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8"/>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97" r:id="rId20"/>
    <p:sldId id="678" r:id="rId21"/>
    <p:sldId id="288" r:id="rId22"/>
    <p:sldId id="272" r:id="rId23"/>
    <p:sldId id="695" r:id="rId24"/>
    <p:sldId id="699" r:id="rId25"/>
    <p:sldId id="700" r:id="rId26"/>
    <p:sldId id="698" r:id="rId27"/>
    <p:sldId id="701" r:id="rId28"/>
    <p:sldId id="702" r:id="rId29"/>
    <p:sldId id="703" r:id="rId30"/>
    <p:sldId id="704" r:id="rId31"/>
    <p:sldId id="705" r:id="rId32"/>
    <p:sldId id="707" r:id="rId33"/>
    <p:sldId id="708" r:id="rId34"/>
    <p:sldId id="706" r:id="rId35"/>
    <p:sldId id="709" r:id="rId36"/>
    <p:sldId id="710" r:id="rId37"/>
    <p:sldId id="711" r:id="rId38"/>
    <p:sldId id="712" r:id="rId39"/>
    <p:sldId id="713" r:id="rId40"/>
    <p:sldId id="714" r:id="rId41"/>
    <p:sldId id="715" r:id="rId42"/>
    <p:sldId id="716" r:id="rId43"/>
    <p:sldId id="717" r:id="rId44"/>
    <p:sldId id="718" r:id="rId45"/>
    <p:sldId id="276" r:id="rId46"/>
    <p:sldId id="2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E4FED-23BB-4A97-A911-DBEE42B01944}" v="12" dt="2024-11-01T08:59:06.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25" autoAdjust="0"/>
  </p:normalViewPr>
  <p:slideViewPr>
    <p:cSldViewPr snapToGrid="0">
      <p:cViewPr varScale="1">
        <p:scale>
          <a:sx n="70" d="100"/>
          <a:sy n="70" d="100"/>
        </p:scale>
        <p:origin x="1066" y="38"/>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Stendahl" userId="31c817a6-28e1-4149-b97d-3ea896b0dcbf" providerId="ADAL" clId="{522650BD-5B3E-4986-B6E2-410A29421AF0}"/>
    <pc:docChg chg="undo custSel addSld delSld modSld sldOrd">
      <pc:chgData name="Jakob Stendahl" userId="31c817a6-28e1-4149-b97d-3ea896b0dcbf" providerId="ADAL" clId="{522650BD-5B3E-4986-B6E2-410A29421AF0}" dt="2024-10-08T12:03:52.172" v="1434" actId="20577"/>
      <pc:docMkLst>
        <pc:docMk/>
      </pc:docMkLst>
      <pc:sldChg chg="modSp mod ord">
        <pc:chgData name="Jakob Stendahl" userId="31c817a6-28e1-4149-b97d-3ea896b0dcbf" providerId="ADAL" clId="{522650BD-5B3E-4986-B6E2-410A29421AF0}" dt="2024-10-08T10:52:03.832" v="3" actId="20577"/>
        <pc:sldMkLst>
          <pc:docMk/>
          <pc:sldMk cId="149010025" sldId="272"/>
        </pc:sldMkLst>
        <pc:spChg chg="mod">
          <ac:chgData name="Jakob Stendahl" userId="31c817a6-28e1-4149-b97d-3ea896b0dcbf" providerId="ADAL" clId="{522650BD-5B3E-4986-B6E2-410A29421AF0}" dt="2024-10-08T10:52:03.832" v="3" actId="20577"/>
          <ac:spMkLst>
            <pc:docMk/>
            <pc:sldMk cId="149010025" sldId="272"/>
            <ac:spMk id="5" creationId="{FDFA4D25-254D-0FE7-CC09-5A8A6896F351}"/>
          </ac:spMkLst>
        </pc:spChg>
      </pc:sldChg>
      <pc:sldChg chg="del">
        <pc:chgData name="Jakob Stendahl" userId="31c817a6-28e1-4149-b97d-3ea896b0dcbf" providerId="ADAL" clId="{522650BD-5B3E-4986-B6E2-410A29421AF0}" dt="2024-10-08T10:51:57.703" v="0" actId="47"/>
        <pc:sldMkLst>
          <pc:docMk/>
          <pc:sldMk cId="3816406127" sldId="273"/>
        </pc:sldMkLst>
      </pc:sldChg>
      <pc:sldChg chg="del">
        <pc:chgData name="Jakob Stendahl" userId="31c817a6-28e1-4149-b97d-3ea896b0dcbf" providerId="ADAL" clId="{522650BD-5B3E-4986-B6E2-410A29421AF0}" dt="2024-10-08T10:51:57.703" v="0" actId="47"/>
        <pc:sldMkLst>
          <pc:docMk/>
          <pc:sldMk cId="1972427541" sldId="304"/>
        </pc:sldMkLst>
      </pc:sldChg>
      <pc:sldChg chg="del">
        <pc:chgData name="Jakob Stendahl" userId="31c817a6-28e1-4149-b97d-3ea896b0dcbf" providerId="ADAL" clId="{522650BD-5B3E-4986-B6E2-410A29421AF0}" dt="2024-10-08T10:51:57.703" v="0" actId="47"/>
        <pc:sldMkLst>
          <pc:docMk/>
          <pc:sldMk cId="2606963946" sldId="679"/>
        </pc:sldMkLst>
      </pc:sldChg>
      <pc:sldChg chg="del">
        <pc:chgData name="Jakob Stendahl" userId="31c817a6-28e1-4149-b97d-3ea896b0dcbf" providerId="ADAL" clId="{522650BD-5B3E-4986-B6E2-410A29421AF0}" dt="2024-10-08T10:51:57.703" v="0" actId="47"/>
        <pc:sldMkLst>
          <pc:docMk/>
          <pc:sldMk cId="2966444740" sldId="680"/>
        </pc:sldMkLst>
      </pc:sldChg>
      <pc:sldChg chg="del">
        <pc:chgData name="Jakob Stendahl" userId="31c817a6-28e1-4149-b97d-3ea896b0dcbf" providerId="ADAL" clId="{522650BD-5B3E-4986-B6E2-410A29421AF0}" dt="2024-10-08T10:51:57.703" v="0" actId="47"/>
        <pc:sldMkLst>
          <pc:docMk/>
          <pc:sldMk cId="3518149392" sldId="681"/>
        </pc:sldMkLst>
      </pc:sldChg>
      <pc:sldChg chg="del">
        <pc:chgData name="Jakob Stendahl" userId="31c817a6-28e1-4149-b97d-3ea896b0dcbf" providerId="ADAL" clId="{522650BD-5B3E-4986-B6E2-410A29421AF0}" dt="2024-10-08T10:51:57.703" v="0" actId="47"/>
        <pc:sldMkLst>
          <pc:docMk/>
          <pc:sldMk cId="1739226668" sldId="682"/>
        </pc:sldMkLst>
      </pc:sldChg>
      <pc:sldChg chg="del">
        <pc:chgData name="Jakob Stendahl" userId="31c817a6-28e1-4149-b97d-3ea896b0dcbf" providerId="ADAL" clId="{522650BD-5B3E-4986-B6E2-410A29421AF0}" dt="2024-10-08T10:51:57.703" v="0" actId="47"/>
        <pc:sldMkLst>
          <pc:docMk/>
          <pc:sldMk cId="1680566619" sldId="683"/>
        </pc:sldMkLst>
      </pc:sldChg>
      <pc:sldChg chg="del">
        <pc:chgData name="Jakob Stendahl" userId="31c817a6-28e1-4149-b97d-3ea896b0dcbf" providerId="ADAL" clId="{522650BD-5B3E-4986-B6E2-410A29421AF0}" dt="2024-10-08T10:51:57.703" v="0" actId="47"/>
        <pc:sldMkLst>
          <pc:docMk/>
          <pc:sldMk cId="561720674" sldId="684"/>
        </pc:sldMkLst>
      </pc:sldChg>
      <pc:sldChg chg="del">
        <pc:chgData name="Jakob Stendahl" userId="31c817a6-28e1-4149-b97d-3ea896b0dcbf" providerId="ADAL" clId="{522650BD-5B3E-4986-B6E2-410A29421AF0}" dt="2024-10-08T10:51:57.703" v="0" actId="47"/>
        <pc:sldMkLst>
          <pc:docMk/>
          <pc:sldMk cId="16920805" sldId="685"/>
        </pc:sldMkLst>
      </pc:sldChg>
      <pc:sldChg chg="del">
        <pc:chgData name="Jakob Stendahl" userId="31c817a6-28e1-4149-b97d-3ea896b0dcbf" providerId="ADAL" clId="{522650BD-5B3E-4986-B6E2-410A29421AF0}" dt="2024-10-08T10:51:57.703" v="0" actId="47"/>
        <pc:sldMkLst>
          <pc:docMk/>
          <pc:sldMk cId="135199206" sldId="686"/>
        </pc:sldMkLst>
      </pc:sldChg>
      <pc:sldChg chg="del">
        <pc:chgData name="Jakob Stendahl" userId="31c817a6-28e1-4149-b97d-3ea896b0dcbf" providerId="ADAL" clId="{522650BD-5B3E-4986-B6E2-410A29421AF0}" dt="2024-10-08T10:51:57.703" v="0" actId="47"/>
        <pc:sldMkLst>
          <pc:docMk/>
          <pc:sldMk cId="218011795" sldId="687"/>
        </pc:sldMkLst>
      </pc:sldChg>
      <pc:sldChg chg="del">
        <pc:chgData name="Jakob Stendahl" userId="31c817a6-28e1-4149-b97d-3ea896b0dcbf" providerId="ADAL" clId="{522650BD-5B3E-4986-B6E2-410A29421AF0}" dt="2024-10-08T10:51:57.703" v="0" actId="47"/>
        <pc:sldMkLst>
          <pc:docMk/>
          <pc:sldMk cId="2784683469" sldId="689"/>
        </pc:sldMkLst>
      </pc:sldChg>
      <pc:sldChg chg="del">
        <pc:chgData name="Jakob Stendahl" userId="31c817a6-28e1-4149-b97d-3ea896b0dcbf" providerId="ADAL" clId="{522650BD-5B3E-4986-B6E2-410A29421AF0}" dt="2024-10-08T10:51:57.703" v="0" actId="47"/>
        <pc:sldMkLst>
          <pc:docMk/>
          <pc:sldMk cId="2234857657" sldId="690"/>
        </pc:sldMkLst>
      </pc:sldChg>
      <pc:sldChg chg="del">
        <pc:chgData name="Jakob Stendahl" userId="31c817a6-28e1-4149-b97d-3ea896b0dcbf" providerId="ADAL" clId="{522650BD-5B3E-4986-B6E2-410A29421AF0}" dt="2024-10-08T10:51:57.703" v="0" actId="47"/>
        <pc:sldMkLst>
          <pc:docMk/>
          <pc:sldMk cId="3710435241" sldId="691"/>
        </pc:sldMkLst>
      </pc:sldChg>
      <pc:sldChg chg="del">
        <pc:chgData name="Jakob Stendahl" userId="31c817a6-28e1-4149-b97d-3ea896b0dcbf" providerId="ADAL" clId="{522650BD-5B3E-4986-B6E2-410A29421AF0}" dt="2024-10-08T10:51:57.703" v="0" actId="47"/>
        <pc:sldMkLst>
          <pc:docMk/>
          <pc:sldMk cId="1180642154" sldId="692"/>
        </pc:sldMkLst>
      </pc:sldChg>
      <pc:sldChg chg="del">
        <pc:chgData name="Jakob Stendahl" userId="31c817a6-28e1-4149-b97d-3ea896b0dcbf" providerId="ADAL" clId="{522650BD-5B3E-4986-B6E2-410A29421AF0}" dt="2024-10-08T10:51:57.703" v="0" actId="47"/>
        <pc:sldMkLst>
          <pc:docMk/>
          <pc:sldMk cId="1758387577" sldId="693"/>
        </pc:sldMkLst>
      </pc:sldChg>
      <pc:sldChg chg="modSp new mod">
        <pc:chgData name="Jakob Stendahl" userId="31c817a6-28e1-4149-b97d-3ea896b0dcbf" providerId="ADAL" clId="{522650BD-5B3E-4986-B6E2-410A29421AF0}" dt="2024-10-08T10:56:34.147" v="98" actId="20577"/>
        <pc:sldMkLst>
          <pc:docMk/>
          <pc:sldMk cId="2772491183" sldId="698"/>
        </pc:sldMkLst>
        <pc:spChg chg="mod">
          <ac:chgData name="Jakob Stendahl" userId="31c817a6-28e1-4149-b97d-3ea896b0dcbf" providerId="ADAL" clId="{522650BD-5B3E-4986-B6E2-410A29421AF0}" dt="2024-10-08T10:56:34.147" v="98" actId="20577"/>
          <ac:spMkLst>
            <pc:docMk/>
            <pc:sldMk cId="2772491183" sldId="698"/>
            <ac:spMk id="2" creationId="{396F8E7F-FB4E-4883-461B-BAA56069CFBC}"/>
          </ac:spMkLst>
        </pc:spChg>
      </pc:sldChg>
      <pc:sldChg chg="addSp delSp modSp new mod ord">
        <pc:chgData name="Jakob Stendahl" userId="31c817a6-28e1-4149-b97d-3ea896b0dcbf" providerId="ADAL" clId="{522650BD-5B3E-4986-B6E2-410A29421AF0}" dt="2024-10-08T11:54:53.262" v="1407" actId="207"/>
        <pc:sldMkLst>
          <pc:docMk/>
          <pc:sldMk cId="3293932144" sldId="699"/>
        </pc:sldMkLst>
        <pc:spChg chg="mod">
          <ac:chgData name="Jakob Stendahl" userId="31c817a6-28e1-4149-b97d-3ea896b0dcbf" providerId="ADAL" clId="{522650BD-5B3E-4986-B6E2-410A29421AF0}" dt="2024-10-08T10:54:48.097" v="71" actId="20577"/>
          <ac:spMkLst>
            <pc:docMk/>
            <pc:sldMk cId="3293932144" sldId="699"/>
            <ac:spMk id="2" creationId="{5DA3E677-1A58-F477-4E8A-2E88E5F96CD2}"/>
          </ac:spMkLst>
        </pc:spChg>
        <pc:spChg chg="mod">
          <ac:chgData name="Jakob Stendahl" userId="31c817a6-28e1-4149-b97d-3ea896b0dcbf" providerId="ADAL" clId="{522650BD-5B3E-4986-B6E2-410A29421AF0}" dt="2024-10-08T11:54:53.262" v="1407" actId="207"/>
          <ac:spMkLst>
            <pc:docMk/>
            <pc:sldMk cId="3293932144" sldId="699"/>
            <ac:spMk id="3" creationId="{8B6DB2DE-D2E9-E66A-E06E-5BA459049ABA}"/>
          </ac:spMkLst>
        </pc:spChg>
        <pc:picChg chg="add del">
          <ac:chgData name="Jakob Stendahl" userId="31c817a6-28e1-4149-b97d-3ea896b0dcbf" providerId="ADAL" clId="{522650BD-5B3E-4986-B6E2-410A29421AF0}" dt="2024-10-08T10:53:55.100" v="31" actId="478"/>
          <ac:picMkLst>
            <pc:docMk/>
            <pc:sldMk cId="3293932144" sldId="699"/>
            <ac:picMk id="5" creationId="{568D6BAE-31A0-B17C-4ECF-42E09B9A9BED}"/>
          </ac:picMkLst>
        </pc:picChg>
      </pc:sldChg>
      <pc:sldChg chg="modSp new mod ord">
        <pc:chgData name="Jakob Stendahl" userId="31c817a6-28e1-4149-b97d-3ea896b0dcbf" providerId="ADAL" clId="{522650BD-5B3E-4986-B6E2-410A29421AF0}" dt="2024-10-08T10:57:24.084" v="174"/>
        <pc:sldMkLst>
          <pc:docMk/>
          <pc:sldMk cId="3998661990" sldId="700"/>
        </pc:sldMkLst>
        <pc:spChg chg="mod">
          <ac:chgData name="Jakob Stendahl" userId="31c817a6-28e1-4149-b97d-3ea896b0dcbf" providerId="ADAL" clId="{522650BD-5B3E-4986-B6E2-410A29421AF0}" dt="2024-10-08T10:57:21.123" v="172" actId="20577"/>
          <ac:spMkLst>
            <pc:docMk/>
            <pc:sldMk cId="3998661990" sldId="700"/>
            <ac:spMk id="2" creationId="{9B53680C-2E6B-0428-975C-7322F2B5E854}"/>
          </ac:spMkLst>
        </pc:spChg>
      </pc:sldChg>
      <pc:sldChg chg="addSp delSp modSp new mod">
        <pc:chgData name="Jakob Stendahl" userId="31c817a6-28e1-4149-b97d-3ea896b0dcbf" providerId="ADAL" clId="{522650BD-5B3E-4986-B6E2-410A29421AF0}" dt="2024-10-08T11:54:49.546" v="1406" actId="207"/>
        <pc:sldMkLst>
          <pc:docMk/>
          <pc:sldMk cId="3888041585" sldId="701"/>
        </pc:sldMkLst>
        <pc:spChg chg="mod">
          <ac:chgData name="Jakob Stendahl" userId="31c817a6-28e1-4149-b97d-3ea896b0dcbf" providerId="ADAL" clId="{522650BD-5B3E-4986-B6E2-410A29421AF0}" dt="2024-10-08T11:00:11.042" v="214" actId="20577"/>
          <ac:spMkLst>
            <pc:docMk/>
            <pc:sldMk cId="3888041585" sldId="701"/>
            <ac:spMk id="2" creationId="{8812376D-1A58-D13B-133A-E8A63431DFF3}"/>
          </ac:spMkLst>
        </pc:spChg>
        <pc:spChg chg="mod">
          <ac:chgData name="Jakob Stendahl" userId="31c817a6-28e1-4149-b97d-3ea896b0dcbf" providerId="ADAL" clId="{522650BD-5B3E-4986-B6E2-410A29421AF0}" dt="2024-10-08T11:54:49.546" v="1406" actId="207"/>
          <ac:spMkLst>
            <pc:docMk/>
            <pc:sldMk cId="3888041585" sldId="701"/>
            <ac:spMk id="3" creationId="{B825B4FD-BB5F-602E-4D7C-56EC56091097}"/>
          </ac:spMkLst>
        </pc:spChg>
        <pc:graphicFrameChg chg="add del modGraphic">
          <ac:chgData name="Jakob Stendahl" userId="31c817a6-28e1-4149-b97d-3ea896b0dcbf" providerId="ADAL" clId="{522650BD-5B3E-4986-B6E2-410A29421AF0}" dt="2024-10-08T10:57:44.413" v="177" actId="27309"/>
          <ac:graphicFrameMkLst>
            <pc:docMk/>
            <pc:sldMk cId="3888041585" sldId="701"/>
            <ac:graphicFrameMk id="5" creationId="{D71CD354-65E0-C9E5-7A78-EB83320B1465}"/>
          </ac:graphicFrameMkLst>
        </pc:graphicFrameChg>
      </pc:sldChg>
      <pc:sldChg chg="new del">
        <pc:chgData name="Jakob Stendahl" userId="31c817a6-28e1-4149-b97d-3ea896b0dcbf" providerId="ADAL" clId="{522650BD-5B3E-4986-B6E2-410A29421AF0}" dt="2024-10-08T10:59:38.226" v="188" actId="680"/>
        <pc:sldMkLst>
          <pc:docMk/>
          <pc:sldMk cId="2185094619" sldId="702"/>
        </pc:sldMkLst>
      </pc:sldChg>
      <pc:sldChg chg="modSp new mod">
        <pc:chgData name="Jakob Stendahl" userId="31c817a6-28e1-4149-b97d-3ea896b0dcbf" providerId="ADAL" clId="{522650BD-5B3E-4986-B6E2-410A29421AF0}" dt="2024-10-08T11:01:21.268" v="278" actId="20577"/>
        <pc:sldMkLst>
          <pc:docMk/>
          <pc:sldMk cId="3125446340" sldId="702"/>
        </pc:sldMkLst>
        <pc:spChg chg="mod">
          <ac:chgData name="Jakob Stendahl" userId="31c817a6-28e1-4149-b97d-3ea896b0dcbf" providerId="ADAL" clId="{522650BD-5B3E-4986-B6E2-410A29421AF0}" dt="2024-10-08T11:01:21.268" v="278" actId="20577"/>
          <ac:spMkLst>
            <pc:docMk/>
            <pc:sldMk cId="3125446340" sldId="702"/>
            <ac:spMk id="2" creationId="{E8AD7478-A61B-CB0C-9650-138A059B7B1A}"/>
          </ac:spMkLst>
        </pc:spChg>
      </pc:sldChg>
      <pc:sldChg chg="modSp new mod modNotesTx">
        <pc:chgData name="Jakob Stendahl" userId="31c817a6-28e1-4149-b97d-3ea896b0dcbf" providerId="ADAL" clId="{522650BD-5B3E-4986-B6E2-410A29421AF0}" dt="2024-10-08T11:02:46.156" v="382" actId="20577"/>
        <pc:sldMkLst>
          <pc:docMk/>
          <pc:sldMk cId="4292106323" sldId="703"/>
        </pc:sldMkLst>
        <pc:spChg chg="mod">
          <ac:chgData name="Jakob Stendahl" userId="31c817a6-28e1-4149-b97d-3ea896b0dcbf" providerId="ADAL" clId="{522650BD-5B3E-4986-B6E2-410A29421AF0}" dt="2024-10-08T11:02:07.634" v="314" actId="20577"/>
          <ac:spMkLst>
            <pc:docMk/>
            <pc:sldMk cId="4292106323" sldId="703"/>
            <ac:spMk id="2" creationId="{B56A4B8E-2B0F-5D4D-0BD7-A579498D9258}"/>
          </ac:spMkLst>
        </pc:spChg>
      </pc:sldChg>
      <pc:sldChg chg="modSp new mod">
        <pc:chgData name="Jakob Stendahl" userId="31c817a6-28e1-4149-b97d-3ea896b0dcbf" providerId="ADAL" clId="{522650BD-5B3E-4986-B6E2-410A29421AF0}" dt="2024-10-08T11:54:45.681" v="1405" actId="207"/>
        <pc:sldMkLst>
          <pc:docMk/>
          <pc:sldMk cId="2851118381" sldId="704"/>
        </pc:sldMkLst>
        <pc:spChg chg="mod">
          <ac:chgData name="Jakob Stendahl" userId="31c817a6-28e1-4149-b97d-3ea896b0dcbf" providerId="ADAL" clId="{522650BD-5B3E-4986-B6E2-410A29421AF0}" dt="2024-10-08T11:03:53.532" v="432" actId="20577"/>
          <ac:spMkLst>
            <pc:docMk/>
            <pc:sldMk cId="2851118381" sldId="704"/>
            <ac:spMk id="2" creationId="{ED982720-7A57-64BB-DF99-5DCDEF2021F5}"/>
          </ac:spMkLst>
        </pc:spChg>
        <pc:spChg chg="mod">
          <ac:chgData name="Jakob Stendahl" userId="31c817a6-28e1-4149-b97d-3ea896b0dcbf" providerId="ADAL" clId="{522650BD-5B3E-4986-B6E2-410A29421AF0}" dt="2024-10-08T11:54:45.681" v="1405" actId="207"/>
          <ac:spMkLst>
            <pc:docMk/>
            <pc:sldMk cId="2851118381" sldId="704"/>
            <ac:spMk id="3" creationId="{6A39EC2C-266C-89AF-100A-07BB2E0311ED}"/>
          </ac:spMkLst>
        </pc:spChg>
      </pc:sldChg>
      <pc:sldChg chg="modSp new mod">
        <pc:chgData name="Jakob Stendahl" userId="31c817a6-28e1-4149-b97d-3ea896b0dcbf" providerId="ADAL" clId="{522650BD-5B3E-4986-B6E2-410A29421AF0}" dt="2024-10-08T11:06:59.309" v="609" actId="20577"/>
        <pc:sldMkLst>
          <pc:docMk/>
          <pc:sldMk cId="1589079616" sldId="705"/>
        </pc:sldMkLst>
        <pc:spChg chg="mod">
          <ac:chgData name="Jakob Stendahl" userId="31c817a6-28e1-4149-b97d-3ea896b0dcbf" providerId="ADAL" clId="{522650BD-5B3E-4986-B6E2-410A29421AF0}" dt="2024-10-08T11:06:59.309" v="609" actId="20577"/>
          <ac:spMkLst>
            <pc:docMk/>
            <pc:sldMk cId="1589079616" sldId="705"/>
            <ac:spMk id="2" creationId="{F92C9164-F828-35F0-9EFC-99770683CFE4}"/>
          </ac:spMkLst>
        </pc:spChg>
      </pc:sldChg>
      <pc:sldChg chg="modSp new mod">
        <pc:chgData name="Jakob Stendahl" userId="31c817a6-28e1-4149-b97d-3ea896b0dcbf" providerId="ADAL" clId="{522650BD-5B3E-4986-B6E2-410A29421AF0}" dt="2024-10-08T11:17:31.138" v="916" actId="20577"/>
        <pc:sldMkLst>
          <pc:docMk/>
          <pc:sldMk cId="1061754107" sldId="706"/>
        </pc:sldMkLst>
        <pc:spChg chg="mod">
          <ac:chgData name="Jakob Stendahl" userId="31c817a6-28e1-4149-b97d-3ea896b0dcbf" providerId="ADAL" clId="{522650BD-5B3E-4986-B6E2-410A29421AF0}" dt="2024-10-08T11:17:31.138" v="916" actId="20577"/>
          <ac:spMkLst>
            <pc:docMk/>
            <pc:sldMk cId="1061754107" sldId="706"/>
            <ac:spMk id="2" creationId="{F3B5E0CE-278A-A21C-B356-F519EE666CC3}"/>
          </ac:spMkLst>
        </pc:spChg>
      </pc:sldChg>
      <pc:sldChg chg="modSp new mod">
        <pc:chgData name="Jakob Stendahl" userId="31c817a6-28e1-4149-b97d-3ea896b0dcbf" providerId="ADAL" clId="{522650BD-5B3E-4986-B6E2-410A29421AF0}" dt="2024-10-08T11:54:41.456" v="1404" actId="207"/>
        <pc:sldMkLst>
          <pc:docMk/>
          <pc:sldMk cId="2431164448" sldId="707"/>
        </pc:sldMkLst>
        <pc:spChg chg="mod">
          <ac:chgData name="Jakob Stendahl" userId="31c817a6-28e1-4149-b97d-3ea896b0dcbf" providerId="ADAL" clId="{522650BD-5B3E-4986-B6E2-410A29421AF0}" dt="2024-10-08T11:08:24.618" v="632" actId="20577"/>
          <ac:spMkLst>
            <pc:docMk/>
            <pc:sldMk cId="2431164448" sldId="707"/>
            <ac:spMk id="2" creationId="{A098B859-C34E-C5EB-CDC5-BE97AA17E69A}"/>
          </ac:spMkLst>
        </pc:spChg>
        <pc:spChg chg="mod">
          <ac:chgData name="Jakob Stendahl" userId="31c817a6-28e1-4149-b97d-3ea896b0dcbf" providerId="ADAL" clId="{522650BD-5B3E-4986-B6E2-410A29421AF0}" dt="2024-10-08T11:54:41.456" v="1404" actId="207"/>
          <ac:spMkLst>
            <pc:docMk/>
            <pc:sldMk cId="2431164448" sldId="707"/>
            <ac:spMk id="3" creationId="{A424DF05-5666-C8A9-BFA6-F50F830BA5D0}"/>
          </ac:spMkLst>
        </pc:spChg>
      </pc:sldChg>
      <pc:sldChg chg="addSp delSp modSp new mod modClrScheme chgLayout">
        <pc:chgData name="Jakob Stendahl" userId="31c817a6-28e1-4149-b97d-3ea896b0dcbf" providerId="ADAL" clId="{522650BD-5B3E-4986-B6E2-410A29421AF0}" dt="2024-10-08T11:16:47.833" v="863" actId="20577"/>
        <pc:sldMkLst>
          <pc:docMk/>
          <pc:sldMk cId="2971237641" sldId="708"/>
        </pc:sldMkLst>
        <pc:spChg chg="add mod ord">
          <ac:chgData name="Jakob Stendahl" userId="31c817a6-28e1-4149-b97d-3ea896b0dcbf" providerId="ADAL" clId="{522650BD-5B3E-4986-B6E2-410A29421AF0}" dt="2024-10-08T11:16:47.833" v="863" actId="20577"/>
          <ac:spMkLst>
            <pc:docMk/>
            <pc:sldMk cId="2971237641" sldId="708"/>
            <ac:spMk id="4" creationId="{D3C6E430-7B87-BA7E-E9C1-2AC9AB2AB509}"/>
          </ac:spMkLst>
        </pc:spChg>
        <pc:spChg chg="add del mod ord">
          <ac:chgData name="Jakob Stendahl" userId="31c817a6-28e1-4149-b97d-3ea896b0dcbf" providerId="ADAL" clId="{522650BD-5B3E-4986-B6E2-410A29421AF0}" dt="2024-10-08T11:16:10.799" v="820" actId="478"/>
          <ac:spMkLst>
            <pc:docMk/>
            <pc:sldMk cId="2971237641" sldId="708"/>
            <ac:spMk id="5" creationId="{F8A6BF35-54B7-E936-6446-F45D617C74B5}"/>
          </ac:spMkLst>
        </pc:spChg>
        <pc:spChg chg="add del mod">
          <ac:chgData name="Jakob Stendahl" userId="31c817a6-28e1-4149-b97d-3ea896b0dcbf" providerId="ADAL" clId="{522650BD-5B3E-4986-B6E2-410A29421AF0}" dt="2024-10-08T11:15:45.575" v="818" actId="26606"/>
          <ac:spMkLst>
            <pc:docMk/>
            <pc:sldMk cId="2971237641" sldId="708"/>
            <ac:spMk id="8" creationId="{0672025E-9B91-6377-4E7D-3CD06CB93767}"/>
          </ac:spMkLst>
        </pc:spChg>
        <pc:picChg chg="add mod">
          <ac:chgData name="Jakob Stendahl" userId="31c817a6-28e1-4149-b97d-3ea896b0dcbf" providerId="ADAL" clId="{522650BD-5B3E-4986-B6E2-410A29421AF0}" dt="2024-10-08T11:15:45.575" v="818" actId="26606"/>
          <ac:picMkLst>
            <pc:docMk/>
            <pc:sldMk cId="2971237641" sldId="708"/>
            <ac:picMk id="3" creationId="{2ECAD5CA-89AF-DAA3-32A8-114BD93601A2}"/>
          </ac:picMkLst>
        </pc:picChg>
      </pc:sldChg>
      <pc:sldChg chg="modSp new mod">
        <pc:chgData name="Jakob Stendahl" userId="31c817a6-28e1-4149-b97d-3ea896b0dcbf" providerId="ADAL" clId="{522650BD-5B3E-4986-B6E2-410A29421AF0}" dt="2024-10-08T11:54:36.948" v="1403" actId="207"/>
        <pc:sldMkLst>
          <pc:docMk/>
          <pc:sldMk cId="405979260" sldId="709"/>
        </pc:sldMkLst>
        <pc:spChg chg="mod">
          <ac:chgData name="Jakob Stendahl" userId="31c817a6-28e1-4149-b97d-3ea896b0dcbf" providerId="ADAL" clId="{522650BD-5B3E-4986-B6E2-410A29421AF0}" dt="2024-10-08T11:18:25.322" v="945" actId="20577"/>
          <ac:spMkLst>
            <pc:docMk/>
            <pc:sldMk cId="405979260" sldId="709"/>
            <ac:spMk id="2" creationId="{7E48C3E9-E128-1084-6584-0821DCD78235}"/>
          </ac:spMkLst>
        </pc:spChg>
        <pc:spChg chg="mod">
          <ac:chgData name="Jakob Stendahl" userId="31c817a6-28e1-4149-b97d-3ea896b0dcbf" providerId="ADAL" clId="{522650BD-5B3E-4986-B6E2-410A29421AF0}" dt="2024-10-08T11:54:36.948" v="1403" actId="207"/>
          <ac:spMkLst>
            <pc:docMk/>
            <pc:sldMk cId="405979260" sldId="709"/>
            <ac:spMk id="3" creationId="{4787ED10-7B13-A8D3-E2BE-A09AD890B1E7}"/>
          </ac:spMkLst>
        </pc:spChg>
      </pc:sldChg>
      <pc:sldChg chg="modSp new mod">
        <pc:chgData name="Jakob Stendahl" userId="31c817a6-28e1-4149-b97d-3ea896b0dcbf" providerId="ADAL" clId="{522650BD-5B3E-4986-B6E2-410A29421AF0}" dt="2024-10-08T11:19:57.079" v="993" actId="20577"/>
        <pc:sldMkLst>
          <pc:docMk/>
          <pc:sldMk cId="1154840489" sldId="710"/>
        </pc:sldMkLst>
        <pc:spChg chg="mod">
          <ac:chgData name="Jakob Stendahl" userId="31c817a6-28e1-4149-b97d-3ea896b0dcbf" providerId="ADAL" clId="{522650BD-5B3E-4986-B6E2-410A29421AF0}" dt="2024-10-08T11:19:57.079" v="993" actId="20577"/>
          <ac:spMkLst>
            <pc:docMk/>
            <pc:sldMk cId="1154840489" sldId="710"/>
            <ac:spMk id="2" creationId="{C13C5E69-B951-0586-FFB3-299F35C141EC}"/>
          </ac:spMkLst>
        </pc:spChg>
      </pc:sldChg>
      <pc:sldChg chg="modSp new mod">
        <pc:chgData name="Jakob Stendahl" userId="31c817a6-28e1-4149-b97d-3ea896b0dcbf" providerId="ADAL" clId="{522650BD-5B3E-4986-B6E2-410A29421AF0}" dt="2024-10-08T12:03:52.172" v="1434" actId="20577"/>
        <pc:sldMkLst>
          <pc:docMk/>
          <pc:sldMk cId="496037095" sldId="711"/>
        </pc:sldMkLst>
        <pc:spChg chg="mod">
          <ac:chgData name="Jakob Stendahl" userId="31c817a6-28e1-4149-b97d-3ea896b0dcbf" providerId="ADAL" clId="{522650BD-5B3E-4986-B6E2-410A29421AF0}" dt="2024-10-08T12:03:52.172" v="1434" actId="20577"/>
          <ac:spMkLst>
            <pc:docMk/>
            <pc:sldMk cId="496037095" sldId="711"/>
            <ac:spMk id="2" creationId="{1B240C72-6112-917E-376C-A93C91EF56CF}"/>
          </ac:spMkLst>
        </pc:spChg>
      </pc:sldChg>
      <pc:sldChg chg="modSp new mod">
        <pc:chgData name="Jakob Stendahl" userId="31c817a6-28e1-4149-b97d-3ea896b0dcbf" providerId="ADAL" clId="{522650BD-5B3E-4986-B6E2-410A29421AF0}" dt="2024-10-08T11:54:32.636" v="1402" actId="207"/>
        <pc:sldMkLst>
          <pc:docMk/>
          <pc:sldMk cId="1479580615" sldId="712"/>
        </pc:sldMkLst>
        <pc:spChg chg="mod">
          <ac:chgData name="Jakob Stendahl" userId="31c817a6-28e1-4149-b97d-3ea896b0dcbf" providerId="ADAL" clId="{522650BD-5B3E-4986-B6E2-410A29421AF0}" dt="2024-10-08T11:21:04.113" v="1076" actId="20577"/>
          <ac:spMkLst>
            <pc:docMk/>
            <pc:sldMk cId="1479580615" sldId="712"/>
            <ac:spMk id="2" creationId="{5C94D656-7D5C-2CDE-D887-A3541F53F146}"/>
          </ac:spMkLst>
        </pc:spChg>
        <pc:spChg chg="mod">
          <ac:chgData name="Jakob Stendahl" userId="31c817a6-28e1-4149-b97d-3ea896b0dcbf" providerId="ADAL" clId="{522650BD-5B3E-4986-B6E2-410A29421AF0}" dt="2024-10-08T11:54:32.636" v="1402" actId="207"/>
          <ac:spMkLst>
            <pc:docMk/>
            <pc:sldMk cId="1479580615" sldId="712"/>
            <ac:spMk id="3" creationId="{B7B2C94F-647C-E1E5-812B-E6EB8A427DFA}"/>
          </ac:spMkLst>
        </pc:spChg>
      </pc:sldChg>
      <pc:sldChg chg="modSp new mod">
        <pc:chgData name="Jakob Stendahl" userId="31c817a6-28e1-4149-b97d-3ea896b0dcbf" providerId="ADAL" clId="{522650BD-5B3E-4986-B6E2-410A29421AF0}" dt="2024-10-08T11:21:54.725" v="1138" actId="20577"/>
        <pc:sldMkLst>
          <pc:docMk/>
          <pc:sldMk cId="1105048670" sldId="713"/>
        </pc:sldMkLst>
        <pc:spChg chg="mod">
          <ac:chgData name="Jakob Stendahl" userId="31c817a6-28e1-4149-b97d-3ea896b0dcbf" providerId="ADAL" clId="{522650BD-5B3E-4986-B6E2-410A29421AF0}" dt="2024-10-08T11:21:54.725" v="1138" actId="20577"/>
          <ac:spMkLst>
            <pc:docMk/>
            <pc:sldMk cId="1105048670" sldId="713"/>
            <ac:spMk id="2" creationId="{1E889617-550C-9741-6011-ADD9DE9E6CDE}"/>
          </ac:spMkLst>
        </pc:spChg>
      </pc:sldChg>
      <pc:sldChg chg="modSp new mod">
        <pc:chgData name="Jakob Stendahl" userId="31c817a6-28e1-4149-b97d-3ea896b0dcbf" providerId="ADAL" clId="{522650BD-5B3E-4986-B6E2-410A29421AF0}" dt="2024-10-08T11:54:29.217" v="1401" actId="207"/>
        <pc:sldMkLst>
          <pc:docMk/>
          <pc:sldMk cId="1365788179" sldId="714"/>
        </pc:sldMkLst>
        <pc:spChg chg="mod">
          <ac:chgData name="Jakob Stendahl" userId="31c817a6-28e1-4149-b97d-3ea896b0dcbf" providerId="ADAL" clId="{522650BD-5B3E-4986-B6E2-410A29421AF0}" dt="2024-10-08T11:22:55.846" v="1186" actId="20577"/>
          <ac:spMkLst>
            <pc:docMk/>
            <pc:sldMk cId="1365788179" sldId="714"/>
            <ac:spMk id="2" creationId="{8DB50005-7EF8-E747-AA27-F806C2299293}"/>
          </ac:spMkLst>
        </pc:spChg>
        <pc:spChg chg="mod">
          <ac:chgData name="Jakob Stendahl" userId="31c817a6-28e1-4149-b97d-3ea896b0dcbf" providerId="ADAL" clId="{522650BD-5B3E-4986-B6E2-410A29421AF0}" dt="2024-10-08T11:54:29.217" v="1401" actId="207"/>
          <ac:spMkLst>
            <pc:docMk/>
            <pc:sldMk cId="1365788179" sldId="714"/>
            <ac:spMk id="3" creationId="{CA25B821-9B7F-719B-78CC-85E09CF02A0B}"/>
          </ac:spMkLst>
        </pc:spChg>
      </pc:sldChg>
      <pc:sldChg chg="modSp new mod ord">
        <pc:chgData name="Jakob Stendahl" userId="31c817a6-28e1-4149-b97d-3ea896b0dcbf" providerId="ADAL" clId="{522650BD-5B3E-4986-B6E2-410A29421AF0}" dt="2024-10-08T11:24:14.537" v="1334"/>
        <pc:sldMkLst>
          <pc:docMk/>
          <pc:sldMk cId="3661015971" sldId="715"/>
        </pc:sldMkLst>
        <pc:spChg chg="mod">
          <ac:chgData name="Jakob Stendahl" userId="31c817a6-28e1-4149-b97d-3ea896b0dcbf" providerId="ADAL" clId="{522650BD-5B3E-4986-B6E2-410A29421AF0}" dt="2024-10-08T11:23:34.812" v="1300" actId="20577"/>
          <ac:spMkLst>
            <pc:docMk/>
            <pc:sldMk cId="3661015971" sldId="715"/>
            <ac:spMk id="2" creationId="{2FBF8F47-5E0E-2C89-6FDE-3E3B88F7FE18}"/>
          </ac:spMkLst>
        </pc:spChg>
      </pc:sldChg>
      <pc:sldChg chg="modSp new mod">
        <pc:chgData name="Jakob Stendahl" userId="31c817a6-28e1-4149-b97d-3ea896b0dcbf" providerId="ADAL" clId="{522650BD-5B3E-4986-B6E2-410A29421AF0}" dt="2024-10-08T11:54:24.671" v="1400" actId="207"/>
        <pc:sldMkLst>
          <pc:docMk/>
          <pc:sldMk cId="463334788" sldId="716"/>
        </pc:sldMkLst>
        <pc:spChg chg="mod">
          <ac:chgData name="Jakob Stendahl" userId="31c817a6-28e1-4149-b97d-3ea896b0dcbf" providerId="ADAL" clId="{522650BD-5B3E-4986-B6E2-410A29421AF0}" dt="2024-10-08T11:24:00.577" v="1331" actId="20577"/>
          <ac:spMkLst>
            <pc:docMk/>
            <pc:sldMk cId="463334788" sldId="716"/>
            <ac:spMk id="2" creationId="{0010C876-81E0-2A11-4A98-5AB90BE3E836}"/>
          </ac:spMkLst>
        </pc:spChg>
        <pc:spChg chg="mod">
          <ac:chgData name="Jakob Stendahl" userId="31c817a6-28e1-4149-b97d-3ea896b0dcbf" providerId="ADAL" clId="{522650BD-5B3E-4986-B6E2-410A29421AF0}" dt="2024-10-08T11:54:24.671" v="1400" actId="207"/>
          <ac:spMkLst>
            <pc:docMk/>
            <pc:sldMk cId="463334788" sldId="716"/>
            <ac:spMk id="3" creationId="{C3DA9E4B-008A-64EC-DF52-F93CB424792D}"/>
          </ac:spMkLst>
        </pc:spChg>
      </pc:sldChg>
      <pc:sldChg chg="modSp new mod">
        <pc:chgData name="Jakob Stendahl" userId="31c817a6-28e1-4149-b97d-3ea896b0dcbf" providerId="ADAL" clId="{522650BD-5B3E-4986-B6E2-410A29421AF0}" dt="2024-10-08T11:24:44.780" v="1395" actId="20577"/>
        <pc:sldMkLst>
          <pc:docMk/>
          <pc:sldMk cId="4018402912" sldId="717"/>
        </pc:sldMkLst>
        <pc:spChg chg="mod">
          <ac:chgData name="Jakob Stendahl" userId="31c817a6-28e1-4149-b97d-3ea896b0dcbf" providerId="ADAL" clId="{522650BD-5B3E-4986-B6E2-410A29421AF0}" dt="2024-10-08T11:24:44.780" v="1395" actId="20577"/>
          <ac:spMkLst>
            <pc:docMk/>
            <pc:sldMk cId="4018402912" sldId="717"/>
            <ac:spMk id="2" creationId="{BF183402-99EF-6F8A-3B23-594D1BBB1E01}"/>
          </ac:spMkLst>
        </pc:spChg>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Håkon Olsen" userId="6e4ce54e-6e38-4de0-bee0-c2e491fcc438" providerId="ADAL" clId="{E9BD4BEE-08E3-4E21-AA2B-B273DC359F71}"/>
    <pc:docChg chg="undo custSel addSld delSld modSld">
      <pc:chgData name="Håkon Olsen" userId="6e4ce54e-6e38-4de0-bee0-c2e491fcc438" providerId="ADAL" clId="{E9BD4BEE-08E3-4E21-AA2B-B273DC359F71}" dt="2024-10-07T13:12:31.166" v="663" actId="2696"/>
      <pc:docMkLst>
        <pc:docMk/>
      </pc:docMkLst>
      <pc:sldChg chg="modSp mod">
        <pc:chgData name="Håkon Olsen" userId="6e4ce54e-6e38-4de0-bee0-c2e491fcc438" providerId="ADAL" clId="{E9BD4BEE-08E3-4E21-AA2B-B273DC359F71}" dt="2024-10-07T12:59:43.159" v="35" actId="20577"/>
        <pc:sldMkLst>
          <pc:docMk/>
          <pc:sldMk cId="1619754914" sldId="257"/>
        </pc:sldMkLst>
        <pc:spChg chg="mod">
          <ac:chgData name="Håkon Olsen" userId="6e4ce54e-6e38-4de0-bee0-c2e491fcc438" providerId="ADAL" clId="{E9BD4BEE-08E3-4E21-AA2B-B273DC359F71}" dt="2024-10-07T12:59:33.063" v="3" actId="20577"/>
          <ac:spMkLst>
            <pc:docMk/>
            <pc:sldMk cId="1619754914" sldId="257"/>
            <ac:spMk id="5" creationId="{09E3482F-E49E-D319-F65F-0592336AE044}"/>
          </ac:spMkLst>
        </pc:spChg>
        <pc:spChg chg="mod">
          <ac:chgData name="Håkon Olsen" userId="6e4ce54e-6e38-4de0-bee0-c2e491fcc438" providerId="ADAL" clId="{E9BD4BEE-08E3-4E21-AA2B-B273DC359F71}" dt="2024-10-07T12:59:43.159" v="35" actId="20577"/>
          <ac:spMkLst>
            <pc:docMk/>
            <pc:sldMk cId="1619754914" sldId="257"/>
            <ac:spMk id="6" creationId="{6C1BF536-6851-0691-DB53-D9098910871A}"/>
          </ac:spMkLst>
        </pc:spChg>
      </pc:sldChg>
      <pc:sldChg chg="modSp mod">
        <pc:chgData name="Håkon Olsen" userId="6e4ce54e-6e38-4de0-bee0-c2e491fcc438" providerId="ADAL" clId="{E9BD4BEE-08E3-4E21-AA2B-B273DC359F71}" dt="2024-10-07T13:00:12.424" v="121" actId="20577"/>
        <pc:sldMkLst>
          <pc:docMk/>
          <pc:sldMk cId="817747543" sldId="259"/>
        </pc:sldMkLst>
        <pc:spChg chg="mod">
          <ac:chgData name="Håkon Olsen" userId="6e4ce54e-6e38-4de0-bee0-c2e491fcc438" providerId="ADAL" clId="{E9BD4BEE-08E3-4E21-AA2B-B273DC359F71}" dt="2024-10-07T13:00:12.424" v="121" actId="20577"/>
          <ac:spMkLst>
            <pc:docMk/>
            <pc:sldMk cId="817747543" sldId="259"/>
            <ac:spMk id="6" creationId="{82E0626C-B18D-3DB3-67BD-842B300A6AC3}"/>
          </ac:spMkLst>
        </pc:spChg>
      </pc:sldChg>
      <pc:sldChg chg="modSp mod">
        <pc:chgData name="Håkon Olsen" userId="6e4ce54e-6e38-4de0-bee0-c2e491fcc438" providerId="ADAL" clId="{E9BD4BEE-08E3-4E21-AA2B-B273DC359F71}" dt="2024-10-07T13:00:52.079" v="158" actId="20577"/>
        <pc:sldMkLst>
          <pc:docMk/>
          <pc:sldMk cId="582151505" sldId="269"/>
        </pc:sldMkLst>
        <pc:spChg chg="mod">
          <ac:chgData name="Håkon Olsen" userId="6e4ce54e-6e38-4de0-bee0-c2e491fcc438" providerId="ADAL" clId="{E9BD4BEE-08E3-4E21-AA2B-B273DC359F71}" dt="2024-10-07T13:00:52.079" v="158" actId="20577"/>
          <ac:spMkLst>
            <pc:docMk/>
            <pc:sldMk cId="582151505" sldId="269"/>
            <ac:spMk id="2" creationId="{07C4C79F-8EF0-FA2D-7027-E46876B34339}"/>
          </ac:spMkLst>
        </pc:spChg>
      </pc:sldChg>
      <pc:sldChg chg="modSp mod">
        <pc:chgData name="Håkon Olsen" userId="6e4ce54e-6e38-4de0-bee0-c2e491fcc438" providerId="ADAL" clId="{E9BD4BEE-08E3-4E21-AA2B-B273DC359F71}" dt="2024-10-07T13:12:18.601" v="662" actId="20577"/>
        <pc:sldMkLst>
          <pc:docMk/>
          <pc:sldMk cId="149010025" sldId="272"/>
        </pc:sldMkLst>
        <pc:spChg chg="mod">
          <ac:chgData name="Håkon Olsen" userId="6e4ce54e-6e38-4de0-bee0-c2e491fcc438" providerId="ADAL" clId="{E9BD4BEE-08E3-4E21-AA2B-B273DC359F71}" dt="2024-10-07T13:12:18.601" v="662" actId="20577"/>
          <ac:spMkLst>
            <pc:docMk/>
            <pc:sldMk cId="149010025" sldId="272"/>
            <ac:spMk id="5" creationId="{FDFA4D25-254D-0FE7-CC09-5A8A6896F351}"/>
          </ac:spMkLst>
        </pc:spChg>
      </pc:sldChg>
      <pc:sldChg chg="del">
        <pc:chgData name="Håkon Olsen" userId="6e4ce54e-6e38-4de0-bee0-c2e491fcc438" providerId="ADAL" clId="{E9BD4BEE-08E3-4E21-AA2B-B273DC359F71}" dt="2024-10-07T13:00:34.686" v="123" actId="47"/>
        <pc:sldMkLst>
          <pc:docMk/>
          <pc:sldMk cId="326137191" sldId="288"/>
        </pc:sldMkLst>
      </pc:sldChg>
      <pc:sldChg chg="addSp delSp modSp mod">
        <pc:chgData name="Håkon Olsen" userId="6e4ce54e-6e38-4de0-bee0-c2e491fcc438" providerId="ADAL" clId="{E9BD4BEE-08E3-4E21-AA2B-B273DC359F71}" dt="2024-10-07T13:06:38.712" v="176" actId="1076"/>
        <pc:sldMkLst>
          <pc:docMk/>
          <pc:sldMk cId="2888182501" sldId="297"/>
        </pc:sldMkLst>
        <pc:picChg chg="add mod">
          <ac:chgData name="Håkon Olsen" userId="6e4ce54e-6e38-4de0-bee0-c2e491fcc438" providerId="ADAL" clId="{E9BD4BEE-08E3-4E21-AA2B-B273DC359F71}" dt="2024-10-07T13:06:38.712" v="176" actId="1076"/>
          <ac:picMkLst>
            <pc:docMk/>
            <pc:sldMk cId="2888182501" sldId="297"/>
            <ac:picMk id="3" creationId="{61E2339B-F7C2-E1B6-EC27-AE2297F3231A}"/>
          </ac:picMkLst>
        </pc:picChg>
        <pc:picChg chg="add del mod">
          <ac:chgData name="Håkon Olsen" userId="6e4ce54e-6e38-4de0-bee0-c2e491fcc438" providerId="ADAL" clId="{E9BD4BEE-08E3-4E21-AA2B-B273DC359F71}" dt="2024-10-07T13:06:36.948" v="175" actId="21"/>
          <ac:picMkLst>
            <pc:docMk/>
            <pc:sldMk cId="2888182501" sldId="297"/>
            <ac:picMk id="5" creationId="{2301BA71-7658-709E-B4A8-3E7D6063715C}"/>
          </ac:picMkLst>
        </pc:picChg>
        <pc:picChg chg="del">
          <ac:chgData name="Håkon Olsen" userId="6e4ce54e-6e38-4de0-bee0-c2e491fcc438" providerId="ADAL" clId="{E9BD4BEE-08E3-4E21-AA2B-B273DC359F71}" dt="2024-10-07T13:04:00.002" v="159" actId="478"/>
          <ac:picMkLst>
            <pc:docMk/>
            <pc:sldMk cId="2888182501" sldId="297"/>
            <ac:picMk id="9" creationId="{9D62E650-69E3-15EF-B000-455F332FCBF4}"/>
          </ac:picMkLst>
        </pc:picChg>
        <pc:picChg chg="add del mod">
          <ac:chgData name="Håkon Olsen" userId="6e4ce54e-6e38-4de0-bee0-c2e491fcc438" providerId="ADAL" clId="{E9BD4BEE-08E3-4E21-AA2B-B273DC359F71}" dt="2024-10-07T13:06:36.948" v="175" actId="21"/>
          <ac:picMkLst>
            <pc:docMk/>
            <pc:sldMk cId="2888182501" sldId="297"/>
            <ac:picMk id="1026" creationId="{5DACABA8-CE4D-745D-554F-77D8F1A4A661}"/>
          </ac:picMkLst>
        </pc:picChg>
      </pc:sldChg>
      <pc:sldChg chg="del">
        <pc:chgData name="Håkon Olsen" userId="6e4ce54e-6e38-4de0-bee0-c2e491fcc438" providerId="ADAL" clId="{E9BD4BEE-08E3-4E21-AA2B-B273DC359F71}" dt="2024-10-07T13:00:42.788" v="124" actId="47"/>
        <pc:sldMkLst>
          <pc:docMk/>
          <pc:sldMk cId="2866585428" sldId="676"/>
        </pc:sldMkLst>
      </pc:sldChg>
      <pc:sldChg chg="del">
        <pc:chgData name="Håkon Olsen" userId="6e4ce54e-6e38-4de0-bee0-c2e491fcc438" providerId="ADAL" clId="{E9BD4BEE-08E3-4E21-AA2B-B273DC359F71}" dt="2024-10-07T13:12:31.166" v="663" actId="2696"/>
        <pc:sldMkLst>
          <pc:docMk/>
          <pc:sldMk cId="3626817776" sldId="677"/>
        </pc:sldMkLst>
      </pc:sldChg>
      <pc:sldChg chg="modSp mod">
        <pc:chgData name="Håkon Olsen" userId="6e4ce54e-6e38-4de0-bee0-c2e491fcc438" providerId="ADAL" clId="{E9BD4BEE-08E3-4E21-AA2B-B273DC359F71}" dt="2024-10-07T13:11:35.625" v="587" actId="20577"/>
        <pc:sldMkLst>
          <pc:docMk/>
          <pc:sldMk cId="2704841089" sldId="678"/>
        </pc:sldMkLst>
        <pc:spChg chg="mod">
          <ac:chgData name="Håkon Olsen" userId="6e4ce54e-6e38-4de0-bee0-c2e491fcc438" providerId="ADAL" clId="{E9BD4BEE-08E3-4E21-AA2B-B273DC359F71}" dt="2024-10-07T13:11:35.625" v="587" actId="20577"/>
          <ac:spMkLst>
            <pc:docMk/>
            <pc:sldMk cId="2704841089" sldId="678"/>
            <ac:spMk id="3" creationId="{0608D2B6-0C0F-A7AC-3410-BF6B82ACCA5F}"/>
          </ac:spMkLst>
        </pc:spChg>
      </pc:sldChg>
      <pc:sldChg chg="modSp mod">
        <pc:chgData name="Håkon Olsen" userId="6e4ce54e-6e38-4de0-bee0-c2e491fcc438" providerId="ADAL" clId="{E9BD4BEE-08E3-4E21-AA2B-B273DC359F71}" dt="2024-10-07T13:11:46.893" v="589" actId="6549"/>
        <pc:sldMkLst>
          <pc:docMk/>
          <pc:sldMk cId="1421033910" sldId="688"/>
        </pc:sldMkLst>
        <pc:spChg chg="mod">
          <ac:chgData name="Håkon Olsen" userId="6e4ce54e-6e38-4de0-bee0-c2e491fcc438" providerId="ADAL" clId="{E9BD4BEE-08E3-4E21-AA2B-B273DC359F71}" dt="2024-10-07T13:11:46.893" v="589" actId="6549"/>
          <ac:spMkLst>
            <pc:docMk/>
            <pc:sldMk cId="1421033910" sldId="688"/>
            <ac:spMk id="3" creationId="{FC88188F-8442-7B13-207D-AE2A2B849B24}"/>
          </ac:spMkLst>
        </pc:spChg>
      </pc:sldChg>
      <pc:sldChg chg="del">
        <pc:chgData name="Håkon Olsen" userId="6e4ce54e-6e38-4de0-bee0-c2e491fcc438" providerId="ADAL" clId="{E9BD4BEE-08E3-4E21-AA2B-B273DC359F71}" dt="2024-10-07T13:00:31.571" v="122" actId="47"/>
        <pc:sldMkLst>
          <pc:docMk/>
          <pc:sldMk cId="1091845197" sldId="694"/>
        </pc:sldMkLst>
      </pc:sldChg>
      <pc:sldChg chg="addSp delSp modSp new mod modClrScheme chgLayout">
        <pc:chgData name="Håkon Olsen" userId="6e4ce54e-6e38-4de0-bee0-c2e491fcc438" providerId="ADAL" clId="{E9BD4BEE-08E3-4E21-AA2B-B273DC359F71}" dt="2024-10-07T13:10:21.725" v="313" actId="1076"/>
        <pc:sldMkLst>
          <pc:docMk/>
          <pc:sldMk cId="778168699" sldId="697"/>
        </pc:sldMkLst>
        <pc:spChg chg="del">
          <ac:chgData name="Håkon Olsen" userId="6e4ce54e-6e38-4de0-bee0-c2e491fcc438" providerId="ADAL" clId="{E9BD4BEE-08E3-4E21-AA2B-B273DC359F71}" dt="2024-10-07T13:06:47.369" v="178" actId="478"/>
          <ac:spMkLst>
            <pc:docMk/>
            <pc:sldMk cId="778168699" sldId="697"/>
            <ac:spMk id="2" creationId="{ECEBE836-17BB-0720-779F-B5994B778660}"/>
          </ac:spMkLst>
        </pc:spChg>
        <pc:spChg chg="del">
          <ac:chgData name="Håkon Olsen" userId="6e4ce54e-6e38-4de0-bee0-c2e491fcc438" providerId="ADAL" clId="{E9BD4BEE-08E3-4E21-AA2B-B273DC359F71}" dt="2024-10-07T13:06:47.369" v="178" actId="478"/>
          <ac:spMkLst>
            <pc:docMk/>
            <pc:sldMk cId="778168699" sldId="697"/>
            <ac:spMk id="3" creationId="{F0EA5BE1-665C-FEEE-C5BC-4312D2AC7C72}"/>
          </ac:spMkLst>
        </pc:spChg>
        <pc:spChg chg="del">
          <ac:chgData name="Håkon Olsen" userId="6e4ce54e-6e38-4de0-bee0-c2e491fcc438" providerId="ADAL" clId="{E9BD4BEE-08E3-4E21-AA2B-B273DC359F71}" dt="2024-10-07T13:06:47.369" v="178" actId="478"/>
          <ac:spMkLst>
            <pc:docMk/>
            <pc:sldMk cId="778168699" sldId="697"/>
            <ac:spMk id="4" creationId="{A44567F4-60D6-C59A-4D93-5BA8268E1B59}"/>
          </ac:spMkLst>
        </pc:spChg>
        <pc:spChg chg="del">
          <ac:chgData name="Håkon Olsen" userId="6e4ce54e-6e38-4de0-bee0-c2e491fcc438" providerId="ADAL" clId="{E9BD4BEE-08E3-4E21-AA2B-B273DC359F71}" dt="2024-10-07T13:06:47.369" v="178" actId="478"/>
          <ac:spMkLst>
            <pc:docMk/>
            <pc:sldMk cId="778168699" sldId="697"/>
            <ac:spMk id="5" creationId="{24CEA645-B837-E29E-C138-C53BF619D042}"/>
          </ac:spMkLst>
        </pc:spChg>
        <pc:spChg chg="del">
          <ac:chgData name="Håkon Olsen" userId="6e4ce54e-6e38-4de0-bee0-c2e491fcc438" providerId="ADAL" clId="{E9BD4BEE-08E3-4E21-AA2B-B273DC359F71}" dt="2024-10-07T13:06:47.369" v="178" actId="478"/>
          <ac:spMkLst>
            <pc:docMk/>
            <pc:sldMk cId="778168699" sldId="697"/>
            <ac:spMk id="6" creationId="{2B8A68AC-907E-9C40-B140-CD1C4197E879}"/>
          </ac:spMkLst>
        </pc:spChg>
        <pc:spChg chg="add mod">
          <ac:chgData name="Håkon Olsen" userId="6e4ce54e-6e38-4de0-bee0-c2e491fcc438" providerId="ADAL" clId="{E9BD4BEE-08E3-4E21-AA2B-B273DC359F71}" dt="2024-10-07T13:09:21.928" v="311" actId="1076"/>
          <ac:spMkLst>
            <pc:docMk/>
            <pc:sldMk cId="778168699" sldId="697"/>
            <ac:spMk id="9" creationId="{0BE529B8-308E-CEB1-EB77-C06DC9F4AC64}"/>
          </ac:spMkLst>
        </pc:spChg>
        <pc:spChg chg="add mod ord">
          <ac:chgData name="Håkon Olsen" userId="6e4ce54e-6e38-4de0-bee0-c2e491fcc438" providerId="ADAL" clId="{E9BD4BEE-08E3-4E21-AA2B-B273DC359F71}" dt="2024-10-07T13:09:13.957" v="310" actId="14100"/>
          <ac:spMkLst>
            <pc:docMk/>
            <pc:sldMk cId="778168699" sldId="697"/>
            <ac:spMk id="10" creationId="{BAE95793-AAB6-049C-45BB-CB696B70C08D}"/>
          </ac:spMkLst>
        </pc:spChg>
        <pc:spChg chg="add del mod ord">
          <ac:chgData name="Håkon Olsen" userId="6e4ce54e-6e38-4de0-bee0-c2e491fcc438" providerId="ADAL" clId="{E9BD4BEE-08E3-4E21-AA2B-B273DC359F71}" dt="2024-10-07T13:08:23.034" v="194" actId="478"/>
          <ac:spMkLst>
            <pc:docMk/>
            <pc:sldMk cId="778168699" sldId="697"/>
            <ac:spMk id="11" creationId="{F327EEDE-F0DE-56D8-1893-112E320055BA}"/>
          </ac:spMkLst>
        </pc:spChg>
        <pc:picChg chg="add mod ord">
          <ac:chgData name="Håkon Olsen" userId="6e4ce54e-6e38-4de0-bee0-c2e491fcc438" providerId="ADAL" clId="{E9BD4BEE-08E3-4E21-AA2B-B273DC359F71}" dt="2024-10-07T13:07:13.187" v="189" actId="1076"/>
          <ac:picMkLst>
            <pc:docMk/>
            <pc:sldMk cId="778168699" sldId="697"/>
            <ac:picMk id="7" creationId="{2301BA71-7658-709E-B4A8-3E7D6063715C}"/>
          </ac:picMkLst>
        </pc:picChg>
        <pc:picChg chg="add mod">
          <ac:chgData name="Håkon Olsen" userId="6e4ce54e-6e38-4de0-bee0-c2e491fcc438" providerId="ADAL" clId="{E9BD4BEE-08E3-4E21-AA2B-B273DC359F71}" dt="2024-10-07T13:10:21.725" v="313" actId="1076"/>
          <ac:picMkLst>
            <pc:docMk/>
            <pc:sldMk cId="778168699" sldId="697"/>
            <ac:picMk id="1026" creationId="{5DACABA8-CE4D-745D-554F-77D8F1A4A661}"/>
          </ac:picMkLst>
        </pc:pic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05T15:53:33.289" v="9211"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05T15:50:48.799" v="9039"/>
        <pc:sldMkLst>
          <pc:docMk/>
          <pc:sldMk cId="149010025" sldId="272"/>
        </pc:sldMkLst>
        <pc:spChg chg="mod">
          <ac:chgData name="Håkon Olsen" userId="6e4ce54e-6e38-4de0-bee0-c2e491fcc438" providerId="ADAL" clId="{B0362530-38CF-4576-AE22-7A6D24610697}" dt="2024-10-05T14:36:50.986" v="7627" actId="20577"/>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05T13:59:43.123" v="2454"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05T13:57:26.639" v="2290"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5T15:40:06.052" v="8299" actId="20577"/>
        <pc:sldMkLst>
          <pc:docMk/>
          <pc:sldMk cId="1091845197" sldId="694"/>
        </pc:sldMkLst>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Annette Andresen" userId="fbfb720f-d6f2-45c4-ada2-1b4093edab50" providerId="ADAL" clId="{0CBE4FED-23BB-4A97-A911-DBEE42B01944}"/>
    <pc:docChg chg="undo redo custSel addSld delSld modSld sldOrd">
      <pc:chgData name="Annette Andresen" userId="fbfb720f-d6f2-45c4-ada2-1b4093edab50" providerId="ADAL" clId="{0CBE4FED-23BB-4A97-A911-DBEE42B01944}" dt="2024-11-01T09:02:48.674" v="96" actId="255"/>
      <pc:docMkLst>
        <pc:docMk/>
      </pc:docMkLst>
      <pc:sldChg chg="modSp mod">
        <pc:chgData name="Annette Andresen" userId="fbfb720f-d6f2-45c4-ada2-1b4093edab50" providerId="ADAL" clId="{0CBE4FED-23BB-4A97-A911-DBEE42B01944}" dt="2024-11-01T08:55:33.401" v="9" actId="14100"/>
        <pc:sldMkLst>
          <pc:docMk/>
          <pc:sldMk cId="817747543" sldId="259"/>
        </pc:sldMkLst>
        <pc:spChg chg="mod">
          <ac:chgData name="Annette Andresen" userId="fbfb720f-d6f2-45c4-ada2-1b4093edab50" providerId="ADAL" clId="{0CBE4FED-23BB-4A97-A911-DBEE42B01944}" dt="2024-11-01T08:55:33.401" v="9" actId="14100"/>
          <ac:spMkLst>
            <pc:docMk/>
            <pc:sldMk cId="817747543" sldId="259"/>
            <ac:spMk id="6" creationId="{82E0626C-B18D-3DB3-67BD-842B300A6AC3}"/>
          </ac:spMkLst>
        </pc:spChg>
      </pc:sldChg>
      <pc:sldChg chg="modSp mod">
        <pc:chgData name="Annette Andresen" userId="fbfb720f-d6f2-45c4-ada2-1b4093edab50" providerId="ADAL" clId="{0CBE4FED-23BB-4A97-A911-DBEE42B01944}" dt="2024-11-01T08:58:00.450" v="27" actId="255"/>
        <pc:sldMkLst>
          <pc:docMk/>
          <pc:sldMk cId="654937000" sldId="262"/>
        </pc:sldMkLst>
        <pc:spChg chg="mod">
          <ac:chgData name="Annette Andresen" userId="fbfb720f-d6f2-45c4-ada2-1b4093edab50" providerId="ADAL" clId="{0CBE4FED-23BB-4A97-A911-DBEE42B01944}" dt="2024-11-01T08:58:00.450" v="27" actId="255"/>
          <ac:spMkLst>
            <pc:docMk/>
            <pc:sldMk cId="654937000" sldId="262"/>
            <ac:spMk id="2" creationId="{9B83B757-E8B8-1ACE-82B7-737C73F22E8E}"/>
          </ac:spMkLst>
        </pc:spChg>
      </pc:sldChg>
      <pc:sldChg chg="modSp mod">
        <pc:chgData name="Annette Andresen" userId="fbfb720f-d6f2-45c4-ada2-1b4093edab50" providerId="ADAL" clId="{0CBE4FED-23BB-4A97-A911-DBEE42B01944}" dt="2024-11-01T08:55:51.366" v="13" actId="255"/>
        <pc:sldMkLst>
          <pc:docMk/>
          <pc:sldMk cId="1474154833" sldId="263"/>
        </pc:sldMkLst>
        <pc:spChg chg="mod">
          <ac:chgData name="Annette Andresen" userId="fbfb720f-d6f2-45c4-ada2-1b4093edab50" providerId="ADAL" clId="{0CBE4FED-23BB-4A97-A911-DBEE42B01944}" dt="2024-11-01T08:55:51.366" v="13" actId="255"/>
          <ac:spMkLst>
            <pc:docMk/>
            <pc:sldMk cId="1474154833" sldId="263"/>
            <ac:spMk id="5" creationId="{CE802BB1-F9C9-58D4-DB58-C74050B34B94}"/>
          </ac:spMkLst>
        </pc:spChg>
      </pc:sldChg>
      <pc:sldChg chg="modSp mod">
        <pc:chgData name="Annette Andresen" userId="fbfb720f-d6f2-45c4-ada2-1b4093edab50" providerId="ADAL" clId="{0CBE4FED-23BB-4A97-A911-DBEE42B01944}" dt="2024-11-01T08:56:28.668" v="14" actId="1076"/>
        <pc:sldMkLst>
          <pc:docMk/>
          <pc:sldMk cId="526117444" sldId="264"/>
        </pc:sldMkLst>
        <pc:spChg chg="mod">
          <ac:chgData name="Annette Andresen" userId="fbfb720f-d6f2-45c4-ada2-1b4093edab50" providerId="ADAL" clId="{0CBE4FED-23BB-4A97-A911-DBEE42B01944}" dt="2024-11-01T08:56:28.668" v="14" actId="1076"/>
          <ac:spMkLst>
            <pc:docMk/>
            <pc:sldMk cId="526117444" sldId="264"/>
            <ac:spMk id="3" creationId="{A169A0D3-5164-2EEF-F98C-D89EFEEA6E4E}"/>
          </ac:spMkLst>
        </pc:spChg>
      </pc:sldChg>
      <pc:sldChg chg="modSp mod">
        <pc:chgData name="Annette Andresen" userId="fbfb720f-d6f2-45c4-ada2-1b4093edab50" providerId="ADAL" clId="{0CBE4FED-23BB-4A97-A911-DBEE42B01944}" dt="2024-11-01T08:58:15.639" v="29" actId="255"/>
        <pc:sldMkLst>
          <pc:docMk/>
          <pc:sldMk cId="582151505" sldId="269"/>
        </pc:sldMkLst>
        <pc:spChg chg="mod">
          <ac:chgData name="Annette Andresen" userId="fbfb720f-d6f2-45c4-ada2-1b4093edab50" providerId="ADAL" clId="{0CBE4FED-23BB-4A97-A911-DBEE42B01944}" dt="2024-11-01T08:58:15.639" v="29" actId="255"/>
          <ac:spMkLst>
            <pc:docMk/>
            <pc:sldMk cId="582151505" sldId="269"/>
            <ac:spMk id="2" creationId="{07C4C79F-8EF0-FA2D-7027-E46876B34339}"/>
          </ac:spMkLst>
        </pc:spChg>
      </pc:sldChg>
      <pc:sldChg chg="modSp mod">
        <pc:chgData name="Annette Andresen" userId="fbfb720f-d6f2-45c4-ada2-1b4093edab50" providerId="ADAL" clId="{0CBE4FED-23BB-4A97-A911-DBEE42B01944}" dt="2024-11-01T08:59:41.687" v="64" actId="14100"/>
        <pc:sldMkLst>
          <pc:docMk/>
          <pc:sldMk cId="149010025" sldId="272"/>
        </pc:sldMkLst>
        <pc:spChg chg="mod">
          <ac:chgData name="Annette Andresen" userId="fbfb720f-d6f2-45c4-ada2-1b4093edab50" providerId="ADAL" clId="{0CBE4FED-23BB-4A97-A911-DBEE42B01944}" dt="2024-11-01T08:59:41.687" v="64" actId="14100"/>
          <ac:spMkLst>
            <pc:docMk/>
            <pc:sldMk cId="149010025" sldId="272"/>
            <ac:spMk id="5" creationId="{FDFA4D25-254D-0FE7-CC09-5A8A6896F351}"/>
          </ac:spMkLst>
        </pc:spChg>
      </pc:sldChg>
      <pc:sldChg chg="modSp mod">
        <pc:chgData name="Annette Andresen" userId="fbfb720f-d6f2-45c4-ada2-1b4093edab50" providerId="ADAL" clId="{0CBE4FED-23BB-4A97-A911-DBEE42B01944}" dt="2024-11-01T09:02:48.674" v="96" actId="255"/>
        <pc:sldMkLst>
          <pc:docMk/>
          <pc:sldMk cId="543551989" sldId="276"/>
        </pc:sldMkLst>
        <pc:spChg chg="mod">
          <ac:chgData name="Annette Andresen" userId="fbfb720f-d6f2-45c4-ada2-1b4093edab50" providerId="ADAL" clId="{0CBE4FED-23BB-4A97-A911-DBEE42B01944}" dt="2024-11-01T09:02:48.674" v="96" actId="255"/>
          <ac:spMkLst>
            <pc:docMk/>
            <pc:sldMk cId="543551989" sldId="276"/>
            <ac:spMk id="2" creationId="{BFAE2B55-378B-C378-F6E0-1540B5A4E55A}"/>
          </ac:spMkLst>
        </pc:spChg>
      </pc:sldChg>
      <pc:sldChg chg="modSp mod">
        <pc:chgData name="Annette Andresen" userId="fbfb720f-d6f2-45c4-ada2-1b4093edab50" providerId="ADAL" clId="{0CBE4FED-23BB-4A97-A911-DBEE42B01944}" dt="2024-11-01T08:56:44.456" v="18" actId="1076"/>
        <pc:sldMkLst>
          <pc:docMk/>
          <pc:sldMk cId="246191720" sldId="281"/>
        </pc:sldMkLst>
        <pc:spChg chg="mod">
          <ac:chgData name="Annette Andresen" userId="fbfb720f-d6f2-45c4-ada2-1b4093edab50" providerId="ADAL" clId="{0CBE4FED-23BB-4A97-A911-DBEE42B01944}" dt="2024-11-01T08:56:44.456" v="18" actId="1076"/>
          <ac:spMkLst>
            <pc:docMk/>
            <pc:sldMk cId="246191720" sldId="281"/>
            <ac:spMk id="2" creationId="{D42ABC9C-096B-ED94-9E4E-5F2A4B8F8A92}"/>
          </ac:spMkLst>
        </pc:spChg>
        <pc:spChg chg="mod">
          <ac:chgData name="Annette Andresen" userId="fbfb720f-d6f2-45c4-ada2-1b4093edab50" providerId="ADAL" clId="{0CBE4FED-23BB-4A97-A911-DBEE42B01944}" dt="2024-11-01T08:56:40.943" v="17" actId="27636"/>
          <ac:spMkLst>
            <pc:docMk/>
            <pc:sldMk cId="246191720" sldId="281"/>
            <ac:spMk id="3" creationId="{AF37BBE6-F0FF-62A3-2B20-A4F8C790AB31}"/>
          </ac:spMkLst>
        </pc:spChg>
      </pc:sldChg>
      <pc:sldChg chg="modSp add mod ord">
        <pc:chgData name="Annette Andresen" userId="fbfb720f-d6f2-45c4-ada2-1b4093edab50" providerId="ADAL" clId="{0CBE4FED-23BB-4A97-A911-DBEE42B01944}" dt="2024-11-01T08:59:27.528" v="62" actId="255"/>
        <pc:sldMkLst>
          <pc:docMk/>
          <pc:sldMk cId="326137191" sldId="288"/>
        </pc:sldMkLst>
        <pc:spChg chg="mod">
          <ac:chgData name="Annette Andresen" userId="fbfb720f-d6f2-45c4-ada2-1b4093edab50" providerId="ADAL" clId="{0CBE4FED-23BB-4A97-A911-DBEE42B01944}" dt="2024-11-01T08:59:27.528" v="62" actId="255"/>
          <ac:spMkLst>
            <pc:docMk/>
            <pc:sldMk cId="326137191" sldId="288"/>
            <ac:spMk id="2" creationId="{1E7AE58D-FAAA-C975-EB51-63CBF44D4C32}"/>
          </ac:spMkLst>
        </pc:spChg>
        <pc:picChg chg="mod">
          <ac:chgData name="Annette Andresen" userId="fbfb720f-d6f2-45c4-ada2-1b4093edab50" providerId="ADAL" clId="{0CBE4FED-23BB-4A97-A911-DBEE42B01944}" dt="2024-10-18T11:39:22.652" v="6" actId="1076"/>
          <ac:picMkLst>
            <pc:docMk/>
            <pc:sldMk cId="326137191" sldId="288"/>
            <ac:picMk id="4" creationId="{8E245A1F-7B91-6550-C403-25D8E75FD845}"/>
          </ac:picMkLst>
        </pc:picChg>
      </pc:sldChg>
      <pc:sldChg chg="modSp mod">
        <pc:chgData name="Annette Andresen" userId="fbfb720f-d6f2-45c4-ada2-1b4093edab50" providerId="ADAL" clId="{0CBE4FED-23BB-4A97-A911-DBEE42B01944}" dt="2024-11-01T08:58:07.045" v="28" actId="255"/>
        <pc:sldMkLst>
          <pc:docMk/>
          <pc:sldMk cId="2269832773" sldId="294"/>
        </pc:sldMkLst>
        <pc:spChg chg="mod">
          <ac:chgData name="Annette Andresen" userId="fbfb720f-d6f2-45c4-ada2-1b4093edab50" providerId="ADAL" clId="{0CBE4FED-23BB-4A97-A911-DBEE42B01944}" dt="2024-11-01T08:58:07.045" v="28" actId="255"/>
          <ac:spMkLst>
            <pc:docMk/>
            <pc:sldMk cId="2269832773" sldId="294"/>
            <ac:spMk id="2" creationId="{9B83B757-E8B8-1ACE-82B7-737C73F22E8E}"/>
          </ac:spMkLst>
        </pc:spChg>
      </pc:sldChg>
      <pc:sldChg chg="modSp mod">
        <pc:chgData name="Annette Andresen" userId="fbfb720f-d6f2-45c4-ada2-1b4093edab50" providerId="ADAL" clId="{0CBE4FED-23BB-4A97-A911-DBEE42B01944}" dt="2024-11-01T08:57:55.366" v="26" actId="255"/>
        <pc:sldMkLst>
          <pc:docMk/>
          <pc:sldMk cId="853183168" sldId="303"/>
        </pc:sldMkLst>
        <pc:spChg chg="mod">
          <ac:chgData name="Annette Andresen" userId="fbfb720f-d6f2-45c4-ada2-1b4093edab50" providerId="ADAL" clId="{0CBE4FED-23BB-4A97-A911-DBEE42B01944}" dt="2024-11-01T08:57:55.366" v="26" actId="255"/>
          <ac:spMkLst>
            <pc:docMk/>
            <pc:sldMk cId="853183168" sldId="303"/>
            <ac:spMk id="5" creationId="{CE802BB1-F9C9-58D4-DB58-C74050B34B94}"/>
          </ac:spMkLst>
        </pc:spChg>
      </pc:sldChg>
      <pc:sldChg chg="modSp mod">
        <pc:chgData name="Annette Andresen" userId="fbfb720f-d6f2-45c4-ada2-1b4093edab50" providerId="ADAL" clId="{0CBE4FED-23BB-4A97-A911-DBEE42B01944}" dt="2024-11-01T08:59:22.410" v="61" actId="14100"/>
        <pc:sldMkLst>
          <pc:docMk/>
          <pc:sldMk cId="2704841089" sldId="678"/>
        </pc:sldMkLst>
        <pc:spChg chg="mod">
          <ac:chgData name="Annette Andresen" userId="fbfb720f-d6f2-45c4-ada2-1b4093edab50" providerId="ADAL" clId="{0CBE4FED-23BB-4A97-A911-DBEE42B01944}" dt="2024-11-01T08:59:14.457" v="59" actId="255"/>
          <ac:spMkLst>
            <pc:docMk/>
            <pc:sldMk cId="2704841089" sldId="678"/>
            <ac:spMk id="2" creationId="{ACB75CB9-D2CF-5C3F-0BC0-4666F9403453}"/>
          </ac:spMkLst>
        </pc:spChg>
        <pc:spChg chg="mod">
          <ac:chgData name="Annette Andresen" userId="fbfb720f-d6f2-45c4-ada2-1b4093edab50" providerId="ADAL" clId="{0CBE4FED-23BB-4A97-A911-DBEE42B01944}" dt="2024-11-01T08:59:22.410" v="61" actId="14100"/>
          <ac:spMkLst>
            <pc:docMk/>
            <pc:sldMk cId="2704841089" sldId="678"/>
            <ac:spMk id="3" creationId="{0608D2B6-0C0F-A7AC-3410-BF6B82ACCA5F}"/>
          </ac:spMkLst>
        </pc:spChg>
      </pc:sldChg>
      <pc:sldChg chg="modSp add mod">
        <pc:chgData name="Annette Andresen" userId="fbfb720f-d6f2-45c4-ada2-1b4093edab50" providerId="ADAL" clId="{0CBE4FED-23BB-4A97-A911-DBEE42B01944}" dt="2024-11-01T08:57:46.738" v="25" actId="27636"/>
        <pc:sldMkLst>
          <pc:docMk/>
          <pc:sldMk cId="1091845197" sldId="694"/>
        </pc:sldMkLst>
        <pc:spChg chg="mod">
          <ac:chgData name="Annette Andresen" userId="fbfb720f-d6f2-45c4-ada2-1b4093edab50" providerId="ADAL" clId="{0CBE4FED-23BB-4A97-A911-DBEE42B01944}" dt="2024-11-01T08:57:40.271" v="21" actId="1076"/>
          <ac:spMkLst>
            <pc:docMk/>
            <pc:sldMk cId="1091845197" sldId="694"/>
            <ac:spMk id="2" creationId="{D42ABC9C-096B-ED94-9E4E-5F2A4B8F8A92}"/>
          </ac:spMkLst>
        </pc:spChg>
        <pc:spChg chg="mod">
          <ac:chgData name="Annette Andresen" userId="fbfb720f-d6f2-45c4-ada2-1b4093edab50" providerId="ADAL" clId="{0CBE4FED-23BB-4A97-A911-DBEE42B01944}" dt="2024-11-01T08:57:46.738" v="25" actId="27636"/>
          <ac:spMkLst>
            <pc:docMk/>
            <pc:sldMk cId="1091845197" sldId="694"/>
            <ac:spMk id="3" creationId="{AF37BBE6-F0FF-62A3-2B20-A4F8C790AB31}"/>
          </ac:spMkLst>
        </pc:spChg>
      </pc:sldChg>
      <pc:sldChg chg="modSp mod">
        <pc:chgData name="Annette Andresen" userId="fbfb720f-d6f2-45c4-ada2-1b4093edab50" providerId="ADAL" clId="{0CBE4FED-23BB-4A97-A911-DBEE42B01944}" dt="2024-11-01T08:59:47.466" v="65" actId="255"/>
        <pc:sldMkLst>
          <pc:docMk/>
          <pc:sldMk cId="3576507299" sldId="695"/>
        </pc:sldMkLst>
        <pc:spChg chg="mod">
          <ac:chgData name="Annette Andresen" userId="fbfb720f-d6f2-45c4-ada2-1b4093edab50" providerId="ADAL" clId="{0CBE4FED-23BB-4A97-A911-DBEE42B01944}" dt="2024-11-01T08:59:47.466" v="65" actId="255"/>
          <ac:spMkLst>
            <pc:docMk/>
            <pc:sldMk cId="3576507299" sldId="695"/>
            <ac:spMk id="2" creationId="{07C4C79F-8EF0-FA2D-7027-E46876B34339}"/>
          </ac:spMkLst>
        </pc:spChg>
      </pc:sldChg>
      <pc:sldChg chg="modSp mod">
        <pc:chgData name="Annette Andresen" userId="fbfb720f-d6f2-45c4-ada2-1b4093edab50" providerId="ADAL" clId="{0CBE4FED-23BB-4A97-A911-DBEE42B01944}" dt="2024-11-01T08:59:06.623" v="58" actId="1036"/>
        <pc:sldMkLst>
          <pc:docMk/>
          <pc:sldMk cId="778168699" sldId="697"/>
        </pc:sldMkLst>
        <pc:spChg chg="mod">
          <ac:chgData name="Annette Andresen" userId="fbfb720f-d6f2-45c4-ada2-1b4093edab50" providerId="ADAL" clId="{0CBE4FED-23BB-4A97-A911-DBEE42B01944}" dt="2024-11-01T08:59:00.184" v="49" actId="1076"/>
          <ac:spMkLst>
            <pc:docMk/>
            <pc:sldMk cId="778168699" sldId="697"/>
            <ac:spMk id="9" creationId="{0BE529B8-308E-CEB1-EB77-C06DC9F4AC64}"/>
          </ac:spMkLst>
        </pc:spChg>
        <pc:spChg chg="mod">
          <ac:chgData name="Annette Andresen" userId="fbfb720f-d6f2-45c4-ada2-1b4093edab50" providerId="ADAL" clId="{0CBE4FED-23BB-4A97-A911-DBEE42B01944}" dt="2024-11-01T08:58:26.895" v="31" actId="255"/>
          <ac:spMkLst>
            <pc:docMk/>
            <pc:sldMk cId="778168699" sldId="697"/>
            <ac:spMk id="10" creationId="{BAE95793-AAB6-049C-45BB-CB696B70C08D}"/>
          </ac:spMkLst>
        </pc:spChg>
        <pc:picChg chg="mod ord">
          <ac:chgData name="Annette Andresen" userId="fbfb720f-d6f2-45c4-ada2-1b4093edab50" providerId="ADAL" clId="{0CBE4FED-23BB-4A97-A911-DBEE42B01944}" dt="2024-11-01T08:58:54.585" v="48" actId="1076"/>
          <ac:picMkLst>
            <pc:docMk/>
            <pc:sldMk cId="778168699" sldId="697"/>
            <ac:picMk id="7" creationId="{2301BA71-7658-709E-B4A8-3E7D6063715C}"/>
          </ac:picMkLst>
        </pc:picChg>
        <pc:picChg chg="mod">
          <ac:chgData name="Annette Andresen" userId="fbfb720f-d6f2-45c4-ada2-1b4093edab50" providerId="ADAL" clId="{0CBE4FED-23BB-4A97-A911-DBEE42B01944}" dt="2024-11-01T08:59:06.623" v="58" actId="1036"/>
          <ac:picMkLst>
            <pc:docMk/>
            <pc:sldMk cId="778168699" sldId="697"/>
            <ac:picMk id="1026" creationId="{5DACABA8-CE4D-745D-554F-77D8F1A4A661}"/>
          </ac:picMkLst>
        </pc:picChg>
      </pc:sldChg>
      <pc:sldChg chg="modSp mod">
        <pc:chgData name="Annette Andresen" userId="fbfb720f-d6f2-45c4-ada2-1b4093edab50" providerId="ADAL" clId="{0CBE4FED-23BB-4A97-A911-DBEE42B01944}" dt="2024-11-01T09:00:24.035" v="71" actId="255"/>
        <pc:sldMkLst>
          <pc:docMk/>
          <pc:sldMk cId="2772491183" sldId="698"/>
        </pc:sldMkLst>
        <pc:spChg chg="mod">
          <ac:chgData name="Annette Andresen" userId="fbfb720f-d6f2-45c4-ada2-1b4093edab50" providerId="ADAL" clId="{0CBE4FED-23BB-4A97-A911-DBEE42B01944}" dt="2024-11-01T09:00:24.035" v="71" actId="255"/>
          <ac:spMkLst>
            <pc:docMk/>
            <pc:sldMk cId="2772491183" sldId="698"/>
            <ac:spMk id="2" creationId="{396F8E7F-FB4E-4883-461B-BAA56069CFBC}"/>
          </ac:spMkLst>
        </pc:spChg>
      </pc:sldChg>
      <pc:sldChg chg="modSp mod">
        <pc:chgData name="Annette Andresen" userId="fbfb720f-d6f2-45c4-ada2-1b4093edab50" providerId="ADAL" clId="{0CBE4FED-23BB-4A97-A911-DBEE42B01944}" dt="2024-11-01T09:00:00.428" v="68" actId="27636"/>
        <pc:sldMkLst>
          <pc:docMk/>
          <pc:sldMk cId="3293932144" sldId="699"/>
        </pc:sldMkLst>
        <pc:spChg chg="mod">
          <ac:chgData name="Annette Andresen" userId="fbfb720f-d6f2-45c4-ada2-1b4093edab50" providerId="ADAL" clId="{0CBE4FED-23BB-4A97-A911-DBEE42B01944}" dt="2024-11-01T08:59:53.587" v="66" actId="255"/>
          <ac:spMkLst>
            <pc:docMk/>
            <pc:sldMk cId="3293932144" sldId="699"/>
            <ac:spMk id="2" creationId="{5DA3E677-1A58-F477-4E8A-2E88E5F96CD2}"/>
          </ac:spMkLst>
        </pc:spChg>
        <pc:spChg chg="mod">
          <ac:chgData name="Annette Andresen" userId="fbfb720f-d6f2-45c4-ada2-1b4093edab50" providerId="ADAL" clId="{0CBE4FED-23BB-4A97-A911-DBEE42B01944}" dt="2024-11-01T09:00:00.428" v="68" actId="27636"/>
          <ac:spMkLst>
            <pc:docMk/>
            <pc:sldMk cId="3293932144" sldId="699"/>
            <ac:spMk id="3" creationId="{8B6DB2DE-D2E9-E66A-E06E-5BA459049ABA}"/>
          </ac:spMkLst>
        </pc:spChg>
      </pc:sldChg>
      <pc:sldChg chg="modSp mod">
        <pc:chgData name="Annette Andresen" userId="fbfb720f-d6f2-45c4-ada2-1b4093edab50" providerId="ADAL" clId="{0CBE4FED-23BB-4A97-A911-DBEE42B01944}" dt="2024-11-01T09:00:15.945" v="69" actId="255"/>
        <pc:sldMkLst>
          <pc:docMk/>
          <pc:sldMk cId="3998661990" sldId="700"/>
        </pc:sldMkLst>
        <pc:spChg chg="mod">
          <ac:chgData name="Annette Andresen" userId="fbfb720f-d6f2-45c4-ada2-1b4093edab50" providerId="ADAL" clId="{0CBE4FED-23BB-4A97-A911-DBEE42B01944}" dt="2024-11-01T09:00:15.945" v="69" actId="255"/>
          <ac:spMkLst>
            <pc:docMk/>
            <pc:sldMk cId="3998661990" sldId="700"/>
            <ac:spMk id="2" creationId="{9B53680C-2E6B-0428-975C-7322F2B5E854}"/>
          </ac:spMkLst>
        </pc:spChg>
      </pc:sldChg>
      <pc:sldChg chg="modSp mod">
        <pc:chgData name="Annette Andresen" userId="fbfb720f-d6f2-45c4-ada2-1b4093edab50" providerId="ADAL" clId="{0CBE4FED-23BB-4A97-A911-DBEE42B01944}" dt="2024-11-01T09:00:30.360" v="72" actId="255"/>
        <pc:sldMkLst>
          <pc:docMk/>
          <pc:sldMk cId="3888041585" sldId="701"/>
        </pc:sldMkLst>
        <pc:spChg chg="mod">
          <ac:chgData name="Annette Andresen" userId="fbfb720f-d6f2-45c4-ada2-1b4093edab50" providerId="ADAL" clId="{0CBE4FED-23BB-4A97-A911-DBEE42B01944}" dt="2024-11-01T09:00:30.360" v="72" actId="255"/>
          <ac:spMkLst>
            <pc:docMk/>
            <pc:sldMk cId="3888041585" sldId="701"/>
            <ac:spMk id="2" creationId="{8812376D-1A58-D13B-133A-E8A63431DFF3}"/>
          </ac:spMkLst>
        </pc:spChg>
      </pc:sldChg>
      <pc:sldChg chg="modSp mod">
        <pc:chgData name="Annette Andresen" userId="fbfb720f-d6f2-45c4-ada2-1b4093edab50" providerId="ADAL" clId="{0CBE4FED-23BB-4A97-A911-DBEE42B01944}" dt="2024-11-01T09:00:37.703" v="73" actId="255"/>
        <pc:sldMkLst>
          <pc:docMk/>
          <pc:sldMk cId="3125446340" sldId="702"/>
        </pc:sldMkLst>
        <pc:spChg chg="mod">
          <ac:chgData name="Annette Andresen" userId="fbfb720f-d6f2-45c4-ada2-1b4093edab50" providerId="ADAL" clId="{0CBE4FED-23BB-4A97-A911-DBEE42B01944}" dt="2024-11-01T09:00:37.703" v="73" actId="255"/>
          <ac:spMkLst>
            <pc:docMk/>
            <pc:sldMk cId="3125446340" sldId="702"/>
            <ac:spMk id="2" creationId="{E8AD7478-A61B-CB0C-9650-138A059B7B1A}"/>
          </ac:spMkLst>
        </pc:spChg>
      </pc:sldChg>
      <pc:sldChg chg="modSp mod">
        <pc:chgData name="Annette Andresen" userId="fbfb720f-d6f2-45c4-ada2-1b4093edab50" providerId="ADAL" clId="{0CBE4FED-23BB-4A97-A911-DBEE42B01944}" dt="2024-11-01T09:00:41.850" v="74" actId="255"/>
        <pc:sldMkLst>
          <pc:docMk/>
          <pc:sldMk cId="4292106323" sldId="703"/>
        </pc:sldMkLst>
        <pc:spChg chg="mod">
          <ac:chgData name="Annette Andresen" userId="fbfb720f-d6f2-45c4-ada2-1b4093edab50" providerId="ADAL" clId="{0CBE4FED-23BB-4A97-A911-DBEE42B01944}" dt="2024-11-01T09:00:41.850" v="74" actId="255"/>
          <ac:spMkLst>
            <pc:docMk/>
            <pc:sldMk cId="4292106323" sldId="703"/>
            <ac:spMk id="2" creationId="{B56A4B8E-2B0F-5D4D-0BD7-A579498D9258}"/>
          </ac:spMkLst>
        </pc:spChg>
      </pc:sldChg>
      <pc:sldChg chg="modSp mod">
        <pc:chgData name="Annette Andresen" userId="fbfb720f-d6f2-45c4-ada2-1b4093edab50" providerId="ADAL" clId="{0CBE4FED-23BB-4A97-A911-DBEE42B01944}" dt="2024-11-01T09:00:46.116" v="75" actId="255"/>
        <pc:sldMkLst>
          <pc:docMk/>
          <pc:sldMk cId="2851118381" sldId="704"/>
        </pc:sldMkLst>
        <pc:spChg chg="mod">
          <ac:chgData name="Annette Andresen" userId="fbfb720f-d6f2-45c4-ada2-1b4093edab50" providerId="ADAL" clId="{0CBE4FED-23BB-4A97-A911-DBEE42B01944}" dt="2024-11-01T09:00:46.116" v="75" actId="255"/>
          <ac:spMkLst>
            <pc:docMk/>
            <pc:sldMk cId="2851118381" sldId="704"/>
            <ac:spMk id="2" creationId="{ED982720-7A57-64BB-DF99-5DCDEF2021F5}"/>
          </ac:spMkLst>
        </pc:spChg>
      </pc:sldChg>
      <pc:sldChg chg="modSp mod">
        <pc:chgData name="Annette Andresen" userId="fbfb720f-d6f2-45c4-ada2-1b4093edab50" providerId="ADAL" clId="{0CBE4FED-23BB-4A97-A911-DBEE42B01944}" dt="2024-11-01T09:00:53.121" v="76" actId="255"/>
        <pc:sldMkLst>
          <pc:docMk/>
          <pc:sldMk cId="1589079616" sldId="705"/>
        </pc:sldMkLst>
        <pc:spChg chg="mod">
          <ac:chgData name="Annette Andresen" userId="fbfb720f-d6f2-45c4-ada2-1b4093edab50" providerId="ADAL" clId="{0CBE4FED-23BB-4A97-A911-DBEE42B01944}" dt="2024-11-01T09:00:53.121" v="76" actId="255"/>
          <ac:spMkLst>
            <pc:docMk/>
            <pc:sldMk cId="1589079616" sldId="705"/>
            <ac:spMk id="2" creationId="{F92C9164-F828-35F0-9EFC-99770683CFE4}"/>
          </ac:spMkLst>
        </pc:spChg>
      </pc:sldChg>
      <pc:sldChg chg="modSp mod">
        <pc:chgData name="Annette Andresen" userId="fbfb720f-d6f2-45c4-ada2-1b4093edab50" providerId="ADAL" clId="{0CBE4FED-23BB-4A97-A911-DBEE42B01944}" dt="2024-11-01T09:01:12.447" v="79" actId="255"/>
        <pc:sldMkLst>
          <pc:docMk/>
          <pc:sldMk cId="1061754107" sldId="706"/>
        </pc:sldMkLst>
        <pc:spChg chg="mod">
          <ac:chgData name="Annette Andresen" userId="fbfb720f-d6f2-45c4-ada2-1b4093edab50" providerId="ADAL" clId="{0CBE4FED-23BB-4A97-A911-DBEE42B01944}" dt="2024-11-01T09:01:12.447" v="79" actId="255"/>
          <ac:spMkLst>
            <pc:docMk/>
            <pc:sldMk cId="1061754107" sldId="706"/>
            <ac:spMk id="2" creationId="{F3B5E0CE-278A-A21C-B356-F519EE666CC3}"/>
          </ac:spMkLst>
        </pc:spChg>
      </pc:sldChg>
      <pc:sldChg chg="modSp mod">
        <pc:chgData name="Annette Andresen" userId="fbfb720f-d6f2-45c4-ada2-1b4093edab50" providerId="ADAL" clId="{0CBE4FED-23BB-4A97-A911-DBEE42B01944}" dt="2024-11-01T09:00:59.060" v="77" actId="255"/>
        <pc:sldMkLst>
          <pc:docMk/>
          <pc:sldMk cId="2431164448" sldId="707"/>
        </pc:sldMkLst>
        <pc:spChg chg="mod">
          <ac:chgData name="Annette Andresen" userId="fbfb720f-d6f2-45c4-ada2-1b4093edab50" providerId="ADAL" clId="{0CBE4FED-23BB-4A97-A911-DBEE42B01944}" dt="2024-11-01T09:00:59.060" v="77" actId="255"/>
          <ac:spMkLst>
            <pc:docMk/>
            <pc:sldMk cId="2431164448" sldId="707"/>
            <ac:spMk id="2" creationId="{A098B859-C34E-C5EB-CDC5-BE97AA17E69A}"/>
          </ac:spMkLst>
        </pc:spChg>
      </pc:sldChg>
      <pc:sldChg chg="modSp mod">
        <pc:chgData name="Annette Andresen" userId="fbfb720f-d6f2-45c4-ada2-1b4093edab50" providerId="ADAL" clId="{0CBE4FED-23BB-4A97-A911-DBEE42B01944}" dt="2024-11-01T09:01:06.390" v="78" actId="255"/>
        <pc:sldMkLst>
          <pc:docMk/>
          <pc:sldMk cId="2971237641" sldId="708"/>
        </pc:sldMkLst>
        <pc:spChg chg="mod">
          <ac:chgData name="Annette Andresen" userId="fbfb720f-d6f2-45c4-ada2-1b4093edab50" providerId="ADAL" clId="{0CBE4FED-23BB-4A97-A911-DBEE42B01944}" dt="2024-11-01T09:01:06.390" v="78" actId="255"/>
          <ac:spMkLst>
            <pc:docMk/>
            <pc:sldMk cId="2971237641" sldId="708"/>
            <ac:spMk id="4" creationId="{D3C6E430-7B87-BA7E-E9C1-2AC9AB2AB509}"/>
          </ac:spMkLst>
        </pc:spChg>
      </pc:sldChg>
      <pc:sldChg chg="modSp mod">
        <pc:chgData name="Annette Andresen" userId="fbfb720f-d6f2-45c4-ada2-1b4093edab50" providerId="ADAL" clId="{0CBE4FED-23BB-4A97-A911-DBEE42B01944}" dt="2024-11-01T09:01:16.950" v="80" actId="255"/>
        <pc:sldMkLst>
          <pc:docMk/>
          <pc:sldMk cId="405979260" sldId="709"/>
        </pc:sldMkLst>
        <pc:spChg chg="mod">
          <ac:chgData name="Annette Andresen" userId="fbfb720f-d6f2-45c4-ada2-1b4093edab50" providerId="ADAL" clId="{0CBE4FED-23BB-4A97-A911-DBEE42B01944}" dt="2024-11-01T09:01:16.950" v="80" actId="255"/>
          <ac:spMkLst>
            <pc:docMk/>
            <pc:sldMk cId="405979260" sldId="709"/>
            <ac:spMk id="2" creationId="{7E48C3E9-E128-1084-6584-0821DCD78235}"/>
          </ac:spMkLst>
        </pc:spChg>
      </pc:sldChg>
      <pc:sldChg chg="modSp mod">
        <pc:chgData name="Annette Andresen" userId="fbfb720f-d6f2-45c4-ada2-1b4093edab50" providerId="ADAL" clId="{0CBE4FED-23BB-4A97-A911-DBEE42B01944}" dt="2024-11-01T09:01:24.711" v="81" actId="255"/>
        <pc:sldMkLst>
          <pc:docMk/>
          <pc:sldMk cId="1154840489" sldId="710"/>
        </pc:sldMkLst>
        <pc:spChg chg="mod">
          <ac:chgData name="Annette Andresen" userId="fbfb720f-d6f2-45c4-ada2-1b4093edab50" providerId="ADAL" clId="{0CBE4FED-23BB-4A97-A911-DBEE42B01944}" dt="2024-11-01T09:01:24.711" v="81" actId="255"/>
          <ac:spMkLst>
            <pc:docMk/>
            <pc:sldMk cId="1154840489" sldId="710"/>
            <ac:spMk id="2" creationId="{C13C5E69-B951-0586-FFB3-299F35C141EC}"/>
          </ac:spMkLst>
        </pc:spChg>
      </pc:sldChg>
      <pc:sldChg chg="modSp mod">
        <pc:chgData name="Annette Andresen" userId="fbfb720f-d6f2-45c4-ada2-1b4093edab50" providerId="ADAL" clId="{0CBE4FED-23BB-4A97-A911-DBEE42B01944}" dt="2024-11-01T09:01:31.607" v="82" actId="255"/>
        <pc:sldMkLst>
          <pc:docMk/>
          <pc:sldMk cId="496037095" sldId="711"/>
        </pc:sldMkLst>
        <pc:spChg chg="mod">
          <ac:chgData name="Annette Andresen" userId="fbfb720f-d6f2-45c4-ada2-1b4093edab50" providerId="ADAL" clId="{0CBE4FED-23BB-4A97-A911-DBEE42B01944}" dt="2024-11-01T09:01:31.607" v="82" actId="255"/>
          <ac:spMkLst>
            <pc:docMk/>
            <pc:sldMk cId="496037095" sldId="711"/>
            <ac:spMk id="2" creationId="{1B240C72-6112-917E-376C-A93C91EF56CF}"/>
          </ac:spMkLst>
        </pc:spChg>
      </pc:sldChg>
      <pc:sldChg chg="modSp mod">
        <pc:chgData name="Annette Andresen" userId="fbfb720f-d6f2-45c4-ada2-1b4093edab50" providerId="ADAL" clId="{0CBE4FED-23BB-4A97-A911-DBEE42B01944}" dt="2024-11-01T09:01:39.829" v="84" actId="1076"/>
        <pc:sldMkLst>
          <pc:docMk/>
          <pc:sldMk cId="1479580615" sldId="712"/>
        </pc:sldMkLst>
        <pc:spChg chg="mod">
          <ac:chgData name="Annette Andresen" userId="fbfb720f-d6f2-45c4-ada2-1b4093edab50" providerId="ADAL" clId="{0CBE4FED-23BB-4A97-A911-DBEE42B01944}" dt="2024-11-01T09:01:39.829" v="84" actId="1076"/>
          <ac:spMkLst>
            <pc:docMk/>
            <pc:sldMk cId="1479580615" sldId="712"/>
            <ac:spMk id="2" creationId="{5C94D656-7D5C-2CDE-D887-A3541F53F146}"/>
          </ac:spMkLst>
        </pc:spChg>
      </pc:sldChg>
      <pc:sldChg chg="modSp mod">
        <pc:chgData name="Annette Andresen" userId="fbfb720f-d6f2-45c4-ada2-1b4093edab50" providerId="ADAL" clId="{0CBE4FED-23BB-4A97-A911-DBEE42B01944}" dt="2024-11-01T09:01:47.700" v="86" actId="6549"/>
        <pc:sldMkLst>
          <pc:docMk/>
          <pc:sldMk cId="1105048670" sldId="713"/>
        </pc:sldMkLst>
        <pc:spChg chg="mod">
          <ac:chgData name="Annette Andresen" userId="fbfb720f-d6f2-45c4-ada2-1b4093edab50" providerId="ADAL" clId="{0CBE4FED-23BB-4A97-A911-DBEE42B01944}" dt="2024-11-01T09:01:47.700" v="86" actId="6549"/>
          <ac:spMkLst>
            <pc:docMk/>
            <pc:sldMk cId="1105048670" sldId="713"/>
            <ac:spMk id="2" creationId="{1E889617-550C-9741-6011-ADD9DE9E6CDE}"/>
          </ac:spMkLst>
        </pc:spChg>
      </pc:sldChg>
      <pc:sldChg chg="modSp mod">
        <pc:chgData name="Annette Andresen" userId="fbfb720f-d6f2-45c4-ada2-1b4093edab50" providerId="ADAL" clId="{0CBE4FED-23BB-4A97-A911-DBEE42B01944}" dt="2024-11-01T09:01:53.634" v="87" actId="255"/>
        <pc:sldMkLst>
          <pc:docMk/>
          <pc:sldMk cId="1365788179" sldId="714"/>
        </pc:sldMkLst>
        <pc:spChg chg="mod">
          <ac:chgData name="Annette Andresen" userId="fbfb720f-d6f2-45c4-ada2-1b4093edab50" providerId="ADAL" clId="{0CBE4FED-23BB-4A97-A911-DBEE42B01944}" dt="2024-11-01T09:01:53.634" v="87" actId="255"/>
          <ac:spMkLst>
            <pc:docMk/>
            <pc:sldMk cId="1365788179" sldId="714"/>
            <ac:spMk id="2" creationId="{8DB50005-7EF8-E747-AA27-F806C2299293}"/>
          </ac:spMkLst>
        </pc:spChg>
      </pc:sldChg>
      <pc:sldChg chg="modSp mod">
        <pc:chgData name="Annette Andresen" userId="fbfb720f-d6f2-45c4-ada2-1b4093edab50" providerId="ADAL" clId="{0CBE4FED-23BB-4A97-A911-DBEE42B01944}" dt="2024-11-01T09:01:59.446" v="88" actId="255"/>
        <pc:sldMkLst>
          <pc:docMk/>
          <pc:sldMk cId="3661015971" sldId="715"/>
        </pc:sldMkLst>
        <pc:spChg chg="mod">
          <ac:chgData name="Annette Andresen" userId="fbfb720f-d6f2-45c4-ada2-1b4093edab50" providerId="ADAL" clId="{0CBE4FED-23BB-4A97-A911-DBEE42B01944}" dt="2024-11-01T09:01:59.446" v="88" actId="255"/>
          <ac:spMkLst>
            <pc:docMk/>
            <pc:sldMk cId="3661015971" sldId="715"/>
            <ac:spMk id="2" creationId="{2FBF8F47-5E0E-2C89-6FDE-3E3B88F7FE18}"/>
          </ac:spMkLst>
        </pc:spChg>
      </pc:sldChg>
      <pc:sldChg chg="modSp mod">
        <pc:chgData name="Annette Andresen" userId="fbfb720f-d6f2-45c4-ada2-1b4093edab50" providerId="ADAL" clId="{0CBE4FED-23BB-4A97-A911-DBEE42B01944}" dt="2024-11-01T09:02:26.605" v="90" actId="255"/>
        <pc:sldMkLst>
          <pc:docMk/>
          <pc:sldMk cId="463334788" sldId="716"/>
        </pc:sldMkLst>
        <pc:spChg chg="mod">
          <ac:chgData name="Annette Andresen" userId="fbfb720f-d6f2-45c4-ada2-1b4093edab50" providerId="ADAL" clId="{0CBE4FED-23BB-4A97-A911-DBEE42B01944}" dt="2024-11-01T09:02:26.605" v="90" actId="255"/>
          <ac:spMkLst>
            <pc:docMk/>
            <pc:sldMk cId="463334788" sldId="716"/>
            <ac:spMk id="2" creationId="{0010C876-81E0-2A11-4A98-5AB90BE3E836}"/>
          </ac:spMkLst>
        </pc:spChg>
        <pc:spChg chg="mod">
          <ac:chgData name="Annette Andresen" userId="fbfb720f-d6f2-45c4-ada2-1b4093edab50" providerId="ADAL" clId="{0CBE4FED-23BB-4A97-A911-DBEE42B01944}" dt="2024-11-01T09:02:21.413" v="89" actId="6549"/>
          <ac:spMkLst>
            <pc:docMk/>
            <pc:sldMk cId="463334788" sldId="716"/>
            <ac:spMk id="3" creationId="{C3DA9E4B-008A-64EC-DF52-F93CB424792D}"/>
          </ac:spMkLst>
        </pc:spChg>
      </pc:sldChg>
      <pc:sldChg chg="modSp mod">
        <pc:chgData name="Annette Andresen" userId="fbfb720f-d6f2-45c4-ada2-1b4093edab50" providerId="ADAL" clId="{0CBE4FED-23BB-4A97-A911-DBEE42B01944}" dt="2024-11-01T09:02:36.860" v="94" actId="20577"/>
        <pc:sldMkLst>
          <pc:docMk/>
          <pc:sldMk cId="4018402912" sldId="717"/>
        </pc:sldMkLst>
        <pc:spChg chg="mod">
          <ac:chgData name="Annette Andresen" userId="fbfb720f-d6f2-45c4-ada2-1b4093edab50" providerId="ADAL" clId="{0CBE4FED-23BB-4A97-A911-DBEE42B01944}" dt="2024-11-01T09:02:36.860" v="94" actId="20577"/>
          <ac:spMkLst>
            <pc:docMk/>
            <pc:sldMk cId="4018402912" sldId="717"/>
            <ac:spMk id="2" creationId="{BF183402-99EF-6F8A-3B23-594D1BBB1E01}"/>
          </ac:spMkLst>
        </pc:spChg>
      </pc:sldChg>
      <pc:sldChg chg="modSp mod">
        <pc:chgData name="Annette Andresen" userId="fbfb720f-d6f2-45c4-ada2-1b4093edab50" providerId="ADAL" clId="{0CBE4FED-23BB-4A97-A911-DBEE42B01944}" dt="2024-11-01T09:02:43.439" v="95" actId="255"/>
        <pc:sldMkLst>
          <pc:docMk/>
          <pc:sldMk cId="655424281" sldId="718"/>
        </pc:sldMkLst>
        <pc:spChg chg="mod">
          <ac:chgData name="Annette Andresen" userId="fbfb720f-d6f2-45c4-ada2-1b4093edab50" providerId="ADAL" clId="{0CBE4FED-23BB-4A97-A911-DBEE42B01944}" dt="2024-11-01T09:02:43.439" v="95" actId="255"/>
          <ac:spMkLst>
            <pc:docMk/>
            <pc:sldMk cId="655424281" sldId="718"/>
            <ac:spMk id="2" creationId="{AE2F24F1-8824-1A65-9E53-381B9FD2888C}"/>
          </ac:spMkLst>
        </pc:spChg>
      </pc:sldChg>
      <pc:sldChg chg="add del">
        <pc:chgData name="Annette Andresen" userId="fbfb720f-d6f2-45c4-ada2-1b4093edab50" providerId="ADAL" clId="{0CBE4FED-23BB-4A97-A911-DBEE42B01944}" dt="2024-10-18T10:27:47.032" v="5"/>
        <pc:sldMkLst>
          <pc:docMk/>
          <pc:sldMk cId="1763959586" sldId="719"/>
        </pc:sldMkLst>
      </pc:sldChg>
    </pc:docChg>
  </pc:docChgLst>
  <pc:docChgLst>
    <pc:chgData name="Christina Thingvold" userId="21c4b2be-ab4c-44cb-acd5-aad1e9ec4b76" providerId="ADAL" clId="{47281BE1-6869-4B51-AAAB-4780829E8720}"/>
    <pc:docChg chg="modSld">
      <pc:chgData name="Christina Thingvold" userId="21c4b2be-ab4c-44cb-acd5-aad1e9ec4b76" providerId="ADAL" clId="{47281BE1-6869-4B51-AAAB-4780829E8720}" dt="2024-10-23T07:28:56.320" v="4" actId="14100"/>
      <pc:docMkLst>
        <pc:docMk/>
      </pc:docMkLst>
      <pc:sldChg chg="modSp mod">
        <pc:chgData name="Christina Thingvold" userId="21c4b2be-ab4c-44cb-acd5-aad1e9ec4b76" providerId="ADAL" clId="{47281BE1-6869-4B51-AAAB-4780829E8720}" dt="2024-10-23T07:28:56.320" v="4" actId="14100"/>
        <pc:sldMkLst>
          <pc:docMk/>
          <pc:sldMk cId="817747543" sldId="259"/>
        </pc:sldMkLst>
        <pc:spChg chg="mod">
          <ac:chgData name="Christina Thingvold" userId="21c4b2be-ab4c-44cb-acd5-aad1e9ec4b76" providerId="ADAL" clId="{47281BE1-6869-4B51-AAAB-4780829E8720}" dt="2024-10-23T07:28:56.320" v="4" actId="14100"/>
          <ac:spMkLst>
            <pc:docMk/>
            <pc:sldMk cId="817747543" sldId="259"/>
            <ac:spMk id="6" creationId="{82E0626C-B18D-3DB3-67BD-842B300A6AC3}"/>
          </ac:spMkLst>
        </pc:spChg>
      </pc:sldChg>
    </pc:docChg>
  </pc:docChgLst>
  <pc:docChgLst>
    <pc:chgData name="Jakob Stendahl" userId="31c817a6-28e1-4149-b97d-3ea896b0dcbf" providerId="ADAL" clId="{EDE47920-6D09-477C-83B8-0AD48CAA5043}"/>
    <pc:docChg chg="addSld delSld modSld">
      <pc:chgData name="Jakob Stendahl" userId="31c817a6-28e1-4149-b97d-3ea896b0dcbf" providerId="ADAL" clId="{EDE47920-6D09-477C-83B8-0AD48CAA5043}" dt="2024-10-10T07:53:55.239" v="433"/>
      <pc:docMkLst>
        <pc:docMk/>
      </pc:docMkLst>
      <pc:sldChg chg="modSp mod">
        <pc:chgData name="Jakob Stendahl" userId="31c817a6-28e1-4149-b97d-3ea896b0dcbf" providerId="ADAL" clId="{EDE47920-6D09-477C-83B8-0AD48CAA5043}" dt="2024-10-08T12:28:34.260" v="6" actId="20577"/>
        <pc:sldMkLst>
          <pc:docMk/>
          <pc:sldMk cId="1619754914" sldId="257"/>
        </pc:sldMkLst>
        <pc:spChg chg="mod">
          <ac:chgData name="Jakob Stendahl" userId="31c817a6-28e1-4149-b97d-3ea896b0dcbf" providerId="ADAL" clId="{EDE47920-6D09-477C-83B8-0AD48CAA5043}" dt="2024-10-08T12:28:34.260" v="6" actId="20577"/>
          <ac:spMkLst>
            <pc:docMk/>
            <pc:sldMk cId="1619754914" sldId="257"/>
            <ac:spMk id="6" creationId="{6C1BF536-6851-0691-DB53-D9098910871A}"/>
          </ac:spMkLst>
        </pc:spChg>
      </pc:sldChg>
      <pc:sldChg chg="modSp mod modCm">
        <pc:chgData name="Jakob Stendahl" userId="31c817a6-28e1-4149-b97d-3ea896b0dcbf" providerId="ADAL" clId="{EDE47920-6D09-477C-83B8-0AD48CAA5043}" dt="2024-10-08T12:28:44.618" v="13" actId="20577"/>
        <pc:sldMkLst>
          <pc:docMk/>
          <pc:sldMk cId="582151505" sldId="269"/>
        </pc:sldMkLst>
        <pc:spChg chg="mod">
          <ac:chgData name="Jakob Stendahl" userId="31c817a6-28e1-4149-b97d-3ea896b0dcbf" providerId="ADAL" clId="{EDE47920-6D09-477C-83B8-0AD48CAA5043}" dt="2024-10-08T12:28:44.618" v="13" actId="20577"/>
          <ac:spMkLst>
            <pc:docMk/>
            <pc:sldMk cId="582151505" sldId="269"/>
            <ac:spMk id="2" creationId="{07C4C79F-8EF0-FA2D-7027-E46876B34339}"/>
          </ac:spMkLst>
        </pc:spChg>
        <pc:extLst>
          <p:ext xmlns:p="http://schemas.openxmlformats.org/presentationml/2006/main" uri="{D6D511B9-2390-475A-947B-AFAB55BFBCF1}">
            <pc226:cmChg xmlns:pc226="http://schemas.microsoft.com/office/powerpoint/2022/06/main/command" chg="mod">
              <pc226:chgData name="Jakob Stendahl" userId="31c817a6-28e1-4149-b97d-3ea896b0dcbf" providerId="ADAL" clId="{EDE47920-6D09-477C-83B8-0AD48CAA5043}" dt="2024-10-08T12:28:44.618" v="13" actId="20577"/>
              <pc2:cmMkLst xmlns:pc2="http://schemas.microsoft.com/office/powerpoint/2019/9/main/command">
                <pc:docMk/>
                <pc:sldMk cId="582151505" sldId="269"/>
                <pc2:cmMk id="{1CA44F44-61BB-4F09-ACC3-AE49484D5C04}"/>
              </pc2:cmMkLst>
            </pc226:cmChg>
          </p:ext>
        </pc:extLst>
      </pc:sldChg>
      <pc:sldChg chg="modSp mod">
        <pc:chgData name="Jakob Stendahl" userId="31c817a6-28e1-4149-b97d-3ea896b0dcbf" providerId="ADAL" clId="{EDE47920-6D09-477C-83B8-0AD48CAA5043}" dt="2024-10-09T06:37:31.031" v="431" actId="20577"/>
        <pc:sldMkLst>
          <pc:docMk/>
          <pc:sldMk cId="149010025" sldId="272"/>
        </pc:sldMkLst>
        <pc:spChg chg="mod">
          <ac:chgData name="Jakob Stendahl" userId="31c817a6-28e1-4149-b97d-3ea896b0dcbf" providerId="ADAL" clId="{EDE47920-6D09-477C-83B8-0AD48CAA5043}" dt="2024-10-09T06:37:31.031" v="431" actId="20577"/>
          <ac:spMkLst>
            <pc:docMk/>
            <pc:sldMk cId="149010025" sldId="272"/>
            <ac:spMk id="5" creationId="{FDFA4D25-254D-0FE7-CC09-5A8A6896F351}"/>
          </ac:spMkLst>
        </pc:spChg>
      </pc:sldChg>
      <pc:sldChg chg="del">
        <pc:chgData name="Jakob Stendahl" userId="31c817a6-28e1-4149-b97d-3ea896b0dcbf" providerId="ADAL" clId="{EDE47920-6D09-477C-83B8-0AD48CAA5043}" dt="2024-10-10T07:53:47.510" v="432" actId="47"/>
        <pc:sldMkLst>
          <pc:docMk/>
          <pc:sldMk cId="3054299381" sldId="339"/>
        </pc:sldMkLst>
      </pc:sldChg>
      <pc:sldChg chg="del">
        <pc:chgData name="Jakob Stendahl" userId="31c817a6-28e1-4149-b97d-3ea896b0dcbf" providerId="ADAL" clId="{EDE47920-6D09-477C-83B8-0AD48CAA5043}" dt="2024-10-10T07:53:47.510" v="432" actId="47"/>
        <pc:sldMkLst>
          <pc:docMk/>
          <pc:sldMk cId="2938487469" sldId="343"/>
        </pc:sldMkLst>
      </pc:sldChg>
      <pc:sldChg chg="del">
        <pc:chgData name="Jakob Stendahl" userId="31c817a6-28e1-4149-b97d-3ea896b0dcbf" providerId="ADAL" clId="{EDE47920-6D09-477C-83B8-0AD48CAA5043}" dt="2024-10-10T07:53:47.510" v="432" actId="47"/>
        <pc:sldMkLst>
          <pc:docMk/>
          <pc:sldMk cId="1362990666" sldId="675"/>
        </pc:sldMkLst>
      </pc:sldChg>
      <pc:sldChg chg="del">
        <pc:chgData name="Jakob Stendahl" userId="31c817a6-28e1-4149-b97d-3ea896b0dcbf" providerId="ADAL" clId="{EDE47920-6D09-477C-83B8-0AD48CAA5043}" dt="2024-10-09T06:24:33.727" v="429" actId="2696"/>
        <pc:sldMkLst>
          <pc:docMk/>
          <pc:sldMk cId="1421033910" sldId="688"/>
        </pc:sldMkLst>
      </pc:sldChg>
      <pc:sldChg chg="del">
        <pc:chgData name="Jakob Stendahl" userId="31c817a6-28e1-4149-b97d-3ea896b0dcbf" providerId="ADAL" clId="{EDE47920-6D09-477C-83B8-0AD48CAA5043}" dt="2024-10-10T07:53:47.510" v="432" actId="47"/>
        <pc:sldMkLst>
          <pc:docMk/>
          <pc:sldMk cId="775965121" sldId="696"/>
        </pc:sldMkLst>
      </pc:sldChg>
      <pc:sldChg chg="modSp mod">
        <pc:chgData name="Jakob Stendahl" userId="31c817a6-28e1-4149-b97d-3ea896b0dcbf" providerId="ADAL" clId="{EDE47920-6D09-477C-83B8-0AD48CAA5043}" dt="2024-10-08T12:47:18.710" v="428"/>
        <pc:sldMkLst>
          <pc:docMk/>
          <pc:sldMk cId="3293932144" sldId="699"/>
        </pc:sldMkLst>
        <pc:spChg chg="mod">
          <ac:chgData name="Jakob Stendahl" userId="31c817a6-28e1-4149-b97d-3ea896b0dcbf" providerId="ADAL" clId="{EDE47920-6D09-477C-83B8-0AD48CAA5043}" dt="2024-10-08T12:47:18.710" v="428"/>
          <ac:spMkLst>
            <pc:docMk/>
            <pc:sldMk cId="3293932144" sldId="699"/>
            <ac:spMk id="2" creationId="{5DA3E677-1A58-F477-4E8A-2E88E5F96CD2}"/>
          </ac:spMkLst>
        </pc:spChg>
      </pc:sldChg>
      <pc:sldChg chg="add">
        <pc:chgData name="Jakob Stendahl" userId="31c817a6-28e1-4149-b97d-3ea896b0dcbf" providerId="ADAL" clId="{EDE47920-6D09-477C-83B8-0AD48CAA5043}" dt="2024-10-10T07:53:55.239" v="433"/>
        <pc:sldMkLst>
          <pc:docMk/>
          <pc:sldMk cId="655424281" sldId="7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fetecnordic.sharepoint.com/teams/PRJ001588/Shared%20Documents/General/5.%20Workplace/Bakgrunnsdokumenter/SektorCERT-Angrebet-mod-dansk-kritisk-infrastruktur-TLP-CLEAR%20%281%29.pdf?web=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afetecnordic.sharepoint.com/teams/PRJ001588/Shared%20Documents/General/5.%20Workplace/Bakgrunnsdokumenter/SektorCERT-Angrebet-mod-dansk-kritisk-infrastruktur-TLP-CLEAR%20(1).pdf?web=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IEA: </a:t>
            </a:r>
            <a:r>
              <a:rPr lang="en-GB" err="1"/>
              <a:t>angrep</a:t>
            </a:r>
            <a:r>
              <a:rPr lang="en-GB"/>
              <a:t> mot </a:t>
            </a:r>
            <a:r>
              <a:rPr lang="en-GB" err="1"/>
              <a:t>kraftsektoren</a:t>
            </a:r>
            <a:r>
              <a:rPr lang="en-GB"/>
              <a:t> er </a:t>
            </a:r>
            <a:r>
              <a:rPr lang="en-GB" err="1"/>
              <a:t>økende</a:t>
            </a:r>
            <a:r>
              <a:rPr lang="en-GB"/>
              <a:t>, </a:t>
            </a:r>
            <a:r>
              <a:rPr lang="en-GB" err="1"/>
              <a:t>og</a:t>
            </a:r>
            <a:r>
              <a:rPr lang="en-GB"/>
              <a:t> </a:t>
            </a:r>
            <a:r>
              <a:rPr lang="en-GB" err="1"/>
              <a:t>digitaliseringen</a:t>
            </a:r>
            <a:r>
              <a:rPr lang="en-GB"/>
              <a:t> </a:t>
            </a:r>
            <a:r>
              <a:rPr lang="en-GB" err="1"/>
              <a:t>bidrar</a:t>
            </a:r>
            <a:r>
              <a:rPr lang="en-GB"/>
              <a:t> </a:t>
            </a:r>
            <a:r>
              <a:rPr lang="en-GB" err="1"/>
              <a:t>til</a:t>
            </a:r>
            <a:r>
              <a:rPr lang="en-GB"/>
              <a:t> å </a:t>
            </a:r>
            <a:r>
              <a:rPr lang="en-GB" err="1"/>
              <a:t>øke</a:t>
            </a:r>
            <a:r>
              <a:rPr lang="en-GB"/>
              <a:t> </a:t>
            </a:r>
            <a:r>
              <a:rPr lang="en-GB" err="1"/>
              <a:t>sårbarhetseksponeringen</a:t>
            </a:r>
            <a:r>
              <a:rPr lang="en-GB"/>
              <a:t>. </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6339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Husk vurdering av konsekvenser for andre systemer og produksjon.</a:t>
            </a:r>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363595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26</a:t>
            </a:fld>
            <a:endParaRPr lang="nb-NO"/>
          </a:p>
        </p:txBody>
      </p:sp>
    </p:spTree>
    <p:extLst>
      <p:ext uri="{BB962C8B-B14F-4D97-AF65-F5344CB8AC3E}">
        <p14:creationId xmlns:p14="http://schemas.microsoft.com/office/powerpoint/2010/main" val="20686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Hvordan kunne dette angrepet vært forhindret?</a:t>
            </a:r>
          </a:p>
          <a:p>
            <a:r>
              <a:rPr lang="nb-NO" dirty="0"/>
              <a:t>Diskuter mulige forebyggende tiltak som bedre autentisering, strengere tilgangskontroll, og regelmessige sikkerhetsrevisjoner hos leverandøren.</a:t>
            </a:r>
          </a:p>
          <a:p>
            <a:r>
              <a:rPr lang="nb-NO" dirty="0"/>
              <a:t>Hvilke sikkerhetstiltak kan implementeres for å beskytte mot slike angrep?</a:t>
            </a:r>
          </a:p>
          <a:p>
            <a:r>
              <a:rPr lang="nb-NO" dirty="0"/>
              <a:t>Utforsk tiltak som multifaktorautentisering, overvåking av nettverkstrafikk, og bruk av sikkerhetsprotokoller.</a:t>
            </a:r>
          </a:p>
          <a:p>
            <a:r>
              <a:rPr lang="nb-NO" dirty="0"/>
              <a:t>Hvordan bør samhandlingen med leverandøren foregå når et innbrudd oppdages?</a:t>
            </a:r>
          </a:p>
          <a:p>
            <a:r>
              <a:rPr lang="nb-NO" dirty="0"/>
              <a:t>Diskuter prosedyrer for kommunikasjon, samarbeid om å identifisere og fjerne trusler, og tiltak for å forhindre fremtidige angrep.</a:t>
            </a:r>
          </a:p>
          <a:p>
            <a:r>
              <a:rPr lang="nb-NO" dirty="0"/>
              <a:t>Hva er de langsiktige konsekvensene av slike angrep på tilliten til leverandører og sanntidsdata?</a:t>
            </a:r>
          </a:p>
          <a:p>
            <a:r>
              <a:rPr lang="nb-NO" dirty="0"/>
              <a:t>Diskuter hvordan slike hendelser kan påvirke tilliten til leverandører og sanntidsdata, og hvilke tiltak som kan gjenopprette denne tilliten.</a:t>
            </a:r>
          </a:p>
          <a:p>
            <a:r>
              <a:rPr lang="nb-NO" dirty="0"/>
              <a:t>Hvordan bør kraftverket reagere på slike hendelser i fremtiden?</a:t>
            </a:r>
          </a:p>
          <a:p>
            <a:r>
              <a:rPr lang="nb-NO" dirty="0"/>
              <a:t>Vurder beredskapsplaner, opplæring av ansatte, og etablering av en responsprotokoll for å håndtere lignende situasjoner.</a:t>
            </a:r>
          </a:p>
          <a:p>
            <a:r>
              <a:rPr lang="nb-NO" dirty="0"/>
              <a:t>Hva er de økonomiske og operasjonelle konsekvensene av slike angrep?</a:t>
            </a:r>
          </a:p>
          <a:p>
            <a:r>
              <a:rPr lang="nb-NO" dirty="0"/>
              <a:t>Analyser de økonomiske tapene og operasjonelle utfordringene som følge av manipulerte data og nødvendige utbedringer.</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42</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a:effectLst/>
                <a:latin typeface="Segoe UI" panose="020B0502040204020203" pitchFamily="34" charset="0"/>
              </a:rPr>
              <a:t>Rapporten beskriver et omfattende cyberangrep mot dansk kritisk infrastruktur i mai 2023, hvor 22 selskaper innen energisektoren ble kompromittert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Angriperne fikk tilgang til industrielle kontrollsystemer, og flere selskaper måtte gå i øy-drift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Det er indikasjoner på at statlige aktører kan ha vært involvert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Uten </a:t>
            </a:r>
            <a:r>
              <a:rPr lang="nb-NO" b="0" i="0" err="1">
                <a:effectLst/>
                <a:latin typeface="Segoe UI" panose="020B0502040204020203" pitchFamily="34" charset="0"/>
              </a:rPr>
              <a:t>SektorCERTs</a:t>
            </a:r>
            <a:r>
              <a:rPr lang="nb-NO" b="0" i="0">
                <a:effectLst/>
                <a:latin typeface="Segoe UI" panose="020B0502040204020203" pitchFamily="34" charset="0"/>
              </a:rPr>
              <a:t> sensornettverk og samarbeid med medlemmer, leverandører og myndigheter, kunne angrepet ha ført til driftsmessige konsekvenser for dansk infrastruktur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Angrepet utnyttet en sårbarhet i </a:t>
            </a:r>
            <a:r>
              <a:rPr lang="nb-NO" b="0" i="0" err="1">
                <a:effectLst/>
                <a:latin typeface="Segoe UI" panose="020B0502040204020203" pitchFamily="34" charset="0"/>
              </a:rPr>
              <a:t>Zyxel</a:t>
            </a:r>
            <a:r>
              <a:rPr lang="nb-NO" b="0" i="0">
                <a:effectLst/>
                <a:latin typeface="Segoe UI" panose="020B0502040204020203" pitchFamily="34" charset="0"/>
              </a:rPr>
              <a:t> </a:t>
            </a:r>
            <a:r>
              <a:rPr lang="nb-NO" b="0" i="0" err="1">
                <a:effectLst/>
                <a:latin typeface="Segoe UI" panose="020B0502040204020203" pitchFamily="34" charset="0"/>
              </a:rPr>
              <a:t>firewalls</a:t>
            </a:r>
            <a:r>
              <a:rPr lang="nb-NO" b="0" i="0">
                <a:effectLst/>
                <a:latin typeface="Segoe UI" panose="020B0502040204020203" pitchFamily="34" charset="0"/>
              </a:rPr>
              <a:t>, som gjorde det mulig for angriperne å få kontroll over enhetene</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Potensielle følger kunne ha vært kontroll over driften av store deler av dansk kritisk infrastruktur, noe som kunne hatt store samfunnsmessige konsekvenser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t>
            </a:r>
            <a:r>
              <a:rPr lang="nb-NO" b="0" i="0" err="1">
                <a:effectLst/>
                <a:latin typeface="Segoe UI" panose="020B0502040204020203" pitchFamily="34" charset="0"/>
              </a:rPr>
              <a:t>SektorCERT</a:t>
            </a:r>
            <a:r>
              <a:rPr lang="nb-NO" b="0" i="0">
                <a:effectLst/>
                <a:latin typeface="Segoe UI" panose="020B0502040204020203" pitchFamily="34" charset="0"/>
              </a:rPr>
              <a:t> anbefaler implementering av 25 spesifikke tiltak for å forhindre fremtidige angrep</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a:t>
            </a:r>
          </a:p>
          <a:p>
            <a:br>
              <a:rPr lang="nb-NO" b="1" i="0">
                <a:effectLst/>
                <a:latin typeface="Segoe UI semibold" panose="020B0702040204020203" pitchFamily="34" charset="0"/>
              </a:rPr>
            </a:br>
            <a:r>
              <a:rPr lang="nb-NO" b="1" i="0">
                <a:effectLst/>
                <a:latin typeface="Segoe UI semibold" panose="020B0702040204020203" pitchFamily="34" charset="0"/>
              </a:rPr>
              <a:t>References</a:t>
            </a:r>
          </a:p>
          <a:p>
            <a:r>
              <a:rPr lang="nb-NO" b="0" i="0">
                <a:effectLst/>
                <a:latin typeface="Segoe UI" panose="020B0502040204020203" pitchFamily="34" charset="0"/>
              </a:rPr>
              <a:t>[1] </a:t>
            </a:r>
            <a:r>
              <a:rPr lang="nb-NO" b="0" i="0" u="none" strike="noStrike" err="1">
                <a:solidFill>
                  <a:srgbClr val="464FEB"/>
                </a:solidFill>
                <a:effectLst/>
                <a:latin typeface="Segoe UI" panose="020B0502040204020203" pitchFamily="34" charset="0"/>
                <a:hlinkClick r:id="rId4"/>
              </a:rPr>
              <a:t>SektorCERT</a:t>
            </a:r>
            <a:r>
              <a:rPr lang="nb-NO" b="0" i="0" u="none" strike="noStrike">
                <a:solidFill>
                  <a:srgbClr val="464FEB"/>
                </a:solidFill>
                <a:effectLst/>
                <a:latin typeface="Segoe UI" panose="020B0502040204020203" pitchFamily="34" charset="0"/>
                <a:hlinkClick r:id="rId4"/>
              </a:rPr>
              <a:t>-</a:t>
            </a:r>
            <a:r>
              <a:rPr lang="nb-NO" b="0" i="0" u="none" strike="noStrike" err="1">
                <a:solidFill>
                  <a:srgbClr val="464FEB"/>
                </a:solidFill>
                <a:effectLst/>
                <a:latin typeface="Segoe UI" panose="020B0502040204020203" pitchFamily="34" charset="0"/>
                <a:hlinkClick r:id="rId4"/>
              </a:rPr>
              <a:t>Angrebet</a:t>
            </a:r>
            <a:r>
              <a:rPr lang="nb-NO" b="0" i="0" u="none" strike="noStrike">
                <a:solidFill>
                  <a:srgbClr val="464FEB"/>
                </a:solidFill>
                <a:effectLst/>
                <a:latin typeface="Segoe UI" panose="020B0502040204020203" pitchFamily="34" charset="0"/>
                <a:hlinkClick r:id="rId4"/>
              </a:rPr>
              <a:t>-mod-dansk-kritisk-infrastruktur-TLP-CLEAR (1)</a:t>
            </a:r>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01/11/2024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01/11/2024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01/11/2024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01/11/2024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01/11/2024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01/11/2024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loud.google.com/blog/topics/threat-intelligence/sandworm-disrupts-power-ukraine-operational-technology/"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2</a:t>
            </a:r>
            <a:br>
              <a:rPr lang="nb-NO" sz="7200" dirty="0"/>
            </a:br>
            <a:r>
              <a:rPr lang="nb-NO" sz="4400" b="0" i="1" dirty="0"/>
              <a:t>Avansert vedvarende trussel (APT)</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563889"/>
            <a:ext cx="4736286" cy="590931"/>
          </a:xfrm>
        </p:spPr>
        <p:txBody>
          <a:bodyPr/>
          <a:lstStyle/>
          <a:p>
            <a:r>
              <a:rPr lang="en-GB"/>
              <a:t>Dansk </a:t>
            </a:r>
            <a:r>
              <a:rPr lang="en-GB" err="1"/>
              <a:t>kritisk</a:t>
            </a:r>
            <a:r>
              <a:rPr lang="en-GB"/>
              <a:t> </a:t>
            </a:r>
            <a:r>
              <a:rPr lang="en-GB" err="1"/>
              <a:t>infrastruktur</a:t>
            </a:r>
            <a:r>
              <a:rPr lang="en-GB"/>
              <a:t> </a:t>
            </a:r>
            <a:r>
              <a:rPr lang="en-GB" err="1"/>
              <a:t>rammet</a:t>
            </a:r>
            <a:r>
              <a:rPr lang="en-GB"/>
              <a:t> av </a:t>
            </a:r>
            <a:r>
              <a:rPr lang="en-GB" err="1"/>
              <a:t>stort</a:t>
            </a:r>
            <a:r>
              <a:rPr lang="en-GB"/>
              <a:t> </a:t>
            </a:r>
            <a:r>
              <a:rPr lang="en-GB" err="1"/>
              <a:t>dataangrep</a:t>
            </a:r>
            <a:r>
              <a:rPr lang="en-GB"/>
              <a:t> </a:t>
            </a:r>
            <a:r>
              <a:rPr lang="en-GB" err="1"/>
              <a:t>våren</a:t>
            </a:r>
            <a:r>
              <a:rPr lang="en-GB"/>
              <a:t> 2023</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pic>
        <p:nvPicPr>
          <p:cNvPr id="4" name="Picture 3">
            <a:extLst>
              <a:ext uri="{FF2B5EF4-FFF2-40B4-BE49-F238E27FC236}">
                <a16:creationId xmlns:a16="http://schemas.microsoft.com/office/drawing/2014/main" id="{7E5988E6-3AD5-D55C-9ADA-6BF220BCE382}"/>
              </a:ext>
            </a:extLst>
          </p:cNvPr>
          <p:cNvPicPr>
            <a:picLocks noChangeAspect="1"/>
          </p:cNvPicPr>
          <p:nvPr/>
        </p:nvPicPr>
        <p:blipFill>
          <a:blip r:embed="rId3"/>
          <a:stretch>
            <a:fillRect/>
          </a:stretch>
        </p:blipFill>
        <p:spPr>
          <a:xfrm>
            <a:off x="989263" y="2233191"/>
            <a:ext cx="4736286" cy="3857202"/>
          </a:xfrm>
          <a:prstGeom prst="rect">
            <a:avLst/>
          </a:prstGeom>
        </p:spPr>
      </p:pic>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a:t>Utnyttelse av sårbarheter i IT-utstyr</a:t>
            </a:r>
          </a:p>
          <a:p>
            <a:r>
              <a:rPr lang="nb-NO"/>
              <a:t>Tilgang inn i OT-nettverk</a:t>
            </a:r>
          </a:p>
          <a:p>
            <a:r>
              <a:rPr lang="nb-NO"/>
              <a:t>Potensiale for driftsforstyrrelser i kritisk infrastruktur</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Antall angrep mot kraftsystemene øker globalt</a:t>
            </a:r>
            <a:endParaRPr lang="en-GB" sz="4000" dirty="0"/>
          </a:p>
        </p:txBody>
      </p:sp>
      <p:pic>
        <p:nvPicPr>
          <p:cNvPr id="3" name="Picture 2">
            <a:extLst>
              <a:ext uri="{FF2B5EF4-FFF2-40B4-BE49-F238E27FC236}">
                <a16:creationId xmlns:a16="http://schemas.microsoft.com/office/drawing/2014/main" id="{61E2339B-F7C2-E1B6-EC27-AE2297F3231A}"/>
              </a:ext>
            </a:extLst>
          </p:cNvPr>
          <p:cNvPicPr>
            <a:picLocks noChangeAspect="1"/>
          </p:cNvPicPr>
          <p:nvPr/>
        </p:nvPicPr>
        <p:blipFill>
          <a:blip r:embed="rId3"/>
          <a:stretch>
            <a:fillRect/>
          </a:stretch>
        </p:blipFill>
        <p:spPr>
          <a:xfrm>
            <a:off x="989264" y="1747930"/>
            <a:ext cx="6908493" cy="4722550"/>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ACABA8-CE4D-745D-554F-77D8F1A4A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4" y="1584860"/>
            <a:ext cx="6762297" cy="5238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01BA71-7658-709E-B4A8-3E7D6063715C}"/>
              </a:ext>
            </a:extLst>
          </p:cNvPr>
          <p:cNvPicPr>
            <a:picLocks noChangeAspect="1"/>
          </p:cNvPicPr>
          <p:nvPr/>
        </p:nvPicPr>
        <p:blipFill>
          <a:blip r:embed="rId4"/>
          <a:stretch>
            <a:fillRect/>
          </a:stretch>
        </p:blipFill>
        <p:spPr>
          <a:xfrm>
            <a:off x="3624943" y="2434925"/>
            <a:ext cx="8334828" cy="1737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BE529B8-308E-CEB1-EB77-C06DC9F4AC64}"/>
              </a:ext>
            </a:extLst>
          </p:cNvPr>
          <p:cNvSpPr txBox="1"/>
          <p:nvPr/>
        </p:nvSpPr>
        <p:spPr>
          <a:xfrm>
            <a:off x="5486400" y="5355780"/>
            <a:ext cx="6705600" cy="646331"/>
          </a:xfrm>
          <a:prstGeom prst="rect">
            <a:avLst/>
          </a:prstGeom>
          <a:noFill/>
        </p:spPr>
        <p:txBody>
          <a:bodyPr wrap="square">
            <a:spAutoFit/>
          </a:bodyPr>
          <a:lstStyle/>
          <a:p>
            <a:r>
              <a:rPr lang="en-US" dirty="0">
                <a:hlinkClick r:id="rId5"/>
              </a:rPr>
              <a:t>Sandworm Disrupts Power in Ukraine Using a Novel Attack Against Operational Technology | Google Cloud Blog</a:t>
            </a:r>
            <a:endParaRPr lang="nb-NO" dirty="0"/>
          </a:p>
        </p:txBody>
      </p:sp>
      <p:sp>
        <p:nvSpPr>
          <p:cNvPr id="10" name="Title 9">
            <a:extLst>
              <a:ext uri="{FF2B5EF4-FFF2-40B4-BE49-F238E27FC236}">
                <a16:creationId xmlns:a16="http://schemas.microsoft.com/office/drawing/2014/main" id="{BAE95793-AAB6-049C-45BB-CB696B70C08D}"/>
              </a:ext>
            </a:extLst>
          </p:cNvPr>
          <p:cNvSpPr>
            <a:spLocks noGrp="1"/>
          </p:cNvSpPr>
          <p:nvPr>
            <p:ph type="title"/>
          </p:nvPr>
        </p:nvSpPr>
        <p:spPr>
          <a:xfrm>
            <a:off x="338817" y="333375"/>
            <a:ext cx="11096625" cy="1100978"/>
          </a:xfrm>
        </p:spPr>
        <p:txBody>
          <a:bodyPr/>
          <a:lstStyle/>
          <a:p>
            <a:r>
              <a:rPr lang="nb-NO" sz="4000" dirty="0"/>
              <a:t>Angrep mot substasjoner i Ukraina (2022)</a:t>
            </a:r>
          </a:p>
        </p:txBody>
      </p:sp>
    </p:spTree>
    <p:extLst>
      <p:ext uri="{BB962C8B-B14F-4D97-AF65-F5344CB8AC3E}">
        <p14:creationId xmlns:p14="http://schemas.microsoft.com/office/powerpoint/2010/main" val="77816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a:xfrm>
            <a:off x="371475" y="1800000"/>
            <a:ext cx="9719582" cy="4349788"/>
          </a:xfrm>
        </p:spPr>
        <p:txBody>
          <a:bodyPr>
            <a:normAutofit/>
          </a:bodyPr>
          <a:lstStyle/>
          <a:p>
            <a:r>
              <a:rPr lang="nb-NO" sz="3600" dirty="0"/>
              <a:t>Dette er en diskusjonsøvelse</a:t>
            </a:r>
          </a:p>
          <a:p>
            <a:r>
              <a:rPr lang="nb-NO" sz="3600" dirty="0"/>
              <a:t>Dere blir presentert for en situasjonsbeskrivelse og problemstillinger som må diskuteres</a:t>
            </a:r>
          </a:p>
          <a:p>
            <a:r>
              <a:rPr lang="nb-NO" sz="3600" dirty="0"/>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a:t>
            </a:r>
            <a:r>
              <a:rPr lang="nb-NO" dirty="0"/>
              <a:t> av en diskusjonsøvelse</a:t>
            </a:r>
            <a:endParaRPr lang="en-GB"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sz="3600" dirty="0"/>
              <a:t>Scenarioleder sender inn innspill etter plan</a:t>
            </a:r>
          </a:p>
          <a:p>
            <a:pPr marL="542925" indent="-361950">
              <a:buFont typeface="Arial" panose="020B0604020202020204" pitchFamily="34" charset="0"/>
              <a:buChar char="•"/>
            </a:pPr>
            <a:r>
              <a:rPr lang="nb-NO" sz="3600" dirty="0"/>
              <a:t>Fiktivt øvingsmiljø</a:t>
            </a:r>
          </a:p>
          <a:p>
            <a:pPr marL="542925" indent="-361950">
              <a:buFont typeface="Arial" panose="020B0604020202020204" pitchFamily="34" charset="0"/>
              <a:buChar char="•"/>
            </a:pPr>
            <a:r>
              <a:rPr lang="nb-NO" sz="3600" dirty="0"/>
              <a:t>Loggfører vedlikeholder situasjonsbildet</a:t>
            </a:r>
          </a:p>
          <a:p>
            <a:pPr marL="542925" indent="-361950">
              <a:buFont typeface="Arial" panose="020B0604020202020204" pitchFamily="34" charset="0"/>
              <a:buChar char="•"/>
            </a:pPr>
            <a:r>
              <a:rPr lang="nb-NO" sz="3600" dirty="0"/>
              <a:t>Beslutninger sendes til </a:t>
            </a:r>
            <a:r>
              <a:rPr lang="nb-NO" sz="3600" dirty="0" err="1"/>
              <a:t>spillstab</a:t>
            </a:r>
            <a:endParaRPr lang="nb-NO" sz="3600" dirty="0"/>
          </a:p>
          <a:p>
            <a:pPr marL="542925" indent="-361950">
              <a:buFont typeface="Arial" panose="020B0604020202020204" pitchFamily="34" charset="0"/>
              <a:buChar char="•"/>
            </a:pPr>
            <a:r>
              <a:rPr lang="nb-NO" sz="3600" dirty="0"/>
              <a:t>Effekt av beslutninger sendes tilbake</a:t>
            </a:r>
          </a:p>
          <a:p>
            <a:pPr marL="542925" indent="-361950">
              <a:buFont typeface="Arial" panose="020B0604020202020204" pitchFamily="34" charset="0"/>
              <a:buChar char="•"/>
            </a:pPr>
            <a:r>
              <a:rPr lang="nb-NO" sz="3600"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8058" y="2474914"/>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a:xfrm>
            <a:off x="371475" y="1800000"/>
            <a:ext cx="10089696" cy="4349788"/>
          </a:xfrm>
        </p:spPr>
        <p:txBody>
          <a:bodyPr>
            <a:normAutofit/>
          </a:bodyPr>
          <a:lstStyle/>
          <a:p>
            <a:pPr marL="0" indent="0">
              <a:buNone/>
            </a:pPr>
            <a:r>
              <a:rPr lang="nb-NO" sz="3600" dirty="0"/>
              <a:t>Virksomheter i kraftsektoren ser ut til å være utsatt for et dataangrep fra en avansert </a:t>
            </a:r>
            <a:r>
              <a:rPr lang="nb-NO" sz="3600" dirty="0" err="1"/>
              <a:t>trusselaktør</a:t>
            </a:r>
            <a:r>
              <a:rPr lang="nb-NO" sz="3600" dirty="0"/>
              <a:t>.</a:t>
            </a:r>
          </a:p>
          <a:p>
            <a:pPr marL="0" indent="0">
              <a:buNone/>
            </a:pPr>
            <a:br>
              <a:rPr lang="nb-NO" sz="3600" dirty="0"/>
            </a:br>
            <a:r>
              <a:rPr lang="nb-NO" sz="3600" dirty="0"/>
              <a:t>Dere må vurdere og diskutere tilgjengelig informasjon om angrepet, med utgangspunkt i de rutiner, regelverk og planer som finnes.</a:t>
            </a:r>
          </a:p>
          <a:p>
            <a:pPr marL="0" indent="0">
              <a:buNone/>
            </a:pPr>
            <a:endParaRPr lang="nb-NO" sz="3200" dirty="0"/>
          </a:p>
        </p:txBody>
      </p:sp>
    </p:spTree>
    <p:extLst>
      <p:ext uri="{BB962C8B-B14F-4D97-AF65-F5344CB8AC3E}">
        <p14:creationId xmlns:p14="http://schemas.microsoft.com/office/powerpoint/2010/main" val="14901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2</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Avansert vedvarende trussel (APT)</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E677-1A58-F477-4E8A-2E88E5F96CD2}"/>
              </a:ext>
            </a:extLst>
          </p:cNvPr>
          <p:cNvSpPr>
            <a:spLocks noGrp="1"/>
          </p:cNvSpPr>
          <p:nvPr>
            <p:ph type="title"/>
          </p:nvPr>
        </p:nvSpPr>
        <p:spPr/>
        <p:txBody>
          <a:bodyPr/>
          <a:lstStyle/>
          <a:p>
            <a:r>
              <a:rPr lang="nb-NO" sz="4000" dirty="0"/>
              <a:t>Dataangrep mot kraftsektoren oppdaget</a:t>
            </a:r>
          </a:p>
        </p:txBody>
      </p:sp>
      <p:sp>
        <p:nvSpPr>
          <p:cNvPr id="3" name="Content Placeholder 2">
            <a:extLst>
              <a:ext uri="{FF2B5EF4-FFF2-40B4-BE49-F238E27FC236}">
                <a16:creationId xmlns:a16="http://schemas.microsoft.com/office/drawing/2014/main" id="{8B6DB2DE-D2E9-E66A-E06E-5BA459049ABA}"/>
              </a:ext>
            </a:extLst>
          </p:cNvPr>
          <p:cNvSpPr>
            <a:spLocks noGrp="1"/>
          </p:cNvSpPr>
          <p:nvPr>
            <p:ph idx="1"/>
          </p:nvPr>
        </p:nvSpPr>
        <p:spPr/>
        <p:txBody>
          <a:bodyPr>
            <a:normAutofit fontScale="92500"/>
          </a:bodyPr>
          <a:lstStyle/>
          <a:p>
            <a:pPr marL="179388" indent="0">
              <a:buNone/>
            </a:pPr>
            <a:r>
              <a:rPr lang="nb-NO" dirty="0"/>
              <a:t>Virksomheten mottar beskjed om at kraftsektoren er under et avansert dataangrep, andre KBO-enheter har oppdaget en </a:t>
            </a:r>
            <a:r>
              <a:rPr lang="nb-NO" dirty="0" err="1"/>
              <a:t>trusselaktør</a:t>
            </a:r>
            <a:r>
              <a:rPr lang="nb-NO" dirty="0"/>
              <a:t> som har vært inne i systemene over lang tid. </a:t>
            </a:r>
          </a:p>
          <a:p>
            <a:pPr marL="179388" indent="0">
              <a:buNone/>
            </a:pPr>
            <a:r>
              <a:rPr lang="nb-NO" dirty="0"/>
              <a:t>Det er ikke kjent om aktøren har hatt tilgang til OT-systemene. Enheten har delt indikatorer som IT har søkt etter og har funnet i eget system. Beredskapsleder har fått varsel om dette og kalt inn til møte. </a:t>
            </a:r>
          </a:p>
          <a:p>
            <a:pPr marL="179388" indent="0">
              <a:buNone/>
            </a:pPr>
            <a:endParaRPr lang="nb-NO" dirty="0"/>
          </a:p>
          <a:p>
            <a:pPr marL="179388" indent="0">
              <a:buNone/>
            </a:pPr>
            <a:r>
              <a:rPr lang="nb-NO" dirty="0">
                <a:solidFill>
                  <a:schemeClr val="tx2"/>
                </a:solidFill>
              </a:rPr>
              <a:t>Hvordan klassifiseres dette og iverksettes responsen?</a:t>
            </a:r>
          </a:p>
        </p:txBody>
      </p:sp>
    </p:spTree>
    <p:extLst>
      <p:ext uri="{BB962C8B-B14F-4D97-AF65-F5344CB8AC3E}">
        <p14:creationId xmlns:p14="http://schemas.microsoft.com/office/powerpoint/2010/main" val="329393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680C-2E6B-0428-975C-7322F2B5E854}"/>
              </a:ext>
            </a:extLst>
          </p:cNvPr>
          <p:cNvSpPr>
            <a:spLocks noGrp="1"/>
          </p:cNvSpPr>
          <p:nvPr>
            <p:ph type="title"/>
          </p:nvPr>
        </p:nvSpPr>
        <p:spPr/>
        <p:txBody>
          <a:bodyPr>
            <a:normAutofit/>
          </a:bodyPr>
          <a:lstStyle/>
          <a:p>
            <a:r>
              <a:rPr lang="nb-NO" sz="4000" dirty="0"/>
              <a:t>Hva slags informasjon trenger dere for å få oversikt?</a:t>
            </a:r>
          </a:p>
        </p:txBody>
      </p:sp>
    </p:spTree>
    <p:extLst>
      <p:ext uri="{BB962C8B-B14F-4D97-AF65-F5344CB8AC3E}">
        <p14:creationId xmlns:p14="http://schemas.microsoft.com/office/powerpoint/2010/main" val="399866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8E7F-FB4E-4883-461B-BAA56069CFBC}"/>
              </a:ext>
            </a:extLst>
          </p:cNvPr>
          <p:cNvSpPr>
            <a:spLocks noGrp="1"/>
          </p:cNvSpPr>
          <p:nvPr>
            <p:ph type="title"/>
          </p:nvPr>
        </p:nvSpPr>
        <p:spPr/>
        <p:txBody>
          <a:bodyPr>
            <a:normAutofit/>
          </a:bodyPr>
          <a:lstStyle/>
          <a:p>
            <a:r>
              <a:rPr lang="nb-NO" sz="4000" dirty="0"/>
              <a:t>Hvem skal varsles?</a:t>
            </a:r>
          </a:p>
        </p:txBody>
      </p:sp>
    </p:spTree>
    <p:extLst>
      <p:ext uri="{BB962C8B-B14F-4D97-AF65-F5344CB8AC3E}">
        <p14:creationId xmlns:p14="http://schemas.microsoft.com/office/powerpoint/2010/main" val="277249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376D-1A58-D13B-133A-E8A63431DFF3}"/>
              </a:ext>
            </a:extLst>
          </p:cNvPr>
          <p:cNvSpPr>
            <a:spLocks noGrp="1"/>
          </p:cNvSpPr>
          <p:nvPr>
            <p:ph type="title"/>
          </p:nvPr>
        </p:nvSpPr>
        <p:spPr/>
        <p:txBody>
          <a:bodyPr/>
          <a:lstStyle/>
          <a:p>
            <a:r>
              <a:rPr lang="nb-NO" sz="4000" dirty="0"/>
              <a:t>Ny info om </a:t>
            </a:r>
            <a:r>
              <a:rPr lang="nb-NO" sz="4000" dirty="0" err="1"/>
              <a:t>trusselaktør</a:t>
            </a:r>
            <a:endParaRPr lang="nb-NO" sz="4000" dirty="0"/>
          </a:p>
        </p:txBody>
      </p:sp>
      <p:sp>
        <p:nvSpPr>
          <p:cNvPr id="3" name="Content Placeholder 2">
            <a:extLst>
              <a:ext uri="{FF2B5EF4-FFF2-40B4-BE49-F238E27FC236}">
                <a16:creationId xmlns:a16="http://schemas.microsoft.com/office/drawing/2014/main" id="{B825B4FD-BB5F-602E-4D7C-56EC56091097}"/>
              </a:ext>
            </a:extLst>
          </p:cNvPr>
          <p:cNvSpPr>
            <a:spLocks noGrp="1"/>
          </p:cNvSpPr>
          <p:nvPr>
            <p:ph idx="1"/>
          </p:nvPr>
        </p:nvSpPr>
        <p:spPr/>
        <p:txBody>
          <a:bodyPr>
            <a:normAutofit/>
          </a:bodyPr>
          <a:lstStyle/>
          <a:p>
            <a:pPr marL="179388" indent="0">
              <a:buNone/>
            </a:pPr>
            <a:r>
              <a:rPr lang="nb-NO" dirty="0"/>
              <a:t>Eksternt responsmiljø deler videre at samme </a:t>
            </a:r>
            <a:r>
              <a:rPr lang="nb-NO" dirty="0" err="1"/>
              <a:t>trusselaktør</a:t>
            </a:r>
            <a:r>
              <a:rPr lang="nb-NO" dirty="0"/>
              <a:t> er oppdaget i driftskontrollsystemet hos et annet kraftselskap. Her har aktøren hentet ut informasjon om konfigurasjonen av systemene og jevnlig sendt produksjonsdata til en skyserver.</a:t>
            </a:r>
          </a:p>
          <a:p>
            <a:pPr marL="179388" indent="0">
              <a:buNone/>
            </a:pPr>
            <a:endParaRPr lang="nb-NO" dirty="0"/>
          </a:p>
          <a:p>
            <a:pPr marL="179388" indent="0">
              <a:buNone/>
            </a:pPr>
            <a:r>
              <a:rPr lang="nb-NO" dirty="0">
                <a:solidFill>
                  <a:schemeClr val="tx2"/>
                </a:solidFill>
              </a:rPr>
              <a:t>Hvordan skal vi forholde oss til dette?</a:t>
            </a:r>
            <a:br>
              <a:rPr lang="nb-NO" dirty="0">
                <a:solidFill>
                  <a:schemeClr val="tx2"/>
                </a:solidFill>
              </a:rPr>
            </a:br>
            <a:r>
              <a:rPr lang="nb-NO" dirty="0">
                <a:solidFill>
                  <a:schemeClr val="tx2"/>
                </a:solidFill>
              </a:rPr>
              <a:t>Trenger vi å treffe tiltak i produksjonen?</a:t>
            </a:r>
          </a:p>
        </p:txBody>
      </p:sp>
    </p:spTree>
    <p:extLst>
      <p:ext uri="{BB962C8B-B14F-4D97-AF65-F5344CB8AC3E}">
        <p14:creationId xmlns:p14="http://schemas.microsoft.com/office/powerpoint/2010/main" val="388804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7478-A61B-CB0C-9650-138A059B7B1A}"/>
              </a:ext>
            </a:extLst>
          </p:cNvPr>
          <p:cNvSpPr>
            <a:spLocks noGrp="1"/>
          </p:cNvSpPr>
          <p:nvPr>
            <p:ph type="title"/>
          </p:nvPr>
        </p:nvSpPr>
        <p:spPr/>
        <p:txBody>
          <a:bodyPr>
            <a:normAutofit/>
          </a:bodyPr>
          <a:lstStyle/>
          <a:p>
            <a:r>
              <a:rPr lang="nb-NO" sz="4000" dirty="0"/>
              <a:t>Hvilke informasjonskilder har vi for å finne ut om dette skjer?</a:t>
            </a:r>
          </a:p>
        </p:txBody>
      </p:sp>
    </p:spTree>
    <p:extLst>
      <p:ext uri="{BB962C8B-B14F-4D97-AF65-F5344CB8AC3E}">
        <p14:creationId xmlns:p14="http://schemas.microsoft.com/office/powerpoint/2010/main" val="312544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4B8E-2B0F-5D4D-0BD7-A579498D9258}"/>
              </a:ext>
            </a:extLst>
          </p:cNvPr>
          <p:cNvSpPr>
            <a:spLocks noGrp="1"/>
          </p:cNvSpPr>
          <p:nvPr>
            <p:ph type="title"/>
          </p:nvPr>
        </p:nvSpPr>
        <p:spPr/>
        <p:txBody>
          <a:bodyPr>
            <a:normAutofit/>
          </a:bodyPr>
          <a:lstStyle/>
          <a:p>
            <a:r>
              <a:rPr lang="nb-NO" sz="4000" dirty="0"/>
              <a:t>Hvilke produksjonstiltak er mulige?</a:t>
            </a:r>
          </a:p>
        </p:txBody>
      </p:sp>
    </p:spTree>
    <p:extLst>
      <p:ext uri="{BB962C8B-B14F-4D97-AF65-F5344CB8AC3E}">
        <p14:creationId xmlns:p14="http://schemas.microsoft.com/office/powerpoint/2010/main" val="429210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2720-7A57-64BB-DF99-5DCDEF2021F5}"/>
              </a:ext>
            </a:extLst>
          </p:cNvPr>
          <p:cNvSpPr>
            <a:spLocks noGrp="1"/>
          </p:cNvSpPr>
          <p:nvPr>
            <p:ph type="title"/>
          </p:nvPr>
        </p:nvSpPr>
        <p:spPr/>
        <p:txBody>
          <a:bodyPr/>
          <a:lstStyle/>
          <a:p>
            <a:r>
              <a:rPr lang="nb-NO" sz="4000" dirty="0"/>
              <a:t>Lekkasjer fra virksomheten</a:t>
            </a:r>
          </a:p>
        </p:txBody>
      </p:sp>
      <p:sp>
        <p:nvSpPr>
          <p:cNvPr id="3" name="Content Placeholder 2">
            <a:extLst>
              <a:ext uri="{FF2B5EF4-FFF2-40B4-BE49-F238E27FC236}">
                <a16:creationId xmlns:a16="http://schemas.microsoft.com/office/drawing/2014/main" id="{6A39EC2C-266C-89AF-100A-07BB2E0311ED}"/>
              </a:ext>
            </a:extLst>
          </p:cNvPr>
          <p:cNvSpPr>
            <a:spLocks noGrp="1"/>
          </p:cNvSpPr>
          <p:nvPr>
            <p:ph idx="1"/>
          </p:nvPr>
        </p:nvSpPr>
        <p:spPr/>
        <p:txBody>
          <a:bodyPr/>
          <a:lstStyle/>
          <a:p>
            <a:pPr marL="179388" indent="0">
              <a:buNone/>
            </a:pPr>
            <a:r>
              <a:rPr lang="nb-NO" dirty="0"/>
              <a:t>En ansatt i kontrollrommet har delt til sine </a:t>
            </a:r>
            <a:r>
              <a:rPr lang="nb-NO" dirty="0" err="1"/>
              <a:t>følgere</a:t>
            </a:r>
            <a:r>
              <a:rPr lang="nb-NO" dirty="0"/>
              <a:t> på </a:t>
            </a:r>
            <a:r>
              <a:rPr lang="nb-NO" dirty="0" err="1"/>
              <a:t>TikTok</a:t>
            </a:r>
            <a:r>
              <a:rPr lang="nb-NO" dirty="0"/>
              <a:t> at kraftverket er under dataangrep, og at han tror det gjelder mange kraftselskaper i Norge. Han spekulerer på </a:t>
            </a:r>
            <a:r>
              <a:rPr lang="nb-NO" dirty="0" err="1"/>
              <a:t>TikTok</a:t>
            </a:r>
            <a:r>
              <a:rPr lang="nb-NO" dirty="0"/>
              <a:t> om dette er starten på en invasjon av Norge. VG har snappet opp dette og ber om en kommentar via SMS til beredskapsleder.</a:t>
            </a:r>
          </a:p>
          <a:p>
            <a:pPr marL="179388" indent="0">
              <a:buNone/>
            </a:pPr>
            <a:endParaRPr lang="nb-NO" dirty="0"/>
          </a:p>
          <a:p>
            <a:pPr marL="179388" indent="0">
              <a:buNone/>
            </a:pPr>
            <a:r>
              <a:rPr lang="nb-NO" dirty="0">
                <a:solidFill>
                  <a:schemeClr val="tx2"/>
                </a:solidFill>
              </a:rPr>
              <a:t>Hvordan forholder vi oss til dette?</a:t>
            </a:r>
          </a:p>
        </p:txBody>
      </p:sp>
    </p:spTree>
    <p:extLst>
      <p:ext uri="{BB962C8B-B14F-4D97-AF65-F5344CB8AC3E}">
        <p14:creationId xmlns:p14="http://schemas.microsoft.com/office/powerpoint/2010/main" val="285111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9164-F828-35F0-9EFC-99770683CFE4}"/>
              </a:ext>
            </a:extLst>
          </p:cNvPr>
          <p:cNvSpPr>
            <a:spLocks noGrp="1"/>
          </p:cNvSpPr>
          <p:nvPr>
            <p:ph type="title"/>
          </p:nvPr>
        </p:nvSpPr>
        <p:spPr/>
        <p:txBody>
          <a:bodyPr>
            <a:normAutofit/>
          </a:bodyPr>
          <a:lstStyle/>
          <a:p>
            <a:r>
              <a:rPr lang="nb-NO" sz="4000" dirty="0"/>
              <a:t>Hva vet dere om hva som har skjedd på </a:t>
            </a:r>
            <a:r>
              <a:rPr lang="nb-NO" sz="4000" dirty="0" err="1"/>
              <a:t>TikTok</a:t>
            </a:r>
            <a:r>
              <a:rPr lang="nb-NO" sz="4000" dirty="0"/>
              <a:t>, og hvem bør håndtere det?</a:t>
            </a:r>
          </a:p>
        </p:txBody>
      </p:sp>
    </p:spTree>
    <p:extLst>
      <p:ext uri="{BB962C8B-B14F-4D97-AF65-F5344CB8AC3E}">
        <p14:creationId xmlns:p14="http://schemas.microsoft.com/office/powerpoint/2010/main" val="158907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B859-C34E-C5EB-CDC5-BE97AA17E69A}"/>
              </a:ext>
            </a:extLst>
          </p:cNvPr>
          <p:cNvSpPr>
            <a:spLocks noGrp="1"/>
          </p:cNvSpPr>
          <p:nvPr>
            <p:ph type="title"/>
          </p:nvPr>
        </p:nvSpPr>
        <p:spPr/>
        <p:txBody>
          <a:bodyPr/>
          <a:lstStyle/>
          <a:p>
            <a:r>
              <a:rPr lang="nb-NO" sz="4000" dirty="0"/>
              <a:t>Henvendelse fra NSM</a:t>
            </a:r>
          </a:p>
        </p:txBody>
      </p:sp>
      <p:sp>
        <p:nvSpPr>
          <p:cNvPr id="3" name="Content Placeholder 2">
            <a:extLst>
              <a:ext uri="{FF2B5EF4-FFF2-40B4-BE49-F238E27FC236}">
                <a16:creationId xmlns:a16="http://schemas.microsoft.com/office/drawing/2014/main" id="{A424DF05-5666-C8A9-BFA6-F50F830BA5D0}"/>
              </a:ext>
            </a:extLst>
          </p:cNvPr>
          <p:cNvSpPr>
            <a:spLocks noGrp="1"/>
          </p:cNvSpPr>
          <p:nvPr>
            <p:ph idx="1"/>
          </p:nvPr>
        </p:nvSpPr>
        <p:spPr/>
        <p:txBody>
          <a:bodyPr>
            <a:normAutofit/>
          </a:bodyPr>
          <a:lstStyle/>
          <a:p>
            <a:pPr marL="179388" indent="0">
              <a:buNone/>
            </a:pPr>
            <a:r>
              <a:rPr lang="nb-NO" dirty="0"/>
              <a:t>Nasjonal sikkerhetsmyndighet ber om en statusrapport. De ønsker å vite om vi har kompromitterte systemer, hvilke dette gjelder, hvilke av en lang liste med angrepsteknikker som er observert, og vår vurdering av risikoen for kraftleveranser.</a:t>
            </a:r>
          </a:p>
          <a:p>
            <a:pPr marL="179388" indent="0">
              <a:buNone/>
            </a:pPr>
            <a:endParaRPr lang="nb-NO" dirty="0"/>
          </a:p>
          <a:p>
            <a:pPr marL="179388" indent="0">
              <a:buNone/>
            </a:pPr>
            <a:r>
              <a:rPr lang="nb-NO" dirty="0">
                <a:solidFill>
                  <a:schemeClr val="tx2"/>
                </a:solidFill>
              </a:rPr>
              <a:t>Hvordan svarer vi ut denne henvendelsen, </a:t>
            </a:r>
            <a:br>
              <a:rPr lang="nb-NO" dirty="0">
                <a:solidFill>
                  <a:schemeClr val="tx2"/>
                </a:solidFill>
              </a:rPr>
            </a:br>
            <a:r>
              <a:rPr lang="nb-NO" dirty="0">
                <a:solidFill>
                  <a:schemeClr val="tx2"/>
                </a:solidFill>
              </a:rPr>
              <a:t>uten at det går ut over hendelseshåndteringen?</a:t>
            </a:r>
          </a:p>
        </p:txBody>
      </p:sp>
    </p:spTree>
    <p:extLst>
      <p:ext uri="{BB962C8B-B14F-4D97-AF65-F5344CB8AC3E}">
        <p14:creationId xmlns:p14="http://schemas.microsoft.com/office/powerpoint/2010/main" val="243116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AD5CA-89AF-DAA3-32A8-114BD93601A2}"/>
              </a:ext>
            </a:extLst>
          </p:cNvPr>
          <p:cNvPicPr>
            <a:picLocks noChangeAspect="1"/>
          </p:cNvPicPr>
          <p:nvPr/>
        </p:nvPicPr>
        <p:blipFill>
          <a:blip r:embed="rId2"/>
          <a:stretch>
            <a:fillRect/>
          </a:stretch>
        </p:blipFill>
        <p:spPr>
          <a:xfrm>
            <a:off x="0" y="1796023"/>
            <a:ext cx="12192000" cy="3265953"/>
          </a:xfrm>
          <a:prstGeom prst="rect">
            <a:avLst/>
          </a:prstGeom>
        </p:spPr>
      </p:pic>
      <p:sp>
        <p:nvSpPr>
          <p:cNvPr id="4" name="Title 3">
            <a:extLst>
              <a:ext uri="{FF2B5EF4-FFF2-40B4-BE49-F238E27FC236}">
                <a16:creationId xmlns:a16="http://schemas.microsoft.com/office/drawing/2014/main" id="{D3C6E430-7B87-BA7E-E9C1-2AC9AB2AB509}"/>
              </a:ext>
            </a:extLst>
          </p:cNvPr>
          <p:cNvSpPr>
            <a:spLocks noGrp="1"/>
          </p:cNvSpPr>
          <p:nvPr>
            <p:ph type="title"/>
          </p:nvPr>
        </p:nvSpPr>
        <p:spPr/>
        <p:txBody>
          <a:bodyPr/>
          <a:lstStyle/>
          <a:p>
            <a:r>
              <a:rPr lang="nb-NO" sz="4000" dirty="0"/>
              <a:t>Angrepsteknikker av interesse</a:t>
            </a:r>
          </a:p>
        </p:txBody>
      </p:sp>
    </p:spTree>
    <p:extLst>
      <p:ext uri="{BB962C8B-B14F-4D97-AF65-F5344CB8AC3E}">
        <p14:creationId xmlns:p14="http://schemas.microsoft.com/office/powerpoint/2010/main" val="297123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E0CE-278A-A21C-B356-F519EE666CC3}"/>
              </a:ext>
            </a:extLst>
          </p:cNvPr>
          <p:cNvSpPr>
            <a:spLocks noGrp="1"/>
          </p:cNvSpPr>
          <p:nvPr>
            <p:ph type="title"/>
          </p:nvPr>
        </p:nvSpPr>
        <p:spPr/>
        <p:txBody>
          <a:bodyPr>
            <a:normAutofit/>
          </a:bodyPr>
          <a:lstStyle/>
          <a:p>
            <a:r>
              <a:rPr lang="nb-NO" sz="4000" dirty="0"/>
              <a:t>Hvilket detaljnivå er det hensiktsmessig å svare på?</a:t>
            </a:r>
          </a:p>
        </p:txBody>
      </p:sp>
    </p:spTree>
    <p:extLst>
      <p:ext uri="{BB962C8B-B14F-4D97-AF65-F5344CB8AC3E}">
        <p14:creationId xmlns:p14="http://schemas.microsoft.com/office/powerpoint/2010/main" val="106175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C3E9-E128-1084-6584-0821DCD78235}"/>
              </a:ext>
            </a:extLst>
          </p:cNvPr>
          <p:cNvSpPr>
            <a:spLocks noGrp="1"/>
          </p:cNvSpPr>
          <p:nvPr>
            <p:ph type="title"/>
          </p:nvPr>
        </p:nvSpPr>
        <p:spPr/>
        <p:txBody>
          <a:bodyPr/>
          <a:lstStyle/>
          <a:p>
            <a:r>
              <a:rPr lang="nb-NO" sz="4000" dirty="0"/>
              <a:t>Anbefaling om </a:t>
            </a:r>
            <a:r>
              <a:rPr lang="nb-NO" sz="4000" dirty="0" err="1"/>
              <a:t>øydrift</a:t>
            </a:r>
            <a:endParaRPr lang="nb-NO" sz="4000" dirty="0"/>
          </a:p>
        </p:txBody>
      </p:sp>
      <p:sp>
        <p:nvSpPr>
          <p:cNvPr id="3" name="Content Placeholder 2">
            <a:extLst>
              <a:ext uri="{FF2B5EF4-FFF2-40B4-BE49-F238E27FC236}">
                <a16:creationId xmlns:a16="http://schemas.microsoft.com/office/drawing/2014/main" id="{4787ED10-7B13-A8D3-E2BE-A09AD890B1E7}"/>
              </a:ext>
            </a:extLst>
          </p:cNvPr>
          <p:cNvSpPr>
            <a:spLocks noGrp="1"/>
          </p:cNvSpPr>
          <p:nvPr>
            <p:ph idx="1"/>
          </p:nvPr>
        </p:nvSpPr>
        <p:spPr/>
        <p:txBody>
          <a:bodyPr/>
          <a:lstStyle/>
          <a:p>
            <a:pPr marL="179388" indent="0">
              <a:buNone/>
            </a:pPr>
            <a:r>
              <a:rPr lang="nb-NO" dirty="0" err="1"/>
              <a:t>KraftCERT</a:t>
            </a:r>
            <a:r>
              <a:rPr lang="nb-NO" dirty="0"/>
              <a:t> har sendt ut veiledning til håndtering av angrepet, hvor de anbefaler alle som har funnet indikatorer i egne nettverk å gå i </a:t>
            </a:r>
            <a:r>
              <a:rPr lang="nb-NO" dirty="0" err="1"/>
              <a:t>øydrift</a:t>
            </a:r>
            <a:r>
              <a:rPr lang="nb-NO" dirty="0"/>
              <a:t> for all kraftproduksjon. </a:t>
            </a:r>
            <a:br>
              <a:rPr lang="nb-NO" dirty="0"/>
            </a:br>
            <a:r>
              <a:rPr lang="nb-NO" dirty="0"/>
              <a:t>De sier at anbefalingen vil gjelder "inntil videre". </a:t>
            </a:r>
            <a:br>
              <a:rPr lang="nb-NO" dirty="0"/>
            </a:br>
            <a:br>
              <a:rPr lang="nb-NO" dirty="0"/>
            </a:br>
            <a:br>
              <a:rPr lang="nb-NO" dirty="0"/>
            </a:br>
            <a:r>
              <a:rPr lang="nb-NO" dirty="0">
                <a:solidFill>
                  <a:schemeClr val="tx2"/>
                </a:solidFill>
              </a:rPr>
              <a:t>Hvordan forholder vi oss til dette, </a:t>
            </a:r>
            <a:br>
              <a:rPr lang="nb-NO" dirty="0">
                <a:solidFill>
                  <a:schemeClr val="tx2"/>
                </a:solidFill>
              </a:rPr>
            </a:br>
            <a:r>
              <a:rPr lang="nb-NO" dirty="0">
                <a:solidFill>
                  <a:schemeClr val="tx2"/>
                </a:solidFill>
              </a:rPr>
              <a:t>og er vi i stand til å drifte anleggene slik? </a:t>
            </a:r>
          </a:p>
        </p:txBody>
      </p:sp>
    </p:spTree>
    <p:extLst>
      <p:ext uri="{BB962C8B-B14F-4D97-AF65-F5344CB8AC3E}">
        <p14:creationId xmlns:p14="http://schemas.microsoft.com/office/powerpoint/2010/main" val="40597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5E69-B951-0586-FFB3-299F35C141EC}"/>
              </a:ext>
            </a:extLst>
          </p:cNvPr>
          <p:cNvSpPr>
            <a:spLocks noGrp="1"/>
          </p:cNvSpPr>
          <p:nvPr>
            <p:ph type="title"/>
          </p:nvPr>
        </p:nvSpPr>
        <p:spPr/>
        <p:txBody>
          <a:bodyPr>
            <a:normAutofit/>
          </a:bodyPr>
          <a:lstStyle/>
          <a:p>
            <a:r>
              <a:rPr lang="nb-NO" sz="4000" dirty="0"/>
              <a:t>Hvilke avhengigheter har vi til IT-systemene?</a:t>
            </a:r>
          </a:p>
        </p:txBody>
      </p:sp>
    </p:spTree>
    <p:extLst>
      <p:ext uri="{BB962C8B-B14F-4D97-AF65-F5344CB8AC3E}">
        <p14:creationId xmlns:p14="http://schemas.microsoft.com/office/powerpoint/2010/main" val="1154840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0C72-6112-917E-376C-A93C91EF56CF}"/>
              </a:ext>
            </a:extLst>
          </p:cNvPr>
          <p:cNvSpPr>
            <a:spLocks noGrp="1"/>
          </p:cNvSpPr>
          <p:nvPr>
            <p:ph type="title"/>
          </p:nvPr>
        </p:nvSpPr>
        <p:spPr/>
        <p:txBody>
          <a:bodyPr>
            <a:normAutofit/>
          </a:bodyPr>
          <a:lstStyle/>
          <a:p>
            <a:r>
              <a:rPr lang="nb-NO" sz="4000" dirty="0"/>
              <a:t>Vil </a:t>
            </a:r>
            <a:r>
              <a:rPr lang="nb-NO" sz="4000" dirty="0" err="1"/>
              <a:t>øydrift</a:t>
            </a:r>
            <a:r>
              <a:rPr lang="nb-NO" sz="4000" dirty="0"/>
              <a:t> ha påvirkning for </a:t>
            </a:r>
            <a:r>
              <a:rPr lang="nb-NO" sz="4000" dirty="0" err="1"/>
              <a:t>observerbarhet</a:t>
            </a:r>
            <a:r>
              <a:rPr lang="nb-NO" sz="4000" dirty="0"/>
              <a:t>/SOC-tjeneste?</a:t>
            </a:r>
          </a:p>
        </p:txBody>
      </p:sp>
    </p:spTree>
    <p:extLst>
      <p:ext uri="{BB962C8B-B14F-4D97-AF65-F5344CB8AC3E}">
        <p14:creationId xmlns:p14="http://schemas.microsoft.com/office/powerpoint/2010/main" val="49603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656-7D5C-2CDE-D887-A3541F53F146}"/>
              </a:ext>
            </a:extLst>
          </p:cNvPr>
          <p:cNvSpPr>
            <a:spLocks noGrp="1"/>
          </p:cNvSpPr>
          <p:nvPr>
            <p:ph type="title"/>
          </p:nvPr>
        </p:nvSpPr>
        <p:spPr>
          <a:xfrm>
            <a:off x="556532" y="431347"/>
            <a:ext cx="10831260" cy="1100978"/>
          </a:xfrm>
        </p:spPr>
        <p:txBody>
          <a:bodyPr/>
          <a:lstStyle/>
          <a:p>
            <a:r>
              <a:rPr lang="nb-NO" sz="4000" dirty="0"/>
              <a:t>Ressurskabal</a:t>
            </a:r>
          </a:p>
        </p:txBody>
      </p:sp>
      <p:sp>
        <p:nvSpPr>
          <p:cNvPr id="3" name="Content Placeholder 2">
            <a:extLst>
              <a:ext uri="{FF2B5EF4-FFF2-40B4-BE49-F238E27FC236}">
                <a16:creationId xmlns:a16="http://schemas.microsoft.com/office/drawing/2014/main" id="{B7B2C94F-647C-E1E5-812B-E6EB8A427DFA}"/>
              </a:ext>
            </a:extLst>
          </p:cNvPr>
          <p:cNvSpPr>
            <a:spLocks noGrp="1"/>
          </p:cNvSpPr>
          <p:nvPr>
            <p:ph idx="1"/>
          </p:nvPr>
        </p:nvSpPr>
        <p:spPr/>
        <p:txBody>
          <a:bodyPr/>
          <a:lstStyle/>
          <a:p>
            <a:pPr marL="179388" indent="0">
              <a:buNone/>
            </a:pPr>
            <a:r>
              <a:rPr lang="nb-NO" dirty="0"/>
              <a:t>IT rapporterer at de sliter med å håndtere hendelsen, at de ikke har nok folk til både å gjøre dette og følge opp det daglige arbeidet. Det er særlig utfordrende med innføringen av det nye ERP-systemet som foregår og som går inn i en intensiv migreringsfase denne uka. </a:t>
            </a:r>
            <a:br>
              <a:rPr lang="nb-NO" dirty="0"/>
            </a:br>
            <a:br>
              <a:rPr lang="nb-NO" dirty="0"/>
            </a:br>
            <a:br>
              <a:rPr lang="nb-NO" dirty="0"/>
            </a:br>
            <a:r>
              <a:rPr lang="nb-NO" dirty="0">
                <a:solidFill>
                  <a:schemeClr val="tx2"/>
                </a:solidFill>
              </a:rPr>
              <a:t>Hvordan skal ressursene prioriteres?</a:t>
            </a:r>
          </a:p>
        </p:txBody>
      </p:sp>
    </p:spTree>
    <p:extLst>
      <p:ext uri="{BB962C8B-B14F-4D97-AF65-F5344CB8AC3E}">
        <p14:creationId xmlns:p14="http://schemas.microsoft.com/office/powerpoint/2010/main" val="147958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9617-550C-9741-6011-ADD9DE9E6CDE}"/>
              </a:ext>
            </a:extLst>
          </p:cNvPr>
          <p:cNvSpPr>
            <a:spLocks noGrp="1"/>
          </p:cNvSpPr>
          <p:nvPr>
            <p:ph type="title"/>
          </p:nvPr>
        </p:nvSpPr>
        <p:spPr/>
        <p:txBody>
          <a:bodyPr>
            <a:normAutofit/>
          </a:bodyPr>
          <a:lstStyle/>
          <a:p>
            <a:r>
              <a:rPr lang="nb-NO" sz="4000" dirty="0"/>
              <a:t>Hva er effekten av eventuell utsettelse av ERP-migreringen?</a:t>
            </a:r>
          </a:p>
        </p:txBody>
      </p:sp>
    </p:spTree>
    <p:extLst>
      <p:ext uri="{BB962C8B-B14F-4D97-AF65-F5344CB8AC3E}">
        <p14:creationId xmlns:p14="http://schemas.microsoft.com/office/powerpoint/2010/main" val="1105048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0005-7EF8-E747-AA27-F806C2299293}"/>
              </a:ext>
            </a:extLst>
          </p:cNvPr>
          <p:cNvSpPr>
            <a:spLocks noGrp="1"/>
          </p:cNvSpPr>
          <p:nvPr>
            <p:ph type="title"/>
          </p:nvPr>
        </p:nvSpPr>
        <p:spPr/>
        <p:txBody>
          <a:bodyPr/>
          <a:lstStyle/>
          <a:p>
            <a:r>
              <a:rPr lang="nb-NO" sz="4000" dirty="0"/>
              <a:t>Hurtig gjenoppretting</a:t>
            </a:r>
          </a:p>
        </p:txBody>
      </p:sp>
      <p:sp>
        <p:nvSpPr>
          <p:cNvPr id="3" name="Content Placeholder 2">
            <a:extLst>
              <a:ext uri="{FF2B5EF4-FFF2-40B4-BE49-F238E27FC236}">
                <a16:creationId xmlns:a16="http://schemas.microsoft.com/office/drawing/2014/main" id="{CA25B821-9B7F-719B-78CC-85E09CF02A0B}"/>
              </a:ext>
            </a:extLst>
          </p:cNvPr>
          <p:cNvSpPr>
            <a:spLocks noGrp="1"/>
          </p:cNvSpPr>
          <p:nvPr>
            <p:ph idx="1"/>
          </p:nvPr>
        </p:nvSpPr>
        <p:spPr/>
        <p:txBody>
          <a:bodyPr/>
          <a:lstStyle/>
          <a:p>
            <a:pPr marL="179388" indent="0">
              <a:buNone/>
            </a:pPr>
            <a:r>
              <a:rPr lang="nb-NO" dirty="0"/>
              <a:t>IT anbefaler at vi ikke bryr oss med detaljerte analyser av angrepet, men starter gjenoppretting fra </a:t>
            </a:r>
            <a:r>
              <a:rPr lang="nb-NO" dirty="0" err="1"/>
              <a:t>backup</a:t>
            </a:r>
            <a:r>
              <a:rPr lang="nb-NO" dirty="0"/>
              <a:t> så raskt som mulig, for å spare tid og unngå problemer med ressursbruken. Beredskapsmyndighetene har samtidig bedt alle påvirkede selskaper å sikre digitale bevis. </a:t>
            </a:r>
            <a:br>
              <a:rPr lang="nb-NO" dirty="0"/>
            </a:br>
            <a:br>
              <a:rPr lang="nb-NO" dirty="0"/>
            </a:br>
            <a:br>
              <a:rPr lang="nb-NO" dirty="0"/>
            </a:br>
            <a:r>
              <a:rPr lang="nb-NO" dirty="0">
                <a:solidFill>
                  <a:schemeClr val="tx2"/>
                </a:solidFill>
              </a:rPr>
              <a:t>Hvordan skal vi prioritere her?</a:t>
            </a:r>
          </a:p>
        </p:txBody>
      </p:sp>
    </p:spTree>
    <p:extLst>
      <p:ext uri="{BB962C8B-B14F-4D97-AF65-F5344CB8AC3E}">
        <p14:creationId xmlns:p14="http://schemas.microsoft.com/office/powerpoint/2010/main" val="136578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8F47-5E0E-2C89-6FDE-3E3B88F7FE18}"/>
              </a:ext>
            </a:extLst>
          </p:cNvPr>
          <p:cNvSpPr>
            <a:spLocks noGrp="1"/>
          </p:cNvSpPr>
          <p:nvPr>
            <p:ph type="title"/>
          </p:nvPr>
        </p:nvSpPr>
        <p:spPr/>
        <p:txBody>
          <a:bodyPr>
            <a:normAutofit/>
          </a:bodyPr>
          <a:lstStyle/>
          <a:p>
            <a:r>
              <a:rPr lang="nb-NO" sz="4000" dirty="0"/>
              <a:t>Har vi, eller </a:t>
            </a:r>
            <a:r>
              <a:rPr lang="nb-NO" sz="4000" dirty="0" err="1"/>
              <a:t>trusselaktøren</a:t>
            </a:r>
            <a:r>
              <a:rPr lang="nb-NO" sz="4000" dirty="0"/>
              <a:t>, kontroll over utstyret?</a:t>
            </a:r>
          </a:p>
        </p:txBody>
      </p:sp>
    </p:spTree>
    <p:extLst>
      <p:ext uri="{BB962C8B-B14F-4D97-AF65-F5344CB8AC3E}">
        <p14:creationId xmlns:p14="http://schemas.microsoft.com/office/powerpoint/2010/main" val="366101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C876-81E0-2A11-4A98-5AB90BE3E836}"/>
              </a:ext>
            </a:extLst>
          </p:cNvPr>
          <p:cNvSpPr>
            <a:spLocks noGrp="1"/>
          </p:cNvSpPr>
          <p:nvPr>
            <p:ph type="title"/>
          </p:nvPr>
        </p:nvSpPr>
        <p:spPr/>
        <p:txBody>
          <a:bodyPr/>
          <a:lstStyle/>
          <a:p>
            <a:r>
              <a:rPr lang="nb-NO" sz="4000" dirty="0"/>
              <a:t>Situasjonsforståelse</a:t>
            </a:r>
          </a:p>
        </p:txBody>
      </p:sp>
      <p:sp>
        <p:nvSpPr>
          <p:cNvPr id="3" name="Content Placeholder 2">
            <a:extLst>
              <a:ext uri="{FF2B5EF4-FFF2-40B4-BE49-F238E27FC236}">
                <a16:creationId xmlns:a16="http://schemas.microsoft.com/office/drawing/2014/main" id="{C3DA9E4B-008A-64EC-DF52-F93CB424792D}"/>
              </a:ext>
            </a:extLst>
          </p:cNvPr>
          <p:cNvSpPr>
            <a:spLocks noGrp="1"/>
          </p:cNvSpPr>
          <p:nvPr>
            <p:ph idx="1"/>
          </p:nvPr>
        </p:nvSpPr>
        <p:spPr/>
        <p:txBody>
          <a:bodyPr/>
          <a:lstStyle/>
          <a:p>
            <a:pPr marL="179388" indent="0">
              <a:buNone/>
            </a:pPr>
            <a:r>
              <a:rPr lang="nb-NO" dirty="0"/>
              <a:t>Det kommer stadig ny informasjon fra NVE, </a:t>
            </a:r>
            <a:r>
              <a:rPr lang="nb-NO" dirty="0" err="1"/>
              <a:t>KraftCERT</a:t>
            </a:r>
            <a:r>
              <a:rPr lang="nb-NO" dirty="0"/>
              <a:t>, NSM og utstyrsleverandører, samtidig som vi forsøker å håndtere problemet lokalt. </a:t>
            </a:r>
            <a:br>
              <a:rPr lang="nb-NO" dirty="0"/>
            </a:br>
            <a:br>
              <a:rPr lang="nb-NO" dirty="0"/>
            </a:br>
            <a:br>
              <a:rPr lang="nb-NO" dirty="0"/>
            </a:br>
            <a:br>
              <a:rPr lang="nb-NO" dirty="0"/>
            </a:br>
            <a:br>
              <a:rPr lang="nb-NO" dirty="0"/>
            </a:br>
            <a:r>
              <a:rPr lang="nb-NO" dirty="0">
                <a:solidFill>
                  <a:schemeClr val="tx2"/>
                </a:solidFill>
              </a:rPr>
              <a:t>Hvordan klarer vi å vedlikeholde god situasjonsforståelse?</a:t>
            </a:r>
          </a:p>
        </p:txBody>
      </p:sp>
    </p:spTree>
    <p:extLst>
      <p:ext uri="{BB962C8B-B14F-4D97-AF65-F5344CB8AC3E}">
        <p14:creationId xmlns:p14="http://schemas.microsoft.com/office/powerpoint/2010/main" val="463334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3402-99EF-6F8A-3B23-594D1BBB1E01}"/>
              </a:ext>
            </a:extLst>
          </p:cNvPr>
          <p:cNvSpPr>
            <a:spLocks noGrp="1"/>
          </p:cNvSpPr>
          <p:nvPr>
            <p:ph type="title"/>
          </p:nvPr>
        </p:nvSpPr>
        <p:spPr/>
        <p:txBody>
          <a:bodyPr>
            <a:normAutofit/>
          </a:bodyPr>
          <a:lstStyle/>
          <a:p>
            <a:r>
              <a:rPr lang="nb-NO" sz="4000" dirty="0"/>
              <a:t>Understøtter informasjons-håndteringen beslutningene vi må ta?</a:t>
            </a:r>
          </a:p>
        </p:txBody>
      </p:sp>
    </p:spTree>
    <p:extLst>
      <p:ext uri="{BB962C8B-B14F-4D97-AF65-F5344CB8AC3E}">
        <p14:creationId xmlns:p14="http://schemas.microsoft.com/office/powerpoint/2010/main" val="401840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7351939" cy="2572303"/>
          </a:xfrm>
        </p:spPr>
        <p:txBody>
          <a:bodyPr>
            <a:noAutofit/>
          </a:bodyPr>
          <a:lstStyle/>
          <a:p>
            <a:pPr marL="342900" lvl="0" indent="-342900">
              <a:lnSpc>
                <a:spcPct val="115000"/>
              </a:lnSpc>
              <a:buFont typeface="Symbol" panose="05050102010706020507" pitchFamily="18" charset="2"/>
              <a:buChar char=""/>
            </a:pPr>
            <a:r>
              <a:rPr lang="nb-NO" sz="2600" dirty="0">
                <a:effectLst/>
                <a:latin typeface="Arial" panose="020B0604020202020204" pitchFamily="34" charset="0"/>
                <a:ea typeface="Arial" panose="020B0604020202020204" pitchFamily="34" charset="0"/>
                <a:cs typeface="Arial (Headings CS)"/>
              </a:rPr>
              <a:t>Øve på beslutninger under usikkerhet</a:t>
            </a:r>
            <a:endParaRPr lang="en-US" sz="2600" dirty="0">
              <a:effectLst/>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600" dirty="0">
                <a:effectLst/>
                <a:latin typeface="Arial" panose="020B0604020202020204" pitchFamily="34" charset="0"/>
                <a:ea typeface="Arial" panose="020B0604020202020204" pitchFamily="34" charset="0"/>
                <a:cs typeface="Arial (Headings CS)"/>
              </a:rPr>
              <a:t>Utvikle samhandling mellom IT og OT</a:t>
            </a:r>
            <a:endParaRPr lang="en-US" sz="26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600" dirty="0">
                <a:effectLst/>
                <a:latin typeface="Arial" panose="020B0604020202020204" pitchFamily="34" charset="0"/>
                <a:ea typeface="Arial" panose="020B0604020202020204" pitchFamily="34" charset="0"/>
                <a:cs typeface="Arial (Headings CS)"/>
              </a:rPr>
              <a:t>Utvikle evne til å samhandle med andre KBO-enheter og sektorens sentrale responsmiljø</a:t>
            </a:r>
            <a:endParaRPr lang="en-US" sz="2600" dirty="0"/>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dirty="0"/>
              <a:t>Oppsummering av øvelsen</a:t>
            </a:r>
            <a:br>
              <a:rPr lang="nb-NO" sz="3200" dirty="0"/>
            </a:br>
            <a:endParaRPr lang="nb-NO" sz="3200" dirty="0"/>
          </a:p>
          <a:p>
            <a:pPr marL="457200" indent="-457200">
              <a:buFont typeface="Arial" panose="020B0604020202020204" pitchFamily="34" charset="0"/>
              <a:buChar char="•"/>
            </a:pPr>
            <a:r>
              <a:rPr lang="nb-NO" sz="3200" dirty="0"/>
              <a:t>Runde rundt bordet</a:t>
            </a:r>
          </a:p>
          <a:p>
            <a:pPr lvl="1"/>
            <a:r>
              <a:rPr lang="nb-NO" sz="3200" dirty="0"/>
              <a:t>Hva forventet vi skulle skje?</a:t>
            </a:r>
          </a:p>
          <a:p>
            <a:pPr lvl="1"/>
            <a:r>
              <a:rPr lang="nb-NO" sz="3200" dirty="0"/>
              <a:t>Hva fungerte godt, og hvorfor?</a:t>
            </a:r>
          </a:p>
          <a:p>
            <a:pPr lvl="1"/>
            <a:r>
              <a:rPr lang="nb-NO" sz="3200" dirty="0"/>
              <a:t>Hvilke utfordringer møtte vi på? </a:t>
            </a:r>
          </a:p>
          <a:p>
            <a:pPr lvl="1"/>
            <a:r>
              <a:rPr lang="nb-NO" sz="3200" dirty="0"/>
              <a:t>Hva kan forbedres, og hvordan?</a:t>
            </a:r>
            <a:endParaRPr lang="nb-NO" sz="2400" dirty="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a:t>
            </a:r>
            <a:r>
              <a:rPr lang="nb-NO" sz="7200" dirty="0"/>
              <a:t> </a:t>
            </a:r>
            <a:endParaRPr lang="en-US" sz="72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390525" y="649060"/>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621847" y="344261"/>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730704" y="453118"/>
            <a:ext cx="8718096"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Props1.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3.xml><?xml version="1.0" encoding="utf-8"?>
<ds:datastoreItem xmlns:ds="http://schemas.openxmlformats.org/officeDocument/2006/customXml" ds:itemID="{2A4DBDEF-A87E-4361-AE1E-8BC728D51EB1}">
  <ds:schemaRefs>
    <ds:schemaRef ds:uri="http://schemas.microsoft.com/office/2006/documentManagement/types"/>
    <ds:schemaRef ds:uri="http://schemas.microsoft.com/office/2006/metadata/properties"/>
    <ds:schemaRef ds:uri="http://purl.org/dc/elements/1.1/"/>
    <ds:schemaRef ds:uri="c1393ac3-e244-4758-a539-5b975df7832c"/>
    <ds:schemaRef ds:uri="http://schemas.openxmlformats.org/package/2006/metadata/core-properties"/>
    <ds:schemaRef ds:uri="http://purl.org/dc/terms/"/>
    <ds:schemaRef ds:uri="http://schemas.microsoft.com/office/infopath/2007/PartnerControls"/>
    <ds:schemaRef ds:uri="4e01fcfe-bee3-4600-ba0b-b00476ef22a3"/>
    <ds:schemaRef ds:uri="http://www.w3.org/XML/1998/namespace"/>
    <ds:schemaRef ds:uri="http://purl.org/dc/dcmitype/"/>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2703</TotalTime>
  <Words>1629</Words>
  <Application>Microsoft Office PowerPoint</Application>
  <PresentationFormat>Widescreen</PresentationFormat>
  <Paragraphs>176</Paragraphs>
  <Slides>42</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AktivGrotesk-Regular</vt:lpstr>
      <vt:lpstr>Arial</vt:lpstr>
      <vt:lpstr>Calibri</vt:lpstr>
      <vt:lpstr>Segoe UI</vt:lpstr>
      <vt:lpstr>Segoe UI semibold</vt:lpstr>
      <vt:lpstr>Symbol</vt:lpstr>
      <vt:lpstr>Wingdings</vt:lpstr>
      <vt:lpstr>Safetec lys</vt:lpstr>
      <vt:lpstr>Safetec mørk</vt:lpstr>
      <vt:lpstr>PowerPoint Presentation</vt:lpstr>
      <vt:lpstr>Beredskapsøvelse Scenario 2</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2 Avansert vedvarende trussel (APT)</vt:lpstr>
      <vt:lpstr>Lignende hendelser fra virkeligheten</vt:lpstr>
      <vt:lpstr>Antall angrep mot kraftsystemene øker globalt</vt:lpstr>
      <vt:lpstr>Angrep mot substasjoner i Ukraina (2022)</vt:lpstr>
      <vt:lpstr>Øvingsoppsett</vt:lpstr>
      <vt:lpstr>Gjennomføring av en diskusjonsøvelse</vt:lpstr>
      <vt:lpstr>Scenariobeskrivelse</vt:lpstr>
      <vt:lpstr>Øvelsen starter</vt:lpstr>
      <vt:lpstr>Dataangrep mot kraftsektoren oppdaget</vt:lpstr>
      <vt:lpstr>Hva slags informasjon trenger dere for å få oversikt?</vt:lpstr>
      <vt:lpstr>Hvem skal varsles?</vt:lpstr>
      <vt:lpstr>Ny info om trusselaktør</vt:lpstr>
      <vt:lpstr>Hvilke informasjonskilder har vi for å finne ut om dette skjer?</vt:lpstr>
      <vt:lpstr>Hvilke produksjonstiltak er mulige?</vt:lpstr>
      <vt:lpstr>Lekkasjer fra virksomheten</vt:lpstr>
      <vt:lpstr>Hva vet dere om hva som har skjedd på TikTok, og hvem bør håndtere det?</vt:lpstr>
      <vt:lpstr>Henvendelse fra NSM</vt:lpstr>
      <vt:lpstr>Angrepsteknikker av interesse</vt:lpstr>
      <vt:lpstr>Hvilket detaljnivå er det hensiktsmessig å svare på?</vt:lpstr>
      <vt:lpstr>Anbefaling om øydrift</vt:lpstr>
      <vt:lpstr>Hvilke avhengigheter har vi til IT-systemene?</vt:lpstr>
      <vt:lpstr>Vil øydrift ha påvirkning for observerbarhet/SOC-tjeneste?</vt:lpstr>
      <vt:lpstr>Ressurskabal</vt:lpstr>
      <vt:lpstr>Hva er effekten av eventuell utsettelse av ERP-migreringen?</vt:lpstr>
      <vt:lpstr>Hurtig gjenoppretting</vt:lpstr>
      <vt:lpstr>Har vi, eller trusselaktøren, kontroll over utstyret?</vt:lpstr>
      <vt:lpstr>Situasjonsforståelse</vt:lpstr>
      <vt:lpstr>Understøtter informasjons-håndteringen beslutningene vi må ta?</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1</cp:revision>
  <dcterms:created xsi:type="dcterms:W3CDTF">2024-09-11T07:07:05Z</dcterms:created>
  <dcterms:modified xsi:type="dcterms:W3CDTF">2024-11-01T09:02:50Z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