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1" r:id="rId5"/>
  </p:sldMasterIdLst>
  <p:notesMasterIdLst>
    <p:notesMasterId r:id="rId48"/>
  </p:notesMasterIdLst>
  <p:sldIdLst>
    <p:sldId id="256" r:id="rId6"/>
    <p:sldId id="257" r:id="rId7"/>
    <p:sldId id="258" r:id="rId8"/>
    <p:sldId id="259" r:id="rId9"/>
    <p:sldId id="263" r:id="rId10"/>
    <p:sldId id="264" r:id="rId11"/>
    <p:sldId id="281" r:id="rId12"/>
    <p:sldId id="694" r:id="rId13"/>
    <p:sldId id="303" r:id="rId14"/>
    <p:sldId id="262" r:id="rId15"/>
    <p:sldId id="294" r:id="rId16"/>
    <p:sldId id="269" r:id="rId17"/>
    <p:sldId id="271" r:id="rId18"/>
    <p:sldId id="297" r:id="rId19"/>
    <p:sldId id="697" r:id="rId20"/>
    <p:sldId id="678" r:id="rId21"/>
    <p:sldId id="288" r:id="rId22"/>
    <p:sldId id="272" r:id="rId23"/>
    <p:sldId id="695" r:id="rId24"/>
    <p:sldId id="699" r:id="rId25"/>
    <p:sldId id="700" r:id="rId26"/>
    <p:sldId id="698" r:id="rId27"/>
    <p:sldId id="701" r:id="rId28"/>
    <p:sldId id="702" r:id="rId29"/>
    <p:sldId id="703" r:id="rId30"/>
    <p:sldId id="704" r:id="rId31"/>
    <p:sldId id="705" r:id="rId32"/>
    <p:sldId id="707" r:id="rId33"/>
    <p:sldId id="708" r:id="rId34"/>
    <p:sldId id="706" r:id="rId35"/>
    <p:sldId id="709" r:id="rId36"/>
    <p:sldId id="710" r:id="rId37"/>
    <p:sldId id="711" r:id="rId38"/>
    <p:sldId id="712" r:id="rId39"/>
    <p:sldId id="713" r:id="rId40"/>
    <p:sldId id="714" r:id="rId41"/>
    <p:sldId id="715" r:id="rId42"/>
    <p:sldId id="716" r:id="rId43"/>
    <p:sldId id="717" r:id="rId44"/>
    <p:sldId id="718" r:id="rId45"/>
    <p:sldId id="276" r:id="rId46"/>
    <p:sldId id="26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547" userDrawn="1">
          <p15:clr>
            <a:srgbClr val="5ACBF0"/>
          </p15:clr>
        </p15:guide>
        <p15:guide id="4" pos="5133" userDrawn="1">
          <p15:clr>
            <a:srgbClr val="5ACBF0"/>
          </p15:clr>
        </p15:guide>
        <p15:guide id="5" pos="234" userDrawn="1">
          <p15:clr>
            <a:srgbClr val="F26B43"/>
          </p15:clr>
        </p15:guide>
        <p15:guide id="6" pos="7446" userDrawn="1">
          <p15:clr>
            <a:srgbClr val="F26B43"/>
          </p15:clr>
        </p15:guide>
        <p15:guide id="7" orient="horz" pos="210" userDrawn="1">
          <p15:clr>
            <a:srgbClr val="F26B43"/>
          </p15:clr>
        </p15:guide>
        <p15:guide id="8" orient="horz" pos="4110" userDrawn="1">
          <p15:clr>
            <a:srgbClr val="F26B43"/>
          </p15:clr>
        </p15:guide>
        <p15:guide id="9" orient="horz" pos="1434" userDrawn="1">
          <p15:clr>
            <a:srgbClr val="5ACBF0"/>
          </p15:clr>
        </p15:guide>
        <p15:guide id="10" orient="horz" pos="2886" userDrawn="1">
          <p15:clr>
            <a:srgbClr val="5ACBF0"/>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D0EC37-66EC-6C6F-58E0-133510FD85C5}" name="Vilde Gjøvik" initials="VG" userId="S::vilde.gjovik@safetec.no::3e5ae2c1-af6b-4847-894f-16760506315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0F8F2"/>
    <a:srgbClr val="01A89E"/>
    <a:srgbClr val="2972F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9B9AE5-BB12-4D21-B983-F75070762BDB}" v="2" dt="2024-11-01T09:22:39.9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33" autoAdjust="0"/>
  </p:normalViewPr>
  <p:slideViewPr>
    <p:cSldViewPr snapToGrid="0">
      <p:cViewPr varScale="1">
        <p:scale>
          <a:sx n="74" d="100"/>
          <a:sy n="74" d="100"/>
        </p:scale>
        <p:origin x="936" y="67"/>
      </p:cViewPr>
      <p:guideLst>
        <p:guide orient="horz" pos="2160"/>
        <p:guide pos="3840"/>
        <p:guide pos="2547"/>
        <p:guide pos="5133"/>
        <p:guide pos="234"/>
        <p:guide pos="7446"/>
        <p:guide orient="horz" pos="210"/>
        <p:guide orient="horz" pos="4110"/>
        <p:guide orient="horz" pos="1434"/>
        <p:guide orient="horz" pos="288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kob Stendahl" userId="31c817a6-28e1-4149-b97d-3ea896b0dcbf" providerId="ADAL" clId="{522650BD-5B3E-4986-B6E2-410A29421AF0}"/>
    <pc:docChg chg="undo custSel addSld delSld modSld sldOrd">
      <pc:chgData name="Jakob Stendahl" userId="31c817a6-28e1-4149-b97d-3ea896b0dcbf" providerId="ADAL" clId="{522650BD-5B3E-4986-B6E2-410A29421AF0}" dt="2024-10-08T11:24:44.780" v="1395" actId="20577"/>
      <pc:docMkLst>
        <pc:docMk/>
      </pc:docMkLst>
      <pc:sldChg chg="modSp mod ord">
        <pc:chgData name="Jakob Stendahl" userId="31c817a6-28e1-4149-b97d-3ea896b0dcbf" providerId="ADAL" clId="{522650BD-5B3E-4986-B6E2-410A29421AF0}" dt="2024-10-08T10:52:03.832" v="3" actId="20577"/>
        <pc:sldMkLst>
          <pc:docMk/>
          <pc:sldMk cId="149010025" sldId="272"/>
        </pc:sldMkLst>
        <pc:spChg chg="mod">
          <ac:chgData name="Jakob Stendahl" userId="31c817a6-28e1-4149-b97d-3ea896b0dcbf" providerId="ADAL" clId="{522650BD-5B3E-4986-B6E2-410A29421AF0}" dt="2024-10-08T10:52:03.832" v="3" actId="20577"/>
          <ac:spMkLst>
            <pc:docMk/>
            <pc:sldMk cId="149010025" sldId="272"/>
            <ac:spMk id="5" creationId="{FDFA4D25-254D-0FE7-CC09-5A8A6896F351}"/>
          </ac:spMkLst>
        </pc:spChg>
      </pc:sldChg>
      <pc:sldChg chg="del">
        <pc:chgData name="Jakob Stendahl" userId="31c817a6-28e1-4149-b97d-3ea896b0dcbf" providerId="ADAL" clId="{522650BD-5B3E-4986-B6E2-410A29421AF0}" dt="2024-10-08T10:51:57.703" v="0" actId="47"/>
        <pc:sldMkLst>
          <pc:docMk/>
          <pc:sldMk cId="3816406127" sldId="273"/>
        </pc:sldMkLst>
      </pc:sldChg>
      <pc:sldChg chg="del">
        <pc:chgData name="Jakob Stendahl" userId="31c817a6-28e1-4149-b97d-3ea896b0dcbf" providerId="ADAL" clId="{522650BD-5B3E-4986-B6E2-410A29421AF0}" dt="2024-10-08T10:51:57.703" v="0" actId="47"/>
        <pc:sldMkLst>
          <pc:docMk/>
          <pc:sldMk cId="1972427541" sldId="304"/>
        </pc:sldMkLst>
      </pc:sldChg>
      <pc:sldChg chg="del">
        <pc:chgData name="Jakob Stendahl" userId="31c817a6-28e1-4149-b97d-3ea896b0dcbf" providerId="ADAL" clId="{522650BD-5B3E-4986-B6E2-410A29421AF0}" dt="2024-10-08T10:51:57.703" v="0" actId="47"/>
        <pc:sldMkLst>
          <pc:docMk/>
          <pc:sldMk cId="2606963946" sldId="679"/>
        </pc:sldMkLst>
      </pc:sldChg>
      <pc:sldChg chg="del">
        <pc:chgData name="Jakob Stendahl" userId="31c817a6-28e1-4149-b97d-3ea896b0dcbf" providerId="ADAL" clId="{522650BD-5B3E-4986-B6E2-410A29421AF0}" dt="2024-10-08T10:51:57.703" v="0" actId="47"/>
        <pc:sldMkLst>
          <pc:docMk/>
          <pc:sldMk cId="2966444740" sldId="680"/>
        </pc:sldMkLst>
      </pc:sldChg>
      <pc:sldChg chg="del">
        <pc:chgData name="Jakob Stendahl" userId="31c817a6-28e1-4149-b97d-3ea896b0dcbf" providerId="ADAL" clId="{522650BD-5B3E-4986-B6E2-410A29421AF0}" dt="2024-10-08T10:51:57.703" v="0" actId="47"/>
        <pc:sldMkLst>
          <pc:docMk/>
          <pc:sldMk cId="3518149392" sldId="681"/>
        </pc:sldMkLst>
      </pc:sldChg>
      <pc:sldChg chg="del">
        <pc:chgData name="Jakob Stendahl" userId="31c817a6-28e1-4149-b97d-3ea896b0dcbf" providerId="ADAL" clId="{522650BD-5B3E-4986-B6E2-410A29421AF0}" dt="2024-10-08T10:51:57.703" v="0" actId="47"/>
        <pc:sldMkLst>
          <pc:docMk/>
          <pc:sldMk cId="1739226668" sldId="682"/>
        </pc:sldMkLst>
      </pc:sldChg>
      <pc:sldChg chg="del">
        <pc:chgData name="Jakob Stendahl" userId="31c817a6-28e1-4149-b97d-3ea896b0dcbf" providerId="ADAL" clId="{522650BD-5B3E-4986-B6E2-410A29421AF0}" dt="2024-10-08T10:51:57.703" v="0" actId="47"/>
        <pc:sldMkLst>
          <pc:docMk/>
          <pc:sldMk cId="1680566619" sldId="683"/>
        </pc:sldMkLst>
      </pc:sldChg>
      <pc:sldChg chg="del">
        <pc:chgData name="Jakob Stendahl" userId="31c817a6-28e1-4149-b97d-3ea896b0dcbf" providerId="ADAL" clId="{522650BD-5B3E-4986-B6E2-410A29421AF0}" dt="2024-10-08T10:51:57.703" v="0" actId="47"/>
        <pc:sldMkLst>
          <pc:docMk/>
          <pc:sldMk cId="561720674" sldId="684"/>
        </pc:sldMkLst>
      </pc:sldChg>
      <pc:sldChg chg="del">
        <pc:chgData name="Jakob Stendahl" userId="31c817a6-28e1-4149-b97d-3ea896b0dcbf" providerId="ADAL" clId="{522650BD-5B3E-4986-B6E2-410A29421AF0}" dt="2024-10-08T10:51:57.703" v="0" actId="47"/>
        <pc:sldMkLst>
          <pc:docMk/>
          <pc:sldMk cId="16920805" sldId="685"/>
        </pc:sldMkLst>
      </pc:sldChg>
      <pc:sldChg chg="del">
        <pc:chgData name="Jakob Stendahl" userId="31c817a6-28e1-4149-b97d-3ea896b0dcbf" providerId="ADAL" clId="{522650BD-5B3E-4986-B6E2-410A29421AF0}" dt="2024-10-08T10:51:57.703" v="0" actId="47"/>
        <pc:sldMkLst>
          <pc:docMk/>
          <pc:sldMk cId="135199206" sldId="686"/>
        </pc:sldMkLst>
      </pc:sldChg>
      <pc:sldChg chg="del">
        <pc:chgData name="Jakob Stendahl" userId="31c817a6-28e1-4149-b97d-3ea896b0dcbf" providerId="ADAL" clId="{522650BD-5B3E-4986-B6E2-410A29421AF0}" dt="2024-10-08T10:51:57.703" v="0" actId="47"/>
        <pc:sldMkLst>
          <pc:docMk/>
          <pc:sldMk cId="218011795" sldId="687"/>
        </pc:sldMkLst>
      </pc:sldChg>
      <pc:sldChg chg="del">
        <pc:chgData name="Jakob Stendahl" userId="31c817a6-28e1-4149-b97d-3ea896b0dcbf" providerId="ADAL" clId="{522650BD-5B3E-4986-B6E2-410A29421AF0}" dt="2024-10-08T10:51:57.703" v="0" actId="47"/>
        <pc:sldMkLst>
          <pc:docMk/>
          <pc:sldMk cId="2784683469" sldId="689"/>
        </pc:sldMkLst>
      </pc:sldChg>
      <pc:sldChg chg="del">
        <pc:chgData name="Jakob Stendahl" userId="31c817a6-28e1-4149-b97d-3ea896b0dcbf" providerId="ADAL" clId="{522650BD-5B3E-4986-B6E2-410A29421AF0}" dt="2024-10-08T10:51:57.703" v="0" actId="47"/>
        <pc:sldMkLst>
          <pc:docMk/>
          <pc:sldMk cId="2234857657" sldId="690"/>
        </pc:sldMkLst>
      </pc:sldChg>
      <pc:sldChg chg="del">
        <pc:chgData name="Jakob Stendahl" userId="31c817a6-28e1-4149-b97d-3ea896b0dcbf" providerId="ADAL" clId="{522650BD-5B3E-4986-B6E2-410A29421AF0}" dt="2024-10-08T10:51:57.703" v="0" actId="47"/>
        <pc:sldMkLst>
          <pc:docMk/>
          <pc:sldMk cId="3710435241" sldId="691"/>
        </pc:sldMkLst>
      </pc:sldChg>
      <pc:sldChg chg="del">
        <pc:chgData name="Jakob Stendahl" userId="31c817a6-28e1-4149-b97d-3ea896b0dcbf" providerId="ADAL" clId="{522650BD-5B3E-4986-B6E2-410A29421AF0}" dt="2024-10-08T10:51:57.703" v="0" actId="47"/>
        <pc:sldMkLst>
          <pc:docMk/>
          <pc:sldMk cId="1180642154" sldId="692"/>
        </pc:sldMkLst>
      </pc:sldChg>
      <pc:sldChg chg="del">
        <pc:chgData name="Jakob Stendahl" userId="31c817a6-28e1-4149-b97d-3ea896b0dcbf" providerId="ADAL" clId="{522650BD-5B3E-4986-B6E2-410A29421AF0}" dt="2024-10-08T10:51:57.703" v="0" actId="47"/>
        <pc:sldMkLst>
          <pc:docMk/>
          <pc:sldMk cId="1758387577" sldId="693"/>
        </pc:sldMkLst>
      </pc:sldChg>
      <pc:sldChg chg="modSp new mod">
        <pc:chgData name="Jakob Stendahl" userId="31c817a6-28e1-4149-b97d-3ea896b0dcbf" providerId="ADAL" clId="{522650BD-5B3E-4986-B6E2-410A29421AF0}" dt="2024-10-08T10:56:34.147" v="98" actId="20577"/>
        <pc:sldMkLst>
          <pc:docMk/>
          <pc:sldMk cId="2772491183" sldId="698"/>
        </pc:sldMkLst>
        <pc:spChg chg="mod">
          <ac:chgData name="Jakob Stendahl" userId="31c817a6-28e1-4149-b97d-3ea896b0dcbf" providerId="ADAL" clId="{522650BD-5B3E-4986-B6E2-410A29421AF0}" dt="2024-10-08T10:56:34.147" v="98" actId="20577"/>
          <ac:spMkLst>
            <pc:docMk/>
            <pc:sldMk cId="2772491183" sldId="698"/>
            <ac:spMk id="2" creationId="{396F8E7F-FB4E-4883-461B-BAA56069CFBC}"/>
          </ac:spMkLst>
        </pc:spChg>
      </pc:sldChg>
      <pc:sldChg chg="addSp delSp modSp new mod ord">
        <pc:chgData name="Jakob Stendahl" userId="31c817a6-28e1-4149-b97d-3ea896b0dcbf" providerId="ADAL" clId="{522650BD-5B3E-4986-B6E2-410A29421AF0}" dt="2024-10-08T10:55:14.510" v="78" actId="20577"/>
        <pc:sldMkLst>
          <pc:docMk/>
          <pc:sldMk cId="3293932144" sldId="699"/>
        </pc:sldMkLst>
        <pc:spChg chg="mod">
          <ac:chgData name="Jakob Stendahl" userId="31c817a6-28e1-4149-b97d-3ea896b0dcbf" providerId="ADAL" clId="{522650BD-5B3E-4986-B6E2-410A29421AF0}" dt="2024-10-08T10:54:48.097" v="71" actId="20577"/>
          <ac:spMkLst>
            <pc:docMk/>
            <pc:sldMk cId="3293932144" sldId="699"/>
            <ac:spMk id="2" creationId="{5DA3E677-1A58-F477-4E8A-2E88E5F96CD2}"/>
          </ac:spMkLst>
        </pc:spChg>
        <pc:spChg chg="mod">
          <ac:chgData name="Jakob Stendahl" userId="31c817a6-28e1-4149-b97d-3ea896b0dcbf" providerId="ADAL" clId="{522650BD-5B3E-4986-B6E2-410A29421AF0}" dt="2024-10-08T10:55:14.510" v="78" actId="20577"/>
          <ac:spMkLst>
            <pc:docMk/>
            <pc:sldMk cId="3293932144" sldId="699"/>
            <ac:spMk id="3" creationId="{8B6DB2DE-D2E9-E66A-E06E-5BA459049ABA}"/>
          </ac:spMkLst>
        </pc:spChg>
        <pc:picChg chg="add del">
          <ac:chgData name="Jakob Stendahl" userId="31c817a6-28e1-4149-b97d-3ea896b0dcbf" providerId="ADAL" clId="{522650BD-5B3E-4986-B6E2-410A29421AF0}" dt="2024-10-08T10:53:55.100" v="31" actId="478"/>
          <ac:picMkLst>
            <pc:docMk/>
            <pc:sldMk cId="3293932144" sldId="699"/>
            <ac:picMk id="5" creationId="{568D6BAE-31A0-B17C-4ECF-42E09B9A9BED}"/>
          </ac:picMkLst>
        </pc:picChg>
      </pc:sldChg>
      <pc:sldChg chg="modSp new mod ord">
        <pc:chgData name="Jakob Stendahl" userId="31c817a6-28e1-4149-b97d-3ea896b0dcbf" providerId="ADAL" clId="{522650BD-5B3E-4986-B6E2-410A29421AF0}" dt="2024-10-08T10:57:24.084" v="174"/>
        <pc:sldMkLst>
          <pc:docMk/>
          <pc:sldMk cId="3998661990" sldId="700"/>
        </pc:sldMkLst>
        <pc:spChg chg="mod">
          <ac:chgData name="Jakob Stendahl" userId="31c817a6-28e1-4149-b97d-3ea896b0dcbf" providerId="ADAL" clId="{522650BD-5B3E-4986-B6E2-410A29421AF0}" dt="2024-10-08T10:57:21.123" v="172" actId="20577"/>
          <ac:spMkLst>
            <pc:docMk/>
            <pc:sldMk cId="3998661990" sldId="700"/>
            <ac:spMk id="2" creationId="{9B53680C-2E6B-0428-975C-7322F2B5E854}"/>
          </ac:spMkLst>
        </pc:spChg>
      </pc:sldChg>
      <pc:sldChg chg="addSp delSp modSp new mod">
        <pc:chgData name="Jakob Stendahl" userId="31c817a6-28e1-4149-b97d-3ea896b0dcbf" providerId="ADAL" clId="{522650BD-5B3E-4986-B6E2-410A29421AF0}" dt="2024-10-08T11:00:11.042" v="214" actId="20577"/>
        <pc:sldMkLst>
          <pc:docMk/>
          <pc:sldMk cId="3888041585" sldId="701"/>
        </pc:sldMkLst>
        <pc:spChg chg="mod">
          <ac:chgData name="Jakob Stendahl" userId="31c817a6-28e1-4149-b97d-3ea896b0dcbf" providerId="ADAL" clId="{522650BD-5B3E-4986-B6E2-410A29421AF0}" dt="2024-10-08T11:00:11.042" v="214" actId="20577"/>
          <ac:spMkLst>
            <pc:docMk/>
            <pc:sldMk cId="3888041585" sldId="701"/>
            <ac:spMk id="2" creationId="{8812376D-1A58-D13B-133A-E8A63431DFF3}"/>
          </ac:spMkLst>
        </pc:spChg>
        <pc:spChg chg="mod">
          <ac:chgData name="Jakob Stendahl" userId="31c817a6-28e1-4149-b97d-3ea896b0dcbf" providerId="ADAL" clId="{522650BD-5B3E-4986-B6E2-410A29421AF0}" dt="2024-10-08T10:59:43.581" v="191" actId="20577"/>
          <ac:spMkLst>
            <pc:docMk/>
            <pc:sldMk cId="3888041585" sldId="701"/>
            <ac:spMk id="3" creationId="{B825B4FD-BB5F-602E-4D7C-56EC56091097}"/>
          </ac:spMkLst>
        </pc:spChg>
        <pc:graphicFrameChg chg="add del modGraphic">
          <ac:chgData name="Jakob Stendahl" userId="31c817a6-28e1-4149-b97d-3ea896b0dcbf" providerId="ADAL" clId="{522650BD-5B3E-4986-B6E2-410A29421AF0}" dt="2024-10-08T10:57:44.413" v="177" actId="27309"/>
          <ac:graphicFrameMkLst>
            <pc:docMk/>
            <pc:sldMk cId="3888041585" sldId="701"/>
            <ac:graphicFrameMk id="5" creationId="{D71CD354-65E0-C9E5-7A78-EB83320B1465}"/>
          </ac:graphicFrameMkLst>
        </pc:graphicFrameChg>
      </pc:sldChg>
      <pc:sldChg chg="new del">
        <pc:chgData name="Jakob Stendahl" userId="31c817a6-28e1-4149-b97d-3ea896b0dcbf" providerId="ADAL" clId="{522650BD-5B3E-4986-B6E2-410A29421AF0}" dt="2024-10-08T10:59:38.226" v="188" actId="680"/>
        <pc:sldMkLst>
          <pc:docMk/>
          <pc:sldMk cId="2185094619" sldId="702"/>
        </pc:sldMkLst>
      </pc:sldChg>
      <pc:sldChg chg="modSp new mod">
        <pc:chgData name="Jakob Stendahl" userId="31c817a6-28e1-4149-b97d-3ea896b0dcbf" providerId="ADAL" clId="{522650BD-5B3E-4986-B6E2-410A29421AF0}" dt="2024-10-08T11:01:21.268" v="278" actId="20577"/>
        <pc:sldMkLst>
          <pc:docMk/>
          <pc:sldMk cId="3125446340" sldId="702"/>
        </pc:sldMkLst>
        <pc:spChg chg="mod">
          <ac:chgData name="Jakob Stendahl" userId="31c817a6-28e1-4149-b97d-3ea896b0dcbf" providerId="ADAL" clId="{522650BD-5B3E-4986-B6E2-410A29421AF0}" dt="2024-10-08T11:01:21.268" v="278" actId="20577"/>
          <ac:spMkLst>
            <pc:docMk/>
            <pc:sldMk cId="3125446340" sldId="702"/>
            <ac:spMk id="2" creationId="{E8AD7478-A61B-CB0C-9650-138A059B7B1A}"/>
          </ac:spMkLst>
        </pc:spChg>
      </pc:sldChg>
      <pc:sldChg chg="modSp new mod modNotesTx">
        <pc:chgData name="Jakob Stendahl" userId="31c817a6-28e1-4149-b97d-3ea896b0dcbf" providerId="ADAL" clId="{522650BD-5B3E-4986-B6E2-410A29421AF0}" dt="2024-10-08T11:02:46.156" v="382" actId="20577"/>
        <pc:sldMkLst>
          <pc:docMk/>
          <pc:sldMk cId="4292106323" sldId="703"/>
        </pc:sldMkLst>
        <pc:spChg chg="mod">
          <ac:chgData name="Jakob Stendahl" userId="31c817a6-28e1-4149-b97d-3ea896b0dcbf" providerId="ADAL" clId="{522650BD-5B3E-4986-B6E2-410A29421AF0}" dt="2024-10-08T11:02:07.634" v="314" actId="20577"/>
          <ac:spMkLst>
            <pc:docMk/>
            <pc:sldMk cId="4292106323" sldId="703"/>
            <ac:spMk id="2" creationId="{B56A4B8E-2B0F-5D4D-0BD7-A579498D9258}"/>
          </ac:spMkLst>
        </pc:spChg>
      </pc:sldChg>
      <pc:sldChg chg="modSp new mod">
        <pc:chgData name="Jakob Stendahl" userId="31c817a6-28e1-4149-b97d-3ea896b0dcbf" providerId="ADAL" clId="{522650BD-5B3E-4986-B6E2-410A29421AF0}" dt="2024-10-08T11:05:29.589" v="523" actId="20577"/>
        <pc:sldMkLst>
          <pc:docMk/>
          <pc:sldMk cId="2851118381" sldId="704"/>
        </pc:sldMkLst>
        <pc:spChg chg="mod">
          <ac:chgData name="Jakob Stendahl" userId="31c817a6-28e1-4149-b97d-3ea896b0dcbf" providerId="ADAL" clId="{522650BD-5B3E-4986-B6E2-410A29421AF0}" dt="2024-10-08T11:03:53.532" v="432" actId="20577"/>
          <ac:spMkLst>
            <pc:docMk/>
            <pc:sldMk cId="2851118381" sldId="704"/>
            <ac:spMk id="2" creationId="{ED982720-7A57-64BB-DF99-5DCDEF2021F5}"/>
          </ac:spMkLst>
        </pc:spChg>
        <pc:spChg chg="mod">
          <ac:chgData name="Jakob Stendahl" userId="31c817a6-28e1-4149-b97d-3ea896b0dcbf" providerId="ADAL" clId="{522650BD-5B3E-4986-B6E2-410A29421AF0}" dt="2024-10-08T11:05:29.589" v="523" actId="20577"/>
          <ac:spMkLst>
            <pc:docMk/>
            <pc:sldMk cId="2851118381" sldId="704"/>
            <ac:spMk id="3" creationId="{6A39EC2C-266C-89AF-100A-07BB2E0311ED}"/>
          </ac:spMkLst>
        </pc:spChg>
      </pc:sldChg>
      <pc:sldChg chg="modSp new mod">
        <pc:chgData name="Jakob Stendahl" userId="31c817a6-28e1-4149-b97d-3ea896b0dcbf" providerId="ADAL" clId="{522650BD-5B3E-4986-B6E2-410A29421AF0}" dt="2024-10-08T11:06:59.309" v="609" actId="20577"/>
        <pc:sldMkLst>
          <pc:docMk/>
          <pc:sldMk cId="1589079616" sldId="705"/>
        </pc:sldMkLst>
        <pc:spChg chg="mod">
          <ac:chgData name="Jakob Stendahl" userId="31c817a6-28e1-4149-b97d-3ea896b0dcbf" providerId="ADAL" clId="{522650BD-5B3E-4986-B6E2-410A29421AF0}" dt="2024-10-08T11:06:59.309" v="609" actId="20577"/>
          <ac:spMkLst>
            <pc:docMk/>
            <pc:sldMk cId="1589079616" sldId="705"/>
            <ac:spMk id="2" creationId="{F92C9164-F828-35F0-9EFC-99770683CFE4}"/>
          </ac:spMkLst>
        </pc:spChg>
      </pc:sldChg>
      <pc:sldChg chg="modSp new mod">
        <pc:chgData name="Jakob Stendahl" userId="31c817a6-28e1-4149-b97d-3ea896b0dcbf" providerId="ADAL" clId="{522650BD-5B3E-4986-B6E2-410A29421AF0}" dt="2024-10-08T11:17:31.138" v="916" actId="20577"/>
        <pc:sldMkLst>
          <pc:docMk/>
          <pc:sldMk cId="1061754107" sldId="706"/>
        </pc:sldMkLst>
        <pc:spChg chg="mod">
          <ac:chgData name="Jakob Stendahl" userId="31c817a6-28e1-4149-b97d-3ea896b0dcbf" providerId="ADAL" clId="{522650BD-5B3E-4986-B6E2-410A29421AF0}" dt="2024-10-08T11:17:31.138" v="916" actId="20577"/>
          <ac:spMkLst>
            <pc:docMk/>
            <pc:sldMk cId="1061754107" sldId="706"/>
            <ac:spMk id="2" creationId="{F3B5E0CE-278A-A21C-B356-F519EE666CC3}"/>
          </ac:spMkLst>
        </pc:spChg>
      </pc:sldChg>
      <pc:sldChg chg="modSp new mod">
        <pc:chgData name="Jakob Stendahl" userId="31c817a6-28e1-4149-b97d-3ea896b0dcbf" providerId="ADAL" clId="{522650BD-5B3E-4986-B6E2-410A29421AF0}" dt="2024-10-08T11:16:58.580" v="864" actId="20577"/>
        <pc:sldMkLst>
          <pc:docMk/>
          <pc:sldMk cId="2431164448" sldId="707"/>
        </pc:sldMkLst>
        <pc:spChg chg="mod">
          <ac:chgData name="Jakob Stendahl" userId="31c817a6-28e1-4149-b97d-3ea896b0dcbf" providerId="ADAL" clId="{522650BD-5B3E-4986-B6E2-410A29421AF0}" dt="2024-10-08T11:08:24.618" v="632" actId="20577"/>
          <ac:spMkLst>
            <pc:docMk/>
            <pc:sldMk cId="2431164448" sldId="707"/>
            <ac:spMk id="2" creationId="{A098B859-C34E-C5EB-CDC5-BE97AA17E69A}"/>
          </ac:spMkLst>
        </pc:spChg>
        <pc:spChg chg="mod">
          <ac:chgData name="Jakob Stendahl" userId="31c817a6-28e1-4149-b97d-3ea896b0dcbf" providerId="ADAL" clId="{522650BD-5B3E-4986-B6E2-410A29421AF0}" dt="2024-10-08T11:16:58.580" v="864" actId="20577"/>
          <ac:spMkLst>
            <pc:docMk/>
            <pc:sldMk cId="2431164448" sldId="707"/>
            <ac:spMk id="3" creationId="{A424DF05-5666-C8A9-BFA6-F50F830BA5D0}"/>
          </ac:spMkLst>
        </pc:spChg>
      </pc:sldChg>
      <pc:sldChg chg="addSp delSp modSp new mod modClrScheme chgLayout">
        <pc:chgData name="Jakob Stendahl" userId="31c817a6-28e1-4149-b97d-3ea896b0dcbf" providerId="ADAL" clId="{522650BD-5B3E-4986-B6E2-410A29421AF0}" dt="2024-10-08T11:16:47.833" v="863" actId="20577"/>
        <pc:sldMkLst>
          <pc:docMk/>
          <pc:sldMk cId="2971237641" sldId="708"/>
        </pc:sldMkLst>
        <pc:spChg chg="add mod ord">
          <ac:chgData name="Jakob Stendahl" userId="31c817a6-28e1-4149-b97d-3ea896b0dcbf" providerId="ADAL" clId="{522650BD-5B3E-4986-B6E2-410A29421AF0}" dt="2024-10-08T11:16:47.833" v="863" actId="20577"/>
          <ac:spMkLst>
            <pc:docMk/>
            <pc:sldMk cId="2971237641" sldId="708"/>
            <ac:spMk id="4" creationId="{D3C6E430-7B87-BA7E-E9C1-2AC9AB2AB509}"/>
          </ac:spMkLst>
        </pc:spChg>
        <pc:spChg chg="add del mod ord">
          <ac:chgData name="Jakob Stendahl" userId="31c817a6-28e1-4149-b97d-3ea896b0dcbf" providerId="ADAL" clId="{522650BD-5B3E-4986-B6E2-410A29421AF0}" dt="2024-10-08T11:16:10.799" v="820" actId="478"/>
          <ac:spMkLst>
            <pc:docMk/>
            <pc:sldMk cId="2971237641" sldId="708"/>
            <ac:spMk id="5" creationId="{F8A6BF35-54B7-E936-6446-F45D617C74B5}"/>
          </ac:spMkLst>
        </pc:spChg>
        <pc:spChg chg="add del mod">
          <ac:chgData name="Jakob Stendahl" userId="31c817a6-28e1-4149-b97d-3ea896b0dcbf" providerId="ADAL" clId="{522650BD-5B3E-4986-B6E2-410A29421AF0}" dt="2024-10-08T11:15:45.575" v="818" actId="26606"/>
          <ac:spMkLst>
            <pc:docMk/>
            <pc:sldMk cId="2971237641" sldId="708"/>
            <ac:spMk id="8" creationId="{0672025E-9B91-6377-4E7D-3CD06CB93767}"/>
          </ac:spMkLst>
        </pc:spChg>
        <pc:picChg chg="add mod">
          <ac:chgData name="Jakob Stendahl" userId="31c817a6-28e1-4149-b97d-3ea896b0dcbf" providerId="ADAL" clId="{522650BD-5B3E-4986-B6E2-410A29421AF0}" dt="2024-10-08T11:15:45.575" v="818" actId="26606"/>
          <ac:picMkLst>
            <pc:docMk/>
            <pc:sldMk cId="2971237641" sldId="708"/>
            <ac:picMk id="3" creationId="{2ECAD5CA-89AF-DAA3-32A8-114BD93601A2}"/>
          </ac:picMkLst>
        </pc:picChg>
      </pc:sldChg>
      <pc:sldChg chg="modSp new mod">
        <pc:chgData name="Jakob Stendahl" userId="31c817a6-28e1-4149-b97d-3ea896b0dcbf" providerId="ADAL" clId="{522650BD-5B3E-4986-B6E2-410A29421AF0}" dt="2024-10-08T11:19:10.726" v="947" actId="20577"/>
        <pc:sldMkLst>
          <pc:docMk/>
          <pc:sldMk cId="405979260" sldId="709"/>
        </pc:sldMkLst>
        <pc:spChg chg="mod">
          <ac:chgData name="Jakob Stendahl" userId="31c817a6-28e1-4149-b97d-3ea896b0dcbf" providerId="ADAL" clId="{522650BD-5B3E-4986-B6E2-410A29421AF0}" dt="2024-10-08T11:18:25.322" v="945" actId="20577"/>
          <ac:spMkLst>
            <pc:docMk/>
            <pc:sldMk cId="405979260" sldId="709"/>
            <ac:spMk id="2" creationId="{7E48C3E9-E128-1084-6584-0821DCD78235}"/>
          </ac:spMkLst>
        </pc:spChg>
        <pc:spChg chg="mod">
          <ac:chgData name="Jakob Stendahl" userId="31c817a6-28e1-4149-b97d-3ea896b0dcbf" providerId="ADAL" clId="{522650BD-5B3E-4986-B6E2-410A29421AF0}" dt="2024-10-08T11:19:10.726" v="947" actId="20577"/>
          <ac:spMkLst>
            <pc:docMk/>
            <pc:sldMk cId="405979260" sldId="709"/>
            <ac:spMk id="3" creationId="{4787ED10-7B13-A8D3-E2BE-A09AD890B1E7}"/>
          </ac:spMkLst>
        </pc:spChg>
      </pc:sldChg>
      <pc:sldChg chg="modSp new mod">
        <pc:chgData name="Jakob Stendahl" userId="31c817a6-28e1-4149-b97d-3ea896b0dcbf" providerId="ADAL" clId="{522650BD-5B3E-4986-B6E2-410A29421AF0}" dt="2024-10-08T11:19:57.079" v="993" actId="20577"/>
        <pc:sldMkLst>
          <pc:docMk/>
          <pc:sldMk cId="1154840489" sldId="710"/>
        </pc:sldMkLst>
        <pc:spChg chg="mod">
          <ac:chgData name="Jakob Stendahl" userId="31c817a6-28e1-4149-b97d-3ea896b0dcbf" providerId="ADAL" clId="{522650BD-5B3E-4986-B6E2-410A29421AF0}" dt="2024-10-08T11:19:57.079" v="993" actId="20577"/>
          <ac:spMkLst>
            <pc:docMk/>
            <pc:sldMk cId="1154840489" sldId="710"/>
            <ac:spMk id="2" creationId="{C13C5E69-B951-0586-FFB3-299F35C141EC}"/>
          </ac:spMkLst>
        </pc:spChg>
      </pc:sldChg>
      <pc:sldChg chg="modSp new mod">
        <pc:chgData name="Jakob Stendahl" userId="31c817a6-28e1-4149-b97d-3ea896b0dcbf" providerId="ADAL" clId="{522650BD-5B3E-4986-B6E2-410A29421AF0}" dt="2024-10-08T11:20:35.510" v="1059" actId="20577"/>
        <pc:sldMkLst>
          <pc:docMk/>
          <pc:sldMk cId="496037095" sldId="711"/>
        </pc:sldMkLst>
        <pc:spChg chg="mod">
          <ac:chgData name="Jakob Stendahl" userId="31c817a6-28e1-4149-b97d-3ea896b0dcbf" providerId="ADAL" clId="{522650BD-5B3E-4986-B6E2-410A29421AF0}" dt="2024-10-08T11:20:35.510" v="1059" actId="20577"/>
          <ac:spMkLst>
            <pc:docMk/>
            <pc:sldMk cId="496037095" sldId="711"/>
            <ac:spMk id="2" creationId="{1B240C72-6112-917E-376C-A93C91EF56CF}"/>
          </ac:spMkLst>
        </pc:spChg>
      </pc:sldChg>
      <pc:sldChg chg="modSp new mod">
        <pc:chgData name="Jakob Stendahl" userId="31c817a6-28e1-4149-b97d-3ea896b0dcbf" providerId="ADAL" clId="{522650BD-5B3E-4986-B6E2-410A29421AF0}" dt="2024-10-08T11:21:07.510" v="1077" actId="20577"/>
        <pc:sldMkLst>
          <pc:docMk/>
          <pc:sldMk cId="1479580615" sldId="712"/>
        </pc:sldMkLst>
        <pc:spChg chg="mod">
          <ac:chgData name="Jakob Stendahl" userId="31c817a6-28e1-4149-b97d-3ea896b0dcbf" providerId="ADAL" clId="{522650BD-5B3E-4986-B6E2-410A29421AF0}" dt="2024-10-08T11:21:04.113" v="1076" actId="20577"/>
          <ac:spMkLst>
            <pc:docMk/>
            <pc:sldMk cId="1479580615" sldId="712"/>
            <ac:spMk id="2" creationId="{5C94D656-7D5C-2CDE-D887-A3541F53F146}"/>
          </ac:spMkLst>
        </pc:spChg>
        <pc:spChg chg="mod">
          <ac:chgData name="Jakob Stendahl" userId="31c817a6-28e1-4149-b97d-3ea896b0dcbf" providerId="ADAL" clId="{522650BD-5B3E-4986-B6E2-410A29421AF0}" dt="2024-10-08T11:21:07.510" v="1077" actId="20577"/>
          <ac:spMkLst>
            <pc:docMk/>
            <pc:sldMk cId="1479580615" sldId="712"/>
            <ac:spMk id="3" creationId="{B7B2C94F-647C-E1E5-812B-E6EB8A427DFA}"/>
          </ac:spMkLst>
        </pc:spChg>
      </pc:sldChg>
      <pc:sldChg chg="modSp new mod">
        <pc:chgData name="Jakob Stendahl" userId="31c817a6-28e1-4149-b97d-3ea896b0dcbf" providerId="ADAL" clId="{522650BD-5B3E-4986-B6E2-410A29421AF0}" dt="2024-10-08T11:21:54.725" v="1138" actId="20577"/>
        <pc:sldMkLst>
          <pc:docMk/>
          <pc:sldMk cId="1105048670" sldId="713"/>
        </pc:sldMkLst>
        <pc:spChg chg="mod">
          <ac:chgData name="Jakob Stendahl" userId="31c817a6-28e1-4149-b97d-3ea896b0dcbf" providerId="ADAL" clId="{522650BD-5B3E-4986-B6E2-410A29421AF0}" dt="2024-10-08T11:21:54.725" v="1138" actId="20577"/>
          <ac:spMkLst>
            <pc:docMk/>
            <pc:sldMk cId="1105048670" sldId="713"/>
            <ac:spMk id="2" creationId="{1E889617-550C-9741-6011-ADD9DE9E6CDE}"/>
          </ac:spMkLst>
        </pc:spChg>
      </pc:sldChg>
      <pc:sldChg chg="modSp new mod">
        <pc:chgData name="Jakob Stendahl" userId="31c817a6-28e1-4149-b97d-3ea896b0dcbf" providerId="ADAL" clId="{522650BD-5B3E-4986-B6E2-410A29421AF0}" dt="2024-10-08T11:22:55.846" v="1186" actId="20577"/>
        <pc:sldMkLst>
          <pc:docMk/>
          <pc:sldMk cId="1365788179" sldId="714"/>
        </pc:sldMkLst>
        <pc:spChg chg="mod">
          <ac:chgData name="Jakob Stendahl" userId="31c817a6-28e1-4149-b97d-3ea896b0dcbf" providerId="ADAL" clId="{522650BD-5B3E-4986-B6E2-410A29421AF0}" dt="2024-10-08T11:22:55.846" v="1186" actId="20577"/>
          <ac:spMkLst>
            <pc:docMk/>
            <pc:sldMk cId="1365788179" sldId="714"/>
            <ac:spMk id="2" creationId="{8DB50005-7EF8-E747-AA27-F806C2299293}"/>
          </ac:spMkLst>
        </pc:spChg>
        <pc:spChg chg="mod">
          <ac:chgData name="Jakob Stendahl" userId="31c817a6-28e1-4149-b97d-3ea896b0dcbf" providerId="ADAL" clId="{522650BD-5B3E-4986-B6E2-410A29421AF0}" dt="2024-10-08T11:22:16.510" v="1144" actId="20577"/>
          <ac:spMkLst>
            <pc:docMk/>
            <pc:sldMk cId="1365788179" sldId="714"/>
            <ac:spMk id="3" creationId="{CA25B821-9B7F-719B-78CC-85E09CF02A0B}"/>
          </ac:spMkLst>
        </pc:spChg>
      </pc:sldChg>
      <pc:sldChg chg="modSp new mod ord">
        <pc:chgData name="Jakob Stendahl" userId="31c817a6-28e1-4149-b97d-3ea896b0dcbf" providerId="ADAL" clId="{522650BD-5B3E-4986-B6E2-410A29421AF0}" dt="2024-10-08T11:24:14.537" v="1334"/>
        <pc:sldMkLst>
          <pc:docMk/>
          <pc:sldMk cId="3661015971" sldId="715"/>
        </pc:sldMkLst>
        <pc:spChg chg="mod">
          <ac:chgData name="Jakob Stendahl" userId="31c817a6-28e1-4149-b97d-3ea896b0dcbf" providerId="ADAL" clId="{522650BD-5B3E-4986-B6E2-410A29421AF0}" dt="2024-10-08T11:23:34.812" v="1300" actId="20577"/>
          <ac:spMkLst>
            <pc:docMk/>
            <pc:sldMk cId="3661015971" sldId="715"/>
            <ac:spMk id="2" creationId="{2FBF8F47-5E0E-2C89-6FDE-3E3B88F7FE18}"/>
          </ac:spMkLst>
        </pc:spChg>
      </pc:sldChg>
      <pc:sldChg chg="modSp new mod">
        <pc:chgData name="Jakob Stendahl" userId="31c817a6-28e1-4149-b97d-3ea896b0dcbf" providerId="ADAL" clId="{522650BD-5B3E-4986-B6E2-410A29421AF0}" dt="2024-10-08T11:24:00.577" v="1331" actId="20577"/>
        <pc:sldMkLst>
          <pc:docMk/>
          <pc:sldMk cId="463334788" sldId="716"/>
        </pc:sldMkLst>
        <pc:spChg chg="mod">
          <ac:chgData name="Jakob Stendahl" userId="31c817a6-28e1-4149-b97d-3ea896b0dcbf" providerId="ADAL" clId="{522650BD-5B3E-4986-B6E2-410A29421AF0}" dt="2024-10-08T11:24:00.577" v="1331" actId="20577"/>
          <ac:spMkLst>
            <pc:docMk/>
            <pc:sldMk cId="463334788" sldId="716"/>
            <ac:spMk id="2" creationId="{0010C876-81E0-2A11-4A98-5AB90BE3E836}"/>
          </ac:spMkLst>
        </pc:spChg>
        <pc:spChg chg="mod">
          <ac:chgData name="Jakob Stendahl" userId="31c817a6-28e1-4149-b97d-3ea896b0dcbf" providerId="ADAL" clId="{522650BD-5B3E-4986-B6E2-410A29421AF0}" dt="2024-10-08T11:23:52.908" v="1309" actId="20577"/>
          <ac:spMkLst>
            <pc:docMk/>
            <pc:sldMk cId="463334788" sldId="716"/>
            <ac:spMk id="3" creationId="{C3DA9E4B-008A-64EC-DF52-F93CB424792D}"/>
          </ac:spMkLst>
        </pc:spChg>
      </pc:sldChg>
      <pc:sldChg chg="modSp new mod">
        <pc:chgData name="Jakob Stendahl" userId="31c817a6-28e1-4149-b97d-3ea896b0dcbf" providerId="ADAL" clId="{522650BD-5B3E-4986-B6E2-410A29421AF0}" dt="2024-10-08T11:24:44.780" v="1395" actId="20577"/>
        <pc:sldMkLst>
          <pc:docMk/>
          <pc:sldMk cId="4018402912" sldId="717"/>
        </pc:sldMkLst>
        <pc:spChg chg="mod">
          <ac:chgData name="Jakob Stendahl" userId="31c817a6-28e1-4149-b97d-3ea896b0dcbf" providerId="ADAL" clId="{522650BD-5B3E-4986-B6E2-410A29421AF0}" dt="2024-10-08T11:24:44.780" v="1395" actId="20577"/>
          <ac:spMkLst>
            <pc:docMk/>
            <pc:sldMk cId="4018402912" sldId="717"/>
            <ac:spMk id="2" creationId="{BF183402-99EF-6F8A-3B23-594D1BBB1E01}"/>
          </ac:spMkLst>
        </pc:spChg>
      </pc:sldChg>
    </pc:docChg>
  </pc:docChgLst>
  <pc:docChgLst>
    <pc:chgData name="Annette Andresen" userId="fbfb720f-d6f2-45c4-ada2-1b4093edab50" providerId="ADAL" clId="{9C73451E-F6C5-43DE-AAF0-717C5ADD8A50}"/>
    <pc:docChg chg="undo custSel addSld delSld modSld">
      <pc:chgData name="Annette Andresen" userId="fbfb720f-d6f2-45c4-ada2-1b4093edab50" providerId="ADAL" clId="{9C73451E-F6C5-43DE-AAF0-717C5ADD8A50}" dt="2024-09-11T12:06:51.164" v="498" actId="47"/>
      <pc:docMkLst>
        <pc:docMk/>
      </pc:docMkLst>
      <pc:sldChg chg="modSp mod">
        <pc:chgData name="Annette Andresen" userId="fbfb720f-d6f2-45c4-ada2-1b4093edab50" providerId="ADAL" clId="{9C73451E-F6C5-43DE-AAF0-717C5ADD8A50}" dt="2024-09-11T11:53:48.789" v="430" actId="20577"/>
        <pc:sldMkLst>
          <pc:docMk/>
          <pc:sldMk cId="2528222859" sldId="258"/>
        </pc:sldMkLst>
        <pc:spChg chg="mod">
          <ac:chgData name="Annette Andresen" userId="fbfb720f-d6f2-45c4-ada2-1b4093edab50" providerId="ADAL" clId="{9C73451E-F6C5-43DE-AAF0-717C5ADD8A50}" dt="2024-09-11T11:53:48.789" v="430" actId="20577"/>
          <ac:spMkLst>
            <pc:docMk/>
            <pc:sldMk cId="2528222859" sldId="258"/>
            <ac:spMk id="5" creationId="{60AAE6B5-CEEC-E815-012C-B4813AF3D20F}"/>
          </ac:spMkLst>
        </pc:spChg>
      </pc:sldChg>
      <pc:sldChg chg="addSp delSp modSp mod modClrScheme chgLayout">
        <pc:chgData name="Annette Andresen" userId="fbfb720f-d6f2-45c4-ada2-1b4093edab50" providerId="ADAL" clId="{9C73451E-F6C5-43DE-AAF0-717C5ADD8A50}" dt="2024-09-11T11:52:32.762" v="389" actId="26606"/>
        <pc:sldMkLst>
          <pc:docMk/>
          <pc:sldMk cId="817747543" sldId="259"/>
        </pc:sldMkLst>
        <pc:spChg chg="mod">
          <ac:chgData name="Annette Andresen" userId="fbfb720f-d6f2-45c4-ada2-1b4093edab50" providerId="ADAL" clId="{9C73451E-F6C5-43DE-AAF0-717C5ADD8A50}" dt="2024-09-11T11:52:32.762" v="389" actId="26606"/>
          <ac:spMkLst>
            <pc:docMk/>
            <pc:sldMk cId="817747543" sldId="259"/>
            <ac:spMk id="5" creationId="{F9BB0A1D-F486-8161-C71F-6F83ED314D26}"/>
          </ac:spMkLst>
        </pc:spChg>
        <pc:spChg chg="mod">
          <ac:chgData name="Annette Andresen" userId="fbfb720f-d6f2-45c4-ada2-1b4093edab50" providerId="ADAL" clId="{9C73451E-F6C5-43DE-AAF0-717C5ADD8A50}" dt="2024-09-11T11:52:32.762" v="389" actId="26606"/>
          <ac:spMkLst>
            <pc:docMk/>
            <pc:sldMk cId="817747543" sldId="259"/>
            <ac:spMk id="6" creationId="{82E0626C-B18D-3DB3-67BD-842B300A6AC3}"/>
          </ac:spMkLst>
        </pc:spChg>
        <pc:spChg chg="del">
          <ac:chgData name="Annette Andresen" userId="fbfb720f-d6f2-45c4-ada2-1b4093edab50" providerId="ADAL" clId="{9C73451E-F6C5-43DE-AAF0-717C5ADD8A50}" dt="2024-09-11T11:47:36.162" v="375" actId="931"/>
          <ac:spMkLst>
            <pc:docMk/>
            <pc:sldMk cId="817747543" sldId="259"/>
            <ac:spMk id="7" creationId="{F0A52D51-D7D0-2941-A9A1-5492C717EC43}"/>
          </ac:spMkLst>
        </pc:spChg>
        <pc:spChg chg="add del mod">
          <ac:chgData name="Annette Andresen" userId="fbfb720f-d6f2-45c4-ada2-1b4093edab50" providerId="ADAL" clId="{9C73451E-F6C5-43DE-AAF0-717C5ADD8A50}" dt="2024-09-11T11:50:31.917" v="380" actId="931"/>
          <ac:spMkLst>
            <pc:docMk/>
            <pc:sldMk cId="817747543" sldId="259"/>
            <ac:spMk id="10" creationId="{5294D1A1-7AEB-97D6-021A-00C0C228C7A6}"/>
          </ac:spMkLst>
        </pc:spChg>
        <pc:spChg chg="add del mod">
          <ac:chgData name="Annette Andresen" userId="fbfb720f-d6f2-45c4-ada2-1b4093edab50" providerId="ADAL" clId="{9C73451E-F6C5-43DE-AAF0-717C5ADD8A50}" dt="2024-09-11T11:51:26.691" v="382" actId="931"/>
          <ac:spMkLst>
            <pc:docMk/>
            <pc:sldMk cId="817747543" sldId="259"/>
            <ac:spMk id="14" creationId="{FA161A77-4BE9-560D-488E-7589CCD20774}"/>
          </ac:spMkLst>
        </pc:spChg>
        <pc:spChg chg="add del mod">
          <ac:chgData name="Annette Andresen" userId="fbfb720f-d6f2-45c4-ada2-1b4093edab50" providerId="ADAL" clId="{9C73451E-F6C5-43DE-AAF0-717C5ADD8A50}" dt="2024-09-11T11:51:48.808" v="384" actId="931"/>
          <ac:spMkLst>
            <pc:docMk/>
            <pc:sldMk cId="817747543" sldId="259"/>
            <ac:spMk id="18" creationId="{988CC20B-3588-8831-A8E0-BE94B2B26FD8}"/>
          </ac:spMkLst>
        </pc:spChg>
        <pc:spChg chg="add del mod">
          <ac:chgData name="Annette Andresen" userId="fbfb720f-d6f2-45c4-ada2-1b4093edab50" providerId="ADAL" clId="{9C73451E-F6C5-43DE-AAF0-717C5ADD8A50}" dt="2024-09-11T11:52:23.427" v="386" actId="931"/>
          <ac:spMkLst>
            <pc:docMk/>
            <pc:sldMk cId="817747543" sldId="259"/>
            <ac:spMk id="22" creationId="{3DAE7E0E-A21C-9528-630A-7725E1BB1E76}"/>
          </ac:spMkLst>
        </pc:spChg>
        <pc:picChg chg="add del mod">
          <ac:chgData name="Annette Andresen" userId="fbfb720f-d6f2-45c4-ada2-1b4093edab50" providerId="ADAL" clId="{9C73451E-F6C5-43DE-AAF0-717C5ADD8A50}" dt="2024-09-11T11:50:10.381" v="379" actId="478"/>
          <ac:picMkLst>
            <pc:docMk/>
            <pc:sldMk cId="817747543" sldId="259"/>
            <ac:picMk id="3" creationId="{451F0EC4-4012-1BCE-3923-EEFA3ECBFF2B}"/>
          </ac:picMkLst>
        </pc:picChg>
        <pc:picChg chg="add del mod">
          <ac:chgData name="Annette Andresen" userId="fbfb720f-d6f2-45c4-ada2-1b4093edab50" providerId="ADAL" clId="{9C73451E-F6C5-43DE-AAF0-717C5ADD8A50}" dt="2024-09-11T11:50:09.714" v="378" actId="478"/>
          <ac:picMkLst>
            <pc:docMk/>
            <pc:sldMk cId="817747543" sldId="259"/>
            <ac:picMk id="8" creationId="{FC4CB9BC-8468-994A-199A-921723FBA0EA}"/>
          </ac:picMkLst>
        </pc:picChg>
        <pc:picChg chg="add del mod">
          <ac:chgData name="Annette Andresen" userId="fbfb720f-d6f2-45c4-ada2-1b4093edab50" providerId="ADAL" clId="{9C73451E-F6C5-43DE-AAF0-717C5ADD8A50}" dt="2024-09-11T11:50:57.708" v="381" actId="478"/>
          <ac:picMkLst>
            <pc:docMk/>
            <pc:sldMk cId="817747543" sldId="259"/>
            <ac:picMk id="12" creationId="{951320C6-286B-3579-EFC7-9D8B41E34058}"/>
          </ac:picMkLst>
        </pc:picChg>
        <pc:picChg chg="add del mod">
          <ac:chgData name="Annette Andresen" userId="fbfb720f-d6f2-45c4-ada2-1b4093edab50" providerId="ADAL" clId="{9C73451E-F6C5-43DE-AAF0-717C5ADD8A50}" dt="2024-09-11T11:51:33.196" v="383" actId="478"/>
          <ac:picMkLst>
            <pc:docMk/>
            <pc:sldMk cId="817747543" sldId="259"/>
            <ac:picMk id="16" creationId="{4109207B-79F8-4042-3D50-DEBFFB69E6E4}"/>
          </ac:picMkLst>
        </pc:picChg>
        <pc:picChg chg="add del mod">
          <ac:chgData name="Annette Andresen" userId="fbfb720f-d6f2-45c4-ada2-1b4093edab50" providerId="ADAL" clId="{9C73451E-F6C5-43DE-AAF0-717C5ADD8A50}" dt="2024-09-11T11:52:00.445" v="385" actId="478"/>
          <ac:picMkLst>
            <pc:docMk/>
            <pc:sldMk cId="817747543" sldId="259"/>
            <ac:picMk id="20" creationId="{C806CDB2-7B56-402B-29F8-E4A4B8CAB26E}"/>
          </ac:picMkLst>
        </pc:picChg>
        <pc:picChg chg="add mod">
          <ac:chgData name="Annette Andresen" userId="fbfb720f-d6f2-45c4-ada2-1b4093edab50" providerId="ADAL" clId="{9C73451E-F6C5-43DE-AAF0-717C5ADD8A50}" dt="2024-09-11T11:52:32.762" v="389" actId="26606"/>
          <ac:picMkLst>
            <pc:docMk/>
            <pc:sldMk cId="817747543" sldId="259"/>
            <ac:picMk id="24" creationId="{7C527C76-4166-3B0B-74A4-421C40227842}"/>
          </ac:picMkLst>
        </pc:picChg>
      </pc:sldChg>
      <pc:sldChg chg="modSp mod">
        <pc:chgData name="Annette Andresen" userId="fbfb720f-d6f2-45c4-ada2-1b4093edab50" providerId="ADAL" clId="{9C73451E-F6C5-43DE-AAF0-717C5ADD8A50}" dt="2024-09-11T11:54:09.277" v="464" actId="6549"/>
        <pc:sldMkLst>
          <pc:docMk/>
          <pc:sldMk cId="1474154833" sldId="263"/>
        </pc:sldMkLst>
        <pc:spChg chg="mod">
          <ac:chgData name="Annette Andresen" userId="fbfb720f-d6f2-45c4-ada2-1b4093edab50" providerId="ADAL" clId="{9C73451E-F6C5-43DE-AAF0-717C5ADD8A50}" dt="2024-09-11T11:54:09.277" v="464" actId="6549"/>
          <ac:spMkLst>
            <pc:docMk/>
            <pc:sldMk cId="1474154833" sldId="263"/>
            <ac:spMk id="5" creationId="{CE802BB1-F9C9-58D4-DB58-C74050B34B94}"/>
          </ac:spMkLst>
        </pc:spChg>
      </pc:sldChg>
      <pc:sldChg chg="modSp mod modShow">
        <pc:chgData name="Annette Andresen" userId="fbfb720f-d6f2-45c4-ada2-1b4093edab50" providerId="ADAL" clId="{9C73451E-F6C5-43DE-AAF0-717C5ADD8A50}" dt="2024-09-11T11:54:44.133" v="475" actId="729"/>
        <pc:sldMkLst>
          <pc:docMk/>
          <pc:sldMk cId="526117444" sldId="264"/>
        </pc:sldMkLst>
        <pc:spChg chg="mod">
          <ac:chgData name="Annette Andresen" userId="fbfb720f-d6f2-45c4-ada2-1b4093edab50" providerId="ADAL" clId="{9C73451E-F6C5-43DE-AAF0-717C5ADD8A50}" dt="2024-09-11T11:54:20.876" v="473" actId="20577"/>
          <ac:spMkLst>
            <pc:docMk/>
            <pc:sldMk cId="526117444" sldId="264"/>
            <ac:spMk id="3" creationId="{A169A0D3-5164-2EEF-F98C-D89EFEEA6E4E}"/>
          </ac:spMkLst>
        </pc:spChg>
      </pc:sldChg>
      <pc:sldChg chg="addSp modSp add mod modClrScheme chgLayout">
        <pc:chgData name="Annette Andresen" userId="fbfb720f-d6f2-45c4-ada2-1b4093edab50" providerId="ADAL" clId="{9C73451E-F6C5-43DE-AAF0-717C5ADD8A50}" dt="2024-09-11T11:41:54.874" v="370" actId="20577"/>
        <pc:sldMkLst>
          <pc:docMk/>
          <pc:sldMk cId="1373725826" sldId="265"/>
        </pc:sldMkLst>
        <pc:spChg chg="mod">
          <ac:chgData name="Annette Andresen" userId="fbfb720f-d6f2-45c4-ada2-1b4093edab50" providerId="ADAL" clId="{9C73451E-F6C5-43DE-AAF0-717C5ADD8A50}" dt="2024-09-11T11:41:02.716" v="322" actId="26606"/>
          <ac:spMkLst>
            <pc:docMk/>
            <pc:sldMk cId="1373725826" sldId="265"/>
            <ac:spMk id="2" creationId="{3CDA7C7A-3EE3-12CD-3FA4-6F3534AB8E20}"/>
          </ac:spMkLst>
        </pc:spChg>
        <pc:spChg chg="mod">
          <ac:chgData name="Annette Andresen" userId="fbfb720f-d6f2-45c4-ada2-1b4093edab50" providerId="ADAL" clId="{9C73451E-F6C5-43DE-AAF0-717C5ADD8A50}" dt="2024-09-11T11:41:54.874" v="370" actId="20577"/>
          <ac:spMkLst>
            <pc:docMk/>
            <pc:sldMk cId="1373725826" sldId="265"/>
            <ac:spMk id="3" creationId="{372BE9DB-6915-0385-BA82-9B409B6AE079}"/>
          </ac:spMkLst>
        </pc:spChg>
        <pc:picChg chg="add mod ord">
          <ac:chgData name="Annette Andresen" userId="fbfb720f-d6f2-45c4-ada2-1b4093edab50" providerId="ADAL" clId="{9C73451E-F6C5-43DE-AAF0-717C5ADD8A50}" dt="2024-09-11T11:41:02.716" v="322" actId="26606"/>
          <ac:picMkLst>
            <pc:docMk/>
            <pc:sldMk cId="1373725826" sldId="265"/>
            <ac:picMk id="5" creationId="{22191D85-894D-9758-488B-9AC2098E4F3E}"/>
          </ac:picMkLst>
        </pc:picChg>
      </pc:sldChg>
      <pc:sldChg chg="addSp modSp mod modClrScheme chgLayout">
        <pc:chgData name="Annette Andresen" userId="fbfb720f-d6f2-45c4-ada2-1b4093edab50" providerId="ADAL" clId="{9C73451E-F6C5-43DE-AAF0-717C5ADD8A50}" dt="2024-09-11T11:31:31.475" v="301" actId="20577"/>
        <pc:sldMkLst>
          <pc:docMk/>
          <pc:sldMk cId="1612189591" sldId="267"/>
        </pc:sldMkLst>
        <pc:spChg chg="mod">
          <ac:chgData name="Annette Andresen" userId="fbfb720f-d6f2-45c4-ada2-1b4093edab50" providerId="ADAL" clId="{9C73451E-F6C5-43DE-AAF0-717C5ADD8A50}" dt="2024-09-11T11:31:11.154" v="285" actId="20577"/>
          <ac:spMkLst>
            <pc:docMk/>
            <pc:sldMk cId="1612189591" sldId="267"/>
            <ac:spMk id="2" creationId="{1E7AE58D-FAAA-C975-EB51-63CBF44D4C32}"/>
          </ac:spMkLst>
        </pc:spChg>
        <pc:spChg chg="mod ord">
          <ac:chgData name="Annette Andresen" userId="fbfb720f-d6f2-45c4-ada2-1b4093edab50" providerId="ADAL" clId="{9C73451E-F6C5-43DE-AAF0-717C5ADD8A50}" dt="2024-09-11T11:31:31.475" v="301" actId="20577"/>
          <ac:spMkLst>
            <pc:docMk/>
            <pc:sldMk cId="1612189591" sldId="267"/>
            <ac:spMk id="3" creationId="{650030B5-50C1-0B6A-CACD-34E035DC50F7}"/>
          </ac:spMkLst>
        </pc:spChg>
        <pc:picChg chg="add mod">
          <ac:chgData name="Annette Andresen" userId="fbfb720f-d6f2-45c4-ada2-1b4093edab50" providerId="ADAL" clId="{9C73451E-F6C5-43DE-AAF0-717C5ADD8A50}" dt="2024-09-11T11:30:58.127" v="275" actId="26606"/>
          <ac:picMkLst>
            <pc:docMk/>
            <pc:sldMk cId="1612189591" sldId="267"/>
            <ac:picMk id="4" creationId="{96BCE067-8BF3-69FF-8034-F620B3C4895D}"/>
          </ac:picMkLst>
        </pc:picChg>
      </pc:sldChg>
      <pc:sldChg chg="del">
        <pc:chgData name="Annette Andresen" userId="fbfb720f-d6f2-45c4-ada2-1b4093edab50" providerId="ADAL" clId="{9C73451E-F6C5-43DE-AAF0-717C5ADD8A50}" dt="2024-09-11T11:41:58.572" v="371" actId="47"/>
        <pc:sldMkLst>
          <pc:docMk/>
          <pc:sldMk cId="4104832397" sldId="279"/>
        </pc:sldMkLst>
      </pc:sldChg>
      <pc:sldChg chg="addSp modSp mod modClrScheme chgLayout">
        <pc:chgData name="Annette Andresen" userId="fbfb720f-d6f2-45c4-ada2-1b4093edab50" providerId="ADAL" clId="{9C73451E-F6C5-43DE-AAF0-717C5ADD8A50}" dt="2024-09-11T11:23:24.323" v="255" actId="688"/>
        <pc:sldMkLst>
          <pc:docMk/>
          <pc:sldMk cId="246191720" sldId="281"/>
        </pc:sldMkLst>
        <pc:spChg chg="mod">
          <ac:chgData name="Annette Andresen" userId="fbfb720f-d6f2-45c4-ada2-1b4093edab50" providerId="ADAL" clId="{9C73451E-F6C5-43DE-AAF0-717C5ADD8A50}" dt="2024-09-11T11:21:33.761" v="195" actId="26606"/>
          <ac:spMkLst>
            <pc:docMk/>
            <pc:sldMk cId="246191720" sldId="281"/>
            <ac:spMk id="2" creationId="{D42ABC9C-096B-ED94-9E4E-5F2A4B8F8A92}"/>
          </ac:spMkLst>
        </pc:spChg>
        <pc:spChg chg="mod">
          <ac:chgData name="Annette Andresen" userId="fbfb720f-d6f2-45c4-ada2-1b4093edab50" providerId="ADAL" clId="{9C73451E-F6C5-43DE-AAF0-717C5ADD8A50}" dt="2024-09-11T11:21:33.761" v="195" actId="26606"/>
          <ac:spMkLst>
            <pc:docMk/>
            <pc:sldMk cId="246191720" sldId="281"/>
            <ac:spMk id="3" creationId="{AF37BBE6-F0FF-62A3-2B20-A4F8C790AB31}"/>
          </ac:spMkLst>
        </pc:spChg>
        <pc:spChg chg="add mod">
          <ac:chgData name="Annette Andresen" userId="fbfb720f-d6f2-45c4-ada2-1b4093edab50" providerId="ADAL" clId="{9C73451E-F6C5-43DE-AAF0-717C5ADD8A50}" dt="2024-09-11T11:23:24.323" v="255" actId="688"/>
          <ac:spMkLst>
            <pc:docMk/>
            <pc:sldMk cId="246191720" sldId="281"/>
            <ac:spMk id="6" creationId="{855D8C01-C579-40B8-0ABB-DE986AC9D235}"/>
          </ac:spMkLst>
        </pc:spChg>
        <pc:picChg chg="add mod ord">
          <ac:chgData name="Annette Andresen" userId="fbfb720f-d6f2-45c4-ada2-1b4093edab50" providerId="ADAL" clId="{9C73451E-F6C5-43DE-AAF0-717C5ADD8A50}" dt="2024-09-11T11:21:33.761" v="195" actId="26606"/>
          <ac:picMkLst>
            <pc:docMk/>
            <pc:sldMk cId="246191720" sldId="281"/>
            <ac:picMk id="5" creationId="{25263781-D825-0FFC-7AC7-BF206D9E36AB}"/>
          </ac:picMkLst>
        </pc:picChg>
      </pc:sldChg>
      <pc:sldChg chg="addSp modSp mod modClrScheme chgLayout">
        <pc:chgData name="Annette Andresen" userId="fbfb720f-d6f2-45c4-ada2-1b4093edab50" providerId="ADAL" clId="{9C73451E-F6C5-43DE-AAF0-717C5ADD8A50}" dt="2024-09-11T11:27:01.708" v="273" actId="20577"/>
        <pc:sldMkLst>
          <pc:docMk/>
          <pc:sldMk cId="1899873250" sldId="282"/>
        </pc:sldMkLst>
        <pc:spChg chg="mod">
          <ac:chgData name="Annette Andresen" userId="fbfb720f-d6f2-45c4-ada2-1b4093edab50" providerId="ADAL" clId="{9C73451E-F6C5-43DE-AAF0-717C5ADD8A50}" dt="2024-09-11T11:24:56.804" v="271" actId="26606"/>
          <ac:spMkLst>
            <pc:docMk/>
            <pc:sldMk cId="1899873250" sldId="282"/>
            <ac:spMk id="2" creationId="{18E814D4-2416-2C93-8E30-28886F9E99F1}"/>
          </ac:spMkLst>
        </pc:spChg>
        <pc:spChg chg="mod">
          <ac:chgData name="Annette Andresen" userId="fbfb720f-d6f2-45c4-ada2-1b4093edab50" providerId="ADAL" clId="{9C73451E-F6C5-43DE-AAF0-717C5ADD8A50}" dt="2024-09-11T11:27:01.708" v="273" actId="20577"/>
          <ac:spMkLst>
            <pc:docMk/>
            <pc:sldMk cId="1899873250" sldId="282"/>
            <ac:spMk id="3" creationId="{E5B1CF7D-2EDB-6E41-4573-9DF3124C0AFB}"/>
          </ac:spMkLst>
        </pc:spChg>
        <pc:picChg chg="add mod ord">
          <ac:chgData name="Annette Andresen" userId="fbfb720f-d6f2-45c4-ada2-1b4093edab50" providerId="ADAL" clId="{9C73451E-F6C5-43DE-AAF0-717C5ADD8A50}" dt="2024-09-11T11:24:56.804" v="271" actId="26606"/>
          <ac:picMkLst>
            <pc:docMk/>
            <pc:sldMk cId="1899873250" sldId="282"/>
            <ac:picMk id="4" creationId="{FD263A35-923E-F3FD-7F4A-1590E4F95E88}"/>
          </ac:picMkLst>
        </pc:picChg>
      </pc:sldChg>
      <pc:sldChg chg="addSp delSp modSp add mod">
        <pc:chgData name="Annette Andresen" userId="fbfb720f-d6f2-45c4-ada2-1b4093edab50" providerId="ADAL" clId="{9C73451E-F6C5-43DE-AAF0-717C5ADD8A50}" dt="2024-09-11T11:54:38.317" v="474"/>
        <pc:sldMkLst>
          <pc:docMk/>
          <pc:sldMk cId="2608146144" sldId="283"/>
        </pc:sldMkLst>
        <pc:spChg chg="add del">
          <ac:chgData name="Annette Andresen" userId="fbfb720f-d6f2-45c4-ada2-1b4093edab50" providerId="ADAL" clId="{9C73451E-F6C5-43DE-AAF0-717C5ADD8A50}" dt="2024-09-11T10:43:30.346" v="9" actId="478"/>
          <ac:spMkLst>
            <pc:docMk/>
            <pc:sldMk cId="2608146144" sldId="283"/>
            <ac:spMk id="2" creationId="{6D54D6D5-DCEF-3E16-E742-70C307DD1128}"/>
          </ac:spMkLst>
        </pc:spChg>
        <pc:spChg chg="mod">
          <ac:chgData name="Annette Andresen" userId="fbfb720f-d6f2-45c4-ada2-1b4093edab50" providerId="ADAL" clId="{9C73451E-F6C5-43DE-AAF0-717C5ADD8A50}" dt="2024-09-11T11:54:38.317" v="474"/>
          <ac:spMkLst>
            <pc:docMk/>
            <pc:sldMk cId="2608146144" sldId="283"/>
            <ac:spMk id="3" creationId="{A169A0D3-5164-2EEF-F98C-D89EFEEA6E4E}"/>
          </ac:spMkLst>
        </pc:spChg>
        <pc:spChg chg="add mod">
          <ac:chgData name="Annette Andresen" userId="fbfb720f-d6f2-45c4-ada2-1b4093edab50" providerId="ADAL" clId="{9C73451E-F6C5-43DE-AAF0-717C5ADD8A50}" dt="2024-09-11T11:24:27.851" v="269" actId="688"/>
          <ac:spMkLst>
            <pc:docMk/>
            <pc:sldMk cId="2608146144" sldId="283"/>
            <ac:spMk id="16" creationId="{36C28F29-B4F2-46A4-AE2A-BC7134A20447}"/>
          </ac:spMkLst>
        </pc:spChg>
        <pc:spChg chg="del">
          <ac:chgData name="Annette Andresen" userId="fbfb720f-d6f2-45c4-ada2-1b4093edab50" providerId="ADAL" clId="{9C73451E-F6C5-43DE-AAF0-717C5ADD8A50}" dt="2024-09-11T11:17:32.433" v="154" actId="478"/>
          <ac:spMkLst>
            <pc:docMk/>
            <pc:sldMk cId="2608146144" sldId="283"/>
            <ac:spMk id="18" creationId="{64C0E23E-2E1B-526D-4364-636D47C09237}"/>
          </ac:spMkLst>
        </pc:spChg>
        <pc:picChg chg="add mod">
          <ac:chgData name="Annette Andresen" userId="fbfb720f-d6f2-45c4-ada2-1b4093edab50" providerId="ADAL" clId="{9C73451E-F6C5-43DE-AAF0-717C5ADD8A50}" dt="2024-09-11T11:01:07.541" v="55" actId="1076"/>
          <ac:picMkLst>
            <pc:docMk/>
            <pc:sldMk cId="2608146144" sldId="283"/>
            <ac:picMk id="5" creationId="{E9E26DFF-AB08-DC3A-7E90-A4E6F3B865AF}"/>
          </ac:picMkLst>
        </pc:picChg>
        <pc:picChg chg="add del">
          <ac:chgData name="Annette Andresen" userId="fbfb720f-d6f2-45c4-ada2-1b4093edab50" providerId="ADAL" clId="{9C73451E-F6C5-43DE-AAF0-717C5ADD8A50}" dt="2024-09-11T11:06:57.376" v="58" actId="478"/>
          <ac:picMkLst>
            <pc:docMk/>
            <pc:sldMk cId="2608146144" sldId="283"/>
            <ac:picMk id="7" creationId="{6889F0CE-4DF6-F711-9D6B-41F3821F33C8}"/>
          </ac:picMkLst>
        </pc:picChg>
        <pc:picChg chg="add del mod modCrop">
          <ac:chgData name="Annette Andresen" userId="fbfb720f-d6f2-45c4-ada2-1b4093edab50" providerId="ADAL" clId="{9C73451E-F6C5-43DE-AAF0-717C5ADD8A50}" dt="2024-09-11T11:08:03.232" v="71" actId="478"/>
          <ac:picMkLst>
            <pc:docMk/>
            <pc:sldMk cId="2608146144" sldId="283"/>
            <ac:picMk id="11" creationId="{7652E9B6-6609-4BE8-9EB3-0A9D195B5069}"/>
          </ac:picMkLst>
        </pc:picChg>
        <pc:picChg chg="add mod ord">
          <ac:chgData name="Annette Andresen" userId="fbfb720f-d6f2-45c4-ada2-1b4093edab50" providerId="ADAL" clId="{9C73451E-F6C5-43DE-AAF0-717C5ADD8A50}" dt="2024-09-11T11:18:26.522" v="169" actId="1076"/>
          <ac:picMkLst>
            <pc:docMk/>
            <pc:sldMk cId="2608146144" sldId="283"/>
            <ac:picMk id="12" creationId="{536A4C6E-301A-3B02-908F-3DE4027EDAB7}"/>
          </ac:picMkLst>
        </pc:picChg>
        <pc:picChg chg="add mod modCrop">
          <ac:chgData name="Annette Andresen" userId="fbfb720f-d6f2-45c4-ada2-1b4093edab50" providerId="ADAL" clId="{9C73451E-F6C5-43DE-AAF0-717C5ADD8A50}" dt="2024-09-11T11:19:27.833" v="184" actId="1076"/>
          <ac:picMkLst>
            <pc:docMk/>
            <pc:sldMk cId="2608146144" sldId="283"/>
            <ac:picMk id="13" creationId="{AD44B00D-A1D3-6C3A-63BD-F31BF5A39F80}"/>
          </ac:picMkLst>
        </pc:picChg>
        <pc:picChg chg="add mod">
          <ac:chgData name="Annette Andresen" userId="fbfb720f-d6f2-45c4-ada2-1b4093edab50" providerId="ADAL" clId="{9C73451E-F6C5-43DE-AAF0-717C5ADD8A50}" dt="2024-09-11T11:23:35.879" v="256"/>
          <ac:picMkLst>
            <pc:docMk/>
            <pc:sldMk cId="2608146144" sldId="283"/>
            <ac:picMk id="14" creationId="{61EE0DCD-439B-F42E-BFDA-A363143546E8}"/>
          </ac:picMkLst>
        </pc:picChg>
        <pc:picChg chg="add del mod">
          <ac:chgData name="Annette Andresen" userId="fbfb720f-d6f2-45c4-ada2-1b4093edab50" providerId="ADAL" clId="{9C73451E-F6C5-43DE-AAF0-717C5ADD8A50}" dt="2024-09-11T11:23:43.479" v="258" actId="21"/>
          <ac:picMkLst>
            <pc:docMk/>
            <pc:sldMk cId="2608146144" sldId="283"/>
            <ac:picMk id="15" creationId="{0F347657-37D2-8B20-2C82-F0FE1E193E81}"/>
          </ac:picMkLst>
        </pc:picChg>
        <pc:picChg chg="mod">
          <ac:chgData name="Annette Andresen" userId="fbfb720f-d6f2-45c4-ada2-1b4093edab50" providerId="ADAL" clId="{9C73451E-F6C5-43DE-AAF0-717C5ADD8A50}" dt="2024-09-11T10:59:54.076" v="45" actId="1076"/>
          <ac:picMkLst>
            <pc:docMk/>
            <pc:sldMk cId="2608146144" sldId="283"/>
            <ac:picMk id="20" creationId="{0ABE87F5-1775-C7F3-4F2B-AECEF7910257}"/>
          </ac:picMkLst>
        </pc:picChg>
        <pc:picChg chg="del mod">
          <ac:chgData name="Annette Andresen" userId="fbfb720f-d6f2-45c4-ada2-1b4093edab50" providerId="ADAL" clId="{9C73451E-F6C5-43DE-AAF0-717C5ADD8A50}" dt="2024-09-11T10:49:16.460" v="17" actId="478"/>
          <ac:picMkLst>
            <pc:docMk/>
            <pc:sldMk cId="2608146144" sldId="283"/>
            <ac:picMk id="21" creationId="{7C64BFAC-CD56-FBAA-3C18-AD97F76D8E22}"/>
          </ac:picMkLst>
        </pc:picChg>
        <pc:picChg chg="mod">
          <ac:chgData name="Annette Andresen" userId="fbfb720f-d6f2-45c4-ada2-1b4093edab50" providerId="ADAL" clId="{9C73451E-F6C5-43DE-AAF0-717C5ADD8A50}" dt="2024-09-11T11:13:31.109" v="147" actId="1076"/>
          <ac:picMkLst>
            <pc:docMk/>
            <pc:sldMk cId="2608146144" sldId="283"/>
            <ac:picMk id="24" creationId="{3C8E2DDC-0252-E71C-CB65-47395DD08D1B}"/>
          </ac:picMkLst>
        </pc:picChg>
        <pc:picChg chg="mod ord">
          <ac:chgData name="Annette Andresen" userId="fbfb720f-d6f2-45c4-ada2-1b4093edab50" providerId="ADAL" clId="{9C73451E-F6C5-43DE-AAF0-717C5ADD8A50}" dt="2024-09-11T11:18:30.290" v="170" actId="1076"/>
          <ac:picMkLst>
            <pc:docMk/>
            <pc:sldMk cId="2608146144" sldId="283"/>
            <ac:picMk id="25" creationId="{50DD29A9-FE5B-DA1B-8777-90F413A71860}"/>
          </ac:picMkLst>
        </pc:picChg>
        <pc:picChg chg="add mod">
          <ac:chgData name="Annette Andresen" userId="fbfb720f-d6f2-45c4-ada2-1b4093edab50" providerId="ADAL" clId="{9C73451E-F6C5-43DE-AAF0-717C5ADD8A50}" dt="2024-09-11T11:24:14.750" v="266" actId="1076"/>
          <ac:picMkLst>
            <pc:docMk/>
            <pc:sldMk cId="2608146144" sldId="283"/>
            <ac:picMk id="1026" creationId="{C67DEAF7-4BDE-E566-0B98-D558B9884F96}"/>
          </ac:picMkLst>
        </pc:picChg>
        <pc:picChg chg="add">
          <ac:chgData name="Annette Andresen" userId="fbfb720f-d6f2-45c4-ada2-1b4093edab50" providerId="ADAL" clId="{9C73451E-F6C5-43DE-AAF0-717C5ADD8A50}" dt="2024-09-11T10:54:05.903" v="32"/>
          <ac:picMkLst>
            <pc:docMk/>
            <pc:sldMk cId="2608146144" sldId="283"/>
            <ac:picMk id="1028" creationId="{B4C4E4C8-B5DC-304B-6182-90A48E703E28}"/>
          </ac:picMkLst>
        </pc:picChg>
        <pc:picChg chg="add mod">
          <ac:chgData name="Annette Andresen" userId="fbfb720f-d6f2-45c4-ada2-1b4093edab50" providerId="ADAL" clId="{9C73451E-F6C5-43DE-AAF0-717C5ADD8A50}" dt="2024-09-11T11:19:15.737" v="183" actId="1076"/>
          <ac:picMkLst>
            <pc:docMk/>
            <pc:sldMk cId="2608146144" sldId="283"/>
            <ac:picMk id="1030" creationId="{B5031BEA-FB31-9003-B5BA-8D30C55F6595}"/>
          </ac:picMkLst>
        </pc:picChg>
      </pc:sldChg>
      <pc:sldChg chg="addSp delSp modSp add del mod">
        <pc:chgData name="Annette Andresen" userId="fbfb720f-d6f2-45c4-ada2-1b4093edab50" providerId="ADAL" clId="{9C73451E-F6C5-43DE-AAF0-717C5ADD8A50}" dt="2024-09-11T12:06:51.164" v="498" actId="47"/>
        <pc:sldMkLst>
          <pc:docMk/>
          <pc:sldMk cId="1319017844" sldId="284"/>
        </pc:sldMkLst>
        <pc:spChg chg="del mod">
          <ac:chgData name="Annette Andresen" userId="fbfb720f-d6f2-45c4-ada2-1b4093edab50" providerId="ADAL" clId="{9C73451E-F6C5-43DE-AAF0-717C5ADD8A50}" dt="2024-09-11T12:05:09.784" v="479" actId="478"/>
          <ac:spMkLst>
            <pc:docMk/>
            <pc:sldMk cId="1319017844" sldId="284"/>
            <ac:spMk id="6" creationId="{855D8C01-C579-40B8-0ABB-DE986AC9D235}"/>
          </ac:spMkLst>
        </pc:spChg>
        <pc:picChg chg="del">
          <ac:chgData name="Annette Andresen" userId="fbfb720f-d6f2-45c4-ada2-1b4093edab50" providerId="ADAL" clId="{9C73451E-F6C5-43DE-AAF0-717C5ADD8A50}" dt="2024-09-11T12:05:08.023" v="477" actId="478"/>
          <ac:picMkLst>
            <pc:docMk/>
            <pc:sldMk cId="1319017844" sldId="284"/>
            <ac:picMk id="5" creationId="{25263781-D825-0FFC-7AC7-BF206D9E36AB}"/>
          </ac:picMkLst>
        </pc:picChg>
        <pc:picChg chg="add del mod">
          <ac:chgData name="Annette Andresen" userId="fbfb720f-d6f2-45c4-ada2-1b4093edab50" providerId="ADAL" clId="{9C73451E-F6C5-43DE-AAF0-717C5ADD8A50}" dt="2024-09-11T12:06:36.585" v="494" actId="478"/>
          <ac:picMkLst>
            <pc:docMk/>
            <pc:sldMk cId="1319017844" sldId="284"/>
            <ac:picMk id="7" creationId="{680D5CE3-593B-5A5A-0DA0-2F44CD9C4862}"/>
          </ac:picMkLst>
        </pc:picChg>
        <pc:picChg chg="add del mod">
          <ac:chgData name="Annette Andresen" userId="fbfb720f-d6f2-45c4-ada2-1b4093edab50" providerId="ADAL" clId="{9C73451E-F6C5-43DE-AAF0-717C5ADD8A50}" dt="2024-09-11T12:06:49.445" v="497" actId="478"/>
          <ac:picMkLst>
            <pc:docMk/>
            <pc:sldMk cId="1319017844" sldId="284"/>
            <ac:picMk id="9" creationId="{09DA4C7B-A44D-0C19-A074-9E346F000C82}"/>
          </ac:picMkLst>
        </pc:picChg>
      </pc:sldChg>
      <pc:sldChg chg="addSp delSp modSp new del mod">
        <pc:chgData name="Annette Andresen" userId="fbfb720f-d6f2-45c4-ada2-1b4093edab50" providerId="ADAL" clId="{9C73451E-F6C5-43DE-AAF0-717C5ADD8A50}" dt="2024-09-11T11:42:29.924" v="374" actId="47"/>
        <pc:sldMkLst>
          <pc:docMk/>
          <pc:sldMk cId="3400109489" sldId="284"/>
        </pc:sldMkLst>
        <pc:spChg chg="del">
          <ac:chgData name="Annette Andresen" userId="fbfb720f-d6f2-45c4-ada2-1b4093edab50" providerId="ADAL" clId="{9C73451E-F6C5-43DE-AAF0-717C5ADD8A50}" dt="2024-09-11T11:42:19.334" v="373" actId="3680"/>
          <ac:spMkLst>
            <pc:docMk/>
            <pc:sldMk cId="3400109489" sldId="284"/>
            <ac:spMk id="3" creationId="{3BC1EE29-75CE-4513-334A-A805E4197B3B}"/>
          </ac:spMkLst>
        </pc:spChg>
        <pc:graphicFrameChg chg="add mod ord modGraphic">
          <ac:chgData name="Annette Andresen" userId="fbfb720f-d6f2-45c4-ada2-1b4093edab50" providerId="ADAL" clId="{9C73451E-F6C5-43DE-AAF0-717C5ADD8A50}" dt="2024-09-11T11:42:19.334" v="373" actId="3680"/>
          <ac:graphicFrameMkLst>
            <pc:docMk/>
            <pc:sldMk cId="3400109489" sldId="284"/>
            <ac:graphicFrameMk id="4" creationId="{DD11C34F-FDEC-C8D6-0B08-53A5700A825B}"/>
          </ac:graphicFrameMkLst>
        </pc:graphicFrameChg>
      </pc:sldChg>
    </pc:docChg>
  </pc:docChgLst>
  <pc:docChgLst>
    <pc:chgData name="Håkon Olsen" userId="6e4ce54e-6e38-4de0-bee0-c2e491fcc438" providerId="ADAL" clId="{E9BD4BEE-08E3-4E21-AA2B-B273DC359F71}"/>
    <pc:docChg chg="undo custSel addSld delSld modSld">
      <pc:chgData name="Håkon Olsen" userId="6e4ce54e-6e38-4de0-bee0-c2e491fcc438" providerId="ADAL" clId="{E9BD4BEE-08E3-4E21-AA2B-B273DC359F71}" dt="2024-10-07T13:12:31.166" v="663" actId="2696"/>
      <pc:docMkLst>
        <pc:docMk/>
      </pc:docMkLst>
      <pc:sldChg chg="modSp mod">
        <pc:chgData name="Håkon Olsen" userId="6e4ce54e-6e38-4de0-bee0-c2e491fcc438" providerId="ADAL" clId="{E9BD4BEE-08E3-4E21-AA2B-B273DC359F71}" dt="2024-10-07T12:59:43.159" v="35" actId="20577"/>
        <pc:sldMkLst>
          <pc:docMk/>
          <pc:sldMk cId="1619754914" sldId="257"/>
        </pc:sldMkLst>
        <pc:spChg chg="mod">
          <ac:chgData name="Håkon Olsen" userId="6e4ce54e-6e38-4de0-bee0-c2e491fcc438" providerId="ADAL" clId="{E9BD4BEE-08E3-4E21-AA2B-B273DC359F71}" dt="2024-10-07T12:59:33.063" v="3" actId="20577"/>
          <ac:spMkLst>
            <pc:docMk/>
            <pc:sldMk cId="1619754914" sldId="257"/>
            <ac:spMk id="5" creationId="{09E3482F-E49E-D319-F65F-0592336AE044}"/>
          </ac:spMkLst>
        </pc:spChg>
        <pc:spChg chg="mod">
          <ac:chgData name="Håkon Olsen" userId="6e4ce54e-6e38-4de0-bee0-c2e491fcc438" providerId="ADAL" clId="{E9BD4BEE-08E3-4E21-AA2B-B273DC359F71}" dt="2024-10-07T12:59:43.159" v="35" actId="20577"/>
          <ac:spMkLst>
            <pc:docMk/>
            <pc:sldMk cId="1619754914" sldId="257"/>
            <ac:spMk id="6" creationId="{6C1BF536-6851-0691-DB53-D9098910871A}"/>
          </ac:spMkLst>
        </pc:spChg>
      </pc:sldChg>
      <pc:sldChg chg="modSp mod">
        <pc:chgData name="Håkon Olsen" userId="6e4ce54e-6e38-4de0-bee0-c2e491fcc438" providerId="ADAL" clId="{E9BD4BEE-08E3-4E21-AA2B-B273DC359F71}" dt="2024-10-07T13:00:12.424" v="121" actId="20577"/>
        <pc:sldMkLst>
          <pc:docMk/>
          <pc:sldMk cId="817747543" sldId="259"/>
        </pc:sldMkLst>
        <pc:spChg chg="mod">
          <ac:chgData name="Håkon Olsen" userId="6e4ce54e-6e38-4de0-bee0-c2e491fcc438" providerId="ADAL" clId="{E9BD4BEE-08E3-4E21-AA2B-B273DC359F71}" dt="2024-10-07T13:00:12.424" v="121" actId="20577"/>
          <ac:spMkLst>
            <pc:docMk/>
            <pc:sldMk cId="817747543" sldId="259"/>
            <ac:spMk id="6" creationId="{82E0626C-B18D-3DB3-67BD-842B300A6AC3}"/>
          </ac:spMkLst>
        </pc:spChg>
      </pc:sldChg>
      <pc:sldChg chg="modSp mod">
        <pc:chgData name="Håkon Olsen" userId="6e4ce54e-6e38-4de0-bee0-c2e491fcc438" providerId="ADAL" clId="{E9BD4BEE-08E3-4E21-AA2B-B273DC359F71}" dt="2024-10-07T13:00:52.079" v="158" actId="20577"/>
        <pc:sldMkLst>
          <pc:docMk/>
          <pc:sldMk cId="582151505" sldId="269"/>
        </pc:sldMkLst>
        <pc:spChg chg="mod">
          <ac:chgData name="Håkon Olsen" userId="6e4ce54e-6e38-4de0-bee0-c2e491fcc438" providerId="ADAL" clId="{E9BD4BEE-08E3-4E21-AA2B-B273DC359F71}" dt="2024-10-07T13:00:52.079" v="158" actId="20577"/>
          <ac:spMkLst>
            <pc:docMk/>
            <pc:sldMk cId="582151505" sldId="269"/>
            <ac:spMk id="2" creationId="{07C4C79F-8EF0-FA2D-7027-E46876B34339}"/>
          </ac:spMkLst>
        </pc:spChg>
      </pc:sldChg>
      <pc:sldChg chg="modSp mod">
        <pc:chgData name="Håkon Olsen" userId="6e4ce54e-6e38-4de0-bee0-c2e491fcc438" providerId="ADAL" clId="{E9BD4BEE-08E3-4E21-AA2B-B273DC359F71}" dt="2024-10-07T13:12:18.601" v="662" actId="20577"/>
        <pc:sldMkLst>
          <pc:docMk/>
          <pc:sldMk cId="149010025" sldId="272"/>
        </pc:sldMkLst>
        <pc:spChg chg="mod">
          <ac:chgData name="Håkon Olsen" userId="6e4ce54e-6e38-4de0-bee0-c2e491fcc438" providerId="ADAL" clId="{E9BD4BEE-08E3-4E21-AA2B-B273DC359F71}" dt="2024-10-07T13:12:18.601" v="662" actId="20577"/>
          <ac:spMkLst>
            <pc:docMk/>
            <pc:sldMk cId="149010025" sldId="272"/>
            <ac:spMk id="5" creationId="{FDFA4D25-254D-0FE7-CC09-5A8A6896F351}"/>
          </ac:spMkLst>
        </pc:spChg>
      </pc:sldChg>
      <pc:sldChg chg="del">
        <pc:chgData name="Håkon Olsen" userId="6e4ce54e-6e38-4de0-bee0-c2e491fcc438" providerId="ADAL" clId="{E9BD4BEE-08E3-4E21-AA2B-B273DC359F71}" dt="2024-10-07T13:00:34.686" v="123" actId="47"/>
        <pc:sldMkLst>
          <pc:docMk/>
          <pc:sldMk cId="326137191" sldId="288"/>
        </pc:sldMkLst>
      </pc:sldChg>
      <pc:sldChg chg="addSp delSp modSp mod">
        <pc:chgData name="Håkon Olsen" userId="6e4ce54e-6e38-4de0-bee0-c2e491fcc438" providerId="ADAL" clId="{E9BD4BEE-08E3-4E21-AA2B-B273DC359F71}" dt="2024-10-07T13:06:38.712" v="176" actId="1076"/>
        <pc:sldMkLst>
          <pc:docMk/>
          <pc:sldMk cId="2888182501" sldId="297"/>
        </pc:sldMkLst>
        <pc:picChg chg="add mod">
          <ac:chgData name="Håkon Olsen" userId="6e4ce54e-6e38-4de0-bee0-c2e491fcc438" providerId="ADAL" clId="{E9BD4BEE-08E3-4E21-AA2B-B273DC359F71}" dt="2024-10-07T13:06:38.712" v="176" actId="1076"/>
          <ac:picMkLst>
            <pc:docMk/>
            <pc:sldMk cId="2888182501" sldId="297"/>
            <ac:picMk id="3" creationId="{61E2339B-F7C2-E1B6-EC27-AE2297F3231A}"/>
          </ac:picMkLst>
        </pc:picChg>
        <pc:picChg chg="add del mod">
          <ac:chgData name="Håkon Olsen" userId="6e4ce54e-6e38-4de0-bee0-c2e491fcc438" providerId="ADAL" clId="{E9BD4BEE-08E3-4E21-AA2B-B273DC359F71}" dt="2024-10-07T13:06:36.948" v="175" actId="21"/>
          <ac:picMkLst>
            <pc:docMk/>
            <pc:sldMk cId="2888182501" sldId="297"/>
            <ac:picMk id="5" creationId="{2301BA71-7658-709E-B4A8-3E7D6063715C}"/>
          </ac:picMkLst>
        </pc:picChg>
        <pc:picChg chg="del">
          <ac:chgData name="Håkon Olsen" userId="6e4ce54e-6e38-4de0-bee0-c2e491fcc438" providerId="ADAL" clId="{E9BD4BEE-08E3-4E21-AA2B-B273DC359F71}" dt="2024-10-07T13:04:00.002" v="159" actId="478"/>
          <ac:picMkLst>
            <pc:docMk/>
            <pc:sldMk cId="2888182501" sldId="297"/>
            <ac:picMk id="9" creationId="{9D62E650-69E3-15EF-B000-455F332FCBF4}"/>
          </ac:picMkLst>
        </pc:picChg>
        <pc:picChg chg="add del mod">
          <ac:chgData name="Håkon Olsen" userId="6e4ce54e-6e38-4de0-bee0-c2e491fcc438" providerId="ADAL" clId="{E9BD4BEE-08E3-4E21-AA2B-B273DC359F71}" dt="2024-10-07T13:06:36.948" v="175" actId="21"/>
          <ac:picMkLst>
            <pc:docMk/>
            <pc:sldMk cId="2888182501" sldId="297"/>
            <ac:picMk id="1026" creationId="{5DACABA8-CE4D-745D-554F-77D8F1A4A661}"/>
          </ac:picMkLst>
        </pc:picChg>
      </pc:sldChg>
      <pc:sldChg chg="del">
        <pc:chgData name="Håkon Olsen" userId="6e4ce54e-6e38-4de0-bee0-c2e491fcc438" providerId="ADAL" clId="{E9BD4BEE-08E3-4E21-AA2B-B273DC359F71}" dt="2024-10-07T13:00:42.788" v="124" actId="47"/>
        <pc:sldMkLst>
          <pc:docMk/>
          <pc:sldMk cId="2866585428" sldId="676"/>
        </pc:sldMkLst>
      </pc:sldChg>
      <pc:sldChg chg="del">
        <pc:chgData name="Håkon Olsen" userId="6e4ce54e-6e38-4de0-bee0-c2e491fcc438" providerId="ADAL" clId="{E9BD4BEE-08E3-4E21-AA2B-B273DC359F71}" dt="2024-10-07T13:12:31.166" v="663" actId="2696"/>
        <pc:sldMkLst>
          <pc:docMk/>
          <pc:sldMk cId="3626817776" sldId="677"/>
        </pc:sldMkLst>
      </pc:sldChg>
      <pc:sldChg chg="modSp mod">
        <pc:chgData name="Håkon Olsen" userId="6e4ce54e-6e38-4de0-bee0-c2e491fcc438" providerId="ADAL" clId="{E9BD4BEE-08E3-4E21-AA2B-B273DC359F71}" dt="2024-10-07T13:11:35.625" v="587" actId="20577"/>
        <pc:sldMkLst>
          <pc:docMk/>
          <pc:sldMk cId="2704841089" sldId="678"/>
        </pc:sldMkLst>
        <pc:spChg chg="mod">
          <ac:chgData name="Håkon Olsen" userId="6e4ce54e-6e38-4de0-bee0-c2e491fcc438" providerId="ADAL" clId="{E9BD4BEE-08E3-4E21-AA2B-B273DC359F71}" dt="2024-10-07T13:11:35.625" v="587" actId="20577"/>
          <ac:spMkLst>
            <pc:docMk/>
            <pc:sldMk cId="2704841089" sldId="678"/>
            <ac:spMk id="3" creationId="{0608D2B6-0C0F-A7AC-3410-BF6B82ACCA5F}"/>
          </ac:spMkLst>
        </pc:spChg>
      </pc:sldChg>
      <pc:sldChg chg="modSp mod">
        <pc:chgData name="Håkon Olsen" userId="6e4ce54e-6e38-4de0-bee0-c2e491fcc438" providerId="ADAL" clId="{E9BD4BEE-08E3-4E21-AA2B-B273DC359F71}" dt="2024-10-07T13:11:46.893" v="589" actId="6549"/>
        <pc:sldMkLst>
          <pc:docMk/>
          <pc:sldMk cId="1421033910" sldId="688"/>
        </pc:sldMkLst>
        <pc:spChg chg="mod">
          <ac:chgData name="Håkon Olsen" userId="6e4ce54e-6e38-4de0-bee0-c2e491fcc438" providerId="ADAL" clId="{E9BD4BEE-08E3-4E21-AA2B-B273DC359F71}" dt="2024-10-07T13:11:46.893" v="589" actId="6549"/>
          <ac:spMkLst>
            <pc:docMk/>
            <pc:sldMk cId="1421033910" sldId="688"/>
            <ac:spMk id="3" creationId="{FC88188F-8442-7B13-207D-AE2A2B849B24}"/>
          </ac:spMkLst>
        </pc:spChg>
      </pc:sldChg>
      <pc:sldChg chg="del">
        <pc:chgData name="Håkon Olsen" userId="6e4ce54e-6e38-4de0-bee0-c2e491fcc438" providerId="ADAL" clId="{E9BD4BEE-08E3-4E21-AA2B-B273DC359F71}" dt="2024-10-07T13:00:31.571" v="122" actId="47"/>
        <pc:sldMkLst>
          <pc:docMk/>
          <pc:sldMk cId="1091845197" sldId="694"/>
        </pc:sldMkLst>
      </pc:sldChg>
      <pc:sldChg chg="addSp delSp modSp new mod modClrScheme chgLayout">
        <pc:chgData name="Håkon Olsen" userId="6e4ce54e-6e38-4de0-bee0-c2e491fcc438" providerId="ADAL" clId="{E9BD4BEE-08E3-4E21-AA2B-B273DC359F71}" dt="2024-10-07T13:10:21.725" v="313" actId="1076"/>
        <pc:sldMkLst>
          <pc:docMk/>
          <pc:sldMk cId="778168699" sldId="697"/>
        </pc:sldMkLst>
        <pc:spChg chg="del">
          <ac:chgData name="Håkon Olsen" userId="6e4ce54e-6e38-4de0-bee0-c2e491fcc438" providerId="ADAL" clId="{E9BD4BEE-08E3-4E21-AA2B-B273DC359F71}" dt="2024-10-07T13:06:47.369" v="178" actId="478"/>
          <ac:spMkLst>
            <pc:docMk/>
            <pc:sldMk cId="778168699" sldId="697"/>
            <ac:spMk id="2" creationId="{ECEBE836-17BB-0720-779F-B5994B778660}"/>
          </ac:spMkLst>
        </pc:spChg>
        <pc:spChg chg="del">
          <ac:chgData name="Håkon Olsen" userId="6e4ce54e-6e38-4de0-bee0-c2e491fcc438" providerId="ADAL" clId="{E9BD4BEE-08E3-4E21-AA2B-B273DC359F71}" dt="2024-10-07T13:06:47.369" v="178" actId="478"/>
          <ac:spMkLst>
            <pc:docMk/>
            <pc:sldMk cId="778168699" sldId="697"/>
            <ac:spMk id="3" creationId="{F0EA5BE1-665C-FEEE-C5BC-4312D2AC7C72}"/>
          </ac:spMkLst>
        </pc:spChg>
        <pc:spChg chg="del">
          <ac:chgData name="Håkon Olsen" userId="6e4ce54e-6e38-4de0-bee0-c2e491fcc438" providerId="ADAL" clId="{E9BD4BEE-08E3-4E21-AA2B-B273DC359F71}" dt="2024-10-07T13:06:47.369" v="178" actId="478"/>
          <ac:spMkLst>
            <pc:docMk/>
            <pc:sldMk cId="778168699" sldId="697"/>
            <ac:spMk id="4" creationId="{A44567F4-60D6-C59A-4D93-5BA8268E1B59}"/>
          </ac:spMkLst>
        </pc:spChg>
        <pc:spChg chg="del">
          <ac:chgData name="Håkon Olsen" userId="6e4ce54e-6e38-4de0-bee0-c2e491fcc438" providerId="ADAL" clId="{E9BD4BEE-08E3-4E21-AA2B-B273DC359F71}" dt="2024-10-07T13:06:47.369" v="178" actId="478"/>
          <ac:spMkLst>
            <pc:docMk/>
            <pc:sldMk cId="778168699" sldId="697"/>
            <ac:spMk id="5" creationId="{24CEA645-B837-E29E-C138-C53BF619D042}"/>
          </ac:spMkLst>
        </pc:spChg>
        <pc:spChg chg="del">
          <ac:chgData name="Håkon Olsen" userId="6e4ce54e-6e38-4de0-bee0-c2e491fcc438" providerId="ADAL" clId="{E9BD4BEE-08E3-4E21-AA2B-B273DC359F71}" dt="2024-10-07T13:06:47.369" v="178" actId="478"/>
          <ac:spMkLst>
            <pc:docMk/>
            <pc:sldMk cId="778168699" sldId="697"/>
            <ac:spMk id="6" creationId="{2B8A68AC-907E-9C40-B140-CD1C4197E879}"/>
          </ac:spMkLst>
        </pc:spChg>
        <pc:spChg chg="add mod">
          <ac:chgData name="Håkon Olsen" userId="6e4ce54e-6e38-4de0-bee0-c2e491fcc438" providerId="ADAL" clId="{E9BD4BEE-08E3-4E21-AA2B-B273DC359F71}" dt="2024-10-07T13:09:21.928" v="311" actId="1076"/>
          <ac:spMkLst>
            <pc:docMk/>
            <pc:sldMk cId="778168699" sldId="697"/>
            <ac:spMk id="9" creationId="{0BE529B8-308E-CEB1-EB77-C06DC9F4AC64}"/>
          </ac:spMkLst>
        </pc:spChg>
        <pc:spChg chg="add mod ord">
          <ac:chgData name="Håkon Olsen" userId="6e4ce54e-6e38-4de0-bee0-c2e491fcc438" providerId="ADAL" clId="{E9BD4BEE-08E3-4E21-AA2B-B273DC359F71}" dt="2024-10-07T13:09:13.957" v="310" actId="14100"/>
          <ac:spMkLst>
            <pc:docMk/>
            <pc:sldMk cId="778168699" sldId="697"/>
            <ac:spMk id="10" creationId="{BAE95793-AAB6-049C-45BB-CB696B70C08D}"/>
          </ac:spMkLst>
        </pc:spChg>
        <pc:spChg chg="add del mod ord">
          <ac:chgData name="Håkon Olsen" userId="6e4ce54e-6e38-4de0-bee0-c2e491fcc438" providerId="ADAL" clId="{E9BD4BEE-08E3-4E21-AA2B-B273DC359F71}" dt="2024-10-07T13:08:23.034" v="194" actId="478"/>
          <ac:spMkLst>
            <pc:docMk/>
            <pc:sldMk cId="778168699" sldId="697"/>
            <ac:spMk id="11" creationId="{F327EEDE-F0DE-56D8-1893-112E320055BA}"/>
          </ac:spMkLst>
        </pc:spChg>
        <pc:picChg chg="add mod ord">
          <ac:chgData name="Håkon Olsen" userId="6e4ce54e-6e38-4de0-bee0-c2e491fcc438" providerId="ADAL" clId="{E9BD4BEE-08E3-4E21-AA2B-B273DC359F71}" dt="2024-10-07T13:07:13.187" v="189" actId="1076"/>
          <ac:picMkLst>
            <pc:docMk/>
            <pc:sldMk cId="778168699" sldId="697"/>
            <ac:picMk id="7" creationId="{2301BA71-7658-709E-B4A8-3E7D6063715C}"/>
          </ac:picMkLst>
        </pc:picChg>
        <pc:picChg chg="add mod">
          <ac:chgData name="Håkon Olsen" userId="6e4ce54e-6e38-4de0-bee0-c2e491fcc438" providerId="ADAL" clId="{E9BD4BEE-08E3-4E21-AA2B-B273DC359F71}" dt="2024-10-07T13:10:21.725" v="313" actId="1076"/>
          <ac:picMkLst>
            <pc:docMk/>
            <pc:sldMk cId="778168699" sldId="697"/>
            <ac:picMk id="1026" creationId="{5DACABA8-CE4D-745D-554F-77D8F1A4A661}"/>
          </ac:picMkLst>
        </pc:picChg>
      </pc:sldChg>
    </pc:docChg>
  </pc:docChgLst>
  <pc:docChgLst>
    <pc:chgData name="Vilde Gjøvik" userId="3e5ae2c1-af6b-4847-894f-167605063150" providerId="ADAL" clId="{43948EF7-02CA-4725-BD39-DB7251D27CD4}"/>
    <pc:docChg chg="undo redo custSel addSld delSld modSld sldOrd modSection">
      <pc:chgData name="Vilde Gjøvik" userId="3e5ae2c1-af6b-4847-894f-167605063150" providerId="ADAL" clId="{43948EF7-02CA-4725-BD39-DB7251D27CD4}" dt="2024-09-13T10:12:20.642" v="5538" actId="20577"/>
      <pc:docMkLst>
        <pc:docMk/>
      </pc:docMkLst>
      <pc:sldChg chg="modSp mod modNotesTx">
        <pc:chgData name="Vilde Gjøvik" userId="3e5ae2c1-af6b-4847-894f-167605063150" providerId="ADAL" clId="{43948EF7-02CA-4725-BD39-DB7251D27CD4}" dt="2024-09-12T11:17:47.222" v="2543" actId="255"/>
        <pc:sldMkLst>
          <pc:docMk/>
          <pc:sldMk cId="2528222859" sldId="258"/>
        </pc:sldMkLst>
        <pc:spChg chg="mod">
          <ac:chgData name="Vilde Gjøvik" userId="3e5ae2c1-af6b-4847-894f-167605063150" providerId="ADAL" clId="{43948EF7-02CA-4725-BD39-DB7251D27CD4}" dt="2024-09-12T11:17:47.222" v="2543" actId="255"/>
          <ac:spMkLst>
            <pc:docMk/>
            <pc:sldMk cId="2528222859" sldId="258"/>
            <ac:spMk id="4" creationId="{7A54A4B1-6833-F05C-C440-F312F26C294F}"/>
          </ac:spMkLst>
        </pc:spChg>
        <pc:spChg chg="mod">
          <ac:chgData name="Vilde Gjøvik" userId="3e5ae2c1-af6b-4847-894f-167605063150" providerId="ADAL" clId="{43948EF7-02CA-4725-BD39-DB7251D27CD4}" dt="2024-09-12T11:09:56.254" v="2503" actId="12"/>
          <ac:spMkLst>
            <pc:docMk/>
            <pc:sldMk cId="2528222859" sldId="258"/>
            <ac:spMk id="5" creationId="{60AAE6B5-CEEC-E815-012C-B4813AF3D20F}"/>
          </ac:spMkLst>
        </pc:spChg>
      </pc:sldChg>
      <pc:sldChg chg="modSp mod modNotesTx">
        <pc:chgData name="Vilde Gjøvik" userId="3e5ae2c1-af6b-4847-894f-167605063150" providerId="ADAL" clId="{43948EF7-02CA-4725-BD39-DB7251D27CD4}" dt="2024-09-13T08:57:20.572" v="5068" actId="20577"/>
        <pc:sldMkLst>
          <pc:docMk/>
          <pc:sldMk cId="817747543" sldId="259"/>
        </pc:sldMkLst>
        <pc:spChg chg="mod">
          <ac:chgData name="Vilde Gjøvik" userId="3e5ae2c1-af6b-4847-894f-167605063150" providerId="ADAL" clId="{43948EF7-02CA-4725-BD39-DB7251D27CD4}" dt="2024-09-12T11:17:36.939" v="2542" actId="255"/>
          <ac:spMkLst>
            <pc:docMk/>
            <pc:sldMk cId="817747543" sldId="259"/>
            <ac:spMk id="5" creationId="{F9BB0A1D-F486-8161-C71F-6F83ED314D26}"/>
          </ac:spMkLst>
        </pc:spChg>
        <pc:spChg chg="mod">
          <ac:chgData name="Vilde Gjøvik" userId="3e5ae2c1-af6b-4847-894f-167605063150" providerId="ADAL" clId="{43948EF7-02CA-4725-BD39-DB7251D27CD4}" dt="2024-09-13T08:57:20.572" v="5068" actId="20577"/>
          <ac:spMkLst>
            <pc:docMk/>
            <pc:sldMk cId="817747543" sldId="259"/>
            <ac:spMk id="6" creationId="{82E0626C-B18D-3DB3-67BD-842B300A6AC3}"/>
          </ac:spMkLst>
        </pc:spChg>
      </pc:sldChg>
      <pc:sldChg chg="del">
        <pc:chgData name="Vilde Gjøvik" userId="3e5ae2c1-af6b-4847-894f-167605063150" providerId="ADAL" clId="{43948EF7-02CA-4725-BD39-DB7251D27CD4}" dt="2024-09-12T11:09:36.209" v="2487" actId="47"/>
        <pc:sldMkLst>
          <pc:docMk/>
          <pc:sldMk cId="439029289" sldId="261"/>
        </pc:sldMkLst>
      </pc:sldChg>
      <pc:sldChg chg="addSp delSp modSp mod ord modClrScheme chgLayout modNotesTx">
        <pc:chgData name="Vilde Gjøvik" userId="3e5ae2c1-af6b-4847-894f-167605063150" providerId="ADAL" clId="{43948EF7-02CA-4725-BD39-DB7251D27CD4}" dt="2024-09-13T09:00:24.204" v="5079" actId="255"/>
        <pc:sldMkLst>
          <pc:docMk/>
          <pc:sldMk cId="654937000" sldId="262"/>
        </pc:sldMkLst>
        <pc:spChg chg="mod ord">
          <ac:chgData name="Vilde Gjøvik" userId="3e5ae2c1-af6b-4847-894f-167605063150" providerId="ADAL" clId="{43948EF7-02CA-4725-BD39-DB7251D27CD4}" dt="2024-09-13T09:00:17.580" v="5078" actId="255"/>
          <ac:spMkLst>
            <pc:docMk/>
            <pc:sldMk cId="654937000" sldId="262"/>
            <ac:spMk id="2" creationId="{9B83B757-E8B8-1ACE-82B7-737C73F22E8E}"/>
          </ac:spMkLst>
        </pc:spChg>
        <pc:spChg chg="del mod ord">
          <ac:chgData name="Vilde Gjøvik" userId="3e5ae2c1-af6b-4847-894f-167605063150" providerId="ADAL" clId="{43948EF7-02CA-4725-BD39-DB7251D27CD4}" dt="2024-09-11T08:47:08.295" v="551" actId="700"/>
          <ac:spMkLst>
            <pc:docMk/>
            <pc:sldMk cId="654937000" sldId="262"/>
            <ac:spMk id="3" creationId="{2417C207-B8D3-C9AC-6380-B23E4A62DDDA}"/>
          </ac:spMkLst>
        </pc:spChg>
        <pc:spChg chg="add mod ord">
          <ac:chgData name="Vilde Gjøvik" userId="3e5ae2c1-af6b-4847-894f-167605063150" providerId="ADAL" clId="{43948EF7-02CA-4725-BD39-DB7251D27CD4}" dt="2024-09-12T11:48:15.621" v="2874" actId="1076"/>
          <ac:spMkLst>
            <pc:docMk/>
            <pc:sldMk cId="654937000" sldId="262"/>
            <ac:spMk id="4" creationId="{C76B19D1-5ED2-4EEC-9B3C-CF4766A7C52C}"/>
          </ac:spMkLst>
        </pc:spChg>
        <pc:spChg chg="add mod ord">
          <ac:chgData name="Vilde Gjøvik" userId="3e5ae2c1-af6b-4847-894f-167605063150" providerId="ADAL" clId="{43948EF7-02CA-4725-BD39-DB7251D27CD4}" dt="2024-09-13T09:00:24.204" v="5079" actId="255"/>
          <ac:spMkLst>
            <pc:docMk/>
            <pc:sldMk cId="654937000" sldId="262"/>
            <ac:spMk id="5" creationId="{0559A199-C90E-FC8B-EF92-8433F207E7CC}"/>
          </ac:spMkLst>
        </pc:spChg>
        <pc:spChg chg="add mod ord">
          <ac:chgData name="Vilde Gjøvik" userId="3e5ae2c1-af6b-4847-894f-167605063150" providerId="ADAL" clId="{43948EF7-02CA-4725-BD39-DB7251D27CD4}" dt="2024-09-11T08:47:08.295" v="551" actId="700"/>
          <ac:spMkLst>
            <pc:docMk/>
            <pc:sldMk cId="654937000" sldId="262"/>
            <ac:spMk id="6" creationId="{330637DA-7BEA-8F37-1397-CC5191B8F5F0}"/>
          </ac:spMkLst>
        </pc:spChg>
        <pc:spChg chg="add del mod ord">
          <ac:chgData name="Vilde Gjøvik" userId="3e5ae2c1-af6b-4847-894f-167605063150" providerId="ADAL" clId="{43948EF7-02CA-4725-BD39-DB7251D27CD4}" dt="2024-09-12T11:46:13.855" v="2870"/>
          <ac:spMkLst>
            <pc:docMk/>
            <pc:sldMk cId="654937000" sldId="262"/>
            <ac:spMk id="7" creationId="{3B3E17AF-80B3-E113-A6E7-0D1F45918D8E}"/>
          </ac:spMkLst>
        </pc:spChg>
        <pc:picChg chg="add mod">
          <ac:chgData name="Vilde Gjøvik" userId="3e5ae2c1-af6b-4847-894f-167605063150" providerId="ADAL" clId="{43948EF7-02CA-4725-BD39-DB7251D27CD4}" dt="2024-09-13T06:41:07.494" v="3198" actId="1076"/>
          <ac:picMkLst>
            <pc:docMk/>
            <pc:sldMk cId="654937000" sldId="262"/>
            <ac:picMk id="3" creationId="{06B745D7-3702-3599-70D4-7FD389CB9585}"/>
          </ac:picMkLst>
        </pc:picChg>
      </pc:sldChg>
      <pc:sldChg chg="addSp delSp modSp mod ord modNotesTx">
        <pc:chgData name="Vilde Gjøvik" userId="3e5ae2c1-af6b-4847-894f-167605063150" providerId="ADAL" clId="{43948EF7-02CA-4725-BD39-DB7251D27CD4}" dt="2024-09-12T11:19:04.037" v="2548" actId="255"/>
        <pc:sldMkLst>
          <pc:docMk/>
          <pc:sldMk cId="526117444" sldId="264"/>
        </pc:sldMkLst>
        <pc:spChg chg="mod">
          <ac:chgData name="Vilde Gjøvik" userId="3e5ae2c1-af6b-4847-894f-167605063150" providerId="ADAL" clId="{43948EF7-02CA-4725-BD39-DB7251D27CD4}" dt="2024-09-12T11:17:28.845" v="2541" actId="255"/>
          <ac:spMkLst>
            <pc:docMk/>
            <pc:sldMk cId="526117444" sldId="264"/>
            <ac:spMk id="3" creationId="{A169A0D3-5164-2EEF-F98C-D89EFEEA6E4E}"/>
          </ac:spMkLst>
        </pc:spChg>
        <pc:spChg chg="mod">
          <ac:chgData name="Vilde Gjøvik" userId="3e5ae2c1-af6b-4847-894f-167605063150" providerId="ADAL" clId="{43948EF7-02CA-4725-BD39-DB7251D27CD4}" dt="2024-09-12T11:19:04.037" v="2548" actId="255"/>
          <ac:spMkLst>
            <pc:docMk/>
            <pc:sldMk cId="526117444" sldId="264"/>
            <ac:spMk id="4" creationId="{F0EE87B3-849E-AB8A-7EC6-E6E8207EDAEC}"/>
          </ac:spMkLst>
        </pc:spChg>
        <pc:spChg chg="del mod">
          <ac:chgData name="Vilde Gjøvik" userId="3e5ae2c1-af6b-4847-894f-167605063150" providerId="ADAL" clId="{43948EF7-02CA-4725-BD39-DB7251D27CD4}" dt="2024-09-11T08:34:00.880" v="344"/>
          <ac:spMkLst>
            <pc:docMk/>
            <pc:sldMk cId="526117444" sldId="264"/>
            <ac:spMk id="5" creationId="{ABC28F44-0F8E-1BC5-389B-0CFD9DDE3BB3}"/>
          </ac:spMkLst>
        </pc:spChg>
        <pc:spChg chg="add mod">
          <ac:chgData name="Vilde Gjøvik" userId="3e5ae2c1-af6b-4847-894f-167605063150" providerId="ADAL" clId="{43948EF7-02CA-4725-BD39-DB7251D27CD4}" dt="2024-09-11T08:00:41.558" v="59" actId="14100"/>
          <ac:spMkLst>
            <pc:docMk/>
            <pc:sldMk cId="526117444" sldId="264"/>
            <ac:spMk id="6" creationId="{40BA6DE4-92C3-AE31-48EA-E63EDC287A2B}"/>
          </ac:spMkLst>
        </pc:spChg>
        <pc:spChg chg="add mod">
          <ac:chgData name="Vilde Gjøvik" userId="3e5ae2c1-af6b-4847-894f-167605063150" providerId="ADAL" clId="{43948EF7-02CA-4725-BD39-DB7251D27CD4}" dt="2024-09-11T08:02:51.905" v="97" actId="1076"/>
          <ac:spMkLst>
            <pc:docMk/>
            <pc:sldMk cId="526117444" sldId="264"/>
            <ac:spMk id="8" creationId="{BB2C9AAF-DB90-D335-B43A-1061E19E72D2}"/>
          </ac:spMkLst>
        </pc:spChg>
        <pc:spChg chg="mod">
          <ac:chgData name="Vilde Gjøvik" userId="3e5ae2c1-af6b-4847-894f-167605063150" providerId="ADAL" clId="{43948EF7-02CA-4725-BD39-DB7251D27CD4}" dt="2024-09-11T08:02:58.614" v="98" actId="1076"/>
          <ac:spMkLst>
            <pc:docMk/>
            <pc:sldMk cId="526117444" sldId="264"/>
            <ac:spMk id="9" creationId="{652EB817-B136-1A94-8393-61412C9E7F7F}"/>
          </ac:spMkLst>
        </pc:spChg>
        <pc:spChg chg="mod">
          <ac:chgData name="Vilde Gjøvik" userId="3e5ae2c1-af6b-4847-894f-167605063150" providerId="ADAL" clId="{43948EF7-02CA-4725-BD39-DB7251D27CD4}" dt="2024-09-11T08:17:39.539" v="212" actId="20577"/>
          <ac:spMkLst>
            <pc:docMk/>
            <pc:sldMk cId="526117444" sldId="264"/>
            <ac:spMk id="10" creationId="{EB2B0DF9-DA76-06F4-B6A4-5CCEF8E4A79F}"/>
          </ac:spMkLst>
        </pc:spChg>
        <pc:spChg chg="add del mod">
          <ac:chgData name="Vilde Gjøvik" userId="3e5ae2c1-af6b-4847-894f-167605063150" providerId="ADAL" clId="{43948EF7-02CA-4725-BD39-DB7251D27CD4}" dt="2024-09-11T08:01:45.050" v="91" actId="478"/>
          <ac:spMkLst>
            <pc:docMk/>
            <pc:sldMk cId="526117444" sldId="264"/>
            <ac:spMk id="12" creationId="{C9C0DEBF-038A-77D3-5500-C94CD4F5ED1D}"/>
          </ac:spMkLst>
        </pc:spChg>
        <pc:spChg chg="add del mod">
          <ac:chgData name="Vilde Gjøvik" userId="3e5ae2c1-af6b-4847-894f-167605063150" providerId="ADAL" clId="{43948EF7-02CA-4725-BD39-DB7251D27CD4}" dt="2024-09-11T08:04:21.474" v="102"/>
          <ac:spMkLst>
            <pc:docMk/>
            <pc:sldMk cId="526117444" sldId="264"/>
            <ac:spMk id="13" creationId="{F36EDA56-CA8C-55E7-4D89-2324845EB853}"/>
          </ac:spMkLst>
        </pc:spChg>
        <pc:spChg chg="add del mod">
          <ac:chgData name="Vilde Gjøvik" userId="3e5ae2c1-af6b-4847-894f-167605063150" providerId="ADAL" clId="{43948EF7-02CA-4725-BD39-DB7251D27CD4}" dt="2024-09-11T08:35:04.245" v="358"/>
          <ac:spMkLst>
            <pc:docMk/>
            <pc:sldMk cId="526117444" sldId="264"/>
            <ac:spMk id="14" creationId="{F8C8D481-6BD3-5197-EE5C-3914377567DE}"/>
          </ac:spMkLst>
        </pc:spChg>
        <pc:spChg chg="add del mod">
          <ac:chgData name="Vilde Gjøvik" userId="3e5ae2c1-af6b-4847-894f-167605063150" providerId="ADAL" clId="{43948EF7-02CA-4725-BD39-DB7251D27CD4}" dt="2024-09-11T09:09:05.872" v="1114"/>
          <ac:spMkLst>
            <pc:docMk/>
            <pc:sldMk cId="526117444" sldId="264"/>
            <ac:spMk id="15" creationId="{BB178FF2-C70C-AA94-898F-BC0EB91A7583}"/>
          </ac:spMkLst>
        </pc:spChg>
        <pc:spChg chg="add del mod">
          <ac:chgData name="Vilde Gjøvik" userId="3e5ae2c1-af6b-4847-894f-167605063150" providerId="ADAL" clId="{43948EF7-02CA-4725-BD39-DB7251D27CD4}" dt="2024-09-11T08:21:15.346" v="219"/>
          <ac:spMkLst>
            <pc:docMk/>
            <pc:sldMk cId="526117444" sldId="264"/>
            <ac:spMk id="17" creationId="{9FA756B9-5239-C49B-B7DE-004BB7F0219E}"/>
          </ac:spMkLst>
        </pc:spChg>
        <pc:spChg chg="add mod">
          <ac:chgData name="Vilde Gjøvik" userId="3e5ae2c1-af6b-4847-894f-167605063150" providerId="ADAL" clId="{43948EF7-02CA-4725-BD39-DB7251D27CD4}" dt="2024-09-11T08:28:43.819" v="343" actId="20577"/>
          <ac:spMkLst>
            <pc:docMk/>
            <pc:sldMk cId="526117444" sldId="264"/>
            <ac:spMk id="18" creationId="{64C0E23E-2E1B-526D-4364-636D47C09237}"/>
          </ac:spMkLst>
        </pc:spChg>
        <pc:picChg chg="add mod">
          <ac:chgData name="Vilde Gjøvik" userId="3e5ae2c1-af6b-4847-894f-167605063150" providerId="ADAL" clId="{43948EF7-02CA-4725-BD39-DB7251D27CD4}" dt="2024-09-11T08:34:00.880" v="344"/>
          <ac:picMkLst>
            <pc:docMk/>
            <pc:sldMk cId="526117444" sldId="264"/>
            <ac:picMk id="19" creationId="{FB471744-5513-842E-6009-EEF98D19E12F}"/>
          </ac:picMkLst>
        </pc:picChg>
        <pc:picChg chg="add mod">
          <ac:chgData name="Vilde Gjøvik" userId="3e5ae2c1-af6b-4847-894f-167605063150" providerId="ADAL" clId="{43948EF7-02CA-4725-BD39-DB7251D27CD4}" dt="2024-09-11T08:35:22.966" v="363" actId="1076"/>
          <ac:picMkLst>
            <pc:docMk/>
            <pc:sldMk cId="526117444" sldId="264"/>
            <ac:picMk id="20" creationId="{0ABE87F5-1775-C7F3-4F2B-AECEF7910257}"/>
          </ac:picMkLst>
        </pc:picChg>
        <pc:picChg chg="add mod">
          <ac:chgData name="Vilde Gjøvik" userId="3e5ae2c1-af6b-4847-894f-167605063150" providerId="ADAL" clId="{43948EF7-02CA-4725-BD39-DB7251D27CD4}" dt="2024-09-11T08:35:24.444" v="364" actId="1076"/>
          <ac:picMkLst>
            <pc:docMk/>
            <pc:sldMk cId="526117444" sldId="264"/>
            <ac:picMk id="21" creationId="{7C64BFAC-CD56-FBAA-3C18-AD97F76D8E22}"/>
          </ac:picMkLst>
        </pc:picChg>
        <pc:picChg chg="add del mod">
          <ac:chgData name="Vilde Gjøvik" userId="3e5ae2c1-af6b-4847-894f-167605063150" providerId="ADAL" clId="{43948EF7-02CA-4725-BD39-DB7251D27CD4}" dt="2024-09-11T09:08:35.238" v="1100" actId="478"/>
          <ac:picMkLst>
            <pc:docMk/>
            <pc:sldMk cId="526117444" sldId="264"/>
            <ac:picMk id="22" creationId="{A159C6F3-58E3-6330-0792-F08922AC76B7}"/>
          </ac:picMkLst>
        </pc:picChg>
        <pc:picChg chg="add del mod">
          <ac:chgData name="Vilde Gjøvik" userId="3e5ae2c1-af6b-4847-894f-167605063150" providerId="ADAL" clId="{43948EF7-02CA-4725-BD39-DB7251D27CD4}" dt="2024-09-11T09:08:46.729" v="1106" actId="478"/>
          <ac:picMkLst>
            <pc:docMk/>
            <pc:sldMk cId="526117444" sldId="264"/>
            <ac:picMk id="23" creationId="{AF722F38-B504-6B0C-CB2B-C73EDF13B151}"/>
          </ac:picMkLst>
        </pc:picChg>
        <pc:picChg chg="add mod">
          <ac:chgData name="Vilde Gjøvik" userId="3e5ae2c1-af6b-4847-894f-167605063150" providerId="ADAL" clId="{43948EF7-02CA-4725-BD39-DB7251D27CD4}" dt="2024-09-11T09:08:43.762" v="1105" actId="1076"/>
          <ac:picMkLst>
            <pc:docMk/>
            <pc:sldMk cId="526117444" sldId="264"/>
            <ac:picMk id="24" creationId="{3C8E2DDC-0252-E71C-CB65-47395DD08D1B}"/>
          </ac:picMkLst>
        </pc:picChg>
        <pc:picChg chg="add mod">
          <ac:chgData name="Vilde Gjøvik" userId="3e5ae2c1-af6b-4847-894f-167605063150" providerId="ADAL" clId="{43948EF7-02CA-4725-BD39-DB7251D27CD4}" dt="2024-09-11T09:09:04.292" v="1112" actId="1076"/>
          <ac:picMkLst>
            <pc:docMk/>
            <pc:sldMk cId="526117444" sldId="264"/>
            <ac:picMk id="25" creationId="{50DD29A9-FE5B-DA1B-8777-90F413A71860}"/>
          </ac:picMkLst>
        </pc:picChg>
      </pc:sldChg>
      <pc:sldChg chg="modSp mod modClrScheme chgLayout modNotesTx">
        <pc:chgData name="Vilde Gjøvik" userId="3e5ae2c1-af6b-4847-894f-167605063150" providerId="ADAL" clId="{43948EF7-02CA-4725-BD39-DB7251D27CD4}" dt="2024-09-13T10:12:20.642" v="5538" actId="20577"/>
        <pc:sldMkLst>
          <pc:docMk/>
          <pc:sldMk cId="1373725826" sldId="265"/>
        </pc:sldMkLst>
        <pc:spChg chg="mod ord">
          <ac:chgData name="Vilde Gjøvik" userId="3e5ae2c1-af6b-4847-894f-167605063150" providerId="ADAL" clId="{43948EF7-02CA-4725-BD39-DB7251D27CD4}" dt="2024-09-13T09:07:33.418" v="5140" actId="700"/>
          <ac:spMkLst>
            <pc:docMk/>
            <pc:sldMk cId="1373725826" sldId="265"/>
            <ac:spMk id="2" creationId="{3CDA7C7A-3EE3-12CD-3FA4-6F3534AB8E20}"/>
          </ac:spMkLst>
        </pc:spChg>
        <pc:spChg chg="mod ord">
          <ac:chgData name="Vilde Gjøvik" userId="3e5ae2c1-af6b-4847-894f-167605063150" providerId="ADAL" clId="{43948EF7-02CA-4725-BD39-DB7251D27CD4}" dt="2024-09-13T09:07:33.418" v="5140" actId="700"/>
          <ac:spMkLst>
            <pc:docMk/>
            <pc:sldMk cId="1373725826" sldId="265"/>
            <ac:spMk id="3" creationId="{372BE9DB-6915-0385-BA82-9B409B6AE079}"/>
          </ac:spMkLst>
        </pc:spChg>
        <pc:picChg chg="mod ord">
          <ac:chgData name="Vilde Gjøvik" userId="3e5ae2c1-af6b-4847-894f-167605063150" providerId="ADAL" clId="{43948EF7-02CA-4725-BD39-DB7251D27CD4}" dt="2024-09-13T09:07:38.109" v="5141" actId="1076"/>
          <ac:picMkLst>
            <pc:docMk/>
            <pc:sldMk cId="1373725826" sldId="265"/>
            <ac:picMk id="5" creationId="{22191D85-894D-9758-488B-9AC2098E4F3E}"/>
          </ac:picMkLst>
        </pc:picChg>
      </pc:sldChg>
      <pc:sldChg chg="new del">
        <pc:chgData name="Vilde Gjøvik" userId="3e5ae2c1-af6b-4847-894f-167605063150" providerId="ADAL" clId="{43948EF7-02CA-4725-BD39-DB7251D27CD4}" dt="2024-09-11T08:37:53.875" v="381" actId="47"/>
        <pc:sldMkLst>
          <pc:docMk/>
          <pc:sldMk cId="1397892928" sldId="265"/>
        </pc:sldMkLst>
      </pc:sldChg>
      <pc:sldChg chg="new del">
        <pc:chgData name="Vilde Gjøvik" userId="3e5ae2c1-af6b-4847-894f-167605063150" providerId="ADAL" clId="{43948EF7-02CA-4725-BD39-DB7251D27CD4}" dt="2024-09-11T08:37:56.081" v="382" actId="47"/>
        <pc:sldMkLst>
          <pc:docMk/>
          <pc:sldMk cId="242371199" sldId="266"/>
        </pc:sldMkLst>
      </pc:sldChg>
      <pc:sldChg chg="modSp new mod modShow">
        <pc:chgData name="Vilde Gjøvik" userId="3e5ae2c1-af6b-4847-894f-167605063150" providerId="ADAL" clId="{43948EF7-02CA-4725-BD39-DB7251D27CD4}" dt="2024-09-13T08:59:22.610" v="5077" actId="729"/>
        <pc:sldMkLst>
          <pc:docMk/>
          <pc:sldMk cId="1612189591" sldId="267"/>
        </pc:sldMkLst>
        <pc:spChg chg="mod">
          <ac:chgData name="Vilde Gjøvik" userId="3e5ae2c1-af6b-4847-894f-167605063150" providerId="ADAL" clId="{43948EF7-02CA-4725-BD39-DB7251D27CD4}" dt="2024-09-12T11:17:15.613" v="2539" actId="255"/>
          <ac:spMkLst>
            <pc:docMk/>
            <pc:sldMk cId="1612189591" sldId="267"/>
            <ac:spMk id="2" creationId="{1E7AE58D-FAAA-C975-EB51-63CBF44D4C32}"/>
          </ac:spMkLst>
        </pc:spChg>
        <pc:spChg chg="mod">
          <ac:chgData name="Vilde Gjøvik" userId="3e5ae2c1-af6b-4847-894f-167605063150" providerId="ADAL" clId="{43948EF7-02CA-4725-BD39-DB7251D27CD4}" dt="2024-09-11T11:08:32.943" v="2447" actId="20577"/>
          <ac:spMkLst>
            <pc:docMk/>
            <pc:sldMk cId="1612189591" sldId="267"/>
            <ac:spMk id="3" creationId="{650030B5-50C1-0B6A-CACD-34E035DC50F7}"/>
          </ac:spMkLst>
        </pc:spChg>
      </pc:sldChg>
      <pc:sldChg chg="modSp new del mod">
        <pc:chgData name="Vilde Gjøvik" userId="3e5ae2c1-af6b-4847-894f-167605063150" providerId="ADAL" clId="{43948EF7-02CA-4725-BD39-DB7251D27CD4}" dt="2024-09-12T10:24:52.242" v="2486" actId="47"/>
        <pc:sldMkLst>
          <pc:docMk/>
          <pc:sldMk cId="2899694659" sldId="268"/>
        </pc:sldMkLst>
        <pc:spChg chg="mod">
          <ac:chgData name="Vilde Gjøvik" userId="3e5ae2c1-af6b-4847-894f-167605063150" providerId="ADAL" clId="{43948EF7-02CA-4725-BD39-DB7251D27CD4}" dt="2024-09-11T08:46:23.891" v="550" actId="20577"/>
          <ac:spMkLst>
            <pc:docMk/>
            <pc:sldMk cId="2899694659" sldId="268"/>
            <ac:spMk id="2" creationId="{0D35B64A-D6C2-4D4A-D034-CE8F4639B62F}"/>
          </ac:spMkLst>
        </pc:spChg>
        <pc:spChg chg="mod">
          <ac:chgData name="Vilde Gjøvik" userId="3e5ae2c1-af6b-4847-894f-167605063150" providerId="ADAL" clId="{43948EF7-02CA-4725-BD39-DB7251D27CD4}" dt="2024-09-11T12:21:26.233" v="2464" actId="20577"/>
          <ac:spMkLst>
            <pc:docMk/>
            <pc:sldMk cId="2899694659" sldId="268"/>
            <ac:spMk id="3" creationId="{80E763E6-572D-0D29-2DCE-568C3FB385C3}"/>
          </ac:spMkLst>
        </pc:spChg>
      </pc:sldChg>
      <pc:sldChg chg="modSp new mod ord">
        <pc:chgData name="Vilde Gjøvik" userId="3e5ae2c1-af6b-4847-894f-167605063150" providerId="ADAL" clId="{43948EF7-02CA-4725-BD39-DB7251D27CD4}" dt="2024-09-13T07:34:18.669" v="4303" actId="255"/>
        <pc:sldMkLst>
          <pc:docMk/>
          <pc:sldMk cId="582151505" sldId="269"/>
        </pc:sldMkLst>
        <pc:spChg chg="mod">
          <ac:chgData name="Vilde Gjøvik" userId="3e5ae2c1-af6b-4847-894f-167605063150" providerId="ADAL" clId="{43948EF7-02CA-4725-BD39-DB7251D27CD4}" dt="2024-09-13T07:34:18.669" v="4303" actId="255"/>
          <ac:spMkLst>
            <pc:docMk/>
            <pc:sldMk cId="582151505" sldId="269"/>
            <ac:spMk id="2" creationId="{07C4C79F-8EF0-FA2D-7027-E46876B34339}"/>
          </ac:spMkLst>
        </pc:spChg>
      </pc:sldChg>
      <pc:sldChg chg="addSp delSp modSp new mod modClrScheme chgLayout">
        <pc:chgData name="Vilde Gjøvik" userId="3e5ae2c1-af6b-4847-894f-167605063150" providerId="ADAL" clId="{43948EF7-02CA-4725-BD39-DB7251D27CD4}" dt="2024-09-13T09:03:14.325" v="5099" actId="255"/>
        <pc:sldMkLst>
          <pc:docMk/>
          <pc:sldMk cId="238762570" sldId="270"/>
        </pc:sldMkLst>
        <pc:spChg chg="mod ord">
          <ac:chgData name="Vilde Gjøvik" userId="3e5ae2c1-af6b-4847-894f-167605063150" providerId="ADAL" clId="{43948EF7-02CA-4725-BD39-DB7251D27CD4}" dt="2024-09-13T09:03:14.325" v="5099" actId="255"/>
          <ac:spMkLst>
            <pc:docMk/>
            <pc:sldMk cId="238762570" sldId="270"/>
            <ac:spMk id="2" creationId="{C2602C62-EE72-0DCE-14D6-528F7AD8A4D2}"/>
          </ac:spMkLst>
        </pc:spChg>
        <pc:spChg chg="add mod ord">
          <ac:chgData name="Vilde Gjøvik" userId="3e5ae2c1-af6b-4847-894f-167605063150" providerId="ADAL" clId="{43948EF7-02CA-4725-BD39-DB7251D27CD4}" dt="2024-09-13T07:33:45.316" v="4300" actId="255"/>
          <ac:spMkLst>
            <pc:docMk/>
            <pc:sldMk cId="238762570" sldId="270"/>
            <ac:spMk id="3" creationId="{36ADCE24-C82D-D9F3-B4EB-05BC992EB03C}"/>
          </ac:spMkLst>
        </pc:spChg>
        <pc:spChg chg="add del mod ord">
          <ac:chgData name="Vilde Gjøvik" userId="3e5ae2c1-af6b-4847-894f-167605063150" providerId="ADAL" clId="{43948EF7-02CA-4725-BD39-DB7251D27CD4}" dt="2024-09-11T08:52:49.878" v="745" actId="700"/>
          <ac:spMkLst>
            <pc:docMk/>
            <pc:sldMk cId="238762570" sldId="270"/>
            <ac:spMk id="4" creationId="{47C59CF0-D241-DF52-AEA1-624226CE5F09}"/>
          </ac:spMkLst>
        </pc:spChg>
        <pc:spChg chg="add del mod ord">
          <ac:chgData name="Vilde Gjøvik" userId="3e5ae2c1-af6b-4847-894f-167605063150" providerId="ADAL" clId="{43948EF7-02CA-4725-BD39-DB7251D27CD4}" dt="2024-09-11T08:52:49.878" v="745" actId="700"/>
          <ac:spMkLst>
            <pc:docMk/>
            <pc:sldMk cId="238762570" sldId="270"/>
            <ac:spMk id="5" creationId="{003AA325-F189-1C56-5DB5-3A1EB4923A5D}"/>
          </ac:spMkLst>
        </pc:spChg>
        <pc:spChg chg="add del mod ord">
          <ac:chgData name="Vilde Gjøvik" userId="3e5ae2c1-af6b-4847-894f-167605063150" providerId="ADAL" clId="{43948EF7-02CA-4725-BD39-DB7251D27CD4}" dt="2024-09-11T08:52:49.878" v="745" actId="700"/>
          <ac:spMkLst>
            <pc:docMk/>
            <pc:sldMk cId="238762570" sldId="270"/>
            <ac:spMk id="6" creationId="{C914DC0F-85BF-B663-9B48-9E9325C6CCAA}"/>
          </ac:spMkLst>
        </pc:spChg>
      </pc:sldChg>
      <pc:sldChg chg="addSp delSp modSp new mod modNotesTx">
        <pc:chgData name="Vilde Gjøvik" userId="3e5ae2c1-af6b-4847-894f-167605063150" providerId="ADAL" clId="{43948EF7-02CA-4725-BD39-DB7251D27CD4}" dt="2024-09-13T09:16:55.408" v="5503" actId="1076"/>
        <pc:sldMkLst>
          <pc:docMk/>
          <pc:sldMk cId="918641743" sldId="271"/>
        </pc:sldMkLst>
        <pc:spChg chg="mod">
          <ac:chgData name="Vilde Gjøvik" userId="3e5ae2c1-af6b-4847-894f-167605063150" providerId="ADAL" clId="{43948EF7-02CA-4725-BD39-DB7251D27CD4}" dt="2024-09-13T07:18:48.104" v="4078" actId="20577"/>
          <ac:spMkLst>
            <pc:docMk/>
            <pc:sldMk cId="918641743" sldId="271"/>
            <ac:spMk id="2" creationId="{698DF20C-0A4A-7232-8B77-899A53D99512}"/>
          </ac:spMkLst>
        </pc:spChg>
        <pc:spChg chg="mod">
          <ac:chgData name="Vilde Gjøvik" userId="3e5ae2c1-af6b-4847-894f-167605063150" providerId="ADAL" clId="{43948EF7-02CA-4725-BD39-DB7251D27CD4}" dt="2024-09-13T07:24:10.819" v="4133" actId="20577"/>
          <ac:spMkLst>
            <pc:docMk/>
            <pc:sldMk cId="918641743" sldId="271"/>
            <ac:spMk id="3" creationId="{78C53495-C381-21D0-674F-E9CD23A51C21}"/>
          </ac:spMkLst>
        </pc:spChg>
        <pc:spChg chg="mod">
          <ac:chgData name="Vilde Gjøvik" userId="3e5ae2c1-af6b-4847-894f-167605063150" providerId="ADAL" clId="{43948EF7-02CA-4725-BD39-DB7251D27CD4}" dt="2024-09-11T09:00:20.573" v="938" actId="20577"/>
          <ac:spMkLst>
            <pc:docMk/>
            <pc:sldMk cId="918641743" sldId="271"/>
            <ac:spMk id="4" creationId="{5A0DB94E-94C2-A616-EFB1-96C7E75CDFCF}"/>
          </ac:spMkLst>
        </pc:spChg>
        <pc:spChg chg="del mod">
          <ac:chgData name="Vilde Gjøvik" userId="3e5ae2c1-af6b-4847-894f-167605063150" providerId="ADAL" clId="{43948EF7-02CA-4725-BD39-DB7251D27CD4}" dt="2024-09-13T07:17:49.855" v="4069" actId="22"/>
          <ac:spMkLst>
            <pc:docMk/>
            <pc:sldMk cId="918641743" sldId="271"/>
            <ac:spMk id="5" creationId="{5DE73D25-6FA7-ADC7-1346-A4687C455DFD}"/>
          </ac:spMkLst>
        </pc:spChg>
        <pc:spChg chg="mod">
          <ac:chgData name="Vilde Gjøvik" userId="3e5ae2c1-af6b-4847-894f-167605063150" providerId="ADAL" clId="{43948EF7-02CA-4725-BD39-DB7251D27CD4}" dt="2024-09-13T09:03:34.024" v="5100" actId="255"/>
          <ac:spMkLst>
            <pc:docMk/>
            <pc:sldMk cId="918641743" sldId="271"/>
            <ac:spMk id="6" creationId="{B858147A-F2FE-F278-CEF7-F31EB9335389}"/>
          </ac:spMkLst>
        </pc:spChg>
        <pc:picChg chg="add mod ord">
          <ac:chgData name="Vilde Gjøvik" userId="3e5ae2c1-af6b-4847-894f-167605063150" providerId="ADAL" clId="{43948EF7-02CA-4725-BD39-DB7251D27CD4}" dt="2024-09-13T09:16:55.408" v="5503" actId="1076"/>
          <ac:picMkLst>
            <pc:docMk/>
            <pc:sldMk cId="918641743" sldId="271"/>
            <ac:picMk id="8" creationId="{60825AC2-0B42-9597-AF8B-7AD12E6D0F89}"/>
          </ac:picMkLst>
        </pc:picChg>
      </pc:sldChg>
      <pc:sldChg chg="addSp delSp modSp new mod modClrScheme chgLayout modNotesTx">
        <pc:chgData name="Vilde Gjøvik" userId="3e5ae2c1-af6b-4847-894f-167605063150" providerId="ADAL" clId="{43948EF7-02CA-4725-BD39-DB7251D27CD4}" dt="2024-09-13T09:04:29.334" v="5122"/>
        <pc:sldMkLst>
          <pc:docMk/>
          <pc:sldMk cId="149010025" sldId="272"/>
        </pc:sldMkLst>
        <pc:spChg chg="mod ord">
          <ac:chgData name="Vilde Gjøvik" userId="3e5ae2c1-af6b-4847-894f-167605063150" providerId="ADAL" clId="{43948EF7-02CA-4725-BD39-DB7251D27CD4}" dt="2024-09-13T09:04:00.052" v="5102" actId="255"/>
          <ac:spMkLst>
            <pc:docMk/>
            <pc:sldMk cId="149010025" sldId="272"/>
            <ac:spMk id="2" creationId="{6C15C881-EB19-0088-1576-CCC781F21E93}"/>
          </ac:spMkLst>
        </pc:spChg>
        <pc:spChg chg="add del mod">
          <ac:chgData name="Vilde Gjøvik" userId="3e5ae2c1-af6b-4847-894f-167605063150" providerId="ADAL" clId="{43948EF7-02CA-4725-BD39-DB7251D27CD4}" dt="2024-09-13T07:30:13.577" v="4262"/>
          <ac:spMkLst>
            <pc:docMk/>
            <pc:sldMk cId="149010025" sldId="272"/>
            <ac:spMk id="3" creationId="{E725CE06-C12B-4F13-DBE2-9E5EDD686131}"/>
          </ac:spMkLst>
        </pc:spChg>
        <pc:spChg chg="add del mod">
          <ac:chgData name="Vilde Gjøvik" userId="3e5ae2c1-af6b-4847-894f-167605063150" providerId="ADAL" clId="{43948EF7-02CA-4725-BD39-DB7251D27CD4}" dt="2024-09-13T07:29:49.599" v="4253"/>
          <ac:spMkLst>
            <pc:docMk/>
            <pc:sldMk cId="149010025" sldId="272"/>
            <ac:spMk id="4" creationId="{B831316A-822C-93E5-62A0-202A00483F1D}"/>
          </ac:spMkLst>
        </pc:spChg>
        <pc:spChg chg="add del mod ord">
          <ac:chgData name="Vilde Gjøvik" userId="3e5ae2c1-af6b-4847-894f-167605063150" providerId="ADAL" clId="{43948EF7-02CA-4725-BD39-DB7251D27CD4}" dt="2024-09-11T09:11:01.250" v="1116" actId="700"/>
          <ac:spMkLst>
            <pc:docMk/>
            <pc:sldMk cId="149010025" sldId="272"/>
            <ac:spMk id="5" creationId="{4478927E-48EC-3210-4666-F215CFE1BE1B}"/>
          </ac:spMkLst>
        </pc:spChg>
        <pc:spChg chg="add mod ord">
          <ac:chgData name="Vilde Gjøvik" userId="3e5ae2c1-af6b-4847-894f-167605063150" providerId="ADAL" clId="{43948EF7-02CA-4725-BD39-DB7251D27CD4}" dt="2024-09-13T07:30:10.982" v="4260" actId="27636"/>
          <ac:spMkLst>
            <pc:docMk/>
            <pc:sldMk cId="149010025" sldId="272"/>
            <ac:spMk id="5" creationId="{FDFA4D25-254D-0FE7-CC09-5A8A6896F351}"/>
          </ac:spMkLst>
        </pc:spChg>
        <pc:spChg chg="add del mod ord">
          <ac:chgData name="Vilde Gjøvik" userId="3e5ae2c1-af6b-4847-894f-167605063150" providerId="ADAL" clId="{43948EF7-02CA-4725-BD39-DB7251D27CD4}" dt="2024-09-11T09:11:01.250" v="1116" actId="700"/>
          <ac:spMkLst>
            <pc:docMk/>
            <pc:sldMk cId="149010025" sldId="272"/>
            <ac:spMk id="6" creationId="{00A2C245-D856-1E3F-38F4-E4CFC5843718}"/>
          </ac:spMkLst>
        </pc:spChg>
        <pc:spChg chg="add del mod ord">
          <ac:chgData name="Vilde Gjøvik" userId="3e5ae2c1-af6b-4847-894f-167605063150" providerId="ADAL" clId="{43948EF7-02CA-4725-BD39-DB7251D27CD4}" dt="2024-09-13T07:29:44.935" v="4250" actId="700"/>
          <ac:spMkLst>
            <pc:docMk/>
            <pc:sldMk cId="149010025" sldId="272"/>
            <ac:spMk id="7" creationId="{1272C70D-D3C1-6D91-FA1F-36A540081490}"/>
          </ac:spMkLst>
        </pc:spChg>
      </pc:sldChg>
      <pc:sldChg chg="addSp delSp modSp new mod modClrScheme chgLayout modNotesTx">
        <pc:chgData name="Vilde Gjøvik" userId="3e5ae2c1-af6b-4847-894f-167605063150" providerId="ADAL" clId="{43948EF7-02CA-4725-BD39-DB7251D27CD4}" dt="2024-09-13T09:05:32.441" v="5126" actId="255"/>
        <pc:sldMkLst>
          <pc:docMk/>
          <pc:sldMk cId="3816406127" sldId="273"/>
        </pc:sldMkLst>
        <pc:spChg chg="mod ord">
          <ac:chgData name="Vilde Gjøvik" userId="3e5ae2c1-af6b-4847-894f-167605063150" providerId="ADAL" clId="{43948EF7-02CA-4725-BD39-DB7251D27CD4}" dt="2024-09-13T09:04:55.723" v="5124" actId="255"/>
          <ac:spMkLst>
            <pc:docMk/>
            <pc:sldMk cId="3816406127" sldId="273"/>
            <ac:spMk id="2" creationId="{FF1D1CFE-2465-A92F-B6D7-BDD99D2DA13A}"/>
          </ac:spMkLst>
        </pc:spChg>
        <pc:spChg chg="del mod ord">
          <ac:chgData name="Vilde Gjøvik" userId="3e5ae2c1-af6b-4847-894f-167605063150" providerId="ADAL" clId="{43948EF7-02CA-4725-BD39-DB7251D27CD4}" dt="2024-09-13T07:38:42.901" v="4307" actId="700"/>
          <ac:spMkLst>
            <pc:docMk/>
            <pc:sldMk cId="3816406127" sldId="273"/>
            <ac:spMk id="3" creationId="{11598833-5895-DBBE-B50C-D4CA061162DC}"/>
          </ac:spMkLst>
        </pc:spChg>
        <pc:spChg chg="add del mod">
          <ac:chgData name="Vilde Gjøvik" userId="3e5ae2c1-af6b-4847-894f-167605063150" providerId="ADAL" clId="{43948EF7-02CA-4725-BD39-DB7251D27CD4}" dt="2024-09-13T07:38:48.731" v="4310"/>
          <ac:spMkLst>
            <pc:docMk/>
            <pc:sldMk cId="3816406127" sldId="273"/>
            <ac:spMk id="4" creationId="{17D2A91E-E7BC-2233-F53F-499715ACD96B}"/>
          </ac:spMkLst>
        </pc:spChg>
        <pc:spChg chg="add mod ord">
          <ac:chgData name="Vilde Gjøvik" userId="3e5ae2c1-af6b-4847-894f-167605063150" providerId="ADAL" clId="{43948EF7-02CA-4725-BD39-DB7251D27CD4}" dt="2024-09-13T09:05:32.441" v="5126" actId="255"/>
          <ac:spMkLst>
            <pc:docMk/>
            <pc:sldMk cId="3816406127" sldId="273"/>
            <ac:spMk id="5" creationId="{821A51E3-FD95-1C3C-75B9-E9D4DCC01D91}"/>
          </ac:spMkLst>
        </pc:spChg>
      </pc:sldChg>
      <pc:sldChg chg="addSp delSp modSp new mod modClrScheme chgLayout modNotesTx">
        <pc:chgData name="Vilde Gjøvik" userId="3e5ae2c1-af6b-4847-894f-167605063150" providerId="ADAL" clId="{43948EF7-02CA-4725-BD39-DB7251D27CD4}" dt="2024-09-13T09:05:08.593" v="5125" actId="255"/>
        <pc:sldMkLst>
          <pc:docMk/>
          <pc:sldMk cId="640835265" sldId="274"/>
        </pc:sldMkLst>
        <pc:spChg chg="mod ord">
          <ac:chgData name="Vilde Gjøvik" userId="3e5ae2c1-af6b-4847-894f-167605063150" providerId="ADAL" clId="{43948EF7-02CA-4725-BD39-DB7251D27CD4}" dt="2024-09-13T09:05:08.593" v="5125" actId="255"/>
          <ac:spMkLst>
            <pc:docMk/>
            <pc:sldMk cId="640835265" sldId="274"/>
            <ac:spMk id="2" creationId="{5A231746-39C6-1D5F-F617-6BB6C5693443}"/>
          </ac:spMkLst>
        </pc:spChg>
        <pc:spChg chg="del mod ord">
          <ac:chgData name="Vilde Gjøvik" userId="3e5ae2c1-af6b-4847-894f-167605063150" providerId="ADAL" clId="{43948EF7-02CA-4725-BD39-DB7251D27CD4}" dt="2024-09-13T07:52:26.647" v="4314" actId="700"/>
          <ac:spMkLst>
            <pc:docMk/>
            <pc:sldMk cId="640835265" sldId="274"/>
            <ac:spMk id="3" creationId="{D0B1AC81-4738-551A-9E15-6CA0A2D687F0}"/>
          </ac:spMkLst>
        </pc:spChg>
        <pc:spChg chg="add del mod">
          <ac:chgData name="Vilde Gjøvik" userId="3e5ae2c1-af6b-4847-894f-167605063150" providerId="ADAL" clId="{43948EF7-02CA-4725-BD39-DB7251D27CD4}" dt="2024-09-13T07:52:31.422" v="4317"/>
          <ac:spMkLst>
            <pc:docMk/>
            <pc:sldMk cId="640835265" sldId="274"/>
            <ac:spMk id="4" creationId="{DEFC1200-6F69-A7EF-B196-441188C9108B}"/>
          </ac:spMkLst>
        </pc:spChg>
        <pc:spChg chg="add mod ord">
          <ac:chgData name="Vilde Gjøvik" userId="3e5ae2c1-af6b-4847-894f-167605063150" providerId="ADAL" clId="{43948EF7-02CA-4725-BD39-DB7251D27CD4}" dt="2024-09-13T08:55:56.313" v="5066" actId="20577"/>
          <ac:spMkLst>
            <pc:docMk/>
            <pc:sldMk cId="640835265" sldId="274"/>
            <ac:spMk id="5" creationId="{DDFAAB1B-DCD5-374A-CF87-B4BF58E3FBB5}"/>
          </ac:spMkLst>
        </pc:spChg>
      </pc:sldChg>
      <pc:sldChg chg="addSp delSp modSp new mod modClrScheme chgLayout modNotesTx">
        <pc:chgData name="Vilde Gjøvik" userId="3e5ae2c1-af6b-4847-894f-167605063150" providerId="ADAL" clId="{43948EF7-02CA-4725-BD39-DB7251D27CD4}" dt="2024-09-13T08:15:54.997" v="4680" actId="20577"/>
        <pc:sldMkLst>
          <pc:docMk/>
          <pc:sldMk cId="3096102285" sldId="275"/>
        </pc:sldMkLst>
        <pc:spChg chg="mod ord">
          <ac:chgData name="Vilde Gjøvik" userId="3e5ae2c1-af6b-4847-894f-167605063150" providerId="ADAL" clId="{43948EF7-02CA-4725-BD39-DB7251D27CD4}" dt="2024-09-13T08:02:15.439" v="4506" actId="700"/>
          <ac:spMkLst>
            <pc:docMk/>
            <pc:sldMk cId="3096102285" sldId="275"/>
            <ac:spMk id="2" creationId="{FA492995-DA14-C7D1-A37E-EB14E48DA582}"/>
          </ac:spMkLst>
        </pc:spChg>
        <pc:spChg chg="del mod ord">
          <ac:chgData name="Vilde Gjøvik" userId="3e5ae2c1-af6b-4847-894f-167605063150" providerId="ADAL" clId="{43948EF7-02CA-4725-BD39-DB7251D27CD4}" dt="2024-09-13T08:02:15.439" v="4506" actId="700"/>
          <ac:spMkLst>
            <pc:docMk/>
            <pc:sldMk cId="3096102285" sldId="275"/>
            <ac:spMk id="3" creationId="{1B82616A-55FA-B40D-619E-AF7D4413A46E}"/>
          </ac:spMkLst>
        </pc:spChg>
        <pc:spChg chg="add del mod">
          <ac:chgData name="Vilde Gjøvik" userId="3e5ae2c1-af6b-4847-894f-167605063150" providerId="ADAL" clId="{43948EF7-02CA-4725-BD39-DB7251D27CD4}" dt="2024-09-13T08:02:12.768" v="4505"/>
          <ac:spMkLst>
            <pc:docMk/>
            <pc:sldMk cId="3096102285" sldId="275"/>
            <ac:spMk id="4" creationId="{8193850B-9830-090F-6C47-563A6EA9874D}"/>
          </ac:spMkLst>
        </pc:spChg>
        <pc:spChg chg="add mod ord">
          <ac:chgData name="Vilde Gjøvik" userId="3e5ae2c1-af6b-4847-894f-167605063150" providerId="ADAL" clId="{43948EF7-02CA-4725-BD39-DB7251D27CD4}" dt="2024-09-13T08:15:27.631" v="4652" actId="20577"/>
          <ac:spMkLst>
            <pc:docMk/>
            <pc:sldMk cId="3096102285" sldId="275"/>
            <ac:spMk id="5" creationId="{0DD64395-5E2B-334D-3035-1EF893AC0F59}"/>
          </ac:spMkLst>
        </pc:spChg>
      </pc:sldChg>
      <pc:sldChg chg="modSp new mod">
        <pc:chgData name="Vilde Gjøvik" userId="3e5ae2c1-af6b-4847-894f-167605063150" providerId="ADAL" clId="{43948EF7-02CA-4725-BD39-DB7251D27CD4}" dt="2024-09-13T09:06:27.869" v="5133" actId="255"/>
        <pc:sldMkLst>
          <pc:docMk/>
          <pc:sldMk cId="543551989" sldId="276"/>
        </pc:sldMkLst>
        <pc:spChg chg="mod">
          <ac:chgData name="Vilde Gjøvik" userId="3e5ae2c1-af6b-4847-894f-167605063150" providerId="ADAL" clId="{43948EF7-02CA-4725-BD39-DB7251D27CD4}" dt="2024-09-13T09:06:27.869" v="5133" actId="255"/>
          <ac:spMkLst>
            <pc:docMk/>
            <pc:sldMk cId="543551989" sldId="276"/>
            <ac:spMk id="2" creationId="{BFAE2B55-378B-C378-F6E0-1540B5A4E55A}"/>
          </ac:spMkLst>
        </pc:spChg>
      </pc:sldChg>
      <pc:sldChg chg="addSp modSp new del mod ord modNotesTx">
        <pc:chgData name="Vilde Gjøvik" userId="3e5ae2c1-af6b-4847-894f-167605063150" providerId="ADAL" clId="{43948EF7-02CA-4725-BD39-DB7251D27CD4}" dt="2024-09-11T12:22:58.934" v="2469" actId="47"/>
        <pc:sldMkLst>
          <pc:docMk/>
          <pc:sldMk cId="861068003" sldId="277"/>
        </pc:sldMkLst>
        <pc:spChg chg="mod">
          <ac:chgData name="Vilde Gjøvik" userId="3e5ae2c1-af6b-4847-894f-167605063150" providerId="ADAL" clId="{43948EF7-02CA-4725-BD39-DB7251D27CD4}" dt="2024-09-11T09:17:41.152" v="1377" actId="20577"/>
          <ac:spMkLst>
            <pc:docMk/>
            <pc:sldMk cId="861068003" sldId="277"/>
            <ac:spMk id="2" creationId="{A26931C3-A12C-A161-78DD-0BD53734E240}"/>
          </ac:spMkLst>
        </pc:spChg>
        <pc:spChg chg="mod">
          <ac:chgData name="Vilde Gjøvik" userId="3e5ae2c1-af6b-4847-894f-167605063150" providerId="ADAL" clId="{43948EF7-02CA-4725-BD39-DB7251D27CD4}" dt="2024-09-11T12:22:40.276" v="2465" actId="20577"/>
          <ac:spMkLst>
            <pc:docMk/>
            <pc:sldMk cId="861068003" sldId="277"/>
            <ac:spMk id="3" creationId="{495F116F-C7CB-7299-5946-B1D76CD6A3FC}"/>
          </ac:spMkLst>
        </pc:spChg>
        <pc:spChg chg="add mod">
          <ac:chgData name="Vilde Gjøvik" userId="3e5ae2c1-af6b-4847-894f-167605063150" providerId="ADAL" clId="{43948EF7-02CA-4725-BD39-DB7251D27CD4}" dt="2024-09-11T12:22:50.550" v="2468" actId="14100"/>
          <ac:spMkLst>
            <pc:docMk/>
            <pc:sldMk cId="861068003" sldId="277"/>
            <ac:spMk id="4" creationId="{08A90457-AD52-68DC-E847-D9F73107E71F}"/>
          </ac:spMkLst>
        </pc:spChg>
      </pc:sldChg>
      <pc:sldChg chg="delSp modSp new mod modClrScheme chgLayout">
        <pc:chgData name="Vilde Gjøvik" userId="3e5ae2c1-af6b-4847-894f-167605063150" providerId="ADAL" clId="{43948EF7-02CA-4725-BD39-DB7251D27CD4}" dt="2024-09-13T09:08:17.388" v="5148" actId="1076"/>
        <pc:sldMkLst>
          <pc:docMk/>
          <pc:sldMk cId="4064690691" sldId="278"/>
        </pc:sldMkLst>
        <pc:spChg chg="del">
          <ac:chgData name="Vilde Gjøvik" userId="3e5ae2c1-af6b-4847-894f-167605063150" providerId="ADAL" clId="{43948EF7-02CA-4725-BD39-DB7251D27CD4}" dt="2024-09-13T09:07:45.818" v="5142" actId="700"/>
          <ac:spMkLst>
            <pc:docMk/>
            <pc:sldMk cId="4064690691" sldId="278"/>
            <ac:spMk id="2" creationId="{DD430902-8FE6-CD54-D064-A5CD4ED3C8DA}"/>
          </ac:spMkLst>
        </pc:spChg>
        <pc:spChg chg="mod ord">
          <ac:chgData name="Vilde Gjøvik" userId="3e5ae2c1-af6b-4847-894f-167605063150" providerId="ADAL" clId="{43948EF7-02CA-4725-BD39-DB7251D27CD4}" dt="2024-09-13T09:08:17.388" v="5148" actId="1076"/>
          <ac:spMkLst>
            <pc:docMk/>
            <pc:sldMk cId="4064690691" sldId="278"/>
            <ac:spMk id="3" creationId="{2FCC6ED8-C70E-D861-6819-3924DD0939A3}"/>
          </ac:spMkLst>
        </pc:spChg>
      </pc:sldChg>
      <pc:sldChg chg="modSp new mod modNotesTx">
        <pc:chgData name="Vilde Gjøvik" userId="3e5ae2c1-af6b-4847-894f-167605063150" providerId="ADAL" clId="{43948EF7-02CA-4725-BD39-DB7251D27CD4}" dt="2024-09-11T09:23:15.670" v="1445"/>
        <pc:sldMkLst>
          <pc:docMk/>
          <pc:sldMk cId="4104832397" sldId="279"/>
        </pc:sldMkLst>
        <pc:spChg chg="mod">
          <ac:chgData name="Vilde Gjøvik" userId="3e5ae2c1-af6b-4847-894f-167605063150" providerId="ADAL" clId="{43948EF7-02CA-4725-BD39-DB7251D27CD4}" dt="2024-09-11T09:22:40.031" v="1433" actId="20577"/>
          <ac:spMkLst>
            <pc:docMk/>
            <pc:sldMk cId="4104832397" sldId="279"/>
            <ac:spMk id="2" creationId="{EDE8D822-A716-72B6-7AB1-11C4214C8E78}"/>
          </ac:spMkLst>
        </pc:spChg>
        <pc:spChg chg="mod">
          <ac:chgData name="Vilde Gjøvik" userId="3e5ae2c1-af6b-4847-894f-167605063150" providerId="ADAL" clId="{43948EF7-02CA-4725-BD39-DB7251D27CD4}" dt="2024-09-11T09:23:08.491" v="1444" actId="20577"/>
          <ac:spMkLst>
            <pc:docMk/>
            <pc:sldMk cId="4104832397" sldId="279"/>
            <ac:spMk id="3" creationId="{E39B94FB-D923-410E-285B-4CD4CEC503A6}"/>
          </ac:spMkLst>
        </pc:spChg>
      </pc:sldChg>
      <pc:sldChg chg="addSp delSp modSp new del mod">
        <pc:chgData name="Vilde Gjøvik" userId="3e5ae2c1-af6b-4847-894f-167605063150" providerId="ADAL" clId="{43948EF7-02CA-4725-BD39-DB7251D27CD4}" dt="2024-09-12T10:13:49.237" v="2471" actId="47"/>
        <pc:sldMkLst>
          <pc:docMk/>
          <pc:sldMk cId="985425276" sldId="280"/>
        </pc:sldMkLst>
        <pc:spChg chg="mod">
          <ac:chgData name="Vilde Gjøvik" userId="3e5ae2c1-af6b-4847-894f-167605063150" providerId="ADAL" clId="{43948EF7-02CA-4725-BD39-DB7251D27CD4}" dt="2024-09-11T09:24:21.434" v="1470" actId="20577"/>
          <ac:spMkLst>
            <pc:docMk/>
            <pc:sldMk cId="985425276" sldId="280"/>
            <ac:spMk id="2" creationId="{1006500B-26AE-2574-62FB-D12A544CA6A1}"/>
          </ac:spMkLst>
        </pc:spChg>
        <pc:spChg chg="del">
          <ac:chgData name="Vilde Gjøvik" userId="3e5ae2c1-af6b-4847-894f-167605063150" providerId="ADAL" clId="{43948EF7-02CA-4725-BD39-DB7251D27CD4}" dt="2024-09-11T09:24:13.308" v="1447" actId="22"/>
          <ac:spMkLst>
            <pc:docMk/>
            <pc:sldMk cId="985425276" sldId="280"/>
            <ac:spMk id="3" creationId="{97E73CE0-E365-7F57-63C7-08C7A6AA0A5E}"/>
          </ac:spMkLst>
        </pc:spChg>
        <pc:picChg chg="add mod ord">
          <ac:chgData name="Vilde Gjøvik" userId="3e5ae2c1-af6b-4847-894f-167605063150" providerId="ADAL" clId="{43948EF7-02CA-4725-BD39-DB7251D27CD4}" dt="2024-09-11T09:24:13.308" v="1447" actId="22"/>
          <ac:picMkLst>
            <pc:docMk/>
            <pc:sldMk cId="985425276" sldId="280"/>
            <ac:picMk id="5" creationId="{04D2F225-C288-4D10-E142-61748771DAE6}"/>
          </ac:picMkLst>
        </pc:picChg>
      </pc:sldChg>
      <pc:sldChg chg="addSp delSp modSp new mod modClrScheme chgLayout modNotesTx">
        <pc:chgData name="Vilde Gjøvik" userId="3e5ae2c1-af6b-4847-894f-167605063150" providerId="ADAL" clId="{43948EF7-02CA-4725-BD39-DB7251D27CD4}" dt="2024-09-13T08:59:06.048" v="5076" actId="403"/>
        <pc:sldMkLst>
          <pc:docMk/>
          <pc:sldMk cId="246191720" sldId="281"/>
        </pc:sldMkLst>
        <pc:spChg chg="mod ord">
          <ac:chgData name="Vilde Gjøvik" userId="3e5ae2c1-af6b-4847-894f-167605063150" providerId="ADAL" clId="{43948EF7-02CA-4725-BD39-DB7251D27CD4}" dt="2024-09-12T11:17:22.221" v="2540" actId="255"/>
          <ac:spMkLst>
            <pc:docMk/>
            <pc:sldMk cId="246191720" sldId="281"/>
            <ac:spMk id="2" creationId="{D42ABC9C-096B-ED94-9E4E-5F2A4B8F8A92}"/>
          </ac:spMkLst>
        </pc:spChg>
        <pc:spChg chg="mod">
          <ac:chgData name="Vilde Gjøvik" userId="3e5ae2c1-af6b-4847-894f-167605063150" providerId="ADAL" clId="{43948EF7-02CA-4725-BD39-DB7251D27CD4}" dt="2024-09-13T08:59:06.048" v="5076" actId="403"/>
          <ac:spMkLst>
            <pc:docMk/>
            <pc:sldMk cId="246191720" sldId="281"/>
            <ac:spMk id="3" creationId="{AF37BBE6-F0FF-62A3-2B20-A4F8C790AB31}"/>
          </ac:spMkLst>
        </pc:spChg>
        <pc:spChg chg="del">
          <ac:chgData name="Vilde Gjøvik" userId="3e5ae2c1-af6b-4847-894f-167605063150" providerId="ADAL" clId="{43948EF7-02CA-4725-BD39-DB7251D27CD4}" dt="2024-09-12T11:10:51.766" v="2507" actId="478"/>
          <ac:spMkLst>
            <pc:docMk/>
            <pc:sldMk cId="246191720" sldId="281"/>
            <ac:spMk id="6" creationId="{855D8C01-C579-40B8-0ABB-DE986AC9D235}"/>
          </ac:spMkLst>
        </pc:spChg>
        <pc:spChg chg="add mod">
          <ac:chgData name="Vilde Gjøvik" userId="3e5ae2c1-af6b-4847-894f-167605063150" providerId="ADAL" clId="{43948EF7-02CA-4725-BD39-DB7251D27CD4}" dt="2024-09-12T11:11:21.864" v="2510" actId="26606"/>
          <ac:spMkLst>
            <pc:docMk/>
            <pc:sldMk cId="246191720" sldId="281"/>
            <ac:spMk id="9" creationId="{70F20CB8-4707-27FF-8F40-80F781AB91DE}"/>
          </ac:spMkLst>
        </pc:spChg>
        <pc:spChg chg="add mod">
          <ac:chgData name="Vilde Gjøvik" userId="3e5ae2c1-af6b-4847-894f-167605063150" providerId="ADAL" clId="{43948EF7-02CA-4725-BD39-DB7251D27CD4}" dt="2024-09-12T11:11:21.864" v="2510" actId="26606"/>
          <ac:spMkLst>
            <pc:docMk/>
            <pc:sldMk cId="246191720" sldId="281"/>
            <ac:spMk id="11" creationId="{52EFA346-22F8-4A7F-CE57-46B04A6167FE}"/>
          </ac:spMkLst>
        </pc:spChg>
        <pc:picChg chg="add del mod">
          <ac:chgData name="Vilde Gjøvik" userId="3e5ae2c1-af6b-4847-894f-167605063150" providerId="ADAL" clId="{43948EF7-02CA-4725-BD39-DB7251D27CD4}" dt="2024-09-11T10:54:16.283" v="2435" actId="478"/>
          <ac:picMkLst>
            <pc:docMk/>
            <pc:sldMk cId="246191720" sldId="281"/>
            <ac:picMk id="4" creationId="{D1572299-11B2-4ED0-4120-CF0D22DDC65B}"/>
          </ac:picMkLst>
        </pc:picChg>
        <pc:picChg chg="add mod">
          <ac:chgData name="Vilde Gjøvik" userId="3e5ae2c1-af6b-4847-894f-167605063150" providerId="ADAL" clId="{43948EF7-02CA-4725-BD39-DB7251D27CD4}" dt="2024-09-12T11:11:36.483" v="2511" actId="1076"/>
          <ac:picMkLst>
            <pc:docMk/>
            <pc:sldMk cId="246191720" sldId="281"/>
            <ac:picMk id="4" creationId="{D6088783-935A-C2D5-B07E-965F05F2D898}"/>
          </ac:picMkLst>
        </pc:picChg>
        <pc:picChg chg="del">
          <ac:chgData name="Vilde Gjøvik" userId="3e5ae2c1-af6b-4847-894f-167605063150" providerId="ADAL" clId="{43948EF7-02CA-4725-BD39-DB7251D27CD4}" dt="2024-09-12T11:10:48.684" v="2506" actId="478"/>
          <ac:picMkLst>
            <pc:docMk/>
            <pc:sldMk cId="246191720" sldId="281"/>
            <ac:picMk id="5" creationId="{25263781-D825-0FFC-7AC7-BF206D9E36AB}"/>
          </ac:picMkLst>
        </pc:picChg>
      </pc:sldChg>
      <pc:sldChg chg="modSp new del mod ord modNotesTx">
        <pc:chgData name="Vilde Gjøvik" userId="3e5ae2c1-af6b-4847-894f-167605063150" providerId="ADAL" clId="{43948EF7-02CA-4725-BD39-DB7251D27CD4}" dt="2024-09-12T11:10:33.074" v="2505" actId="47"/>
        <pc:sldMkLst>
          <pc:docMk/>
          <pc:sldMk cId="1899873250" sldId="282"/>
        </pc:sldMkLst>
        <pc:spChg chg="mod">
          <ac:chgData name="Vilde Gjøvik" userId="3e5ae2c1-af6b-4847-894f-167605063150" providerId="ADAL" clId="{43948EF7-02CA-4725-BD39-DB7251D27CD4}" dt="2024-09-11T10:09:47.151" v="2083" actId="20577"/>
          <ac:spMkLst>
            <pc:docMk/>
            <pc:sldMk cId="1899873250" sldId="282"/>
            <ac:spMk id="2" creationId="{18E814D4-2416-2C93-8E30-28886F9E99F1}"/>
          </ac:spMkLst>
        </pc:spChg>
        <pc:spChg chg="mod">
          <ac:chgData name="Vilde Gjøvik" userId="3e5ae2c1-af6b-4847-894f-167605063150" providerId="ADAL" clId="{43948EF7-02CA-4725-BD39-DB7251D27CD4}" dt="2024-09-11T10:12:18.303" v="2230" actId="20577"/>
          <ac:spMkLst>
            <pc:docMk/>
            <pc:sldMk cId="1899873250" sldId="282"/>
            <ac:spMk id="3" creationId="{E5B1CF7D-2EDB-6E41-4573-9DF3124C0AFB}"/>
          </ac:spMkLst>
        </pc:spChg>
      </pc:sldChg>
      <pc:sldChg chg="modSp mod ord">
        <pc:chgData name="Vilde Gjøvik" userId="3e5ae2c1-af6b-4847-894f-167605063150" providerId="ADAL" clId="{43948EF7-02CA-4725-BD39-DB7251D27CD4}" dt="2024-09-13T09:01:41.268" v="5089" actId="255"/>
        <pc:sldMkLst>
          <pc:docMk/>
          <pc:sldMk cId="2283588886" sldId="283"/>
        </pc:sldMkLst>
        <pc:spChg chg="mod">
          <ac:chgData name="Vilde Gjøvik" userId="3e5ae2c1-af6b-4847-894f-167605063150" providerId="ADAL" clId="{43948EF7-02CA-4725-BD39-DB7251D27CD4}" dt="2024-09-13T09:01:41.268" v="5089" actId="255"/>
          <ac:spMkLst>
            <pc:docMk/>
            <pc:sldMk cId="2283588886" sldId="283"/>
            <ac:spMk id="3" creationId="{650030B5-50C1-0B6A-CACD-34E035DC50F7}"/>
          </ac:spMkLst>
        </pc:spChg>
      </pc:sldChg>
      <pc:sldChg chg="modSp mod">
        <pc:chgData name="Vilde Gjøvik" userId="3e5ae2c1-af6b-4847-894f-167605063150" providerId="ADAL" clId="{43948EF7-02CA-4725-BD39-DB7251D27CD4}" dt="2024-09-13T09:01:50.812" v="5090" actId="255"/>
        <pc:sldMkLst>
          <pc:docMk/>
          <pc:sldMk cId="2811177536" sldId="284"/>
        </pc:sldMkLst>
        <pc:spChg chg="mod">
          <ac:chgData name="Vilde Gjøvik" userId="3e5ae2c1-af6b-4847-894f-167605063150" providerId="ADAL" clId="{43948EF7-02CA-4725-BD39-DB7251D27CD4}" dt="2024-09-13T09:01:50.812" v="5090" actId="255"/>
          <ac:spMkLst>
            <pc:docMk/>
            <pc:sldMk cId="2811177536" sldId="284"/>
            <ac:spMk id="3" creationId="{650030B5-50C1-0B6A-CACD-34E035DC50F7}"/>
          </ac:spMkLst>
        </pc:spChg>
      </pc:sldChg>
      <pc:sldChg chg="modSp mod">
        <pc:chgData name="Vilde Gjøvik" userId="3e5ae2c1-af6b-4847-894f-167605063150" providerId="ADAL" clId="{43948EF7-02CA-4725-BD39-DB7251D27CD4}" dt="2024-09-13T09:01:57.865" v="5091" actId="255"/>
        <pc:sldMkLst>
          <pc:docMk/>
          <pc:sldMk cId="2914038452" sldId="285"/>
        </pc:sldMkLst>
        <pc:spChg chg="mod">
          <ac:chgData name="Vilde Gjøvik" userId="3e5ae2c1-af6b-4847-894f-167605063150" providerId="ADAL" clId="{43948EF7-02CA-4725-BD39-DB7251D27CD4}" dt="2024-09-13T09:01:20.627" v="5088" actId="255"/>
          <ac:spMkLst>
            <pc:docMk/>
            <pc:sldMk cId="2914038452" sldId="285"/>
            <ac:spMk id="2" creationId="{1E7AE58D-FAAA-C975-EB51-63CBF44D4C32}"/>
          </ac:spMkLst>
        </pc:spChg>
        <pc:spChg chg="mod">
          <ac:chgData name="Vilde Gjøvik" userId="3e5ae2c1-af6b-4847-894f-167605063150" providerId="ADAL" clId="{43948EF7-02CA-4725-BD39-DB7251D27CD4}" dt="2024-09-13T09:01:57.865" v="5091" actId="255"/>
          <ac:spMkLst>
            <pc:docMk/>
            <pc:sldMk cId="2914038452" sldId="285"/>
            <ac:spMk id="3" creationId="{650030B5-50C1-0B6A-CACD-34E035DC50F7}"/>
          </ac:spMkLst>
        </pc:spChg>
      </pc:sldChg>
      <pc:sldChg chg="modSp mod">
        <pc:chgData name="Vilde Gjøvik" userId="3e5ae2c1-af6b-4847-894f-167605063150" providerId="ADAL" clId="{43948EF7-02CA-4725-BD39-DB7251D27CD4}" dt="2024-09-13T09:02:03.649" v="5092" actId="255"/>
        <pc:sldMkLst>
          <pc:docMk/>
          <pc:sldMk cId="465178661" sldId="286"/>
        </pc:sldMkLst>
        <pc:spChg chg="mod">
          <ac:chgData name="Vilde Gjøvik" userId="3e5ae2c1-af6b-4847-894f-167605063150" providerId="ADAL" clId="{43948EF7-02CA-4725-BD39-DB7251D27CD4}" dt="2024-09-13T09:02:03.649" v="5092" actId="255"/>
          <ac:spMkLst>
            <pc:docMk/>
            <pc:sldMk cId="465178661" sldId="286"/>
            <ac:spMk id="3" creationId="{650030B5-50C1-0B6A-CACD-34E035DC50F7}"/>
          </ac:spMkLst>
        </pc:spChg>
      </pc:sldChg>
      <pc:sldChg chg="modSp mod">
        <pc:chgData name="Vilde Gjøvik" userId="3e5ae2c1-af6b-4847-894f-167605063150" providerId="ADAL" clId="{43948EF7-02CA-4725-BD39-DB7251D27CD4}" dt="2024-09-13T09:02:10.863" v="5093" actId="255"/>
        <pc:sldMkLst>
          <pc:docMk/>
          <pc:sldMk cId="101707809" sldId="287"/>
        </pc:sldMkLst>
        <pc:spChg chg="mod">
          <ac:chgData name="Vilde Gjøvik" userId="3e5ae2c1-af6b-4847-894f-167605063150" providerId="ADAL" clId="{43948EF7-02CA-4725-BD39-DB7251D27CD4}" dt="2024-09-13T09:02:10.863" v="5093" actId="255"/>
          <ac:spMkLst>
            <pc:docMk/>
            <pc:sldMk cId="101707809" sldId="287"/>
            <ac:spMk id="3" creationId="{650030B5-50C1-0B6A-CACD-34E035DC50F7}"/>
          </ac:spMkLst>
        </pc:spChg>
      </pc:sldChg>
      <pc:sldChg chg="modSp new del mod">
        <pc:chgData name="Vilde Gjøvik" userId="3e5ae2c1-af6b-4847-894f-167605063150" providerId="ADAL" clId="{43948EF7-02CA-4725-BD39-DB7251D27CD4}" dt="2024-09-12T11:35:08.280" v="2683" actId="47"/>
        <pc:sldMkLst>
          <pc:docMk/>
          <pc:sldMk cId="3092814635" sldId="289"/>
        </pc:sldMkLst>
        <pc:spChg chg="mod">
          <ac:chgData name="Vilde Gjøvik" userId="3e5ae2c1-af6b-4847-894f-167605063150" providerId="ADAL" clId="{43948EF7-02CA-4725-BD39-DB7251D27CD4}" dt="2024-09-12T11:34:50.691" v="2680" actId="20577"/>
          <ac:spMkLst>
            <pc:docMk/>
            <pc:sldMk cId="3092814635" sldId="289"/>
            <ac:spMk id="6" creationId="{C87A22B1-2B26-20C9-6EBB-209C73FE8E42}"/>
          </ac:spMkLst>
        </pc:spChg>
      </pc:sldChg>
      <pc:sldChg chg="addSp delSp modSp add mod modNotesTx">
        <pc:chgData name="Vilde Gjøvik" userId="3e5ae2c1-af6b-4847-894f-167605063150" providerId="ADAL" clId="{43948EF7-02CA-4725-BD39-DB7251D27CD4}" dt="2024-09-13T09:09:25.558" v="5202" actId="20577"/>
        <pc:sldMkLst>
          <pc:docMk/>
          <pc:sldMk cId="4046924386" sldId="290"/>
        </pc:sldMkLst>
        <pc:spChg chg="mod">
          <ac:chgData name="Vilde Gjøvik" userId="3e5ae2c1-af6b-4847-894f-167605063150" providerId="ADAL" clId="{43948EF7-02CA-4725-BD39-DB7251D27CD4}" dt="2024-09-13T09:00:30.562" v="5080" actId="255"/>
          <ac:spMkLst>
            <pc:docMk/>
            <pc:sldMk cId="4046924386" sldId="290"/>
            <ac:spMk id="2" creationId="{9B83B757-E8B8-1ACE-82B7-737C73F22E8E}"/>
          </ac:spMkLst>
        </pc:spChg>
        <pc:spChg chg="mod">
          <ac:chgData name="Vilde Gjøvik" userId="3e5ae2c1-af6b-4847-894f-167605063150" providerId="ADAL" clId="{43948EF7-02CA-4725-BD39-DB7251D27CD4}" dt="2024-09-13T09:00:39.779" v="5081" actId="255"/>
          <ac:spMkLst>
            <pc:docMk/>
            <pc:sldMk cId="4046924386" sldId="290"/>
            <ac:spMk id="5" creationId="{0559A199-C90E-FC8B-EF92-8433F207E7CC}"/>
          </ac:spMkLst>
        </pc:spChg>
        <pc:spChg chg="del">
          <ac:chgData name="Vilde Gjøvik" userId="3e5ae2c1-af6b-4847-894f-167605063150" providerId="ADAL" clId="{43948EF7-02CA-4725-BD39-DB7251D27CD4}" dt="2024-09-12T11:52:40.589" v="2879"/>
          <ac:spMkLst>
            <pc:docMk/>
            <pc:sldMk cId="4046924386" sldId="290"/>
            <ac:spMk id="7" creationId="{3B3E17AF-80B3-E113-A6E7-0D1F45918D8E}"/>
          </ac:spMkLst>
        </pc:spChg>
        <pc:picChg chg="add mod">
          <ac:chgData name="Vilde Gjøvik" userId="3e5ae2c1-af6b-4847-894f-167605063150" providerId="ADAL" clId="{43948EF7-02CA-4725-BD39-DB7251D27CD4}" dt="2024-09-13T06:51:04.625" v="3400" actId="1076"/>
          <ac:picMkLst>
            <pc:docMk/>
            <pc:sldMk cId="4046924386" sldId="290"/>
            <ac:picMk id="3" creationId="{B665E139-8058-1C41-5A9F-D729C5BC983A}"/>
          </ac:picMkLst>
        </pc:picChg>
      </pc:sldChg>
      <pc:sldChg chg="addSp delSp modSp add mod ord modNotesTx">
        <pc:chgData name="Vilde Gjøvik" userId="3e5ae2c1-af6b-4847-894f-167605063150" providerId="ADAL" clId="{43948EF7-02CA-4725-BD39-DB7251D27CD4}" dt="2024-09-13T09:10:57.009" v="5313" actId="20577"/>
        <pc:sldMkLst>
          <pc:docMk/>
          <pc:sldMk cId="1333281522" sldId="291"/>
        </pc:sldMkLst>
        <pc:spChg chg="mod">
          <ac:chgData name="Vilde Gjøvik" userId="3e5ae2c1-af6b-4847-894f-167605063150" providerId="ADAL" clId="{43948EF7-02CA-4725-BD39-DB7251D27CD4}" dt="2024-09-13T09:00:56.500" v="5084" actId="255"/>
          <ac:spMkLst>
            <pc:docMk/>
            <pc:sldMk cId="1333281522" sldId="291"/>
            <ac:spMk id="2" creationId="{9B83B757-E8B8-1ACE-82B7-737C73F22E8E}"/>
          </ac:spMkLst>
        </pc:spChg>
        <pc:spChg chg="mod">
          <ac:chgData name="Vilde Gjøvik" userId="3e5ae2c1-af6b-4847-894f-167605063150" providerId="ADAL" clId="{43948EF7-02CA-4725-BD39-DB7251D27CD4}" dt="2024-09-13T06:43:02.015" v="3217" actId="12"/>
          <ac:spMkLst>
            <pc:docMk/>
            <pc:sldMk cId="1333281522" sldId="291"/>
            <ac:spMk id="5" creationId="{0559A199-C90E-FC8B-EF92-8433F207E7CC}"/>
          </ac:spMkLst>
        </pc:spChg>
        <pc:spChg chg="del">
          <ac:chgData name="Vilde Gjøvik" userId="3e5ae2c1-af6b-4847-894f-167605063150" providerId="ADAL" clId="{43948EF7-02CA-4725-BD39-DB7251D27CD4}" dt="2024-09-13T06:40:26.201" v="3191"/>
          <ac:spMkLst>
            <pc:docMk/>
            <pc:sldMk cId="1333281522" sldId="291"/>
            <ac:spMk id="7" creationId="{3B3E17AF-80B3-E113-A6E7-0D1F45918D8E}"/>
          </ac:spMkLst>
        </pc:spChg>
        <pc:picChg chg="add mod">
          <ac:chgData name="Vilde Gjøvik" userId="3e5ae2c1-af6b-4847-894f-167605063150" providerId="ADAL" clId="{43948EF7-02CA-4725-BD39-DB7251D27CD4}" dt="2024-09-13T06:40:38.500" v="3195" actId="1076"/>
          <ac:picMkLst>
            <pc:docMk/>
            <pc:sldMk cId="1333281522" sldId="291"/>
            <ac:picMk id="3" creationId="{7A37AD0C-15DF-4D6E-0CF1-23F4A3AA1191}"/>
          </ac:picMkLst>
        </pc:picChg>
      </pc:sldChg>
      <pc:sldChg chg="addSp modSp add mod modNotesTx">
        <pc:chgData name="Vilde Gjøvik" userId="3e5ae2c1-af6b-4847-894f-167605063150" providerId="ADAL" clId="{43948EF7-02CA-4725-BD39-DB7251D27CD4}" dt="2024-09-13T09:12:34.343" v="5361" actId="20577"/>
        <pc:sldMkLst>
          <pc:docMk/>
          <pc:sldMk cId="2202787707" sldId="292"/>
        </pc:sldMkLst>
        <pc:spChg chg="mod">
          <ac:chgData name="Vilde Gjøvik" userId="3e5ae2c1-af6b-4847-894f-167605063150" providerId="ADAL" clId="{43948EF7-02CA-4725-BD39-DB7251D27CD4}" dt="2024-09-13T09:02:32.889" v="5094" actId="255"/>
          <ac:spMkLst>
            <pc:docMk/>
            <pc:sldMk cId="2202787707" sldId="292"/>
            <ac:spMk id="2" creationId="{9B83B757-E8B8-1ACE-82B7-737C73F22E8E}"/>
          </ac:spMkLst>
        </pc:spChg>
        <pc:spChg chg="mod">
          <ac:chgData name="Vilde Gjøvik" userId="3e5ae2c1-af6b-4847-894f-167605063150" providerId="ADAL" clId="{43948EF7-02CA-4725-BD39-DB7251D27CD4}" dt="2024-09-13T06:49:06.158" v="3387" actId="20577"/>
          <ac:spMkLst>
            <pc:docMk/>
            <pc:sldMk cId="2202787707" sldId="292"/>
            <ac:spMk id="5" creationId="{0559A199-C90E-FC8B-EF92-8433F207E7CC}"/>
          </ac:spMkLst>
        </pc:spChg>
        <pc:spChg chg="mod">
          <ac:chgData name="Vilde Gjøvik" userId="3e5ae2c1-af6b-4847-894f-167605063150" providerId="ADAL" clId="{43948EF7-02CA-4725-BD39-DB7251D27CD4}" dt="2024-09-13T06:46:07.784" v="3299" actId="14100"/>
          <ac:spMkLst>
            <pc:docMk/>
            <pc:sldMk cId="2202787707" sldId="292"/>
            <ac:spMk id="7" creationId="{3B3E17AF-80B3-E113-A6E7-0D1F45918D8E}"/>
          </ac:spMkLst>
        </pc:spChg>
        <pc:picChg chg="add mod">
          <ac:chgData name="Vilde Gjøvik" userId="3e5ae2c1-af6b-4847-894f-167605063150" providerId="ADAL" clId="{43948EF7-02CA-4725-BD39-DB7251D27CD4}" dt="2024-09-13T06:50:57.394" v="3399" actId="1076"/>
          <ac:picMkLst>
            <pc:docMk/>
            <pc:sldMk cId="2202787707" sldId="292"/>
            <ac:picMk id="3" creationId="{ECB42241-6B5D-18C1-A38A-DDFF29E69F6D}"/>
          </ac:picMkLst>
        </pc:picChg>
      </pc:sldChg>
      <pc:sldChg chg="addSp modSp add mod ord modNotesTx">
        <pc:chgData name="Vilde Gjøvik" userId="3e5ae2c1-af6b-4847-894f-167605063150" providerId="ADAL" clId="{43948EF7-02CA-4725-BD39-DB7251D27CD4}" dt="2024-09-13T09:13:24.960" v="5419" actId="20577"/>
        <pc:sldMkLst>
          <pc:docMk/>
          <pc:sldMk cId="2981832386" sldId="293"/>
        </pc:sldMkLst>
        <pc:spChg chg="mod">
          <ac:chgData name="Vilde Gjøvik" userId="3e5ae2c1-af6b-4847-894f-167605063150" providerId="ADAL" clId="{43948EF7-02CA-4725-BD39-DB7251D27CD4}" dt="2024-09-13T09:02:45.672" v="5096" actId="255"/>
          <ac:spMkLst>
            <pc:docMk/>
            <pc:sldMk cId="2981832386" sldId="293"/>
            <ac:spMk id="2" creationId="{9B83B757-E8B8-1ACE-82B7-737C73F22E8E}"/>
          </ac:spMkLst>
        </pc:spChg>
        <pc:spChg chg="mod">
          <ac:chgData name="Vilde Gjøvik" userId="3e5ae2c1-af6b-4847-894f-167605063150" providerId="ADAL" clId="{43948EF7-02CA-4725-BD39-DB7251D27CD4}" dt="2024-09-12T11:45:22.276" v="2858" actId="20577"/>
          <ac:spMkLst>
            <pc:docMk/>
            <pc:sldMk cId="2981832386" sldId="293"/>
            <ac:spMk id="5" creationId="{0559A199-C90E-FC8B-EF92-8433F207E7CC}"/>
          </ac:spMkLst>
        </pc:spChg>
        <pc:spChg chg="mod">
          <ac:chgData name="Vilde Gjøvik" userId="3e5ae2c1-af6b-4847-894f-167605063150" providerId="ADAL" clId="{43948EF7-02CA-4725-BD39-DB7251D27CD4}" dt="2024-09-13T06:50:24.683" v="3394" actId="27636"/>
          <ac:spMkLst>
            <pc:docMk/>
            <pc:sldMk cId="2981832386" sldId="293"/>
            <ac:spMk id="7" creationId="{3B3E17AF-80B3-E113-A6E7-0D1F45918D8E}"/>
          </ac:spMkLst>
        </pc:spChg>
        <pc:picChg chg="add mod">
          <ac:chgData name="Vilde Gjøvik" userId="3e5ae2c1-af6b-4847-894f-167605063150" providerId="ADAL" clId="{43948EF7-02CA-4725-BD39-DB7251D27CD4}" dt="2024-09-13T06:50:48.201" v="3398" actId="1076"/>
          <ac:picMkLst>
            <pc:docMk/>
            <pc:sldMk cId="2981832386" sldId="293"/>
            <ac:picMk id="3" creationId="{9B2B61E6-0EEF-310B-A426-B3FD457209EB}"/>
          </ac:picMkLst>
        </pc:picChg>
      </pc:sldChg>
      <pc:sldChg chg="addSp delSp modSp add mod modNotesTx">
        <pc:chgData name="Vilde Gjøvik" userId="3e5ae2c1-af6b-4847-894f-167605063150" providerId="ADAL" clId="{43948EF7-02CA-4725-BD39-DB7251D27CD4}" dt="2024-09-13T09:16:06.794" v="5502" actId="20577"/>
        <pc:sldMkLst>
          <pc:docMk/>
          <pc:sldMk cId="2269832773" sldId="294"/>
        </pc:sldMkLst>
        <pc:spChg chg="mod">
          <ac:chgData name="Vilde Gjøvik" userId="3e5ae2c1-af6b-4847-894f-167605063150" providerId="ADAL" clId="{43948EF7-02CA-4725-BD39-DB7251D27CD4}" dt="2024-09-13T09:02:54.650" v="5097" actId="255"/>
          <ac:spMkLst>
            <pc:docMk/>
            <pc:sldMk cId="2269832773" sldId="294"/>
            <ac:spMk id="2" creationId="{9B83B757-E8B8-1ACE-82B7-737C73F22E8E}"/>
          </ac:spMkLst>
        </pc:spChg>
        <pc:spChg chg="mod">
          <ac:chgData name="Vilde Gjøvik" userId="3e5ae2c1-af6b-4847-894f-167605063150" providerId="ADAL" clId="{43948EF7-02CA-4725-BD39-DB7251D27CD4}" dt="2024-09-13T09:03:03.648" v="5098" actId="255"/>
          <ac:spMkLst>
            <pc:docMk/>
            <pc:sldMk cId="2269832773" sldId="294"/>
            <ac:spMk id="5" creationId="{0559A199-C90E-FC8B-EF92-8433F207E7CC}"/>
          </ac:spMkLst>
        </pc:spChg>
        <pc:spChg chg="del">
          <ac:chgData name="Vilde Gjøvik" userId="3e5ae2c1-af6b-4847-894f-167605063150" providerId="ADAL" clId="{43948EF7-02CA-4725-BD39-DB7251D27CD4}" dt="2024-09-13T06:52:27.686" v="3408"/>
          <ac:spMkLst>
            <pc:docMk/>
            <pc:sldMk cId="2269832773" sldId="294"/>
            <ac:spMk id="7" creationId="{3B3E17AF-80B3-E113-A6E7-0D1F45918D8E}"/>
          </ac:spMkLst>
        </pc:spChg>
        <pc:picChg chg="add mod">
          <ac:chgData name="Vilde Gjøvik" userId="3e5ae2c1-af6b-4847-894f-167605063150" providerId="ADAL" clId="{43948EF7-02CA-4725-BD39-DB7251D27CD4}" dt="2024-09-13T06:52:31.426" v="3409" actId="1076"/>
          <ac:picMkLst>
            <pc:docMk/>
            <pc:sldMk cId="2269832773" sldId="294"/>
            <ac:picMk id="3" creationId="{E57B7A64-202B-E5F4-1697-6FBCB85BF2B0}"/>
          </ac:picMkLst>
        </pc:picChg>
      </pc:sldChg>
      <pc:sldChg chg="modSp new del mod ord">
        <pc:chgData name="Vilde Gjøvik" userId="3e5ae2c1-af6b-4847-894f-167605063150" providerId="ADAL" clId="{43948EF7-02CA-4725-BD39-DB7251D27CD4}" dt="2024-09-13T09:04:32.215" v="5123" actId="47"/>
        <pc:sldMkLst>
          <pc:docMk/>
          <pc:sldMk cId="1971993615" sldId="295"/>
        </pc:sldMkLst>
        <pc:spChg chg="mod">
          <ac:chgData name="Vilde Gjøvik" userId="3e5ae2c1-af6b-4847-894f-167605063150" providerId="ADAL" clId="{43948EF7-02CA-4725-BD39-DB7251D27CD4}" dt="2024-09-13T09:04:17.179" v="5121" actId="20577"/>
          <ac:spMkLst>
            <pc:docMk/>
            <pc:sldMk cId="1971993615" sldId="295"/>
            <ac:spMk id="2" creationId="{BA411F65-A82B-6A91-6E05-C05FAD0AFC8C}"/>
          </ac:spMkLst>
        </pc:spChg>
        <pc:spChg chg="mod">
          <ac:chgData name="Vilde Gjøvik" userId="3e5ae2c1-af6b-4847-894f-167605063150" providerId="ADAL" clId="{43948EF7-02CA-4725-BD39-DB7251D27CD4}" dt="2024-09-13T07:35:09.816" v="4305" actId="5793"/>
          <ac:spMkLst>
            <pc:docMk/>
            <pc:sldMk cId="1971993615" sldId="295"/>
            <ac:spMk id="3" creationId="{4E713072-EA79-95C4-1906-D36D32D17328}"/>
          </ac:spMkLst>
        </pc:spChg>
      </pc:sldChg>
      <pc:sldChg chg="addSp delSp modSp add del mod modNotesTx">
        <pc:chgData name="Vilde Gjøvik" userId="3e5ae2c1-af6b-4847-894f-167605063150" providerId="ADAL" clId="{43948EF7-02CA-4725-BD39-DB7251D27CD4}" dt="2024-09-13T07:26:46.384" v="4142" actId="47"/>
        <pc:sldMkLst>
          <pc:docMk/>
          <pc:sldMk cId="28014669" sldId="296"/>
        </pc:sldMkLst>
        <pc:spChg chg="mod">
          <ac:chgData name="Vilde Gjøvik" userId="3e5ae2c1-af6b-4847-894f-167605063150" providerId="ADAL" clId="{43948EF7-02CA-4725-BD39-DB7251D27CD4}" dt="2024-09-13T07:18:41.787" v="4076" actId="20577"/>
          <ac:spMkLst>
            <pc:docMk/>
            <pc:sldMk cId="28014669" sldId="296"/>
            <ac:spMk id="2" creationId="{698DF20C-0A4A-7232-8B77-899A53D99512}"/>
          </ac:spMkLst>
        </pc:spChg>
        <pc:spChg chg="del mod">
          <ac:chgData name="Vilde Gjøvik" userId="3e5ae2c1-af6b-4847-894f-167605063150" providerId="ADAL" clId="{43948EF7-02CA-4725-BD39-DB7251D27CD4}" dt="2024-09-13T07:25:55.685" v="4134" actId="22"/>
          <ac:spMkLst>
            <pc:docMk/>
            <pc:sldMk cId="28014669" sldId="296"/>
            <ac:spMk id="3" creationId="{78C53495-C381-21D0-674F-E9CD23A51C21}"/>
          </ac:spMkLst>
        </pc:spChg>
        <pc:spChg chg="add mod">
          <ac:chgData name="Vilde Gjøvik" userId="3e5ae2c1-af6b-4847-894f-167605063150" providerId="ADAL" clId="{43948EF7-02CA-4725-BD39-DB7251D27CD4}" dt="2024-09-13T07:18:34.924" v="4074" actId="478"/>
          <ac:spMkLst>
            <pc:docMk/>
            <pc:sldMk cId="28014669" sldId="296"/>
            <ac:spMk id="7" creationId="{C836DBA2-DF79-5DC0-A159-1F93D9C8218B}"/>
          </ac:spMkLst>
        </pc:spChg>
        <pc:spChg chg="add mod">
          <ac:chgData name="Vilde Gjøvik" userId="3e5ae2c1-af6b-4847-894f-167605063150" providerId="ADAL" clId="{43948EF7-02CA-4725-BD39-DB7251D27CD4}" dt="2024-09-13T07:26:02.168" v="4135" actId="478"/>
          <ac:spMkLst>
            <pc:docMk/>
            <pc:sldMk cId="28014669" sldId="296"/>
            <ac:spMk id="12" creationId="{815EE31B-6D35-6321-74CA-73D3E3B7310E}"/>
          </ac:spMkLst>
        </pc:spChg>
        <pc:picChg chg="del">
          <ac:chgData name="Vilde Gjøvik" userId="3e5ae2c1-af6b-4847-894f-167605063150" providerId="ADAL" clId="{43948EF7-02CA-4725-BD39-DB7251D27CD4}" dt="2024-09-13T07:18:34.924" v="4074" actId="478"/>
          <ac:picMkLst>
            <pc:docMk/>
            <pc:sldMk cId="28014669" sldId="296"/>
            <ac:picMk id="8" creationId="{60825AC2-0B42-9597-AF8B-7AD12E6D0F89}"/>
          </ac:picMkLst>
        </pc:picChg>
        <pc:picChg chg="add del mod ord">
          <ac:chgData name="Vilde Gjøvik" userId="3e5ae2c1-af6b-4847-894f-167605063150" providerId="ADAL" clId="{43948EF7-02CA-4725-BD39-DB7251D27CD4}" dt="2024-09-13T07:26:02.168" v="4135" actId="478"/>
          <ac:picMkLst>
            <pc:docMk/>
            <pc:sldMk cId="28014669" sldId="296"/>
            <ac:picMk id="10" creationId="{AE3DE812-0A71-3B21-FD5D-FCF00AB4F63A}"/>
          </ac:picMkLst>
        </pc:picChg>
      </pc:sldChg>
      <pc:sldChg chg="addSp modSp add mod modNotesTx">
        <pc:chgData name="Vilde Gjøvik" userId="3e5ae2c1-af6b-4847-894f-167605063150" providerId="ADAL" clId="{43948EF7-02CA-4725-BD39-DB7251D27CD4}" dt="2024-09-13T09:03:42.388" v="5101" actId="255"/>
        <pc:sldMkLst>
          <pc:docMk/>
          <pc:sldMk cId="2888182501" sldId="297"/>
        </pc:sldMkLst>
        <pc:spChg chg="mod">
          <ac:chgData name="Vilde Gjøvik" userId="3e5ae2c1-af6b-4847-894f-167605063150" providerId="ADAL" clId="{43948EF7-02CA-4725-BD39-DB7251D27CD4}" dt="2024-09-13T07:28:01.717" v="4195" actId="1076"/>
          <ac:spMkLst>
            <pc:docMk/>
            <pc:sldMk cId="2888182501" sldId="297"/>
            <ac:spMk id="3" creationId="{78C53495-C381-21D0-674F-E9CD23A51C21}"/>
          </ac:spMkLst>
        </pc:spChg>
        <pc:spChg chg="mod">
          <ac:chgData name="Vilde Gjøvik" userId="3e5ae2c1-af6b-4847-894f-167605063150" providerId="ADAL" clId="{43948EF7-02CA-4725-BD39-DB7251D27CD4}" dt="2024-09-13T09:03:42.388" v="5101" actId="255"/>
          <ac:spMkLst>
            <pc:docMk/>
            <pc:sldMk cId="2888182501" sldId="297"/>
            <ac:spMk id="6" creationId="{B858147A-F2FE-F278-CEF7-F31EB9335389}"/>
          </ac:spMkLst>
        </pc:spChg>
        <pc:picChg chg="add mod">
          <ac:chgData name="Vilde Gjøvik" userId="3e5ae2c1-af6b-4847-894f-167605063150" providerId="ADAL" clId="{43948EF7-02CA-4725-BD39-DB7251D27CD4}" dt="2024-09-13T07:28:08.742" v="4197" actId="1076"/>
          <ac:picMkLst>
            <pc:docMk/>
            <pc:sldMk cId="2888182501" sldId="297"/>
            <ac:picMk id="5" creationId="{147F864E-4A2E-E262-0129-490472748D6E}"/>
          </ac:picMkLst>
        </pc:picChg>
        <pc:picChg chg="mod">
          <ac:chgData name="Vilde Gjøvik" userId="3e5ae2c1-af6b-4847-894f-167605063150" providerId="ADAL" clId="{43948EF7-02CA-4725-BD39-DB7251D27CD4}" dt="2024-09-13T07:27:05.658" v="4146" actId="1076"/>
          <ac:picMkLst>
            <pc:docMk/>
            <pc:sldMk cId="2888182501" sldId="297"/>
            <ac:picMk id="8" creationId="{60825AC2-0B42-9597-AF8B-7AD12E6D0F89}"/>
          </ac:picMkLst>
        </pc:picChg>
      </pc:sldChg>
      <pc:sldChg chg="modSp new mod modNotesTx">
        <pc:chgData name="Vilde Gjøvik" userId="3e5ae2c1-af6b-4847-894f-167605063150" providerId="ADAL" clId="{43948EF7-02CA-4725-BD39-DB7251D27CD4}" dt="2024-09-13T09:05:45.443" v="5127" actId="255"/>
        <pc:sldMkLst>
          <pc:docMk/>
          <pc:sldMk cId="2814094925" sldId="298"/>
        </pc:sldMkLst>
        <pc:spChg chg="mod">
          <ac:chgData name="Vilde Gjøvik" userId="3e5ae2c1-af6b-4847-894f-167605063150" providerId="ADAL" clId="{43948EF7-02CA-4725-BD39-DB7251D27CD4}" dt="2024-09-13T09:05:45.443" v="5127" actId="255"/>
          <ac:spMkLst>
            <pc:docMk/>
            <pc:sldMk cId="2814094925" sldId="298"/>
            <ac:spMk id="2" creationId="{06C22BE7-A8F7-FB12-7BAD-F19490690B93}"/>
          </ac:spMkLst>
        </pc:spChg>
        <pc:spChg chg="mod">
          <ac:chgData name="Vilde Gjøvik" userId="3e5ae2c1-af6b-4847-894f-167605063150" providerId="ADAL" clId="{43948EF7-02CA-4725-BD39-DB7251D27CD4}" dt="2024-09-13T08:24:24.044" v="4717" actId="20577"/>
          <ac:spMkLst>
            <pc:docMk/>
            <pc:sldMk cId="2814094925" sldId="298"/>
            <ac:spMk id="3" creationId="{F8FDD581-BBD5-366B-BD28-627A2C31321A}"/>
          </ac:spMkLst>
        </pc:spChg>
      </pc:sldChg>
      <pc:sldChg chg="modSp new mod modNotesTx">
        <pc:chgData name="Vilde Gjøvik" userId="3e5ae2c1-af6b-4847-894f-167605063150" providerId="ADAL" clId="{43948EF7-02CA-4725-BD39-DB7251D27CD4}" dt="2024-09-13T09:05:53.793" v="5128" actId="255"/>
        <pc:sldMkLst>
          <pc:docMk/>
          <pc:sldMk cId="4017022012" sldId="299"/>
        </pc:sldMkLst>
        <pc:spChg chg="mod">
          <ac:chgData name="Vilde Gjøvik" userId="3e5ae2c1-af6b-4847-894f-167605063150" providerId="ADAL" clId="{43948EF7-02CA-4725-BD39-DB7251D27CD4}" dt="2024-09-13T09:05:53.793" v="5128" actId="255"/>
          <ac:spMkLst>
            <pc:docMk/>
            <pc:sldMk cId="4017022012" sldId="299"/>
            <ac:spMk id="2" creationId="{04BA8C80-AD55-3869-B544-660BE8513690}"/>
          </ac:spMkLst>
        </pc:spChg>
        <pc:spChg chg="mod">
          <ac:chgData name="Vilde Gjøvik" userId="3e5ae2c1-af6b-4847-894f-167605063150" providerId="ADAL" clId="{43948EF7-02CA-4725-BD39-DB7251D27CD4}" dt="2024-09-13T08:33:40.692" v="4764" actId="20577"/>
          <ac:spMkLst>
            <pc:docMk/>
            <pc:sldMk cId="4017022012" sldId="299"/>
            <ac:spMk id="3" creationId="{678AA4F8-8B9E-7296-35AE-C47EBD7DEFA5}"/>
          </ac:spMkLst>
        </pc:spChg>
      </pc:sldChg>
      <pc:sldChg chg="add del">
        <pc:chgData name="Vilde Gjøvik" userId="3e5ae2c1-af6b-4847-894f-167605063150" providerId="ADAL" clId="{43948EF7-02CA-4725-BD39-DB7251D27CD4}" dt="2024-09-13T08:09:14.372" v="4575" actId="2890"/>
        <pc:sldMkLst>
          <pc:docMk/>
          <pc:sldMk cId="4113674040" sldId="299"/>
        </pc:sldMkLst>
      </pc:sldChg>
      <pc:sldChg chg="modSp new mod modNotesTx">
        <pc:chgData name="Vilde Gjøvik" userId="3e5ae2c1-af6b-4847-894f-167605063150" providerId="ADAL" clId="{43948EF7-02CA-4725-BD39-DB7251D27CD4}" dt="2024-09-13T09:06:01.750" v="5129" actId="255"/>
        <pc:sldMkLst>
          <pc:docMk/>
          <pc:sldMk cId="2444823750" sldId="300"/>
        </pc:sldMkLst>
        <pc:spChg chg="mod">
          <ac:chgData name="Vilde Gjøvik" userId="3e5ae2c1-af6b-4847-894f-167605063150" providerId="ADAL" clId="{43948EF7-02CA-4725-BD39-DB7251D27CD4}" dt="2024-09-13T09:06:01.750" v="5129" actId="255"/>
          <ac:spMkLst>
            <pc:docMk/>
            <pc:sldMk cId="2444823750" sldId="300"/>
            <ac:spMk id="2" creationId="{145548E3-B1D4-75D1-49FF-199B22664C0A}"/>
          </ac:spMkLst>
        </pc:spChg>
        <pc:spChg chg="mod">
          <ac:chgData name="Vilde Gjøvik" userId="3e5ae2c1-af6b-4847-894f-167605063150" providerId="ADAL" clId="{43948EF7-02CA-4725-BD39-DB7251D27CD4}" dt="2024-09-13T08:38:01.615" v="4849" actId="20577"/>
          <ac:spMkLst>
            <pc:docMk/>
            <pc:sldMk cId="2444823750" sldId="300"/>
            <ac:spMk id="3" creationId="{EBCBCBA3-5D87-A648-68A9-4C5170B19287}"/>
          </ac:spMkLst>
        </pc:spChg>
      </pc:sldChg>
      <pc:sldChg chg="modSp new mod modNotesTx">
        <pc:chgData name="Vilde Gjøvik" userId="3e5ae2c1-af6b-4847-894f-167605063150" providerId="ADAL" clId="{43948EF7-02CA-4725-BD39-DB7251D27CD4}" dt="2024-09-13T09:06:07.581" v="5130" actId="255"/>
        <pc:sldMkLst>
          <pc:docMk/>
          <pc:sldMk cId="3014697714" sldId="301"/>
        </pc:sldMkLst>
        <pc:spChg chg="mod">
          <ac:chgData name="Vilde Gjøvik" userId="3e5ae2c1-af6b-4847-894f-167605063150" providerId="ADAL" clId="{43948EF7-02CA-4725-BD39-DB7251D27CD4}" dt="2024-09-13T09:06:07.581" v="5130" actId="255"/>
          <ac:spMkLst>
            <pc:docMk/>
            <pc:sldMk cId="3014697714" sldId="301"/>
            <ac:spMk id="2" creationId="{8BD48336-1AAA-5D61-8C68-8360CA911BA1}"/>
          </ac:spMkLst>
        </pc:spChg>
        <pc:spChg chg="mod">
          <ac:chgData name="Vilde Gjøvik" userId="3e5ae2c1-af6b-4847-894f-167605063150" providerId="ADAL" clId="{43948EF7-02CA-4725-BD39-DB7251D27CD4}" dt="2024-09-13T08:44:31.055" v="4979" actId="20577"/>
          <ac:spMkLst>
            <pc:docMk/>
            <pc:sldMk cId="3014697714" sldId="301"/>
            <ac:spMk id="3" creationId="{F72C6E51-5274-9AAD-22E4-9C1104DAB24D}"/>
          </ac:spMkLst>
        </pc:spChg>
      </pc:sldChg>
      <pc:sldChg chg="modSp new mod">
        <pc:chgData name="Vilde Gjøvik" userId="3e5ae2c1-af6b-4847-894f-167605063150" providerId="ADAL" clId="{43948EF7-02CA-4725-BD39-DB7251D27CD4}" dt="2024-09-13T09:06:20.853" v="5132" actId="255"/>
        <pc:sldMkLst>
          <pc:docMk/>
          <pc:sldMk cId="1336134907" sldId="302"/>
        </pc:sldMkLst>
        <pc:spChg chg="mod">
          <ac:chgData name="Vilde Gjøvik" userId="3e5ae2c1-af6b-4847-894f-167605063150" providerId="ADAL" clId="{43948EF7-02CA-4725-BD39-DB7251D27CD4}" dt="2024-09-13T09:06:16.765" v="5131" actId="255"/>
          <ac:spMkLst>
            <pc:docMk/>
            <pc:sldMk cId="1336134907" sldId="302"/>
            <ac:spMk id="2" creationId="{655CEC94-EB91-9526-A1A8-8A18DBCA9E37}"/>
          </ac:spMkLst>
        </pc:spChg>
        <pc:spChg chg="mod">
          <ac:chgData name="Vilde Gjøvik" userId="3e5ae2c1-af6b-4847-894f-167605063150" providerId="ADAL" clId="{43948EF7-02CA-4725-BD39-DB7251D27CD4}" dt="2024-09-13T09:06:20.853" v="5132" actId="255"/>
          <ac:spMkLst>
            <pc:docMk/>
            <pc:sldMk cId="1336134907" sldId="302"/>
            <ac:spMk id="3" creationId="{0E81B25A-5E4A-6AB4-9B1D-70987AE62FB7}"/>
          </ac:spMkLst>
        </pc:spChg>
      </pc:sldChg>
    </pc:docChg>
  </pc:docChgLst>
  <pc:docChgLst>
    <pc:chgData name="Håkon Olsen" userId="6e4ce54e-6e38-4de0-bee0-c2e491fcc438" providerId="ADAL" clId="{B0362530-38CF-4576-AE22-7A6D24610697}"/>
    <pc:docChg chg="undo custSel addSld delSld modSld sldOrd">
      <pc:chgData name="Håkon Olsen" userId="6e4ce54e-6e38-4de0-bee0-c2e491fcc438" providerId="ADAL" clId="{B0362530-38CF-4576-AE22-7A6D24610697}" dt="2024-10-05T15:53:33.289" v="9211" actId="20577"/>
      <pc:docMkLst>
        <pc:docMk/>
      </pc:docMkLst>
      <pc:sldChg chg="modSp mod">
        <pc:chgData name="Håkon Olsen" userId="6e4ce54e-6e38-4de0-bee0-c2e491fcc438" providerId="ADAL" clId="{B0362530-38CF-4576-AE22-7A6D24610697}" dt="2024-10-03T19:47:00.522" v="32" actId="20577"/>
        <pc:sldMkLst>
          <pc:docMk/>
          <pc:sldMk cId="1619754914" sldId="257"/>
        </pc:sldMkLst>
        <pc:spChg chg="mod">
          <ac:chgData name="Håkon Olsen" userId="6e4ce54e-6e38-4de0-bee0-c2e491fcc438" providerId="ADAL" clId="{B0362530-38CF-4576-AE22-7A6D24610697}" dt="2024-10-03T19:46:46.185" v="0" actId="6549"/>
          <ac:spMkLst>
            <pc:docMk/>
            <pc:sldMk cId="1619754914" sldId="257"/>
            <ac:spMk id="5" creationId="{09E3482F-E49E-D319-F65F-0592336AE044}"/>
          </ac:spMkLst>
        </pc:spChg>
        <pc:spChg chg="mod">
          <ac:chgData name="Håkon Olsen" userId="6e4ce54e-6e38-4de0-bee0-c2e491fcc438" providerId="ADAL" clId="{B0362530-38CF-4576-AE22-7A6D24610697}" dt="2024-10-03T19:47:00.522" v="32" actId="20577"/>
          <ac:spMkLst>
            <pc:docMk/>
            <pc:sldMk cId="1619754914" sldId="257"/>
            <ac:spMk id="6" creationId="{6C1BF536-6851-0691-DB53-D9098910871A}"/>
          </ac:spMkLst>
        </pc:spChg>
      </pc:sldChg>
      <pc:sldChg chg="modSp mod modNotesTx">
        <pc:chgData name="Håkon Olsen" userId="6e4ce54e-6e38-4de0-bee0-c2e491fcc438" providerId="ADAL" clId="{B0362530-38CF-4576-AE22-7A6D24610697}" dt="2024-10-05T15:39:04.173" v="8109" actId="20577"/>
        <pc:sldMkLst>
          <pc:docMk/>
          <pc:sldMk cId="817747543" sldId="259"/>
        </pc:sldMkLst>
        <pc:spChg chg="mod">
          <ac:chgData name="Håkon Olsen" userId="6e4ce54e-6e38-4de0-bee0-c2e491fcc438" providerId="ADAL" clId="{B0362530-38CF-4576-AE22-7A6D24610697}" dt="2024-10-03T19:47:48.971" v="170" actId="20577"/>
          <ac:spMkLst>
            <pc:docMk/>
            <pc:sldMk cId="817747543" sldId="259"/>
            <ac:spMk id="6" creationId="{82E0626C-B18D-3DB3-67BD-842B300A6AC3}"/>
          </ac:spMkLst>
        </pc:spChg>
      </pc:sldChg>
      <pc:sldChg chg="modSp mod">
        <pc:chgData name="Håkon Olsen" userId="6e4ce54e-6e38-4de0-bee0-c2e491fcc438" providerId="ADAL" clId="{B0362530-38CF-4576-AE22-7A6D24610697}" dt="2024-10-05T15:46:45.381" v="8604" actId="20577"/>
        <pc:sldMkLst>
          <pc:docMk/>
          <pc:sldMk cId="654937000" sldId="262"/>
        </pc:sldMkLst>
        <pc:spChg chg="mod">
          <ac:chgData name="Håkon Olsen" userId="6e4ce54e-6e38-4de0-bee0-c2e491fcc438" providerId="ADAL" clId="{B0362530-38CF-4576-AE22-7A6D24610697}" dt="2024-10-05T15:46:45.381" v="8604" actId="20577"/>
          <ac:spMkLst>
            <pc:docMk/>
            <pc:sldMk cId="654937000" sldId="262"/>
            <ac:spMk id="5" creationId="{0559A199-C90E-FC8B-EF92-8433F207E7CC}"/>
          </ac:spMkLst>
        </pc:spChg>
      </pc:sldChg>
      <pc:sldChg chg="modSp mod">
        <pc:chgData name="Håkon Olsen" userId="6e4ce54e-6e38-4de0-bee0-c2e491fcc438" providerId="ADAL" clId="{B0362530-38CF-4576-AE22-7A6D24610697}" dt="2024-10-03T19:48:29.246" v="207" actId="20577"/>
        <pc:sldMkLst>
          <pc:docMk/>
          <pc:sldMk cId="582151505" sldId="269"/>
        </pc:sldMkLst>
        <pc:spChg chg="mod">
          <ac:chgData name="Håkon Olsen" userId="6e4ce54e-6e38-4de0-bee0-c2e491fcc438" providerId="ADAL" clId="{B0362530-38CF-4576-AE22-7A6D24610697}" dt="2024-10-03T19:48:29.246" v="207" actId="20577"/>
          <ac:spMkLst>
            <pc:docMk/>
            <pc:sldMk cId="582151505" sldId="269"/>
            <ac:spMk id="2" creationId="{07C4C79F-8EF0-FA2D-7027-E46876B34339}"/>
          </ac:spMkLst>
        </pc:spChg>
      </pc:sldChg>
      <pc:sldChg chg="addSp delSp modSp mod modNotesTx">
        <pc:chgData name="Håkon Olsen" userId="6e4ce54e-6e38-4de0-bee0-c2e491fcc438" providerId="ADAL" clId="{B0362530-38CF-4576-AE22-7A6D24610697}" dt="2024-10-03T19:52:36.062" v="412" actId="20577"/>
        <pc:sldMkLst>
          <pc:docMk/>
          <pc:sldMk cId="918641743" sldId="271"/>
        </pc:sldMkLst>
        <pc:spChg chg="mod">
          <ac:chgData name="Håkon Olsen" userId="6e4ce54e-6e38-4de0-bee0-c2e491fcc438" providerId="ADAL" clId="{B0362530-38CF-4576-AE22-7A6D24610697}" dt="2024-10-03T19:50:06.885" v="278" actId="20577"/>
          <ac:spMkLst>
            <pc:docMk/>
            <pc:sldMk cId="918641743" sldId="271"/>
            <ac:spMk id="2" creationId="{698DF20C-0A4A-7232-8B77-899A53D99512}"/>
          </ac:spMkLst>
        </pc:spChg>
        <pc:spChg chg="add mod">
          <ac:chgData name="Håkon Olsen" userId="6e4ce54e-6e38-4de0-bee0-c2e491fcc438" providerId="ADAL" clId="{B0362530-38CF-4576-AE22-7A6D24610697}" dt="2024-10-03T19:50:42.325" v="410" actId="20577"/>
          <ac:spMkLst>
            <pc:docMk/>
            <pc:sldMk cId="918641743" sldId="271"/>
            <ac:spMk id="7" creationId="{964EEC33-ADC3-61EA-8730-2AE95FFFF13E}"/>
          </ac:spMkLst>
        </pc:spChg>
        <pc:picChg chg="add mod">
          <ac:chgData name="Håkon Olsen" userId="6e4ce54e-6e38-4de0-bee0-c2e491fcc438" providerId="ADAL" clId="{B0362530-38CF-4576-AE22-7A6D24610697}" dt="2024-10-03T19:49:56.671" v="213" actId="14100"/>
          <ac:picMkLst>
            <pc:docMk/>
            <pc:sldMk cId="918641743" sldId="271"/>
            <ac:picMk id="4" creationId="{7E5988E6-3AD5-D55C-9ADA-6BF220BCE382}"/>
          </ac:picMkLst>
        </pc:picChg>
        <pc:picChg chg="del">
          <ac:chgData name="Håkon Olsen" userId="6e4ce54e-6e38-4de0-bee0-c2e491fcc438" providerId="ADAL" clId="{B0362530-38CF-4576-AE22-7A6D24610697}" dt="2024-10-03T19:49:48.124" v="209" actId="478"/>
          <ac:picMkLst>
            <pc:docMk/>
            <pc:sldMk cId="918641743" sldId="271"/>
            <ac:picMk id="8" creationId="{60825AC2-0B42-9597-AF8B-7AD12E6D0F89}"/>
          </ac:picMkLst>
        </pc:picChg>
      </pc:sldChg>
      <pc:sldChg chg="modSp mod ord modNotesTx">
        <pc:chgData name="Håkon Olsen" userId="6e4ce54e-6e38-4de0-bee0-c2e491fcc438" providerId="ADAL" clId="{B0362530-38CF-4576-AE22-7A6D24610697}" dt="2024-10-05T15:50:48.799" v="9039"/>
        <pc:sldMkLst>
          <pc:docMk/>
          <pc:sldMk cId="149010025" sldId="272"/>
        </pc:sldMkLst>
        <pc:spChg chg="mod">
          <ac:chgData name="Håkon Olsen" userId="6e4ce54e-6e38-4de0-bee0-c2e491fcc438" providerId="ADAL" clId="{B0362530-38CF-4576-AE22-7A6D24610697}" dt="2024-10-05T14:36:50.986" v="7627" actId="20577"/>
          <ac:spMkLst>
            <pc:docMk/>
            <pc:sldMk cId="149010025" sldId="272"/>
            <ac:spMk id="5" creationId="{FDFA4D25-254D-0FE7-CC09-5A8A6896F351}"/>
          </ac:spMkLst>
        </pc:spChg>
      </pc:sldChg>
      <pc:sldChg chg="addSp modSp mod modNotesTx">
        <pc:chgData name="Håkon Olsen" userId="6e4ce54e-6e38-4de0-bee0-c2e491fcc438" providerId="ADAL" clId="{B0362530-38CF-4576-AE22-7A6D24610697}" dt="2024-10-05T13:59:43.123" v="2454" actId="20577"/>
        <pc:sldMkLst>
          <pc:docMk/>
          <pc:sldMk cId="3816406127" sldId="273"/>
        </pc:sldMkLst>
        <pc:spChg chg="mod">
          <ac:chgData name="Håkon Olsen" userId="6e4ce54e-6e38-4de0-bee0-c2e491fcc438" providerId="ADAL" clId="{B0362530-38CF-4576-AE22-7A6D24610697}" dt="2024-10-05T13:59:43.123" v="2454" actId="20577"/>
          <ac:spMkLst>
            <pc:docMk/>
            <pc:sldMk cId="3816406127" sldId="273"/>
            <ac:spMk id="2" creationId="{FF1D1CFE-2465-A92F-B6D7-BDD99D2DA13A}"/>
          </ac:spMkLst>
        </pc:spChg>
        <pc:spChg chg="mod">
          <ac:chgData name="Håkon Olsen" userId="6e4ce54e-6e38-4de0-bee0-c2e491fcc438" providerId="ADAL" clId="{B0362530-38CF-4576-AE22-7A6D24610697}" dt="2024-10-05T13:57:26.639" v="2290" actId="20577"/>
          <ac:spMkLst>
            <pc:docMk/>
            <pc:sldMk cId="3816406127" sldId="273"/>
            <ac:spMk id="5" creationId="{821A51E3-FD95-1C3C-75B9-E9D4DCC01D91}"/>
          </ac:spMkLst>
        </pc:spChg>
        <pc:picChg chg="add mod">
          <ac:chgData name="Håkon Olsen" userId="6e4ce54e-6e38-4de0-bee0-c2e491fcc438" providerId="ADAL" clId="{B0362530-38CF-4576-AE22-7A6D24610697}" dt="2024-10-05T13:58:18.953" v="2293" actId="1076"/>
          <ac:picMkLst>
            <pc:docMk/>
            <pc:sldMk cId="3816406127" sldId="273"/>
            <ac:picMk id="4" creationId="{BB92518E-8BD0-7BC0-A25C-8F6107F842D8}"/>
          </ac:picMkLst>
        </pc:picChg>
      </pc:sldChg>
      <pc:sldChg chg="del">
        <pc:chgData name="Håkon Olsen" userId="6e4ce54e-6e38-4de0-bee0-c2e491fcc438" providerId="ADAL" clId="{B0362530-38CF-4576-AE22-7A6D24610697}" dt="2024-10-05T13:49:30.983" v="1537" actId="47"/>
        <pc:sldMkLst>
          <pc:docMk/>
          <pc:sldMk cId="640835265" sldId="274"/>
        </pc:sldMkLst>
      </pc:sldChg>
      <pc:sldChg chg="del">
        <pc:chgData name="Håkon Olsen" userId="6e4ce54e-6e38-4de0-bee0-c2e491fcc438" providerId="ADAL" clId="{B0362530-38CF-4576-AE22-7A6D24610697}" dt="2024-10-05T13:49:30.983" v="1537" actId="47"/>
        <pc:sldMkLst>
          <pc:docMk/>
          <pc:sldMk cId="3096102285" sldId="275"/>
        </pc:sldMkLst>
      </pc:sldChg>
      <pc:sldChg chg="del">
        <pc:chgData name="Håkon Olsen" userId="6e4ce54e-6e38-4de0-bee0-c2e491fcc438" providerId="ADAL" clId="{B0362530-38CF-4576-AE22-7A6D24610697}" dt="2024-10-05T15:40:21.924" v="8300" actId="47"/>
        <pc:sldMkLst>
          <pc:docMk/>
          <pc:sldMk cId="2283588886" sldId="283"/>
        </pc:sldMkLst>
      </pc:sldChg>
      <pc:sldChg chg="del">
        <pc:chgData name="Håkon Olsen" userId="6e4ce54e-6e38-4de0-bee0-c2e491fcc438" providerId="ADAL" clId="{B0362530-38CF-4576-AE22-7A6D24610697}" dt="2024-10-05T15:40:21.924" v="8300" actId="47"/>
        <pc:sldMkLst>
          <pc:docMk/>
          <pc:sldMk cId="2811177536" sldId="284"/>
        </pc:sldMkLst>
      </pc:sldChg>
      <pc:sldChg chg="del">
        <pc:chgData name="Håkon Olsen" userId="6e4ce54e-6e38-4de0-bee0-c2e491fcc438" providerId="ADAL" clId="{B0362530-38CF-4576-AE22-7A6D24610697}" dt="2024-10-05T15:40:21.924" v="8300" actId="47"/>
        <pc:sldMkLst>
          <pc:docMk/>
          <pc:sldMk cId="2914038452" sldId="285"/>
        </pc:sldMkLst>
      </pc:sldChg>
      <pc:sldChg chg="del">
        <pc:chgData name="Håkon Olsen" userId="6e4ce54e-6e38-4de0-bee0-c2e491fcc438" providerId="ADAL" clId="{B0362530-38CF-4576-AE22-7A6D24610697}" dt="2024-10-05T15:40:21.924" v="8300" actId="47"/>
        <pc:sldMkLst>
          <pc:docMk/>
          <pc:sldMk cId="465178661" sldId="286"/>
        </pc:sldMkLst>
      </pc:sldChg>
      <pc:sldChg chg="del">
        <pc:chgData name="Håkon Olsen" userId="6e4ce54e-6e38-4de0-bee0-c2e491fcc438" providerId="ADAL" clId="{B0362530-38CF-4576-AE22-7A6D24610697}" dt="2024-10-05T15:40:21.924" v="8300" actId="47"/>
        <pc:sldMkLst>
          <pc:docMk/>
          <pc:sldMk cId="101707809" sldId="287"/>
        </pc:sldMkLst>
      </pc:sldChg>
      <pc:sldChg chg="modSp mod">
        <pc:chgData name="Håkon Olsen" userId="6e4ce54e-6e38-4de0-bee0-c2e491fcc438" providerId="ADAL" clId="{B0362530-38CF-4576-AE22-7A6D24610697}" dt="2024-10-05T15:41:38.405" v="8506" actId="20577"/>
        <pc:sldMkLst>
          <pc:docMk/>
          <pc:sldMk cId="326137191" sldId="288"/>
        </pc:sldMkLst>
        <pc:spChg chg="mod">
          <ac:chgData name="Håkon Olsen" userId="6e4ce54e-6e38-4de0-bee0-c2e491fcc438" providerId="ADAL" clId="{B0362530-38CF-4576-AE22-7A6D24610697}" dt="2024-10-05T15:41:38.405" v="8506" actId="20577"/>
          <ac:spMkLst>
            <pc:docMk/>
            <pc:sldMk cId="326137191" sldId="288"/>
            <ac:spMk id="3" creationId="{650030B5-50C1-0B6A-CACD-34E035DC50F7}"/>
          </ac:spMkLst>
        </pc:spChg>
        <pc:picChg chg="mod">
          <ac:chgData name="Håkon Olsen" userId="6e4ce54e-6e38-4de0-bee0-c2e491fcc438" providerId="ADAL" clId="{B0362530-38CF-4576-AE22-7A6D24610697}" dt="2024-10-05T15:41:26.943" v="8486" actId="1076"/>
          <ac:picMkLst>
            <pc:docMk/>
            <pc:sldMk cId="326137191" sldId="288"/>
            <ac:picMk id="4" creationId="{8E245A1F-7B91-6550-C403-25D8E75FD845}"/>
          </ac:picMkLst>
        </pc:picChg>
      </pc:sldChg>
      <pc:sldChg chg="del">
        <pc:chgData name="Håkon Olsen" userId="6e4ce54e-6e38-4de0-bee0-c2e491fcc438" providerId="ADAL" clId="{B0362530-38CF-4576-AE22-7A6D24610697}" dt="2024-10-05T15:45:59.491" v="8526" actId="47"/>
        <pc:sldMkLst>
          <pc:docMk/>
          <pc:sldMk cId="4046924386" sldId="290"/>
        </pc:sldMkLst>
      </pc:sldChg>
      <pc:sldChg chg="del">
        <pc:chgData name="Håkon Olsen" userId="6e4ce54e-6e38-4de0-bee0-c2e491fcc438" providerId="ADAL" clId="{B0362530-38CF-4576-AE22-7A6D24610697}" dt="2024-10-05T15:45:59.491" v="8526" actId="47"/>
        <pc:sldMkLst>
          <pc:docMk/>
          <pc:sldMk cId="1333281522" sldId="291"/>
        </pc:sldMkLst>
      </pc:sldChg>
      <pc:sldChg chg="del">
        <pc:chgData name="Håkon Olsen" userId="6e4ce54e-6e38-4de0-bee0-c2e491fcc438" providerId="ADAL" clId="{B0362530-38CF-4576-AE22-7A6D24610697}" dt="2024-10-05T15:45:59.491" v="8526" actId="47"/>
        <pc:sldMkLst>
          <pc:docMk/>
          <pc:sldMk cId="2202787707" sldId="292"/>
        </pc:sldMkLst>
      </pc:sldChg>
      <pc:sldChg chg="del">
        <pc:chgData name="Håkon Olsen" userId="6e4ce54e-6e38-4de0-bee0-c2e491fcc438" providerId="ADAL" clId="{B0362530-38CF-4576-AE22-7A6D24610697}" dt="2024-10-05T15:45:59.491" v="8526" actId="47"/>
        <pc:sldMkLst>
          <pc:docMk/>
          <pc:sldMk cId="2981832386" sldId="293"/>
        </pc:sldMkLst>
      </pc:sldChg>
      <pc:sldChg chg="addSp delSp modSp mod modClrScheme chgLayout modNotesTx">
        <pc:chgData name="Håkon Olsen" userId="6e4ce54e-6e38-4de0-bee0-c2e491fcc438" providerId="ADAL" clId="{B0362530-38CF-4576-AE22-7A6D24610697}" dt="2024-10-03T19:56:48.409" v="606" actId="20577"/>
        <pc:sldMkLst>
          <pc:docMk/>
          <pc:sldMk cId="2888182501" sldId="297"/>
        </pc:sldMkLst>
        <pc:spChg chg="del">
          <ac:chgData name="Håkon Olsen" userId="6e4ce54e-6e38-4de0-bee0-c2e491fcc438" providerId="ADAL" clId="{B0362530-38CF-4576-AE22-7A6D24610697}" dt="2024-10-03T19:55:55.920" v="423" actId="478"/>
          <ac:spMkLst>
            <pc:docMk/>
            <pc:sldMk cId="2888182501" sldId="297"/>
            <ac:spMk id="2" creationId="{698DF20C-0A4A-7232-8B77-899A53D99512}"/>
          </ac:spMkLst>
        </pc:spChg>
        <pc:spChg chg="add del mod">
          <ac:chgData name="Håkon Olsen" userId="6e4ce54e-6e38-4de0-bee0-c2e491fcc438" providerId="ADAL" clId="{B0362530-38CF-4576-AE22-7A6D24610697}" dt="2024-10-03T19:55:48.397" v="420" actId="478"/>
          <ac:spMkLst>
            <pc:docMk/>
            <pc:sldMk cId="2888182501" sldId="297"/>
            <ac:spMk id="4" creationId="{29C47431-5D9C-659B-5490-AE96970A6130}"/>
          </ac:spMkLst>
        </pc:spChg>
        <pc:spChg chg="mod">
          <ac:chgData name="Håkon Olsen" userId="6e4ce54e-6e38-4de0-bee0-c2e491fcc438" providerId="ADAL" clId="{B0362530-38CF-4576-AE22-7A6D24610697}" dt="2024-10-03T19:56:29.979" v="502" actId="26606"/>
          <ac:spMkLst>
            <pc:docMk/>
            <pc:sldMk cId="2888182501" sldId="297"/>
            <ac:spMk id="6" creationId="{B858147A-F2FE-F278-CEF7-F31EB9335389}"/>
          </ac:spMkLst>
        </pc:spChg>
        <pc:picChg chg="del">
          <ac:chgData name="Håkon Olsen" userId="6e4ce54e-6e38-4de0-bee0-c2e491fcc438" providerId="ADAL" clId="{B0362530-38CF-4576-AE22-7A6D24610697}" dt="2024-10-03T19:55:37.610" v="414" actId="478"/>
          <ac:picMkLst>
            <pc:docMk/>
            <pc:sldMk cId="2888182501" sldId="297"/>
            <ac:picMk id="5" creationId="{147F864E-4A2E-E262-0129-490472748D6E}"/>
          </ac:picMkLst>
        </pc:picChg>
        <pc:picChg chg="del">
          <ac:chgData name="Håkon Olsen" userId="6e4ce54e-6e38-4de0-bee0-c2e491fcc438" providerId="ADAL" clId="{B0362530-38CF-4576-AE22-7A6D24610697}" dt="2024-10-03T19:55:35.300" v="413" actId="478"/>
          <ac:picMkLst>
            <pc:docMk/>
            <pc:sldMk cId="2888182501" sldId="297"/>
            <ac:picMk id="8" creationId="{60825AC2-0B42-9597-AF8B-7AD12E6D0F89}"/>
          </ac:picMkLst>
        </pc:picChg>
        <pc:picChg chg="add mod">
          <ac:chgData name="Håkon Olsen" userId="6e4ce54e-6e38-4de0-bee0-c2e491fcc438" providerId="ADAL" clId="{B0362530-38CF-4576-AE22-7A6D24610697}" dt="2024-10-03T19:56:29.979" v="502" actId="26606"/>
          <ac:picMkLst>
            <pc:docMk/>
            <pc:sldMk cId="2888182501" sldId="297"/>
            <ac:picMk id="9" creationId="{9D62E650-69E3-15EF-B000-455F332FCBF4}"/>
          </ac:picMkLst>
        </pc:picChg>
      </pc:sldChg>
      <pc:sldChg chg="del">
        <pc:chgData name="Håkon Olsen" userId="6e4ce54e-6e38-4de0-bee0-c2e491fcc438" providerId="ADAL" clId="{B0362530-38CF-4576-AE22-7A6D24610697}" dt="2024-10-05T13:49:30.983" v="1537" actId="47"/>
        <pc:sldMkLst>
          <pc:docMk/>
          <pc:sldMk cId="2814094925" sldId="298"/>
        </pc:sldMkLst>
      </pc:sldChg>
      <pc:sldChg chg="del">
        <pc:chgData name="Håkon Olsen" userId="6e4ce54e-6e38-4de0-bee0-c2e491fcc438" providerId="ADAL" clId="{B0362530-38CF-4576-AE22-7A6D24610697}" dt="2024-10-05T13:49:30.983" v="1537" actId="47"/>
        <pc:sldMkLst>
          <pc:docMk/>
          <pc:sldMk cId="4017022012" sldId="299"/>
        </pc:sldMkLst>
      </pc:sldChg>
      <pc:sldChg chg="del">
        <pc:chgData name="Håkon Olsen" userId="6e4ce54e-6e38-4de0-bee0-c2e491fcc438" providerId="ADAL" clId="{B0362530-38CF-4576-AE22-7A6D24610697}" dt="2024-10-05T13:49:30.983" v="1537" actId="47"/>
        <pc:sldMkLst>
          <pc:docMk/>
          <pc:sldMk cId="2444823750" sldId="300"/>
        </pc:sldMkLst>
      </pc:sldChg>
      <pc:sldChg chg="del">
        <pc:chgData name="Håkon Olsen" userId="6e4ce54e-6e38-4de0-bee0-c2e491fcc438" providerId="ADAL" clId="{B0362530-38CF-4576-AE22-7A6D24610697}" dt="2024-10-05T13:49:30.983" v="1537" actId="47"/>
        <pc:sldMkLst>
          <pc:docMk/>
          <pc:sldMk cId="3014697714" sldId="301"/>
        </pc:sldMkLst>
      </pc:sldChg>
      <pc:sldChg chg="del">
        <pc:chgData name="Håkon Olsen" userId="6e4ce54e-6e38-4de0-bee0-c2e491fcc438" providerId="ADAL" clId="{B0362530-38CF-4576-AE22-7A6D24610697}" dt="2024-10-05T13:49:30.983" v="1537" actId="47"/>
        <pc:sldMkLst>
          <pc:docMk/>
          <pc:sldMk cId="1336134907" sldId="302"/>
        </pc:sldMkLst>
      </pc:sldChg>
      <pc:sldChg chg="modSp mod ord">
        <pc:chgData name="Håkon Olsen" userId="6e4ce54e-6e38-4de0-bee0-c2e491fcc438" providerId="ADAL" clId="{B0362530-38CF-4576-AE22-7A6D24610697}" dt="2024-10-05T13:59:21.676" v="2439" actId="20577"/>
        <pc:sldMkLst>
          <pc:docMk/>
          <pc:sldMk cId="1972427541" sldId="304"/>
        </pc:sldMkLst>
        <pc:spChg chg="mod">
          <ac:chgData name="Håkon Olsen" userId="6e4ce54e-6e38-4de0-bee0-c2e491fcc438" providerId="ADAL" clId="{B0362530-38CF-4576-AE22-7A6D24610697}" dt="2024-10-05T13:59:21.676" v="2439" actId="20577"/>
          <ac:spMkLst>
            <pc:docMk/>
            <pc:sldMk cId="1972427541" sldId="304"/>
            <ac:spMk id="6" creationId="{CB1D04B1-461C-1C45-309C-D5EF80C7F976}"/>
          </ac:spMkLst>
        </pc:spChg>
      </pc:sldChg>
      <pc:sldChg chg="del">
        <pc:chgData name="Håkon Olsen" userId="6e4ce54e-6e38-4de0-bee0-c2e491fcc438" providerId="ADAL" clId="{B0362530-38CF-4576-AE22-7A6D24610697}" dt="2024-10-05T13:49:30.983" v="1537" actId="47"/>
        <pc:sldMkLst>
          <pc:docMk/>
          <pc:sldMk cId="453935661" sldId="305"/>
        </pc:sldMkLst>
      </pc:sldChg>
      <pc:sldChg chg="del">
        <pc:chgData name="Håkon Olsen" userId="6e4ce54e-6e38-4de0-bee0-c2e491fcc438" providerId="ADAL" clId="{B0362530-38CF-4576-AE22-7A6D24610697}" dt="2024-10-05T13:49:30.983" v="1537" actId="47"/>
        <pc:sldMkLst>
          <pc:docMk/>
          <pc:sldMk cId="2366434539" sldId="306"/>
        </pc:sldMkLst>
      </pc:sldChg>
      <pc:sldChg chg="del">
        <pc:chgData name="Håkon Olsen" userId="6e4ce54e-6e38-4de0-bee0-c2e491fcc438" providerId="ADAL" clId="{B0362530-38CF-4576-AE22-7A6D24610697}" dt="2024-10-05T13:49:30.983" v="1537" actId="47"/>
        <pc:sldMkLst>
          <pc:docMk/>
          <pc:sldMk cId="2161189541" sldId="307"/>
        </pc:sldMkLst>
      </pc:sldChg>
      <pc:sldChg chg="del">
        <pc:chgData name="Håkon Olsen" userId="6e4ce54e-6e38-4de0-bee0-c2e491fcc438" providerId="ADAL" clId="{B0362530-38CF-4576-AE22-7A6D24610697}" dt="2024-10-05T13:49:30.983" v="1537" actId="47"/>
        <pc:sldMkLst>
          <pc:docMk/>
          <pc:sldMk cId="454607004" sldId="308"/>
        </pc:sldMkLst>
      </pc:sldChg>
      <pc:sldChg chg="del">
        <pc:chgData name="Håkon Olsen" userId="6e4ce54e-6e38-4de0-bee0-c2e491fcc438" providerId="ADAL" clId="{B0362530-38CF-4576-AE22-7A6D24610697}" dt="2024-10-05T13:49:30.983" v="1537" actId="47"/>
        <pc:sldMkLst>
          <pc:docMk/>
          <pc:sldMk cId="1585482752" sldId="309"/>
        </pc:sldMkLst>
      </pc:sldChg>
      <pc:sldChg chg="del">
        <pc:chgData name="Håkon Olsen" userId="6e4ce54e-6e38-4de0-bee0-c2e491fcc438" providerId="ADAL" clId="{B0362530-38CF-4576-AE22-7A6D24610697}" dt="2024-10-05T15:45:59.491" v="8526" actId="47"/>
        <pc:sldMkLst>
          <pc:docMk/>
          <pc:sldMk cId="1122024571" sldId="310"/>
        </pc:sldMkLst>
      </pc:sldChg>
      <pc:sldChg chg="del">
        <pc:chgData name="Håkon Olsen" userId="6e4ce54e-6e38-4de0-bee0-c2e491fcc438" providerId="ADAL" clId="{B0362530-38CF-4576-AE22-7A6D24610697}" dt="2024-10-05T15:45:59.491" v="8526" actId="47"/>
        <pc:sldMkLst>
          <pc:docMk/>
          <pc:sldMk cId="837862478" sldId="311"/>
        </pc:sldMkLst>
      </pc:sldChg>
      <pc:sldChg chg="del">
        <pc:chgData name="Håkon Olsen" userId="6e4ce54e-6e38-4de0-bee0-c2e491fcc438" providerId="ADAL" clId="{B0362530-38CF-4576-AE22-7A6D24610697}" dt="2024-10-05T15:51:33.596" v="9071" actId="47"/>
        <pc:sldMkLst>
          <pc:docMk/>
          <pc:sldMk cId="1453392772" sldId="674"/>
        </pc:sldMkLst>
      </pc:sldChg>
      <pc:sldChg chg="addSp delSp modSp new mod modClrScheme chgLayout">
        <pc:chgData name="Håkon Olsen" userId="6e4ce54e-6e38-4de0-bee0-c2e491fcc438" providerId="ADAL" clId="{B0362530-38CF-4576-AE22-7A6D24610697}" dt="2024-10-05T15:47:03.913" v="8610" actId="403"/>
        <pc:sldMkLst>
          <pc:docMk/>
          <pc:sldMk cId="2866585428" sldId="676"/>
        </pc:sldMkLst>
        <pc:spChg chg="del">
          <ac:chgData name="Håkon Olsen" userId="6e4ce54e-6e38-4de0-bee0-c2e491fcc438" providerId="ADAL" clId="{B0362530-38CF-4576-AE22-7A6D24610697}" dt="2024-10-05T13:46:58.620" v="1437" actId="700"/>
          <ac:spMkLst>
            <pc:docMk/>
            <pc:sldMk cId="2866585428" sldId="676"/>
            <ac:spMk id="2" creationId="{DBB41C74-3DB7-27E6-8A48-EE1B6732EBC4}"/>
          </ac:spMkLst>
        </pc:spChg>
        <pc:spChg chg="del mod ord">
          <ac:chgData name="Håkon Olsen" userId="6e4ce54e-6e38-4de0-bee0-c2e491fcc438" providerId="ADAL" clId="{B0362530-38CF-4576-AE22-7A6D24610697}" dt="2024-10-05T13:46:58.620" v="1437" actId="700"/>
          <ac:spMkLst>
            <pc:docMk/>
            <pc:sldMk cId="2866585428" sldId="676"/>
            <ac:spMk id="3" creationId="{F6F08229-110B-20B9-CE48-E97EC51926DD}"/>
          </ac:spMkLst>
        </pc:spChg>
        <pc:spChg chg="del">
          <ac:chgData name="Håkon Olsen" userId="6e4ce54e-6e38-4de0-bee0-c2e491fcc438" providerId="ADAL" clId="{B0362530-38CF-4576-AE22-7A6D24610697}" dt="2024-10-05T13:46:58.620" v="1437" actId="700"/>
          <ac:spMkLst>
            <pc:docMk/>
            <pc:sldMk cId="2866585428" sldId="676"/>
            <ac:spMk id="4" creationId="{2D9417E2-860D-F442-0E4A-DF1792BFB1B2}"/>
          </ac:spMkLst>
        </pc:spChg>
        <pc:spChg chg="del">
          <ac:chgData name="Håkon Olsen" userId="6e4ce54e-6e38-4de0-bee0-c2e491fcc438" providerId="ADAL" clId="{B0362530-38CF-4576-AE22-7A6D24610697}" dt="2024-10-05T13:46:58.620" v="1437" actId="700"/>
          <ac:spMkLst>
            <pc:docMk/>
            <pc:sldMk cId="2866585428" sldId="676"/>
            <ac:spMk id="5" creationId="{EA371268-1C74-9231-F0C0-100737B4CF6D}"/>
          </ac:spMkLst>
        </pc:spChg>
        <pc:spChg chg="del mod ord">
          <ac:chgData name="Håkon Olsen" userId="6e4ce54e-6e38-4de0-bee0-c2e491fcc438" providerId="ADAL" clId="{B0362530-38CF-4576-AE22-7A6D24610697}" dt="2024-10-05T13:46:58.620" v="1437" actId="700"/>
          <ac:spMkLst>
            <pc:docMk/>
            <pc:sldMk cId="2866585428" sldId="676"/>
            <ac:spMk id="6" creationId="{EADB50CE-79C8-F4B8-E328-89EF8D5C7A83}"/>
          </ac:spMkLst>
        </pc:spChg>
        <pc:spChg chg="add mod ord">
          <ac:chgData name="Håkon Olsen" userId="6e4ce54e-6e38-4de0-bee0-c2e491fcc438" providerId="ADAL" clId="{B0362530-38CF-4576-AE22-7A6D24610697}" dt="2024-10-05T15:45:37.769" v="8525" actId="26606"/>
          <ac:spMkLst>
            <pc:docMk/>
            <pc:sldMk cId="2866585428" sldId="676"/>
            <ac:spMk id="7" creationId="{7315CC45-9F92-659B-4503-BBDA037FEA4C}"/>
          </ac:spMkLst>
        </pc:spChg>
        <pc:spChg chg="add mod ord">
          <ac:chgData name="Håkon Olsen" userId="6e4ce54e-6e38-4de0-bee0-c2e491fcc438" providerId="ADAL" clId="{B0362530-38CF-4576-AE22-7A6D24610697}" dt="2024-10-05T15:47:03.913" v="8610" actId="403"/>
          <ac:spMkLst>
            <pc:docMk/>
            <pc:sldMk cId="2866585428" sldId="676"/>
            <ac:spMk id="8" creationId="{0E622062-46F7-B725-8365-FF6755F9B407}"/>
          </ac:spMkLst>
        </pc:spChg>
        <pc:picChg chg="add del mod">
          <ac:chgData name="Håkon Olsen" userId="6e4ce54e-6e38-4de0-bee0-c2e491fcc438" providerId="ADAL" clId="{B0362530-38CF-4576-AE22-7A6D24610697}" dt="2024-10-05T15:44:41.599" v="8521" actId="478"/>
          <ac:picMkLst>
            <pc:docMk/>
            <pc:sldMk cId="2866585428" sldId="676"/>
            <ac:picMk id="10" creationId="{D083FBEC-AEB4-5573-D318-7A7D180234D3}"/>
          </ac:picMkLst>
        </pc:picChg>
        <pc:picChg chg="add mod ord">
          <ac:chgData name="Håkon Olsen" userId="6e4ce54e-6e38-4de0-bee0-c2e491fcc438" providerId="ADAL" clId="{B0362530-38CF-4576-AE22-7A6D24610697}" dt="2024-10-05T15:45:37.769" v="8525" actId="26606"/>
          <ac:picMkLst>
            <pc:docMk/>
            <pc:sldMk cId="2866585428" sldId="676"/>
            <ac:picMk id="12" creationId="{84106DB5-2E3D-AEA8-6FA8-B04CC54D37BB}"/>
          </ac:picMkLst>
        </pc:picChg>
      </pc:sldChg>
      <pc:sldChg chg="addSp delSp modSp new mod modClrScheme chgLayout">
        <pc:chgData name="Håkon Olsen" userId="6e4ce54e-6e38-4de0-bee0-c2e491fcc438" providerId="ADAL" clId="{B0362530-38CF-4576-AE22-7A6D24610697}" dt="2024-10-05T15:50:30.409" v="9037" actId="1076"/>
        <pc:sldMkLst>
          <pc:docMk/>
          <pc:sldMk cId="3626817776" sldId="677"/>
        </pc:sldMkLst>
        <pc:spChg chg="del">
          <ac:chgData name="Håkon Olsen" userId="6e4ce54e-6e38-4de0-bee0-c2e491fcc438" providerId="ADAL" clId="{B0362530-38CF-4576-AE22-7A6D24610697}" dt="2024-10-05T13:51:10.106" v="1733" actId="700"/>
          <ac:spMkLst>
            <pc:docMk/>
            <pc:sldMk cId="3626817776" sldId="677"/>
            <ac:spMk id="2" creationId="{C43C7E04-E195-5433-9EE7-CC6318FB3797}"/>
          </ac:spMkLst>
        </pc:spChg>
        <pc:spChg chg="del mod ord">
          <ac:chgData name="Håkon Olsen" userId="6e4ce54e-6e38-4de0-bee0-c2e491fcc438" providerId="ADAL" clId="{B0362530-38CF-4576-AE22-7A6D24610697}" dt="2024-10-05T13:51:10.106" v="1733" actId="700"/>
          <ac:spMkLst>
            <pc:docMk/>
            <pc:sldMk cId="3626817776" sldId="677"/>
            <ac:spMk id="3" creationId="{70F4921E-874F-CADB-930E-98B51FD2554D}"/>
          </ac:spMkLst>
        </pc:spChg>
        <pc:spChg chg="del">
          <ac:chgData name="Håkon Olsen" userId="6e4ce54e-6e38-4de0-bee0-c2e491fcc438" providerId="ADAL" clId="{B0362530-38CF-4576-AE22-7A6D24610697}" dt="2024-10-05T13:51:10.106" v="1733" actId="700"/>
          <ac:spMkLst>
            <pc:docMk/>
            <pc:sldMk cId="3626817776" sldId="677"/>
            <ac:spMk id="4" creationId="{EA8CCCD2-AABA-F851-B8BF-96BDA430988E}"/>
          </ac:spMkLst>
        </pc:spChg>
        <pc:spChg chg="del">
          <ac:chgData name="Håkon Olsen" userId="6e4ce54e-6e38-4de0-bee0-c2e491fcc438" providerId="ADAL" clId="{B0362530-38CF-4576-AE22-7A6D24610697}" dt="2024-10-05T13:51:10.106" v="1733" actId="700"/>
          <ac:spMkLst>
            <pc:docMk/>
            <pc:sldMk cId="3626817776" sldId="677"/>
            <ac:spMk id="5" creationId="{729AD137-6AC1-A73B-410E-557582CB0E6E}"/>
          </ac:spMkLst>
        </pc:spChg>
        <pc:spChg chg="del mod ord">
          <ac:chgData name="Håkon Olsen" userId="6e4ce54e-6e38-4de0-bee0-c2e491fcc438" providerId="ADAL" clId="{B0362530-38CF-4576-AE22-7A6D24610697}" dt="2024-10-05T13:51:10.106" v="1733" actId="700"/>
          <ac:spMkLst>
            <pc:docMk/>
            <pc:sldMk cId="3626817776" sldId="677"/>
            <ac:spMk id="6" creationId="{7D476FCD-D161-92FF-40A7-04E825546BF8}"/>
          </ac:spMkLst>
        </pc:spChg>
        <pc:spChg chg="add mod ord">
          <ac:chgData name="Håkon Olsen" userId="6e4ce54e-6e38-4de0-bee0-c2e491fcc438" providerId="ADAL" clId="{B0362530-38CF-4576-AE22-7A6D24610697}" dt="2024-10-05T13:51:14.363" v="1750" actId="20577"/>
          <ac:spMkLst>
            <pc:docMk/>
            <pc:sldMk cId="3626817776" sldId="677"/>
            <ac:spMk id="7" creationId="{B2DE5029-7696-2AA6-441F-5DF075EB6ECA}"/>
          </ac:spMkLst>
        </pc:spChg>
        <pc:spChg chg="add del mod ord">
          <ac:chgData name="Håkon Olsen" userId="6e4ce54e-6e38-4de0-bee0-c2e491fcc438" providerId="ADAL" clId="{B0362530-38CF-4576-AE22-7A6D24610697}" dt="2024-10-05T13:51:18.551" v="1751" actId="478"/>
          <ac:spMkLst>
            <pc:docMk/>
            <pc:sldMk cId="3626817776" sldId="677"/>
            <ac:spMk id="8" creationId="{22A3CB48-A1BB-D107-1757-EE482BADD0D2}"/>
          </ac:spMkLst>
        </pc:spChg>
        <pc:spChg chg="add mod">
          <ac:chgData name="Håkon Olsen" userId="6e4ce54e-6e38-4de0-bee0-c2e491fcc438" providerId="ADAL" clId="{B0362530-38CF-4576-AE22-7A6D24610697}" dt="2024-10-05T13:51:30.873" v="1760" actId="20577"/>
          <ac:spMkLst>
            <pc:docMk/>
            <pc:sldMk cId="3626817776" sldId="677"/>
            <ac:spMk id="9" creationId="{0555EED1-4C77-A774-8AE3-D9D5DBF10CF0}"/>
          </ac:spMkLst>
        </pc:spChg>
        <pc:spChg chg="add mod">
          <ac:chgData name="Håkon Olsen" userId="6e4ce54e-6e38-4de0-bee0-c2e491fcc438" providerId="ADAL" clId="{B0362530-38CF-4576-AE22-7A6D24610697}" dt="2024-10-05T15:47:59.174" v="8632" actId="14100"/>
          <ac:spMkLst>
            <pc:docMk/>
            <pc:sldMk cId="3626817776" sldId="677"/>
            <ac:spMk id="10" creationId="{B0F57B0D-E7CA-6A9D-88C5-E522BE780AFA}"/>
          </ac:spMkLst>
        </pc:spChg>
        <pc:spChg chg="add mod">
          <ac:chgData name="Håkon Olsen" userId="6e4ce54e-6e38-4de0-bee0-c2e491fcc438" providerId="ADAL" clId="{B0362530-38CF-4576-AE22-7A6D24610697}" dt="2024-10-05T15:47:27.463" v="8611" actId="1076"/>
          <ac:spMkLst>
            <pc:docMk/>
            <pc:sldMk cId="3626817776" sldId="677"/>
            <ac:spMk id="11" creationId="{560216D9-FBED-AF2C-AEB4-6EE219D343C6}"/>
          </ac:spMkLst>
        </pc:spChg>
        <pc:spChg chg="add mod">
          <ac:chgData name="Håkon Olsen" userId="6e4ce54e-6e38-4de0-bee0-c2e491fcc438" providerId="ADAL" clId="{B0362530-38CF-4576-AE22-7A6D24610697}" dt="2024-10-05T15:47:31.678" v="8612" actId="1076"/>
          <ac:spMkLst>
            <pc:docMk/>
            <pc:sldMk cId="3626817776" sldId="677"/>
            <ac:spMk id="12" creationId="{10BBBACC-62EC-C442-8A57-CB5939A2616F}"/>
          </ac:spMkLst>
        </pc:spChg>
        <pc:spChg chg="add mod">
          <ac:chgData name="Håkon Olsen" userId="6e4ce54e-6e38-4de0-bee0-c2e491fcc438" providerId="ADAL" clId="{B0362530-38CF-4576-AE22-7A6D24610697}" dt="2024-10-05T13:55:00.805" v="1853" actId="13822"/>
          <ac:spMkLst>
            <pc:docMk/>
            <pc:sldMk cId="3626817776" sldId="677"/>
            <ac:spMk id="13" creationId="{D9159890-F6FC-4896-51B8-7F11CA29F6CB}"/>
          </ac:spMkLst>
        </pc:spChg>
        <pc:spChg chg="add mod">
          <ac:chgData name="Håkon Olsen" userId="6e4ce54e-6e38-4de0-bee0-c2e491fcc438" providerId="ADAL" clId="{B0362530-38CF-4576-AE22-7A6D24610697}" dt="2024-10-05T13:55:00.805" v="1853" actId="13822"/>
          <ac:spMkLst>
            <pc:docMk/>
            <pc:sldMk cId="3626817776" sldId="677"/>
            <ac:spMk id="24" creationId="{0958652B-CCCE-FB29-B17C-699171F1FF60}"/>
          </ac:spMkLst>
        </pc:spChg>
        <pc:spChg chg="add mod">
          <ac:chgData name="Håkon Olsen" userId="6e4ce54e-6e38-4de0-bee0-c2e491fcc438" providerId="ADAL" clId="{B0362530-38CF-4576-AE22-7A6D24610697}" dt="2024-10-05T13:55:00.805" v="1853" actId="13822"/>
          <ac:spMkLst>
            <pc:docMk/>
            <pc:sldMk cId="3626817776" sldId="677"/>
            <ac:spMk id="25" creationId="{989669A2-AE24-779F-FDB7-FDCEAB0CB0BB}"/>
          </ac:spMkLst>
        </pc:spChg>
        <pc:spChg chg="add mod">
          <ac:chgData name="Håkon Olsen" userId="6e4ce54e-6e38-4de0-bee0-c2e491fcc438" providerId="ADAL" clId="{B0362530-38CF-4576-AE22-7A6D24610697}" dt="2024-10-05T15:47:45.721" v="8630" actId="20577"/>
          <ac:spMkLst>
            <pc:docMk/>
            <pc:sldMk cId="3626817776" sldId="677"/>
            <ac:spMk id="30" creationId="{44D49BDA-B25A-D8DF-132B-C463972D6FF6}"/>
          </ac:spMkLst>
        </pc:spChg>
        <pc:spChg chg="add mod">
          <ac:chgData name="Håkon Olsen" userId="6e4ce54e-6e38-4de0-bee0-c2e491fcc438" providerId="ADAL" clId="{B0362530-38CF-4576-AE22-7A6D24610697}" dt="2024-10-05T14:19:22.611" v="5059" actId="1035"/>
          <ac:spMkLst>
            <pc:docMk/>
            <pc:sldMk cId="3626817776" sldId="677"/>
            <ac:spMk id="33" creationId="{30C0A310-A7A6-994F-C377-F8740615D0E7}"/>
          </ac:spMkLst>
        </pc:spChg>
        <pc:spChg chg="add mod">
          <ac:chgData name="Håkon Olsen" userId="6e4ce54e-6e38-4de0-bee0-c2e491fcc438" providerId="ADAL" clId="{B0362530-38CF-4576-AE22-7A6D24610697}" dt="2024-10-05T15:50:30.409" v="9037" actId="1076"/>
          <ac:spMkLst>
            <pc:docMk/>
            <pc:sldMk cId="3626817776" sldId="677"/>
            <ac:spMk id="38" creationId="{4D2BE939-2C73-A6C8-2B75-C081374C009A}"/>
          </ac:spMkLst>
        </pc:spChg>
        <pc:cxnChg chg="add mod">
          <ac:chgData name="Håkon Olsen" userId="6e4ce54e-6e38-4de0-bee0-c2e491fcc438" providerId="ADAL" clId="{B0362530-38CF-4576-AE22-7A6D24610697}" dt="2024-10-05T15:47:31.678" v="8612" actId="1076"/>
          <ac:cxnSpMkLst>
            <pc:docMk/>
            <pc:sldMk cId="3626817776" sldId="677"/>
            <ac:cxnSpMk id="15" creationId="{F2D8289E-4CD6-CC05-35B4-85896B00D22F}"/>
          </ac:cxnSpMkLst>
        </pc:cxnChg>
        <pc:cxnChg chg="add">
          <ac:chgData name="Håkon Olsen" userId="6e4ce54e-6e38-4de0-bee0-c2e491fcc438" providerId="ADAL" clId="{B0362530-38CF-4576-AE22-7A6D24610697}" dt="2024-10-05T13:53:00.694" v="1820" actId="11529"/>
          <ac:cxnSpMkLst>
            <pc:docMk/>
            <pc:sldMk cId="3626817776" sldId="677"/>
            <ac:cxnSpMk id="17" creationId="{F56DF133-FA52-6272-90C3-AB29AA0EE072}"/>
          </ac:cxnSpMkLst>
        </pc:cxnChg>
        <pc:cxnChg chg="add mod">
          <ac:chgData name="Håkon Olsen" userId="6e4ce54e-6e38-4de0-bee0-c2e491fcc438" providerId="ADAL" clId="{B0362530-38CF-4576-AE22-7A6D24610697}" dt="2024-10-05T15:48:08.909" v="8633" actId="14100"/>
          <ac:cxnSpMkLst>
            <pc:docMk/>
            <pc:sldMk cId="3626817776" sldId="677"/>
            <ac:cxnSpMk id="19" creationId="{CDCB6215-BEE5-166F-B3B0-B3C4A3D5AF78}"/>
          </ac:cxnSpMkLst>
        </pc:cxnChg>
        <pc:cxnChg chg="add mod">
          <ac:chgData name="Håkon Olsen" userId="6e4ce54e-6e38-4de0-bee0-c2e491fcc438" providerId="ADAL" clId="{B0362530-38CF-4576-AE22-7A6D24610697}" dt="2024-10-05T15:47:59.174" v="8632" actId="14100"/>
          <ac:cxnSpMkLst>
            <pc:docMk/>
            <pc:sldMk cId="3626817776" sldId="677"/>
            <ac:cxnSpMk id="21" creationId="{432AF2AE-F348-3425-719A-116CDC54055D}"/>
          </ac:cxnSpMkLst>
        </pc:cxnChg>
        <pc:cxnChg chg="add mod">
          <ac:chgData name="Håkon Olsen" userId="6e4ce54e-6e38-4de0-bee0-c2e491fcc438" providerId="ADAL" clId="{B0362530-38CF-4576-AE22-7A6D24610697}" dt="2024-10-05T13:54:18.183" v="1850" actId="1036"/>
          <ac:cxnSpMkLst>
            <pc:docMk/>
            <pc:sldMk cId="3626817776" sldId="677"/>
            <ac:cxnSpMk id="27" creationId="{8A398F90-07B2-260A-2AAE-33179DC10EAA}"/>
          </ac:cxnSpMkLst>
        </pc:cxnChg>
        <pc:cxnChg chg="add">
          <ac:chgData name="Håkon Olsen" userId="6e4ce54e-6e38-4de0-bee0-c2e491fcc438" providerId="ADAL" clId="{B0362530-38CF-4576-AE22-7A6D24610697}" dt="2024-10-05T13:54:13.498" v="1843" actId="11529"/>
          <ac:cxnSpMkLst>
            <pc:docMk/>
            <pc:sldMk cId="3626817776" sldId="677"/>
            <ac:cxnSpMk id="29" creationId="{09BE5E16-4E51-1092-054D-7C3A01E88F8B}"/>
          </ac:cxnSpMkLst>
        </pc:cxnChg>
        <pc:cxnChg chg="add mod">
          <ac:chgData name="Håkon Olsen" userId="6e4ce54e-6e38-4de0-bee0-c2e491fcc438" providerId="ADAL" clId="{B0362530-38CF-4576-AE22-7A6D24610697}" dt="2024-10-05T14:19:11.496" v="5041" actId="693"/>
          <ac:cxnSpMkLst>
            <pc:docMk/>
            <pc:sldMk cId="3626817776" sldId="677"/>
            <ac:cxnSpMk id="32" creationId="{757752B1-E7AB-C95C-2354-D7117F32A1E6}"/>
          </ac:cxnSpMkLst>
        </pc:cxnChg>
      </pc:sldChg>
      <pc:sldChg chg="modSp new mod ord">
        <pc:chgData name="Håkon Olsen" userId="6e4ce54e-6e38-4de0-bee0-c2e491fcc438" providerId="ADAL" clId="{B0362530-38CF-4576-AE22-7A6D24610697}" dt="2024-10-05T13:50:57.304" v="1732"/>
        <pc:sldMkLst>
          <pc:docMk/>
          <pc:sldMk cId="2704841089" sldId="678"/>
        </pc:sldMkLst>
        <pc:spChg chg="mod">
          <ac:chgData name="Håkon Olsen" userId="6e4ce54e-6e38-4de0-bee0-c2e491fcc438" providerId="ADAL" clId="{B0362530-38CF-4576-AE22-7A6D24610697}" dt="2024-10-05T13:50:09.843" v="1552" actId="20577"/>
          <ac:spMkLst>
            <pc:docMk/>
            <pc:sldMk cId="2704841089" sldId="678"/>
            <ac:spMk id="2" creationId="{ACB75CB9-D2CF-5C3F-0BC0-4666F9403453}"/>
          </ac:spMkLst>
        </pc:spChg>
        <pc:spChg chg="mod">
          <ac:chgData name="Håkon Olsen" userId="6e4ce54e-6e38-4de0-bee0-c2e491fcc438" providerId="ADAL" clId="{B0362530-38CF-4576-AE22-7A6D24610697}" dt="2024-10-05T13:50:51.874" v="1730" actId="20577"/>
          <ac:spMkLst>
            <pc:docMk/>
            <pc:sldMk cId="2704841089" sldId="678"/>
            <ac:spMk id="3" creationId="{0608D2B6-0C0F-A7AC-3410-BF6B82ACCA5F}"/>
          </ac:spMkLst>
        </pc:spChg>
      </pc:sldChg>
      <pc:sldChg chg="addSp modSp new mod">
        <pc:chgData name="Håkon Olsen" userId="6e4ce54e-6e38-4de0-bee0-c2e491fcc438" providerId="ADAL" clId="{B0362530-38CF-4576-AE22-7A6D24610697}" dt="2024-10-05T14:05:55.818" v="3147" actId="1076"/>
        <pc:sldMkLst>
          <pc:docMk/>
          <pc:sldMk cId="2606963946" sldId="679"/>
        </pc:sldMkLst>
        <pc:spChg chg="mod">
          <ac:chgData name="Håkon Olsen" userId="6e4ce54e-6e38-4de0-bee0-c2e491fcc438" providerId="ADAL" clId="{B0362530-38CF-4576-AE22-7A6D24610697}" dt="2024-10-05T13:59:51.359" v="2476" actId="20577"/>
          <ac:spMkLst>
            <pc:docMk/>
            <pc:sldMk cId="2606963946" sldId="679"/>
            <ac:spMk id="2" creationId="{8D4084C7-83AD-D410-8294-2DC8C1D113C9}"/>
          </ac:spMkLst>
        </pc:spChg>
        <pc:spChg chg="mod">
          <ac:chgData name="Håkon Olsen" userId="6e4ce54e-6e38-4de0-bee0-c2e491fcc438" providerId="ADAL" clId="{B0362530-38CF-4576-AE22-7A6D24610697}" dt="2024-10-05T14:02:58.759" v="2992" actId="20577"/>
          <ac:spMkLst>
            <pc:docMk/>
            <pc:sldMk cId="2606963946" sldId="679"/>
            <ac:spMk id="3" creationId="{F70D7A62-3236-91A0-39A0-DFCABE181F83}"/>
          </ac:spMkLst>
        </pc:spChg>
        <pc:picChg chg="add mod">
          <ac:chgData name="Håkon Olsen" userId="6e4ce54e-6e38-4de0-bee0-c2e491fcc438" providerId="ADAL" clId="{B0362530-38CF-4576-AE22-7A6D24610697}" dt="2024-10-05T14:05:55.818" v="3147" actId="1076"/>
          <ac:picMkLst>
            <pc:docMk/>
            <pc:sldMk cId="2606963946" sldId="679"/>
            <ac:picMk id="5" creationId="{59F43ED6-36B2-074D-D53A-D5AD6E3A910F}"/>
          </ac:picMkLst>
        </pc:picChg>
      </pc:sldChg>
      <pc:sldChg chg="modSp add mod">
        <pc:chgData name="Håkon Olsen" userId="6e4ce54e-6e38-4de0-bee0-c2e491fcc438" providerId="ADAL" clId="{B0362530-38CF-4576-AE22-7A6D24610697}" dt="2024-10-05T14:05:04.045" v="3125" actId="20577"/>
        <pc:sldMkLst>
          <pc:docMk/>
          <pc:sldMk cId="2966444740" sldId="680"/>
        </pc:sldMkLst>
        <pc:spChg chg="mod">
          <ac:chgData name="Håkon Olsen" userId="6e4ce54e-6e38-4de0-bee0-c2e491fcc438" providerId="ADAL" clId="{B0362530-38CF-4576-AE22-7A6D24610697}" dt="2024-10-05T14:05:04.045" v="3125" actId="20577"/>
          <ac:spMkLst>
            <pc:docMk/>
            <pc:sldMk cId="2966444740" sldId="680"/>
            <ac:spMk id="6" creationId="{CB1D04B1-461C-1C45-309C-D5EF80C7F976}"/>
          </ac:spMkLst>
        </pc:spChg>
      </pc:sldChg>
      <pc:sldChg chg="addSp modSp add mod">
        <pc:chgData name="Håkon Olsen" userId="6e4ce54e-6e38-4de0-bee0-c2e491fcc438" providerId="ADAL" clId="{B0362530-38CF-4576-AE22-7A6D24610697}" dt="2024-10-05T14:07:27.709" v="3468" actId="20577"/>
        <pc:sldMkLst>
          <pc:docMk/>
          <pc:sldMk cId="3518149392" sldId="681"/>
        </pc:sldMkLst>
        <pc:spChg chg="mod">
          <ac:chgData name="Håkon Olsen" userId="6e4ce54e-6e38-4de0-bee0-c2e491fcc438" providerId="ADAL" clId="{B0362530-38CF-4576-AE22-7A6D24610697}" dt="2024-10-05T14:05:28.785" v="3145" actId="20577"/>
          <ac:spMkLst>
            <pc:docMk/>
            <pc:sldMk cId="3518149392" sldId="681"/>
            <ac:spMk id="2" creationId="{8D4084C7-83AD-D410-8294-2DC8C1D113C9}"/>
          </ac:spMkLst>
        </pc:spChg>
        <pc:spChg chg="mod">
          <ac:chgData name="Håkon Olsen" userId="6e4ce54e-6e38-4de0-bee0-c2e491fcc438" providerId="ADAL" clId="{B0362530-38CF-4576-AE22-7A6D24610697}" dt="2024-10-05T14:07:27.709" v="3468" actId="20577"/>
          <ac:spMkLst>
            <pc:docMk/>
            <pc:sldMk cId="3518149392" sldId="681"/>
            <ac:spMk id="3" creationId="{F70D7A62-3236-91A0-39A0-DFCABE181F83}"/>
          </ac:spMkLst>
        </pc:spChg>
        <pc:picChg chg="add mod">
          <ac:chgData name="Håkon Olsen" userId="6e4ce54e-6e38-4de0-bee0-c2e491fcc438" providerId="ADAL" clId="{B0362530-38CF-4576-AE22-7A6D24610697}" dt="2024-10-05T14:06:31.182" v="3148"/>
          <ac:picMkLst>
            <pc:docMk/>
            <pc:sldMk cId="3518149392" sldId="681"/>
            <ac:picMk id="4" creationId="{551426B2-AA3C-8412-4D3E-F19872DA064E}"/>
          </ac:picMkLst>
        </pc:picChg>
      </pc:sldChg>
      <pc:sldChg chg="addSp delSp modSp add mod">
        <pc:chgData name="Håkon Olsen" userId="6e4ce54e-6e38-4de0-bee0-c2e491fcc438" providerId="ADAL" clId="{B0362530-38CF-4576-AE22-7A6D24610697}" dt="2024-10-05T14:08:50.768" v="3720"/>
        <pc:sldMkLst>
          <pc:docMk/>
          <pc:sldMk cId="1739226668" sldId="682"/>
        </pc:sldMkLst>
        <pc:spChg chg="mod">
          <ac:chgData name="Håkon Olsen" userId="6e4ce54e-6e38-4de0-bee0-c2e491fcc438" providerId="ADAL" clId="{B0362530-38CF-4576-AE22-7A6D24610697}" dt="2024-10-05T14:07:57.087" v="3487" actId="20577"/>
          <ac:spMkLst>
            <pc:docMk/>
            <pc:sldMk cId="1739226668" sldId="682"/>
            <ac:spMk id="2" creationId="{8D4084C7-83AD-D410-8294-2DC8C1D113C9}"/>
          </ac:spMkLst>
        </pc:spChg>
        <pc:spChg chg="mod">
          <ac:chgData name="Håkon Olsen" userId="6e4ce54e-6e38-4de0-bee0-c2e491fcc438" providerId="ADAL" clId="{B0362530-38CF-4576-AE22-7A6D24610697}" dt="2024-10-05T14:08:42.298" v="3718" actId="20577"/>
          <ac:spMkLst>
            <pc:docMk/>
            <pc:sldMk cId="1739226668" sldId="682"/>
            <ac:spMk id="3" creationId="{F70D7A62-3236-91A0-39A0-DFCABE181F83}"/>
          </ac:spMkLst>
        </pc:spChg>
        <pc:picChg chg="del">
          <ac:chgData name="Håkon Olsen" userId="6e4ce54e-6e38-4de0-bee0-c2e491fcc438" providerId="ADAL" clId="{B0362530-38CF-4576-AE22-7A6D24610697}" dt="2024-10-05T14:08:50.343" v="3719" actId="478"/>
          <ac:picMkLst>
            <pc:docMk/>
            <pc:sldMk cId="1739226668" sldId="682"/>
            <ac:picMk id="4" creationId="{551426B2-AA3C-8412-4D3E-F19872DA064E}"/>
          </ac:picMkLst>
        </pc:picChg>
        <pc:picChg chg="add mod">
          <ac:chgData name="Håkon Olsen" userId="6e4ce54e-6e38-4de0-bee0-c2e491fcc438" providerId="ADAL" clId="{B0362530-38CF-4576-AE22-7A6D24610697}" dt="2024-10-05T14:08:50.768" v="3720"/>
          <ac:picMkLst>
            <pc:docMk/>
            <pc:sldMk cId="1739226668" sldId="682"/>
            <ac:picMk id="5" creationId="{4D7ACBA4-83A6-D9AE-9475-16C04771271C}"/>
          </ac:picMkLst>
        </pc:picChg>
      </pc:sldChg>
      <pc:sldChg chg="addSp modSp add mod">
        <pc:chgData name="Håkon Olsen" userId="6e4ce54e-6e38-4de0-bee0-c2e491fcc438" providerId="ADAL" clId="{B0362530-38CF-4576-AE22-7A6D24610697}" dt="2024-10-05T14:15:32.502" v="4346" actId="20577"/>
        <pc:sldMkLst>
          <pc:docMk/>
          <pc:sldMk cId="1680566619" sldId="683"/>
        </pc:sldMkLst>
        <pc:spChg chg="mod">
          <ac:chgData name="Håkon Olsen" userId="6e4ce54e-6e38-4de0-bee0-c2e491fcc438" providerId="ADAL" clId="{B0362530-38CF-4576-AE22-7A6D24610697}" dt="2024-10-05T14:15:32.502" v="4346" actId="20577"/>
          <ac:spMkLst>
            <pc:docMk/>
            <pc:sldMk cId="1680566619" sldId="683"/>
            <ac:spMk id="2" creationId="{8D4084C7-83AD-D410-8294-2DC8C1D113C9}"/>
          </ac:spMkLst>
        </pc:spChg>
        <pc:spChg chg="mod">
          <ac:chgData name="Håkon Olsen" userId="6e4ce54e-6e38-4de0-bee0-c2e491fcc438" providerId="ADAL" clId="{B0362530-38CF-4576-AE22-7A6D24610697}" dt="2024-10-05T14:15:15.262" v="4345" actId="20577"/>
          <ac:spMkLst>
            <pc:docMk/>
            <pc:sldMk cId="1680566619" sldId="683"/>
            <ac:spMk id="3" creationId="{F70D7A62-3236-91A0-39A0-DFCABE181F83}"/>
          </ac:spMkLst>
        </pc:spChg>
        <pc:graphicFrameChg chg="add mod modGraphic">
          <ac:chgData name="Håkon Olsen" userId="6e4ce54e-6e38-4de0-bee0-c2e491fcc438" providerId="ADAL" clId="{B0362530-38CF-4576-AE22-7A6D24610697}" dt="2024-10-05T14:15:13.681" v="4344" actId="1076"/>
          <ac:graphicFrameMkLst>
            <pc:docMk/>
            <pc:sldMk cId="1680566619" sldId="683"/>
            <ac:graphicFrameMk id="4" creationId="{96BBD6BF-EBA3-6927-3BC4-F9248CEF7E36}"/>
          </ac:graphicFrameMkLst>
        </pc:graphicFrameChg>
      </pc:sldChg>
      <pc:sldChg chg="modSp add mod">
        <pc:chgData name="Håkon Olsen" userId="6e4ce54e-6e38-4de0-bee0-c2e491fcc438" providerId="ADAL" clId="{B0362530-38CF-4576-AE22-7A6D24610697}" dt="2024-10-05T14:09:52.610" v="3848" actId="20577"/>
        <pc:sldMkLst>
          <pc:docMk/>
          <pc:sldMk cId="561720674" sldId="684"/>
        </pc:sldMkLst>
        <pc:spChg chg="mod">
          <ac:chgData name="Håkon Olsen" userId="6e4ce54e-6e38-4de0-bee0-c2e491fcc438" providerId="ADAL" clId="{B0362530-38CF-4576-AE22-7A6D24610697}" dt="2024-10-05T14:09:52.610" v="3848" actId="20577"/>
          <ac:spMkLst>
            <pc:docMk/>
            <pc:sldMk cId="561720674" sldId="684"/>
            <ac:spMk id="6" creationId="{CB1D04B1-461C-1C45-309C-D5EF80C7F976}"/>
          </ac:spMkLst>
        </pc:spChg>
      </pc:sldChg>
      <pc:sldChg chg="addSp delSp modSp add mod">
        <pc:chgData name="Håkon Olsen" userId="6e4ce54e-6e38-4de0-bee0-c2e491fcc438" providerId="ADAL" clId="{B0362530-38CF-4576-AE22-7A6D24610697}" dt="2024-10-05T14:20:39.814" v="5137"/>
        <pc:sldMkLst>
          <pc:docMk/>
          <pc:sldMk cId="16920805" sldId="685"/>
        </pc:sldMkLst>
        <pc:spChg chg="mod">
          <ac:chgData name="Håkon Olsen" userId="6e4ce54e-6e38-4de0-bee0-c2e491fcc438" providerId="ADAL" clId="{B0362530-38CF-4576-AE22-7A6D24610697}" dt="2024-10-05T14:15:45.382" v="4366" actId="20577"/>
          <ac:spMkLst>
            <pc:docMk/>
            <pc:sldMk cId="16920805" sldId="685"/>
            <ac:spMk id="2" creationId="{8D4084C7-83AD-D410-8294-2DC8C1D113C9}"/>
          </ac:spMkLst>
        </pc:spChg>
        <pc:spChg chg="mod">
          <ac:chgData name="Håkon Olsen" userId="6e4ce54e-6e38-4de0-bee0-c2e491fcc438" providerId="ADAL" clId="{B0362530-38CF-4576-AE22-7A6D24610697}" dt="2024-10-05T14:20:27.940" v="5135" actId="20577"/>
          <ac:spMkLst>
            <pc:docMk/>
            <pc:sldMk cId="16920805" sldId="685"/>
            <ac:spMk id="3" creationId="{F70D7A62-3236-91A0-39A0-DFCABE181F83}"/>
          </ac:spMkLst>
        </pc:spChg>
        <pc:graphicFrameChg chg="del modGraphic">
          <ac:chgData name="Håkon Olsen" userId="6e4ce54e-6e38-4de0-bee0-c2e491fcc438" providerId="ADAL" clId="{B0362530-38CF-4576-AE22-7A6D24610697}" dt="2024-10-05T14:15:52.922" v="4368" actId="478"/>
          <ac:graphicFrameMkLst>
            <pc:docMk/>
            <pc:sldMk cId="16920805" sldId="685"/>
            <ac:graphicFrameMk id="4" creationId="{96BBD6BF-EBA3-6927-3BC4-F9248CEF7E36}"/>
          </ac:graphicFrameMkLst>
        </pc:graphicFrameChg>
        <pc:picChg chg="del">
          <ac:chgData name="Håkon Olsen" userId="6e4ce54e-6e38-4de0-bee0-c2e491fcc438" providerId="ADAL" clId="{B0362530-38CF-4576-AE22-7A6D24610697}" dt="2024-10-05T14:20:39.365" v="5136" actId="478"/>
          <ac:picMkLst>
            <pc:docMk/>
            <pc:sldMk cId="16920805" sldId="685"/>
            <ac:picMk id="5" creationId="{4D7ACBA4-83A6-D9AE-9475-16C04771271C}"/>
          </ac:picMkLst>
        </pc:picChg>
        <pc:picChg chg="add mod">
          <ac:chgData name="Håkon Olsen" userId="6e4ce54e-6e38-4de0-bee0-c2e491fcc438" providerId="ADAL" clId="{B0362530-38CF-4576-AE22-7A6D24610697}" dt="2024-10-05T14:20:39.814" v="5137"/>
          <ac:picMkLst>
            <pc:docMk/>
            <pc:sldMk cId="16920805" sldId="685"/>
            <ac:picMk id="6" creationId="{6D350E67-EF84-B38F-2065-DC437C760507}"/>
          </ac:picMkLst>
        </pc:picChg>
      </pc:sldChg>
      <pc:sldChg chg="modSp add mod">
        <pc:chgData name="Håkon Olsen" userId="6e4ce54e-6e38-4de0-bee0-c2e491fcc438" providerId="ADAL" clId="{B0362530-38CF-4576-AE22-7A6D24610697}" dt="2024-10-05T14:17:58.383" v="5011" actId="20577"/>
        <pc:sldMkLst>
          <pc:docMk/>
          <pc:sldMk cId="135199206" sldId="686"/>
        </pc:sldMkLst>
        <pc:spChg chg="mod">
          <ac:chgData name="Håkon Olsen" userId="6e4ce54e-6e38-4de0-bee0-c2e491fcc438" providerId="ADAL" clId="{B0362530-38CF-4576-AE22-7A6D24610697}" dt="2024-10-05T14:17:58.383" v="5011" actId="20577"/>
          <ac:spMkLst>
            <pc:docMk/>
            <pc:sldMk cId="135199206" sldId="686"/>
            <ac:spMk id="6" creationId="{CB1D04B1-461C-1C45-309C-D5EF80C7F976}"/>
          </ac:spMkLst>
        </pc:spChg>
      </pc:sldChg>
      <pc:sldChg chg="delSp modSp add mod ord">
        <pc:chgData name="Håkon Olsen" userId="6e4ce54e-6e38-4de0-bee0-c2e491fcc438" providerId="ADAL" clId="{B0362530-38CF-4576-AE22-7A6D24610697}" dt="2024-10-05T14:23:40.518" v="5857" actId="27636"/>
        <pc:sldMkLst>
          <pc:docMk/>
          <pc:sldMk cId="218011795" sldId="687"/>
        </pc:sldMkLst>
        <pc:spChg chg="mod">
          <ac:chgData name="Håkon Olsen" userId="6e4ce54e-6e38-4de0-bee0-c2e491fcc438" providerId="ADAL" clId="{B0362530-38CF-4576-AE22-7A6D24610697}" dt="2024-10-05T14:21:21.821" v="5167" actId="20577"/>
          <ac:spMkLst>
            <pc:docMk/>
            <pc:sldMk cId="218011795" sldId="687"/>
            <ac:spMk id="2" creationId="{8D4084C7-83AD-D410-8294-2DC8C1D113C9}"/>
          </ac:spMkLst>
        </pc:spChg>
        <pc:spChg chg="mod">
          <ac:chgData name="Håkon Olsen" userId="6e4ce54e-6e38-4de0-bee0-c2e491fcc438" providerId="ADAL" clId="{B0362530-38CF-4576-AE22-7A6D24610697}" dt="2024-10-05T14:23:40.518" v="5857" actId="27636"/>
          <ac:spMkLst>
            <pc:docMk/>
            <pc:sldMk cId="218011795" sldId="687"/>
            <ac:spMk id="3" creationId="{F70D7A62-3236-91A0-39A0-DFCABE181F83}"/>
          </ac:spMkLst>
        </pc:spChg>
        <pc:graphicFrameChg chg="del">
          <ac:chgData name="Håkon Olsen" userId="6e4ce54e-6e38-4de0-bee0-c2e491fcc438" providerId="ADAL" clId="{B0362530-38CF-4576-AE22-7A6D24610697}" dt="2024-10-05T14:21:24.603" v="5168" actId="478"/>
          <ac:graphicFrameMkLst>
            <pc:docMk/>
            <pc:sldMk cId="218011795" sldId="687"/>
            <ac:graphicFrameMk id="4" creationId="{96BBD6BF-EBA3-6927-3BC4-F9248CEF7E36}"/>
          </ac:graphicFrameMkLst>
        </pc:graphicFrameChg>
      </pc:sldChg>
      <pc:sldChg chg="add del">
        <pc:chgData name="Håkon Olsen" userId="6e4ce54e-6e38-4de0-bee0-c2e491fcc438" providerId="ADAL" clId="{B0362530-38CF-4576-AE22-7A6D24610697}" dt="2024-10-05T14:18:15.434" v="5013"/>
        <pc:sldMkLst>
          <pc:docMk/>
          <pc:sldMk cId="2463054741" sldId="687"/>
        </pc:sldMkLst>
      </pc:sldChg>
      <pc:sldChg chg="modSp new mod">
        <pc:chgData name="Håkon Olsen" userId="6e4ce54e-6e38-4de0-bee0-c2e491fcc438" providerId="ADAL" clId="{B0362530-38CF-4576-AE22-7A6D24610697}" dt="2024-10-05T14:24:45.893" v="5996" actId="20577"/>
        <pc:sldMkLst>
          <pc:docMk/>
          <pc:sldMk cId="1421033910" sldId="688"/>
        </pc:sldMkLst>
        <pc:spChg chg="mod">
          <ac:chgData name="Håkon Olsen" userId="6e4ce54e-6e38-4de0-bee0-c2e491fcc438" providerId="ADAL" clId="{B0362530-38CF-4576-AE22-7A6D24610697}" dt="2024-10-05T14:24:21.597" v="5887" actId="20577"/>
          <ac:spMkLst>
            <pc:docMk/>
            <pc:sldMk cId="1421033910" sldId="688"/>
            <ac:spMk id="2" creationId="{68AB2091-CCDF-2E86-0EC8-D0CA602320FF}"/>
          </ac:spMkLst>
        </pc:spChg>
        <pc:spChg chg="mod">
          <ac:chgData name="Håkon Olsen" userId="6e4ce54e-6e38-4de0-bee0-c2e491fcc438" providerId="ADAL" clId="{B0362530-38CF-4576-AE22-7A6D24610697}" dt="2024-10-05T14:24:45.893" v="5996" actId="20577"/>
          <ac:spMkLst>
            <pc:docMk/>
            <pc:sldMk cId="1421033910" sldId="688"/>
            <ac:spMk id="3" creationId="{FC88188F-8442-7B13-207D-AE2A2B849B24}"/>
          </ac:spMkLst>
        </pc:spChg>
      </pc:sldChg>
      <pc:sldChg chg="addSp delSp modSp add mod">
        <pc:chgData name="Håkon Olsen" userId="6e4ce54e-6e38-4de0-bee0-c2e491fcc438" providerId="ADAL" clId="{B0362530-38CF-4576-AE22-7A6D24610697}" dt="2024-10-05T14:27:18.126" v="6250" actId="20577"/>
        <pc:sldMkLst>
          <pc:docMk/>
          <pc:sldMk cId="2784683469" sldId="689"/>
        </pc:sldMkLst>
        <pc:spChg chg="mod">
          <ac:chgData name="Håkon Olsen" userId="6e4ce54e-6e38-4de0-bee0-c2e491fcc438" providerId="ADAL" clId="{B0362530-38CF-4576-AE22-7A6D24610697}" dt="2024-10-05T14:25:53.468" v="6083" actId="20577"/>
          <ac:spMkLst>
            <pc:docMk/>
            <pc:sldMk cId="2784683469" sldId="689"/>
            <ac:spMk id="2" creationId="{8D4084C7-83AD-D410-8294-2DC8C1D113C9}"/>
          </ac:spMkLst>
        </pc:spChg>
        <pc:spChg chg="mod">
          <ac:chgData name="Håkon Olsen" userId="6e4ce54e-6e38-4de0-bee0-c2e491fcc438" providerId="ADAL" clId="{B0362530-38CF-4576-AE22-7A6D24610697}" dt="2024-10-05T14:27:18.126" v="6250" actId="20577"/>
          <ac:spMkLst>
            <pc:docMk/>
            <pc:sldMk cId="2784683469" sldId="689"/>
            <ac:spMk id="3" creationId="{F70D7A62-3236-91A0-39A0-DFCABE181F83}"/>
          </ac:spMkLst>
        </pc:spChg>
        <pc:picChg chg="del">
          <ac:chgData name="Håkon Olsen" userId="6e4ce54e-6e38-4de0-bee0-c2e491fcc438" providerId="ADAL" clId="{B0362530-38CF-4576-AE22-7A6D24610697}" dt="2024-10-05T14:25:58.982" v="6084" actId="478"/>
          <ac:picMkLst>
            <pc:docMk/>
            <pc:sldMk cId="2784683469" sldId="689"/>
            <ac:picMk id="5" creationId="{4D7ACBA4-83A6-D9AE-9475-16C04771271C}"/>
          </ac:picMkLst>
        </pc:picChg>
        <pc:picChg chg="add mod">
          <ac:chgData name="Håkon Olsen" userId="6e4ce54e-6e38-4de0-bee0-c2e491fcc438" providerId="ADAL" clId="{B0362530-38CF-4576-AE22-7A6D24610697}" dt="2024-10-05T14:26:26.063" v="6086" actId="1076"/>
          <ac:picMkLst>
            <pc:docMk/>
            <pc:sldMk cId="2784683469" sldId="689"/>
            <ac:picMk id="6" creationId="{F2E3E62B-FEA7-829F-EA14-AE64F5174BC7}"/>
          </ac:picMkLst>
        </pc:picChg>
      </pc:sldChg>
      <pc:sldChg chg="addSp delSp modSp add mod">
        <pc:chgData name="Håkon Olsen" userId="6e4ce54e-6e38-4de0-bee0-c2e491fcc438" providerId="ADAL" clId="{B0362530-38CF-4576-AE22-7A6D24610697}" dt="2024-10-05T14:31:01.444" v="6730" actId="20577"/>
        <pc:sldMkLst>
          <pc:docMk/>
          <pc:sldMk cId="2234857657" sldId="690"/>
        </pc:sldMkLst>
        <pc:spChg chg="mod">
          <ac:chgData name="Håkon Olsen" userId="6e4ce54e-6e38-4de0-bee0-c2e491fcc438" providerId="ADAL" clId="{B0362530-38CF-4576-AE22-7A6D24610697}" dt="2024-10-05T14:27:56.465" v="6288" actId="20577"/>
          <ac:spMkLst>
            <pc:docMk/>
            <pc:sldMk cId="2234857657" sldId="690"/>
            <ac:spMk id="2" creationId="{8D4084C7-83AD-D410-8294-2DC8C1D113C9}"/>
          </ac:spMkLst>
        </pc:spChg>
        <pc:spChg chg="mod">
          <ac:chgData name="Håkon Olsen" userId="6e4ce54e-6e38-4de0-bee0-c2e491fcc438" providerId="ADAL" clId="{B0362530-38CF-4576-AE22-7A6D24610697}" dt="2024-10-05T14:31:01.444" v="6730" actId="20577"/>
          <ac:spMkLst>
            <pc:docMk/>
            <pc:sldMk cId="2234857657" sldId="690"/>
            <ac:spMk id="3" creationId="{F70D7A62-3236-91A0-39A0-DFCABE181F83}"/>
          </ac:spMkLst>
        </pc:spChg>
        <pc:picChg chg="add mod">
          <ac:chgData name="Håkon Olsen" userId="6e4ce54e-6e38-4de0-bee0-c2e491fcc438" providerId="ADAL" clId="{B0362530-38CF-4576-AE22-7A6D24610697}" dt="2024-10-05T14:28:06.181" v="6290"/>
          <ac:picMkLst>
            <pc:docMk/>
            <pc:sldMk cId="2234857657" sldId="690"/>
            <ac:picMk id="4" creationId="{C6C12639-DC7E-EDE6-7306-869DAF6A13D4}"/>
          </ac:picMkLst>
        </pc:picChg>
        <pc:picChg chg="del">
          <ac:chgData name="Håkon Olsen" userId="6e4ce54e-6e38-4de0-bee0-c2e491fcc438" providerId="ADAL" clId="{B0362530-38CF-4576-AE22-7A6D24610697}" dt="2024-10-05T14:28:05.773" v="6289" actId="478"/>
          <ac:picMkLst>
            <pc:docMk/>
            <pc:sldMk cId="2234857657" sldId="690"/>
            <ac:picMk id="6" creationId="{F2E3E62B-FEA7-829F-EA14-AE64F5174BC7}"/>
          </ac:picMkLst>
        </pc:picChg>
      </pc:sldChg>
      <pc:sldChg chg="modSp add mod">
        <pc:chgData name="Håkon Olsen" userId="6e4ce54e-6e38-4de0-bee0-c2e491fcc438" providerId="ADAL" clId="{B0362530-38CF-4576-AE22-7A6D24610697}" dt="2024-10-05T14:33:09.417" v="7017" actId="20577"/>
        <pc:sldMkLst>
          <pc:docMk/>
          <pc:sldMk cId="3710435241" sldId="691"/>
        </pc:sldMkLst>
        <pc:spChg chg="mod">
          <ac:chgData name="Håkon Olsen" userId="6e4ce54e-6e38-4de0-bee0-c2e491fcc438" providerId="ADAL" clId="{B0362530-38CF-4576-AE22-7A6D24610697}" dt="2024-10-05T14:31:34.306" v="6749" actId="20577"/>
          <ac:spMkLst>
            <pc:docMk/>
            <pc:sldMk cId="3710435241" sldId="691"/>
            <ac:spMk id="2" creationId="{8D4084C7-83AD-D410-8294-2DC8C1D113C9}"/>
          </ac:spMkLst>
        </pc:spChg>
        <pc:spChg chg="mod">
          <ac:chgData name="Håkon Olsen" userId="6e4ce54e-6e38-4de0-bee0-c2e491fcc438" providerId="ADAL" clId="{B0362530-38CF-4576-AE22-7A6D24610697}" dt="2024-10-05T14:33:09.417" v="7017" actId="20577"/>
          <ac:spMkLst>
            <pc:docMk/>
            <pc:sldMk cId="3710435241" sldId="691"/>
            <ac:spMk id="3" creationId="{F70D7A62-3236-91A0-39A0-DFCABE181F83}"/>
          </ac:spMkLst>
        </pc:spChg>
      </pc:sldChg>
      <pc:sldChg chg="modSp add mod">
        <pc:chgData name="Håkon Olsen" userId="6e4ce54e-6e38-4de0-bee0-c2e491fcc438" providerId="ADAL" clId="{B0362530-38CF-4576-AE22-7A6D24610697}" dt="2024-10-05T14:33:51.805" v="7147" actId="20577"/>
        <pc:sldMkLst>
          <pc:docMk/>
          <pc:sldMk cId="1180642154" sldId="692"/>
        </pc:sldMkLst>
        <pc:spChg chg="mod">
          <ac:chgData name="Håkon Olsen" userId="6e4ce54e-6e38-4de0-bee0-c2e491fcc438" providerId="ADAL" clId="{B0362530-38CF-4576-AE22-7A6D24610697}" dt="2024-10-05T14:33:51.805" v="7147" actId="20577"/>
          <ac:spMkLst>
            <pc:docMk/>
            <pc:sldMk cId="1180642154" sldId="692"/>
            <ac:spMk id="6" creationId="{CB1D04B1-461C-1C45-309C-D5EF80C7F976}"/>
          </ac:spMkLst>
        </pc:spChg>
      </pc:sldChg>
      <pc:sldChg chg="modSp add mod">
        <pc:chgData name="Håkon Olsen" userId="6e4ce54e-6e38-4de0-bee0-c2e491fcc438" providerId="ADAL" clId="{B0362530-38CF-4576-AE22-7A6D24610697}" dt="2024-10-05T14:34:33.003" v="7289" actId="20577"/>
        <pc:sldMkLst>
          <pc:docMk/>
          <pc:sldMk cId="1758387577" sldId="693"/>
        </pc:sldMkLst>
        <pc:spChg chg="mod">
          <ac:chgData name="Håkon Olsen" userId="6e4ce54e-6e38-4de0-bee0-c2e491fcc438" providerId="ADAL" clId="{B0362530-38CF-4576-AE22-7A6D24610697}" dt="2024-10-05T14:34:33.003" v="7289" actId="20577"/>
          <ac:spMkLst>
            <pc:docMk/>
            <pc:sldMk cId="1758387577" sldId="693"/>
            <ac:spMk id="6" creationId="{CB1D04B1-461C-1C45-309C-D5EF80C7F976}"/>
          </ac:spMkLst>
        </pc:spChg>
      </pc:sldChg>
      <pc:sldChg chg="add del">
        <pc:chgData name="Håkon Olsen" userId="6e4ce54e-6e38-4de0-bee0-c2e491fcc438" providerId="ADAL" clId="{B0362530-38CF-4576-AE22-7A6D24610697}" dt="2024-10-05T15:39:20.803" v="8111" actId="47"/>
        <pc:sldMkLst>
          <pc:docMk/>
          <pc:sldMk cId="743919321" sldId="694"/>
        </pc:sldMkLst>
      </pc:sldChg>
      <pc:sldChg chg="addSp delSp modSp add mod">
        <pc:chgData name="Håkon Olsen" userId="6e4ce54e-6e38-4de0-bee0-c2e491fcc438" providerId="ADAL" clId="{B0362530-38CF-4576-AE22-7A6D24610697}" dt="2024-10-05T15:40:06.052" v="8299" actId="20577"/>
        <pc:sldMkLst>
          <pc:docMk/>
          <pc:sldMk cId="1091845197" sldId="694"/>
        </pc:sldMkLst>
        <pc:spChg chg="mod">
          <ac:chgData name="Håkon Olsen" userId="6e4ce54e-6e38-4de0-bee0-c2e491fcc438" providerId="ADAL" clId="{B0362530-38CF-4576-AE22-7A6D24610697}" dt="2024-10-05T15:40:06.052" v="8299" actId="20577"/>
          <ac:spMkLst>
            <pc:docMk/>
            <pc:sldMk cId="1091845197" sldId="694"/>
            <ac:spMk id="3" creationId="{AF37BBE6-F0FF-62A3-2B20-A4F8C790AB31}"/>
          </ac:spMkLst>
        </pc:spChg>
        <pc:picChg chg="del">
          <ac:chgData name="Håkon Olsen" userId="6e4ce54e-6e38-4de0-bee0-c2e491fcc438" providerId="ADAL" clId="{B0362530-38CF-4576-AE22-7A6D24610697}" dt="2024-10-05T15:39:30.607" v="8113" actId="478"/>
          <ac:picMkLst>
            <pc:docMk/>
            <pc:sldMk cId="1091845197" sldId="694"/>
            <ac:picMk id="4" creationId="{D6088783-935A-C2D5-B07E-965F05F2D898}"/>
          </ac:picMkLst>
        </pc:picChg>
        <pc:picChg chg="add mod">
          <ac:chgData name="Håkon Olsen" userId="6e4ce54e-6e38-4de0-bee0-c2e491fcc438" providerId="ADAL" clId="{B0362530-38CF-4576-AE22-7A6D24610697}" dt="2024-10-05T15:39:33.012" v="8115" actId="1076"/>
          <ac:picMkLst>
            <pc:docMk/>
            <pc:sldMk cId="1091845197" sldId="694"/>
            <ac:picMk id="5" creationId="{B446DF94-87B9-C480-D001-71D20E8A9B35}"/>
          </ac:picMkLst>
        </pc:picChg>
      </pc:sldChg>
      <pc:sldChg chg="modSp add mod">
        <pc:chgData name="Håkon Olsen" userId="6e4ce54e-6e38-4de0-bee0-c2e491fcc438" providerId="ADAL" clId="{B0362530-38CF-4576-AE22-7A6D24610697}" dt="2024-10-05T15:51:06.492" v="9070" actId="20577"/>
        <pc:sldMkLst>
          <pc:docMk/>
          <pc:sldMk cId="3576507299" sldId="695"/>
        </pc:sldMkLst>
        <pc:spChg chg="mod">
          <ac:chgData name="Håkon Olsen" userId="6e4ce54e-6e38-4de0-bee0-c2e491fcc438" providerId="ADAL" clId="{B0362530-38CF-4576-AE22-7A6D24610697}" dt="2024-10-05T15:51:06.492" v="9070" actId="20577"/>
          <ac:spMkLst>
            <pc:docMk/>
            <pc:sldMk cId="3576507299" sldId="695"/>
            <ac:spMk id="2" creationId="{07C4C79F-8EF0-FA2D-7027-E46876B34339}"/>
          </ac:spMkLst>
        </pc:spChg>
      </pc:sldChg>
      <pc:sldChg chg="addSp delSp modSp new mod modClrScheme chgLayout">
        <pc:chgData name="Håkon Olsen" userId="6e4ce54e-6e38-4de0-bee0-c2e491fcc438" providerId="ADAL" clId="{B0362530-38CF-4576-AE22-7A6D24610697}" dt="2024-10-05T15:53:33.289" v="9211" actId="20577"/>
        <pc:sldMkLst>
          <pc:docMk/>
          <pc:sldMk cId="775965121" sldId="696"/>
        </pc:sldMkLst>
        <pc:spChg chg="del mod ord">
          <ac:chgData name="Håkon Olsen" userId="6e4ce54e-6e38-4de0-bee0-c2e491fcc438" providerId="ADAL" clId="{B0362530-38CF-4576-AE22-7A6D24610697}" dt="2024-10-05T15:51:53.332" v="9073" actId="700"/>
          <ac:spMkLst>
            <pc:docMk/>
            <pc:sldMk cId="775965121" sldId="696"/>
            <ac:spMk id="2" creationId="{65DC46FF-A539-F3EE-2AA9-6F08DF28B4EA}"/>
          </ac:spMkLst>
        </pc:spChg>
        <pc:spChg chg="add mod ord">
          <ac:chgData name="Håkon Olsen" userId="6e4ce54e-6e38-4de0-bee0-c2e491fcc438" providerId="ADAL" clId="{B0362530-38CF-4576-AE22-7A6D24610697}" dt="2024-10-05T15:51:58.190" v="9094" actId="20577"/>
          <ac:spMkLst>
            <pc:docMk/>
            <pc:sldMk cId="775965121" sldId="696"/>
            <ac:spMk id="3" creationId="{15C6D55A-24F9-2ED4-E3C4-5F1B9AC45BC7}"/>
          </ac:spMkLst>
        </pc:spChg>
        <pc:spChg chg="add del mod ord">
          <ac:chgData name="Håkon Olsen" userId="6e4ce54e-6e38-4de0-bee0-c2e491fcc438" providerId="ADAL" clId="{B0362530-38CF-4576-AE22-7A6D24610697}" dt="2024-10-05T15:52:35.956" v="9095" actId="1032"/>
          <ac:spMkLst>
            <pc:docMk/>
            <pc:sldMk cId="775965121" sldId="696"/>
            <ac:spMk id="4" creationId="{BE8E6137-9526-1C0D-EEC9-9E05AF188937}"/>
          </ac:spMkLst>
        </pc:spChg>
        <pc:graphicFrameChg chg="add mod modGraphic">
          <ac:chgData name="Håkon Olsen" userId="6e4ce54e-6e38-4de0-bee0-c2e491fcc438" providerId="ADAL" clId="{B0362530-38CF-4576-AE22-7A6D24610697}" dt="2024-10-05T15:53:33.289" v="9211" actId="20577"/>
          <ac:graphicFrameMkLst>
            <pc:docMk/>
            <pc:sldMk cId="775965121" sldId="696"/>
            <ac:graphicFrameMk id="5" creationId="{17184950-5EF3-196E-6749-F80B38FCD033}"/>
          </ac:graphicFrameMkLst>
        </pc:graphicFrameChg>
      </pc:sldChg>
    </pc:docChg>
  </pc:docChgLst>
  <pc:docChgLst>
    <pc:chgData name="Martin Hassel" userId="f4dcd617-baea-4eb0-933f-c7eb5904d89b" providerId="ADAL" clId="{5C7E3228-BA81-4295-8607-622AA290775C}"/>
    <pc:docChg chg="undo custSel addSld delSld modSld sldOrd modMainMaster addSection delSection modSection">
      <pc:chgData name="Martin Hassel" userId="f4dcd617-baea-4eb0-933f-c7eb5904d89b" providerId="ADAL" clId="{5C7E3228-BA81-4295-8607-622AA290775C}" dt="2024-09-16T09:44:43.340" v="1942" actId="14100"/>
      <pc:docMkLst>
        <pc:docMk/>
      </pc:docMkLst>
      <pc:sldChg chg="modSp mod">
        <pc:chgData name="Martin Hassel" userId="f4dcd617-baea-4eb0-933f-c7eb5904d89b" providerId="ADAL" clId="{5C7E3228-BA81-4295-8607-622AA290775C}" dt="2024-09-16T09:13:11.905" v="1444" actId="404"/>
        <pc:sldMkLst>
          <pc:docMk/>
          <pc:sldMk cId="1619754914" sldId="257"/>
        </pc:sldMkLst>
        <pc:spChg chg="mod">
          <ac:chgData name="Martin Hassel" userId="f4dcd617-baea-4eb0-933f-c7eb5904d89b" providerId="ADAL" clId="{5C7E3228-BA81-4295-8607-622AA290775C}" dt="2024-09-16T09:13:11.905" v="1444" actId="404"/>
          <ac:spMkLst>
            <pc:docMk/>
            <pc:sldMk cId="1619754914" sldId="257"/>
            <ac:spMk id="5" creationId="{09E3482F-E49E-D319-F65F-0592336AE044}"/>
          </ac:spMkLst>
        </pc:spChg>
        <pc:spChg chg="mod">
          <ac:chgData name="Martin Hassel" userId="f4dcd617-baea-4eb0-933f-c7eb5904d89b" providerId="ADAL" clId="{5C7E3228-BA81-4295-8607-622AA290775C}" dt="2024-09-12T08:26:57.063" v="111" actId="404"/>
          <ac:spMkLst>
            <pc:docMk/>
            <pc:sldMk cId="1619754914" sldId="257"/>
            <ac:spMk id="6" creationId="{6C1BF536-6851-0691-DB53-D9098910871A}"/>
          </ac:spMkLst>
        </pc:spChg>
      </pc:sldChg>
      <pc:sldChg chg="addSp delSp modSp mod modClrScheme chgLayout modNotesTx">
        <pc:chgData name="Martin Hassel" userId="f4dcd617-baea-4eb0-933f-c7eb5904d89b" providerId="ADAL" clId="{5C7E3228-BA81-4295-8607-622AA290775C}" dt="2024-09-16T09:13:23.470" v="1445" actId="14100"/>
        <pc:sldMkLst>
          <pc:docMk/>
          <pc:sldMk cId="2528222859" sldId="258"/>
        </pc:sldMkLst>
        <pc:spChg chg="mod ord">
          <ac:chgData name="Martin Hassel" userId="f4dcd617-baea-4eb0-933f-c7eb5904d89b" providerId="ADAL" clId="{5C7E3228-BA81-4295-8607-622AA290775C}" dt="2024-09-16T08:27:47.550" v="1113" actId="14100"/>
          <ac:spMkLst>
            <pc:docMk/>
            <pc:sldMk cId="2528222859" sldId="258"/>
            <ac:spMk id="4" creationId="{7A54A4B1-6833-F05C-C440-F312F26C294F}"/>
          </ac:spMkLst>
        </pc:spChg>
        <pc:spChg chg="mod ord">
          <ac:chgData name="Martin Hassel" userId="f4dcd617-baea-4eb0-933f-c7eb5904d89b" providerId="ADAL" clId="{5C7E3228-BA81-4295-8607-622AA290775C}" dt="2024-09-16T08:44:39.263" v="1200" actId="6549"/>
          <ac:spMkLst>
            <pc:docMk/>
            <pc:sldMk cId="2528222859" sldId="258"/>
            <ac:spMk id="5" creationId="{60AAE6B5-CEEC-E815-012C-B4813AF3D20F}"/>
          </ac:spMkLst>
        </pc:spChg>
        <pc:picChg chg="add mod ord modCrop">
          <ac:chgData name="Martin Hassel" userId="f4dcd617-baea-4eb0-933f-c7eb5904d89b" providerId="ADAL" clId="{5C7E3228-BA81-4295-8607-622AA290775C}" dt="2024-09-16T09:13:23.470" v="1445" actId="14100"/>
          <ac:picMkLst>
            <pc:docMk/>
            <pc:sldMk cId="2528222859" sldId="258"/>
            <ac:picMk id="3" creationId="{E47FBA23-548D-7103-2ADE-3ACA3AA56E47}"/>
          </ac:picMkLst>
        </pc:picChg>
        <pc:picChg chg="add del mod">
          <ac:chgData name="Martin Hassel" userId="f4dcd617-baea-4eb0-933f-c7eb5904d89b" providerId="ADAL" clId="{5C7E3228-BA81-4295-8607-622AA290775C}" dt="2024-09-12T08:36:57.572" v="210" actId="478"/>
          <ac:picMkLst>
            <pc:docMk/>
            <pc:sldMk cId="2528222859" sldId="258"/>
            <ac:picMk id="3" creationId="{FA973571-2A7E-007E-0818-BC137E603318}"/>
          </ac:picMkLst>
        </pc:picChg>
        <pc:picChg chg="add del mod">
          <ac:chgData name="Martin Hassel" userId="f4dcd617-baea-4eb0-933f-c7eb5904d89b" providerId="ADAL" clId="{5C7E3228-BA81-4295-8607-622AA290775C}" dt="2024-09-16T08:51:11.940" v="1214" actId="478"/>
          <ac:picMkLst>
            <pc:docMk/>
            <pc:sldMk cId="2528222859" sldId="258"/>
            <ac:picMk id="7" creationId="{5E4C1CCA-D260-AA7B-A54E-4CAAAE821A5B}"/>
          </ac:picMkLst>
        </pc:picChg>
        <pc:picChg chg="del mod ord">
          <ac:chgData name="Martin Hassel" userId="f4dcd617-baea-4eb0-933f-c7eb5904d89b" providerId="ADAL" clId="{5C7E3228-BA81-4295-8607-622AA290775C}" dt="2024-09-12T08:35:46.060" v="198" actId="478"/>
          <ac:picMkLst>
            <pc:docMk/>
            <pc:sldMk cId="2528222859" sldId="258"/>
            <ac:picMk id="8" creationId="{6D2F9396-FE98-32A9-A836-214D6309828D}"/>
          </ac:picMkLst>
        </pc:picChg>
      </pc:sldChg>
      <pc:sldChg chg="addSp delSp modSp mod chgLayout">
        <pc:chgData name="Martin Hassel" userId="f4dcd617-baea-4eb0-933f-c7eb5904d89b" providerId="ADAL" clId="{5C7E3228-BA81-4295-8607-622AA290775C}" dt="2024-09-16T08:44:49.287" v="1201" actId="6549"/>
        <pc:sldMkLst>
          <pc:docMk/>
          <pc:sldMk cId="817747543" sldId="259"/>
        </pc:sldMkLst>
        <pc:spChg chg="add del mod">
          <ac:chgData name="Martin Hassel" userId="f4dcd617-baea-4eb0-933f-c7eb5904d89b" providerId="ADAL" clId="{5C7E3228-BA81-4295-8607-622AA290775C}" dt="2024-09-12T08:38:45.899" v="212"/>
          <ac:spMkLst>
            <pc:docMk/>
            <pc:sldMk cId="817747543" sldId="259"/>
            <ac:spMk id="3" creationId="{31E51340-F01C-11DB-F7E1-402D51887850}"/>
          </ac:spMkLst>
        </pc:spChg>
        <pc:spChg chg="mod ord">
          <ac:chgData name="Martin Hassel" userId="f4dcd617-baea-4eb0-933f-c7eb5904d89b" providerId="ADAL" clId="{5C7E3228-BA81-4295-8607-622AA290775C}" dt="2024-09-16T08:44:49.287" v="1201" actId="6549"/>
          <ac:spMkLst>
            <pc:docMk/>
            <pc:sldMk cId="817747543" sldId="259"/>
            <ac:spMk id="5" creationId="{F9BB0A1D-F486-8161-C71F-6F83ED314D26}"/>
          </ac:spMkLst>
        </pc:spChg>
        <pc:spChg chg="mod ord">
          <ac:chgData name="Martin Hassel" userId="f4dcd617-baea-4eb0-933f-c7eb5904d89b" providerId="ADAL" clId="{5C7E3228-BA81-4295-8607-622AA290775C}" dt="2024-09-16T08:44:05.555" v="1169" actId="20577"/>
          <ac:spMkLst>
            <pc:docMk/>
            <pc:sldMk cId="817747543" sldId="259"/>
            <ac:spMk id="6" creationId="{82E0626C-B18D-3DB3-67BD-842B300A6AC3}"/>
          </ac:spMkLst>
        </pc:spChg>
        <pc:spChg chg="add del mod ord">
          <ac:chgData name="Martin Hassel" userId="f4dcd617-baea-4eb0-933f-c7eb5904d89b" providerId="ADAL" clId="{5C7E3228-BA81-4295-8607-622AA290775C}" dt="2024-09-12T08:42:01.412" v="243" actId="11529"/>
          <ac:spMkLst>
            <pc:docMk/>
            <pc:sldMk cId="817747543" sldId="259"/>
            <ac:spMk id="10" creationId="{26A2206D-9C62-4B2A-C3C0-3D142FB75B37}"/>
          </ac:spMkLst>
        </pc:spChg>
        <pc:picChg chg="add mod ord">
          <ac:chgData name="Martin Hassel" userId="f4dcd617-baea-4eb0-933f-c7eb5904d89b" providerId="ADAL" clId="{5C7E3228-BA81-4295-8607-622AA290775C}" dt="2024-09-16T08:43:50.695" v="1154" actId="167"/>
          <ac:picMkLst>
            <pc:docMk/>
            <pc:sldMk cId="817747543" sldId="259"/>
            <ac:picMk id="2" creationId="{F9FCDB74-E466-44D4-EBE4-BC53F42C33FB}"/>
          </ac:picMkLst>
        </pc:picChg>
        <pc:picChg chg="add del mod ord">
          <ac:chgData name="Martin Hassel" userId="f4dcd617-baea-4eb0-933f-c7eb5904d89b" providerId="ADAL" clId="{5C7E3228-BA81-4295-8607-622AA290775C}" dt="2024-09-12T08:40:25.420" v="222" actId="478"/>
          <ac:picMkLst>
            <pc:docMk/>
            <pc:sldMk cId="817747543" sldId="259"/>
            <ac:picMk id="7" creationId="{E31040F3-96DF-8BDB-C1C5-DC3F9DEA2981}"/>
          </ac:picMkLst>
        </pc:picChg>
        <pc:picChg chg="add del mod">
          <ac:chgData name="Martin Hassel" userId="f4dcd617-baea-4eb0-933f-c7eb5904d89b" providerId="ADAL" clId="{5C7E3228-BA81-4295-8607-622AA290775C}" dt="2024-09-12T08:42:08.469" v="244" actId="478"/>
          <ac:picMkLst>
            <pc:docMk/>
            <pc:sldMk cId="817747543" sldId="259"/>
            <ac:picMk id="9" creationId="{97F6D9B9-3710-6F73-4729-C25C5C76ED04}"/>
          </ac:picMkLst>
        </pc:picChg>
        <pc:picChg chg="del">
          <ac:chgData name="Martin Hassel" userId="f4dcd617-baea-4eb0-933f-c7eb5904d89b" providerId="ADAL" clId="{5C7E3228-BA81-4295-8607-622AA290775C}" dt="2024-09-12T08:38:41.526" v="211" actId="478"/>
          <ac:picMkLst>
            <pc:docMk/>
            <pc:sldMk cId="817747543" sldId="259"/>
            <ac:picMk id="24" creationId="{7C527C76-4166-3B0B-74A4-421C40227842}"/>
          </ac:picMkLst>
        </pc:picChg>
      </pc:sldChg>
      <pc:sldChg chg="modSp mod">
        <pc:chgData name="Martin Hassel" userId="f4dcd617-baea-4eb0-933f-c7eb5904d89b" providerId="ADAL" clId="{5C7E3228-BA81-4295-8607-622AA290775C}" dt="2024-09-12T08:27:51.389" v="123" actId="404"/>
        <pc:sldMkLst>
          <pc:docMk/>
          <pc:sldMk cId="439029289" sldId="261"/>
        </pc:sldMkLst>
        <pc:spChg chg="mod">
          <ac:chgData name="Martin Hassel" userId="f4dcd617-baea-4eb0-933f-c7eb5904d89b" providerId="ADAL" clId="{5C7E3228-BA81-4295-8607-622AA290775C}" dt="2024-09-12T08:27:51.389" v="123" actId="404"/>
          <ac:spMkLst>
            <pc:docMk/>
            <pc:sldMk cId="439029289" sldId="261"/>
            <ac:spMk id="5" creationId="{CE802BB1-F9C9-58D4-DB58-C74050B34B94}"/>
          </ac:spMkLst>
        </pc:spChg>
      </pc:sldChg>
      <pc:sldChg chg="addSp delSp modSp mod ord modClrScheme chgLayout modNotesTx">
        <pc:chgData name="Martin Hassel" userId="f4dcd617-baea-4eb0-933f-c7eb5904d89b" providerId="ADAL" clId="{5C7E3228-BA81-4295-8607-622AA290775C}" dt="2024-09-16T09:22:29.527" v="1689"/>
        <pc:sldMkLst>
          <pc:docMk/>
          <pc:sldMk cId="654937000" sldId="262"/>
        </pc:sldMkLst>
        <pc:spChg chg="mod ord">
          <ac:chgData name="Martin Hassel" userId="f4dcd617-baea-4eb0-933f-c7eb5904d89b" providerId="ADAL" clId="{5C7E3228-BA81-4295-8607-622AA290775C}" dt="2024-09-13T13:29:31.543" v="987" actId="403"/>
          <ac:spMkLst>
            <pc:docMk/>
            <pc:sldMk cId="654937000" sldId="262"/>
            <ac:spMk id="2" creationId="{9B83B757-E8B8-1ACE-82B7-737C73F22E8E}"/>
          </ac:spMkLst>
        </pc:spChg>
        <pc:spChg chg="del">
          <ac:chgData name="Martin Hassel" userId="f4dcd617-baea-4eb0-933f-c7eb5904d89b" providerId="ADAL" clId="{5C7E3228-BA81-4295-8607-622AA290775C}" dt="2024-09-13T07:14:12.776" v="602" actId="478"/>
          <ac:spMkLst>
            <pc:docMk/>
            <pc:sldMk cId="654937000" sldId="262"/>
            <ac:spMk id="4" creationId="{C76B19D1-5ED2-4EEC-9B3C-CF4766A7C52C}"/>
          </ac:spMkLst>
        </pc:spChg>
        <pc:spChg chg="mod ord">
          <ac:chgData name="Martin Hassel" userId="f4dcd617-baea-4eb0-933f-c7eb5904d89b" providerId="ADAL" clId="{5C7E3228-BA81-4295-8607-622AA290775C}" dt="2024-09-13T13:29:26.769" v="986" actId="700"/>
          <ac:spMkLst>
            <pc:docMk/>
            <pc:sldMk cId="654937000" sldId="262"/>
            <ac:spMk id="5" creationId="{0559A199-C90E-FC8B-EF92-8433F207E7CC}"/>
          </ac:spMkLst>
        </pc:spChg>
        <pc:spChg chg="del">
          <ac:chgData name="Martin Hassel" userId="f4dcd617-baea-4eb0-933f-c7eb5904d89b" providerId="ADAL" clId="{5C7E3228-BA81-4295-8607-622AA290775C}" dt="2024-09-13T07:14:11.416" v="601" actId="478"/>
          <ac:spMkLst>
            <pc:docMk/>
            <pc:sldMk cId="654937000" sldId="262"/>
            <ac:spMk id="6" creationId="{330637DA-7BEA-8F37-1397-CC5191B8F5F0}"/>
          </ac:spMkLst>
        </pc:spChg>
        <pc:spChg chg="add del mod">
          <ac:chgData name="Martin Hassel" userId="f4dcd617-baea-4eb0-933f-c7eb5904d89b" providerId="ADAL" clId="{5C7E3228-BA81-4295-8607-622AA290775C}" dt="2024-09-16T08:33:22.348" v="1134" actId="478"/>
          <ac:spMkLst>
            <pc:docMk/>
            <pc:sldMk cId="654937000" sldId="262"/>
            <ac:spMk id="6" creationId="{549AE609-C1E1-3E7C-621F-5CF407620791}"/>
          </ac:spMkLst>
        </pc:spChg>
        <pc:picChg chg="del mod ord">
          <ac:chgData name="Martin Hassel" userId="f4dcd617-baea-4eb0-933f-c7eb5904d89b" providerId="ADAL" clId="{5C7E3228-BA81-4295-8607-622AA290775C}" dt="2024-09-16T08:33:14.595" v="1133" actId="478"/>
          <ac:picMkLst>
            <pc:docMk/>
            <pc:sldMk cId="654937000" sldId="262"/>
            <ac:picMk id="3" creationId="{06B745D7-3702-3599-70D4-7FD389CB9585}"/>
          </ac:picMkLst>
        </pc:picChg>
        <pc:picChg chg="add mod ord modCrop">
          <ac:chgData name="Martin Hassel" userId="f4dcd617-baea-4eb0-933f-c7eb5904d89b" providerId="ADAL" clId="{5C7E3228-BA81-4295-8607-622AA290775C}" dt="2024-09-16T08:33:40.986" v="1139" actId="1038"/>
          <ac:picMkLst>
            <pc:docMk/>
            <pc:sldMk cId="654937000" sldId="262"/>
            <ac:picMk id="7" creationId="{8C1F27EE-C111-3885-C1C6-8F6ABAAF4CFD}"/>
          </ac:picMkLst>
        </pc:picChg>
      </pc:sldChg>
      <pc:sldChg chg="modSp mod">
        <pc:chgData name="Martin Hassel" userId="f4dcd617-baea-4eb0-933f-c7eb5904d89b" providerId="ADAL" clId="{5C7E3228-BA81-4295-8607-622AA290775C}" dt="2024-09-12T08:43:38.414" v="255" actId="2710"/>
        <pc:sldMkLst>
          <pc:docMk/>
          <pc:sldMk cId="1474154833" sldId="263"/>
        </pc:sldMkLst>
        <pc:spChg chg="mod">
          <ac:chgData name="Martin Hassel" userId="f4dcd617-baea-4eb0-933f-c7eb5904d89b" providerId="ADAL" clId="{5C7E3228-BA81-4295-8607-622AA290775C}" dt="2024-09-12T08:43:38.414" v="255" actId="2710"/>
          <ac:spMkLst>
            <pc:docMk/>
            <pc:sldMk cId="1474154833" sldId="263"/>
            <ac:spMk id="5" creationId="{CE802BB1-F9C9-58D4-DB58-C74050B34B94}"/>
          </ac:spMkLst>
        </pc:spChg>
      </pc:sldChg>
      <pc:sldChg chg="addSp delSp modSp mod modShow">
        <pc:chgData name="Martin Hassel" userId="f4dcd617-baea-4eb0-933f-c7eb5904d89b" providerId="ADAL" clId="{5C7E3228-BA81-4295-8607-622AA290775C}" dt="2024-09-16T08:28:51.246" v="1121" actId="14100"/>
        <pc:sldMkLst>
          <pc:docMk/>
          <pc:sldMk cId="526117444" sldId="264"/>
        </pc:sldMkLst>
        <pc:spChg chg="mod">
          <ac:chgData name="Martin Hassel" userId="f4dcd617-baea-4eb0-933f-c7eb5904d89b" providerId="ADAL" clId="{5C7E3228-BA81-4295-8607-622AA290775C}" dt="2024-09-16T08:28:51.246" v="1121" actId="14100"/>
          <ac:spMkLst>
            <pc:docMk/>
            <pc:sldMk cId="526117444" sldId="264"/>
            <ac:spMk id="3" creationId="{A169A0D3-5164-2EEF-F98C-D89EFEEA6E4E}"/>
          </ac:spMkLst>
        </pc:spChg>
        <pc:spChg chg="mod">
          <ac:chgData name="Martin Hassel" userId="f4dcd617-baea-4eb0-933f-c7eb5904d89b" providerId="ADAL" clId="{5C7E3228-BA81-4295-8607-622AA290775C}" dt="2024-09-12T08:45:14.982" v="259" actId="555"/>
          <ac:spMkLst>
            <pc:docMk/>
            <pc:sldMk cId="526117444" sldId="264"/>
            <ac:spMk id="4" creationId="{F0EE87B3-849E-AB8A-7EC6-E6E8207EDAEC}"/>
          </ac:spMkLst>
        </pc:spChg>
        <pc:spChg chg="add del mod">
          <ac:chgData name="Martin Hassel" userId="f4dcd617-baea-4eb0-933f-c7eb5904d89b" providerId="ADAL" clId="{5C7E3228-BA81-4295-8607-622AA290775C}" dt="2024-09-12T08:44:44.235" v="257" actId="478"/>
          <ac:spMkLst>
            <pc:docMk/>
            <pc:sldMk cId="526117444" sldId="264"/>
            <ac:spMk id="5" creationId="{5B7B3ECB-F7B5-8E79-ACF3-ABF6AF40AAB8}"/>
          </ac:spMkLst>
        </pc:spChg>
        <pc:spChg chg="mod">
          <ac:chgData name="Martin Hassel" userId="f4dcd617-baea-4eb0-933f-c7eb5904d89b" providerId="ADAL" clId="{5C7E3228-BA81-4295-8607-622AA290775C}" dt="2024-09-12T08:45:14.982" v="259" actId="555"/>
          <ac:spMkLst>
            <pc:docMk/>
            <pc:sldMk cId="526117444" sldId="264"/>
            <ac:spMk id="6" creationId="{40BA6DE4-92C3-AE31-48EA-E63EDC287A2B}"/>
          </ac:spMkLst>
        </pc:spChg>
        <pc:spChg chg="mod">
          <ac:chgData name="Martin Hassel" userId="f4dcd617-baea-4eb0-933f-c7eb5904d89b" providerId="ADAL" clId="{5C7E3228-BA81-4295-8607-622AA290775C}" dt="2024-09-12T08:45:14.982" v="259" actId="555"/>
          <ac:spMkLst>
            <pc:docMk/>
            <pc:sldMk cId="526117444" sldId="264"/>
            <ac:spMk id="8" creationId="{BB2C9AAF-DB90-D335-B43A-1061E19E72D2}"/>
          </ac:spMkLst>
        </pc:spChg>
        <pc:spChg chg="mod">
          <ac:chgData name="Martin Hassel" userId="f4dcd617-baea-4eb0-933f-c7eb5904d89b" providerId="ADAL" clId="{5C7E3228-BA81-4295-8607-622AA290775C}" dt="2024-09-12T08:45:14.982" v="259" actId="555"/>
          <ac:spMkLst>
            <pc:docMk/>
            <pc:sldMk cId="526117444" sldId="264"/>
            <ac:spMk id="9" creationId="{652EB817-B136-1A94-8393-61412C9E7F7F}"/>
          </ac:spMkLst>
        </pc:spChg>
        <pc:spChg chg="del">
          <ac:chgData name="Martin Hassel" userId="f4dcd617-baea-4eb0-933f-c7eb5904d89b" providerId="ADAL" clId="{5C7E3228-BA81-4295-8607-622AA290775C}" dt="2024-09-12T08:44:57.248" v="258" actId="478"/>
          <ac:spMkLst>
            <pc:docMk/>
            <pc:sldMk cId="526117444" sldId="264"/>
            <ac:spMk id="10" creationId="{EB2B0DF9-DA76-06F4-B6A4-5CCEF8E4A79F}"/>
          </ac:spMkLst>
        </pc:spChg>
        <pc:spChg chg="mod">
          <ac:chgData name="Martin Hassel" userId="f4dcd617-baea-4eb0-933f-c7eb5904d89b" providerId="ADAL" clId="{5C7E3228-BA81-4295-8607-622AA290775C}" dt="2024-09-12T08:25:24.906" v="60" actId="1076"/>
          <ac:spMkLst>
            <pc:docMk/>
            <pc:sldMk cId="526117444" sldId="264"/>
            <ac:spMk id="18" creationId="{64C0E23E-2E1B-526D-4364-636D47C09237}"/>
          </ac:spMkLst>
        </pc:spChg>
        <pc:picChg chg="del">
          <ac:chgData name="Martin Hassel" userId="f4dcd617-baea-4eb0-933f-c7eb5904d89b" providerId="ADAL" clId="{5C7E3228-BA81-4295-8607-622AA290775C}" dt="2024-09-12T08:44:41.875" v="256" actId="478"/>
          <ac:picMkLst>
            <pc:docMk/>
            <pc:sldMk cId="526117444" sldId="264"/>
            <ac:picMk id="19" creationId="{FB471744-5513-842E-6009-EEF98D19E12F}"/>
          </ac:picMkLst>
        </pc:picChg>
        <pc:picChg chg="mod">
          <ac:chgData name="Martin Hassel" userId="f4dcd617-baea-4eb0-933f-c7eb5904d89b" providerId="ADAL" clId="{5C7E3228-BA81-4295-8607-622AA290775C}" dt="2024-09-12T08:21:18.484" v="5" actId="1076"/>
          <ac:picMkLst>
            <pc:docMk/>
            <pc:sldMk cId="526117444" sldId="264"/>
            <ac:picMk id="20" creationId="{0ABE87F5-1775-C7F3-4F2B-AECEF7910257}"/>
          </ac:picMkLst>
        </pc:picChg>
        <pc:picChg chg="mod">
          <ac:chgData name="Martin Hassel" userId="f4dcd617-baea-4eb0-933f-c7eb5904d89b" providerId="ADAL" clId="{5C7E3228-BA81-4295-8607-622AA290775C}" dt="2024-09-12T08:23:36.699" v="29" actId="465"/>
          <ac:picMkLst>
            <pc:docMk/>
            <pc:sldMk cId="526117444" sldId="264"/>
            <ac:picMk id="21" creationId="{7C64BFAC-CD56-FBAA-3C18-AD97F76D8E22}"/>
          </ac:picMkLst>
        </pc:picChg>
        <pc:picChg chg="mod modCrop">
          <ac:chgData name="Martin Hassel" userId="f4dcd617-baea-4eb0-933f-c7eb5904d89b" providerId="ADAL" clId="{5C7E3228-BA81-4295-8607-622AA290775C}" dt="2024-09-12T08:23:36.699" v="29" actId="465"/>
          <ac:picMkLst>
            <pc:docMk/>
            <pc:sldMk cId="526117444" sldId="264"/>
            <ac:picMk id="24" creationId="{3C8E2DDC-0252-E71C-CB65-47395DD08D1B}"/>
          </ac:picMkLst>
        </pc:picChg>
        <pc:picChg chg="mod modCrop">
          <ac:chgData name="Martin Hassel" userId="f4dcd617-baea-4eb0-933f-c7eb5904d89b" providerId="ADAL" clId="{5C7E3228-BA81-4295-8607-622AA290775C}" dt="2024-09-12T08:23:25.363" v="27" actId="732"/>
          <ac:picMkLst>
            <pc:docMk/>
            <pc:sldMk cId="526117444" sldId="264"/>
            <ac:picMk id="25" creationId="{50DD29A9-FE5B-DA1B-8777-90F413A71860}"/>
          </ac:picMkLst>
        </pc:picChg>
      </pc:sldChg>
      <pc:sldChg chg="addSp delSp modSp mod">
        <pc:chgData name="Martin Hassel" userId="f4dcd617-baea-4eb0-933f-c7eb5904d89b" providerId="ADAL" clId="{5C7E3228-BA81-4295-8607-622AA290775C}" dt="2024-09-16T09:44:43.340" v="1942" actId="14100"/>
        <pc:sldMkLst>
          <pc:docMk/>
          <pc:sldMk cId="1373725826" sldId="265"/>
        </pc:sldMkLst>
        <pc:spChg chg="mod">
          <ac:chgData name="Martin Hassel" userId="f4dcd617-baea-4eb0-933f-c7eb5904d89b" providerId="ADAL" clId="{5C7E3228-BA81-4295-8607-622AA290775C}" dt="2024-09-16T09:44:43.340" v="1942" actId="14100"/>
          <ac:spMkLst>
            <pc:docMk/>
            <pc:sldMk cId="1373725826" sldId="265"/>
            <ac:spMk id="2" creationId="{3CDA7C7A-3EE3-12CD-3FA4-6F3534AB8E20}"/>
          </ac:spMkLst>
        </pc:spChg>
        <pc:spChg chg="mod">
          <ac:chgData name="Martin Hassel" userId="f4dcd617-baea-4eb0-933f-c7eb5904d89b" providerId="ADAL" clId="{5C7E3228-BA81-4295-8607-622AA290775C}" dt="2024-09-16T09:44:39.522" v="1941" actId="14100"/>
          <ac:spMkLst>
            <pc:docMk/>
            <pc:sldMk cId="1373725826" sldId="265"/>
            <ac:spMk id="3" creationId="{372BE9DB-6915-0385-BA82-9B409B6AE079}"/>
          </ac:spMkLst>
        </pc:spChg>
        <pc:picChg chg="add mod">
          <ac:chgData name="Martin Hassel" userId="f4dcd617-baea-4eb0-933f-c7eb5904d89b" providerId="ADAL" clId="{5C7E3228-BA81-4295-8607-622AA290775C}" dt="2024-09-16T09:44:10.406" v="1938" actId="1076"/>
          <ac:picMkLst>
            <pc:docMk/>
            <pc:sldMk cId="1373725826" sldId="265"/>
            <ac:picMk id="4" creationId="{81A43B9D-45CF-A464-2B9D-E07BEACF5CB3}"/>
          </ac:picMkLst>
        </pc:picChg>
        <pc:picChg chg="del">
          <ac:chgData name="Martin Hassel" userId="f4dcd617-baea-4eb0-933f-c7eb5904d89b" providerId="ADAL" clId="{5C7E3228-BA81-4295-8607-622AA290775C}" dt="2024-09-16T09:10:46.078" v="1436" actId="478"/>
          <ac:picMkLst>
            <pc:docMk/>
            <pc:sldMk cId="1373725826" sldId="265"/>
            <ac:picMk id="5" creationId="{22191D85-894D-9758-488B-9AC2098E4F3E}"/>
          </ac:picMkLst>
        </pc:picChg>
      </pc:sldChg>
      <pc:sldChg chg="modSp del mod modClrScheme chgLayout">
        <pc:chgData name="Martin Hassel" userId="f4dcd617-baea-4eb0-933f-c7eb5904d89b" providerId="ADAL" clId="{5C7E3228-BA81-4295-8607-622AA290775C}" dt="2024-09-13T13:19:22.773" v="884" actId="47"/>
        <pc:sldMkLst>
          <pc:docMk/>
          <pc:sldMk cId="1612189591" sldId="267"/>
        </pc:sldMkLst>
        <pc:spChg chg="mod ord">
          <ac:chgData name="Martin Hassel" userId="f4dcd617-baea-4eb0-933f-c7eb5904d89b" providerId="ADAL" clId="{5C7E3228-BA81-4295-8607-622AA290775C}" dt="2024-09-12T08:56:31.082" v="264" actId="700"/>
          <ac:spMkLst>
            <pc:docMk/>
            <pc:sldMk cId="1612189591" sldId="267"/>
            <ac:spMk id="2" creationId="{1E7AE58D-FAAA-C975-EB51-63CBF44D4C32}"/>
          </ac:spMkLst>
        </pc:spChg>
        <pc:spChg chg="mod ord">
          <ac:chgData name="Martin Hassel" userId="f4dcd617-baea-4eb0-933f-c7eb5904d89b" providerId="ADAL" clId="{5C7E3228-BA81-4295-8607-622AA290775C}" dt="2024-09-12T08:56:31.082" v="264" actId="700"/>
          <ac:spMkLst>
            <pc:docMk/>
            <pc:sldMk cId="1612189591" sldId="267"/>
            <ac:spMk id="3" creationId="{650030B5-50C1-0B6A-CACD-34E035DC50F7}"/>
          </ac:spMkLst>
        </pc:spChg>
        <pc:picChg chg="mod">
          <ac:chgData name="Martin Hassel" userId="f4dcd617-baea-4eb0-933f-c7eb5904d89b" providerId="ADAL" clId="{5C7E3228-BA81-4295-8607-622AA290775C}" dt="2024-09-12T08:56:41.824" v="267" actId="14100"/>
          <ac:picMkLst>
            <pc:docMk/>
            <pc:sldMk cId="1612189591" sldId="267"/>
            <ac:picMk id="4" creationId="{96BCE067-8BF3-69FF-8034-F620B3C4895D}"/>
          </ac:picMkLst>
        </pc:picChg>
      </pc:sldChg>
      <pc:sldChg chg="modSp mod">
        <pc:chgData name="Martin Hassel" userId="f4dcd617-baea-4eb0-933f-c7eb5904d89b" providerId="ADAL" clId="{5C7E3228-BA81-4295-8607-622AA290775C}" dt="2024-09-12T08:55:56.816" v="263" actId="14100"/>
        <pc:sldMkLst>
          <pc:docMk/>
          <pc:sldMk cId="2899694659" sldId="268"/>
        </pc:sldMkLst>
        <pc:spChg chg="mod">
          <ac:chgData name="Martin Hassel" userId="f4dcd617-baea-4eb0-933f-c7eb5904d89b" providerId="ADAL" clId="{5C7E3228-BA81-4295-8607-622AA290775C}" dt="2024-09-12T08:55:53.904" v="262" actId="14100"/>
          <ac:spMkLst>
            <pc:docMk/>
            <pc:sldMk cId="2899694659" sldId="268"/>
            <ac:spMk id="2" creationId="{0D35B64A-D6C2-4D4A-D034-CE8F4639B62F}"/>
          </ac:spMkLst>
        </pc:spChg>
        <pc:spChg chg="mod">
          <ac:chgData name="Martin Hassel" userId="f4dcd617-baea-4eb0-933f-c7eb5904d89b" providerId="ADAL" clId="{5C7E3228-BA81-4295-8607-622AA290775C}" dt="2024-09-12T08:55:56.816" v="263" actId="14100"/>
          <ac:spMkLst>
            <pc:docMk/>
            <pc:sldMk cId="2899694659" sldId="268"/>
            <ac:spMk id="3" creationId="{80E763E6-572D-0D29-2DCE-568C3FB385C3}"/>
          </ac:spMkLst>
        </pc:spChg>
      </pc:sldChg>
      <pc:sldChg chg="modSp mod">
        <pc:chgData name="Martin Hassel" userId="f4dcd617-baea-4eb0-933f-c7eb5904d89b" providerId="ADAL" clId="{5C7E3228-BA81-4295-8607-622AA290775C}" dt="2024-09-16T09:38:16.183" v="1852" actId="2710"/>
        <pc:sldMkLst>
          <pc:docMk/>
          <pc:sldMk cId="582151505" sldId="269"/>
        </pc:sldMkLst>
        <pc:spChg chg="mod">
          <ac:chgData name="Martin Hassel" userId="f4dcd617-baea-4eb0-933f-c7eb5904d89b" providerId="ADAL" clId="{5C7E3228-BA81-4295-8607-622AA290775C}" dt="2024-09-16T09:38:16.183" v="1852" actId="2710"/>
          <ac:spMkLst>
            <pc:docMk/>
            <pc:sldMk cId="582151505" sldId="269"/>
            <ac:spMk id="2" creationId="{07C4C79F-8EF0-FA2D-7027-E46876B34339}"/>
          </ac:spMkLst>
        </pc:spChg>
      </pc:sldChg>
      <pc:sldChg chg="modSp del mod modClrScheme chgLayout">
        <pc:chgData name="Martin Hassel" userId="f4dcd617-baea-4eb0-933f-c7eb5904d89b" providerId="ADAL" clId="{5C7E3228-BA81-4295-8607-622AA290775C}" dt="2024-09-16T08:55:28.001" v="1267" actId="47"/>
        <pc:sldMkLst>
          <pc:docMk/>
          <pc:sldMk cId="238762570" sldId="270"/>
        </pc:sldMkLst>
        <pc:spChg chg="mod ord">
          <ac:chgData name="Martin Hassel" userId="f4dcd617-baea-4eb0-933f-c7eb5904d89b" providerId="ADAL" clId="{5C7E3228-BA81-4295-8607-622AA290775C}" dt="2024-09-16T08:53:33.103" v="1230" actId="20577"/>
          <ac:spMkLst>
            <pc:docMk/>
            <pc:sldMk cId="238762570" sldId="270"/>
            <ac:spMk id="2" creationId="{C2602C62-EE72-0DCE-14D6-528F7AD8A4D2}"/>
          </ac:spMkLst>
        </pc:spChg>
        <pc:spChg chg="mod ord">
          <ac:chgData name="Martin Hassel" userId="f4dcd617-baea-4eb0-933f-c7eb5904d89b" providerId="ADAL" clId="{5C7E3228-BA81-4295-8607-622AA290775C}" dt="2024-09-16T08:53:18.630" v="1216" actId="700"/>
          <ac:spMkLst>
            <pc:docMk/>
            <pc:sldMk cId="238762570" sldId="270"/>
            <ac:spMk id="3" creationId="{36ADCE24-C82D-D9F3-B4EB-05BC992EB03C}"/>
          </ac:spMkLst>
        </pc:spChg>
      </pc:sldChg>
      <pc:sldChg chg="addSp delSp modSp mod">
        <pc:chgData name="Martin Hassel" userId="f4dcd617-baea-4eb0-933f-c7eb5904d89b" providerId="ADAL" clId="{5C7E3228-BA81-4295-8607-622AA290775C}" dt="2024-09-13T13:38:04.203" v="1106" actId="478"/>
        <pc:sldMkLst>
          <pc:docMk/>
          <pc:sldMk cId="918641743" sldId="271"/>
        </pc:sldMkLst>
        <pc:spChg chg="del">
          <ac:chgData name="Martin Hassel" userId="f4dcd617-baea-4eb0-933f-c7eb5904d89b" providerId="ADAL" clId="{5C7E3228-BA81-4295-8607-622AA290775C}" dt="2024-09-13T13:38:01.935" v="1105" actId="478"/>
          <ac:spMkLst>
            <pc:docMk/>
            <pc:sldMk cId="918641743" sldId="271"/>
            <ac:spMk id="3" creationId="{78C53495-C381-21D0-674F-E9CD23A51C21}"/>
          </ac:spMkLst>
        </pc:spChg>
        <pc:spChg chg="del">
          <ac:chgData name="Martin Hassel" userId="f4dcd617-baea-4eb0-933f-c7eb5904d89b" providerId="ADAL" clId="{5C7E3228-BA81-4295-8607-622AA290775C}" dt="2024-09-13T13:36:36.317" v="1092" actId="478"/>
          <ac:spMkLst>
            <pc:docMk/>
            <pc:sldMk cId="918641743" sldId="271"/>
            <ac:spMk id="4" creationId="{5A0DB94E-94C2-A616-EFB1-96C7E75CDFCF}"/>
          </ac:spMkLst>
        </pc:spChg>
        <pc:spChg chg="add del mod">
          <ac:chgData name="Martin Hassel" userId="f4dcd617-baea-4eb0-933f-c7eb5904d89b" providerId="ADAL" clId="{5C7E3228-BA81-4295-8607-622AA290775C}" dt="2024-09-13T13:38:04.203" v="1106" actId="478"/>
          <ac:spMkLst>
            <pc:docMk/>
            <pc:sldMk cId="918641743" sldId="271"/>
            <ac:spMk id="9" creationId="{59BA2A1A-9D08-B4EE-2EE6-CD17D4C4884F}"/>
          </ac:spMkLst>
        </pc:spChg>
        <pc:picChg chg="mod">
          <ac:chgData name="Martin Hassel" userId="f4dcd617-baea-4eb0-933f-c7eb5904d89b" providerId="ADAL" clId="{5C7E3228-BA81-4295-8607-622AA290775C}" dt="2024-09-13T13:37:35.740" v="1103" actId="208"/>
          <ac:picMkLst>
            <pc:docMk/>
            <pc:sldMk cId="918641743" sldId="271"/>
            <ac:picMk id="8" creationId="{60825AC2-0B42-9597-AF8B-7AD12E6D0F89}"/>
          </ac:picMkLst>
        </pc:picChg>
      </pc:sldChg>
      <pc:sldChg chg="modSp mod">
        <pc:chgData name="Martin Hassel" userId="f4dcd617-baea-4eb0-933f-c7eb5904d89b" providerId="ADAL" clId="{5C7E3228-BA81-4295-8607-622AA290775C}" dt="2024-09-16T08:54:28.743" v="1231" actId="20577"/>
        <pc:sldMkLst>
          <pc:docMk/>
          <pc:sldMk cId="149010025" sldId="272"/>
        </pc:sldMkLst>
        <pc:spChg chg="mod">
          <ac:chgData name="Martin Hassel" userId="f4dcd617-baea-4eb0-933f-c7eb5904d89b" providerId="ADAL" clId="{5C7E3228-BA81-4295-8607-622AA290775C}" dt="2024-09-16T08:54:28.743" v="1231" actId="20577"/>
          <ac:spMkLst>
            <pc:docMk/>
            <pc:sldMk cId="149010025" sldId="272"/>
            <ac:spMk id="5" creationId="{FDFA4D25-254D-0FE7-CC09-5A8A6896F351}"/>
          </ac:spMkLst>
        </pc:spChg>
      </pc:sldChg>
      <pc:sldChg chg="modSp mod">
        <pc:chgData name="Martin Hassel" userId="f4dcd617-baea-4eb0-933f-c7eb5904d89b" providerId="ADAL" clId="{5C7E3228-BA81-4295-8607-622AA290775C}" dt="2024-09-16T09:00:20.943" v="1293" actId="6549"/>
        <pc:sldMkLst>
          <pc:docMk/>
          <pc:sldMk cId="640835265" sldId="274"/>
        </pc:sldMkLst>
        <pc:spChg chg="mod">
          <ac:chgData name="Martin Hassel" userId="f4dcd617-baea-4eb0-933f-c7eb5904d89b" providerId="ADAL" clId="{5C7E3228-BA81-4295-8607-622AA290775C}" dt="2024-09-16T09:00:20.943" v="1293" actId="6549"/>
          <ac:spMkLst>
            <pc:docMk/>
            <pc:sldMk cId="640835265" sldId="274"/>
            <ac:spMk id="5" creationId="{DDFAAB1B-DCD5-374A-CF87-B4BF58E3FBB5}"/>
          </ac:spMkLst>
        </pc:spChg>
      </pc:sldChg>
      <pc:sldChg chg="modSp mod">
        <pc:chgData name="Martin Hassel" userId="f4dcd617-baea-4eb0-933f-c7eb5904d89b" providerId="ADAL" clId="{5C7E3228-BA81-4295-8607-622AA290775C}" dt="2024-09-16T09:00:55.852" v="1299" actId="20577"/>
        <pc:sldMkLst>
          <pc:docMk/>
          <pc:sldMk cId="3096102285" sldId="275"/>
        </pc:sldMkLst>
        <pc:spChg chg="mod">
          <ac:chgData name="Martin Hassel" userId="f4dcd617-baea-4eb0-933f-c7eb5904d89b" providerId="ADAL" clId="{5C7E3228-BA81-4295-8607-622AA290775C}" dt="2024-09-16T09:00:55.852" v="1299" actId="20577"/>
          <ac:spMkLst>
            <pc:docMk/>
            <pc:sldMk cId="3096102285" sldId="275"/>
            <ac:spMk id="5" creationId="{0DD64395-5E2B-334D-3035-1EF893AC0F59}"/>
          </ac:spMkLst>
        </pc:spChg>
      </pc:sldChg>
      <pc:sldChg chg="del">
        <pc:chgData name="Martin Hassel" userId="f4dcd617-baea-4eb0-933f-c7eb5904d89b" providerId="ADAL" clId="{5C7E3228-BA81-4295-8607-622AA290775C}" dt="2024-09-13T13:36:16.910" v="1091" actId="47"/>
        <pc:sldMkLst>
          <pc:docMk/>
          <pc:sldMk cId="4064690691" sldId="278"/>
        </pc:sldMkLst>
      </pc:sldChg>
      <pc:sldChg chg="modSp mod">
        <pc:chgData name="Martin Hassel" userId="f4dcd617-baea-4eb0-933f-c7eb5904d89b" providerId="ADAL" clId="{5C7E3228-BA81-4295-8607-622AA290775C}" dt="2024-09-12T09:16:51.251" v="439" actId="14100"/>
        <pc:sldMkLst>
          <pc:docMk/>
          <pc:sldMk cId="985425276" sldId="280"/>
        </pc:sldMkLst>
        <pc:picChg chg="mod">
          <ac:chgData name="Martin Hassel" userId="f4dcd617-baea-4eb0-933f-c7eb5904d89b" providerId="ADAL" clId="{5C7E3228-BA81-4295-8607-622AA290775C}" dt="2024-09-12T09:16:51.251" v="439" actId="14100"/>
          <ac:picMkLst>
            <pc:docMk/>
            <pc:sldMk cId="985425276" sldId="280"/>
            <ac:picMk id="5" creationId="{04D2F225-C288-4D10-E142-61748771DAE6}"/>
          </ac:picMkLst>
        </pc:picChg>
      </pc:sldChg>
      <pc:sldChg chg="delSp modSp mod modNotesTx">
        <pc:chgData name="Martin Hassel" userId="f4dcd617-baea-4eb0-933f-c7eb5904d89b" providerId="ADAL" clId="{5C7E3228-BA81-4295-8607-622AA290775C}" dt="2024-09-16T08:51:42.135" v="1215" actId="14100"/>
        <pc:sldMkLst>
          <pc:docMk/>
          <pc:sldMk cId="246191720" sldId="281"/>
        </pc:sldMkLst>
        <pc:spChg chg="mod">
          <ac:chgData name="Martin Hassel" userId="f4dcd617-baea-4eb0-933f-c7eb5904d89b" providerId="ADAL" clId="{5C7E3228-BA81-4295-8607-622AA290775C}" dt="2024-09-13T13:15:29.323" v="860" actId="403"/>
          <ac:spMkLst>
            <pc:docMk/>
            <pc:sldMk cId="246191720" sldId="281"/>
            <ac:spMk id="2" creationId="{D42ABC9C-096B-ED94-9E4E-5F2A4B8F8A92}"/>
          </ac:spMkLst>
        </pc:spChg>
        <pc:spChg chg="mod">
          <ac:chgData name="Martin Hassel" userId="f4dcd617-baea-4eb0-933f-c7eb5904d89b" providerId="ADAL" clId="{5C7E3228-BA81-4295-8607-622AA290775C}" dt="2024-09-16T08:51:42.135" v="1215" actId="14100"/>
          <ac:spMkLst>
            <pc:docMk/>
            <pc:sldMk cId="246191720" sldId="281"/>
            <ac:spMk id="3" creationId="{AF37BBE6-F0FF-62A3-2B20-A4F8C790AB31}"/>
          </ac:spMkLst>
        </pc:spChg>
        <pc:spChg chg="del">
          <ac:chgData name="Martin Hassel" userId="f4dcd617-baea-4eb0-933f-c7eb5904d89b" providerId="ADAL" clId="{5C7E3228-BA81-4295-8607-622AA290775C}" dt="2024-09-13T13:05:21.177" v="729" actId="478"/>
          <ac:spMkLst>
            <pc:docMk/>
            <pc:sldMk cId="246191720" sldId="281"/>
            <ac:spMk id="9" creationId="{70F20CB8-4707-27FF-8F40-80F781AB91DE}"/>
          </ac:spMkLst>
        </pc:spChg>
        <pc:spChg chg="del">
          <ac:chgData name="Martin Hassel" userId="f4dcd617-baea-4eb0-933f-c7eb5904d89b" providerId="ADAL" clId="{5C7E3228-BA81-4295-8607-622AA290775C}" dt="2024-09-13T13:05:22.039" v="730" actId="478"/>
          <ac:spMkLst>
            <pc:docMk/>
            <pc:sldMk cId="246191720" sldId="281"/>
            <ac:spMk id="11" creationId="{52EFA346-22F8-4A7F-CE57-46B04A6167FE}"/>
          </ac:spMkLst>
        </pc:spChg>
        <pc:picChg chg="mod">
          <ac:chgData name="Martin Hassel" userId="f4dcd617-baea-4eb0-933f-c7eb5904d89b" providerId="ADAL" clId="{5C7E3228-BA81-4295-8607-622AA290775C}" dt="2024-09-13T13:15:40.966" v="861" actId="1076"/>
          <ac:picMkLst>
            <pc:docMk/>
            <pc:sldMk cId="246191720" sldId="281"/>
            <ac:picMk id="4" creationId="{D6088783-935A-C2D5-B07E-965F05F2D898}"/>
          </ac:picMkLst>
        </pc:picChg>
      </pc:sldChg>
      <pc:sldChg chg="delSp modSp add del mod modAnim modShow modNotesTx">
        <pc:chgData name="Martin Hassel" userId="f4dcd617-baea-4eb0-933f-c7eb5904d89b" providerId="ADAL" clId="{5C7E3228-BA81-4295-8607-622AA290775C}" dt="2024-09-16T08:31:06.988" v="1130" actId="729"/>
        <pc:sldMkLst>
          <pc:docMk/>
          <pc:sldMk cId="2283588886" sldId="283"/>
        </pc:sldMkLst>
        <pc:spChg chg="mod">
          <ac:chgData name="Martin Hassel" userId="f4dcd617-baea-4eb0-933f-c7eb5904d89b" providerId="ADAL" clId="{5C7E3228-BA81-4295-8607-622AA290775C}" dt="2024-09-13T13:16:43.687" v="872"/>
          <ac:spMkLst>
            <pc:docMk/>
            <pc:sldMk cId="2283588886" sldId="283"/>
            <ac:spMk id="2" creationId="{1E7AE58D-FAAA-C975-EB51-63CBF44D4C32}"/>
          </ac:spMkLst>
        </pc:spChg>
        <pc:spChg chg="mod">
          <ac:chgData name="Martin Hassel" userId="f4dcd617-baea-4eb0-933f-c7eb5904d89b" providerId="ADAL" clId="{5C7E3228-BA81-4295-8607-622AA290775C}" dt="2024-09-13T13:17:58.614" v="876" actId="179"/>
          <ac:spMkLst>
            <pc:docMk/>
            <pc:sldMk cId="2283588886" sldId="283"/>
            <ac:spMk id="3" creationId="{650030B5-50C1-0B6A-CACD-34E035DC50F7}"/>
          </ac:spMkLst>
        </pc:spChg>
        <pc:picChg chg="del mod ord modCrop">
          <ac:chgData name="Martin Hassel" userId="f4dcd617-baea-4eb0-933f-c7eb5904d89b" providerId="ADAL" clId="{5C7E3228-BA81-4295-8607-622AA290775C}" dt="2024-09-12T09:04:35.377" v="397" actId="478"/>
          <ac:picMkLst>
            <pc:docMk/>
            <pc:sldMk cId="2283588886" sldId="283"/>
            <ac:picMk id="4" creationId="{96BCE067-8BF3-69FF-8034-F620B3C4895D}"/>
          </ac:picMkLst>
        </pc:picChg>
      </pc:sldChg>
      <pc:sldChg chg="del">
        <pc:chgData name="Martin Hassel" userId="f4dcd617-baea-4eb0-933f-c7eb5904d89b" providerId="ADAL" clId="{5C7E3228-BA81-4295-8607-622AA290775C}" dt="2024-09-12T08:46:24.563" v="261" actId="47"/>
        <pc:sldMkLst>
          <pc:docMk/>
          <pc:sldMk cId="2608146144" sldId="283"/>
        </pc:sldMkLst>
      </pc:sldChg>
      <pc:sldChg chg="addSp delSp modSp add del mod modShow chgLayout modNotesTx">
        <pc:chgData name="Martin Hassel" userId="f4dcd617-baea-4eb0-933f-c7eb5904d89b" providerId="ADAL" clId="{5C7E3228-BA81-4295-8607-622AA290775C}" dt="2024-09-16T08:31:06.988" v="1130" actId="729"/>
        <pc:sldMkLst>
          <pc:docMk/>
          <pc:sldMk cId="2811177536" sldId="284"/>
        </pc:sldMkLst>
        <pc:spChg chg="mod ord">
          <ac:chgData name="Martin Hassel" userId="f4dcd617-baea-4eb0-933f-c7eb5904d89b" providerId="ADAL" clId="{5C7E3228-BA81-4295-8607-622AA290775C}" dt="2024-09-13T13:27:33.640" v="973" actId="700"/>
          <ac:spMkLst>
            <pc:docMk/>
            <pc:sldMk cId="2811177536" sldId="284"/>
            <ac:spMk id="2" creationId="{1E7AE58D-FAAA-C975-EB51-63CBF44D4C32}"/>
          </ac:spMkLst>
        </pc:spChg>
        <pc:spChg chg="mod ord">
          <ac:chgData name="Martin Hassel" userId="f4dcd617-baea-4eb0-933f-c7eb5904d89b" providerId="ADAL" clId="{5C7E3228-BA81-4295-8607-622AA290775C}" dt="2024-09-13T13:27:33.640" v="973" actId="700"/>
          <ac:spMkLst>
            <pc:docMk/>
            <pc:sldMk cId="2811177536" sldId="284"/>
            <ac:spMk id="3" creationId="{650030B5-50C1-0B6A-CACD-34E035DC50F7}"/>
          </ac:spMkLst>
        </pc:spChg>
        <pc:spChg chg="add del mod">
          <ac:chgData name="Martin Hassel" userId="f4dcd617-baea-4eb0-933f-c7eb5904d89b" providerId="ADAL" clId="{5C7E3228-BA81-4295-8607-622AA290775C}" dt="2024-09-12T09:09:41.493" v="426" actId="478"/>
          <ac:spMkLst>
            <pc:docMk/>
            <pc:sldMk cId="2811177536" sldId="284"/>
            <ac:spMk id="5" creationId="{0DC1BC54-0299-D144-D0FB-7F5A65EFCF26}"/>
          </ac:spMkLst>
        </pc:spChg>
        <pc:picChg chg="del">
          <ac:chgData name="Martin Hassel" userId="f4dcd617-baea-4eb0-933f-c7eb5904d89b" providerId="ADAL" clId="{5C7E3228-BA81-4295-8607-622AA290775C}" dt="2024-09-12T09:04:33.637" v="396" actId="478"/>
          <ac:picMkLst>
            <pc:docMk/>
            <pc:sldMk cId="2811177536" sldId="284"/>
            <ac:picMk id="4" creationId="{96BCE067-8BF3-69FF-8034-F620B3C4895D}"/>
          </ac:picMkLst>
        </pc:picChg>
      </pc:sldChg>
      <pc:sldChg chg="delSp modSp add del mod modShow chgLayout modNotesTx">
        <pc:chgData name="Martin Hassel" userId="f4dcd617-baea-4eb0-933f-c7eb5904d89b" providerId="ADAL" clId="{5C7E3228-BA81-4295-8607-622AA290775C}" dt="2024-09-16T08:31:06.988" v="1130" actId="729"/>
        <pc:sldMkLst>
          <pc:docMk/>
          <pc:sldMk cId="2914038452" sldId="285"/>
        </pc:sldMkLst>
        <pc:spChg chg="mod ord">
          <ac:chgData name="Martin Hassel" userId="f4dcd617-baea-4eb0-933f-c7eb5904d89b" providerId="ADAL" clId="{5C7E3228-BA81-4295-8607-622AA290775C}" dt="2024-09-13T13:28:22.896" v="976" actId="255"/>
          <ac:spMkLst>
            <pc:docMk/>
            <pc:sldMk cId="2914038452" sldId="285"/>
            <ac:spMk id="2" creationId="{1E7AE58D-FAAA-C975-EB51-63CBF44D4C32}"/>
          </ac:spMkLst>
        </pc:spChg>
        <pc:spChg chg="mod ord">
          <ac:chgData name="Martin Hassel" userId="f4dcd617-baea-4eb0-933f-c7eb5904d89b" providerId="ADAL" clId="{5C7E3228-BA81-4295-8607-622AA290775C}" dt="2024-09-16T08:30:04.244" v="1124" actId="179"/>
          <ac:spMkLst>
            <pc:docMk/>
            <pc:sldMk cId="2914038452" sldId="285"/>
            <ac:spMk id="3" creationId="{650030B5-50C1-0B6A-CACD-34E035DC50F7}"/>
          </ac:spMkLst>
        </pc:spChg>
        <pc:picChg chg="del">
          <ac:chgData name="Martin Hassel" userId="f4dcd617-baea-4eb0-933f-c7eb5904d89b" providerId="ADAL" clId="{5C7E3228-BA81-4295-8607-622AA290775C}" dt="2024-09-12T09:04:31.939" v="395" actId="478"/>
          <ac:picMkLst>
            <pc:docMk/>
            <pc:sldMk cId="2914038452" sldId="285"/>
            <ac:picMk id="4" creationId="{96BCE067-8BF3-69FF-8034-F620B3C4895D}"/>
          </ac:picMkLst>
        </pc:picChg>
      </pc:sldChg>
      <pc:sldChg chg="delSp modSp add del mod modShow chgLayout modNotesTx">
        <pc:chgData name="Martin Hassel" userId="f4dcd617-baea-4eb0-933f-c7eb5904d89b" providerId="ADAL" clId="{5C7E3228-BA81-4295-8607-622AA290775C}" dt="2024-09-16T08:31:06.988" v="1130" actId="729"/>
        <pc:sldMkLst>
          <pc:docMk/>
          <pc:sldMk cId="465178661" sldId="286"/>
        </pc:sldMkLst>
        <pc:spChg chg="mod ord">
          <ac:chgData name="Martin Hassel" userId="f4dcd617-baea-4eb0-933f-c7eb5904d89b" providerId="ADAL" clId="{5C7E3228-BA81-4295-8607-622AA290775C}" dt="2024-09-13T13:28:31.206" v="978" actId="242"/>
          <ac:spMkLst>
            <pc:docMk/>
            <pc:sldMk cId="465178661" sldId="286"/>
            <ac:spMk id="2" creationId="{1E7AE58D-FAAA-C975-EB51-63CBF44D4C32}"/>
          </ac:spMkLst>
        </pc:spChg>
        <pc:spChg chg="mod ord">
          <ac:chgData name="Martin Hassel" userId="f4dcd617-baea-4eb0-933f-c7eb5904d89b" providerId="ADAL" clId="{5C7E3228-BA81-4295-8607-622AA290775C}" dt="2024-09-16T08:30:12.423" v="1125" actId="179"/>
          <ac:spMkLst>
            <pc:docMk/>
            <pc:sldMk cId="465178661" sldId="286"/>
            <ac:spMk id="3" creationId="{650030B5-50C1-0B6A-CACD-34E035DC50F7}"/>
          </ac:spMkLst>
        </pc:spChg>
        <pc:picChg chg="del">
          <ac:chgData name="Martin Hassel" userId="f4dcd617-baea-4eb0-933f-c7eb5904d89b" providerId="ADAL" clId="{5C7E3228-BA81-4295-8607-622AA290775C}" dt="2024-09-12T09:04:27.181" v="392" actId="478"/>
          <ac:picMkLst>
            <pc:docMk/>
            <pc:sldMk cId="465178661" sldId="286"/>
            <ac:picMk id="4" creationId="{96BCE067-8BF3-69FF-8034-F620B3C4895D}"/>
          </ac:picMkLst>
        </pc:picChg>
      </pc:sldChg>
      <pc:sldChg chg="delSp modSp add del mod modShow chgLayout modNotesTx">
        <pc:chgData name="Martin Hassel" userId="f4dcd617-baea-4eb0-933f-c7eb5904d89b" providerId="ADAL" clId="{5C7E3228-BA81-4295-8607-622AA290775C}" dt="2024-09-16T08:31:06.988" v="1130" actId="729"/>
        <pc:sldMkLst>
          <pc:docMk/>
          <pc:sldMk cId="101707809" sldId="287"/>
        </pc:sldMkLst>
        <pc:spChg chg="mod ord">
          <ac:chgData name="Martin Hassel" userId="f4dcd617-baea-4eb0-933f-c7eb5904d89b" providerId="ADAL" clId="{5C7E3228-BA81-4295-8607-622AA290775C}" dt="2024-09-13T13:28:42.112" v="980" actId="403"/>
          <ac:spMkLst>
            <pc:docMk/>
            <pc:sldMk cId="101707809" sldId="287"/>
            <ac:spMk id="2" creationId="{1E7AE58D-FAAA-C975-EB51-63CBF44D4C32}"/>
          </ac:spMkLst>
        </pc:spChg>
        <pc:spChg chg="mod ord">
          <ac:chgData name="Martin Hassel" userId="f4dcd617-baea-4eb0-933f-c7eb5904d89b" providerId="ADAL" clId="{5C7E3228-BA81-4295-8607-622AA290775C}" dt="2024-09-16T08:30:20.510" v="1127" actId="179"/>
          <ac:spMkLst>
            <pc:docMk/>
            <pc:sldMk cId="101707809" sldId="287"/>
            <ac:spMk id="3" creationId="{650030B5-50C1-0B6A-CACD-34E035DC50F7}"/>
          </ac:spMkLst>
        </pc:spChg>
        <pc:picChg chg="del">
          <ac:chgData name="Martin Hassel" userId="f4dcd617-baea-4eb0-933f-c7eb5904d89b" providerId="ADAL" clId="{5C7E3228-BA81-4295-8607-622AA290775C}" dt="2024-09-12T09:04:25.302" v="391" actId="478"/>
          <ac:picMkLst>
            <pc:docMk/>
            <pc:sldMk cId="101707809" sldId="287"/>
            <ac:picMk id="4" creationId="{96BCE067-8BF3-69FF-8034-F620B3C4895D}"/>
          </ac:picMkLst>
        </pc:picChg>
      </pc:sldChg>
      <pc:sldChg chg="addSp delSp modSp add mod chgLayout">
        <pc:chgData name="Martin Hassel" userId="f4dcd617-baea-4eb0-933f-c7eb5904d89b" providerId="ADAL" clId="{5C7E3228-BA81-4295-8607-622AA290775C}" dt="2024-09-16T08:32:45.014" v="1132"/>
        <pc:sldMkLst>
          <pc:docMk/>
          <pc:sldMk cId="326137191" sldId="288"/>
        </pc:sldMkLst>
        <pc:spChg chg="mod ord">
          <ac:chgData name="Martin Hassel" userId="f4dcd617-baea-4eb0-933f-c7eb5904d89b" providerId="ADAL" clId="{5C7E3228-BA81-4295-8607-622AA290775C}" dt="2024-09-13T13:28:48.296" v="982" actId="403"/>
          <ac:spMkLst>
            <pc:docMk/>
            <pc:sldMk cId="326137191" sldId="288"/>
            <ac:spMk id="2" creationId="{1E7AE58D-FAAA-C975-EB51-63CBF44D4C32}"/>
          </ac:spMkLst>
        </pc:spChg>
        <pc:spChg chg="mod ord">
          <ac:chgData name="Martin Hassel" userId="f4dcd617-baea-4eb0-933f-c7eb5904d89b" providerId="ADAL" clId="{5C7E3228-BA81-4295-8607-622AA290775C}" dt="2024-09-16T08:30:27.811" v="1129" actId="179"/>
          <ac:spMkLst>
            <pc:docMk/>
            <pc:sldMk cId="326137191" sldId="288"/>
            <ac:spMk id="3" creationId="{650030B5-50C1-0B6A-CACD-34E035DC50F7}"/>
          </ac:spMkLst>
        </pc:spChg>
        <pc:picChg chg="add mod">
          <ac:chgData name="Martin Hassel" userId="f4dcd617-baea-4eb0-933f-c7eb5904d89b" providerId="ADAL" clId="{5C7E3228-BA81-4295-8607-622AA290775C}" dt="2024-09-16T08:32:45.014" v="1132"/>
          <ac:picMkLst>
            <pc:docMk/>
            <pc:sldMk cId="326137191" sldId="288"/>
            <ac:picMk id="4" creationId="{8E245A1F-7B91-6550-C403-25D8E75FD845}"/>
          </ac:picMkLst>
        </pc:picChg>
        <pc:picChg chg="del">
          <ac:chgData name="Martin Hassel" userId="f4dcd617-baea-4eb0-933f-c7eb5904d89b" providerId="ADAL" clId="{5C7E3228-BA81-4295-8607-622AA290775C}" dt="2024-09-12T09:05:48.438" v="402" actId="478"/>
          <ac:picMkLst>
            <pc:docMk/>
            <pc:sldMk cId="326137191" sldId="288"/>
            <ac:picMk id="4" creationId="{96BCE067-8BF3-69FF-8034-F620B3C4895D}"/>
          </ac:picMkLst>
        </pc:picChg>
      </pc:sldChg>
      <pc:sldChg chg="addSp delSp modSp mod modShow modNotesTx">
        <pc:chgData name="Martin Hassel" userId="f4dcd617-baea-4eb0-933f-c7eb5904d89b" providerId="ADAL" clId="{5C7E3228-BA81-4295-8607-622AA290775C}" dt="2024-09-16T09:29:37.237" v="1779" actId="1038"/>
        <pc:sldMkLst>
          <pc:docMk/>
          <pc:sldMk cId="4046924386" sldId="290"/>
        </pc:sldMkLst>
        <pc:spChg chg="mod">
          <ac:chgData name="Martin Hassel" userId="f4dcd617-baea-4eb0-933f-c7eb5904d89b" providerId="ADAL" clId="{5C7E3228-BA81-4295-8607-622AA290775C}" dt="2024-09-16T09:20:02.158" v="1677" actId="20577"/>
          <ac:spMkLst>
            <pc:docMk/>
            <pc:sldMk cId="4046924386" sldId="290"/>
            <ac:spMk id="2" creationId="{9B83B757-E8B8-1ACE-82B7-737C73F22E8E}"/>
          </ac:spMkLst>
        </pc:spChg>
        <pc:spChg chg="del">
          <ac:chgData name="Martin Hassel" userId="f4dcd617-baea-4eb0-933f-c7eb5904d89b" providerId="ADAL" clId="{5C7E3228-BA81-4295-8607-622AA290775C}" dt="2024-09-13T07:14:18.531" v="603" actId="478"/>
          <ac:spMkLst>
            <pc:docMk/>
            <pc:sldMk cId="4046924386" sldId="290"/>
            <ac:spMk id="4" creationId="{C76B19D1-5ED2-4EEC-9B3C-CF4766A7C52C}"/>
          </ac:spMkLst>
        </pc:spChg>
        <pc:spChg chg="mod">
          <ac:chgData name="Martin Hassel" userId="f4dcd617-baea-4eb0-933f-c7eb5904d89b" providerId="ADAL" clId="{5C7E3228-BA81-4295-8607-622AA290775C}" dt="2024-09-16T09:21:02.388" v="1679" actId="20577"/>
          <ac:spMkLst>
            <pc:docMk/>
            <pc:sldMk cId="4046924386" sldId="290"/>
            <ac:spMk id="5" creationId="{0559A199-C90E-FC8B-EF92-8433F207E7CC}"/>
          </ac:spMkLst>
        </pc:spChg>
        <pc:spChg chg="del">
          <ac:chgData name="Martin Hassel" userId="f4dcd617-baea-4eb0-933f-c7eb5904d89b" providerId="ADAL" clId="{5C7E3228-BA81-4295-8607-622AA290775C}" dt="2024-09-13T07:14:20.489" v="604" actId="478"/>
          <ac:spMkLst>
            <pc:docMk/>
            <pc:sldMk cId="4046924386" sldId="290"/>
            <ac:spMk id="6" creationId="{330637DA-7BEA-8F37-1397-CC5191B8F5F0}"/>
          </ac:spMkLst>
        </pc:spChg>
        <pc:spChg chg="add del mod">
          <ac:chgData name="Martin Hassel" userId="f4dcd617-baea-4eb0-933f-c7eb5904d89b" providerId="ADAL" clId="{5C7E3228-BA81-4295-8607-622AA290775C}" dt="2024-09-16T09:22:02.642" v="1685" actId="478"/>
          <ac:spMkLst>
            <pc:docMk/>
            <pc:sldMk cId="4046924386" sldId="290"/>
            <ac:spMk id="6" creationId="{9E3AEDF2-0C16-71B8-7D99-56A09001129D}"/>
          </ac:spMkLst>
        </pc:spChg>
        <pc:spChg chg="add mod">
          <ac:chgData name="Martin Hassel" userId="f4dcd617-baea-4eb0-933f-c7eb5904d89b" providerId="ADAL" clId="{5C7E3228-BA81-4295-8607-622AA290775C}" dt="2024-09-16T09:29:24.130" v="1778" actId="207"/>
          <ac:spMkLst>
            <pc:docMk/>
            <pc:sldMk cId="4046924386" sldId="290"/>
            <ac:spMk id="9" creationId="{F0190D85-55AC-D862-F7F4-CA6256EE80AF}"/>
          </ac:spMkLst>
        </pc:spChg>
        <pc:picChg chg="del mod">
          <ac:chgData name="Martin Hassel" userId="f4dcd617-baea-4eb0-933f-c7eb5904d89b" providerId="ADAL" clId="{5C7E3228-BA81-4295-8607-622AA290775C}" dt="2024-09-16T09:22:01.192" v="1684" actId="478"/>
          <ac:picMkLst>
            <pc:docMk/>
            <pc:sldMk cId="4046924386" sldId="290"/>
            <ac:picMk id="3" creationId="{B665E139-8058-1C41-5A9F-D729C5BC983A}"/>
          </ac:picMkLst>
        </pc:picChg>
        <pc:picChg chg="add mod ord">
          <ac:chgData name="Martin Hassel" userId="f4dcd617-baea-4eb0-933f-c7eb5904d89b" providerId="ADAL" clId="{5C7E3228-BA81-4295-8607-622AA290775C}" dt="2024-09-16T09:29:37.237" v="1779" actId="1038"/>
          <ac:picMkLst>
            <pc:docMk/>
            <pc:sldMk cId="4046924386" sldId="290"/>
            <ac:picMk id="8" creationId="{EABE221E-8F02-E712-17E4-080A0F06CC81}"/>
          </ac:picMkLst>
        </pc:picChg>
      </pc:sldChg>
      <pc:sldChg chg="addSp delSp modSp mod modShow">
        <pc:chgData name="Martin Hassel" userId="f4dcd617-baea-4eb0-933f-c7eb5904d89b" providerId="ADAL" clId="{5C7E3228-BA81-4295-8607-622AA290775C}" dt="2024-09-16T09:16:17.680" v="1563" actId="729"/>
        <pc:sldMkLst>
          <pc:docMk/>
          <pc:sldMk cId="1333281522" sldId="291"/>
        </pc:sldMkLst>
        <pc:spChg chg="mod">
          <ac:chgData name="Martin Hassel" userId="f4dcd617-baea-4eb0-933f-c7eb5904d89b" providerId="ADAL" clId="{5C7E3228-BA81-4295-8607-622AA290775C}" dt="2024-09-13T13:29:38.318" v="989" actId="403"/>
          <ac:spMkLst>
            <pc:docMk/>
            <pc:sldMk cId="1333281522" sldId="291"/>
            <ac:spMk id="2" creationId="{9B83B757-E8B8-1ACE-82B7-737C73F22E8E}"/>
          </ac:spMkLst>
        </pc:spChg>
        <pc:spChg chg="del">
          <ac:chgData name="Martin Hassel" userId="f4dcd617-baea-4eb0-933f-c7eb5904d89b" providerId="ADAL" clId="{5C7E3228-BA81-4295-8607-622AA290775C}" dt="2024-09-13T07:14:34.007" v="605" actId="478"/>
          <ac:spMkLst>
            <pc:docMk/>
            <pc:sldMk cId="1333281522" sldId="291"/>
            <ac:spMk id="4" creationId="{C76B19D1-5ED2-4EEC-9B3C-CF4766A7C52C}"/>
          </ac:spMkLst>
        </pc:spChg>
        <pc:spChg chg="mod">
          <ac:chgData name="Martin Hassel" userId="f4dcd617-baea-4eb0-933f-c7eb5904d89b" providerId="ADAL" clId="{5C7E3228-BA81-4295-8607-622AA290775C}" dt="2024-09-13T13:33:16.086" v="1082" actId="6549"/>
          <ac:spMkLst>
            <pc:docMk/>
            <pc:sldMk cId="1333281522" sldId="291"/>
            <ac:spMk id="5" creationId="{0559A199-C90E-FC8B-EF92-8433F207E7CC}"/>
          </ac:spMkLst>
        </pc:spChg>
        <pc:spChg chg="del">
          <ac:chgData name="Martin Hassel" userId="f4dcd617-baea-4eb0-933f-c7eb5904d89b" providerId="ADAL" clId="{5C7E3228-BA81-4295-8607-622AA290775C}" dt="2024-09-13T07:14:35.825" v="606" actId="478"/>
          <ac:spMkLst>
            <pc:docMk/>
            <pc:sldMk cId="1333281522" sldId="291"/>
            <ac:spMk id="6" creationId="{330637DA-7BEA-8F37-1397-CC5191B8F5F0}"/>
          </ac:spMkLst>
        </pc:spChg>
        <pc:spChg chg="add del mod">
          <ac:chgData name="Martin Hassel" userId="f4dcd617-baea-4eb0-933f-c7eb5904d89b" providerId="ADAL" clId="{5C7E3228-BA81-4295-8607-622AA290775C}" dt="2024-09-13T13:34:54.218" v="1086" actId="478"/>
          <ac:spMkLst>
            <pc:docMk/>
            <pc:sldMk cId="1333281522" sldId="291"/>
            <ac:spMk id="9" creationId="{316448BF-C0D7-CD43-EE7B-D26B8A8F5AA2}"/>
          </ac:spMkLst>
        </pc:spChg>
        <pc:picChg chg="add mod modCrop">
          <ac:chgData name="Martin Hassel" userId="f4dcd617-baea-4eb0-933f-c7eb5904d89b" providerId="ADAL" clId="{5C7E3228-BA81-4295-8607-622AA290775C}" dt="2024-09-16T08:41:33.052" v="1151" actId="14100"/>
          <ac:picMkLst>
            <pc:docMk/>
            <pc:sldMk cId="1333281522" sldId="291"/>
            <ac:picMk id="3" creationId="{42ED8A8D-DEFF-F478-485F-32DE550DE2AD}"/>
          </ac:picMkLst>
        </pc:picChg>
        <pc:picChg chg="del mod">
          <ac:chgData name="Martin Hassel" userId="f4dcd617-baea-4eb0-933f-c7eb5904d89b" providerId="ADAL" clId="{5C7E3228-BA81-4295-8607-622AA290775C}" dt="2024-09-13T13:34:42.897" v="1083" actId="478"/>
          <ac:picMkLst>
            <pc:docMk/>
            <pc:sldMk cId="1333281522" sldId="291"/>
            <ac:picMk id="3" creationId="{7A37AD0C-15DF-4D6E-0CF1-23F4A3AA1191}"/>
          </ac:picMkLst>
        </pc:picChg>
        <pc:picChg chg="add del mod">
          <ac:chgData name="Martin Hassel" userId="f4dcd617-baea-4eb0-933f-c7eb5904d89b" providerId="ADAL" clId="{5C7E3228-BA81-4295-8607-622AA290775C}" dt="2024-09-16T08:41:30.198" v="1148" actId="478"/>
          <ac:picMkLst>
            <pc:docMk/>
            <pc:sldMk cId="1333281522" sldId="291"/>
            <ac:picMk id="4" creationId="{2D06DC8B-8040-722A-2A0D-EB1A393F4FCB}"/>
          </ac:picMkLst>
        </pc:picChg>
        <pc:picChg chg="add del mod">
          <ac:chgData name="Martin Hassel" userId="f4dcd617-baea-4eb0-933f-c7eb5904d89b" providerId="ADAL" clId="{5C7E3228-BA81-4295-8607-622AA290775C}" dt="2024-09-16T08:41:34.107" v="1152" actId="478"/>
          <ac:picMkLst>
            <pc:docMk/>
            <pc:sldMk cId="1333281522" sldId="291"/>
            <ac:picMk id="10" creationId="{4C3919DC-C427-2A6D-82B7-5F04EA62D641}"/>
          </ac:picMkLst>
        </pc:picChg>
      </pc:sldChg>
      <pc:sldChg chg="delSp modSp mod modShow">
        <pc:chgData name="Martin Hassel" userId="f4dcd617-baea-4eb0-933f-c7eb5904d89b" providerId="ADAL" clId="{5C7E3228-BA81-4295-8607-622AA290775C}" dt="2024-09-16T09:16:17.680" v="1563" actId="729"/>
        <pc:sldMkLst>
          <pc:docMk/>
          <pc:sldMk cId="2202787707" sldId="292"/>
        </pc:sldMkLst>
        <pc:spChg chg="mod">
          <ac:chgData name="Martin Hassel" userId="f4dcd617-baea-4eb0-933f-c7eb5904d89b" providerId="ADAL" clId="{5C7E3228-BA81-4295-8607-622AA290775C}" dt="2024-09-13T13:29:46.393" v="991" actId="255"/>
          <ac:spMkLst>
            <pc:docMk/>
            <pc:sldMk cId="2202787707" sldId="292"/>
            <ac:spMk id="2" creationId="{9B83B757-E8B8-1ACE-82B7-737C73F22E8E}"/>
          </ac:spMkLst>
        </pc:spChg>
        <pc:spChg chg="del">
          <ac:chgData name="Martin Hassel" userId="f4dcd617-baea-4eb0-933f-c7eb5904d89b" providerId="ADAL" clId="{5C7E3228-BA81-4295-8607-622AA290775C}" dt="2024-09-13T07:14:39.089" v="607" actId="478"/>
          <ac:spMkLst>
            <pc:docMk/>
            <pc:sldMk cId="2202787707" sldId="292"/>
            <ac:spMk id="4" creationId="{C76B19D1-5ED2-4EEC-9B3C-CF4766A7C52C}"/>
          </ac:spMkLst>
        </pc:spChg>
        <pc:spChg chg="del">
          <ac:chgData name="Martin Hassel" userId="f4dcd617-baea-4eb0-933f-c7eb5904d89b" providerId="ADAL" clId="{5C7E3228-BA81-4295-8607-622AA290775C}" dt="2024-09-13T07:14:40.263" v="608" actId="478"/>
          <ac:spMkLst>
            <pc:docMk/>
            <pc:sldMk cId="2202787707" sldId="292"/>
            <ac:spMk id="6" creationId="{330637DA-7BEA-8F37-1397-CC5191B8F5F0}"/>
          </ac:spMkLst>
        </pc:spChg>
        <pc:spChg chg="del">
          <ac:chgData name="Martin Hassel" userId="f4dcd617-baea-4eb0-933f-c7eb5904d89b" providerId="ADAL" clId="{5C7E3228-BA81-4295-8607-622AA290775C}" dt="2024-09-13T07:14:42.467" v="609" actId="478"/>
          <ac:spMkLst>
            <pc:docMk/>
            <pc:sldMk cId="2202787707" sldId="292"/>
            <ac:spMk id="7" creationId="{3B3E17AF-80B3-E113-A6E7-0D1F45918D8E}"/>
          </ac:spMkLst>
        </pc:spChg>
        <pc:picChg chg="mod">
          <ac:chgData name="Martin Hassel" userId="f4dcd617-baea-4eb0-933f-c7eb5904d89b" providerId="ADAL" clId="{5C7E3228-BA81-4295-8607-622AA290775C}" dt="2024-09-13T13:31:10.515" v="1017" actId="14100"/>
          <ac:picMkLst>
            <pc:docMk/>
            <pc:sldMk cId="2202787707" sldId="292"/>
            <ac:picMk id="3" creationId="{ECB42241-6B5D-18C1-A38A-DDFF29E69F6D}"/>
          </ac:picMkLst>
        </pc:picChg>
      </pc:sldChg>
      <pc:sldChg chg="delSp modSp mod modShow">
        <pc:chgData name="Martin Hassel" userId="f4dcd617-baea-4eb0-933f-c7eb5904d89b" providerId="ADAL" clId="{5C7E3228-BA81-4295-8607-622AA290775C}" dt="2024-09-16T09:16:17.680" v="1563" actId="729"/>
        <pc:sldMkLst>
          <pc:docMk/>
          <pc:sldMk cId="2981832386" sldId="293"/>
        </pc:sldMkLst>
        <pc:spChg chg="mod">
          <ac:chgData name="Martin Hassel" userId="f4dcd617-baea-4eb0-933f-c7eb5904d89b" providerId="ADAL" clId="{5C7E3228-BA81-4295-8607-622AA290775C}" dt="2024-09-13T13:29:51.238" v="992" actId="403"/>
          <ac:spMkLst>
            <pc:docMk/>
            <pc:sldMk cId="2981832386" sldId="293"/>
            <ac:spMk id="2" creationId="{9B83B757-E8B8-1ACE-82B7-737C73F22E8E}"/>
          </ac:spMkLst>
        </pc:spChg>
        <pc:spChg chg="del">
          <ac:chgData name="Martin Hassel" userId="f4dcd617-baea-4eb0-933f-c7eb5904d89b" providerId="ADAL" clId="{5C7E3228-BA81-4295-8607-622AA290775C}" dt="2024-09-13T07:14:47.243" v="610" actId="478"/>
          <ac:spMkLst>
            <pc:docMk/>
            <pc:sldMk cId="2981832386" sldId="293"/>
            <ac:spMk id="4" creationId="{C76B19D1-5ED2-4EEC-9B3C-CF4766A7C52C}"/>
          </ac:spMkLst>
        </pc:spChg>
        <pc:spChg chg="del">
          <ac:chgData name="Martin Hassel" userId="f4dcd617-baea-4eb0-933f-c7eb5904d89b" providerId="ADAL" clId="{5C7E3228-BA81-4295-8607-622AA290775C}" dt="2024-09-13T07:14:49.393" v="611" actId="478"/>
          <ac:spMkLst>
            <pc:docMk/>
            <pc:sldMk cId="2981832386" sldId="293"/>
            <ac:spMk id="6" creationId="{330637DA-7BEA-8F37-1397-CC5191B8F5F0}"/>
          </ac:spMkLst>
        </pc:spChg>
        <pc:picChg chg="mod">
          <ac:chgData name="Martin Hassel" userId="f4dcd617-baea-4eb0-933f-c7eb5904d89b" providerId="ADAL" clId="{5C7E3228-BA81-4295-8607-622AA290775C}" dt="2024-09-13T13:30:01.334" v="994" actId="1076"/>
          <ac:picMkLst>
            <pc:docMk/>
            <pc:sldMk cId="2981832386" sldId="293"/>
            <ac:picMk id="3" creationId="{9B2B61E6-0EEF-310B-A426-B3FD457209EB}"/>
          </ac:picMkLst>
        </pc:picChg>
      </pc:sldChg>
      <pc:sldChg chg="delSp modSp mod modShow">
        <pc:chgData name="Martin Hassel" userId="f4dcd617-baea-4eb0-933f-c7eb5904d89b" providerId="ADAL" clId="{5C7E3228-BA81-4295-8607-622AA290775C}" dt="2024-09-16T09:16:17.680" v="1563" actId="729"/>
        <pc:sldMkLst>
          <pc:docMk/>
          <pc:sldMk cId="2269832773" sldId="294"/>
        </pc:sldMkLst>
        <pc:spChg chg="mod">
          <ac:chgData name="Martin Hassel" userId="f4dcd617-baea-4eb0-933f-c7eb5904d89b" providerId="ADAL" clId="{5C7E3228-BA81-4295-8607-622AA290775C}" dt="2024-09-13T13:29:54.894" v="993" actId="403"/>
          <ac:spMkLst>
            <pc:docMk/>
            <pc:sldMk cId="2269832773" sldId="294"/>
            <ac:spMk id="2" creationId="{9B83B757-E8B8-1ACE-82B7-737C73F22E8E}"/>
          </ac:spMkLst>
        </pc:spChg>
        <pc:spChg chg="del">
          <ac:chgData name="Martin Hassel" userId="f4dcd617-baea-4eb0-933f-c7eb5904d89b" providerId="ADAL" clId="{5C7E3228-BA81-4295-8607-622AA290775C}" dt="2024-09-13T07:14:51.976" v="612" actId="478"/>
          <ac:spMkLst>
            <pc:docMk/>
            <pc:sldMk cId="2269832773" sldId="294"/>
            <ac:spMk id="4" creationId="{C76B19D1-5ED2-4EEC-9B3C-CF4766A7C52C}"/>
          </ac:spMkLst>
        </pc:spChg>
        <pc:spChg chg="mod">
          <ac:chgData name="Martin Hassel" userId="f4dcd617-baea-4eb0-933f-c7eb5904d89b" providerId="ADAL" clId="{5C7E3228-BA81-4295-8607-622AA290775C}" dt="2024-09-13T13:31:03.492" v="1016" actId="14100"/>
          <ac:spMkLst>
            <pc:docMk/>
            <pc:sldMk cId="2269832773" sldId="294"/>
            <ac:spMk id="5" creationId="{0559A199-C90E-FC8B-EF92-8433F207E7CC}"/>
          </ac:spMkLst>
        </pc:spChg>
        <pc:spChg chg="del">
          <ac:chgData name="Martin Hassel" userId="f4dcd617-baea-4eb0-933f-c7eb5904d89b" providerId="ADAL" clId="{5C7E3228-BA81-4295-8607-622AA290775C}" dt="2024-09-13T07:14:53.366" v="613" actId="478"/>
          <ac:spMkLst>
            <pc:docMk/>
            <pc:sldMk cId="2269832773" sldId="294"/>
            <ac:spMk id="6" creationId="{330637DA-7BEA-8F37-1397-CC5191B8F5F0}"/>
          </ac:spMkLst>
        </pc:spChg>
      </pc:sldChg>
      <pc:sldChg chg="addSp delSp modSp mod modClrScheme chgLayout">
        <pc:chgData name="Martin Hassel" userId="f4dcd617-baea-4eb0-933f-c7eb5904d89b" providerId="ADAL" clId="{5C7E3228-BA81-4295-8607-622AA290775C}" dt="2024-09-13T13:38:39.068" v="1111" actId="700"/>
        <pc:sldMkLst>
          <pc:docMk/>
          <pc:sldMk cId="2888182501" sldId="297"/>
        </pc:sldMkLst>
        <pc:spChg chg="add del">
          <ac:chgData name="Martin Hassel" userId="f4dcd617-baea-4eb0-933f-c7eb5904d89b" providerId="ADAL" clId="{5C7E3228-BA81-4295-8607-622AA290775C}" dt="2024-09-13T13:38:39.068" v="1111" actId="700"/>
          <ac:spMkLst>
            <pc:docMk/>
            <pc:sldMk cId="2888182501" sldId="297"/>
            <ac:spMk id="2" creationId="{698DF20C-0A4A-7232-8B77-899A53D99512}"/>
          </ac:spMkLst>
        </pc:spChg>
        <pc:spChg chg="del">
          <ac:chgData name="Martin Hassel" userId="f4dcd617-baea-4eb0-933f-c7eb5904d89b" providerId="ADAL" clId="{5C7E3228-BA81-4295-8607-622AA290775C}" dt="2024-09-13T13:37:58.551" v="1104" actId="478"/>
          <ac:spMkLst>
            <pc:docMk/>
            <pc:sldMk cId="2888182501" sldId="297"/>
            <ac:spMk id="3" creationId="{78C53495-C381-21D0-674F-E9CD23A51C21}"/>
          </ac:spMkLst>
        </pc:spChg>
        <pc:spChg chg="add del">
          <ac:chgData name="Martin Hassel" userId="f4dcd617-baea-4eb0-933f-c7eb5904d89b" providerId="ADAL" clId="{5C7E3228-BA81-4295-8607-622AA290775C}" dt="2024-09-13T13:37:02.706" v="1099" actId="478"/>
          <ac:spMkLst>
            <pc:docMk/>
            <pc:sldMk cId="2888182501" sldId="297"/>
            <ac:spMk id="4" creationId="{5A0DB94E-94C2-A616-EFB1-96C7E75CDFCF}"/>
          </ac:spMkLst>
        </pc:spChg>
        <pc:spChg chg="mod ord">
          <ac:chgData name="Martin Hassel" userId="f4dcd617-baea-4eb0-933f-c7eb5904d89b" providerId="ADAL" clId="{5C7E3228-BA81-4295-8607-622AA290775C}" dt="2024-09-13T13:38:39.068" v="1111" actId="700"/>
          <ac:spMkLst>
            <pc:docMk/>
            <pc:sldMk cId="2888182501" sldId="297"/>
            <ac:spMk id="6" creationId="{B858147A-F2FE-F278-CEF7-F31EB9335389}"/>
          </ac:spMkLst>
        </pc:spChg>
        <pc:spChg chg="add del mod">
          <ac:chgData name="Martin Hassel" userId="f4dcd617-baea-4eb0-933f-c7eb5904d89b" providerId="ADAL" clId="{5C7E3228-BA81-4295-8607-622AA290775C}" dt="2024-09-13T13:38:13.202" v="1107" actId="478"/>
          <ac:spMkLst>
            <pc:docMk/>
            <pc:sldMk cId="2888182501" sldId="297"/>
            <ac:spMk id="9" creationId="{061CEA7B-7DFC-0473-5020-811EF414AA1A}"/>
          </ac:spMkLst>
        </pc:spChg>
        <pc:picChg chg="mod">
          <ac:chgData name="Martin Hassel" userId="f4dcd617-baea-4eb0-933f-c7eb5904d89b" providerId="ADAL" clId="{5C7E3228-BA81-4295-8607-622AA290775C}" dt="2024-09-13T13:37:31.168" v="1101" actId="208"/>
          <ac:picMkLst>
            <pc:docMk/>
            <pc:sldMk cId="2888182501" sldId="297"/>
            <ac:picMk id="5" creationId="{147F864E-4A2E-E262-0129-490472748D6E}"/>
          </ac:picMkLst>
        </pc:picChg>
        <pc:picChg chg="mod ord">
          <ac:chgData name="Martin Hassel" userId="f4dcd617-baea-4eb0-933f-c7eb5904d89b" providerId="ADAL" clId="{5C7E3228-BA81-4295-8607-622AA290775C}" dt="2024-09-13T13:38:39.068" v="1111" actId="700"/>
          <ac:picMkLst>
            <pc:docMk/>
            <pc:sldMk cId="2888182501" sldId="297"/>
            <ac:picMk id="8" creationId="{60825AC2-0B42-9597-AF8B-7AD12E6D0F89}"/>
          </ac:picMkLst>
        </pc:picChg>
      </pc:sldChg>
      <pc:sldChg chg="addSp delSp mod">
        <pc:chgData name="Martin Hassel" userId="f4dcd617-baea-4eb0-933f-c7eb5904d89b" providerId="ADAL" clId="{5C7E3228-BA81-4295-8607-622AA290775C}" dt="2024-09-16T09:03:00.147" v="1307" actId="22"/>
        <pc:sldMkLst>
          <pc:docMk/>
          <pc:sldMk cId="2814094925" sldId="298"/>
        </pc:sldMkLst>
        <pc:spChg chg="add del">
          <ac:chgData name="Martin Hassel" userId="f4dcd617-baea-4eb0-933f-c7eb5904d89b" providerId="ADAL" clId="{5C7E3228-BA81-4295-8607-622AA290775C}" dt="2024-09-16T09:03:00.147" v="1307" actId="22"/>
          <ac:spMkLst>
            <pc:docMk/>
            <pc:sldMk cId="2814094925" sldId="298"/>
            <ac:spMk id="5" creationId="{88F0A158-D24A-1A40-2FBE-69ED05985837}"/>
          </ac:spMkLst>
        </pc:spChg>
      </pc:sldChg>
      <pc:sldChg chg="modSp mod">
        <pc:chgData name="Martin Hassel" userId="f4dcd617-baea-4eb0-933f-c7eb5904d89b" providerId="ADAL" clId="{5C7E3228-BA81-4295-8607-622AA290775C}" dt="2024-09-16T09:06:13.130" v="1329" actId="20577"/>
        <pc:sldMkLst>
          <pc:docMk/>
          <pc:sldMk cId="4017022012" sldId="299"/>
        </pc:sldMkLst>
        <pc:spChg chg="mod">
          <ac:chgData name="Martin Hassel" userId="f4dcd617-baea-4eb0-933f-c7eb5904d89b" providerId="ADAL" clId="{5C7E3228-BA81-4295-8607-622AA290775C}" dt="2024-09-16T09:06:13.130" v="1329" actId="20577"/>
          <ac:spMkLst>
            <pc:docMk/>
            <pc:sldMk cId="4017022012" sldId="299"/>
            <ac:spMk id="3" creationId="{678AA4F8-8B9E-7296-35AE-C47EBD7DEFA5}"/>
          </ac:spMkLst>
        </pc:spChg>
      </pc:sldChg>
      <pc:sldChg chg="modSp mod">
        <pc:chgData name="Martin Hassel" userId="f4dcd617-baea-4eb0-933f-c7eb5904d89b" providerId="ADAL" clId="{5C7E3228-BA81-4295-8607-622AA290775C}" dt="2024-09-16T09:06:53.631" v="1334" actId="20577"/>
        <pc:sldMkLst>
          <pc:docMk/>
          <pc:sldMk cId="2444823750" sldId="300"/>
        </pc:sldMkLst>
        <pc:spChg chg="mod">
          <ac:chgData name="Martin Hassel" userId="f4dcd617-baea-4eb0-933f-c7eb5904d89b" providerId="ADAL" clId="{5C7E3228-BA81-4295-8607-622AA290775C}" dt="2024-09-16T09:06:53.631" v="1334" actId="20577"/>
          <ac:spMkLst>
            <pc:docMk/>
            <pc:sldMk cId="2444823750" sldId="300"/>
            <ac:spMk id="3" creationId="{EBCBCBA3-5D87-A648-68A9-4C5170B19287}"/>
          </ac:spMkLst>
        </pc:spChg>
      </pc:sldChg>
      <pc:sldChg chg="modSp mod">
        <pc:chgData name="Martin Hassel" userId="f4dcd617-baea-4eb0-933f-c7eb5904d89b" providerId="ADAL" clId="{5C7E3228-BA81-4295-8607-622AA290775C}" dt="2024-09-16T09:08:30.254" v="1396" actId="20577"/>
        <pc:sldMkLst>
          <pc:docMk/>
          <pc:sldMk cId="3014697714" sldId="301"/>
        </pc:sldMkLst>
        <pc:spChg chg="mod">
          <ac:chgData name="Martin Hassel" userId="f4dcd617-baea-4eb0-933f-c7eb5904d89b" providerId="ADAL" clId="{5C7E3228-BA81-4295-8607-622AA290775C}" dt="2024-09-16T09:08:30.254" v="1396" actId="20577"/>
          <ac:spMkLst>
            <pc:docMk/>
            <pc:sldMk cId="3014697714" sldId="301"/>
            <ac:spMk id="3" creationId="{F72C6E51-5274-9AAD-22E4-9C1104DAB24D}"/>
          </ac:spMkLst>
        </pc:spChg>
      </pc:sldChg>
      <pc:sldChg chg="modSp mod">
        <pc:chgData name="Martin Hassel" userId="f4dcd617-baea-4eb0-933f-c7eb5904d89b" providerId="ADAL" clId="{5C7E3228-BA81-4295-8607-622AA290775C}" dt="2024-09-16T09:10:24.718" v="1434" actId="20577"/>
        <pc:sldMkLst>
          <pc:docMk/>
          <pc:sldMk cId="1336134907" sldId="302"/>
        </pc:sldMkLst>
        <pc:spChg chg="mod">
          <ac:chgData name="Martin Hassel" userId="f4dcd617-baea-4eb0-933f-c7eb5904d89b" providerId="ADAL" clId="{5C7E3228-BA81-4295-8607-622AA290775C}" dt="2024-09-16T09:10:24.718" v="1434" actId="20577"/>
          <ac:spMkLst>
            <pc:docMk/>
            <pc:sldMk cId="1336134907" sldId="302"/>
            <ac:spMk id="3" creationId="{0E81B25A-5E4A-6AB4-9B1D-70987AE62FB7}"/>
          </ac:spMkLst>
        </pc:spChg>
      </pc:sldChg>
      <pc:sldChg chg="modSp add mod ord">
        <pc:chgData name="Martin Hassel" userId="f4dcd617-baea-4eb0-933f-c7eb5904d89b" providerId="ADAL" clId="{5C7E3228-BA81-4295-8607-622AA290775C}" dt="2024-09-13T13:20:00.269" v="921" actId="20577"/>
        <pc:sldMkLst>
          <pc:docMk/>
          <pc:sldMk cId="853183168" sldId="303"/>
        </pc:sldMkLst>
        <pc:spChg chg="mod">
          <ac:chgData name="Martin Hassel" userId="f4dcd617-baea-4eb0-933f-c7eb5904d89b" providerId="ADAL" clId="{5C7E3228-BA81-4295-8607-622AA290775C}" dt="2024-09-13T13:20:00.269" v="921" actId="20577"/>
          <ac:spMkLst>
            <pc:docMk/>
            <pc:sldMk cId="853183168" sldId="303"/>
            <ac:spMk id="5" creationId="{CE802BB1-F9C9-58D4-DB58-C74050B34B94}"/>
          </ac:spMkLst>
        </pc:spChg>
      </pc:sldChg>
      <pc:sldChg chg="addSp delSp modSp new mod modClrScheme chgLayout">
        <pc:chgData name="Martin Hassel" userId="f4dcd617-baea-4eb0-933f-c7eb5904d89b" providerId="ADAL" clId="{5C7E3228-BA81-4295-8607-622AA290775C}" dt="2024-09-16T09:02:46.414" v="1305" actId="20577"/>
        <pc:sldMkLst>
          <pc:docMk/>
          <pc:sldMk cId="1972427541" sldId="304"/>
        </pc:sldMkLst>
        <pc:spChg chg="del mod ord">
          <ac:chgData name="Martin Hassel" userId="f4dcd617-baea-4eb0-933f-c7eb5904d89b" providerId="ADAL" clId="{5C7E3228-BA81-4295-8607-622AA290775C}" dt="2024-09-16T09:02:01.539" v="1301" actId="700"/>
          <ac:spMkLst>
            <pc:docMk/>
            <pc:sldMk cId="1972427541" sldId="304"/>
            <ac:spMk id="2" creationId="{60224D56-7878-34A2-19B6-58A987B5AF9A}"/>
          </ac:spMkLst>
        </pc:spChg>
        <pc:spChg chg="del">
          <ac:chgData name="Martin Hassel" userId="f4dcd617-baea-4eb0-933f-c7eb5904d89b" providerId="ADAL" clId="{5C7E3228-BA81-4295-8607-622AA290775C}" dt="2024-09-16T09:02:01.539" v="1301" actId="700"/>
          <ac:spMkLst>
            <pc:docMk/>
            <pc:sldMk cId="1972427541" sldId="304"/>
            <ac:spMk id="3" creationId="{36DFF5D2-E424-0352-9B7C-689916C50043}"/>
          </ac:spMkLst>
        </pc:spChg>
        <pc:spChg chg="add del mod ord">
          <ac:chgData name="Martin Hassel" userId="f4dcd617-baea-4eb0-933f-c7eb5904d89b" providerId="ADAL" clId="{5C7E3228-BA81-4295-8607-622AA290775C}" dt="2024-09-16T09:02:11.359" v="1302" actId="700"/>
          <ac:spMkLst>
            <pc:docMk/>
            <pc:sldMk cId="1972427541" sldId="304"/>
            <ac:spMk id="4" creationId="{04971E58-44CF-89C7-54FD-E88F78560093}"/>
          </ac:spMkLst>
        </pc:spChg>
        <pc:spChg chg="add del mod ord">
          <ac:chgData name="Martin Hassel" userId="f4dcd617-baea-4eb0-933f-c7eb5904d89b" providerId="ADAL" clId="{5C7E3228-BA81-4295-8607-622AA290775C}" dt="2024-09-16T09:02:18.475" v="1303" actId="700"/>
          <ac:spMkLst>
            <pc:docMk/>
            <pc:sldMk cId="1972427541" sldId="304"/>
            <ac:spMk id="5" creationId="{FBB377B2-5C01-9B18-953C-F752D5620F61}"/>
          </ac:spMkLst>
        </pc:spChg>
        <pc:spChg chg="add mod ord">
          <ac:chgData name="Martin Hassel" userId="f4dcd617-baea-4eb0-933f-c7eb5904d89b" providerId="ADAL" clId="{5C7E3228-BA81-4295-8607-622AA290775C}" dt="2024-09-16T09:02:46.414" v="1305" actId="20577"/>
          <ac:spMkLst>
            <pc:docMk/>
            <pc:sldMk cId="1972427541" sldId="304"/>
            <ac:spMk id="6" creationId="{CB1D04B1-461C-1C45-309C-D5EF80C7F976}"/>
          </ac:spMkLst>
        </pc:spChg>
      </pc:sldChg>
      <pc:sldChg chg="modSp add mod ord">
        <pc:chgData name="Martin Hassel" userId="f4dcd617-baea-4eb0-933f-c7eb5904d89b" providerId="ADAL" clId="{5C7E3228-BA81-4295-8607-622AA290775C}" dt="2024-09-16T09:03:28.174" v="1313" actId="14100"/>
        <pc:sldMkLst>
          <pc:docMk/>
          <pc:sldMk cId="453935661" sldId="305"/>
        </pc:sldMkLst>
        <pc:spChg chg="mod">
          <ac:chgData name="Martin Hassel" userId="f4dcd617-baea-4eb0-933f-c7eb5904d89b" providerId="ADAL" clId="{5C7E3228-BA81-4295-8607-622AA290775C}" dt="2024-09-16T09:03:28.174" v="1313" actId="14100"/>
          <ac:spMkLst>
            <pc:docMk/>
            <pc:sldMk cId="453935661" sldId="305"/>
            <ac:spMk id="6" creationId="{CB1D04B1-461C-1C45-309C-D5EF80C7F976}"/>
          </ac:spMkLst>
        </pc:spChg>
      </pc:sldChg>
      <pc:sldChg chg="modSp add mod ord">
        <pc:chgData name="Martin Hassel" userId="f4dcd617-baea-4eb0-933f-c7eb5904d89b" providerId="ADAL" clId="{5C7E3228-BA81-4295-8607-622AA290775C}" dt="2024-09-16T09:06:32.727" v="1331"/>
        <pc:sldMkLst>
          <pc:docMk/>
          <pc:sldMk cId="2366434539" sldId="306"/>
        </pc:sldMkLst>
        <pc:spChg chg="mod">
          <ac:chgData name="Martin Hassel" userId="f4dcd617-baea-4eb0-933f-c7eb5904d89b" providerId="ADAL" clId="{5C7E3228-BA81-4295-8607-622AA290775C}" dt="2024-09-16T09:04:58.968" v="1320"/>
          <ac:spMkLst>
            <pc:docMk/>
            <pc:sldMk cId="2366434539" sldId="306"/>
            <ac:spMk id="6" creationId="{CB1D04B1-461C-1C45-309C-D5EF80C7F976}"/>
          </ac:spMkLst>
        </pc:spChg>
      </pc:sldChg>
      <pc:sldChg chg="modSp add mod ord">
        <pc:chgData name="Martin Hassel" userId="f4dcd617-baea-4eb0-933f-c7eb5904d89b" providerId="ADAL" clId="{5C7E3228-BA81-4295-8607-622AA290775C}" dt="2024-09-16T09:10:03.044" v="1431" actId="14100"/>
        <pc:sldMkLst>
          <pc:docMk/>
          <pc:sldMk cId="2161189541" sldId="307"/>
        </pc:sldMkLst>
        <pc:spChg chg="mod">
          <ac:chgData name="Martin Hassel" userId="f4dcd617-baea-4eb0-933f-c7eb5904d89b" providerId="ADAL" clId="{5C7E3228-BA81-4295-8607-622AA290775C}" dt="2024-09-16T09:10:03.044" v="1431" actId="14100"/>
          <ac:spMkLst>
            <pc:docMk/>
            <pc:sldMk cId="2161189541" sldId="307"/>
            <ac:spMk id="6" creationId="{CB1D04B1-461C-1C45-309C-D5EF80C7F976}"/>
          </ac:spMkLst>
        </pc:spChg>
      </pc:sldChg>
      <pc:sldChg chg="modSp add mod ord">
        <pc:chgData name="Martin Hassel" userId="f4dcd617-baea-4eb0-933f-c7eb5904d89b" providerId="ADAL" clId="{5C7E3228-BA81-4295-8607-622AA290775C}" dt="2024-09-16T09:05:35.871" v="1324"/>
        <pc:sldMkLst>
          <pc:docMk/>
          <pc:sldMk cId="454607004" sldId="308"/>
        </pc:sldMkLst>
        <pc:spChg chg="mod">
          <ac:chgData name="Martin Hassel" userId="f4dcd617-baea-4eb0-933f-c7eb5904d89b" providerId="ADAL" clId="{5C7E3228-BA81-4295-8607-622AA290775C}" dt="2024-09-16T09:05:27.393" v="1322"/>
          <ac:spMkLst>
            <pc:docMk/>
            <pc:sldMk cId="454607004" sldId="308"/>
            <ac:spMk id="6" creationId="{CB1D04B1-461C-1C45-309C-D5EF80C7F976}"/>
          </ac:spMkLst>
        </pc:spChg>
      </pc:sldChg>
      <pc:sldChg chg="modSp add mod ord">
        <pc:chgData name="Martin Hassel" userId="f4dcd617-baea-4eb0-933f-c7eb5904d89b" providerId="ADAL" clId="{5C7E3228-BA81-4295-8607-622AA290775C}" dt="2024-09-16T09:09:51.360" v="1429" actId="14100"/>
        <pc:sldMkLst>
          <pc:docMk/>
          <pc:sldMk cId="1585482752" sldId="309"/>
        </pc:sldMkLst>
        <pc:spChg chg="mod">
          <ac:chgData name="Martin Hassel" userId="f4dcd617-baea-4eb0-933f-c7eb5904d89b" providerId="ADAL" clId="{5C7E3228-BA81-4295-8607-622AA290775C}" dt="2024-09-16T09:09:51.360" v="1429" actId="14100"/>
          <ac:spMkLst>
            <pc:docMk/>
            <pc:sldMk cId="1585482752" sldId="309"/>
            <ac:spMk id="6" creationId="{CB1D04B1-461C-1C45-309C-D5EF80C7F976}"/>
          </ac:spMkLst>
        </pc:spChg>
      </pc:sldChg>
      <pc:sldChg chg="modSp add mod">
        <pc:chgData name="Martin Hassel" userId="f4dcd617-baea-4eb0-933f-c7eb5904d89b" providerId="ADAL" clId="{5C7E3228-BA81-4295-8607-622AA290775C}" dt="2024-09-16T09:21:09.215" v="1681" actId="20577"/>
        <pc:sldMkLst>
          <pc:docMk/>
          <pc:sldMk cId="1122024571" sldId="310"/>
        </pc:sldMkLst>
        <pc:spChg chg="mod">
          <ac:chgData name="Martin Hassel" userId="f4dcd617-baea-4eb0-933f-c7eb5904d89b" providerId="ADAL" clId="{5C7E3228-BA81-4295-8607-622AA290775C}" dt="2024-09-16T09:21:09.215" v="1681" actId="20577"/>
          <ac:spMkLst>
            <pc:docMk/>
            <pc:sldMk cId="1122024571" sldId="310"/>
            <ac:spMk id="5" creationId="{0559A199-C90E-FC8B-EF92-8433F207E7CC}"/>
          </ac:spMkLst>
        </pc:spChg>
      </pc:sldChg>
      <pc:sldChg chg="addSp delSp modSp add mod modNotesTx">
        <pc:chgData name="Martin Hassel" userId="f4dcd617-baea-4eb0-933f-c7eb5904d89b" providerId="ADAL" clId="{5C7E3228-BA81-4295-8607-622AA290775C}" dt="2024-09-16T09:27:39.595" v="1705" actId="2085"/>
        <pc:sldMkLst>
          <pc:docMk/>
          <pc:sldMk cId="837862478" sldId="311"/>
        </pc:sldMkLst>
        <pc:spChg chg="mod">
          <ac:chgData name="Martin Hassel" userId="f4dcd617-baea-4eb0-933f-c7eb5904d89b" providerId="ADAL" clId="{5C7E3228-BA81-4295-8607-622AA290775C}" dt="2024-09-16T09:17:51.922" v="1641" actId="20578"/>
          <ac:spMkLst>
            <pc:docMk/>
            <pc:sldMk cId="837862478" sldId="311"/>
            <ac:spMk id="2" creationId="{9B83B757-E8B8-1ACE-82B7-737C73F22E8E}"/>
          </ac:spMkLst>
        </pc:spChg>
        <pc:spChg chg="add del mod">
          <ac:chgData name="Martin Hassel" userId="f4dcd617-baea-4eb0-933f-c7eb5904d89b" providerId="ADAL" clId="{5C7E3228-BA81-4295-8607-622AA290775C}" dt="2024-09-16T09:21:59.353" v="1683" actId="478"/>
          <ac:spMkLst>
            <pc:docMk/>
            <pc:sldMk cId="837862478" sldId="311"/>
            <ac:spMk id="6" creationId="{0D306DAA-9C80-0BD0-11C4-71E276437C4F}"/>
          </ac:spMkLst>
        </pc:spChg>
        <pc:spChg chg="add mod">
          <ac:chgData name="Martin Hassel" userId="f4dcd617-baea-4eb0-933f-c7eb5904d89b" providerId="ADAL" clId="{5C7E3228-BA81-4295-8607-622AA290775C}" dt="2024-09-16T09:27:39.595" v="1705" actId="2085"/>
          <ac:spMkLst>
            <pc:docMk/>
            <pc:sldMk cId="837862478" sldId="311"/>
            <ac:spMk id="9" creationId="{A40BA908-70F5-77A9-08D7-B11A9258744E}"/>
          </ac:spMkLst>
        </pc:spChg>
        <pc:picChg chg="del">
          <ac:chgData name="Martin Hassel" userId="f4dcd617-baea-4eb0-933f-c7eb5904d89b" providerId="ADAL" clId="{5C7E3228-BA81-4295-8607-622AA290775C}" dt="2024-09-16T09:21:57.441" v="1682" actId="478"/>
          <ac:picMkLst>
            <pc:docMk/>
            <pc:sldMk cId="837862478" sldId="311"/>
            <ac:picMk id="3" creationId="{B665E139-8058-1C41-5A9F-D729C5BC983A}"/>
          </ac:picMkLst>
        </pc:picChg>
        <pc:picChg chg="add mod modCrop">
          <ac:chgData name="Martin Hassel" userId="f4dcd617-baea-4eb0-933f-c7eb5904d89b" providerId="ADAL" clId="{5C7E3228-BA81-4295-8607-622AA290775C}" dt="2024-09-16T09:27:18.020" v="1702"/>
          <ac:picMkLst>
            <pc:docMk/>
            <pc:sldMk cId="837862478" sldId="311"/>
            <ac:picMk id="8" creationId="{440350B2-2C21-3E5B-E248-8157F52A2484}"/>
          </ac:picMkLst>
        </pc:picChg>
      </pc:sldChg>
      <pc:sldChg chg="delSp modSp add mod">
        <pc:chgData name="Martin Hassel" userId="f4dcd617-baea-4eb0-933f-c7eb5904d89b" providerId="ADAL" clId="{5C7E3228-BA81-4295-8607-622AA290775C}" dt="2024-09-16T09:41:41.499" v="1884" actId="403"/>
        <pc:sldMkLst>
          <pc:docMk/>
          <pc:sldMk cId="3054299381" sldId="339"/>
        </pc:sldMkLst>
        <pc:spChg chg="del mod">
          <ac:chgData name="Martin Hassel" userId="f4dcd617-baea-4eb0-933f-c7eb5904d89b" providerId="ADAL" clId="{5C7E3228-BA81-4295-8607-622AA290775C}" dt="2024-09-16T09:34:50.238" v="1785" actId="478"/>
          <ac:spMkLst>
            <pc:docMk/>
            <pc:sldMk cId="3054299381" sldId="339"/>
            <ac:spMk id="5" creationId="{9BDE4BE4-F4B4-DE26-902C-439681727886}"/>
          </ac:spMkLst>
        </pc:spChg>
        <pc:graphicFrameChg chg="mod modGraphic">
          <ac:chgData name="Martin Hassel" userId="f4dcd617-baea-4eb0-933f-c7eb5904d89b" providerId="ADAL" clId="{5C7E3228-BA81-4295-8607-622AA290775C}" dt="2024-09-16T09:41:41.499" v="1884" actId="403"/>
          <ac:graphicFrameMkLst>
            <pc:docMk/>
            <pc:sldMk cId="3054299381" sldId="339"/>
            <ac:graphicFrameMk id="4" creationId="{918EEF13-1852-8A03-D1E9-4CB98BECE26A}"/>
          </ac:graphicFrameMkLst>
        </pc:graphicFrameChg>
      </pc:sldChg>
      <pc:sldChg chg="delSp modSp add mod">
        <pc:chgData name="Martin Hassel" userId="f4dcd617-baea-4eb0-933f-c7eb5904d89b" providerId="ADAL" clId="{5C7E3228-BA81-4295-8607-622AA290775C}" dt="2024-09-16T09:42:18.556" v="1887" actId="403"/>
        <pc:sldMkLst>
          <pc:docMk/>
          <pc:sldMk cId="2938487469" sldId="343"/>
        </pc:sldMkLst>
        <pc:spChg chg="del">
          <ac:chgData name="Martin Hassel" userId="f4dcd617-baea-4eb0-933f-c7eb5904d89b" providerId="ADAL" clId="{5C7E3228-BA81-4295-8607-622AA290775C}" dt="2024-09-16T09:35:13.465" v="1789" actId="478"/>
          <ac:spMkLst>
            <pc:docMk/>
            <pc:sldMk cId="2938487469" sldId="343"/>
            <ac:spMk id="6" creationId="{75D2AC8F-810F-485F-A972-FE7CC5F303AC}"/>
          </ac:spMkLst>
        </pc:spChg>
        <pc:graphicFrameChg chg="mod modGraphic">
          <ac:chgData name="Martin Hassel" userId="f4dcd617-baea-4eb0-933f-c7eb5904d89b" providerId="ADAL" clId="{5C7E3228-BA81-4295-8607-622AA290775C}" dt="2024-09-16T09:42:18.556" v="1887" actId="403"/>
          <ac:graphicFrameMkLst>
            <pc:docMk/>
            <pc:sldMk cId="2938487469" sldId="343"/>
            <ac:graphicFrameMk id="5" creationId="{94EA38ED-C44F-9C43-0733-ADCAD5821DE5}"/>
          </ac:graphicFrameMkLst>
        </pc:graphicFrameChg>
      </pc:sldChg>
      <pc:sldChg chg="delSp modSp add mod">
        <pc:chgData name="Martin Hassel" userId="f4dcd617-baea-4eb0-933f-c7eb5904d89b" providerId="ADAL" clId="{5C7E3228-BA81-4295-8607-622AA290775C}" dt="2024-09-16T09:41:59.819" v="1886" actId="14100"/>
        <pc:sldMkLst>
          <pc:docMk/>
          <pc:sldMk cId="1453392772" sldId="674"/>
        </pc:sldMkLst>
        <pc:spChg chg="del">
          <ac:chgData name="Martin Hassel" userId="f4dcd617-baea-4eb0-933f-c7eb5904d89b" providerId="ADAL" clId="{5C7E3228-BA81-4295-8607-622AA290775C}" dt="2024-09-16T09:35:57.740" v="1795" actId="478"/>
          <ac:spMkLst>
            <pc:docMk/>
            <pc:sldMk cId="1453392772" sldId="674"/>
            <ac:spMk id="5" creationId="{9BDE4BE4-F4B4-DE26-902C-439681727886}"/>
          </ac:spMkLst>
        </pc:spChg>
        <pc:graphicFrameChg chg="mod modGraphic">
          <ac:chgData name="Martin Hassel" userId="f4dcd617-baea-4eb0-933f-c7eb5904d89b" providerId="ADAL" clId="{5C7E3228-BA81-4295-8607-622AA290775C}" dt="2024-09-16T09:41:59.819" v="1886" actId="14100"/>
          <ac:graphicFrameMkLst>
            <pc:docMk/>
            <pc:sldMk cId="1453392772" sldId="674"/>
            <ac:graphicFrameMk id="6" creationId="{0F1E7A12-F0DB-5955-7674-ACD121DEE891}"/>
          </ac:graphicFrameMkLst>
        </pc:graphicFrameChg>
        <pc:picChg chg="del">
          <ac:chgData name="Martin Hassel" userId="f4dcd617-baea-4eb0-933f-c7eb5904d89b" providerId="ADAL" clId="{5C7E3228-BA81-4295-8607-622AA290775C}" dt="2024-09-16T09:35:58.782" v="1796" actId="478"/>
          <ac:picMkLst>
            <pc:docMk/>
            <pc:sldMk cId="1453392772" sldId="674"/>
            <ac:picMk id="3" creationId="{0CAE6C5E-189B-6E4C-5108-FC86B1EFE90F}"/>
          </ac:picMkLst>
        </pc:picChg>
      </pc:sldChg>
      <pc:sldChg chg="modSp add mod ord">
        <pc:chgData name="Martin Hassel" userId="f4dcd617-baea-4eb0-933f-c7eb5904d89b" providerId="ADAL" clId="{5C7E3228-BA81-4295-8607-622AA290775C}" dt="2024-09-16T09:38:33.129" v="1855" actId="403"/>
        <pc:sldMkLst>
          <pc:docMk/>
          <pc:sldMk cId="1362990666" sldId="675"/>
        </pc:sldMkLst>
        <pc:spChg chg="mod">
          <ac:chgData name="Martin Hassel" userId="f4dcd617-baea-4eb0-933f-c7eb5904d89b" providerId="ADAL" clId="{5C7E3228-BA81-4295-8607-622AA290775C}" dt="2024-09-16T09:38:33.129" v="1855" actId="403"/>
          <ac:spMkLst>
            <pc:docMk/>
            <pc:sldMk cId="1362990666" sldId="675"/>
            <ac:spMk id="2" creationId="{BFAE2B55-378B-C378-F6E0-1540B5A4E55A}"/>
          </ac:spMkLst>
        </pc:spChg>
      </pc:sldChg>
      <pc:sldMasterChg chg="modSp modSldLayout">
        <pc:chgData name="Martin Hassel" userId="f4dcd617-baea-4eb0-933f-c7eb5904d89b" providerId="ADAL" clId="{5C7E3228-BA81-4295-8607-622AA290775C}" dt="2024-09-13T13:27:05.657" v="972" actId="735"/>
        <pc:sldMasterMkLst>
          <pc:docMk/>
          <pc:sldMasterMk cId="3648724319" sldId="2147483648"/>
        </pc:sldMasterMkLst>
        <pc:sldLayoutChg chg="modSp mod">
          <pc:chgData name="Martin Hassel" userId="f4dcd617-baea-4eb0-933f-c7eb5904d89b" providerId="ADAL" clId="{5C7E3228-BA81-4295-8607-622AA290775C}" dt="2024-09-13T13:26:51.340" v="971" actId="404"/>
          <pc:sldLayoutMkLst>
            <pc:docMk/>
            <pc:sldMasterMk cId="3648724319" sldId="2147483648"/>
            <pc:sldLayoutMk cId="2122266343" sldId="2147483650"/>
          </pc:sldLayoutMkLst>
          <pc:spChg chg="mod">
            <ac:chgData name="Martin Hassel" userId="f4dcd617-baea-4eb0-933f-c7eb5904d89b" providerId="ADAL" clId="{5C7E3228-BA81-4295-8607-622AA290775C}" dt="2024-09-13T13:25:58.104" v="953" actId="403"/>
            <ac:spMkLst>
              <pc:docMk/>
              <pc:sldMasterMk cId="3648724319" sldId="2147483648"/>
              <pc:sldLayoutMk cId="2122266343" sldId="2147483650"/>
              <ac:spMk id="2" creationId="{3BB69EA4-EB27-1E68-0B84-5ED7BB85B171}"/>
            </ac:spMkLst>
          </pc:spChg>
          <pc:spChg chg="mod">
            <ac:chgData name="Martin Hassel" userId="f4dcd617-baea-4eb0-933f-c7eb5904d89b" providerId="ADAL" clId="{5C7E3228-BA81-4295-8607-622AA290775C}" dt="2024-09-13T13:26:51.340" v="971" actId="404"/>
            <ac:spMkLst>
              <pc:docMk/>
              <pc:sldMasterMk cId="3648724319" sldId="2147483648"/>
              <pc:sldLayoutMk cId="2122266343" sldId="2147483650"/>
              <ac:spMk id="3" creationId="{1BFBAC58-2270-DC52-2E0E-E37CED84DD75}"/>
            </ac:spMkLst>
          </pc:spChg>
        </pc:sldLayoutChg>
      </pc:sldMasterChg>
    </pc:docChg>
  </pc:docChgLst>
  <pc:docChgLst>
    <pc:chgData name="Håkon Olsen" userId="S::hakon.olsen@safetec.no::6e4ce54e-6e38-4de0-bee0-c2e491fcc438" providerId="AD" clId="Web-{B76679D4-BFB5-FDCA-78F6-7EC39E73A8FD}"/>
    <pc:docChg chg="modSld">
      <pc:chgData name="Håkon Olsen" userId="S::hakon.olsen@safetec.no::6e4ce54e-6e38-4de0-bee0-c2e491fcc438" providerId="AD" clId="Web-{B76679D4-BFB5-FDCA-78F6-7EC39E73A8FD}" dt="2024-10-14T06:42:01.206" v="7" actId="20577"/>
      <pc:docMkLst>
        <pc:docMk/>
      </pc:docMkLst>
      <pc:sldChg chg="modSp">
        <pc:chgData name="Håkon Olsen" userId="S::hakon.olsen@safetec.no::6e4ce54e-6e38-4de0-bee0-c2e491fcc438" providerId="AD" clId="Web-{B76679D4-BFB5-FDCA-78F6-7EC39E73A8FD}" dt="2024-10-14T06:41:00.517" v="5" actId="20577"/>
        <pc:sldMkLst>
          <pc:docMk/>
          <pc:sldMk cId="3888041585" sldId="701"/>
        </pc:sldMkLst>
        <pc:spChg chg="mod">
          <ac:chgData name="Håkon Olsen" userId="S::hakon.olsen@safetec.no::6e4ce54e-6e38-4de0-bee0-c2e491fcc438" providerId="AD" clId="Web-{B76679D4-BFB5-FDCA-78F6-7EC39E73A8FD}" dt="2024-10-14T06:41:00.517" v="5" actId="20577"/>
          <ac:spMkLst>
            <pc:docMk/>
            <pc:sldMk cId="3888041585" sldId="701"/>
            <ac:spMk id="3" creationId="{B825B4FD-BB5F-602E-4D7C-56EC56091097}"/>
          </ac:spMkLst>
        </pc:spChg>
      </pc:sldChg>
      <pc:sldChg chg="modSp">
        <pc:chgData name="Håkon Olsen" userId="S::hakon.olsen@safetec.no::6e4ce54e-6e38-4de0-bee0-c2e491fcc438" providerId="AD" clId="Web-{B76679D4-BFB5-FDCA-78F6-7EC39E73A8FD}" dt="2024-10-14T06:41:35.986" v="6" actId="20577"/>
        <pc:sldMkLst>
          <pc:docMk/>
          <pc:sldMk cId="1105048670" sldId="713"/>
        </pc:sldMkLst>
        <pc:spChg chg="mod">
          <ac:chgData name="Håkon Olsen" userId="S::hakon.olsen@safetec.no::6e4ce54e-6e38-4de0-bee0-c2e491fcc438" providerId="AD" clId="Web-{B76679D4-BFB5-FDCA-78F6-7EC39E73A8FD}" dt="2024-10-14T06:41:35.986" v="6" actId="20577"/>
          <ac:spMkLst>
            <pc:docMk/>
            <pc:sldMk cId="1105048670" sldId="713"/>
            <ac:spMk id="2" creationId="{1E889617-550C-9741-6011-ADD9DE9E6CDE}"/>
          </ac:spMkLst>
        </pc:spChg>
      </pc:sldChg>
      <pc:sldChg chg="modSp">
        <pc:chgData name="Håkon Olsen" userId="S::hakon.olsen@safetec.no::6e4ce54e-6e38-4de0-bee0-c2e491fcc438" providerId="AD" clId="Web-{B76679D4-BFB5-FDCA-78F6-7EC39E73A8FD}" dt="2024-10-14T06:42:01.206" v="7" actId="20577"/>
        <pc:sldMkLst>
          <pc:docMk/>
          <pc:sldMk cId="655424281" sldId="718"/>
        </pc:sldMkLst>
        <pc:spChg chg="mod">
          <ac:chgData name="Håkon Olsen" userId="S::hakon.olsen@safetec.no::6e4ce54e-6e38-4de0-bee0-c2e491fcc438" providerId="AD" clId="Web-{B76679D4-BFB5-FDCA-78F6-7EC39E73A8FD}" dt="2024-10-14T06:42:01.206" v="7" actId="20577"/>
          <ac:spMkLst>
            <pc:docMk/>
            <pc:sldMk cId="655424281" sldId="718"/>
            <ac:spMk id="2" creationId="{AE2F24F1-8824-1A65-9E53-381B9FD2888C}"/>
          </ac:spMkLst>
        </pc:spChg>
      </pc:sldChg>
    </pc:docChg>
  </pc:docChgLst>
  <pc:docChgLst>
    <pc:chgData name="Christina Thingvold" userId="21c4b2be-ab4c-44cb-acd5-aad1e9ec4b76" providerId="ADAL" clId="{BA5D9F7B-2652-40C7-8410-0D42CCD4525A}"/>
    <pc:docChg chg="custSel modSld">
      <pc:chgData name="Christina Thingvold" userId="21c4b2be-ab4c-44cb-acd5-aad1e9ec4b76" providerId="ADAL" clId="{BA5D9F7B-2652-40C7-8410-0D42CCD4525A}" dt="2024-10-23T07:38:55.924" v="9" actId="20577"/>
      <pc:docMkLst>
        <pc:docMk/>
      </pc:docMkLst>
      <pc:sldChg chg="modSp mod">
        <pc:chgData name="Christina Thingvold" userId="21c4b2be-ab4c-44cb-acd5-aad1e9ec4b76" providerId="ADAL" clId="{BA5D9F7B-2652-40C7-8410-0D42CCD4525A}" dt="2024-10-23T07:36:46.169" v="2" actId="27636"/>
        <pc:sldMkLst>
          <pc:docMk/>
          <pc:sldMk cId="817747543" sldId="259"/>
        </pc:sldMkLst>
        <pc:spChg chg="mod">
          <ac:chgData name="Christina Thingvold" userId="21c4b2be-ab4c-44cb-acd5-aad1e9ec4b76" providerId="ADAL" clId="{BA5D9F7B-2652-40C7-8410-0D42CCD4525A}" dt="2024-10-23T07:36:46.169" v="2" actId="27636"/>
          <ac:spMkLst>
            <pc:docMk/>
            <pc:sldMk cId="817747543" sldId="259"/>
            <ac:spMk id="6" creationId="{82E0626C-B18D-3DB3-67BD-842B300A6AC3}"/>
          </ac:spMkLst>
        </pc:spChg>
      </pc:sldChg>
      <pc:sldChg chg="modSp mod">
        <pc:chgData name="Christina Thingvold" userId="21c4b2be-ab4c-44cb-acd5-aad1e9ec4b76" providerId="ADAL" clId="{BA5D9F7B-2652-40C7-8410-0D42CCD4525A}" dt="2024-10-23T07:38:55.924" v="9" actId="20577"/>
        <pc:sldMkLst>
          <pc:docMk/>
          <pc:sldMk cId="1105048670" sldId="713"/>
        </pc:sldMkLst>
        <pc:spChg chg="mod">
          <ac:chgData name="Christina Thingvold" userId="21c4b2be-ab4c-44cb-acd5-aad1e9ec4b76" providerId="ADAL" clId="{BA5D9F7B-2652-40C7-8410-0D42CCD4525A}" dt="2024-10-23T07:38:55.924" v="9" actId="20577"/>
          <ac:spMkLst>
            <pc:docMk/>
            <pc:sldMk cId="1105048670" sldId="713"/>
            <ac:spMk id="2" creationId="{1E889617-550C-9741-6011-ADD9DE9E6CDE}"/>
          </ac:spMkLst>
        </pc:spChg>
      </pc:sldChg>
    </pc:docChg>
  </pc:docChgLst>
  <pc:docChgLst>
    <pc:chgData name="Jakob Stendahl" userId="31c817a6-28e1-4149-b97d-3ea896b0dcbf" providerId="ADAL" clId="{5D0494C1-31A2-41AD-8D3B-F7F6D004FB50}"/>
    <pc:docChg chg="undo redo custSel addSld delSld modSld">
      <pc:chgData name="Jakob Stendahl" userId="31c817a6-28e1-4149-b97d-3ea896b0dcbf" providerId="ADAL" clId="{5D0494C1-31A2-41AD-8D3B-F7F6D004FB50}" dt="2024-10-10T07:54:14.022" v="1639"/>
      <pc:docMkLst>
        <pc:docMk/>
      </pc:docMkLst>
      <pc:sldChg chg="modSp mod">
        <pc:chgData name="Jakob Stendahl" userId="31c817a6-28e1-4149-b97d-3ea896b0dcbf" providerId="ADAL" clId="{5D0494C1-31A2-41AD-8D3B-F7F6D004FB50}" dt="2024-10-08T12:27:47.961" v="778" actId="20577"/>
        <pc:sldMkLst>
          <pc:docMk/>
          <pc:sldMk cId="1619754914" sldId="257"/>
        </pc:sldMkLst>
        <pc:spChg chg="mod">
          <ac:chgData name="Jakob Stendahl" userId="31c817a6-28e1-4149-b97d-3ea896b0dcbf" providerId="ADAL" clId="{5D0494C1-31A2-41AD-8D3B-F7F6D004FB50}" dt="2024-10-08T12:27:47.961" v="778" actId="20577"/>
          <ac:spMkLst>
            <pc:docMk/>
            <pc:sldMk cId="1619754914" sldId="257"/>
            <ac:spMk id="6" creationId="{6C1BF536-6851-0691-DB53-D9098910871A}"/>
          </ac:spMkLst>
        </pc:spChg>
      </pc:sldChg>
      <pc:sldChg chg="modSp mod">
        <pc:chgData name="Jakob Stendahl" userId="31c817a6-28e1-4149-b97d-3ea896b0dcbf" providerId="ADAL" clId="{5D0494C1-31A2-41AD-8D3B-F7F6D004FB50}" dt="2024-10-08T12:28:06.926" v="787" actId="20577"/>
        <pc:sldMkLst>
          <pc:docMk/>
          <pc:sldMk cId="582151505" sldId="269"/>
        </pc:sldMkLst>
        <pc:spChg chg="mod">
          <ac:chgData name="Jakob Stendahl" userId="31c817a6-28e1-4149-b97d-3ea896b0dcbf" providerId="ADAL" clId="{5D0494C1-31A2-41AD-8D3B-F7F6D004FB50}" dt="2024-10-08T12:28:06.926" v="787" actId="20577"/>
          <ac:spMkLst>
            <pc:docMk/>
            <pc:sldMk cId="582151505" sldId="269"/>
            <ac:spMk id="2" creationId="{07C4C79F-8EF0-FA2D-7027-E46876B34339}"/>
          </ac:spMkLst>
        </pc:spChg>
      </pc:sldChg>
      <pc:sldChg chg="modSp mod">
        <pc:chgData name="Jakob Stendahl" userId="31c817a6-28e1-4149-b97d-3ea896b0dcbf" providerId="ADAL" clId="{5D0494C1-31A2-41AD-8D3B-F7F6D004FB50}" dt="2024-10-09T06:37:34.206" v="1636" actId="20577"/>
        <pc:sldMkLst>
          <pc:docMk/>
          <pc:sldMk cId="149010025" sldId="272"/>
        </pc:sldMkLst>
        <pc:spChg chg="mod">
          <ac:chgData name="Jakob Stendahl" userId="31c817a6-28e1-4149-b97d-3ea896b0dcbf" providerId="ADAL" clId="{5D0494C1-31A2-41AD-8D3B-F7F6D004FB50}" dt="2024-10-09T06:37:34.206" v="1636" actId="20577"/>
          <ac:spMkLst>
            <pc:docMk/>
            <pc:sldMk cId="149010025" sldId="272"/>
            <ac:spMk id="5" creationId="{FDFA4D25-254D-0FE7-CC09-5A8A6896F351}"/>
          </ac:spMkLst>
        </pc:spChg>
      </pc:sldChg>
      <pc:sldChg chg="del">
        <pc:chgData name="Jakob Stendahl" userId="31c817a6-28e1-4149-b97d-3ea896b0dcbf" providerId="ADAL" clId="{5D0494C1-31A2-41AD-8D3B-F7F6D004FB50}" dt="2024-10-10T07:54:11.517" v="1638" actId="47"/>
        <pc:sldMkLst>
          <pc:docMk/>
          <pc:sldMk cId="3054299381" sldId="339"/>
        </pc:sldMkLst>
      </pc:sldChg>
      <pc:sldChg chg="del">
        <pc:chgData name="Jakob Stendahl" userId="31c817a6-28e1-4149-b97d-3ea896b0dcbf" providerId="ADAL" clId="{5D0494C1-31A2-41AD-8D3B-F7F6D004FB50}" dt="2024-10-10T07:54:11.517" v="1638" actId="47"/>
        <pc:sldMkLst>
          <pc:docMk/>
          <pc:sldMk cId="2938487469" sldId="343"/>
        </pc:sldMkLst>
      </pc:sldChg>
      <pc:sldChg chg="del">
        <pc:chgData name="Jakob Stendahl" userId="31c817a6-28e1-4149-b97d-3ea896b0dcbf" providerId="ADAL" clId="{5D0494C1-31A2-41AD-8D3B-F7F6D004FB50}" dt="2024-10-10T07:54:11.517" v="1638" actId="47"/>
        <pc:sldMkLst>
          <pc:docMk/>
          <pc:sldMk cId="1362990666" sldId="675"/>
        </pc:sldMkLst>
      </pc:sldChg>
      <pc:sldChg chg="del">
        <pc:chgData name="Jakob Stendahl" userId="31c817a6-28e1-4149-b97d-3ea896b0dcbf" providerId="ADAL" clId="{5D0494C1-31A2-41AD-8D3B-F7F6D004FB50}" dt="2024-10-09T06:25:38.135" v="1625" actId="47"/>
        <pc:sldMkLst>
          <pc:docMk/>
          <pc:sldMk cId="1421033910" sldId="688"/>
        </pc:sldMkLst>
      </pc:sldChg>
      <pc:sldChg chg="del">
        <pc:chgData name="Jakob Stendahl" userId="31c817a6-28e1-4149-b97d-3ea896b0dcbf" providerId="ADAL" clId="{5D0494C1-31A2-41AD-8D3B-F7F6D004FB50}" dt="2024-10-10T07:54:11.517" v="1638" actId="47"/>
        <pc:sldMkLst>
          <pc:docMk/>
          <pc:sldMk cId="775965121" sldId="696"/>
        </pc:sldMkLst>
      </pc:sldChg>
      <pc:sldChg chg="modSp mod">
        <pc:chgData name="Jakob Stendahl" userId="31c817a6-28e1-4149-b97d-3ea896b0dcbf" providerId="ADAL" clId="{5D0494C1-31A2-41AD-8D3B-F7F6D004FB50}" dt="2024-10-08T12:47:13.903" v="795"/>
        <pc:sldMkLst>
          <pc:docMk/>
          <pc:sldMk cId="3293932144" sldId="699"/>
        </pc:sldMkLst>
        <pc:spChg chg="mod">
          <ac:chgData name="Jakob Stendahl" userId="31c817a6-28e1-4149-b97d-3ea896b0dcbf" providerId="ADAL" clId="{5D0494C1-31A2-41AD-8D3B-F7F6D004FB50}" dt="2024-10-08T12:47:13.903" v="795"/>
          <ac:spMkLst>
            <pc:docMk/>
            <pc:sldMk cId="3293932144" sldId="699"/>
            <ac:spMk id="2" creationId="{5DA3E677-1A58-F477-4E8A-2E88E5F96CD2}"/>
          </ac:spMkLst>
        </pc:spChg>
        <pc:spChg chg="mod">
          <ac:chgData name="Jakob Stendahl" userId="31c817a6-28e1-4149-b97d-3ea896b0dcbf" providerId="ADAL" clId="{5D0494C1-31A2-41AD-8D3B-F7F6D004FB50}" dt="2024-10-08T11:52:36.877" v="305" actId="207"/>
          <ac:spMkLst>
            <pc:docMk/>
            <pc:sldMk cId="3293932144" sldId="699"/>
            <ac:spMk id="3" creationId="{8B6DB2DE-D2E9-E66A-E06E-5BA459049ABA}"/>
          </ac:spMkLst>
        </pc:spChg>
      </pc:sldChg>
      <pc:sldChg chg="modSp mod">
        <pc:chgData name="Jakob Stendahl" userId="31c817a6-28e1-4149-b97d-3ea896b0dcbf" providerId="ADAL" clId="{5D0494C1-31A2-41AD-8D3B-F7F6D004FB50}" dt="2024-10-08T11:56:22.367" v="324" actId="13926"/>
        <pc:sldMkLst>
          <pc:docMk/>
          <pc:sldMk cId="3888041585" sldId="701"/>
        </pc:sldMkLst>
        <pc:spChg chg="mod">
          <ac:chgData name="Jakob Stendahl" userId="31c817a6-28e1-4149-b97d-3ea896b0dcbf" providerId="ADAL" clId="{5D0494C1-31A2-41AD-8D3B-F7F6D004FB50}" dt="2024-10-08T11:56:22.367" v="324" actId="13926"/>
          <ac:spMkLst>
            <pc:docMk/>
            <pc:sldMk cId="3888041585" sldId="701"/>
            <ac:spMk id="2" creationId="{8812376D-1A58-D13B-133A-E8A63431DFF3}"/>
          </ac:spMkLst>
        </pc:spChg>
        <pc:spChg chg="mod">
          <ac:chgData name="Jakob Stendahl" userId="31c817a6-28e1-4149-b97d-3ea896b0dcbf" providerId="ADAL" clId="{5D0494C1-31A2-41AD-8D3B-F7F6D004FB50}" dt="2024-10-08T11:52:32.856" v="304" actId="207"/>
          <ac:spMkLst>
            <pc:docMk/>
            <pc:sldMk cId="3888041585" sldId="701"/>
            <ac:spMk id="3" creationId="{B825B4FD-BB5F-602E-4D7C-56EC56091097}"/>
          </ac:spMkLst>
        </pc:spChg>
      </pc:sldChg>
      <pc:sldChg chg="modSp mod">
        <pc:chgData name="Jakob Stendahl" userId="31c817a6-28e1-4149-b97d-3ea896b0dcbf" providerId="ADAL" clId="{5D0494C1-31A2-41AD-8D3B-F7F6D004FB50}" dt="2024-10-08T12:00:48.318" v="327" actId="13926"/>
        <pc:sldMkLst>
          <pc:docMk/>
          <pc:sldMk cId="2851118381" sldId="704"/>
        </pc:sldMkLst>
        <pc:spChg chg="mod">
          <ac:chgData name="Jakob Stendahl" userId="31c817a6-28e1-4149-b97d-3ea896b0dcbf" providerId="ADAL" clId="{5D0494C1-31A2-41AD-8D3B-F7F6D004FB50}" dt="2024-10-08T12:00:48.318" v="327" actId="13926"/>
          <ac:spMkLst>
            <pc:docMk/>
            <pc:sldMk cId="2851118381" sldId="704"/>
            <ac:spMk id="2" creationId="{ED982720-7A57-64BB-DF99-5DCDEF2021F5}"/>
          </ac:spMkLst>
        </pc:spChg>
        <pc:spChg chg="mod">
          <ac:chgData name="Jakob Stendahl" userId="31c817a6-28e1-4149-b97d-3ea896b0dcbf" providerId="ADAL" clId="{5D0494C1-31A2-41AD-8D3B-F7F6D004FB50}" dt="2024-10-08T11:52:28.708" v="303" actId="207"/>
          <ac:spMkLst>
            <pc:docMk/>
            <pc:sldMk cId="2851118381" sldId="704"/>
            <ac:spMk id="3" creationId="{6A39EC2C-266C-89AF-100A-07BB2E0311ED}"/>
          </ac:spMkLst>
        </pc:spChg>
      </pc:sldChg>
      <pc:sldChg chg="modSp mod">
        <pc:chgData name="Jakob Stendahl" userId="31c817a6-28e1-4149-b97d-3ea896b0dcbf" providerId="ADAL" clId="{5D0494C1-31A2-41AD-8D3B-F7F6D004FB50}" dt="2024-10-08T12:00:57.279" v="329" actId="21"/>
        <pc:sldMkLst>
          <pc:docMk/>
          <pc:sldMk cId="2431164448" sldId="707"/>
        </pc:sldMkLst>
        <pc:spChg chg="mod">
          <ac:chgData name="Jakob Stendahl" userId="31c817a6-28e1-4149-b97d-3ea896b0dcbf" providerId="ADAL" clId="{5D0494C1-31A2-41AD-8D3B-F7F6D004FB50}" dt="2024-10-08T12:00:57.279" v="329" actId="21"/>
          <ac:spMkLst>
            <pc:docMk/>
            <pc:sldMk cId="2431164448" sldId="707"/>
            <ac:spMk id="3" creationId="{A424DF05-5666-C8A9-BFA6-F50F830BA5D0}"/>
          </ac:spMkLst>
        </pc:spChg>
      </pc:sldChg>
      <pc:sldChg chg="modSp mod">
        <pc:chgData name="Jakob Stendahl" userId="31c817a6-28e1-4149-b97d-3ea896b0dcbf" providerId="ADAL" clId="{5D0494C1-31A2-41AD-8D3B-F7F6D004FB50}" dt="2024-10-08T12:01:02.275" v="331" actId="27636"/>
        <pc:sldMkLst>
          <pc:docMk/>
          <pc:sldMk cId="405979260" sldId="709"/>
        </pc:sldMkLst>
        <pc:spChg chg="mod">
          <ac:chgData name="Jakob Stendahl" userId="31c817a6-28e1-4149-b97d-3ea896b0dcbf" providerId="ADAL" clId="{5D0494C1-31A2-41AD-8D3B-F7F6D004FB50}" dt="2024-10-08T12:01:02.275" v="331" actId="27636"/>
          <ac:spMkLst>
            <pc:docMk/>
            <pc:sldMk cId="405979260" sldId="709"/>
            <ac:spMk id="3" creationId="{4787ED10-7B13-A8D3-E2BE-A09AD890B1E7}"/>
          </ac:spMkLst>
        </pc:spChg>
      </pc:sldChg>
      <pc:sldChg chg="modSp mod">
        <pc:chgData name="Jakob Stendahl" userId="31c817a6-28e1-4149-b97d-3ea896b0dcbf" providerId="ADAL" clId="{5D0494C1-31A2-41AD-8D3B-F7F6D004FB50}" dt="2024-10-08T12:03:00.843" v="519" actId="6549"/>
        <pc:sldMkLst>
          <pc:docMk/>
          <pc:sldMk cId="1154840489" sldId="710"/>
        </pc:sldMkLst>
        <pc:spChg chg="mod">
          <ac:chgData name="Jakob Stendahl" userId="31c817a6-28e1-4149-b97d-3ea896b0dcbf" providerId="ADAL" clId="{5D0494C1-31A2-41AD-8D3B-F7F6D004FB50}" dt="2024-10-08T12:03:00.843" v="519" actId="6549"/>
          <ac:spMkLst>
            <pc:docMk/>
            <pc:sldMk cId="1154840489" sldId="710"/>
            <ac:spMk id="2" creationId="{C13C5E69-B951-0586-FFB3-299F35C141EC}"/>
          </ac:spMkLst>
        </pc:spChg>
      </pc:sldChg>
      <pc:sldChg chg="modSp mod">
        <pc:chgData name="Jakob Stendahl" userId="31c817a6-28e1-4149-b97d-3ea896b0dcbf" providerId="ADAL" clId="{5D0494C1-31A2-41AD-8D3B-F7F6D004FB50}" dt="2024-10-08T12:03:44.363" v="535" actId="20577"/>
        <pc:sldMkLst>
          <pc:docMk/>
          <pc:sldMk cId="496037095" sldId="711"/>
        </pc:sldMkLst>
        <pc:spChg chg="mod">
          <ac:chgData name="Jakob Stendahl" userId="31c817a6-28e1-4149-b97d-3ea896b0dcbf" providerId="ADAL" clId="{5D0494C1-31A2-41AD-8D3B-F7F6D004FB50}" dt="2024-10-08T12:03:44.363" v="535" actId="20577"/>
          <ac:spMkLst>
            <pc:docMk/>
            <pc:sldMk cId="496037095" sldId="711"/>
            <ac:spMk id="2" creationId="{1B240C72-6112-917E-376C-A93C91EF56CF}"/>
          </ac:spMkLst>
        </pc:spChg>
      </pc:sldChg>
      <pc:sldChg chg="modSp mod">
        <pc:chgData name="Jakob Stendahl" userId="31c817a6-28e1-4149-b97d-3ea896b0dcbf" providerId="ADAL" clId="{5D0494C1-31A2-41AD-8D3B-F7F6D004FB50}" dt="2024-10-08T12:05:08.620" v="536" actId="13926"/>
        <pc:sldMkLst>
          <pc:docMk/>
          <pc:sldMk cId="1479580615" sldId="712"/>
        </pc:sldMkLst>
        <pc:spChg chg="mod">
          <ac:chgData name="Jakob Stendahl" userId="31c817a6-28e1-4149-b97d-3ea896b0dcbf" providerId="ADAL" clId="{5D0494C1-31A2-41AD-8D3B-F7F6D004FB50}" dt="2024-10-08T12:05:08.620" v="536" actId="13926"/>
          <ac:spMkLst>
            <pc:docMk/>
            <pc:sldMk cId="1479580615" sldId="712"/>
            <ac:spMk id="2" creationId="{5C94D656-7D5C-2CDE-D887-A3541F53F146}"/>
          </ac:spMkLst>
        </pc:spChg>
        <pc:spChg chg="mod">
          <ac:chgData name="Jakob Stendahl" userId="31c817a6-28e1-4149-b97d-3ea896b0dcbf" providerId="ADAL" clId="{5D0494C1-31A2-41AD-8D3B-F7F6D004FB50}" dt="2024-10-08T11:52:14.621" v="300" actId="207"/>
          <ac:spMkLst>
            <pc:docMk/>
            <pc:sldMk cId="1479580615" sldId="712"/>
            <ac:spMk id="3" creationId="{B7B2C94F-647C-E1E5-812B-E6EB8A427DFA}"/>
          </ac:spMkLst>
        </pc:spChg>
      </pc:sldChg>
      <pc:sldChg chg="modSp mod">
        <pc:chgData name="Jakob Stendahl" userId="31c817a6-28e1-4149-b97d-3ea896b0dcbf" providerId="ADAL" clId="{5D0494C1-31A2-41AD-8D3B-F7F6D004FB50}" dt="2024-10-08T12:06:36.146" v="608" actId="20577"/>
        <pc:sldMkLst>
          <pc:docMk/>
          <pc:sldMk cId="1105048670" sldId="713"/>
        </pc:sldMkLst>
        <pc:spChg chg="mod">
          <ac:chgData name="Jakob Stendahl" userId="31c817a6-28e1-4149-b97d-3ea896b0dcbf" providerId="ADAL" clId="{5D0494C1-31A2-41AD-8D3B-F7F6D004FB50}" dt="2024-10-08T12:06:36.146" v="608" actId="20577"/>
          <ac:spMkLst>
            <pc:docMk/>
            <pc:sldMk cId="1105048670" sldId="713"/>
            <ac:spMk id="2" creationId="{1E889617-550C-9741-6011-ADD9DE9E6CDE}"/>
          </ac:spMkLst>
        </pc:spChg>
      </pc:sldChg>
      <pc:sldChg chg="modSp mod">
        <pc:chgData name="Jakob Stendahl" userId="31c817a6-28e1-4149-b97d-3ea896b0dcbf" providerId="ADAL" clId="{5D0494C1-31A2-41AD-8D3B-F7F6D004FB50}" dt="2024-10-08T12:06:44.879" v="609" actId="13926"/>
        <pc:sldMkLst>
          <pc:docMk/>
          <pc:sldMk cId="1365788179" sldId="714"/>
        </pc:sldMkLst>
        <pc:spChg chg="mod">
          <ac:chgData name="Jakob Stendahl" userId="31c817a6-28e1-4149-b97d-3ea896b0dcbf" providerId="ADAL" clId="{5D0494C1-31A2-41AD-8D3B-F7F6D004FB50}" dt="2024-10-08T12:06:44.879" v="609" actId="13926"/>
          <ac:spMkLst>
            <pc:docMk/>
            <pc:sldMk cId="1365788179" sldId="714"/>
            <ac:spMk id="2" creationId="{8DB50005-7EF8-E747-AA27-F806C2299293}"/>
          </ac:spMkLst>
        </pc:spChg>
        <pc:spChg chg="mod">
          <ac:chgData name="Jakob Stendahl" userId="31c817a6-28e1-4149-b97d-3ea896b0dcbf" providerId="ADAL" clId="{5D0494C1-31A2-41AD-8D3B-F7F6D004FB50}" dt="2024-10-08T11:53:24.550" v="321" actId="20577"/>
          <ac:spMkLst>
            <pc:docMk/>
            <pc:sldMk cId="1365788179" sldId="714"/>
            <ac:spMk id="3" creationId="{CA25B821-9B7F-719B-78CC-85E09CF02A0B}"/>
          </ac:spMkLst>
        </pc:spChg>
      </pc:sldChg>
      <pc:sldChg chg="modSp mod">
        <pc:chgData name="Jakob Stendahl" userId="31c817a6-28e1-4149-b97d-3ea896b0dcbf" providerId="ADAL" clId="{5D0494C1-31A2-41AD-8D3B-F7F6D004FB50}" dt="2024-10-08T11:54:06.483" v="323" actId="207"/>
        <pc:sldMkLst>
          <pc:docMk/>
          <pc:sldMk cId="463334788" sldId="716"/>
        </pc:sldMkLst>
        <pc:spChg chg="mod">
          <ac:chgData name="Jakob Stendahl" userId="31c817a6-28e1-4149-b97d-3ea896b0dcbf" providerId="ADAL" clId="{5D0494C1-31A2-41AD-8D3B-F7F6D004FB50}" dt="2024-10-08T11:54:06.483" v="323" actId="207"/>
          <ac:spMkLst>
            <pc:docMk/>
            <pc:sldMk cId="463334788" sldId="716"/>
            <ac:spMk id="3" creationId="{C3DA9E4B-008A-64EC-DF52-F93CB424792D}"/>
          </ac:spMkLst>
        </pc:spChg>
      </pc:sldChg>
      <pc:sldChg chg="add">
        <pc:chgData name="Jakob Stendahl" userId="31c817a6-28e1-4149-b97d-3ea896b0dcbf" providerId="ADAL" clId="{5D0494C1-31A2-41AD-8D3B-F7F6D004FB50}" dt="2024-10-10T07:54:14.022" v="1639"/>
        <pc:sldMkLst>
          <pc:docMk/>
          <pc:sldMk cId="655424281" sldId="718"/>
        </pc:sldMkLst>
      </pc:sldChg>
      <pc:sldChg chg="modSp new del mod">
        <pc:chgData name="Jakob Stendahl" userId="31c817a6-28e1-4149-b97d-3ea896b0dcbf" providerId="ADAL" clId="{5D0494C1-31A2-41AD-8D3B-F7F6D004FB50}" dt="2024-10-10T06:03:47.377" v="1637" actId="47"/>
        <pc:sldMkLst>
          <pc:docMk/>
          <pc:sldMk cId="3846615358" sldId="718"/>
        </pc:sldMkLst>
        <pc:spChg chg="mod">
          <ac:chgData name="Jakob Stendahl" userId="31c817a6-28e1-4149-b97d-3ea896b0dcbf" providerId="ADAL" clId="{5D0494C1-31A2-41AD-8D3B-F7F6D004FB50}" dt="2024-10-08T12:14:12.699" v="771" actId="20577"/>
          <ac:spMkLst>
            <pc:docMk/>
            <pc:sldMk cId="3846615358" sldId="718"/>
            <ac:spMk id="2" creationId="{094D5BFB-EB90-4775-5E92-CCB2C7B2C87E}"/>
          </ac:spMkLst>
        </pc:spChg>
      </pc:sldChg>
    </pc:docChg>
  </pc:docChgLst>
  <pc:docChgLst>
    <pc:chgData name="Annette Andresen" userId="fbfb720f-d6f2-45c4-ada2-1b4093edab50" providerId="ADAL" clId="{289B9AE5-BB12-4D21-B983-F75070762BDB}"/>
    <pc:docChg chg="undo custSel addSld modSld">
      <pc:chgData name="Annette Andresen" userId="fbfb720f-d6f2-45c4-ada2-1b4093edab50" providerId="ADAL" clId="{289B9AE5-BB12-4D21-B983-F75070762BDB}" dt="2024-11-01T09:26:25.460" v="71" actId="255"/>
      <pc:docMkLst>
        <pc:docMk/>
      </pc:docMkLst>
      <pc:sldChg chg="modSp mod">
        <pc:chgData name="Annette Andresen" userId="fbfb720f-d6f2-45c4-ada2-1b4093edab50" providerId="ADAL" clId="{289B9AE5-BB12-4D21-B983-F75070762BDB}" dt="2024-11-01T09:20:36.129" v="18" actId="14100"/>
        <pc:sldMkLst>
          <pc:docMk/>
          <pc:sldMk cId="817747543" sldId="259"/>
        </pc:sldMkLst>
        <pc:spChg chg="mod">
          <ac:chgData name="Annette Andresen" userId="fbfb720f-d6f2-45c4-ada2-1b4093edab50" providerId="ADAL" clId="{289B9AE5-BB12-4D21-B983-F75070762BDB}" dt="2024-11-01T09:20:36.129" v="18" actId="14100"/>
          <ac:spMkLst>
            <pc:docMk/>
            <pc:sldMk cId="817747543" sldId="259"/>
            <ac:spMk id="6" creationId="{82E0626C-B18D-3DB3-67BD-842B300A6AC3}"/>
          </ac:spMkLst>
        </pc:spChg>
        <pc:picChg chg="mod">
          <ac:chgData name="Annette Andresen" userId="fbfb720f-d6f2-45c4-ada2-1b4093edab50" providerId="ADAL" clId="{289B9AE5-BB12-4D21-B983-F75070762BDB}" dt="2024-11-01T09:20:33.200" v="17" actId="1076"/>
          <ac:picMkLst>
            <pc:docMk/>
            <pc:sldMk cId="817747543" sldId="259"/>
            <ac:picMk id="2" creationId="{F9FCDB74-E466-44D4-EBE4-BC53F42C33FB}"/>
          </ac:picMkLst>
        </pc:picChg>
      </pc:sldChg>
      <pc:sldChg chg="modSp mod">
        <pc:chgData name="Annette Andresen" userId="fbfb720f-d6f2-45c4-ada2-1b4093edab50" providerId="ADAL" clId="{289B9AE5-BB12-4D21-B983-F75070762BDB}" dt="2024-11-01T09:22:10.710" v="29" actId="255"/>
        <pc:sldMkLst>
          <pc:docMk/>
          <pc:sldMk cId="654937000" sldId="262"/>
        </pc:sldMkLst>
        <pc:spChg chg="mod">
          <ac:chgData name="Annette Andresen" userId="fbfb720f-d6f2-45c4-ada2-1b4093edab50" providerId="ADAL" clId="{289B9AE5-BB12-4D21-B983-F75070762BDB}" dt="2024-11-01T09:22:10.710" v="29" actId="255"/>
          <ac:spMkLst>
            <pc:docMk/>
            <pc:sldMk cId="654937000" sldId="262"/>
            <ac:spMk id="2" creationId="{9B83B757-E8B8-1ACE-82B7-737C73F22E8E}"/>
          </ac:spMkLst>
        </pc:spChg>
      </pc:sldChg>
      <pc:sldChg chg="modSp mod">
        <pc:chgData name="Annette Andresen" userId="fbfb720f-d6f2-45c4-ada2-1b4093edab50" providerId="ADAL" clId="{289B9AE5-BB12-4D21-B983-F75070762BDB}" dt="2024-11-01T09:20:49.031" v="19" actId="255"/>
        <pc:sldMkLst>
          <pc:docMk/>
          <pc:sldMk cId="1474154833" sldId="263"/>
        </pc:sldMkLst>
        <pc:spChg chg="mod">
          <ac:chgData name="Annette Andresen" userId="fbfb720f-d6f2-45c4-ada2-1b4093edab50" providerId="ADAL" clId="{289B9AE5-BB12-4D21-B983-F75070762BDB}" dt="2024-11-01T09:20:49.031" v="19" actId="255"/>
          <ac:spMkLst>
            <pc:docMk/>
            <pc:sldMk cId="1474154833" sldId="263"/>
            <ac:spMk id="5" creationId="{CE802BB1-F9C9-58D4-DB58-C74050B34B94}"/>
          </ac:spMkLst>
        </pc:spChg>
      </pc:sldChg>
      <pc:sldChg chg="modSp mod">
        <pc:chgData name="Annette Andresen" userId="fbfb720f-d6f2-45c4-ada2-1b4093edab50" providerId="ADAL" clId="{289B9AE5-BB12-4D21-B983-F75070762BDB}" dt="2024-11-01T09:20:54.327" v="20" actId="1076"/>
        <pc:sldMkLst>
          <pc:docMk/>
          <pc:sldMk cId="526117444" sldId="264"/>
        </pc:sldMkLst>
        <pc:spChg chg="mod">
          <ac:chgData name="Annette Andresen" userId="fbfb720f-d6f2-45c4-ada2-1b4093edab50" providerId="ADAL" clId="{289B9AE5-BB12-4D21-B983-F75070762BDB}" dt="2024-11-01T09:20:54.327" v="20" actId="1076"/>
          <ac:spMkLst>
            <pc:docMk/>
            <pc:sldMk cId="526117444" sldId="264"/>
            <ac:spMk id="3" creationId="{A169A0D3-5164-2EEF-F98C-D89EFEEA6E4E}"/>
          </ac:spMkLst>
        </pc:spChg>
      </pc:sldChg>
      <pc:sldChg chg="modSp mod">
        <pc:chgData name="Annette Andresen" userId="fbfb720f-d6f2-45c4-ada2-1b4093edab50" providerId="ADAL" clId="{289B9AE5-BB12-4D21-B983-F75070762BDB}" dt="2024-11-01T09:22:25.219" v="31" actId="255"/>
        <pc:sldMkLst>
          <pc:docMk/>
          <pc:sldMk cId="582151505" sldId="269"/>
        </pc:sldMkLst>
        <pc:spChg chg="mod">
          <ac:chgData name="Annette Andresen" userId="fbfb720f-d6f2-45c4-ada2-1b4093edab50" providerId="ADAL" clId="{289B9AE5-BB12-4D21-B983-F75070762BDB}" dt="2024-11-01T09:22:25.219" v="31" actId="255"/>
          <ac:spMkLst>
            <pc:docMk/>
            <pc:sldMk cId="582151505" sldId="269"/>
            <ac:spMk id="2" creationId="{07C4C79F-8EF0-FA2D-7027-E46876B34339}"/>
          </ac:spMkLst>
        </pc:spChg>
      </pc:sldChg>
      <pc:sldChg chg="modSp mod">
        <pc:chgData name="Annette Andresen" userId="fbfb720f-d6f2-45c4-ada2-1b4093edab50" providerId="ADAL" clId="{289B9AE5-BB12-4D21-B983-F75070762BDB}" dt="2024-11-01T09:26:25.460" v="71" actId="255"/>
        <pc:sldMkLst>
          <pc:docMk/>
          <pc:sldMk cId="543551989" sldId="276"/>
        </pc:sldMkLst>
        <pc:spChg chg="mod">
          <ac:chgData name="Annette Andresen" userId="fbfb720f-d6f2-45c4-ada2-1b4093edab50" providerId="ADAL" clId="{289B9AE5-BB12-4D21-B983-F75070762BDB}" dt="2024-11-01T09:26:25.460" v="71" actId="255"/>
          <ac:spMkLst>
            <pc:docMk/>
            <pc:sldMk cId="543551989" sldId="276"/>
            <ac:spMk id="2" creationId="{BFAE2B55-378B-C378-F6E0-1540B5A4E55A}"/>
          </ac:spMkLst>
        </pc:spChg>
      </pc:sldChg>
      <pc:sldChg chg="modSp mod">
        <pc:chgData name="Annette Andresen" userId="fbfb720f-d6f2-45c4-ada2-1b4093edab50" providerId="ADAL" clId="{289B9AE5-BB12-4D21-B983-F75070762BDB}" dt="2024-11-01T09:21:42.257" v="23" actId="27636"/>
        <pc:sldMkLst>
          <pc:docMk/>
          <pc:sldMk cId="246191720" sldId="281"/>
        </pc:sldMkLst>
        <pc:spChg chg="mod">
          <ac:chgData name="Annette Andresen" userId="fbfb720f-d6f2-45c4-ada2-1b4093edab50" providerId="ADAL" clId="{289B9AE5-BB12-4D21-B983-F75070762BDB}" dt="2024-11-01T09:21:00.663" v="21" actId="255"/>
          <ac:spMkLst>
            <pc:docMk/>
            <pc:sldMk cId="246191720" sldId="281"/>
            <ac:spMk id="2" creationId="{D42ABC9C-096B-ED94-9E4E-5F2A4B8F8A92}"/>
          </ac:spMkLst>
        </pc:spChg>
        <pc:spChg chg="mod">
          <ac:chgData name="Annette Andresen" userId="fbfb720f-d6f2-45c4-ada2-1b4093edab50" providerId="ADAL" clId="{289B9AE5-BB12-4D21-B983-F75070762BDB}" dt="2024-11-01T09:21:42.257" v="23" actId="27636"/>
          <ac:spMkLst>
            <pc:docMk/>
            <pc:sldMk cId="246191720" sldId="281"/>
            <ac:spMk id="3" creationId="{AF37BBE6-F0FF-62A3-2B20-A4F8C790AB31}"/>
          </ac:spMkLst>
        </pc:spChg>
      </pc:sldChg>
      <pc:sldChg chg="modSp add mod">
        <pc:chgData name="Annette Andresen" userId="fbfb720f-d6f2-45c4-ada2-1b4093edab50" providerId="ADAL" clId="{289B9AE5-BB12-4D21-B983-F75070762BDB}" dt="2024-11-01T09:23:11.682" v="41" actId="255"/>
        <pc:sldMkLst>
          <pc:docMk/>
          <pc:sldMk cId="326137191" sldId="288"/>
        </pc:sldMkLst>
        <pc:spChg chg="mod">
          <ac:chgData name="Annette Andresen" userId="fbfb720f-d6f2-45c4-ada2-1b4093edab50" providerId="ADAL" clId="{289B9AE5-BB12-4D21-B983-F75070762BDB}" dt="2024-11-01T09:23:11.682" v="41" actId="255"/>
          <ac:spMkLst>
            <pc:docMk/>
            <pc:sldMk cId="326137191" sldId="288"/>
            <ac:spMk id="2" creationId="{1E7AE58D-FAAA-C975-EB51-63CBF44D4C32}"/>
          </ac:spMkLst>
        </pc:spChg>
      </pc:sldChg>
      <pc:sldChg chg="modSp mod">
        <pc:chgData name="Annette Andresen" userId="fbfb720f-d6f2-45c4-ada2-1b4093edab50" providerId="ADAL" clId="{289B9AE5-BB12-4D21-B983-F75070762BDB}" dt="2024-11-01T09:22:18.226" v="30" actId="255"/>
        <pc:sldMkLst>
          <pc:docMk/>
          <pc:sldMk cId="2269832773" sldId="294"/>
        </pc:sldMkLst>
        <pc:spChg chg="mod">
          <ac:chgData name="Annette Andresen" userId="fbfb720f-d6f2-45c4-ada2-1b4093edab50" providerId="ADAL" clId="{289B9AE5-BB12-4D21-B983-F75070762BDB}" dt="2024-11-01T09:22:18.226" v="30" actId="255"/>
          <ac:spMkLst>
            <pc:docMk/>
            <pc:sldMk cId="2269832773" sldId="294"/>
            <ac:spMk id="2" creationId="{9B83B757-E8B8-1ACE-82B7-737C73F22E8E}"/>
          </ac:spMkLst>
        </pc:spChg>
      </pc:sldChg>
      <pc:sldChg chg="modSp mod">
        <pc:chgData name="Annette Andresen" userId="fbfb720f-d6f2-45c4-ada2-1b4093edab50" providerId="ADAL" clId="{289B9AE5-BB12-4D21-B983-F75070762BDB}" dt="2024-11-01T09:22:04.249" v="28" actId="255"/>
        <pc:sldMkLst>
          <pc:docMk/>
          <pc:sldMk cId="853183168" sldId="303"/>
        </pc:sldMkLst>
        <pc:spChg chg="mod">
          <ac:chgData name="Annette Andresen" userId="fbfb720f-d6f2-45c4-ada2-1b4093edab50" providerId="ADAL" clId="{289B9AE5-BB12-4D21-B983-F75070762BDB}" dt="2024-11-01T09:22:04.249" v="28" actId="255"/>
          <ac:spMkLst>
            <pc:docMk/>
            <pc:sldMk cId="853183168" sldId="303"/>
            <ac:spMk id="5" creationId="{CE802BB1-F9C9-58D4-DB58-C74050B34B94}"/>
          </ac:spMkLst>
        </pc:spChg>
      </pc:sldChg>
      <pc:sldChg chg="modSp mod">
        <pc:chgData name="Annette Andresen" userId="fbfb720f-d6f2-45c4-ada2-1b4093edab50" providerId="ADAL" clId="{289B9AE5-BB12-4D21-B983-F75070762BDB}" dt="2024-11-01T09:23:05.721" v="40" actId="1076"/>
        <pc:sldMkLst>
          <pc:docMk/>
          <pc:sldMk cId="2704841089" sldId="678"/>
        </pc:sldMkLst>
        <pc:spChg chg="mod">
          <ac:chgData name="Annette Andresen" userId="fbfb720f-d6f2-45c4-ada2-1b4093edab50" providerId="ADAL" clId="{289B9AE5-BB12-4D21-B983-F75070762BDB}" dt="2024-11-01T09:23:05.721" v="40" actId="1076"/>
          <ac:spMkLst>
            <pc:docMk/>
            <pc:sldMk cId="2704841089" sldId="678"/>
            <ac:spMk id="2" creationId="{ACB75CB9-D2CF-5C3F-0BC0-4666F9403453}"/>
          </ac:spMkLst>
        </pc:spChg>
      </pc:sldChg>
      <pc:sldChg chg="modSp add mod">
        <pc:chgData name="Annette Andresen" userId="fbfb720f-d6f2-45c4-ada2-1b4093edab50" providerId="ADAL" clId="{289B9AE5-BB12-4D21-B983-F75070762BDB}" dt="2024-11-01T09:21:58.539" v="27" actId="27636"/>
        <pc:sldMkLst>
          <pc:docMk/>
          <pc:sldMk cId="1091845197" sldId="694"/>
        </pc:sldMkLst>
        <pc:spChg chg="mod">
          <ac:chgData name="Annette Andresen" userId="fbfb720f-d6f2-45c4-ada2-1b4093edab50" providerId="ADAL" clId="{289B9AE5-BB12-4D21-B983-F75070762BDB}" dt="2024-11-01T09:21:53.767" v="25" actId="1076"/>
          <ac:spMkLst>
            <pc:docMk/>
            <pc:sldMk cId="1091845197" sldId="694"/>
            <ac:spMk id="2" creationId="{D42ABC9C-096B-ED94-9E4E-5F2A4B8F8A92}"/>
          </ac:spMkLst>
        </pc:spChg>
        <pc:spChg chg="mod">
          <ac:chgData name="Annette Andresen" userId="fbfb720f-d6f2-45c4-ada2-1b4093edab50" providerId="ADAL" clId="{289B9AE5-BB12-4D21-B983-F75070762BDB}" dt="2024-11-01T09:21:58.539" v="27" actId="27636"/>
          <ac:spMkLst>
            <pc:docMk/>
            <pc:sldMk cId="1091845197" sldId="694"/>
            <ac:spMk id="3" creationId="{AF37BBE6-F0FF-62A3-2B20-A4F8C790AB31}"/>
          </ac:spMkLst>
        </pc:spChg>
      </pc:sldChg>
      <pc:sldChg chg="modSp mod">
        <pc:chgData name="Annette Andresen" userId="fbfb720f-d6f2-45c4-ada2-1b4093edab50" providerId="ADAL" clId="{289B9AE5-BB12-4D21-B983-F75070762BDB}" dt="2024-11-01T09:23:21.090" v="42" actId="255"/>
        <pc:sldMkLst>
          <pc:docMk/>
          <pc:sldMk cId="3576507299" sldId="695"/>
        </pc:sldMkLst>
        <pc:spChg chg="mod">
          <ac:chgData name="Annette Andresen" userId="fbfb720f-d6f2-45c4-ada2-1b4093edab50" providerId="ADAL" clId="{289B9AE5-BB12-4D21-B983-F75070762BDB}" dt="2024-11-01T09:23:21.090" v="42" actId="255"/>
          <ac:spMkLst>
            <pc:docMk/>
            <pc:sldMk cId="3576507299" sldId="695"/>
            <ac:spMk id="2" creationId="{07C4C79F-8EF0-FA2D-7027-E46876B34339}"/>
          </ac:spMkLst>
        </pc:spChg>
      </pc:sldChg>
      <pc:sldChg chg="modSp mod">
        <pc:chgData name="Annette Andresen" userId="fbfb720f-d6f2-45c4-ada2-1b4093edab50" providerId="ADAL" clId="{289B9AE5-BB12-4D21-B983-F75070762BDB}" dt="2024-11-01T09:22:54.582" v="38" actId="255"/>
        <pc:sldMkLst>
          <pc:docMk/>
          <pc:sldMk cId="778168699" sldId="697"/>
        </pc:sldMkLst>
        <pc:spChg chg="mod">
          <ac:chgData name="Annette Andresen" userId="fbfb720f-d6f2-45c4-ada2-1b4093edab50" providerId="ADAL" clId="{289B9AE5-BB12-4D21-B983-F75070762BDB}" dt="2024-11-01T09:22:43.107" v="35" actId="1076"/>
          <ac:spMkLst>
            <pc:docMk/>
            <pc:sldMk cId="778168699" sldId="697"/>
            <ac:spMk id="9" creationId="{0BE529B8-308E-CEB1-EB77-C06DC9F4AC64}"/>
          </ac:spMkLst>
        </pc:spChg>
        <pc:spChg chg="mod">
          <ac:chgData name="Annette Andresen" userId="fbfb720f-d6f2-45c4-ada2-1b4093edab50" providerId="ADAL" clId="{289B9AE5-BB12-4D21-B983-F75070762BDB}" dt="2024-11-01T09:22:54.582" v="38" actId="255"/>
          <ac:spMkLst>
            <pc:docMk/>
            <pc:sldMk cId="778168699" sldId="697"/>
            <ac:spMk id="10" creationId="{BAE95793-AAB6-049C-45BB-CB696B70C08D}"/>
          </ac:spMkLst>
        </pc:spChg>
        <pc:picChg chg="mod">
          <ac:chgData name="Annette Andresen" userId="fbfb720f-d6f2-45c4-ada2-1b4093edab50" providerId="ADAL" clId="{289B9AE5-BB12-4D21-B983-F75070762BDB}" dt="2024-11-01T09:22:49.012" v="37" actId="14100"/>
          <ac:picMkLst>
            <pc:docMk/>
            <pc:sldMk cId="778168699" sldId="697"/>
            <ac:picMk id="7" creationId="{2301BA71-7658-709E-B4A8-3E7D6063715C}"/>
          </ac:picMkLst>
        </pc:picChg>
        <pc:picChg chg="mod">
          <ac:chgData name="Annette Andresen" userId="fbfb720f-d6f2-45c4-ada2-1b4093edab50" providerId="ADAL" clId="{289B9AE5-BB12-4D21-B983-F75070762BDB}" dt="2024-11-01T09:22:39.993" v="34" actId="1076"/>
          <ac:picMkLst>
            <pc:docMk/>
            <pc:sldMk cId="778168699" sldId="697"/>
            <ac:picMk id="1026" creationId="{5DACABA8-CE4D-745D-554F-77D8F1A4A661}"/>
          </ac:picMkLst>
        </pc:picChg>
      </pc:sldChg>
      <pc:sldChg chg="modSp mod">
        <pc:chgData name="Annette Andresen" userId="fbfb720f-d6f2-45c4-ada2-1b4093edab50" providerId="ADAL" clId="{289B9AE5-BB12-4D21-B983-F75070762BDB}" dt="2024-11-01T09:23:45.295" v="47" actId="255"/>
        <pc:sldMkLst>
          <pc:docMk/>
          <pc:sldMk cId="2772491183" sldId="698"/>
        </pc:sldMkLst>
        <pc:spChg chg="mod">
          <ac:chgData name="Annette Andresen" userId="fbfb720f-d6f2-45c4-ada2-1b4093edab50" providerId="ADAL" clId="{289B9AE5-BB12-4D21-B983-F75070762BDB}" dt="2024-11-01T09:23:45.295" v="47" actId="255"/>
          <ac:spMkLst>
            <pc:docMk/>
            <pc:sldMk cId="2772491183" sldId="698"/>
            <ac:spMk id="2" creationId="{396F8E7F-FB4E-4883-461B-BAA56069CFBC}"/>
          </ac:spMkLst>
        </pc:spChg>
      </pc:sldChg>
      <pc:sldChg chg="modSp mod">
        <pc:chgData name="Annette Andresen" userId="fbfb720f-d6f2-45c4-ada2-1b4093edab50" providerId="ADAL" clId="{289B9AE5-BB12-4D21-B983-F75070762BDB}" dt="2024-11-01T09:23:31.387" v="45" actId="27636"/>
        <pc:sldMkLst>
          <pc:docMk/>
          <pc:sldMk cId="3293932144" sldId="699"/>
        </pc:sldMkLst>
        <pc:spChg chg="mod">
          <ac:chgData name="Annette Andresen" userId="fbfb720f-d6f2-45c4-ada2-1b4093edab50" providerId="ADAL" clId="{289B9AE5-BB12-4D21-B983-F75070762BDB}" dt="2024-11-01T09:23:26.598" v="43" actId="255"/>
          <ac:spMkLst>
            <pc:docMk/>
            <pc:sldMk cId="3293932144" sldId="699"/>
            <ac:spMk id="2" creationId="{5DA3E677-1A58-F477-4E8A-2E88E5F96CD2}"/>
          </ac:spMkLst>
        </pc:spChg>
        <pc:spChg chg="mod">
          <ac:chgData name="Annette Andresen" userId="fbfb720f-d6f2-45c4-ada2-1b4093edab50" providerId="ADAL" clId="{289B9AE5-BB12-4D21-B983-F75070762BDB}" dt="2024-11-01T09:23:31.387" v="45" actId="27636"/>
          <ac:spMkLst>
            <pc:docMk/>
            <pc:sldMk cId="3293932144" sldId="699"/>
            <ac:spMk id="3" creationId="{8B6DB2DE-D2E9-E66A-E06E-5BA459049ABA}"/>
          </ac:spMkLst>
        </pc:spChg>
      </pc:sldChg>
      <pc:sldChg chg="modSp mod">
        <pc:chgData name="Annette Andresen" userId="fbfb720f-d6f2-45c4-ada2-1b4093edab50" providerId="ADAL" clId="{289B9AE5-BB12-4D21-B983-F75070762BDB}" dt="2024-11-01T09:23:38.472" v="46" actId="255"/>
        <pc:sldMkLst>
          <pc:docMk/>
          <pc:sldMk cId="3998661990" sldId="700"/>
        </pc:sldMkLst>
        <pc:spChg chg="mod">
          <ac:chgData name="Annette Andresen" userId="fbfb720f-d6f2-45c4-ada2-1b4093edab50" providerId="ADAL" clId="{289B9AE5-BB12-4D21-B983-F75070762BDB}" dt="2024-11-01T09:23:38.472" v="46" actId="255"/>
          <ac:spMkLst>
            <pc:docMk/>
            <pc:sldMk cId="3998661990" sldId="700"/>
            <ac:spMk id="2" creationId="{9B53680C-2E6B-0428-975C-7322F2B5E854}"/>
          </ac:spMkLst>
        </pc:spChg>
      </pc:sldChg>
      <pc:sldChg chg="modSp mod">
        <pc:chgData name="Annette Andresen" userId="fbfb720f-d6f2-45c4-ada2-1b4093edab50" providerId="ADAL" clId="{289B9AE5-BB12-4D21-B983-F75070762BDB}" dt="2024-11-01T09:23:51.706" v="48" actId="255"/>
        <pc:sldMkLst>
          <pc:docMk/>
          <pc:sldMk cId="3888041585" sldId="701"/>
        </pc:sldMkLst>
        <pc:spChg chg="mod">
          <ac:chgData name="Annette Andresen" userId="fbfb720f-d6f2-45c4-ada2-1b4093edab50" providerId="ADAL" clId="{289B9AE5-BB12-4D21-B983-F75070762BDB}" dt="2024-11-01T09:23:51.706" v="48" actId="255"/>
          <ac:spMkLst>
            <pc:docMk/>
            <pc:sldMk cId="3888041585" sldId="701"/>
            <ac:spMk id="2" creationId="{8812376D-1A58-D13B-133A-E8A63431DFF3}"/>
          </ac:spMkLst>
        </pc:spChg>
      </pc:sldChg>
      <pc:sldChg chg="modSp mod">
        <pc:chgData name="Annette Andresen" userId="fbfb720f-d6f2-45c4-ada2-1b4093edab50" providerId="ADAL" clId="{289B9AE5-BB12-4D21-B983-F75070762BDB}" dt="2024-11-01T09:24:04.130" v="49" actId="255"/>
        <pc:sldMkLst>
          <pc:docMk/>
          <pc:sldMk cId="3125446340" sldId="702"/>
        </pc:sldMkLst>
        <pc:spChg chg="mod">
          <ac:chgData name="Annette Andresen" userId="fbfb720f-d6f2-45c4-ada2-1b4093edab50" providerId="ADAL" clId="{289B9AE5-BB12-4D21-B983-F75070762BDB}" dt="2024-11-01T09:24:04.130" v="49" actId="255"/>
          <ac:spMkLst>
            <pc:docMk/>
            <pc:sldMk cId="3125446340" sldId="702"/>
            <ac:spMk id="2" creationId="{E8AD7478-A61B-CB0C-9650-138A059B7B1A}"/>
          </ac:spMkLst>
        </pc:spChg>
      </pc:sldChg>
      <pc:sldChg chg="modSp mod">
        <pc:chgData name="Annette Andresen" userId="fbfb720f-d6f2-45c4-ada2-1b4093edab50" providerId="ADAL" clId="{289B9AE5-BB12-4D21-B983-F75070762BDB}" dt="2024-11-01T09:24:08.139" v="50" actId="255"/>
        <pc:sldMkLst>
          <pc:docMk/>
          <pc:sldMk cId="4292106323" sldId="703"/>
        </pc:sldMkLst>
        <pc:spChg chg="mod">
          <ac:chgData name="Annette Andresen" userId="fbfb720f-d6f2-45c4-ada2-1b4093edab50" providerId="ADAL" clId="{289B9AE5-BB12-4D21-B983-F75070762BDB}" dt="2024-11-01T09:24:08.139" v="50" actId="255"/>
          <ac:spMkLst>
            <pc:docMk/>
            <pc:sldMk cId="4292106323" sldId="703"/>
            <ac:spMk id="2" creationId="{B56A4B8E-2B0F-5D4D-0BD7-A579498D9258}"/>
          </ac:spMkLst>
        </pc:spChg>
      </pc:sldChg>
      <pc:sldChg chg="modSp mod">
        <pc:chgData name="Annette Andresen" userId="fbfb720f-d6f2-45c4-ada2-1b4093edab50" providerId="ADAL" clId="{289B9AE5-BB12-4D21-B983-F75070762BDB}" dt="2024-11-01T09:24:19.701" v="53" actId="27636"/>
        <pc:sldMkLst>
          <pc:docMk/>
          <pc:sldMk cId="2851118381" sldId="704"/>
        </pc:sldMkLst>
        <pc:spChg chg="mod">
          <ac:chgData name="Annette Andresen" userId="fbfb720f-d6f2-45c4-ada2-1b4093edab50" providerId="ADAL" clId="{289B9AE5-BB12-4D21-B983-F75070762BDB}" dt="2024-11-01T09:24:14.526" v="51" actId="255"/>
          <ac:spMkLst>
            <pc:docMk/>
            <pc:sldMk cId="2851118381" sldId="704"/>
            <ac:spMk id="2" creationId="{ED982720-7A57-64BB-DF99-5DCDEF2021F5}"/>
          </ac:spMkLst>
        </pc:spChg>
        <pc:spChg chg="mod">
          <ac:chgData name="Annette Andresen" userId="fbfb720f-d6f2-45c4-ada2-1b4093edab50" providerId="ADAL" clId="{289B9AE5-BB12-4D21-B983-F75070762BDB}" dt="2024-11-01T09:24:19.701" v="53" actId="27636"/>
          <ac:spMkLst>
            <pc:docMk/>
            <pc:sldMk cId="2851118381" sldId="704"/>
            <ac:spMk id="3" creationId="{6A39EC2C-266C-89AF-100A-07BB2E0311ED}"/>
          </ac:spMkLst>
        </pc:spChg>
      </pc:sldChg>
      <pc:sldChg chg="modSp mod">
        <pc:chgData name="Annette Andresen" userId="fbfb720f-d6f2-45c4-ada2-1b4093edab50" providerId="ADAL" clId="{289B9AE5-BB12-4D21-B983-F75070762BDB}" dt="2024-11-01T09:24:29.489" v="54" actId="255"/>
        <pc:sldMkLst>
          <pc:docMk/>
          <pc:sldMk cId="1589079616" sldId="705"/>
        </pc:sldMkLst>
        <pc:spChg chg="mod">
          <ac:chgData name="Annette Andresen" userId="fbfb720f-d6f2-45c4-ada2-1b4093edab50" providerId="ADAL" clId="{289B9AE5-BB12-4D21-B983-F75070762BDB}" dt="2024-11-01T09:24:29.489" v="54" actId="255"/>
          <ac:spMkLst>
            <pc:docMk/>
            <pc:sldMk cId="1589079616" sldId="705"/>
            <ac:spMk id="2" creationId="{F92C9164-F828-35F0-9EFC-99770683CFE4}"/>
          </ac:spMkLst>
        </pc:spChg>
      </pc:sldChg>
      <pc:sldChg chg="modSp mod">
        <pc:chgData name="Annette Andresen" userId="fbfb720f-d6f2-45c4-ada2-1b4093edab50" providerId="ADAL" clId="{289B9AE5-BB12-4D21-B983-F75070762BDB}" dt="2024-11-01T09:24:44.406" v="57" actId="255"/>
        <pc:sldMkLst>
          <pc:docMk/>
          <pc:sldMk cId="1061754107" sldId="706"/>
        </pc:sldMkLst>
        <pc:spChg chg="mod">
          <ac:chgData name="Annette Andresen" userId="fbfb720f-d6f2-45c4-ada2-1b4093edab50" providerId="ADAL" clId="{289B9AE5-BB12-4D21-B983-F75070762BDB}" dt="2024-11-01T09:24:44.406" v="57" actId="255"/>
          <ac:spMkLst>
            <pc:docMk/>
            <pc:sldMk cId="1061754107" sldId="706"/>
            <ac:spMk id="2" creationId="{F3B5E0CE-278A-A21C-B356-F519EE666CC3}"/>
          </ac:spMkLst>
        </pc:spChg>
      </pc:sldChg>
      <pc:sldChg chg="modSp mod">
        <pc:chgData name="Annette Andresen" userId="fbfb720f-d6f2-45c4-ada2-1b4093edab50" providerId="ADAL" clId="{289B9AE5-BB12-4D21-B983-F75070762BDB}" dt="2024-11-01T09:24:33.786" v="55" actId="255"/>
        <pc:sldMkLst>
          <pc:docMk/>
          <pc:sldMk cId="2431164448" sldId="707"/>
        </pc:sldMkLst>
        <pc:spChg chg="mod">
          <ac:chgData name="Annette Andresen" userId="fbfb720f-d6f2-45c4-ada2-1b4093edab50" providerId="ADAL" clId="{289B9AE5-BB12-4D21-B983-F75070762BDB}" dt="2024-11-01T09:24:33.786" v="55" actId="255"/>
          <ac:spMkLst>
            <pc:docMk/>
            <pc:sldMk cId="2431164448" sldId="707"/>
            <ac:spMk id="2" creationId="{A098B859-C34E-C5EB-CDC5-BE97AA17E69A}"/>
          </ac:spMkLst>
        </pc:spChg>
      </pc:sldChg>
      <pc:sldChg chg="modSp mod">
        <pc:chgData name="Annette Andresen" userId="fbfb720f-d6f2-45c4-ada2-1b4093edab50" providerId="ADAL" clId="{289B9AE5-BB12-4D21-B983-F75070762BDB}" dt="2024-11-01T09:24:39.696" v="56" actId="255"/>
        <pc:sldMkLst>
          <pc:docMk/>
          <pc:sldMk cId="2971237641" sldId="708"/>
        </pc:sldMkLst>
        <pc:spChg chg="mod">
          <ac:chgData name="Annette Andresen" userId="fbfb720f-d6f2-45c4-ada2-1b4093edab50" providerId="ADAL" clId="{289B9AE5-BB12-4D21-B983-F75070762BDB}" dt="2024-11-01T09:24:39.696" v="56" actId="255"/>
          <ac:spMkLst>
            <pc:docMk/>
            <pc:sldMk cId="2971237641" sldId="708"/>
            <ac:spMk id="4" creationId="{D3C6E430-7B87-BA7E-E9C1-2AC9AB2AB509}"/>
          </ac:spMkLst>
        </pc:spChg>
      </pc:sldChg>
      <pc:sldChg chg="modSp mod">
        <pc:chgData name="Annette Andresen" userId="fbfb720f-d6f2-45c4-ada2-1b4093edab50" providerId="ADAL" clId="{289B9AE5-BB12-4D21-B983-F75070762BDB}" dt="2024-11-01T09:24:50.112" v="58" actId="255"/>
        <pc:sldMkLst>
          <pc:docMk/>
          <pc:sldMk cId="405979260" sldId="709"/>
        </pc:sldMkLst>
        <pc:spChg chg="mod">
          <ac:chgData name="Annette Andresen" userId="fbfb720f-d6f2-45c4-ada2-1b4093edab50" providerId="ADAL" clId="{289B9AE5-BB12-4D21-B983-F75070762BDB}" dt="2024-11-01T09:24:50.112" v="58" actId="255"/>
          <ac:spMkLst>
            <pc:docMk/>
            <pc:sldMk cId="405979260" sldId="709"/>
            <ac:spMk id="2" creationId="{7E48C3E9-E128-1084-6584-0821DCD78235}"/>
          </ac:spMkLst>
        </pc:spChg>
      </pc:sldChg>
      <pc:sldChg chg="modSp mod">
        <pc:chgData name="Annette Andresen" userId="fbfb720f-d6f2-45c4-ada2-1b4093edab50" providerId="ADAL" clId="{289B9AE5-BB12-4D21-B983-F75070762BDB}" dt="2024-11-01T09:24:54.818" v="59" actId="255"/>
        <pc:sldMkLst>
          <pc:docMk/>
          <pc:sldMk cId="1154840489" sldId="710"/>
        </pc:sldMkLst>
        <pc:spChg chg="mod">
          <ac:chgData name="Annette Andresen" userId="fbfb720f-d6f2-45c4-ada2-1b4093edab50" providerId="ADAL" clId="{289B9AE5-BB12-4D21-B983-F75070762BDB}" dt="2024-11-01T09:24:54.818" v="59" actId="255"/>
          <ac:spMkLst>
            <pc:docMk/>
            <pc:sldMk cId="1154840489" sldId="710"/>
            <ac:spMk id="2" creationId="{C13C5E69-B951-0586-FFB3-299F35C141EC}"/>
          </ac:spMkLst>
        </pc:spChg>
      </pc:sldChg>
      <pc:sldChg chg="modSp mod">
        <pc:chgData name="Annette Andresen" userId="fbfb720f-d6f2-45c4-ada2-1b4093edab50" providerId="ADAL" clId="{289B9AE5-BB12-4D21-B983-F75070762BDB}" dt="2024-11-01T09:25:00.935" v="60" actId="255"/>
        <pc:sldMkLst>
          <pc:docMk/>
          <pc:sldMk cId="496037095" sldId="711"/>
        </pc:sldMkLst>
        <pc:spChg chg="mod">
          <ac:chgData name="Annette Andresen" userId="fbfb720f-d6f2-45c4-ada2-1b4093edab50" providerId="ADAL" clId="{289B9AE5-BB12-4D21-B983-F75070762BDB}" dt="2024-11-01T09:25:00.935" v="60" actId="255"/>
          <ac:spMkLst>
            <pc:docMk/>
            <pc:sldMk cId="496037095" sldId="711"/>
            <ac:spMk id="2" creationId="{1B240C72-6112-917E-376C-A93C91EF56CF}"/>
          </ac:spMkLst>
        </pc:spChg>
      </pc:sldChg>
      <pc:sldChg chg="modSp mod">
        <pc:chgData name="Annette Andresen" userId="fbfb720f-d6f2-45c4-ada2-1b4093edab50" providerId="ADAL" clId="{289B9AE5-BB12-4D21-B983-F75070762BDB}" dt="2024-11-01T09:25:28.016" v="61" actId="255"/>
        <pc:sldMkLst>
          <pc:docMk/>
          <pc:sldMk cId="1479580615" sldId="712"/>
        </pc:sldMkLst>
        <pc:spChg chg="mod">
          <ac:chgData name="Annette Andresen" userId="fbfb720f-d6f2-45c4-ada2-1b4093edab50" providerId="ADAL" clId="{289B9AE5-BB12-4D21-B983-F75070762BDB}" dt="2024-11-01T09:25:28.016" v="61" actId="255"/>
          <ac:spMkLst>
            <pc:docMk/>
            <pc:sldMk cId="1479580615" sldId="712"/>
            <ac:spMk id="2" creationId="{5C94D656-7D5C-2CDE-D887-A3541F53F146}"/>
          </ac:spMkLst>
        </pc:spChg>
      </pc:sldChg>
      <pc:sldChg chg="modSp mod">
        <pc:chgData name="Annette Andresen" userId="fbfb720f-d6f2-45c4-ada2-1b4093edab50" providerId="ADAL" clId="{289B9AE5-BB12-4D21-B983-F75070762BDB}" dt="2024-11-01T09:25:34.744" v="62" actId="255"/>
        <pc:sldMkLst>
          <pc:docMk/>
          <pc:sldMk cId="1105048670" sldId="713"/>
        </pc:sldMkLst>
        <pc:spChg chg="mod">
          <ac:chgData name="Annette Andresen" userId="fbfb720f-d6f2-45c4-ada2-1b4093edab50" providerId="ADAL" clId="{289B9AE5-BB12-4D21-B983-F75070762BDB}" dt="2024-11-01T09:25:34.744" v="62" actId="255"/>
          <ac:spMkLst>
            <pc:docMk/>
            <pc:sldMk cId="1105048670" sldId="713"/>
            <ac:spMk id="2" creationId="{1E889617-550C-9741-6011-ADD9DE9E6CDE}"/>
          </ac:spMkLst>
        </pc:spChg>
      </pc:sldChg>
      <pc:sldChg chg="modSp mod">
        <pc:chgData name="Annette Andresen" userId="fbfb720f-d6f2-45c4-ada2-1b4093edab50" providerId="ADAL" clId="{289B9AE5-BB12-4D21-B983-F75070762BDB}" dt="2024-11-01T09:25:39.582" v="63" actId="255"/>
        <pc:sldMkLst>
          <pc:docMk/>
          <pc:sldMk cId="1365788179" sldId="714"/>
        </pc:sldMkLst>
        <pc:spChg chg="mod">
          <ac:chgData name="Annette Andresen" userId="fbfb720f-d6f2-45c4-ada2-1b4093edab50" providerId="ADAL" clId="{289B9AE5-BB12-4D21-B983-F75070762BDB}" dt="2024-11-01T09:25:39.582" v="63" actId="255"/>
          <ac:spMkLst>
            <pc:docMk/>
            <pc:sldMk cId="1365788179" sldId="714"/>
            <ac:spMk id="2" creationId="{8DB50005-7EF8-E747-AA27-F806C2299293}"/>
          </ac:spMkLst>
        </pc:spChg>
      </pc:sldChg>
      <pc:sldChg chg="modSp mod">
        <pc:chgData name="Annette Andresen" userId="fbfb720f-d6f2-45c4-ada2-1b4093edab50" providerId="ADAL" clId="{289B9AE5-BB12-4D21-B983-F75070762BDB}" dt="2024-11-01T09:25:45.264" v="64" actId="255"/>
        <pc:sldMkLst>
          <pc:docMk/>
          <pc:sldMk cId="3661015971" sldId="715"/>
        </pc:sldMkLst>
        <pc:spChg chg="mod">
          <ac:chgData name="Annette Andresen" userId="fbfb720f-d6f2-45c4-ada2-1b4093edab50" providerId="ADAL" clId="{289B9AE5-BB12-4D21-B983-F75070762BDB}" dt="2024-11-01T09:25:45.264" v="64" actId="255"/>
          <ac:spMkLst>
            <pc:docMk/>
            <pc:sldMk cId="3661015971" sldId="715"/>
            <ac:spMk id="2" creationId="{2FBF8F47-5E0E-2C89-6FDE-3E3B88F7FE18}"/>
          </ac:spMkLst>
        </pc:spChg>
      </pc:sldChg>
      <pc:sldChg chg="modSp mod">
        <pc:chgData name="Annette Andresen" userId="fbfb720f-d6f2-45c4-ada2-1b4093edab50" providerId="ADAL" clId="{289B9AE5-BB12-4D21-B983-F75070762BDB}" dt="2024-11-01T09:25:54.335" v="68" actId="20577"/>
        <pc:sldMkLst>
          <pc:docMk/>
          <pc:sldMk cId="463334788" sldId="716"/>
        </pc:sldMkLst>
        <pc:spChg chg="mod">
          <ac:chgData name="Annette Andresen" userId="fbfb720f-d6f2-45c4-ada2-1b4093edab50" providerId="ADAL" clId="{289B9AE5-BB12-4D21-B983-F75070762BDB}" dt="2024-11-01T09:25:49.758" v="65" actId="255"/>
          <ac:spMkLst>
            <pc:docMk/>
            <pc:sldMk cId="463334788" sldId="716"/>
            <ac:spMk id="2" creationId="{0010C876-81E0-2A11-4A98-5AB90BE3E836}"/>
          </ac:spMkLst>
        </pc:spChg>
        <pc:spChg chg="mod">
          <ac:chgData name="Annette Andresen" userId="fbfb720f-d6f2-45c4-ada2-1b4093edab50" providerId="ADAL" clId="{289B9AE5-BB12-4D21-B983-F75070762BDB}" dt="2024-11-01T09:25:54.335" v="68" actId="20577"/>
          <ac:spMkLst>
            <pc:docMk/>
            <pc:sldMk cId="463334788" sldId="716"/>
            <ac:spMk id="3" creationId="{C3DA9E4B-008A-64EC-DF52-F93CB424792D}"/>
          </ac:spMkLst>
        </pc:spChg>
      </pc:sldChg>
      <pc:sldChg chg="modSp mod">
        <pc:chgData name="Annette Andresen" userId="fbfb720f-d6f2-45c4-ada2-1b4093edab50" providerId="ADAL" clId="{289B9AE5-BB12-4D21-B983-F75070762BDB}" dt="2024-11-01T09:26:16.335" v="69" actId="255"/>
        <pc:sldMkLst>
          <pc:docMk/>
          <pc:sldMk cId="4018402912" sldId="717"/>
        </pc:sldMkLst>
        <pc:spChg chg="mod">
          <ac:chgData name="Annette Andresen" userId="fbfb720f-d6f2-45c4-ada2-1b4093edab50" providerId="ADAL" clId="{289B9AE5-BB12-4D21-B983-F75070762BDB}" dt="2024-11-01T09:26:16.335" v="69" actId="255"/>
          <ac:spMkLst>
            <pc:docMk/>
            <pc:sldMk cId="4018402912" sldId="717"/>
            <ac:spMk id="2" creationId="{BF183402-99EF-6F8A-3B23-594D1BBB1E01}"/>
          </ac:spMkLst>
        </pc:spChg>
      </pc:sldChg>
      <pc:sldChg chg="modSp mod">
        <pc:chgData name="Annette Andresen" userId="fbfb720f-d6f2-45c4-ada2-1b4093edab50" providerId="ADAL" clId="{289B9AE5-BB12-4D21-B983-F75070762BDB}" dt="2024-11-01T09:26:21.569" v="70" actId="255"/>
        <pc:sldMkLst>
          <pc:docMk/>
          <pc:sldMk cId="655424281" sldId="718"/>
        </pc:sldMkLst>
        <pc:spChg chg="mod">
          <ac:chgData name="Annette Andresen" userId="fbfb720f-d6f2-45c4-ada2-1b4093edab50" providerId="ADAL" clId="{289B9AE5-BB12-4D21-B983-F75070762BDB}" dt="2024-11-01T09:26:21.569" v="70" actId="255"/>
          <ac:spMkLst>
            <pc:docMk/>
            <pc:sldMk cId="655424281" sldId="718"/>
            <ac:spMk id="2" creationId="{AE2F24F1-8824-1A65-9E53-381B9FD2888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7FE445-C50C-4392-8C23-8E0205D2EEC6}" type="datetimeFigureOut">
              <a:rPr lang="nb-NO" smtClean="0"/>
              <a:t>01.11.2024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02B08-3850-4371-A4E7-55B8A8D19444}" type="slidenum">
              <a:rPr lang="nb-NO" smtClean="0"/>
              <a:t>‹#›</a:t>
            </a:fld>
            <a:endParaRPr lang="nb-NO"/>
          </a:p>
        </p:txBody>
      </p:sp>
    </p:spTree>
    <p:extLst>
      <p:ext uri="{BB962C8B-B14F-4D97-AF65-F5344CB8AC3E}">
        <p14:creationId xmlns:p14="http://schemas.microsoft.com/office/powerpoint/2010/main" val="203151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afetecnordic.sharepoint.com/teams/PRJ001588/Shared%20Documents/General/5.%20Workplace/Bakgrunnsdokumenter/SektorCERT-Angrebet-mod-dansk-kritisk-infrastruktur-TLP-CLEAR%20%281%29.pdf?web=1"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safetecnordic.sharepoint.com/teams/PRJ001588/Shared%20Documents/General/5.%20Workplace/Bakgrunnsdokumenter/SektorCERT-Angrebet-mod-dansk-kritisk-infrastruktur-TLP-CLEAR%20(1).pdf?web=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3</a:t>
            </a:fld>
            <a:endParaRPr lang="nb-NO"/>
          </a:p>
        </p:txBody>
      </p:sp>
    </p:spTree>
    <p:extLst>
      <p:ext uri="{BB962C8B-B14F-4D97-AF65-F5344CB8AC3E}">
        <p14:creationId xmlns:p14="http://schemas.microsoft.com/office/powerpoint/2010/main" val="374931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IEA: </a:t>
            </a:r>
            <a:r>
              <a:rPr lang="en-GB" err="1"/>
              <a:t>angrep</a:t>
            </a:r>
            <a:r>
              <a:rPr lang="en-GB"/>
              <a:t> mot </a:t>
            </a:r>
            <a:r>
              <a:rPr lang="en-GB" err="1"/>
              <a:t>kraftsektoren</a:t>
            </a:r>
            <a:r>
              <a:rPr lang="en-GB"/>
              <a:t> er </a:t>
            </a:r>
            <a:r>
              <a:rPr lang="en-GB" err="1"/>
              <a:t>økende</a:t>
            </a:r>
            <a:r>
              <a:rPr lang="en-GB"/>
              <a:t>, </a:t>
            </a:r>
            <a:r>
              <a:rPr lang="en-GB" err="1"/>
              <a:t>og</a:t>
            </a:r>
            <a:r>
              <a:rPr lang="en-GB"/>
              <a:t> </a:t>
            </a:r>
            <a:r>
              <a:rPr lang="en-GB" err="1"/>
              <a:t>digitaliseringen</a:t>
            </a:r>
            <a:r>
              <a:rPr lang="en-GB"/>
              <a:t> </a:t>
            </a:r>
            <a:r>
              <a:rPr lang="en-GB" err="1"/>
              <a:t>bidrar</a:t>
            </a:r>
            <a:r>
              <a:rPr lang="en-GB"/>
              <a:t> </a:t>
            </a:r>
            <a:r>
              <a:rPr lang="en-GB" err="1"/>
              <a:t>til</a:t>
            </a:r>
            <a:r>
              <a:rPr lang="en-GB"/>
              <a:t> å </a:t>
            </a:r>
            <a:r>
              <a:rPr lang="en-GB" err="1"/>
              <a:t>øke</a:t>
            </a:r>
            <a:r>
              <a:rPr lang="en-GB"/>
              <a:t> </a:t>
            </a:r>
            <a:r>
              <a:rPr lang="en-GB" err="1"/>
              <a:t>sårbarhetseksponeringen</a:t>
            </a:r>
            <a:r>
              <a:rPr lang="en-GB"/>
              <a:t>. </a:t>
            </a:r>
          </a:p>
        </p:txBody>
      </p:sp>
      <p:sp>
        <p:nvSpPr>
          <p:cNvPr id="4" name="Slide Number Placeholder 3"/>
          <p:cNvSpPr>
            <a:spLocks noGrp="1"/>
          </p:cNvSpPr>
          <p:nvPr>
            <p:ph type="sldNum" sz="quarter" idx="5"/>
          </p:nvPr>
        </p:nvSpPr>
        <p:spPr/>
        <p:txBody>
          <a:bodyPr/>
          <a:lstStyle/>
          <a:p>
            <a:fld id="{39302B08-3850-4371-A4E7-55B8A8D19444}" type="slidenum">
              <a:rPr lang="nb-NO" smtClean="0"/>
              <a:t>14</a:t>
            </a:fld>
            <a:endParaRPr lang="nb-NO"/>
          </a:p>
        </p:txBody>
      </p:sp>
    </p:spTree>
    <p:extLst>
      <p:ext uri="{BB962C8B-B14F-4D97-AF65-F5344CB8AC3E}">
        <p14:creationId xmlns:p14="http://schemas.microsoft.com/office/powerpoint/2010/main" val="826910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39302B08-3850-4371-A4E7-55B8A8D19444}" type="slidenum">
              <a:rPr lang="nb-NO" smtClean="0"/>
              <a:t>15</a:t>
            </a:fld>
            <a:endParaRPr lang="nb-NO"/>
          </a:p>
        </p:txBody>
      </p:sp>
    </p:spTree>
    <p:extLst>
      <p:ext uri="{BB962C8B-B14F-4D97-AF65-F5344CB8AC3E}">
        <p14:creationId xmlns:p14="http://schemas.microsoft.com/office/powerpoint/2010/main" val="3633987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Diskusjonsøvelse er en simulert interaktiv diskusjon om et hypotetisk scenario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Situasjonsbeskrivelse er gitt sammen med et sett med mål som skal oppnås
Deltakerne står overfor forskjellige utfordringer mens de går gjennom det hypotetiske scenariet
Evalueringen innebærer en gjennomgang av øvelsen for å identifisere styrker og svakheter
Rapporteringen omfatter dokumentasjon av funn og anbefalinger</a:t>
            </a:r>
          </a:p>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17</a:t>
            </a:fld>
            <a:endParaRPr lang="nb-NO"/>
          </a:p>
        </p:txBody>
      </p:sp>
    </p:spTree>
    <p:extLst>
      <p:ext uri="{BB962C8B-B14F-4D97-AF65-F5344CB8AC3E}">
        <p14:creationId xmlns:p14="http://schemas.microsoft.com/office/powerpoint/2010/main" val="3720841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18</a:t>
            </a:fld>
            <a:endParaRPr lang="nb-NO"/>
          </a:p>
        </p:txBody>
      </p:sp>
    </p:spTree>
    <p:extLst>
      <p:ext uri="{BB962C8B-B14F-4D97-AF65-F5344CB8AC3E}">
        <p14:creationId xmlns:p14="http://schemas.microsoft.com/office/powerpoint/2010/main" val="3954561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19</a:t>
            </a:fld>
            <a:endParaRPr lang="nb-NO"/>
          </a:p>
        </p:txBody>
      </p:sp>
    </p:spTree>
    <p:extLst>
      <p:ext uri="{BB962C8B-B14F-4D97-AF65-F5344CB8AC3E}">
        <p14:creationId xmlns:p14="http://schemas.microsoft.com/office/powerpoint/2010/main" val="1452598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9302B08-3850-4371-A4E7-55B8A8D19444}" type="slidenum">
              <a:rPr lang="nb-NO" smtClean="0"/>
              <a:t>20</a:t>
            </a:fld>
            <a:endParaRPr lang="nb-NO"/>
          </a:p>
        </p:txBody>
      </p:sp>
    </p:spTree>
    <p:extLst>
      <p:ext uri="{BB962C8B-B14F-4D97-AF65-F5344CB8AC3E}">
        <p14:creationId xmlns:p14="http://schemas.microsoft.com/office/powerpoint/2010/main" val="2217144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Husk vurdering av konsekvenser for andre systemer og produksjon.</a:t>
            </a:r>
          </a:p>
        </p:txBody>
      </p:sp>
      <p:sp>
        <p:nvSpPr>
          <p:cNvPr id="4" name="Slide Number Placeholder 3"/>
          <p:cNvSpPr>
            <a:spLocks noGrp="1"/>
          </p:cNvSpPr>
          <p:nvPr>
            <p:ph type="sldNum" sz="quarter" idx="5"/>
          </p:nvPr>
        </p:nvSpPr>
        <p:spPr/>
        <p:txBody>
          <a:bodyPr/>
          <a:lstStyle/>
          <a:p>
            <a:fld id="{39302B08-3850-4371-A4E7-55B8A8D19444}" type="slidenum">
              <a:rPr lang="nb-NO" smtClean="0"/>
              <a:t>25</a:t>
            </a:fld>
            <a:endParaRPr lang="nb-NO"/>
          </a:p>
        </p:txBody>
      </p:sp>
    </p:spTree>
    <p:extLst>
      <p:ext uri="{BB962C8B-B14F-4D97-AF65-F5344CB8AC3E}">
        <p14:creationId xmlns:p14="http://schemas.microsoft.com/office/powerpoint/2010/main" val="3635954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9302B08-3850-4371-A4E7-55B8A8D19444}" type="slidenum">
              <a:rPr lang="nb-NO" smtClean="0"/>
              <a:t>34</a:t>
            </a:fld>
            <a:endParaRPr lang="nb-NO"/>
          </a:p>
        </p:txBody>
      </p:sp>
    </p:spTree>
    <p:extLst>
      <p:ext uri="{BB962C8B-B14F-4D97-AF65-F5344CB8AC3E}">
        <p14:creationId xmlns:p14="http://schemas.microsoft.com/office/powerpoint/2010/main" val="3204839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Hvordan kunne dette angrepet vært forhindret?</a:t>
            </a:r>
          </a:p>
          <a:p>
            <a:r>
              <a:rPr lang="nb-NO"/>
              <a:t>Diskuter mulige forebyggende tiltak som bedre autentisering, strengere tilgangskontroll, og regelmessige sikkerhetsrevisjoner hos leverandøren.</a:t>
            </a:r>
          </a:p>
          <a:p>
            <a:r>
              <a:rPr lang="nb-NO"/>
              <a:t>Hvilke sikkerhetstiltak kan implementeres for å beskytte mot slike angrep?</a:t>
            </a:r>
          </a:p>
          <a:p>
            <a:r>
              <a:rPr lang="nb-NO"/>
              <a:t>Utforsk tiltak som multifaktorautentisering, overvåking av nettverkstrafikk, og bruk av sikkerhetsprotokoller.</a:t>
            </a:r>
          </a:p>
          <a:p>
            <a:r>
              <a:rPr lang="nb-NO"/>
              <a:t>Hvordan bør samhandlingen med leverandøren foregå når et innbrudd oppdages?</a:t>
            </a:r>
          </a:p>
          <a:p>
            <a:r>
              <a:rPr lang="nb-NO"/>
              <a:t>Diskuter prosedyrer for kommunikasjon, samarbeid om å identifisere og fjerne trusler, og tiltak for å forhindre fremtidige angrep.</a:t>
            </a:r>
          </a:p>
          <a:p>
            <a:r>
              <a:rPr lang="nb-NO"/>
              <a:t>Hva er de langsiktige konsekvensene av slike angrep på tilliten til leverandører og sanntidsdata?</a:t>
            </a:r>
          </a:p>
          <a:p>
            <a:r>
              <a:rPr lang="nb-NO"/>
              <a:t>Diskuter hvordan slike hendelser kan påvirke tilliten til leverandører og sanntidsdata, og hvilke tiltak som kan gjenopprette denne tilliten.</a:t>
            </a:r>
          </a:p>
          <a:p>
            <a:r>
              <a:rPr lang="nb-NO"/>
              <a:t>Hvordan bør kraftverket reagere på slike hendelser i fremtiden?</a:t>
            </a:r>
          </a:p>
          <a:p>
            <a:r>
              <a:rPr lang="nb-NO"/>
              <a:t>Vurder beredskapsplaner, opplæring av ansatte, og etablering av en responsprotokoll for å håndtere lignende situasjoner.</a:t>
            </a:r>
          </a:p>
          <a:p>
            <a:r>
              <a:rPr lang="nb-NO"/>
              <a:t>Hva er de økonomiske og operasjonelle konsekvensene av slike angrep?</a:t>
            </a:r>
          </a:p>
          <a:p>
            <a:r>
              <a:rPr lang="nb-NO"/>
              <a:t>Analyser de økonomiske tapene og operasjonelle utfordringene som følge av manipulerte data og nødvendige utbedringer.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42</a:t>
            </a:fld>
            <a:endParaRPr lang="nb-NO"/>
          </a:p>
        </p:txBody>
      </p:sp>
    </p:spTree>
    <p:extLst>
      <p:ext uri="{BB962C8B-B14F-4D97-AF65-F5344CB8AC3E}">
        <p14:creationId xmlns:p14="http://schemas.microsoft.com/office/powerpoint/2010/main" val="426821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Øvingsmål: Etablere </a:t>
            </a:r>
            <a:r>
              <a:rPr lang="nb-NO" err="1"/>
              <a:t>situasjonsfortåelse</a:t>
            </a:r>
            <a:r>
              <a:rPr lang="nb-NO"/>
              <a:t> og bruke planverk i praksis ved OT-hendelse under en 3-4 timers øvelse. </a:t>
            </a:r>
          </a:p>
          <a:p>
            <a:r>
              <a:rPr lang="nb-NO"/>
              <a:t>Evalueres ved: oppsummering (hot wash-up) og spørreskjema etterpå. </a:t>
            </a:r>
          </a:p>
        </p:txBody>
      </p:sp>
      <p:sp>
        <p:nvSpPr>
          <p:cNvPr id="4" name="Slide Number Placeholder 3"/>
          <p:cNvSpPr>
            <a:spLocks noGrp="1"/>
          </p:cNvSpPr>
          <p:nvPr>
            <p:ph type="sldNum" sz="quarter" idx="5"/>
          </p:nvPr>
        </p:nvSpPr>
        <p:spPr/>
        <p:txBody>
          <a:bodyPr/>
          <a:lstStyle/>
          <a:p>
            <a:fld id="{39302B08-3850-4371-A4E7-55B8A8D19444}" type="slidenum">
              <a:rPr lang="nb-NO" smtClean="0"/>
              <a:t>4</a:t>
            </a:fld>
            <a:endParaRPr lang="nb-NO"/>
          </a:p>
        </p:txBody>
      </p:sp>
    </p:spTree>
    <p:extLst>
      <p:ext uri="{BB962C8B-B14F-4D97-AF65-F5344CB8AC3E}">
        <p14:creationId xmlns:p14="http://schemas.microsoft.com/office/powerpoint/2010/main" val="4123057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6</a:t>
            </a:fld>
            <a:endParaRPr lang="nb-NO"/>
          </a:p>
        </p:txBody>
      </p:sp>
    </p:spTree>
    <p:extLst>
      <p:ext uri="{BB962C8B-B14F-4D97-AF65-F5344CB8AC3E}">
        <p14:creationId xmlns:p14="http://schemas.microsoft.com/office/powerpoint/2010/main" val="400014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a:t>Deltagerne diskuterer en eller flere problemstillinger på bakgrunn av et scenario</a:t>
            </a:r>
          </a:p>
          <a:p>
            <a:pPr marL="171450" indent="-171450">
              <a:buFont typeface="Arial" panose="020B0604020202020204" pitchFamily="34" charset="0"/>
              <a:buChar char="•"/>
            </a:pPr>
            <a:r>
              <a:rPr lang="nb-NO"/>
              <a:t>Diskusjonene styres av øvingsleder</a:t>
            </a:r>
          </a:p>
          <a:p>
            <a:pPr marL="171450" indent="-171450">
              <a:buFont typeface="Arial" panose="020B0604020202020204" pitchFamily="34" charset="0"/>
              <a:buChar char="•"/>
            </a:pPr>
            <a:r>
              <a:rPr lang="nb-NO"/>
              <a:t>Gir en gjennomgang av komplekse utfordringer, økt kjennskap til planer og rutiner og bevissthet om forbedringspunkter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7</a:t>
            </a:fld>
            <a:endParaRPr lang="nb-NO"/>
          </a:p>
        </p:txBody>
      </p:sp>
    </p:spTree>
    <p:extLst>
      <p:ext uri="{BB962C8B-B14F-4D97-AF65-F5344CB8AC3E}">
        <p14:creationId xmlns:p14="http://schemas.microsoft.com/office/powerpoint/2010/main" val="3892528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a:t>Deltagerne diskuterer en eller flere problemstillinger på bakgrunn av et scenario</a:t>
            </a:r>
          </a:p>
          <a:p>
            <a:pPr marL="171450" indent="-171450">
              <a:buFont typeface="Arial" panose="020B0604020202020204" pitchFamily="34" charset="0"/>
              <a:buChar char="•"/>
            </a:pPr>
            <a:r>
              <a:rPr lang="nb-NO"/>
              <a:t>Diskusjonene styres av øvingsleder</a:t>
            </a:r>
          </a:p>
          <a:p>
            <a:pPr marL="171450" indent="-171450">
              <a:buFont typeface="Arial" panose="020B0604020202020204" pitchFamily="34" charset="0"/>
              <a:buChar char="•"/>
            </a:pPr>
            <a:r>
              <a:rPr lang="nb-NO"/>
              <a:t>Gir en gjennomgang av komplekse utfordringer, økt kjennskap til planer og rutiner og bevissthet om forbedringspunkter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8</a:t>
            </a:fld>
            <a:endParaRPr lang="nb-NO"/>
          </a:p>
        </p:txBody>
      </p:sp>
    </p:spTree>
    <p:extLst>
      <p:ext uri="{BB962C8B-B14F-4D97-AF65-F5344CB8AC3E}">
        <p14:creationId xmlns:p14="http://schemas.microsoft.com/office/powerpoint/2010/main" val="3624758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CISO, Incident Manager (IM), </a:t>
            </a:r>
          </a:p>
          <a:p>
            <a:r>
              <a:rPr lang="en-GB" err="1"/>
              <a:t>Kontaktflate</a:t>
            </a:r>
            <a:r>
              <a:rPr lang="en-GB"/>
              <a:t> </a:t>
            </a:r>
            <a:r>
              <a:rPr lang="en-GB" err="1"/>
              <a:t>mellom</a:t>
            </a:r>
            <a:r>
              <a:rPr lang="en-GB"/>
              <a:t> IT </a:t>
            </a:r>
            <a:r>
              <a:rPr lang="en-GB" err="1"/>
              <a:t>og</a:t>
            </a:r>
            <a:r>
              <a:rPr lang="en-GB"/>
              <a:t> </a:t>
            </a:r>
            <a:r>
              <a:rPr lang="en-GB" err="1"/>
              <a:t>øvrig</a:t>
            </a:r>
            <a:r>
              <a:rPr lang="en-GB"/>
              <a:t> </a:t>
            </a:r>
            <a:r>
              <a:rPr lang="en-GB" err="1"/>
              <a:t>beredskapsorganisasjon</a:t>
            </a:r>
            <a:r>
              <a:rPr lang="en-GB"/>
              <a:t>?!</a:t>
            </a:r>
          </a:p>
        </p:txBody>
      </p:sp>
      <p:sp>
        <p:nvSpPr>
          <p:cNvPr id="4" name="Slide Number Placeholder 3"/>
          <p:cNvSpPr>
            <a:spLocks noGrp="1"/>
          </p:cNvSpPr>
          <p:nvPr>
            <p:ph type="sldNum" sz="quarter" idx="5"/>
          </p:nvPr>
        </p:nvSpPr>
        <p:spPr/>
        <p:txBody>
          <a:bodyPr/>
          <a:lstStyle/>
          <a:p>
            <a:fld id="{39302B08-3850-4371-A4E7-55B8A8D19444}" type="slidenum">
              <a:rPr lang="nb-NO" smtClean="0"/>
              <a:t>10</a:t>
            </a:fld>
            <a:endParaRPr lang="nb-NO"/>
          </a:p>
        </p:txBody>
      </p:sp>
    </p:spTree>
    <p:extLst>
      <p:ext uri="{BB962C8B-B14F-4D97-AF65-F5344CB8AC3E}">
        <p14:creationId xmlns:p14="http://schemas.microsoft.com/office/powerpoint/2010/main" val="1363171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Loggfører er en viktig støttefunksjon for beredskapskoordinator/leder</a:t>
            </a:r>
          </a:p>
          <a:p>
            <a:r>
              <a:rPr lang="nb-NO"/>
              <a:t>- Noterer faktainformasjon om saken og besluttede tiltak</a:t>
            </a:r>
          </a:p>
          <a:p>
            <a:r>
              <a:rPr lang="nb-NO"/>
              <a:t> </a:t>
            </a:r>
          </a:p>
          <a:p>
            <a:r>
              <a:rPr lang="nb-NO"/>
              <a:t>- Sørger for å få oppdatert status på tiltakene på neste statusmøte</a:t>
            </a:r>
          </a:p>
          <a:p>
            <a:r>
              <a:rPr lang="nb-NO"/>
              <a:t>- Danner seg et bilde over situasjonen – får ”informasjonsoverlegenhet”</a:t>
            </a:r>
          </a:p>
          <a:p>
            <a:r>
              <a:rPr lang="nb-NO"/>
              <a:t>- Stopper beredskapsledelsen hvis de forviller seg, sporer av eller bruker mye tid </a:t>
            </a:r>
          </a:p>
          <a:p>
            <a:r>
              <a:rPr lang="nb-NO"/>
              <a:t>- Korrigerer misforståelser eller feil situasjonsforståelse </a:t>
            </a:r>
          </a:p>
          <a:p>
            <a:endParaRPr lang="nb-NO"/>
          </a:p>
          <a:p>
            <a:r>
              <a:rPr lang="nb-NO"/>
              <a:t>- Dokumenterer hendelsesforløp, tiltak, håndtering osv.:</a:t>
            </a:r>
          </a:p>
          <a:p>
            <a:r>
              <a:rPr lang="nb-NO">
                <a:sym typeface="Wingdings" panose="05000000000000000000" pitchFamily="2" charset="2"/>
              </a:rPr>
              <a:t></a:t>
            </a:r>
            <a:r>
              <a:rPr lang="nb-NO"/>
              <a:t>Kontinuitet – ved langvarig håndtering av hendelser</a:t>
            </a:r>
          </a:p>
          <a:p>
            <a:pPr marL="171450" indent="-171450">
              <a:buFont typeface="Wingdings" panose="05000000000000000000" pitchFamily="2" charset="2"/>
              <a:buChar char="à"/>
            </a:pPr>
            <a:r>
              <a:rPr lang="nb-NO"/>
              <a:t>For evaluering, rapportering, gransking og evt. rettsoppgjør i etterkant</a:t>
            </a:r>
          </a:p>
          <a:p>
            <a:pPr marL="0" indent="0">
              <a:buFont typeface="Wingdings" panose="05000000000000000000" pitchFamily="2" charset="2"/>
              <a:buNone/>
            </a:pPr>
            <a:endParaRPr lang="nb-NO"/>
          </a:p>
          <a:p>
            <a:r>
              <a:rPr lang="nb-NO"/>
              <a:t>- Dokumenter tidspunkt for når informasjonen ble observert/fanget opp og når den ble overlevert – kan være timers forskjell</a:t>
            </a:r>
          </a:p>
          <a:p>
            <a:pPr marL="171450" indent="-171450">
              <a:buFontTx/>
              <a:buChar char="-"/>
            </a:pPr>
            <a:r>
              <a:rPr lang="nb-NO"/>
              <a:t>Loggfør hvor/hvem informasjonen kommer fra - både sender og mottaker av informasjonen.</a:t>
            </a:r>
          </a:p>
          <a:p>
            <a:r>
              <a:rPr lang="nb-NO"/>
              <a:t>- Funksjon: gjør det enklere å spore uoverensstemmelser underveis og i etterkant</a:t>
            </a:r>
          </a:p>
          <a:p>
            <a:endParaRPr lang="nb-NO"/>
          </a:p>
          <a:p>
            <a:r>
              <a:rPr lang="nb-NO"/>
              <a:t>Ved endringer/oppdatering - ny linje, henvis til den gamle (IKKE oppdater den gamle! Viktig for å få med seg endringer i situasjonsbildet)</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11</a:t>
            </a:fld>
            <a:endParaRPr lang="nb-NO"/>
          </a:p>
        </p:txBody>
      </p:sp>
    </p:spTree>
    <p:extLst>
      <p:ext uri="{BB962C8B-B14F-4D97-AF65-F5344CB8AC3E}">
        <p14:creationId xmlns:p14="http://schemas.microsoft.com/office/powerpoint/2010/main" val="211361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12</a:t>
            </a:fld>
            <a:endParaRPr lang="nb-NO"/>
          </a:p>
        </p:txBody>
      </p:sp>
    </p:spTree>
    <p:extLst>
      <p:ext uri="{BB962C8B-B14F-4D97-AF65-F5344CB8AC3E}">
        <p14:creationId xmlns:p14="http://schemas.microsoft.com/office/powerpoint/2010/main" val="2619889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0" i="0">
                <a:effectLst/>
                <a:latin typeface="Segoe UI" panose="020B0502040204020203" pitchFamily="34" charset="0"/>
              </a:rPr>
              <a:t>Rapporten beskriver et omfattende cyberangrep mot dansk kritisk infrastruktur i mai 2023, hvor 22 selskaper innen energisektoren ble kompromittert</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 Angriperne fikk tilgang til industrielle kontrollsystemer, og flere selskaper måtte gå i øy-drift</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 Det er indikasjoner på at statlige aktører kan ha vært involvert</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 Uten </a:t>
            </a:r>
            <a:r>
              <a:rPr lang="nb-NO" b="0" i="0" err="1">
                <a:effectLst/>
                <a:latin typeface="Segoe UI" panose="020B0502040204020203" pitchFamily="34" charset="0"/>
              </a:rPr>
              <a:t>SektorCERTs</a:t>
            </a:r>
            <a:r>
              <a:rPr lang="nb-NO" b="0" i="0">
                <a:effectLst/>
                <a:latin typeface="Segoe UI" panose="020B0502040204020203" pitchFamily="34" charset="0"/>
              </a:rPr>
              <a:t> sensornettverk og samarbeid med medlemmer, leverandører og myndigheter, kunne angrepet ha ført til driftsmessige konsekvenser for dansk infrastruktur</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 Angrepet utnyttet en sårbarhet i </a:t>
            </a:r>
            <a:r>
              <a:rPr lang="nb-NO" b="0" i="0" err="1">
                <a:effectLst/>
                <a:latin typeface="Segoe UI" panose="020B0502040204020203" pitchFamily="34" charset="0"/>
              </a:rPr>
              <a:t>Zyxel</a:t>
            </a:r>
            <a:r>
              <a:rPr lang="nb-NO" b="0" i="0">
                <a:effectLst/>
                <a:latin typeface="Segoe UI" panose="020B0502040204020203" pitchFamily="34" charset="0"/>
              </a:rPr>
              <a:t> </a:t>
            </a:r>
            <a:r>
              <a:rPr lang="nb-NO" b="0" i="0" err="1">
                <a:effectLst/>
                <a:latin typeface="Segoe UI" panose="020B0502040204020203" pitchFamily="34" charset="0"/>
              </a:rPr>
              <a:t>firewalls</a:t>
            </a:r>
            <a:r>
              <a:rPr lang="nb-NO" b="0" i="0">
                <a:effectLst/>
                <a:latin typeface="Segoe UI" panose="020B0502040204020203" pitchFamily="34" charset="0"/>
              </a:rPr>
              <a:t>, som gjorde det mulig for angriperne å få kontroll over enhetene</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 Potensielle følger kunne ha vært kontroll over driften av store deler av dansk kritisk infrastruktur, noe som kunne hatt store samfunnsmessige konsekvenser</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 </a:t>
            </a:r>
            <a:r>
              <a:rPr lang="nb-NO" b="0" i="0" err="1">
                <a:effectLst/>
                <a:latin typeface="Segoe UI" panose="020B0502040204020203" pitchFamily="34" charset="0"/>
              </a:rPr>
              <a:t>SektorCERT</a:t>
            </a:r>
            <a:r>
              <a:rPr lang="nb-NO" b="0" i="0">
                <a:effectLst/>
                <a:latin typeface="Segoe UI" panose="020B0502040204020203" pitchFamily="34" charset="0"/>
              </a:rPr>
              <a:t> anbefaler implementering av 25 spesifikke tiltak for å forhindre fremtidige angrep</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a:t>
            </a:r>
          </a:p>
          <a:p>
            <a:br>
              <a:rPr lang="nb-NO" b="1" i="0">
                <a:effectLst/>
                <a:latin typeface="Segoe UI semibold" panose="020B0702040204020203" pitchFamily="34" charset="0"/>
              </a:rPr>
            </a:br>
            <a:r>
              <a:rPr lang="nb-NO" b="1" i="0">
                <a:effectLst/>
                <a:latin typeface="Segoe UI semibold" panose="020B0702040204020203" pitchFamily="34" charset="0"/>
              </a:rPr>
              <a:t>References</a:t>
            </a:r>
          </a:p>
          <a:p>
            <a:r>
              <a:rPr lang="nb-NO" b="0" i="0">
                <a:effectLst/>
                <a:latin typeface="Segoe UI" panose="020B0502040204020203" pitchFamily="34" charset="0"/>
              </a:rPr>
              <a:t>[1] </a:t>
            </a:r>
            <a:r>
              <a:rPr lang="nb-NO" b="0" i="0" u="none" strike="noStrike" err="1">
                <a:solidFill>
                  <a:srgbClr val="464FEB"/>
                </a:solidFill>
                <a:effectLst/>
                <a:latin typeface="Segoe UI" panose="020B0502040204020203" pitchFamily="34" charset="0"/>
                <a:hlinkClick r:id="rId4"/>
              </a:rPr>
              <a:t>SektorCERT</a:t>
            </a:r>
            <a:r>
              <a:rPr lang="nb-NO" b="0" i="0" u="none" strike="noStrike">
                <a:solidFill>
                  <a:srgbClr val="464FEB"/>
                </a:solidFill>
                <a:effectLst/>
                <a:latin typeface="Segoe UI" panose="020B0502040204020203" pitchFamily="34" charset="0"/>
                <a:hlinkClick r:id="rId4"/>
              </a:rPr>
              <a:t>-</a:t>
            </a:r>
            <a:r>
              <a:rPr lang="nb-NO" b="0" i="0" u="none" strike="noStrike" err="1">
                <a:solidFill>
                  <a:srgbClr val="464FEB"/>
                </a:solidFill>
                <a:effectLst/>
                <a:latin typeface="Segoe UI" panose="020B0502040204020203" pitchFamily="34" charset="0"/>
                <a:hlinkClick r:id="rId4"/>
              </a:rPr>
              <a:t>Angrebet</a:t>
            </a:r>
            <a:r>
              <a:rPr lang="nb-NO" b="0" i="0" u="none" strike="noStrike">
                <a:solidFill>
                  <a:srgbClr val="464FEB"/>
                </a:solidFill>
                <a:effectLst/>
                <a:latin typeface="Segoe UI" panose="020B0502040204020203" pitchFamily="34" charset="0"/>
                <a:hlinkClick r:id="rId4"/>
              </a:rPr>
              <a:t>-mod-dansk-kritisk-infrastruktur-TLP-CLEAR (1)</a:t>
            </a:r>
            <a:endParaRPr lang="nb-NO" b="0" i="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39302B08-3850-4371-A4E7-55B8A8D19444}" type="slidenum">
              <a:rPr lang="nb-NO" smtClean="0"/>
              <a:t>13</a:t>
            </a:fld>
            <a:endParaRPr lang="nb-NO"/>
          </a:p>
        </p:txBody>
      </p:sp>
    </p:spTree>
    <p:extLst>
      <p:ext uri="{BB962C8B-B14F-4D97-AF65-F5344CB8AC3E}">
        <p14:creationId xmlns:p14="http://schemas.microsoft.com/office/powerpoint/2010/main" val="715576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2.svg"/><Relationship Id="rId4"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6.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2.svg"/><Relationship Id="rId4"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emf"/><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7A3EEC10-907B-4193-B476-F1FBD686D93B}" type="datetime1">
              <a:rPr lang="en-GB" smtClean="0"/>
              <a:t>01/11/2024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sp>
        <p:nvSpPr>
          <p:cNvPr id="5" name="Plassholder for lysbildenummer 4">
            <a:extLst>
              <a:ext uri="{FF2B5EF4-FFF2-40B4-BE49-F238E27FC236}">
                <a16:creationId xmlns:a16="http://schemas.microsoft.com/office/drawing/2014/main" id="{3DFFD005-8DAE-4E07-E767-1D1F6A05B331}"/>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6" name="Picture 7" descr="Logo&#10;&#10;Description automatically generated">
            <a:extLst>
              <a:ext uri="{FF2B5EF4-FFF2-40B4-BE49-F238E27FC236}">
                <a16:creationId xmlns:a16="http://schemas.microsoft.com/office/drawing/2014/main" id="{698CFAD4-43B8-689E-E7F2-FD9B61A4DF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5440" y="2429078"/>
            <a:ext cx="7335759" cy="1774506"/>
          </a:xfrm>
          <a:prstGeom prst="rect">
            <a:avLst/>
          </a:prstGeom>
        </p:spPr>
      </p:pic>
      <p:pic>
        <p:nvPicPr>
          <p:cNvPr id="2" name="Picture 1" descr="A number with a number in the middle&#10;&#10;Description automatically generated with medium confidence">
            <a:extLst>
              <a:ext uri="{FF2B5EF4-FFF2-40B4-BE49-F238E27FC236}">
                <a16:creationId xmlns:a16="http://schemas.microsoft.com/office/drawing/2014/main" id="{7D479762-AAD8-8D2A-FE35-84C7F702C1CA}"/>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596920" y="1647811"/>
            <a:ext cx="3337040" cy="3337040"/>
          </a:xfrm>
          <a:prstGeom prst="rect">
            <a:avLst/>
          </a:prstGeom>
        </p:spPr>
      </p:pic>
    </p:spTree>
    <p:extLst>
      <p:ext uri="{BB962C8B-B14F-4D97-AF65-F5344CB8AC3E}">
        <p14:creationId xmlns:p14="http://schemas.microsoft.com/office/powerpoint/2010/main" val="282449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loverskrift #3">
    <p:spTree>
      <p:nvGrpSpPr>
        <p:cNvPr id="1" name=""/>
        <p:cNvGrpSpPr/>
        <p:nvPr/>
      </p:nvGrpSpPr>
      <p:grpSpPr>
        <a:xfrm>
          <a:off x="0" y="0"/>
          <a:ext cx="0" cy="0"/>
          <a:chOff x="0" y="0"/>
          <a:chExt cx="0" cy="0"/>
        </a:xfrm>
      </p:grpSpPr>
      <p:sp>
        <p:nvSpPr>
          <p:cNvPr id="18" name="Frihåndsform: figur 17">
            <a:extLst>
              <a:ext uri="{FF2B5EF4-FFF2-40B4-BE49-F238E27FC236}">
                <a16:creationId xmlns:a16="http://schemas.microsoft.com/office/drawing/2014/main" id="{3CDB8F73-C990-E316-B8CB-3A5AD36C9002}"/>
              </a:ext>
            </a:extLst>
          </p:cNvPr>
          <p:cNvSpPr/>
          <p:nvPr userDrawn="1"/>
        </p:nvSpPr>
        <p:spPr>
          <a:xfrm>
            <a:off x="0" y="4917688"/>
            <a:ext cx="4261104" cy="1940312"/>
          </a:xfrm>
          <a:custGeom>
            <a:avLst/>
            <a:gdLst>
              <a:gd name="connsiteX0" fmla="*/ 0 w 4261104"/>
              <a:gd name="connsiteY0" fmla="*/ 0 h 1940312"/>
              <a:gd name="connsiteX1" fmla="*/ 3738811 w 4261104"/>
              <a:gd name="connsiteY1" fmla="*/ 0 h 1940312"/>
              <a:gd name="connsiteX2" fmla="*/ 4261104 w 4261104"/>
              <a:gd name="connsiteY2" fmla="*/ 522293 h 1940312"/>
              <a:gd name="connsiteX3" fmla="*/ 4261104 w 4261104"/>
              <a:gd name="connsiteY3" fmla="*/ 1418019 h 1940312"/>
              <a:gd name="connsiteX4" fmla="*/ 3738811 w 4261104"/>
              <a:gd name="connsiteY4" fmla="*/ 1940312 h 1940312"/>
              <a:gd name="connsiteX5" fmla="*/ 0 w 4261104"/>
              <a:gd name="connsiteY5" fmla="*/ 1940312 h 194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104" h="1940312">
                <a:moveTo>
                  <a:pt x="0" y="0"/>
                </a:moveTo>
                <a:lnTo>
                  <a:pt x="3738811" y="0"/>
                </a:lnTo>
                <a:cubicBezTo>
                  <a:pt x="4027265" y="0"/>
                  <a:pt x="4261104" y="233839"/>
                  <a:pt x="4261104" y="522293"/>
                </a:cubicBezTo>
                <a:lnTo>
                  <a:pt x="4261104" y="1418019"/>
                </a:lnTo>
                <a:cubicBezTo>
                  <a:pt x="4261104" y="1706473"/>
                  <a:pt x="4027265" y="1940312"/>
                  <a:pt x="3738811" y="1940312"/>
                </a:cubicBezTo>
                <a:lnTo>
                  <a:pt x="0" y="194031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CA20350E-760D-8D65-3B35-C580814D4F10}"/>
              </a:ext>
            </a:extLst>
          </p:cNvPr>
          <p:cNvSpPr/>
          <p:nvPr userDrawn="1"/>
        </p:nvSpPr>
        <p:spPr>
          <a:xfrm>
            <a:off x="0" y="0"/>
            <a:ext cx="11268357" cy="5885588"/>
          </a:xfrm>
          <a:custGeom>
            <a:avLst/>
            <a:gdLst>
              <a:gd name="connsiteX0" fmla="*/ 0 w 11268357"/>
              <a:gd name="connsiteY0" fmla="*/ 0 h 5885588"/>
              <a:gd name="connsiteX1" fmla="*/ 11268357 w 11268357"/>
              <a:gd name="connsiteY1" fmla="*/ 0 h 5885588"/>
              <a:gd name="connsiteX2" fmla="*/ 11268357 w 11268357"/>
              <a:gd name="connsiteY2" fmla="*/ 5373771 h 5885588"/>
              <a:gd name="connsiteX3" fmla="*/ 10756540 w 11268357"/>
              <a:gd name="connsiteY3" fmla="*/ 5885588 h 5885588"/>
              <a:gd name="connsiteX4" fmla="*/ 0 w 11268357"/>
              <a:gd name="connsiteY4" fmla="*/ 5885588 h 5885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8357" h="5885588">
                <a:moveTo>
                  <a:pt x="0" y="0"/>
                </a:moveTo>
                <a:lnTo>
                  <a:pt x="11268357" y="0"/>
                </a:lnTo>
                <a:lnTo>
                  <a:pt x="11268357" y="5373771"/>
                </a:lnTo>
                <a:cubicBezTo>
                  <a:pt x="11268357" y="5656440"/>
                  <a:pt x="11039209" y="5885588"/>
                  <a:pt x="10756540" y="5885588"/>
                </a:cubicBezTo>
                <a:lnTo>
                  <a:pt x="0" y="58855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3D34DB7-E32F-457A-8B96-9A6226E72871}" type="datetime1">
              <a:rPr lang="en-GB" smtClean="0"/>
              <a:t>01/11/2024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19" name="Tittel 1">
            <a:extLst>
              <a:ext uri="{FF2B5EF4-FFF2-40B4-BE49-F238E27FC236}">
                <a16:creationId xmlns:a16="http://schemas.microsoft.com/office/drawing/2014/main" id="{966A4637-8090-21E5-1919-8789D986C5EC}"/>
              </a:ext>
            </a:extLst>
          </p:cNvPr>
          <p:cNvSpPr>
            <a:spLocks noGrp="1"/>
          </p:cNvSpPr>
          <p:nvPr>
            <p:ph type="title"/>
          </p:nvPr>
        </p:nvSpPr>
        <p:spPr>
          <a:xfrm>
            <a:off x="989263" y="706217"/>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sp>
        <p:nvSpPr>
          <p:cNvPr id="20" name="Plassholder for lysbildenummer 4">
            <a:extLst>
              <a:ext uri="{FF2B5EF4-FFF2-40B4-BE49-F238E27FC236}">
                <a16:creationId xmlns:a16="http://schemas.microsoft.com/office/drawing/2014/main" id="{36250D2B-850C-CDD1-EB2B-CC90119097EF}"/>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89116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0D3BAB8-EB3E-454C-83FD-2DAB9EA606AA}" type="datetime1">
              <a:rPr lang="en-GB" smtClean="0"/>
              <a:t>01/11/2024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412029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4F23F35-3A36-4ED1-85C4-5EF644D903B0}" type="datetime1">
              <a:rPr lang="en-GB" smtClean="0"/>
              <a:t>01/11/2024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8741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73B3F13B-2022-470F-A1EF-2DF7FF9FBCFF}" type="datetime1">
              <a:rPr lang="en-GB" smtClean="0"/>
              <a:t>01/11/2024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1672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graf">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AF02001-8BAE-4AA9-B42B-295B36516491}"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7" name="Plassholder for innhold 6">
            <a:extLst>
              <a:ext uri="{FF2B5EF4-FFF2-40B4-BE49-F238E27FC236}">
                <a16:creationId xmlns:a16="http://schemas.microsoft.com/office/drawing/2014/main" id="{07FA7ED4-0499-027A-F2B5-5A92A2EB13BA}"/>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985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Ref idx="1001">
        <a:schemeClr val="bg2"/>
      </p:bgRef>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dk1"/>
                </a:solidFill>
              </a:defRPr>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9D240F5-8196-41DD-A17A-D49B85B7343C}"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839C7349-08CE-6DAC-ACF0-1639817A59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7" name="Plassholder for innhold 6">
            <a:extLst>
              <a:ext uri="{FF2B5EF4-FFF2-40B4-BE49-F238E27FC236}">
                <a16:creationId xmlns:a16="http://schemas.microsoft.com/office/drawing/2014/main" id="{D63D034A-FE0B-FAA1-9980-B1C403D66C43}"/>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648503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91510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8B90ED9-F4DB-4BD1-AF78-E95182E60890}"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5533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8" name="Graphic 7">
            <a:extLst>
              <a:ext uri="{FF2B5EF4-FFF2-40B4-BE49-F238E27FC236}">
                <a16:creationId xmlns:a16="http://schemas.microsoft.com/office/drawing/2014/main" id="{637A4FB5-FDD1-DFCE-86F1-A5A86C265F7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76CB132-9879-4D44-9C7C-21E5A1A7461E}"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1015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D0A0C28-9006-4FA7-A3D1-5221575C6316}" type="datetime1">
              <a:rPr lang="en-GB" smtClean="0"/>
              <a:t>01/11/2024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79099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go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DCAC6AF9-B30A-4D9A-8871-50459EAC37EE}" type="datetime1">
              <a:rPr lang="en-GB" smtClean="0"/>
              <a:t>01/11/2024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Picture 6">
            <a:extLst>
              <a:ext uri="{FF2B5EF4-FFF2-40B4-BE49-F238E27FC236}">
                <a16:creationId xmlns:a16="http://schemas.microsoft.com/office/drawing/2014/main" id="{0A540EBB-1670-C1AF-3C8F-9AECEBC0FB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265440" y="2433320"/>
            <a:ext cx="7342339" cy="1767600"/>
          </a:xfrm>
          <a:prstGeom prst="rect">
            <a:avLst/>
          </a:prstGeom>
        </p:spPr>
      </p:pic>
      <p:sp>
        <p:nvSpPr>
          <p:cNvPr id="8" name="Plassholder for lysbildenummer 4">
            <a:extLst>
              <a:ext uri="{FF2B5EF4-FFF2-40B4-BE49-F238E27FC236}">
                <a16:creationId xmlns:a16="http://schemas.microsoft.com/office/drawing/2014/main" id="{BF7E640D-18A6-89E6-139A-585C502B4FE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5" name="Picture 4" descr="A white numbers on a blue background&#10;&#10;Description automatically generated">
            <a:extLst>
              <a:ext uri="{FF2B5EF4-FFF2-40B4-BE49-F238E27FC236}">
                <a16:creationId xmlns:a16="http://schemas.microsoft.com/office/drawing/2014/main" id="{5EB2DCA9-1E31-BAE2-522F-8C19A409ACFC}"/>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970545" y="1746516"/>
            <a:ext cx="3081190" cy="3081190"/>
          </a:xfrm>
          <a:prstGeom prst="rect">
            <a:avLst/>
          </a:prstGeom>
        </p:spPr>
      </p:pic>
    </p:spTree>
    <p:extLst>
      <p:ext uri="{BB962C8B-B14F-4D97-AF65-F5344CB8AC3E}">
        <p14:creationId xmlns:p14="http://schemas.microsoft.com/office/powerpoint/2010/main" val="75003419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62CC587D-20B0-4637-B778-4B0301734F40}" type="datetime1">
              <a:rPr lang="en-GB" smtClean="0"/>
              <a:t>01/11/2024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354604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061AF967-885A-4CCC-9F6B-4652D043DB4C}" type="datetime1">
              <a:rPr lang="en-GB" smtClean="0"/>
              <a:t>01/11/2024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pic>
        <p:nvPicPr>
          <p:cNvPr id="12" name="Graphic 7">
            <a:extLst>
              <a:ext uri="{FF2B5EF4-FFF2-40B4-BE49-F238E27FC236}">
                <a16:creationId xmlns:a16="http://schemas.microsoft.com/office/drawing/2014/main" id="{4BCE443C-408B-DA50-74E6-80D697059B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72546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34F8487-B9FB-4094-B64C-D6D207D4B5A1}" type="datetime1">
              <a:rPr lang="en-GB" smtClean="0"/>
              <a:t>01/11/2024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sp>
        <p:nvSpPr>
          <p:cNvPr id="18" name="Plassholder for tekst 7">
            <a:extLst>
              <a:ext uri="{FF2B5EF4-FFF2-40B4-BE49-F238E27FC236}">
                <a16:creationId xmlns:a16="http://schemas.microsoft.com/office/drawing/2014/main" id="{CAD89B78-67A4-21D6-B630-707860BD27E0}"/>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297285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D8E05669-EA6C-42C0-9BB6-1923EB99DC59}" type="datetime1">
              <a:rPr lang="en-GB" smtClean="0"/>
              <a:t>01/11/2024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29" name="Rectangle 16">
            <a:extLst>
              <a:ext uri="{FF2B5EF4-FFF2-40B4-BE49-F238E27FC236}">
                <a16:creationId xmlns:a16="http://schemas.microsoft.com/office/drawing/2014/main" id="{C33B4BD8-AE1A-C2FA-088C-59F5A05C6F0B}"/>
              </a:ext>
            </a:extLst>
          </p:cNvPr>
          <p:cNvSpPr/>
          <p:nvPr userDrawn="1"/>
        </p:nvSpPr>
        <p:spPr>
          <a:xfrm>
            <a:off x="9006731" y="4931072"/>
            <a:ext cx="1065737" cy="90764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9261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51" name="Frihåndsform: figur 50">
            <a:extLst>
              <a:ext uri="{FF2B5EF4-FFF2-40B4-BE49-F238E27FC236}">
                <a16:creationId xmlns:a16="http://schemas.microsoft.com/office/drawing/2014/main" id="{F79FCD2D-72DB-89FF-9CB7-E9BB508CBDF5}"/>
              </a:ext>
            </a:extLst>
          </p:cNvPr>
          <p:cNvSpPr/>
          <p:nvPr userDrawn="1"/>
        </p:nvSpPr>
        <p:spPr>
          <a:xfrm>
            <a:off x="6402920" y="1789205"/>
            <a:ext cx="5789080" cy="3024795"/>
          </a:xfrm>
          <a:custGeom>
            <a:avLst/>
            <a:gdLst>
              <a:gd name="connsiteX0" fmla="*/ 579672 w 5789080"/>
              <a:gd name="connsiteY0" fmla="*/ 0 h 3024795"/>
              <a:gd name="connsiteX1" fmla="*/ 5789080 w 5789080"/>
              <a:gd name="connsiteY1" fmla="*/ 0 h 3024795"/>
              <a:gd name="connsiteX2" fmla="*/ 5789080 w 5789080"/>
              <a:gd name="connsiteY2" fmla="*/ 3024795 h 3024795"/>
              <a:gd name="connsiteX3" fmla="*/ 579672 w 5789080"/>
              <a:gd name="connsiteY3" fmla="*/ 3024795 h 3024795"/>
              <a:gd name="connsiteX4" fmla="*/ 0 w 5789080"/>
              <a:gd name="connsiteY4" fmla="*/ 2445123 h 3024795"/>
              <a:gd name="connsiteX5" fmla="*/ 0 w 5789080"/>
              <a:gd name="connsiteY5" fmla="*/ 579672 h 3024795"/>
              <a:gd name="connsiteX6" fmla="*/ 579672 w 578908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9080" h="3024795">
                <a:moveTo>
                  <a:pt x="579672" y="0"/>
                </a:moveTo>
                <a:lnTo>
                  <a:pt x="5789080" y="0"/>
                </a:lnTo>
                <a:lnTo>
                  <a:pt x="578908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402920" y="1789205"/>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0"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38076"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6925"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E59A113C-AEA9-4A5C-8CC7-325E439ECFB9}" type="datetime1">
              <a:rPr lang="en-GB" smtClean="0"/>
              <a:t>01/11/2024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726235"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124969"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822053"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822054"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124970"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Tree>
    <p:extLst>
      <p:ext uri="{BB962C8B-B14F-4D97-AF65-F5344CB8AC3E}">
        <p14:creationId xmlns:p14="http://schemas.microsoft.com/office/powerpoint/2010/main" val="2858060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8" name="Frihåndsform: figur 67">
            <a:extLst>
              <a:ext uri="{FF2B5EF4-FFF2-40B4-BE49-F238E27FC236}">
                <a16:creationId xmlns:a16="http://schemas.microsoft.com/office/drawing/2014/main" id="{FFAE5247-5610-4E38-CD07-3DE991AB6E8A}"/>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85DD0D35-F97B-4B46-97C3-9594E6BC8F04}" type="datetime1">
              <a:rPr lang="en-GB" smtClean="0"/>
              <a:t>01/11/2024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0" name="Frihåndsform: figur 69">
            <a:extLst>
              <a:ext uri="{FF2B5EF4-FFF2-40B4-BE49-F238E27FC236}">
                <a16:creationId xmlns:a16="http://schemas.microsoft.com/office/drawing/2014/main" id="{B7BEB39F-FEA7-9A68-3664-1B86C6C84950}"/>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2" name="Frihåndsform: figur 71">
            <a:extLst>
              <a:ext uri="{FF2B5EF4-FFF2-40B4-BE49-F238E27FC236}">
                <a16:creationId xmlns:a16="http://schemas.microsoft.com/office/drawing/2014/main" id="{8E4019F7-94C3-E09D-E1C4-6BCC133595DC}"/>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Tree>
    <p:extLst>
      <p:ext uri="{BB962C8B-B14F-4D97-AF65-F5344CB8AC3E}">
        <p14:creationId xmlns:p14="http://schemas.microsoft.com/office/powerpoint/2010/main" val="3725001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28" name="Frihåndsform: figur 27">
            <a:extLst>
              <a:ext uri="{FF2B5EF4-FFF2-40B4-BE49-F238E27FC236}">
                <a16:creationId xmlns:a16="http://schemas.microsoft.com/office/drawing/2014/main" id="{BD80C777-20F0-4716-DBF8-18C4755C0123}"/>
              </a:ext>
            </a:extLst>
          </p:cNvPr>
          <p:cNvSpPr/>
          <p:nvPr userDrawn="1"/>
        </p:nvSpPr>
        <p:spPr>
          <a:xfrm>
            <a:off x="2759879" y="5789853"/>
            <a:ext cx="9449374" cy="1085401"/>
          </a:xfrm>
          <a:custGeom>
            <a:avLst/>
            <a:gdLst>
              <a:gd name="connsiteX0" fmla="*/ 254653 w 9449374"/>
              <a:gd name="connsiteY0" fmla="*/ 0 h 1085401"/>
              <a:gd name="connsiteX1" fmla="*/ 9449374 w 9449374"/>
              <a:gd name="connsiteY1" fmla="*/ 0 h 1085401"/>
              <a:gd name="connsiteX2" fmla="*/ 9449374 w 9449374"/>
              <a:gd name="connsiteY2" fmla="*/ 1085401 h 1085401"/>
              <a:gd name="connsiteX3" fmla="*/ 0 w 9449374"/>
              <a:gd name="connsiteY3" fmla="*/ 1085401 h 1085401"/>
              <a:gd name="connsiteX4" fmla="*/ 0 w 9449374"/>
              <a:gd name="connsiteY4" fmla="*/ 254653 h 1085401"/>
              <a:gd name="connsiteX5" fmla="*/ 254653 w 9449374"/>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4" h="1085401">
                <a:moveTo>
                  <a:pt x="254653" y="0"/>
                </a:moveTo>
                <a:lnTo>
                  <a:pt x="9449374" y="0"/>
                </a:lnTo>
                <a:lnTo>
                  <a:pt x="9449374" y="1085401"/>
                </a:lnTo>
                <a:lnTo>
                  <a:pt x="0" y="1085401"/>
                </a:lnTo>
                <a:lnTo>
                  <a:pt x="0" y="254653"/>
                </a:lnTo>
                <a:cubicBezTo>
                  <a:pt x="0" y="114012"/>
                  <a:pt x="114012" y="0"/>
                  <a:pt x="25465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A543AC62-FAC1-4BBB-B057-92688177426D}" type="datetime1">
              <a:rPr lang="en-GB" smtClean="0"/>
              <a:t>01/11/2024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6" name="Picture 2">
            <a:extLst>
              <a:ext uri="{FF2B5EF4-FFF2-40B4-BE49-F238E27FC236}">
                <a16:creationId xmlns:a16="http://schemas.microsoft.com/office/drawing/2014/main" id="{464C6703-34E2-971E-FDCD-2F8040EBB926}"/>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7" name="TextBox 9">
            <a:extLst>
              <a:ext uri="{FF2B5EF4-FFF2-40B4-BE49-F238E27FC236}">
                <a16:creationId xmlns:a16="http://schemas.microsoft.com/office/drawing/2014/main" id="{041A3B01-B9EB-FD1C-1FBF-191BC12D7BA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www.safetec-group.com</a:t>
            </a:r>
          </a:p>
        </p:txBody>
      </p:sp>
      <p:sp>
        <p:nvSpPr>
          <p:cNvPr id="8" name="TextBox 10">
            <a:extLst>
              <a:ext uri="{FF2B5EF4-FFF2-40B4-BE49-F238E27FC236}">
                <a16:creationId xmlns:a16="http://schemas.microsoft.com/office/drawing/2014/main" id="{75965343-63CD-1DCD-3A0A-A87D0798D936}"/>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post@safetec.no</a:t>
            </a:r>
          </a:p>
        </p:txBody>
      </p:sp>
      <p:sp>
        <p:nvSpPr>
          <p:cNvPr id="9" name="TextBox 11">
            <a:extLst>
              <a:ext uri="{FF2B5EF4-FFF2-40B4-BE49-F238E27FC236}">
                <a16:creationId xmlns:a16="http://schemas.microsoft.com/office/drawing/2014/main" id="{BBE94C31-D7D0-7846-DDDE-BEC658C4F1FF}"/>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www.safetec.no</a:t>
            </a:r>
          </a:p>
        </p:txBody>
      </p:sp>
      <p:sp>
        <p:nvSpPr>
          <p:cNvPr id="10" name="TextBox 23">
            <a:extLst>
              <a:ext uri="{FF2B5EF4-FFF2-40B4-BE49-F238E27FC236}">
                <a16:creationId xmlns:a16="http://schemas.microsoft.com/office/drawing/2014/main" id="{186F47FB-2FB1-814D-7EE0-CD51BA27248B}"/>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inquiry@safetec.no</a:t>
            </a:r>
          </a:p>
        </p:txBody>
      </p:sp>
      <p:sp>
        <p:nvSpPr>
          <p:cNvPr id="11" name="Oval 8">
            <a:extLst>
              <a:ext uri="{FF2B5EF4-FFF2-40B4-BE49-F238E27FC236}">
                <a16:creationId xmlns:a16="http://schemas.microsoft.com/office/drawing/2014/main" id="{91131329-2DE3-FB02-A3D7-BC5788C2A0BF}"/>
              </a:ext>
            </a:extLst>
          </p:cNvPr>
          <p:cNvSpPr/>
          <p:nvPr userDrawn="1"/>
        </p:nvSpPr>
        <p:spPr>
          <a:xfrm>
            <a:off x="6491448" y="218385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5">
            <a:extLst>
              <a:ext uri="{FF2B5EF4-FFF2-40B4-BE49-F238E27FC236}">
                <a16:creationId xmlns:a16="http://schemas.microsoft.com/office/drawing/2014/main" id="{83D2FB2C-A480-2FE2-D742-27857CA76D71}"/>
              </a:ext>
            </a:extLst>
          </p:cNvPr>
          <p:cNvSpPr/>
          <p:nvPr userDrawn="1"/>
        </p:nvSpPr>
        <p:spPr>
          <a:xfrm>
            <a:off x="6468616" y="199722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37">
            <a:extLst>
              <a:ext uri="{FF2B5EF4-FFF2-40B4-BE49-F238E27FC236}">
                <a16:creationId xmlns:a16="http://schemas.microsoft.com/office/drawing/2014/main" id="{A37618DD-18DF-CC6D-8E5D-71EBF8CC3F05}"/>
              </a:ext>
            </a:extLst>
          </p:cNvPr>
          <p:cNvSpPr/>
          <p:nvPr userDrawn="1"/>
        </p:nvSpPr>
        <p:spPr>
          <a:xfrm>
            <a:off x="6798692" y="187794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43">
            <a:extLst>
              <a:ext uri="{FF2B5EF4-FFF2-40B4-BE49-F238E27FC236}">
                <a16:creationId xmlns:a16="http://schemas.microsoft.com/office/drawing/2014/main" id="{AF29C689-5BA7-6155-2238-99D98EC547FB}"/>
              </a:ext>
            </a:extLst>
          </p:cNvPr>
          <p:cNvSpPr/>
          <p:nvPr userDrawn="1"/>
        </p:nvSpPr>
        <p:spPr>
          <a:xfrm>
            <a:off x="9328482" y="368376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44">
            <a:extLst>
              <a:ext uri="{FF2B5EF4-FFF2-40B4-BE49-F238E27FC236}">
                <a16:creationId xmlns:a16="http://schemas.microsoft.com/office/drawing/2014/main" id="{7769B979-2384-E5D4-3554-A056A5AFB264}"/>
              </a:ext>
            </a:extLst>
          </p:cNvPr>
          <p:cNvSpPr/>
          <p:nvPr userDrawn="1"/>
        </p:nvSpPr>
        <p:spPr>
          <a:xfrm>
            <a:off x="9667019" y="461421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22">
            <a:extLst>
              <a:ext uri="{FF2B5EF4-FFF2-40B4-BE49-F238E27FC236}">
                <a16:creationId xmlns:a16="http://schemas.microsoft.com/office/drawing/2014/main" id="{3956ACA0-F99E-9518-427A-7C5703CAB1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18" name="Oval 27">
            <a:extLst>
              <a:ext uri="{FF2B5EF4-FFF2-40B4-BE49-F238E27FC236}">
                <a16:creationId xmlns:a16="http://schemas.microsoft.com/office/drawing/2014/main" id="{340AB2E8-E23D-C6C5-9FEA-76B725D3F25C}"/>
              </a:ext>
            </a:extLst>
          </p:cNvPr>
          <p:cNvSpPr/>
          <p:nvPr userDrawn="1"/>
        </p:nvSpPr>
        <p:spPr>
          <a:xfrm>
            <a:off x="7003529" y="1900957"/>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28">
            <a:extLst>
              <a:ext uri="{FF2B5EF4-FFF2-40B4-BE49-F238E27FC236}">
                <a16:creationId xmlns:a16="http://schemas.microsoft.com/office/drawing/2014/main" id="{2FDB8F3C-E9F3-7306-396C-3160640D1049}"/>
              </a:ext>
            </a:extLst>
          </p:cNvPr>
          <p:cNvSpPr/>
          <p:nvPr userDrawn="1"/>
        </p:nvSpPr>
        <p:spPr>
          <a:xfrm>
            <a:off x="6649839" y="183428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30">
            <a:extLst>
              <a:ext uri="{FF2B5EF4-FFF2-40B4-BE49-F238E27FC236}">
                <a16:creationId xmlns:a16="http://schemas.microsoft.com/office/drawing/2014/main" id="{47D85F94-502B-6932-0883-C8FCB680B26E}"/>
              </a:ext>
            </a:extLst>
          </p:cNvPr>
          <p:cNvSpPr/>
          <p:nvPr userDrawn="1"/>
        </p:nvSpPr>
        <p:spPr>
          <a:xfrm>
            <a:off x="6668889" y="189143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1">
            <a:extLst>
              <a:ext uri="{FF2B5EF4-FFF2-40B4-BE49-F238E27FC236}">
                <a16:creationId xmlns:a16="http://schemas.microsoft.com/office/drawing/2014/main" id="{FDCDFDF5-C981-FA8E-4817-C7E6C990E373}"/>
              </a:ext>
            </a:extLst>
          </p:cNvPr>
          <p:cNvSpPr/>
          <p:nvPr userDrawn="1"/>
        </p:nvSpPr>
        <p:spPr>
          <a:xfrm>
            <a:off x="6933201" y="98998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41">
            <a:extLst>
              <a:ext uri="{FF2B5EF4-FFF2-40B4-BE49-F238E27FC236}">
                <a16:creationId xmlns:a16="http://schemas.microsoft.com/office/drawing/2014/main" id="{C05BBD07-72FF-F170-6094-B2984AA22E60}"/>
              </a:ext>
            </a:extLst>
          </p:cNvPr>
          <p:cNvSpPr/>
          <p:nvPr userDrawn="1"/>
        </p:nvSpPr>
        <p:spPr>
          <a:xfrm>
            <a:off x="6787615" y="1717136"/>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7FED474-37EE-A1A4-F5B0-3012EB867238}"/>
              </a:ext>
            </a:extLst>
          </p:cNvPr>
          <p:cNvSpPr/>
          <p:nvPr userDrawn="1"/>
        </p:nvSpPr>
        <p:spPr>
          <a:xfrm>
            <a:off x="623825" y="304930"/>
            <a:ext cx="6096000" cy="5250925"/>
          </a:xfrm>
          <a:prstGeom prst="rect">
            <a:avLst/>
          </a:prstGeom>
        </p:spPr>
        <p:txBody>
          <a:bodyPr>
            <a:spAutoFit/>
          </a:bodyPr>
          <a:lstStyle/>
          <a:p>
            <a:pPr>
              <a:lnSpc>
                <a:spcPct val="100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Norge</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Bergen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Haugesund</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Longyearbyen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Oslo</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Stavanger</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Trondheim</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Tønsberg</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Storbritannia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rgbClr val="151532"/>
                </a:solidFill>
                <a:effectLst/>
                <a:latin typeface="Calibri" panose="020F0502020204030204" pitchFamily="34" charset="0"/>
                <a:ea typeface="Arial" panose="020B0604020202020204" pitchFamily="34" charset="0"/>
                <a:cs typeface="Arial (Headings CS)"/>
              </a:rPr>
              <a:t>Glasgow</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London</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Stockholm</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Australia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Perth</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Singapore</a:t>
            </a:r>
            <a:endParaRPr lang="nb-NO" sz="1100">
              <a:effectLst/>
              <a:latin typeface="Arial" panose="020B0604020202020204" pitchFamily="34" charset="0"/>
              <a:ea typeface="Arial" panose="020B0604020202020204" pitchFamily="34" charset="0"/>
              <a:cs typeface="Arial (Headings CS)"/>
            </a:endParaRPr>
          </a:p>
        </p:txBody>
      </p:sp>
      <p:sp>
        <p:nvSpPr>
          <p:cNvPr id="17" name="Oval 43">
            <a:extLst>
              <a:ext uri="{FF2B5EF4-FFF2-40B4-BE49-F238E27FC236}">
                <a16:creationId xmlns:a16="http://schemas.microsoft.com/office/drawing/2014/main" id="{017C6E4E-4BB2-7895-2EA0-075DDB6829AD}"/>
              </a:ext>
            </a:extLst>
          </p:cNvPr>
          <p:cNvSpPr/>
          <p:nvPr userDrawn="1"/>
        </p:nvSpPr>
        <p:spPr>
          <a:xfrm>
            <a:off x="6411391" y="203645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6442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16235ACC-B2CE-42DE-95FA-BAFCEBF6BDB9}" type="datetime1">
              <a:rPr lang="en-GB" smtClean="0"/>
              <a:t>01/11/2024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00BF0BFF-943C-F3DC-DCD7-65AD9B52D035}"/>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315114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61518D5E-40DF-49A8-AA85-2B4756C3D1C4}" type="datetime1">
              <a:rPr lang="en-GB" smtClean="0"/>
              <a:t>01/11/2024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1E82752B-B52C-F927-6D8B-60E413138377}"/>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449751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BD35632C-B977-42BA-8273-570100BFC9A0}"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4177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ogosymbol">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37F086B5-0006-4EBC-88D8-10B88AD319FA}" type="datetime1">
              <a:rPr lang="en-GB" smtClean="0"/>
              <a:t>01/11/2024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Graphic 2">
            <a:extLst>
              <a:ext uri="{FF2B5EF4-FFF2-40B4-BE49-F238E27FC236}">
                <a16:creationId xmlns:a16="http://schemas.microsoft.com/office/drawing/2014/main" id="{BF594400-2E60-72D0-E936-7A3F2F176A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7940" y="1759974"/>
            <a:ext cx="2696119" cy="3338052"/>
          </a:xfrm>
          <a:prstGeom prst="rect">
            <a:avLst/>
          </a:prstGeom>
        </p:spPr>
      </p:pic>
      <p:sp>
        <p:nvSpPr>
          <p:cNvPr id="8" name="Plassholder for lysbildenummer 4">
            <a:extLst>
              <a:ext uri="{FF2B5EF4-FFF2-40B4-BE49-F238E27FC236}">
                <a16:creationId xmlns:a16="http://schemas.microsoft.com/office/drawing/2014/main" id="{53DFA71B-A228-F3E1-36C2-5A8364443B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00057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E348084E-DC3B-443A-B71F-35BC148AF6B6}" type="datetime1">
              <a:rPr lang="en-GB" smtClean="0"/>
              <a:t>01/11/2024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3BA9985A-D8B8-599C-78D4-3C21434ED3A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01758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7A598E6-A294-4ED6-A16B-92CD0A1D6850}" type="datetime1">
              <a:rPr lang="en-GB" smtClean="0"/>
              <a:t>01/11/2024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9B53C260-5B82-B641-D2A8-9CE15E3FE4E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973871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675131C-A38A-4551-B707-3F25F7286E3D}" type="datetime1">
              <a:rPr lang="en-GB" smtClean="0"/>
              <a:t>01/11/2024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76880022-7078-8AF1-C8D7-83B3E543D75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234152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A2FCF912-13BD-4677-B70B-AB2A16CFE53D}" type="datetime1">
              <a:rPr lang="en-GB" smtClean="0"/>
              <a:t>01/11/2024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Tree>
    <p:extLst>
      <p:ext uri="{BB962C8B-B14F-4D97-AF65-F5344CB8AC3E}">
        <p14:creationId xmlns:p14="http://schemas.microsoft.com/office/powerpoint/2010/main" val="2436528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 tekst og graf">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E070935-332E-60F6-C6D6-5AC44B494AE8}"/>
              </a:ext>
            </a:extLst>
          </p:cNvPr>
          <p:cNvSpPr>
            <a:spLocks/>
          </p:cNvSpPr>
          <p:nvPr userDrawn="1"/>
        </p:nvSpPr>
        <p:spPr>
          <a:xfrm>
            <a:off x="0" y="0"/>
            <a:ext cx="12192000" cy="685800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7B79F43-4DA2-4C30-86DE-67936CAB6039}"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dk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14B00B83-7065-C6E9-8CCC-C23B58844CE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95AC4E01-BEFC-3ACC-C0C7-1C9617C740F7}"/>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384843299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Pr>
        <a:solidFill>
          <a:schemeClr val="bg2"/>
        </a:solidFill>
        <a:effectLst/>
      </p:bgPr>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45F354D-B8FC-48D3-B31F-E7E3DAC46040}"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7" name="Picture 6">
            <a:extLst>
              <a:ext uri="{FF2B5EF4-FFF2-40B4-BE49-F238E27FC236}">
                <a16:creationId xmlns:a16="http://schemas.microsoft.com/office/drawing/2014/main" id="{34DEC934-56B4-6F66-ED07-2BC77DEEC1D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F96C3A88-5E9D-9346-3914-3F565C0CAB60}"/>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4255976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943788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56A7C734-9629-4BB5-911C-7603E9DBF07A}"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lt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lt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lt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lt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lt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2704661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F8C502FA-1C34-4697-967A-6BB6F4C99E32}"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dk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dk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dk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dk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dk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pic>
        <p:nvPicPr>
          <p:cNvPr id="7" name="Graphic 7">
            <a:extLst>
              <a:ext uri="{FF2B5EF4-FFF2-40B4-BE49-F238E27FC236}">
                <a16:creationId xmlns:a16="http://schemas.microsoft.com/office/drawing/2014/main" id="{417CE288-5B0D-ED67-FC8D-DEB6A44044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2672774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7ADCE77F-0467-4EFF-A3F0-4E4920905A79}" type="datetime1">
              <a:rPr lang="en-GB" smtClean="0"/>
              <a:t>01/11/2024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6" name="Picture 6">
            <a:extLst>
              <a:ext uri="{FF2B5EF4-FFF2-40B4-BE49-F238E27FC236}">
                <a16:creationId xmlns:a16="http://schemas.microsoft.com/office/drawing/2014/main" id="{6B5ED24B-FA26-94F2-3BD2-9171F6259B7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73200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ogosymbol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64EA43B0-CE07-47CB-803D-2DDE2390D67A}" type="datetime1">
              <a:rPr lang="en-GB" smtClean="0"/>
              <a:t>01/11/2024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6" name="Graphic 2">
            <a:extLst>
              <a:ext uri="{FF2B5EF4-FFF2-40B4-BE49-F238E27FC236}">
                <a16:creationId xmlns:a16="http://schemas.microsoft.com/office/drawing/2014/main" id="{D5A37400-FC78-76BB-D777-7EE4EC5B20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747940" y="1759974"/>
            <a:ext cx="2696118" cy="3338052"/>
          </a:xfrm>
          <a:prstGeom prst="rect">
            <a:avLst/>
          </a:prstGeom>
        </p:spPr>
      </p:pic>
      <p:sp>
        <p:nvSpPr>
          <p:cNvPr id="7" name="Plassholder for lysbildenummer 4">
            <a:extLst>
              <a:ext uri="{FF2B5EF4-FFF2-40B4-BE49-F238E27FC236}">
                <a16:creationId xmlns:a16="http://schemas.microsoft.com/office/drawing/2014/main" id="{3D2C77D5-C718-021F-B149-C3593A1FDFD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97839682"/>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597CDCD2-D03E-4352-8EF3-5BB5E55B7D08}" type="datetime1">
              <a:rPr lang="en-GB" smtClean="0"/>
              <a:t>01/11/2024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873304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DB81B7B7-38C9-4183-83E2-B0105EBA3135}" type="datetime1">
              <a:rPr lang="en-GB" smtClean="0"/>
              <a:t>01/11/2024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45E35FC7-0C6E-229D-79C2-0DCA30E982D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486790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C8D076DD-E5B8-4123-AEB2-E453337D691C}" type="datetime1">
              <a:rPr lang="en-GB" smtClean="0"/>
              <a:t>01/11/2024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 name="Plassholder for tekst 7">
            <a:extLst>
              <a:ext uri="{FF2B5EF4-FFF2-40B4-BE49-F238E27FC236}">
                <a16:creationId xmlns:a16="http://schemas.microsoft.com/office/drawing/2014/main" id="{3BA9CD64-7793-1C0D-3636-B31EE1AF6539}"/>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92691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351CA257-EF3F-42F8-9EA9-A3FCA63D9BC8}" type="datetime1">
              <a:rPr lang="en-GB" smtClean="0"/>
              <a:t>01/11/2024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6" name="Rectangle 16">
            <a:extLst>
              <a:ext uri="{FF2B5EF4-FFF2-40B4-BE49-F238E27FC236}">
                <a16:creationId xmlns:a16="http://schemas.microsoft.com/office/drawing/2014/main" id="{8596EE38-37C3-1BF3-9AD4-FAD02804D14C}"/>
              </a:ext>
            </a:extLst>
          </p:cNvPr>
          <p:cNvSpPr/>
          <p:nvPr userDrawn="1"/>
        </p:nvSpPr>
        <p:spPr>
          <a:xfrm>
            <a:off x="9006731" y="4931072"/>
            <a:ext cx="1065737" cy="90764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05467DB-9306-4352-A468-DEB234D8A7FB}"/>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81719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48" name="Frihåndsform: figur 47">
            <a:extLst>
              <a:ext uri="{FF2B5EF4-FFF2-40B4-BE49-F238E27FC236}">
                <a16:creationId xmlns:a16="http://schemas.microsoft.com/office/drawing/2014/main" id="{FA7C3804-6DC3-83AB-1FFC-89CD91592D53}"/>
              </a:ext>
            </a:extLst>
          </p:cNvPr>
          <p:cNvSpPr/>
          <p:nvPr userDrawn="1"/>
        </p:nvSpPr>
        <p:spPr>
          <a:xfrm>
            <a:off x="6378240" y="1789205"/>
            <a:ext cx="5813760" cy="3024795"/>
          </a:xfrm>
          <a:custGeom>
            <a:avLst/>
            <a:gdLst>
              <a:gd name="connsiteX0" fmla="*/ 579672 w 5813760"/>
              <a:gd name="connsiteY0" fmla="*/ 0 h 3024795"/>
              <a:gd name="connsiteX1" fmla="*/ 5813760 w 5813760"/>
              <a:gd name="connsiteY1" fmla="*/ 0 h 3024795"/>
              <a:gd name="connsiteX2" fmla="*/ 5813760 w 5813760"/>
              <a:gd name="connsiteY2" fmla="*/ 3024795 h 3024795"/>
              <a:gd name="connsiteX3" fmla="*/ 579672 w 5813760"/>
              <a:gd name="connsiteY3" fmla="*/ 3024795 h 3024795"/>
              <a:gd name="connsiteX4" fmla="*/ 0 w 5813760"/>
              <a:gd name="connsiteY4" fmla="*/ 2445123 h 3024795"/>
              <a:gd name="connsiteX5" fmla="*/ 0 w 5813760"/>
              <a:gd name="connsiteY5" fmla="*/ 579672 h 3024795"/>
              <a:gd name="connsiteX6" fmla="*/ 579672 w 581376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760" h="3024795">
                <a:moveTo>
                  <a:pt x="579672" y="0"/>
                </a:moveTo>
                <a:lnTo>
                  <a:pt x="5813760" y="0"/>
                </a:lnTo>
                <a:lnTo>
                  <a:pt x="581376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378240" y="1789205"/>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39794"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3602"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92451"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F27C42FC-F0E0-42AC-AF16-B11FCE61543C}" type="datetime1">
              <a:rPr lang="en-GB" smtClean="0"/>
              <a:t>01/11/2024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661761"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060495"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757579"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757580"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060496"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 name="Picture 6">
            <a:extLst>
              <a:ext uri="{FF2B5EF4-FFF2-40B4-BE49-F238E27FC236}">
                <a16:creationId xmlns:a16="http://schemas.microsoft.com/office/drawing/2014/main" id="{C643965C-60A9-A8A2-CAB9-F746124A5347}"/>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35844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 name="Frihåndsform: figur 5">
            <a:extLst>
              <a:ext uri="{FF2B5EF4-FFF2-40B4-BE49-F238E27FC236}">
                <a16:creationId xmlns:a16="http://schemas.microsoft.com/office/drawing/2014/main" id="{C06C8346-EE4D-E639-F3A6-0964A0B73FF6}"/>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Frihåndsform: figur 6">
            <a:extLst>
              <a:ext uri="{FF2B5EF4-FFF2-40B4-BE49-F238E27FC236}">
                <a16:creationId xmlns:a16="http://schemas.microsoft.com/office/drawing/2014/main" id="{086AEAEA-927F-B9F3-B086-B38F3343F3C6}"/>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ihåndsform: figur 7">
            <a:extLst>
              <a:ext uri="{FF2B5EF4-FFF2-40B4-BE49-F238E27FC236}">
                <a16:creationId xmlns:a16="http://schemas.microsoft.com/office/drawing/2014/main" id="{C7103DAC-123A-1175-57DA-A64FB3ADA1F1}"/>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93D6555-6197-4362-8104-793DB2D6CF4D}" type="datetime1">
              <a:rPr lang="en-GB" smtClean="0"/>
              <a:t>01/11/2024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pic>
        <p:nvPicPr>
          <p:cNvPr id="9" name="Picture 6">
            <a:extLst>
              <a:ext uri="{FF2B5EF4-FFF2-40B4-BE49-F238E27FC236}">
                <a16:creationId xmlns:a16="http://schemas.microsoft.com/office/drawing/2014/main" id="{9D2391A0-E107-C82F-4BC1-CA5DB5DC15DE}"/>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38786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D479EC39-83B1-477B-A18E-32A8BF50EB68}" type="datetime1">
              <a:rPr lang="en-GB" smtClean="0"/>
              <a:t>01/11/2024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45" name="Picture 27">
            <a:extLst>
              <a:ext uri="{FF2B5EF4-FFF2-40B4-BE49-F238E27FC236}">
                <a16:creationId xmlns:a16="http://schemas.microsoft.com/office/drawing/2014/main" id="{8D2A5333-9C5A-933B-C588-60B405AB9CCD}"/>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66" name="Frihåndsform: figur 65">
            <a:extLst>
              <a:ext uri="{FF2B5EF4-FFF2-40B4-BE49-F238E27FC236}">
                <a16:creationId xmlns:a16="http://schemas.microsoft.com/office/drawing/2014/main" id="{0FAB352F-6872-59F4-AEE3-039CC3FA403D}"/>
              </a:ext>
            </a:extLst>
          </p:cNvPr>
          <p:cNvSpPr/>
          <p:nvPr userDrawn="1"/>
        </p:nvSpPr>
        <p:spPr>
          <a:xfrm>
            <a:off x="2759880" y="5789853"/>
            <a:ext cx="9449373" cy="1085401"/>
          </a:xfrm>
          <a:custGeom>
            <a:avLst/>
            <a:gdLst>
              <a:gd name="connsiteX0" fmla="*/ 254653 w 9449373"/>
              <a:gd name="connsiteY0" fmla="*/ 0 h 1085401"/>
              <a:gd name="connsiteX1" fmla="*/ 9449373 w 9449373"/>
              <a:gd name="connsiteY1" fmla="*/ 0 h 1085401"/>
              <a:gd name="connsiteX2" fmla="*/ 9449373 w 9449373"/>
              <a:gd name="connsiteY2" fmla="*/ 1085401 h 1085401"/>
              <a:gd name="connsiteX3" fmla="*/ 0 w 9449373"/>
              <a:gd name="connsiteY3" fmla="*/ 1085401 h 1085401"/>
              <a:gd name="connsiteX4" fmla="*/ 0 w 9449373"/>
              <a:gd name="connsiteY4" fmla="*/ 254653 h 1085401"/>
              <a:gd name="connsiteX5" fmla="*/ 254653 w 9449373"/>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3" h="1085401">
                <a:moveTo>
                  <a:pt x="254653" y="0"/>
                </a:moveTo>
                <a:lnTo>
                  <a:pt x="9449373" y="0"/>
                </a:lnTo>
                <a:lnTo>
                  <a:pt x="9449373" y="1085401"/>
                </a:lnTo>
                <a:lnTo>
                  <a:pt x="0" y="1085401"/>
                </a:lnTo>
                <a:lnTo>
                  <a:pt x="0" y="254653"/>
                </a:lnTo>
                <a:cubicBezTo>
                  <a:pt x="0" y="114012"/>
                  <a:pt x="114011" y="0"/>
                  <a:pt x="254653" y="0"/>
                </a:cubicBezTo>
                <a:close/>
              </a:path>
            </a:pathLst>
          </a:custGeom>
          <a:solidFill>
            <a:srgbClr val="347F8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47" name="TextBox 3">
            <a:extLst>
              <a:ext uri="{FF2B5EF4-FFF2-40B4-BE49-F238E27FC236}">
                <a16:creationId xmlns:a16="http://schemas.microsoft.com/office/drawing/2014/main" id="{BDEDDDCF-F5DC-4C45-5FB1-358689D8678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www.safetec-group.com</a:t>
            </a:r>
          </a:p>
        </p:txBody>
      </p:sp>
      <p:sp>
        <p:nvSpPr>
          <p:cNvPr id="48" name="TextBox 4">
            <a:extLst>
              <a:ext uri="{FF2B5EF4-FFF2-40B4-BE49-F238E27FC236}">
                <a16:creationId xmlns:a16="http://schemas.microsoft.com/office/drawing/2014/main" id="{A111DA42-5DC4-CFC0-076C-A32F134821C0}"/>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rgbClr val="FFFFFF"/>
                </a:solidFill>
                <a:cs typeface="Arial" panose="020B0604020202020204" pitchFamily="34" charset="0"/>
              </a:rPr>
              <a:t>post@safetec.no</a:t>
            </a:r>
          </a:p>
        </p:txBody>
      </p:sp>
      <p:sp>
        <p:nvSpPr>
          <p:cNvPr id="49" name="TextBox 5">
            <a:extLst>
              <a:ext uri="{FF2B5EF4-FFF2-40B4-BE49-F238E27FC236}">
                <a16:creationId xmlns:a16="http://schemas.microsoft.com/office/drawing/2014/main" id="{23CE7272-97C0-59D8-FA11-3ECF2D159F03}"/>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www.safetec.no</a:t>
            </a:r>
          </a:p>
        </p:txBody>
      </p:sp>
      <p:sp>
        <p:nvSpPr>
          <p:cNvPr id="50" name="TextBox 6">
            <a:extLst>
              <a:ext uri="{FF2B5EF4-FFF2-40B4-BE49-F238E27FC236}">
                <a16:creationId xmlns:a16="http://schemas.microsoft.com/office/drawing/2014/main" id="{21EFCA04-20A2-A836-EB0F-5DED49DDA3A6}"/>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rgbClr val="FFFFFF"/>
                </a:solidFill>
                <a:cs typeface="Arial" panose="020B0604020202020204" pitchFamily="34" charset="0"/>
              </a:rPr>
              <a:t>inquiry@safetec.no</a:t>
            </a:r>
          </a:p>
        </p:txBody>
      </p:sp>
      <p:sp>
        <p:nvSpPr>
          <p:cNvPr id="51" name="Oval 8">
            <a:extLst>
              <a:ext uri="{FF2B5EF4-FFF2-40B4-BE49-F238E27FC236}">
                <a16:creationId xmlns:a16="http://schemas.microsoft.com/office/drawing/2014/main" id="{2275B15C-6036-FDEE-CD06-7A14D303F4AB}"/>
              </a:ext>
            </a:extLst>
          </p:cNvPr>
          <p:cNvSpPr/>
          <p:nvPr userDrawn="1"/>
        </p:nvSpPr>
        <p:spPr>
          <a:xfrm>
            <a:off x="6491448" y="218385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2" name="Oval 9">
            <a:extLst>
              <a:ext uri="{FF2B5EF4-FFF2-40B4-BE49-F238E27FC236}">
                <a16:creationId xmlns:a16="http://schemas.microsoft.com/office/drawing/2014/main" id="{1F113BC1-6447-7885-2525-C30E894C8F6F}"/>
              </a:ext>
            </a:extLst>
          </p:cNvPr>
          <p:cNvSpPr/>
          <p:nvPr userDrawn="1"/>
        </p:nvSpPr>
        <p:spPr>
          <a:xfrm>
            <a:off x="6468616" y="199722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3" name="Oval 10">
            <a:extLst>
              <a:ext uri="{FF2B5EF4-FFF2-40B4-BE49-F238E27FC236}">
                <a16:creationId xmlns:a16="http://schemas.microsoft.com/office/drawing/2014/main" id="{2BD3FC0B-1696-7ACD-DF9E-CADB2058B876}"/>
              </a:ext>
            </a:extLst>
          </p:cNvPr>
          <p:cNvSpPr/>
          <p:nvPr userDrawn="1"/>
        </p:nvSpPr>
        <p:spPr>
          <a:xfrm>
            <a:off x="6798692" y="187794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4" name="Oval 11">
            <a:extLst>
              <a:ext uri="{FF2B5EF4-FFF2-40B4-BE49-F238E27FC236}">
                <a16:creationId xmlns:a16="http://schemas.microsoft.com/office/drawing/2014/main" id="{BD8C8446-AA11-BB83-A75D-1F9F87682FE2}"/>
              </a:ext>
            </a:extLst>
          </p:cNvPr>
          <p:cNvSpPr/>
          <p:nvPr userDrawn="1"/>
        </p:nvSpPr>
        <p:spPr>
          <a:xfrm>
            <a:off x="9328482" y="3683768"/>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5" name="Oval 12">
            <a:extLst>
              <a:ext uri="{FF2B5EF4-FFF2-40B4-BE49-F238E27FC236}">
                <a16:creationId xmlns:a16="http://schemas.microsoft.com/office/drawing/2014/main" id="{0CCB2532-CC21-F54B-60FD-627DA1992490}"/>
              </a:ext>
            </a:extLst>
          </p:cNvPr>
          <p:cNvSpPr/>
          <p:nvPr userDrawn="1"/>
        </p:nvSpPr>
        <p:spPr>
          <a:xfrm>
            <a:off x="9667019" y="461421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8" name="Oval 16">
            <a:extLst>
              <a:ext uri="{FF2B5EF4-FFF2-40B4-BE49-F238E27FC236}">
                <a16:creationId xmlns:a16="http://schemas.microsoft.com/office/drawing/2014/main" id="{9B79CC20-E77E-7DB6-6977-207DA2CB768D}"/>
              </a:ext>
            </a:extLst>
          </p:cNvPr>
          <p:cNvSpPr/>
          <p:nvPr userDrawn="1"/>
        </p:nvSpPr>
        <p:spPr>
          <a:xfrm>
            <a:off x="7003529" y="1900957"/>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9" name="Oval 17">
            <a:extLst>
              <a:ext uri="{FF2B5EF4-FFF2-40B4-BE49-F238E27FC236}">
                <a16:creationId xmlns:a16="http://schemas.microsoft.com/office/drawing/2014/main" id="{5BD9DE0C-CB6E-FD22-D507-319203A31A68}"/>
              </a:ext>
            </a:extLst>
          </p:cNvPr>
          <p:cNvSpPr/>
          <p:nvPr userDrawn="1"/>
        </p:nvSpPr>
        <p:spPr>
          <a:xfrm>
            <a:off x="6649839" y="183428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0" name="Oval 18">
            <a:extLst>
              <a:ext uri="{FF2B5EF4-FFF2-40B4-BE49-F238E27FC236}">
                <a16:creationId xmlns:a16="http://schemas.microsoft.com/office/drawing/2014/main" id="{E3C6D457-9B98-767B-A951-CDE02E90FD4C}"/>
              </a:ext>
            </a:extLst>
          </p:cNvPr>
          <p:cNvSpPr/>
          <p:nvPr userDrawn="1"/>
        </p:nvSpPr>
        <p:spPr>
          <a:xfrm>
            <a:off x="6668889" y="189143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1" name="Oval 19">
            <a:extLst>
              <a:ext uri="{FF2B5EF4-FFF2-40B4-BE49-F238E27FC236}">
                <a16:creationId xmlns:a16="http://schemas.microsoft.com/office/drawing/2014/main" id="{4F1FAEAB-AE68-B952-F040-A6B6587D135B}"/>
              </a:ext>
            </a:extLst>
          </p:cNvPr>
          <p:cNvSpPr/>
          <p:nvPr userDrawn="1"/>
        </p:nvSpPr>
        <p:spPr>
          <a:xfrm>
            <a:off x="6933201" y="98998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2" name="Oval 20">
            <a:extLst>
              <a:ext uri="{FF2B5EF4-FFF2-40B4-BE49-F238E27FC236}">
                <a16:creationId xmlns:a16="http://schemas.microsoft.com/office/drawing/2014/main" id="{6A28EABB-0A19-9142-AE8D-666C6D3FAD56}"/>
              </a:ext>
            </a:extLst>
          </p:cNvPr>
          <p:cNvSpPr/>
          <p:nvPr userDrawn="1"/>
        </p:nvSpPr>
        <p:spPr>
          <a:xfrm>
            <a:off x="6787615" y="1717136"/>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pic>
        <p:nvPicPr>
          <p:cNvPr id="65" name="Picture 6">
            <a:extLst>
              <a:ext uri="{FF2B5EF4-FFF2-40B4-BE49-F238E27FC236}">
                <a16:creationId xmlns:a16="http://schemas.microsoft.com/office/drawing/2014/main" id="{924E1EDE-1A2C-A98C-FEE3-692DECF1C310}"/>
              </a:ext>
            </a:extLst>
          </p:cNvPr>
          <p:cNvPicPr>
            <a:picLocks/>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8800" y="6224400"/>
            <a:ext cx="1299600" cy="302467"/>
          </a:xfrm>
          <a:prstGeom prst="rect">
            <a:avLst/>
          </a:prstGeom>
        </p:spPr>
      </p:pic>
      <p:sp>
        <p:nvSpPr>
          <p:cNvPr id="2" name="Rectangle 1">
            <a:extLst>
              <a:ext uri="{FF2B5EF4-FFF2-40B4-BE49-F238E27FC236}">
                <a16:creationId xmlns:a16="http://schemas.microsoft.com/office/drawing/2014/main" id="{E989D2F2-6A66-57E1-4B15-14EC3FFA0004}"/>
              </a:ext>
            </a:extLst>
          </p:cNvPr>
          <p:cNvSpPr/>
          <p:nvPr userDrawn="1"/>
        </p:nvSpPr>
        <p:spPr>
          <a:xfrm>
            <a:off x="623825" y="304930"/>
            <a:ext cx="6096000" cy="5356338"/>
          </a:xfrm>
          <a:prstGeom prst="rect">
            <a:avLst/>
          </a:prstGeom>
        </p:spPr>
        <p:txBody>
          <a:bodyPr>
            <a:spAutoFit/>
          </a:bodyPr>
          <a:lstStyle/>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Norge</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Bergen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Haugesund</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Longyearbyen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Oslo</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Stavanger</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Trondheim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Tønsberg</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Storbritannia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chemeClr val="tx1"/>
                </a:solidFill>
                <a:effectLst/>
                <a:latin typeface="Calibri" panose="020F0502020204030204" pitchFamily="34" charset="0"/>
                <a:ea typeface="Arial" panose="020B0604020202020204" pitchFamily="34" charset="0"/>
                <a:cs typeface="Arial (Headings CS)"/>
              </a:rPr>
              <a:t>Glasgow</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London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Stockholm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Australia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Perth</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Singapore</a:t>
            </a:r>
            <a:endParaRPr lang="nb-NO" sz="1100">
              <a:solidFill>
                <a:schemeClr val="tx1"/>
              </a:solidFill>
              <a:effectLst/>
              <a:latin typeface="Arial" panose="020B0604020202020204" pitchFamily="34" charset="0"/>
              <a:ea typeface="Arial" panose="020B0604020202020204" pitchFamily="34" charset="0"/>
              <a:cs typeface="Arial (Headings CS)"/>
            </a:endParaRPr>
          </a:p>
        </p:txBody>
      </p:sp>
      <p:sp>
        <p:nvSpPr>
          <p:cNvPr id="8" name="Oval 11">
            <a:extLst>
              <a:ext uri="{FF2B5EF4-FFF2-40B4-BE49-F238E27FC236}">
                <a16:creationId xmlns:a16="http://schemas.microsoft.com/office/drawing/2014/main" id="{51D1D34C-1B09-0943-4AEE-DA2190CA8DEB}"/>
              </a:ext>
            </a:extLst>
          </p:cNvPr>
          <p:cNvSpPr/>
          <p:nvPr userDrawn="1"/>
        </p:nvSpPr>
        <p:spPr>
          <a:xfrm>
            <a:off x="6443148" y="205130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Tree>
    <p:extLst>
      <p:ext uri="{BB962C8B-B14F-4D97-AF65-F5344CB8AC3E}">
        <p14:creationId xmlns:p14="http://schemas.microsoft.com/office/powerpoint/2010/main" val="302973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bg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4ED5B712-43F8-4681-813F-036AD1B14B89}" type="datetime1">
              <a:rPr lang="en-GB" smtClean="0"/>
              <a:t>01/11/2024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410847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1BBE5AC-51DE-40CF-81EC-846F8DB2EAC7}" type="datetime1">
              <a:rPr lang="en-GB" smtClean="0"/>
              <a:t>01/11/2024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bg1"/>
                </a:solidFill>
              </a:defRPr>
            </a:lvl1pPr>
          </a:lstStyle>
          <a:p>
            <a:r>
              <a:rPr lang="en-US"/>
              <a:t>Click to edit Master title style</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65515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371475" y="333375"/>
            <a:ext cx="10831260" cy="1100978"/>
          </a:xfrm>
        </p:spPr>
        <p:txBody>
          <a:bodyPr anchor="ctr"/>
          <a:lstStyle>
            <a:lvl1pPr>
              <a:defRPr sz="4400"/>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371475" y="1800000"/>
            <a:ext cx="10831260" cy="4349788"/>
          </a:xfrm>
        </p:spPr>
        <p:txBody>
          <a:bodyPr/>
          <a:lstStyle>
            <a:lvl1pPr marL="538163" indent="-358775">
              <a:defRPr sz="3200"/>
            </a:lvl1pPr>
            <a:lvl2pPr marL="896938" indent="-179388">
              <a:defRPr sz="2400"/>
            </a:lvl2pPr>
            <a:lvl3pPr marL="1255713" indent="-22860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0134121-E2DA-4A51-B98B-9E0C5B274682}" type="datetime1">
              <a:rPr lang="en-GB" smtClean="0"/>
              <a:t>01/11/2024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2122266343"/>
      </p:ext>
    </p:extLst>
  </p:cSld>
  <p:clrMapOvr>
    <a:masterClrMapping/>
  </p:clrMapOvr>
  <p:extLst>
    <p:ext uri="{DCECCB84-F9BA-43D5-87BE-67443E8EF086}">
      <p15:sldGuideLst xmlns:p15="http://schemas.microsoft.com/office/powerpoint/2012/main">
        <p15:guide id="1" orient="horz" pos="2160" userDrawn="1">
          <p15:clr>
            <a:srgbClr val="A4A3A4"/>
          </p15:clr>
        </p15:guide>
        <p15:guide id="2" pos="3840" userDrawn="1">
          <p15:clr>
            <a:srgbClr val="A4A3A4"/>
          </p15:clr>
        </p15:guide>
        <p15:guide id="3" orient="horz" pos="1434" userDrawn="1">
          <p15:clr>
            <a:srgbClr val="5ACBF0"/>
          </p15:clr>
        </p15:guide>
        <p15:guide id="4" orient="horz" pos="2886" userDrawn="1">
          <p15:clr>
            <a:srgbClr val="5ACBF0"/>
          </p15:clr>
        </p15:guide>
        <p15:guide id="5" orient="horz" pos="210" userDrawn="1">
          <p15:clr>
            <a:srgbClr val="FBAE40"/>
          </p15:clr>
        </p15:guide>
        <p15:guide id="6" orient="horz" pos="4110" userDrawn="1">
          <p15:clr>
            <a:srgbClr val="FBAE40"/>
          </p15:clr>
        </p15:guide>
        <p15:guide id="7" pos="5133" userDrawn="1">
          <p15:clr>
            <a:srgbClr val="5ACBF0"/>
          </p15:clr>
        </p15:guide>
        <p15:guide id="8" pos="2547" userDrawn="1">
          <p15:clr>
            <a:srgbClr val="5ACBF0"/>
          </p15:clr>
        </p15:guide>
        <p15:guide id="9" pos="234" userDrawn="1">
          <p15:clr>
            <a:srgbClr val="FBAE40"/>
          </p15:clr>
        </p15:guide>
        <p15:guide id="10" pos="74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8ECDB886-7B64-4E00-AEFC-5712AAD474B3}" type="datetime1">
              <a:rPr lang="en-GB" smtClean="0"/>
              <a:t>01/11/2024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dk1"/>
                </a:solidFill>
              </a:defRPr>
            </a:lvl1pPr>
          </a:lstStyle>
          <a:p>
            <a:r>
              <a:rPr lang="en-US"/>
              <a:t>Click to edit Master title style</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52051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eloverskrift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1635F86-0D37-4EBA-B49C-83A086AE0545}" type="datetime1">
              <a:rPr lang="en-GB" smtClean="0"/>
              <a:t>01/11/2024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3" name="Plassholder for lysbildenummer 4">
            <a:extLst>
              <a:ext uri="{FF2B5EF4-FFF2-40B4-BE49-F238E27FC236}">
                <a16:creationId xmlns:a16="http://schemas.microsoft.com/office/drawing/2014/main" id="{7DCE45C5-2D2B-2E3D-8D54-CA7156689CA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36166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2.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6.sv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rgbClr val="F0F8F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E3539943-9A39-4421-9ADE-3D0ADDA29B97}" type="datetime1">
              <a:rPr lang="en-GB" smtClean="0"/>
              <a:t>01/11/2024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dk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E3355BCD-B0A5-C4FE-EEC4-D819100E9A1A}"/>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364872431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49" r:id="rId5"/>
    <p:sldLayoutId id="2147483664" r:id="rId6"/>
    <p:sldLayoutId id="2147483650" r:id="rId7"/>
    <p:sldLayoutId id="2147483651" r:id="rId8"/>
    <p:sldLayoutId id="2147483665" r:id="rId9"/>
    <p:sldLayoutId id="2147483666" r:id="rId10"/>
    <p:sldLayoutId id="2147483667" r:id="rId11"/>
    <p:sldLayoutId id="2147483668" r:id="rId12"/>
    <p:sldLayoutId id="2147483653" r:id="rId13"/>
    <p:sldLayoutId id="2147483669" r:id="rId14"/>
    <p:sldLayoutId id="2147483671" r:id="rId15"/>
    <p:sldLayoutId id="2147483670" r:id="rId16"/>
    <p:sldLayoutId id="2147483672" r:id="rId17"/>
    <p:sldLayoutId id="2147483673" r:id="rId18"/>
    <p:sldLayoutId id="2147483655" r:id="rId19"/>
    <p:sldLayoutId id="2147483674" r:id="rId20"/>
    <p:sldLayoutId id="2147483675" r:id="rId21"/>
    <p:sldLayoutId id="2147483676" r:id="rId22"/>
    <p:sldLayoutId id="2147483677" r:id="rId23"/>
    <p:sldLayoutId id="2147483678" r:id="rId24"/>
    <p:sldLayoutId id="2147483679" r:id="rId25"/>
    <p:sldLayoutId id="2147483680" r:id="rId26"/>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chemeClr val="dk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449650FD-E0A0-4234-A414-9CB12595F687}" type="datetime1">
              <a:rPr lang="en-GB" smtClean="0"/>
              <a:t>01/11/2024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lt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93A62C88-D03E-6992-0DFE-ED048754284A}"/>
              </a:ext>
            </a:extLst>
          </p:cNvPr>
          <p:cNvPicPr>
            <a:picLocks noChangeAspect="1"/>
          </p:cNvPicPr>
          <p:nvPr userDrawn="1"/>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896544933"/>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2" r:id="rId5"/>
    <p:sldLayoutId id="2147483693" r:id="rId6"/>
    <p:sldLayoutId id="2147483694" r:id="rId7"/>
    <p:sldLayoutId id="2147483695" r:id="rId8"/>
    <p:sldLayoutId id="2147483696" r:id="rId9"/>
    <p:sldLayoutId id="2147483708"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cloud.google.com/blog/topics/threat-intelligence/sandworm-disrupts-power-ukraine-operational-technology/" TargetMode="Externa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526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1F27EE-C111-3885-C1C6-8F6ABAAF4CFD}"/>
              </a:ext>
            </a:extLst>
          </p:cNvPr>
          <p:cNvPicPr>
            <a:picLocks noChangeAspect="1"/>
          </p:cNvPicPr>
          <p:nvPr/>
        </p:nvPicPr>
        <p:blipFill rotWithShape="1">
          <a:blip r:embed="rId3">
            <a:extLst>
              <a:ext uri="{28A0092B-C50C-407E-A947-70E740481C1C}">
                <a14:useLocalDpi xmlns:a14="http://schemas.microsoft.com/office/drawing/2010/main" val="0"/>
              </a:ext>
            </a:extLst>
          </a:blip>
          <a:srcRect l="4756" t="18073" b="4988"/>
          <a:stretch/>
        </p:blipFill>
        <p:spPr>
          <a:xfrm flipH="1">
            <a:off x="1817704" y="1576551"/>
            <a:ext cx="10395315" cy="5276543"/>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nb-NO" sz="4000" dirty="0"/>
              <a:t>Rollefordeling</a:t>
            </a:r>
            <a:endParaRPr lang="en-US" sz="4000" dirty="0"/>
          </a:p>
        </p:txBody>
      </p:sp>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4" y="2233191"/>
            <a:ext cx="6467603" cy="3428505"/>
          </a:xfrm>
        </p:spPr>
        <p:txBody>
          <a:bodyPr>
            <a:normAutofit lnSpcReduction="10000"/>
          </a:bodyPr>
          <a:lstStyle/>
          <a:p>
            <a:r>
              <a:rPr lang="nb-NO" sz="3600" dirty="0"/>
              <a:t>Beredskapsleder/innsatsleder</a:t>
            </a:r>
          </a:p>
          <a:p>
            <a:r>
              <a:rPr lang="nb-NO" sz="3600" dirty="0"/>
              <a:t>IT-sjef</a:t>
            </a:r>
          </a:p>
          <a:p>
            <a:r>
              <a:rPr lang="nb-NO" sz="3600" dirty="0"/>
              <a:t>Kommunikasjonsansvarlig</a:t>
            </a:r>
          </a:p>
          <a:p>
            <a:r>
              <a:rPr lang="nb-NO" sz="3600" dirty="0"/>
              <a:t>HMS-leder</a:t>
            </a:r>
          </a:p>
          <a:p>
            <a:r>
              <a:rPr lang="nb-NO" sz="3600" dirty="0"/>
              <a:t>Drift/OT-ansvarlig</a:t>
            </a:r>
          </a:p>
          <a:p>
            <a:r>
              <a:rPr lang="nb-NO" sz="3600" dirty="0"/>
              <a:t>Loggfører</a:t>
            </a:r>
          </a:p>
          <a:p>
            <a:endParaRPr lang="nb-NO" dirty="0"/>
          </a:p>
          <a:p>
            <a:endParaRPr lang="en-GB" dirty="0"/>
          </a:p>
        </p:txBody>
      </p:sp>
    </p:spTree>
    <p:extLst>
      <p:ext uri="{BB962C8B-B14F-4D97-AF65-F5344CB8AC3E}">
        <p14:creationId xmlns:p14="http://schemas.microsoft.com/office/powerpoint/2010/main" val="654937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5" y="2070099"/>
            <a:ext cx="7159373" cy="4461839"/>
          </a:xfrm>
        </p:spPr>
        <p:txBody>
          <a:bodyPr>
            <a:normAutofit fontScale="92500" lnSpcReduction="20000"/>
          </a:bodyPr>
          <a:lstStyle/>
          <a:p>
            <a:r>
              <a:rPr lang="nb-NO" sz="3200" dirty="0"/>
              <a:t>Sentral rolle som bidrar til </a:t>
            </a:r>
            <a:br>
              <a:rPr lang="nb-NO" sz="3200" dirty="0"/>
            </a:br>
            <a:r>
              <a:rPr lang="nb-NO" sz="3200" dirty="0"/>
              <a:t>kontinuitet og fremdrift</a:t>
            </a:r>
            <a:br>
              <a:rPr lang="nb-NO" sz="3200" dirty="0"/>
            </a:br>
            <a:endParaRPr lang="nb-NO" sz="3200" dirty="0"/>
          </a:p>
          <a:p>
            <a:r>
              <a:rPr lang="nb-NO" sz="3200" dirty="0"/>
              <a:t>Noterer faktainformasjon om saken </a:t>
            </a:r>
            <a:br>
              <a:rPr lang="nb-NO" sz="3200" dirty="0"/>
            </a:br>
            <a:r>
              <a:rPr lang="nb-NO" sz="3200" dirty="0"/>
              <a:t>og besluttede tiltak</a:t>
            </a:r>
            <a:br>
              <a:rPr lang="nb-NO" sz="3200" dirty="0"/>
            </a:br>
            <a:endParaRPr lang="nb-NO" sz="3200" dirty="0"/>
          </a:p>
          <a:p>
            <a:r>
              <a:rPr lang="nb-NO" sz="3200" dirty="0"/>
              <a:t>Etterspør oppdatering av status på tiltak</a:t>
            </a:r>
            <a:br>
              <a:rPr lang="nb-NO" sz="3200" dirty="0"/>
            </a:br>
            <a:endParaRPr lang="nb-NO" sz="3200" dirty="0"/>
          </a:p>
          <a:p>
            <a:r>
              <a:rPr lang="nb-NO" sz="3200" dirty="0"/>
              <a:t>Bidrar til å holde fokus og</a:t>
            </a:r>
            <a:br>
              <a:rPr lang="nb-NO" sz="3200" dirty="0"/>
            </a:br>
            <a:r>
              <a:rPr lang="nb-NO" sz="3200" dirty="0"/>
              <a:t>korrigerer misforståelser eller </a:t>
            </a:r>
            <a:br>
              <a:rPr lang="nb-NO" sz="3200" dirty="0"/>
            </a:br>
            <a:r>
              <a:rPr lang="nb-NO" sz="3200" dirty="0"/>
              <a:t>feil situasjonsforståelse</a:t>
            </a:r>
            <a:endParaRPr lang="en-GB" sz="900" dirty="0"/>
          </a:p>
        </p:txBody>
      </p:sp>
      <p:pic>
        <p:nvPicPr>
          <p:cNvPr id="3" name="Content Placeholder 2">
            <a:extLst>
              <a:ext uri="{FF2B5EF4-FFF2-40B4-BE49-F238E27FC236}">
                <a16:creationId xmlns:a16="http://schemas.microsoft.com/office/drawing/2014/main" id="{E57B7A64-202B-E5F4-1697-6FBCB85BF2B0}"/>
              </a:ext>
            </a:extLst>
          </p:cNvPr>
          <p:cNvPicPr>
            <a:picLocks noGrp="1" noChangeAspect="1"/>
          </p:cNvPicPr>
          <p:nvPr>
            <p:ph sz="half" idx="14"/>
          </p:nvPr>
        </p:nvPicPr>
        <p:blipFill>
          <a:blip r:embed="rId3"/>
          <a:stretch>
            <a:fillRect/>
          </a:stretch>
        </p:blipFill>
        <p:spPr>
          <a:xfrm>
            <a:off x="8478496" y="1715294"/>
            <a:ext cx="2875983" cy="3427412"/>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en-US" sz="4000" dirty="0" err="1"/>
              <a:t>Loggfører</a:t>
            </a:r>
            <a:endParaRPr lang="en-US" sz="4000" dirty="0"/>
          </a:p>
        </p:txBody>
      </p:sp>
    </p:spTree>
    <p:extLst>
      <p:ext uri="{BB962C8B-B14F-4D97-AF65-F5344CB8AC3E}">
        <p14:creationId xmlns:p14="http://schemas.microsoft.com/office/powerpoint/2010/main" val="2269832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6600" dirty="0"/>
              <a:t>Scenario 2</a:t>
            </a:r>
            <a:br>
              <a:rPr lang="nb-NO" sz="7200" dirty="0"/>
            </a:br>
            <a:r>
              <a:rPr lang="nb-NO" sz="4400" b="0" i="1" dirty="0"/>
              <a:t>Avansert vedvarende trussel (APT)</a:t>
            </a:r>
            <a:endParaRPr lang="en-GB" sz="7200" b="0" i="1" dirty="0"/>
          </a:p>
        </p:txBody>
      </p:sp>
    </p:spTree>
    <p:extLst>
      <p:ext uri="{BB962C8B-B14F-4D97-AF65-F5344CB8AC3E}">
        <p14:creationId xmlns:p14="http://schemas.microsoft.com/office/powerpoint/2010/main" val="582151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8DF20C-0A4A-7232-8B77-899A53D99512}"/>
              </a:ext>
            </a:extLst>
          </p:cNvPr>
          <p:cNvSpPr>
            <a:spLocks noGrp="1"/>
          </p:cNvSpPr>
          <p:nvPr>
            <p:ph type="body" idx="1"/>
          </p:nvPr>
        </p:nvSpPr>
        <p:spPr>
          <a:xfrm>
            <a:off x="989263" y="1563889"/>
            <a:ext cx="4736286" cy="590931"/>
          </a:xfrm>
        </p:spPr>
        <p:txBody>
          <a:bodyPr/>
          <a:lstStyle/>
          <a:p>
            <a:r>
              <a:rPr lang="en-GB"/>
              <a:t>Dansk </a:t>
            </a:r>
            <a:r>
              <a:rPr lang="en-GB" err="1"/>
              <a:t>kritisk</a:t>
            </a:r>
            <a:r>
              <a:rPr lang="en-GB"/>
              <a:t> </a:t>
            </a:r>
            <a:r>
              <a:rPr lang="en-GB" err="1"/>
              <a:t>infrastruktur</a:t>
            </a:r>
            <a:r>
              <a:rPr lang="en-GB"/>
              <a:t> </a:t>
            </a:r>
            <a:r>
              <a:rPr lang="en-GB" err="1"/>
              <a:t>rammet</a:t>
            </a:r>
            <a:r>
              <a:rPr lang="en-GB"/>
              <a:t> av </a:t>
            </a:r>
            <a:r>
              <a:rPr lang="en-GB" err="1"/>
              <a:t>stort</a:t>
            </a:r>
            <a:r>
              <a:rPr lang="en-GB"/>
              <a:t> </a:t>
            </a:r>
            <a:r>
              <a:rPr lang="en-GB" err="1"/>
              <a:t>dataangrep</a:t>
            </a:r>
            <a:r>
              <a:rPr lang="en-GB"/>
              <a:t> </a:t>
            </a:r>
            <a:r>
              <a:rPr lang="en-GB" err="1"/>
              <a:t>våren</a:t>
            </a:r>
            <a:r>
              <a:rPr lang="en-GB"/>
              <a:t> 2023</a:t>
            </a:r>
          </a:p>
        </p:txBody>
      </p:sp>
      <p:sp>
        <p:nvSpPr>
          <p:cNvPr id="6" name="Title 5">
            <a:extLst>
              <a:ext uri="{FF2B5EF4-FFF2-40B4-BE49-F238E27FC236}">
                <a16:creationId xmlns:a16="http://schemas.microsoft.com/office/drawing/2014/main" id="{B858147A-F2FE-F278-CEF7-F31EB9335389}"/>
              </a:ext>
            </a:extLst>
          </p:cNvPr>
          <p:cNvSpPr>
            <a:spLocks noGrp="1"/>
          </p:cNvSpPr>
          <p:nvPr>
            <p:ph type="title"/>
          </p:nvPr>
        </p:nvSpPr>
        <p:spPr/>
        <p:txBody>
          <a:bodyPr/>
          <a:lstStyle/>
          <a:p>
            <a:r>
              <a:rPr lang="nb-NO" sz="4000" dirty="0"/>
              <a:t>Lignende hendelser fra virkeligheten</a:t>
            </a:r>
            <a:endParaRPr lang="en-GB" sz="4000" dirty="0"/>
          </a:p>
        </p:txBody>
      </p:sp>
      <p:pic>
        <p:nvPicPr>
          <p:cNvPr id="4" name="Picture 3">
            <a:extLst>
              <a:ext uri="{FF2B5EF4-FFF2-40B4-BE49-F238E27FC236}">
                <a16:creationId xmlns:a16="http://schemas.microsoft.com/office/drawing/2014/main" id="{7E5988E6-3AD5-D55C-9ADA-6BF220BCE382}"/>
              </a:ext>
            </a:extLst>
          </p:cNvPr>
          <p:cNvPicPr>
            <a:picLocks noChangeAspect="1"/>
          </p:cNvPicPr>
          <p:nvPr/>
        </p:nvPicPr>
        <p:blipFill>
          <a:blip r:embed="rId3"/>
          <a:stretch>
            <a:fillRect/>
          </a:stretch>
        </p:blipFill>
        <p:spPr>
          <a:xfrm>
            <a:off x="989263" y="2233191"/>
            <a:ext cx="4736286" cy="3857202"/>
          </a:xfrm>
          <a:prstGeom prst="rect">
            <a:avLst/>
          </a:prstGeom>
        </p:spPr>
      </p:pic>
      <p:sp>
        <p:nvSpPr>
          <p:cNvPr id="7" name="Content Placeholder 6">
            <a:extLst>
              <a:ext uri="{FF2B5EF4-FFF2-40B4-BE49-F238E27FC236}">
                <a16:creationId xmlns:a16="http://schemas.microsoft.com/office/drawing/2014/main" id="{964EEC33-ADC3-61EA-8730-2AE95FFFF13E}"/>
              </a:ext>
            </a:extLst>
          </p:cNvPr>
          <p:cNvSpPr>
            <a:spLocks noGrp="1"/>
          </p:cNvSpPr>
          <p:nvPr>
            <p:ph sz="half" idx="14"/>
          </p:nvPr>
        </p:nvSpPr>
        <p:spPr/>
        <p:txBody>
          <a:bodyPr/>
          <a:lstStyle/>
          <a:p>
            <a:r>
              <a:rPr lang="nb-NO"/>
              <a:t>Utnyttelse av sårbarheter i IT-utstyr</a:t>
            </a:r>
          </a:p>
          <a:p>
            <a:r>
              <a:rPr lang="nb-NO"/>
              <a:t>Tilgang inn i OT-nettverk</a:t>
            </a:r>
          </a:p>
          <a:p>
            <a:r>
              <a:rPr lang="nb-NO"/>
              <a:t>Potensiale for driftsforstyrrelser i kritisk infrastruktur</a:t>
            </a:r>
          </a:p>
        </p:txBody>
      </p:sp>
    </p:spTree>
    <p:extLst>
      <p:ext uri="{BB962C8B-B14F-4D97-AF65-F5344CB8AC3E}">
        <p14:creationId xmlns:p14="http://schemas.microsoft.com/office/powerpoint/2010/main" val="91864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58147A-F2FE-F278-CEF7-F31EB9335389}"/>
              </a:ext>
            </a:extLst>
          </p:cNvPr>
          <p:cNvSpPr>
            <a:spLocks noGrp="1"/>
          </p:cNvSpPr>
          <p:nvPr>
            <p:ph type="title"/>
          </p:nvPr>
        </p:nvSpPr>
        <p:spPr/>
        <p:txBody>
          <a:bodyPr/>
          <a:lstStyle/>
          <a:p>
            <a:r>
              <a:rPr lang="nb-NO" sz="4000"/>
              <a:t>Antall angrep mot kraftsystemene øker globalt</a:t>
            </a:r>
            <a:endParaRPr lang="en-GB" sz="4000"/>
          </a:p>
        </p:txBody>
      </p:sp>
      <p:pic>
        <p:nvPicPr>
          <p:cNvPr id="3" name="Picture 2">
            <a:extLst>
              <a:ext uri="{FF2B5EF4-FFF2-40B4-BE49-F238E27FC236}">
                <a16:creationId xmlns:a16="http://schemas.microsoft.com/office/drawing/2014/main" id="{61E2339B-F7C2-E1B6-EC27-AE2297F3231A}"/>
              </a:ext>
            </a:extLst>
          </p:cNvPr>
          <p:cNvPicPr>
            <a:picLocks noChangeAspect="1"/>
          </p:cNvPicPr>
          <p:nvPr/>
        </p:nvPicPr>
        <p:blipFill>
          <a:blip r:embed="rId3"/>
          <a:stretch>
            <a:fillRect/>
          </a:stretch>
        </p:blipFill>
        <p:spPr>
          <a:xfrm>
            <a:off x="989264" y="1747930"/>
            <a:ext cx="6908493" cy="4722550"/>
          </a:xfrm>
          <a:prstGeom prst="rect">
            <a:avLst/>
          </a:prstGeom>
        </p:spPr>
      </p:pic>
    </p:spTree>
    <p:extLst>
      <p:ext uri="{BB962C8B-B14F-4D97-AF65-F5344CB8AC3E}">
        <p14:creationId xmlns:p14="http://schemas.microsoft.com/office/powerpoint/2010/main" val="2888182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DACABA8-CE4D-745D-554F-77D8F1A4A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87" y="1600200"/>
            <a:ext cx="6616012" cy="51248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301BA71-7658-709E-B4A8-3E7D6063715C}"/>
              </a:ext>
            </a:extLst>
          </p:cNvPr>
          <p:cNvPicPr>
            <a:picLocks noChangeAspect="1"/>
          </p:cNvPicPr>
          <p:nvPr/>
        </p:nvPicPr>
        <p:blipFill>
          <a:blip r:embed="rId4"/>
          <a:stretch>
            <a:fillRect/>
          </a:stretch>
        </p:blipFill>
        <p:spPr>
          <a:xfrm>
            <a:off x="4426527" y="2473694"/>
            <a:ext cx="7674264" cy="1680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0BE529B8-308E-CEB1-EB77-C06DC9F4AC64}"/>
              </a:ext>
            </a:extLst>
          </p:cNvPr>
          <p:cNvSpPr txBox="1"/>
          <p:nvPr/>
        </p:nvSpPr>
        <p:spPr>
          <a:xfrm>
            <a:off x="5903714" y="5545785"/>
            <a:ext cx="6705600" cy="646331"/>
          </a:xfrm>
          <a:prstGeom prst="rect">
            <a:avLst/>
          </a:prstGeom>
          <a:noFill/>
        </p:spPr>
        <p:txBody>
          <a:bodyPr wrap="square">
            <a:spAutoFit/>
          </a:bodyPr>
          <a:lstStyle/>
          <a:p>
            <a:r>
              <a:rPr lang="en-US" dirty="0">
                <a:hlinkClick r:id="rId5"/>
              </a:rPr>
              <a:t>Sandworm Disrupts Power in Ukraine Using a Novel Attack Against Operational Technology | Google Cloud Blog</a:t>
            </a:r>
            <a:endParaRPr lang="nb-NO" dirty="0"/>
          </a:p>
        </p:txBody>
      </p:sp>
      <p:sp>
        <p:nvSpPr>
          <p:cNvPr id="10" name="Title 9">
            <a:extLst>
              <a:ext uri="{FF2B5EF4-FFF2-40B4-BE49-F238E27FC236}">
                <a16:creationId xmlns:a16="http://schemas.microsoft.com/office/drawing/2014/main" id="{BAE95793-AAB6-049C-45BB-CB696B70C08D}"/>
              </a:ext>
            </a:extLst>
          </p:cNvPr>
          <p:cNvSpPr>
            <a:spLocks noGrp="1"/>
          </p:cNvSpPr>
          <p:nvPr>
            <p:ph type="title"/>
          </p:nvPr>
        </p:nvSpPr>
        <p:spPr>
          <a:xfrm>
            <a:off x="371474" y="333375"/>
            <a:ext cx="11096625" cy="1100978"/>
          </a:xfrm>
        </p:spPr>
        <p:txBody>
          <a:bodyPr/>
          <a:lstStyle/>
          <a:p>
            <a:r>
              <a:rPr lang="nb-NO" sz="4000" dirty="0"/>
              <a:t>Angrep mot substasjoner i Ukraina (2022)</a:t>
            </a:r>
          </a:p>
        </p:txBody>
      </p:sp>
    </p:spTree>
    <p:extLst>
      <p:ext uri="{BB962C8B-B14F-4D97-AF65-F5344CB8AC3E}">
        <p14:creationId xmlns:p14="http://schemas.microsoft.com/office/powerpoint/2010/main" val="778168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5CB9-D2CF-5C3F-0BC0-4666F9403453}"/>
              </a:ext>
            </a:extLst>
          </p:cNvPr>
          <p:cNvSpPr>
            <a:spLocks noGrp="1"/>
          </p:cNvSpPr>
          <p:nvPr>
            <p:ph type="title"/>
          </p:nvPr>
        </p:nvSpPr>
        <p:spPr>
          <a:xfrm>
            <a:off x="558511" y="437284"/>
            <a:ext cx="10831260" cy="1100978"/>
          </a:xfrm>
        </p:spPr>
        <p:txBody>
          <a:bodyPr/>
          <a:lstStyle/>
          <a:p>
            <a:r>
              <a:rPr lang="nb-NO" sz="4000" dirty="0"/>
              <a:t>Øvingsoppsett</a:t>
            </a:r>
          </a:p>
        </p:txBody>
      </p:sp>
      <p:sp>
        <p:nvSpPr>
          <p:cNvPr id="3" name="Content Placeholder 2">
            <a:extLst>
              <a:ext uri="{FF2B5EF4-FFF2-40B4-BE49-F238E27FC236}">
                <a16:creationId xmlns:a16="http://schemas.microsoft.com/office/drawing/2014/main" id="{0608D2B6-0C0F-A7AC-3410-BF6B82ACCA5F}"/>
              </a:ext>
            </a:extLst>
          </p:cNvPr>
          <p:cNvSpPr>
            <a:spLocks noGrp="1"/>
          </p:cNvSpPr>
          <p:nvPr>
            <p:ph idx="1"/>
          </p:nvPr>
        </p:nvSpPr>
        <p:spPr/>
        <p:txBody>
          <a:bodyPr/>
          <a:lstStyle/>
          <a:p>
            <a:r>
              <a:rPr lang="nb-NO" dirty="0"/>
              <a:t>Dette er en diskusjonsøvelse</a:t>
            </a:r>
          </a:p>
          <a:p>
            <a:r>
              <a:rPr lang="nb-NO" dirty="0"/>
              <a:t>Dere blir presentert for en situasjonsbeskrivelse og problemstillinger som må diskuteres</a:t>
            </a:r>
          </a:p>
          <a:p>
            <a:r>
              <a:rPr lang="nb-NO" dirty="0"/>
              <a:t>Hensikten er å vurdere informasjonen og ta effektive beslutninger ut fra planverk og situasjonsforståelse</a:t>
            </a:r>
          </a:p>
        </p:txBody>
      </p:sp>
    </p:spTree>
    <p:extLst>
      <p:ext uri="{BB962C8B-B14F-4D97-AF65-F5344CB8AC3E}">
        <p14:creationId xmlns:p14="http://schemas.microsoft.com/office/powerpoint/2010/main" val="2704841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E58D-FAAA-C975-EB51-63CBF44D4C32}"/>
              </a:ext>
            </a:extLst>
          </p:cNvPr>
          <p:cNvSpPr>
            <a:spLocks noGrp="1"/>
          </p:cNvSpPr>
          <p:nvPr>
            <p:ph type="title"/>
          </p:nvPr>
        </p:nvSpPr>
        <p:spPr/>
        <p:txBody>
          <a:bodyPr anchor="ctr">
            <a:normAutofit/>
          </a:bodyPr>
          <a:lstStyle/>
          <a:p>
            <a:r>
              <a:rPr lang="nb-NO" sz="4000" dirty="0"/>
              <a:t>Gjennomføring av en diskusjonsøvelse</a:t>
            </a:r>
            <a:endParaRPr lang="en-GB" sz="4000" dirty="0"/>
          </a:p>
        </p:txBody>
      </p:sp>
      <p:sp>
        <p:nvSpPr>
          <p:cNvPr id="3" name="Text Placeholder 2">
            <a:extLst>
              <a:ext uri="{FF2B5EF4-FFF2-40B4-BE49-F238E27FC236}">
                <a16:creationId xmlns:a16="http://schemas.microsoft.com/office/drawing/2014/main" id="{650030B5-50C1-0B6A-CACD-34E035DC50F7}"/>
              </a:ext>
            </a:extLst>
          </p:cNvPr>
          <p:cNvSpPr>
            <a:spLocks noGrp="1"/>
          </p:cNvSpPr>
          <p:nvPr>
            <p:ph idx="1"/>
          </p:nvPr>
        </p:nvSpPr>
        <p:spPr/>
        <p:txBody>
          <a:bodyPr>
            <a:normAutofit/>
          </a:bodyPr>
          <a:lstStyle/>
          <a:p>
            <a:pPr marL="542925" indent="-361950">
              <a:buFont typeface="Arial" panose="020B0604020202020204" pitchFamily="34" charset="0"/>
              <a:buChar char="•"/>
            </a:pPr>
            <a:r>
              <a:rPr lang="nb-NO" sz="3600" dirty="0"/>
              <a:t>Scenarioleder sender inn innspill etter plan</a:t>
            </a:r>
          </a:p>
          <a:p>
            <a:pPr marL="542925" indent="-361950">
              <a:buFont typeface="Arial" panose="020B0604020202020204" pitchFamily="34" charset="0"/>
              <a:buChar char="•"/>
            </a:pPr>
            <a:r>
              <a:rPr lang="nb-NO" sz="3600" dirty="0"/>
              <a:t>Fiktivt øvingsmiljø</a:t>
            </a:r>
          </a:p>
          <a:p>
            <a:pPr marL="542925" indent="-361950">
              <a:buFont typeface="Arial" panose="020B0604020202020204" pitchFamily="34" charset="0"/>
              <a:buChar char="•"/>
            </a:pPr>
            <a:r>
              <a:rPr lang="nb-NO" sz="3600" dirty="0"/>
              <a:t>Loggfører vedlikeholder situasjonsbildet</a:t>
            </a:r>
          </a:p>
          <a:p>
            <a:pPr marL="542925" indent="-361950">
              <a:buFont typeface="Arial" panose="020B0604020202020204" pitchFamily="34" charset="0"/>
              <a:buChar char="•"/>
            </a:pPr>
            <a:r>
              <a:rPr lang="nb-NO" sz="3600" dirty="0"/>
              <a:t>Beslutninger sendes til </a:t>
            </a:r>
            <a:r>
              <a:rPr lang="nb-NO" sz="3600" dirty="0" err="1"/>
              <a:t>spillstab</a:t>
            </a:r>
            <a:endParaRPr lang="nb-NO" sz="3600" dirty="0"/>
          </a:p>
          <a:p>
            <a:pPr marL="542925" indent="-361950">
              <a:buFont typeface="Arial" panose="020B0604020202020204" pitchFamily="34" charset="0"/>
              <a:buChar char="•"/>
            </a:pPr>
            <a:r>
              <a:rPr lang="nb-NO" sz="3600" dirty="0"/>
              <a:t>Effekt av beslutninger sendes tilbake</a:t>
            </a:r>
          </a:p>
          <a:p>
            <a:pPr marL="542925" indent="-361950">
              <a:buFont typeface="Arial" panose="020B0604020202020204" pitchFamily="34" charset="0"/>
              <a:buChar char="•"/>
            </a:pPr>
            <a:r>
              <a:rPr lang="nb-NO" sz="3600" dirty="0"/>
              <a:t>Læringsnotat</a:t>
            </a:r>
          </a:p>
          <a:p>
            <a:endParaRPr lang="en-GB" sz="3200" dirty="0"/>
          </a:p>
        </p:txBody>
      </p:sp>
      <p:pic>
        <p:nvPicPr>
          <p:cNvPr id="4" name="Picture 3" descr="Shape&#10;&#10;Description automatically generated">
            <a:extLst>
              <a:ext uri="{FF2B5EF4-FFF2-40B4-BE49-F238E27FC236}">
                <a16:creationId xmlns:a16="http://schemas.microsoft.com/office/drawing/2014/main" id="{8E245A1F-7B91-6550-C403-25D8E75FD84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03858" y="1800000"/>
            <a:ext cx="4786763" cy="4786763"/>
          </a:xfrm>
          <a:prstGeom prst="rect">
            <a:avLst/>
          </a:prstGeom>
        </p:spPr>
      </p:pic>
    </p:spTree>
    <p:extLst>
      <p:ext uri="{BB962C8B-B14F-4D97-AF65-F5344CB8AC3E}">
        <p14:creationId xmlns:p14="http://schemas.microsoft.com/office/powerpoint/2010/main" val="326137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C881-EB19-0088-1576-CCC781F21E93}"/>
              </a:ext>
            </a:extLst>
          </p:cNvPr>
          <p:cNvSpPr>
            <a:spLocks noGrp="1"/>
          </p:cNvSpPr>
          <p:nvPr>
            <p:ph type="title"/>
          </p:nvPr>
        </p:nvSpPr>
        <p:spPr/>
        <p:txBody>
          <a:bodyPr/>
          <a:lstStyle/>
          <a:p>
            <a:r>
              <a:rPr lang="nb-NO" sz="4000" dirty="0"/>
              <a:t>Scenariobeskrivelse</a:t>
            </a:r>
            <a:endParaRPr lang="en-GB" sz="4000" dirty="0"/>
          </a:p>
        </p:txBody>
      </p:sp>
      <p:sp>
        <p:nvSpPr>
          <p:cNvPr id="5" name="Content Placeholder 4">
            <a:extLst>
              <a:ext uri="{FF2B5EF4-FFF2-40B4-BE49-F238E27FC236}">
                <a16:creationId xmlns:a16="http://schemas.microsoft.com/office/drawing/2014/main" id="{FDFA4D25-254D-0FE7-CC09-5A8A6896F351}"/>
              </a:ext>
            </a:extLst>
          </p:cNvPr>
          <p:cNvSpPr>
            <a:spLocks noGrp="1"/>
          </p:cNvSpPr>
          <p:nvPr>
            <p:ph idx="1"/>
          </p:nvPr>
        </p:nvSpPr>
        <p:spPr/>
        <p:txBody>
          <a:bodyPr>
            <a:normAutofit/>
          </a:bodyPr>
          <a:lstStyle/>
          <a:p>
            <a:pPr marL="0" indent="0">
              <a:buNone/>
            </a:pPr>
            <a:r>
              <a:rPr lang="nb-NO" sz="3200" dirty="0"/>
              <a:t>Virksomheter i kraftsektoren ser ut til å være utsatt for et dataangrep fra en avansert </a:t>
            </a:r>
            <a:r>
              <a:rPr lang="nb-NO" sz="3200" dirty="0" err="1"/>
              <a:t>trusselaktør</a:t>
            </a:r>
            <a:r>
              <a:rPr lang="nb-NO" sz="3200" dirty="0"/>
              <a:t>.</a:t>
            </a:r>
          </a:p>
          <a:p>
            <a:pPr marL="0" indent="0">
              <a:buNone/>
            </a:pPr>
            <a:br>
              <a:rPr lang="nb-NO" sz="3200" dirty="0"/>
            </a:br>
            <a:r>
              <a:rPr lang="nb-NO" sz="3200" dirty="0"/>
              <a:t>Dere må vurdere </a:t>
            </a:r>
            <a:r>
              <a:rPr lang="nb-NO" sz="3200"/>
              <a:t>og diskutere </a:t>
            </a:r>
            <a:r>
              <a:rPr lang="nb-NO" sz="3200" dirty="0"/>
              <a:t>tilgjengelig informasjon om angrepet, med utgangspunkt i de rutiner, regelverk og planer som finnes.</a:t>
            </a:r>
          </a:p>
          <a:p>
            <a:pPr marL="0" indent="0">
              <a:buNone/>
            </a:pPr>
            <a:endParaRPr lang="nb-NO" sz="3200" dirty="0"/>
          </a:p>
        </p:txBody>
      </p:sp>
    </p:spTree>
    <p:extLst>
      <p:ext uri="{BB962C8B-B14F-4D97-AF65-F5344CB8AC3E}">
        <p14:creationId xmlns:p14="http://schemas.microsoft.com/office/powerpoint/2010/main" val="149010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6600" dirty="0"/>
              <a:t>Øvelsen starter</a:t>
            </a:r>
            <a:endParaRPr lang="en-GB" sz="6600" b="0" i="1" dirty="0"/>
          </a:p>
        </p:txBody>
      </p:sp>
    </p:spTree>
    <p:extLst>
      <p:ext uri="{BB962C8B-B14F-4D97-AF65-F5344CB8AC3E}">
        <p14:creationId xmlns:p14="http://schemas.microsoft.com/office/powerpoint/2010/main" val="3576507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E3482F-E49E-D319-F65F-0592336AE044}"/>
              </a:ext>
            </a:extLst>
          </p:cNvPr>
          <p:cNvSpPr>
            <a:spLocks noGrp="1"/>
          </p:cNvSpPr>
          <p:nvPr>
            <p:ph type="ctrTitle"/>
          </p:nvPr>
        </p:nvSpPr>
        <p:spPr/>
        <p:txBody>
          <a:bodyPr>
            <a:normAutofit/>
          </a:bodyPr>
          <a:lstStyle/>
          <a:p>
            <a:pPr>
              <a:lnSpc>
                <a:spcPct val="150000"/>
              </a:lnSpc>
            </a:pPr>
            <a:r>
              <a:rPr lang="nb-NO" sz="6600" dirty="0"/>
              <a:t>Beredskapsøvelse</a:t>
            </a:r>
            <a:br>
              <a:rPr lang="nb-NO" sz="6600" dirty="0"/>
            </a:br>
            <a:r>
              <a:rPr lang="nb-NO" b="0" i="1" dirty="0"/>
              <a:t>Scenario 2</a:t>
            </a:r>
            <a:endParaRPr lang="en-US" sz="4400" b="0" i="1" dirty="0"/>
          </a:p>
        </p:txBody>
      </p:sp>
      <p:sp>
        <p:nvSpPr>
          <p:cNvPr id="6" name="Subtitle 5">
            <a:extLst>
              <a:ext uri="{FF2B5EF4-FFF2-40B4-BE49-F238E27FC236}">
                <a16:creationId xmlns:a16="http://schemas.microsoft.com/office/drawing/2014/main" id="{6C1BF536-6851-0691-DB53-D9098910871A}"/>
              </a:ext>
            </a:extLst>
          </p:cNvPr>
          <p:cNvSpPr>
            <a:spLocks noGrp="1"/>
          </p:cNvSpPr>
          <p:nvPr>
            <p:ph type="subTitle" idx="1"/>
          </p:nvPr>
        </p:nvSpPr>
        <p:spPr/>
        <p:txBody>
          <a:bodyPr>
            <a:normAutofit/>
          </a:bodyPr>
          <a:lstStyle/>
          <a:p>
            <a:r>
              <a:rPr lang="nb-NO" sz="1600" dirty="0"/>
              <a:t>Avansert vedvarende trussel (APT)</a:t>
            </a:r>
            <a:endParaRPr lang="en-US" dirty="0"/>
          </a:p>
        </p:txBody>
      </p:sp>
    </p:spTree>
    <p:extLst>
      <p:ext uri="{BB962C8B-B14F-4D97-AF65-F5344CB8AC3E}">
        <p14:creationId xmlns:p14="http://schemas.microsoft.com/office/powerpoint/2010/main" val="1619754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3E677-1A58-F477-4E8A-2E88E5F96CD2}"/>
              </a:ext>
            </a:extLst>
          </p:cNvPr>
          <p:cNvSpPr>
            <a:spLocks noGrp="1"/>
          </p:cNvSpPr>
          <p:nvPr>
            <p:ph type="title"/>
          </p:nvPr>
        </p:nvSpPr>
        <p:spPr/>
        <p:txBody>
          <a:bodyPr/>
          <a:lstStyle/>
          <a:p>
            <a:r>
              <a:rPr lang="nb-NO" sz="4000" dirty="0"/>
              <a:t>Dataangrep mot kraftsektoren oppdaget</a:t>
            </a:r>
          </a:p>
        </p:txBody>
      </p:sp>
      <p:sp>
        <p:nvSpPr>
          <p:cNvPr id="3" name="Content Placeholder 2">
            <a:extLst>
              <a:ext uri="{FF2B5EF4-FFF2-40B4-BE49-F238E27FC236}">
                <a16:creationId xmlns:a16="http://schemas.microsoft.com/office/drawing/2014/main" id="{8B6DB2DE-D2E9-E66A-E06E-5BA459049ABA}"/>
              </a:ext>
            </a:extLst>
          </p:cNvPr>
          <p:cNvSpPr>
            <a:spLocks noGrp="1"/>
          </p:cNvSpPr>
          <p:nvPr>
            <p:ph idx="1"/>
          </p:nvPr>
        </p:nvSpPr>
        <p:spPr/>
        <p:txBody>
          <a:bodyPr>
            <a:normAutofit fontScale="92500"/>
          </a:bodyPr>
          <a:lstStyle/>
          <a:p>
            <a:pPr marL="179388" indent="0">
              <a:buNone/>
            </a:pPr>
            <a:r>
              <a:rPr lang="nb-NO" dirty="0"/>
              <a:t>Virksomheten mottar beskjed om at kraftsektoren er under et avansert dataangrep, andre KBO-enheter har oppdaget en </a:t>
            </a:r>
            <a:r>
              <a:rPr lang="nb-NO" dirty="0" err="1"/>
              <a:t>trusselaktør</a:t>
            </a:r>
            <a:r>
              <a:rPr lang="nb-NO" dirty="0"/>
              <a:t> som har vært inne i systemene over lang tid. </a:t>
            </a:r>
          </a:p>
          <a:p>
            <a:pPr marL="179388" indent="0">
              <a:buNone/>
            </a:pPr>
            <a:r>
              <a:rPr lang="nb-NO" dirty="0"/>
              <a:t>Det er ikke kjent om aktøren har hatt tilgang til OT-systemene. Enheten har delt indikatorer som IT har søkt etter og har funnet i eget system. Beredskapsleder har fått varsel om dette og kalt inn til møte. </a:t>
            </a:r>
          </a:p>
          <a:p>
            <a:pPr marL="179388" indent="0">
              <a:buNone/>
            </a:pPr>
            <a:endParaRPr lang="nb-NO" dirty="0"/>
          </a:p>
          <a:p>
            <a:pPr marL="179388" indent="0">
              <a:buNone/>
            </a:pPr>
            <a:r>
              <a:rPr lang="nb-NO" dirty="0">
                <a:solidFill>
                  <a:schemeClr val="tx2"/>
                </a:solidFill>
              </a:rPr>
              <a:t>Hvordan klassifiseres dette og iverksettes responsen?</a:t>
            </a:r>
          </a:p>
        </p:txBody>
      </p:sp>
    </p:spTree>
    <p:extLst>
      <p:ext uri="{BB962C8B-B14F-4D97-AF65-F5344CB8AC3E}">
        <p14:creationId xmlns:p14="http://schemas.microsoft.com/office/powerpoint/2010/main" val="3293932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3680C-2E6B-0428-975C-7322F2B5E854}"/>
              </a:ext>
            </a:extLst>
          </p:cNvPr>
          <p:cNvSpPr>
            <a:spLocks noGrp="1"/>
          </p:cNvSpPr>
          <p:nvPr>
            <p:ph type="title"/>
          </p:nvPr>
        </p:nvSpPr>
        <p:spPr/>
        <p:txBody>
          <a:bodyPr>
            <a:normAutofit/>
          </a:bodyPr>
          <a:lstStyle/>
          <a:p>
            <a:r>
              <a:rPr lang="nb-NO" sz="4000" dirty="0"/>
              <a:t>Hva slags informasjon trenger dere for å få oversikt?</a:t>
            </a:r>
          </a:p>
        </p:txBody>
      </p:sp>
    </p:spTree>
    <p:extLst>
      <p:ext uri="{BB962C8B-B14F-4D97-AF65-F5344CB8AC3E}">
        <p14:creationId xmlns:p14="http://schemas.microsoft.com/office/powerpoint/2010/main" val="3998661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F8E7F-FB4E-4883-461B-BAA56069CFBC}"/>
              </a:ext>
            </a:extLst>
          </p:cNvPr>
          <p:cNvSpPr>
            <a:spLocks noGrp="1"/>
          </p:cNvSpPr>
          <p:nvPr>
            <p:ph type="title"/>
          </p:nvPr>
        </p:nvSpPr>
        <p:spPr/>
        <p:txBody>
          <a:bodyPr>
            <a:normAutofit/>
          </a:bodyPr>
          <a:lstStyle/>
          <a:p>
            <a:r>
              <a:rPr lang="nb-NO" sz="4000" dirty="0"/>
              <a:t>Hvem skal varsles?</a:t>
            </a:r>
          </a:p>
        </p:txBody>
      </p:sp>
    </p:spTree>
    <p:extLst>
      <p:ext uri="{BB962C8B-B14F-4D97-AF65-F5344CB8AC3E}">
        <p14:creationId xmlns:p14="http://schemas.microsoft.com/office/powerpoint/2010/main" val="2772491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376D-1A58-D13B-133A-E8A63431DFF3}"/>
              </a:ext>
            </a:extLst>
          </p:cNvPr>
          <p:cNvSpPr>
            <a:spLocks noGrp="1"/>
          </p:cNvSpPr>
          <p:nvPr>
            <p:ph type="title"/>
          </p:nvPr>
        </p:nvSpPr>
        <p:spPr/>
        <p:txBody>
          <a:bodyPr/>
          <a:lstStyle/>
          <a:p>
            <a:r>
              <a:rPr lang="nb-NO" sz="4000" dirty="0"/>
              <a:t>Ny info om </a:t>
            </a:r>
            <a:r>
              <a:rPr lang="nb-NO" sz="4000" dirty="0" err="1"/>
              <a:t>trusselaktør</a:t>
            </a:r>
            <a:endParaRPr lang="nb-NO" sz="4000" dirty="0"/>
          </a:p>
        </p:txBody>
      </p:sp>
      <p:sp>
        <p:nvSpPr>
          <p:cNvPr id="3" name="Content Placeholder 2">
            <a:extLst>
              <a:ext uri="{FF2B5EF4-FFF2-40B4-BE49-F238E27FC236}">
                <a16:creationId xmlns:a16="http://schemas.microsoft.com/office/drawing/2014/main" id="{B825B4FD-BB5F-602E-4D7C-56EC56091097}"/>
              </a:ext>
            </a:extLst>
          </p:cNvPr>
          <p:cNvSpPr>
            <a:spLocks noGrp="1"/>
          </p:cNvSpPr>
          <p:nvPr>
            <p:ph idx="1"/>
          </p:nvPr>
        </p:nvSpPr>
        <p:spPr/>
        <p:txBody>
          <a:bodyPr vert="horz" lIns="91440" tIns="45720" rIns="91440" bIns="45720" rtlCol="0" anchor="t">
            <a:normAutofit fontScale="85000" lnSpcReduction="20000"/>
          </a:bodyPr>
          <a:lstStyle/>
          <a:p>
            <a:pPr marL="179070" indent="0">
              <a:buNone/>
            </a:pPr>
            <a:r>
              <a:rPr lang="nb-NO" dirty="0"/>
              <a:t>Eksternt responsmiljø varsler om at det er sannsynlig at </a:t>
            </a:r>
            <a:r>
              <a:rPr lang="nb-NO" err="1"/>
              <a:t>trusselaktøren</a:t>
            </a:r>
            <a:r>
              <a:rPr lang="nb-NO" dirty="0"/>
              <a:t> har brutt seg inn i OT-systemene, og at det er grunn til å tro at det er en videreutviklet versjon av PIPEDREAM som er brukt. </a:t>
            </a:r>
            <a:endParaRPr lang="en-US">
              <a:solidFill>
                <a:srgbClr val="347F82"/>
              </a:solidFill>
            </a:endParaRPr>
          </a:p>
          <a:p>
            <a:pPr marL="179070" indent="0">
              <a:buNone/>
            </a:pPr>
            <a:r>
              <a:rPr lang="nb-NO" dirty="0"/>
              <a:t>Det er tegn til utnyttelse av svakheter i OPC UA-protokollen, kombinert med lateral bevegelse ved hjelp av </a:t>
            </a:r>
            <a:r>
              <a:rPr lang="nb-NO" dirty="0" err="1"/>
              <a:t>WinRM</a:t>
            </a:r>
            <a:r>
              <a:rPr lang="nb-NO" dirty="0"/>
              <a:t>, og responsmiljøet ønsker at alle som kan være utsatt for angrepet om å bidra til å etablere </a:t>
            </a:r>
            <a:r>
              <a:rPr lang="nb-NO" dirty="0" err="1"/>
              <a:t>Zeek-plugins</a:t>
            </a:r>
            <a:r>
              <a:rPr lang="nb-NO" dirty="0"/>
              <a:t> og Sigma-regler for deling med andre KBO-enheter. IT sier de ikke har kompetanse på dette, og at det vil strekke ressursene for mye.</a:t>
            </a:r>
            <a:br>
              <a:rPr lang="nb-NO" dirty="0"/>
            </a:br>
            <a:br>
              <a:rPr lang="nb-NO" dirty="0"/>
            </a:br>
            <a:r>
              <a:rPr lang="nb-NO" dirty="0">
                <a:solidFill>
                  <a:schemeClr val="tx2"/>
                </a:solidFill>
              </a:rPr>
              <a:t>Hvordan forholder vi oss til dette?</a:t>
            </a:r>
            <a:br>
              <a:rPr lang="nb-NO" dirty="0">
                <a:solidFill>
                  <a:schemeClr val="tx2"/>
                </a:solidFill>
              </a:rPr>
            </a:br>
            <a:r>
              <a:rPr lang="nb-NO" dirty="0">
                <a:solidFill>
                  <a:schemeClr val="tx2"/>
                </a:solidFill>
              </a:rPr>
              <a:t>Trenger vi å treffe tiltak i produksjon?</a:t>
            </a:r>
            <a:endParaRPr lang="en-US">
              <a:solidFill>
                <a:schemeClr val="tx2"/>
              </a:solidFill>
              <a:cs typeface="Arial"/>
            </a:endParaRPr>
          </a:p>
        </p:txBody>
      </p:sp>
    </p:spTree>
    <p:extLst>
      <p:ext uri="{BB962C8B-B14F-4D97-AF65-F5344CB8AC3E}">
        <p14:creationId xmlns:p14="http://schemas.microsoft.com/office/powerpoint/2010/main" val="3888041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D7478-A61B-CB0C-9650-138A059B7B1A}"/>
              </a:ext>
            </a:extLst>
          </p:cNvPr>
          <p:cNvSpPr>
            <a:spLocks noGrp="1"/>
          </p:cNvSpPr>
          <p:nvPr>
            <p:ph type="title"/>
          </p:nvPr>
        </p:nvSpPr>
        <p:spPr/>
        <p:txBody>
          <a:bodyPr>
            <a:normAutofit/>
          </a:bodyPr>
          <a:lstStyle/>
          <a:p>
            <a:r>
              <a:rPr lang="nb-NO" sz="4000" dirty="0"/>
              <a:t>Hvilke informasjonskilder har vi for å finne ut om dette skjer?</a:t>
            </a:r>
          </a:p>
        </p:txBody>
      </p:sp>
    </p:spTree>
    <p:extLst>
      <p:ext uri="{BB962C8B-B14F-4D97-AF65-F5344CB8AC3E}">
        <p14:creationId xmlns:p14="http://schemas.microsoft.com/office/powerpoint/2010/main" val="3125446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A4B8E-2B0F-5D4D-0BD7-A579498D9258}"/>
              </a:ext>
            </a:extLst>
          </p:cNvPr>
          <p:cNvSpPr>
            <a:spLocks noGrp="1"/>
          </p:cNvSpPr>
          <p:nvPr>
            <p:ph type="title"/>
          </p:nvPr>
        </p:nvSpPr>
        <p:spPr/>
        <p:txBody>
          <a:bodyPr>
            <a:normAutofit/>
          </a:bodyPr>
          <a:lstStyle/>
          <a:p>
            <a:r>
              <a:rPr lang="nb-NO" sz="4000" dirty="0"/>
              <a:t>Hvilke produksjonstiltak er mulige?</a:t>
            </a:r>
          </a:p>
        </p:txBody>
      </p:sp>
    </p:spTree>
    <p:extLst>
      <p:ext uri="{BB962C8B-B14F-4D97-AF65-F5344CB8AC3E}">
        <p14:creationId xmlns:p14="http://schemas.microsoft.com/office/powerpoint/2010/main" val="4292106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82720-7A57-64BB-DF99-5DCDEF2021F5}"/>
              </a:ext>
            </a:extLst>
          </p:cNvPr>
          <p:cNvSpPr>
            <a:spLocks noGrp="1"/>
          </p:cNvSpPr>
          <p:nvPr>
            <p:ph type="title"/>
          </p:nvPr>
        </p:nvSpPr>
        <p:spPr/>
        <p:txBody>
          <a:bodyPr/>
          <a:lstStyle/>
          <a:p>
            <a:r>
              <a:rPr lang="nb-NO" sz="4000" dirty="0"/>
              <a:t>Lekkasjer fra virksomheten</a:t>
            </a:r>
          </a:p>
        </p:txBody>
      </p:sp>
      <p:sp>
        <p:nvSpPr>
          <p:cNvPr id="3" name="Content Placeholder 2">
            <a:extLst>
              <a:ext uri="{FF2B5EF4-FFF2-40B4-BE49-F238E27FC236}">
                <a16:creationId xmlns:a16="http://schemas.microsoft.com/office/drawing/2014/main" id="{6A39EC2C-266C-89AF-100A-07BB2E0311ED}"/>
              </a:ext>
            </a:extLst>
          </p:cNvPr>
          <p:cNvSpPr>
            <a:spLocks noGrp="1"/>
          </p:cNvSpPr>
          <p:nvPr>
            <p:ph idx="1"/>
          </p:nvPr>
        </p:nvSpPr>
        <p:spPr/>
        <p:txBody>
          <a:bodyPr>
            <a:normAutofit fontScale="92500" lnSpcReduction="10000"/>
          </a:bodyPr>
          <a:lstStyle/>
          <a:p>
            <a:pPr marL="179388" indent="0">
              <a:buNone/>
            </a:pPr>
            <a:r>
              <a:rPr lang="nb-NO" dirty="0"/>
              <a:t>En ansatt i kontrollrommet har delt til sine </a:t>
            </a:r>
            <a:r>
              <a:rPr lang="nb-NO" dirty="0" err="1"/>
              <a:t>følgere</a:t>
            </a:r>
            <a:r>
              <a:rPr lang="nb-NO" dirty="0"/>
              <a:t> på </a:t>
            </a:r>
            <a:r>
              <a:rPr lang="nb-NO" dirty="0" err="1"/>
              <a:t>TikTok</a:t>
            </a:r>
            <a:r>
              <a:rPr lang="nb-NO" dirty="0"/>
              <a:t> at kraftverket er under dataangrep, og at han tror det gjelder mange kraftselskaper i Norge. </a:t>
            </a:r>
          </a:p>
          <a:p>
            <a:pPr marL="179388" indent="0">
              <a:buNone/>
            </a:pPr>
            <a:r>
              <a:rPr lang="nb-NO" dirty="0"/>
              <a:t>Han spekulerer på </a:t>
            </a:r>
            <a:r>
              <a:rPr lang="nb-NO" dirty="0" err="1"/>
              <a:t>TikTok</a:t>
            </a:r>
            <a:r>
              <a:rPr lang="nb-NO" dirty="0"/>
              <a:t> om dette er starten på en invasjon av Norge, og deler også bilder fra inne i kontrollrommet av skjermer med alarmer og statusmeldinger. VG har snappet opp dette og ber om en kommentar vi SMS til beredskapsleder.</a:t>
            </a:r>
          </a:p>
          <a:p>
            <a:pPr marL="179388" indent="0">
              <a:buNone/>
            </a:pPr>
            <a:endParaRPr lang="nb-NO" dirty="0"/>
          </a:p>
          <a:p>
            <a:pPr marL="179388" indent="0">
              <a:buNone/>
            </a:pPr>
            <a:r>
              <a:rPr lang="nb-NO" dirty="0">
                <a:solidFill>
                  <a:schemeClr val="tx2"/>
                </a:solidFill>
              </a:rPr>
              <a:t>Hvordan forholder vi oss til dette?</a:t>
            </a:r>
          </a:p>
        </p:txBody>
      </p:sp>
    </p:spTree>
    <p:extLst>
      <p:ext uri="{BB962C8B-B14F-4D97-AF65-F5344CB8AC3E}">
        <p14:creationId xmlns:p14="http://schemas.microsoft.com/office/powerpoint/2010/main" val="2851118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9164-F828-35F0-9EFC-99770683CFE4}"/>
              </a:ext>
            </a:extLst>
          </p:cNvPr>
          <p:cNvSpPr>
            <a:spLocks noGrp="1"/>
          </p:cNvSpPr>
          <p:nvPr>
            <p:ph type="title"/>
          </p:nvPr>
        </p:nvSpPr>
        <p:spPr/>
        <p:txBody>
          <a:bodyPr>
            <a:normAutofit/>
          </a:bodyPr>
          <a:lstStyle/>
          <a:p>
            <a:r>
              <a:rPr lang="nb-NO" sz="4000" dirty="0"/>
              <a:t>Hva vet dere om hva som har skjedd på </a:t>
            </a:r>
            <a:r>
              <a:rPr lang="nb-NO" sz="4000" dirty="0" err="1"/>
              <a:t>TikTok</a:t>
            </a:r>
            <a:r>
              <a:rPr lang="nb-NO" sz="4000" dirty="0"/>
              <a:t>, og hvem bør håndtere det?</a:t>
            </a:r>
          </a:p>
        </p:txBody>
      </p:sp>
    </p:spTree>
    <p:extLst>
      <p:ext uri="{BB962C8B-B14F-4D97-AF65-F5344CB8AC3E}">
        <p14:creationId xmlns:p14="http://schemas.microsoft.com/office/powerpoint/2010/main" val="1589079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8B859-C34E-C5EB-CDC5-BE97AA17E69A}"/>
              </a:ext>
            </a:extLst>
          </p:cNvPr>
          <p:cNvSpPr>
            <a:spLocks noGrp="1"/>
          </p:cNvSpPr>
          <p:nvPr>
            <p:ph type="title"/>
          </p:nvPr>
        </p:nvSpPr>
        <p:spPr/>
        <p:txBody>
          <a:bodyPr/>
          <a:lstStyle/>
          <a:p>
            <a:r>
              <a:rPr lang="nb-NO" sz="4000" dirty="0"/>
              <a:t>Henvendelse fra NSM</a:t>
            </a:r>
          </a:p>
        </p:txBody>
      </p:sp>
      <p:sp>
        <p:nvSpPr>
          <p:cNvPr id="3" name="Content Placeholder 2">
            <a:extLst>
              <a:ext uri="{FF2B5EF4-FFF2-40B4-BE49-F238E27FC236}">
                <a16:creationId xmlns:a16="http://schemas.microsoft.com/office/drawing/2014/main" id="{A424DF05-5666-C8A9-BFA6-F50F830BA5D0}"/>
              </a:ext>
            </a:extLst>
          </p:cNvPr>
          <p:cNvSpPr>
            <a:spLocks noGrp="1"/>
          </p:cNvSpPr>
          <p:nvPr>
            <p:ph idx="1"/>
          </p:nvPr>
        </p:nvSpPr>
        <p:spPr/>
        <p:txBody>
          <a:bodyPr>
            <a:normAutofit/>
          </a:bodyPr>
          <a:lstStyle/>
          <a:p>
            <a:pPr marL="179388" indent="0">
              <a:buNone/>
            </a:pPr>
            <a:r>
              <a:rPr lang="nb-NO" dirty="0"/>
              <a:t>Nasjonal sikkerhetsmyndighet ber om en statusrapport. De ønsker å vite om vi har kompromitterte systemer, hvilke dette gjelder, hvilke av en lang liste med angrepsteknikker som er observert, og vår vurdering av risikoen for kraftleveranser.</a:t>
            </a:r>
          </a:p>
          <a:p>
            <a:pPr marL="179388" indent="0">
              <a:buNone/>
            </a:pPr>
            <a:endParaRPr lang="nb-NO" dirty="0"/>
          </a:p>
          <a:p>
            <a:pPr marL="179388" indent="0">
              <a:buNone/>
            </a:pPr>
            <a:r>
              <a:rPr lang="nb-NO" dirty="0">
                <a:solidFill>
                  <a:schemeClr val="tx2"/>
                </a:solidFill>
              </a:rPr>
              <a:t>Hvordan svarer vi ut denne henvendelsen, </a:t>
            </a:r>
            <a:br>
              <a:rPr lang="nb-NO" dirty="0">
                <a:solidFill>
                  <a:schemeClr val="tx2"/>
                </a:solidFill>
              </a:rPr>
            </a:br>
            <a:r>
              <a:rPr lang="nb-NO" dirty="0">
                <a:solidFill>
                  <a:schemeClr val="tx2"/>
                </a:solidFill>
              </a:rPr>
              <a:t>uten at det går ut over hendelseshåndteringen?</a:t>
            </a:r>
          </a:p>
        </p:txBody>
      </p:sp>
    </p:spTree>
    <p:extLst>
      <p:ext uri="{BB962C8B-B14F-4D97-AF65-F5344CB8AC3E}">
        <p14:creationId xmlns:p14="http://schemas.microsoft.com/office/powerpoint/2010/main" val="2431164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CAD5CA-89AF-DAA3-32A8-114BD93601A2}"/>
              </a:ext>
            </a:extLst>
          </p:cNvPr>
          <p:cNvPicPr>
            <a:picLocks noChangeAspect="1"/>
          </p:cNvPicPr>
          <p:nvPr/>
        </p:nvPicPr>
        <p:blipFill>
          <a:blip r:embed="rId2"/>
          <a:stretch>
            <a:fillRect/>
          </a:stretch>
        </p:blipFill>
        <p:spPr>
          <a:xfrm>
            <a:off x="0" y="1796023"/>
            <a:ext cx="12192000" cy="3265953"/>
          </a:xfrm>
          <a:prstGeom prst="rect">
            <a:avLst/>
          </a:prstGeom>
        </p:spPr>
      </p:pic>
      <p:sp>
        <p:nvSpPr>
          <p:cNvPr id="4" name="Title 3">
            <a:extLst>
              <a:ext uri="{FF2B5EF4-FFF2-40B4-BE49-F238E27FC236}">
                <a16:creationId xmlns:a16="http://schemas.microsoft.com/office/drawing/2014/main" id="{D3C6E430-7B87-BA7E-E9C1-2AC9AB2AB509}"/>
              </a:ext>
            </a:extLst>
          </p:cNvPr>
          <p:cNvSpPr>
            <a:spLocks noGrp="1"/>
          </p:cNvSpPr>
          <p:nvPr>
            <p:ph type="title"/>
          </p:nvPr>
        </p:nvSpPr>
        <p:spPr/>
        <p:txBody>
          <a:bodyPr/>
          <a:lstStyle/>
          <a:p>
            <a:r>
              <a:rPr lang="nb-NO" sz="4000" dirty="0"/>
              <a:t>Angrepsteknikker av interesse</a:t>
            </a:r>
          </a:p>
        </p:txBody>
      </p:sp>
    </p:spTree>
    <p:extLst>
      <p:ext uri="{BB962C8B-B14F-4D97-AF65-F5344CB8AC3E}">
        <p14:creationId xmlns:p14="http://schemas.microsoft.com/office/powerpoint/2010/main" val="297123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a pen and filling a check box&#10;&#10;Description automatically generated">
            <a:extLst>
              <a:ext uri="{FF2B5EF4-FFF2-40B4-BE49-F238E27FC236}">
                <a16:creationId xmlns:a16="http://schemas.microsoft.com/office/drawing/2014/main" id="{E47FBA23-548D-7103-2ADE-3ACA3AA56E47}"/>
              </a:ext>
            </a:extLst>
          </p:cNvPr>
          <p:cNvPicPr>
            <a:picLocks noChangeAspect="1"/>
          </p:cNvPicPr>
          <p:nvPr/>
        </p:nvPicPr>
        <p:blipFill>
          <a:blip r:embed="rId3">
            <a:extLst>
              <a:ext uri="{28A0092B-C50C-407E-A947-70E740481C1C}">
                <a14:useLocalDpi xmlns:a14="http://schemas.microsoft.com/office/drawing/2010/main" val="0"/>
              </a:ext>
            </a:extLst>
          </a:blip>
          <a:srcRect l="13060" t="8248"/>
          <a:stretch/>
        </p:blipFill>
        <p:spPr>
          <a:xfrm>
            <a:off x="4749800" y="1621908"/>
            <a:ext cx="7442200" cy="5236091"/>
          </a:xfrm>
          <a:prstGeom prst="rect">
            <a:avLst/>
          </a:prstGeom>
        </p:spPr>
      </p:pic>
      <p:sp>
        <p:nvSpPr>
          <p:cNvPr id="4" name="Title 3">
            <a:extLst>
              <a:ext uri="{FF2B5EF4-FFF2-40B4-BE49-F238E27FC236}">
                <a16:creationId xmlns:a16="http://schemas.microsoft.com/office/drawing/2014/main" id="{7A54A4B1-6833-F05C-C440-F312F26C294F}"/>
              </a:ext>
            </a:extLst>
          </p:cNvPr>
          <p:cNvSpPr>
            <a:spLocks noGrp="1"/>
          </p:cNvSpPr>
          <p:nvPr>
            <p:ph type="title"/>
          </p:nvPr>
        </p:nvSpPr>
        <p:spPr>
          <a:xfrm>
            <a:off x="989263" y="333375"/>
            <a:ext cx="10213471" cy="1100978"/>
          </a:xfrm>
        </p:spPr>
        <p:txBody>
          <a:bodyPr anchor="ctr">
            <a:normAutofit/>
          </a:bodyPr>
          <a:lstStyle/>
          <a:p>
            <a:r>
              <a:rPr lang="nb-NO" sz="4000" dirty="0"/>
              <a:t>Agenda</a:t>
            </a:r>
            <a:endParaRPr lang="en-US" sz="4000" dirty="0"/>
          </a:p>
        </p:txBody>
      </p:sp>
      <p:sp>
        <p:nvSpPr>
          <p:cNvPr id="5" name="Text Placeholder 4">
            <a:extLst>
              <a:ext uri="{FF2B5EF4-FFF2-40B4-BE49-F238E27FC236}">
                <a16:creationId xmlns:a16="http://schemas.microsoft.com/office/drawing/2014/main" id="{60AAE6B5-CEEC-E815-012C-B4813AF3D20F}"/>
              </a:ext>
            </a:extLst>
          </p:cNvPr>
          <p:cNvSpPr>
            <a:spLocks noGrp="1"/>
          </p:cNvSpPr>
          <p:nvPr>
            <p:ph idx="1"/>
          </p:nvPr>
        </p:nvSpPr>
        <p:spPr>
          <a:xfrm>
            <a:off x="989265" y="1799999"/>
            <a:ext cx="10213470" cy="4724625"/>
          </a:xfrm>
        </p:spPr>
        <p:txBody>
          <a:bodyPr>
            <a:noAutofit/>
          </a:bodyPr>
          <a:lstStyle/>
          <a:p>
            <a:pPr marL="271463"/>
            <a:r>
              <a:rPr lang="nb-NO" sz="3600" dirty="0"/>
              <a:t>Øvingsmål</a:t>
            </a:r>
          </a:p>
          <a:p>
            <a:pPr marL="271463"/>
            <a:r>
              <a:rPr lang="nb-NO" sz="3600" dirty="0"/>
              <a:t>Øvingsform</a:t>
            </a:r>
          </a:p>
          <a:p>
            <a:pPr marL="271463">
              <a:buFont typeface="Arial" panose="020B0604020202020204" pitchFamily="34" charset="0"/>
              <a:buChar char="•"/>
            </a:pPr>
            <a:r>
              <a:rPr lang="nb-NO" sz="3600" dirty="0"/>
              <a:t>Scenario</a:t>
            </a:r>
          </a:p>
          <a:p>
            <a:pPr marL="271463">
              <a:buFont typeface="Arial" panose="020B0604020202020204" pitchFamily="34" charset="0"/>
              <a:buChar char="•"/>
            </a:pPr>
            <a:r>
              <a:rPr lang="nb-NO" sz="3600" dirty="0"/>
              <a:t>Gjennomføring</a:t>
            </a:r>
          </a:p>
          <a:p>
            <a:pPr marL="271463">
              <a:buFont typeface="Arial" panose="020B0604020202020204" pitchFamily="34" charset="0"/>
              <a:buChar char="•"/>
            </a:pPr>
            <a:r>
              <a:rPr lang="nb-NO" sz="3600" dirty="0"/>
              <a:t>Oppsummering</a:t>
            </a:r>
          </a:p>
          <a:p>
            <a:pPr marL="271463">
              <a:buFont typeface="Arial" panose="020B0604020202020204" pitchFamily="34" charset="0"/>
              <a:buChar char="•"/>
            </a:pPr>
            <a:r>
              <a:rPr lang="nb-NO" sz="3600" dirty="0"/>
              <a:t>Evaluering</a:t>
            </a:r>
          </a:p>
          <a:p>
            <a:endParaRPr lang="en-US" sz="3600" dirty="0"/>
          </a:p>
        </p:txBody>
      </p:sp>
    </p:spTree>
    <p:extLst>
      <p:ext uri="{BB962C8B-B14F-4D97-AF65-F5344CB8AC3E}">
        <p14:creationId xmlns:p14="http://schemas.microsoft.com/office/powerpoint/2010/main" val="2528222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5E0CE-278A-A21C-B356-F519EE666CC3}"/>
              </a:ext>
            </a:extLst>
          </p:cNvPr>
          <p:cNvSpPr>
            <a:spLocks noGrp="1"/>
          </p:cNvSpPr>
          <p:nvPr>
            <p:ph type="title"/>
          </p:nvPr>
        </p:nvSpPr>
        <p:spPr/>
        <p:txBody>
          <a:bodyPr>
            <a:normAutofit/>
          </a:bodyPr>
          <a:lstStyle/>
          <a:p>
            <a:r>
              <a:rPr lang="nb-NO" sz="4000" dirty="0"/>
              <a:t>Hvilket detaljnivå er det hensiktsmessig å svare på?</a:t>
            </a:r>
          </a:p>
        </p:txBody>
      </p:sp>
    </p:spTree>
    <p:extLst>
      <p:ext uri="{BB962C8B-B14F-4D97-AF65-F5344CB8AC3E}">
        <p14:creationId xmlns:p14="http://schemas.microsoft.com/office/powerpoint/2010/main" val="1061754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8C3E9-E128-1084-6584-0821DCD78235}"/>
              </a:ext>
            </a:extLst>
          </p:cNvPr>
          <p:cNvSpPr>
            <a:spLocks noGrp="1"/>
          </p:cNvSpPr>
          <p:nvPr>
            <p:ph type="title"/>
          </p:nvPr>
        </p:nvSpPr>
        <p:spPr/>
        <p:txBody>
          <a:bodyPr/>
          <a:lstStyle/>
          <a:p>
            <a:r>
              <a:rPr lang="nb-NO" sz="4000" dirty="0"/>
              <a:t>Anbefaling om </a:t>
            </a:r>
            <a:r>
              <a:rPr lang="nb-NO" sz="4000" dirty="0" err="1"/>
              <a:t>øydrift</a:t>
            </a:r>
            <a:endParaRPr lang="nb-NO" sz="4000" dirty="0"/>
          </a:p>
        </p:txBody>
      </p:sp>
      <p:sp>
        <p:nvSpPr>
          <p:cNvPr id="3" name="Content Placeholder 2">
            <a:extLst>
              <a:ext uri="{FF2B5EF4-FFF2-40B4-BE49-F238E27FC236}">
                <a16:creationId xmlns:a16="http://schemas.microsoft.com/office/drawing/2014/main" id="{4787ED10-7B13-A8D3-E2BE-A09AD890B1E7}"/>
              </a:ext>
            </a:extLst>
          </p:cNvPr>
          <p:cNvSpPr>
            <a:spLocks noGrp="1"/>
          </p:cNvSpPr>
          <p:nvPr>
            <p:ph idx="1"/>
          </p:nvPr>
        </p:nvSpPr>
        <p:spPr/>
        <p:txBody>
          <a:bodyPr>
            <a:normAutofit/>
          </a:bodyPr>
          <a:lstStyle/>
          <a:p>
            <a:pPr marL="179388" indent="0">
              <a:buNone/>
            </a:pPr>
            <a:r>
              <a:rPr lang="nb-NO" dirty="0" err="1"/>
              <a:t>KraftCERT</a:t>
            </a:r>
            <a:r>
              <a:rPr lang="nb-NO" dirty="0"/>
              <a:t> har sendt ut veiledning til håndtering av angrepet, hvor de anbefaler alle som har funnet indikatorer i egne nettverk å gå i </a:t>
            </a:r>
            <a:r>
              <a:rPr lang="nb-NO" dirty="0" err="1"/>
              <a:t>øydrift</a:t>
            </a:r>
            <a:r>
              <a:rPr lang="nb-NO" dirty="0"/>
              <a:t> for all kraftproduksjon. Samtidig er man avhengig av fjernaksess for bistand med håndtering av angrepet, blant annet fra kontrollsystemleverandøren.</a:t>
            </a:r>
            <a:br>
              <a:rPr lang="nb-NO" dirty="0"/>
            </a:br>
            <a:br>
              <a:rPr lang="nb-NO" dirty="0"/>
            </a:br>
            <a:br>
              <a:rPr lang="nb-NO" dirty="0"/>
            </a:br>
            <a:r>
              <a:rPr lang="nb-NO" dirty="0">
                <a:solidFill>
                  <a:schemeClr val="tx2"/>
                </a:solidFill>
              </a:rPr>
              <a:t>Hvordan forholder vi oss til dette? </a:t>
            </a:r>
          </a:p>
        </p:txBody>
      </p:sp>
    </p:spTree>
    <p:extLst>
      <p:ext uri="{BB962C8B-B14F-4D97-AF65-F5344CB8AC3E}">
        <p14:creationId xmlns:p14="http://schemas.microsoft.com/office/powerpoint/2010/main" val="405979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C5E69-B951-0586-FFB3-299F35C141EC}"/>
              </a:ext>
            </a:extLst>
          </p:cNvPr>
          <p:cNvSpPr>
            <a:spLocks noGrp="1"/>
          </p:cNvSpPr>
          <p:nvPr>
            <p:ph type="title"/>
          </p:nvPr>
        </p:nvSpPr>
        <p:spPr/>
        <p:txBody>
          <a:bodyPr>
            <a:normAutofit/>
          </a:bodyPr>
          <a:lstStyle/>
          <a:p>
            <a:r>
              <a:rPr lang="nb-NO" sz="4000" dirty="0"/>
              <a:t>Hva er konsekvensen av innføring av </a:t>
            </a:r>
            <a:r>
              <a:rPr lang="nb-NO" sz="4000" dirty="0" err="1"/>
              <a:t>øydrift</a:t>
            </a:r>
            <a:r>
              <a:rPr lang="nb-NO" sz="4000" dirty="0"/>
              <a:t>?</a:t>
            </a:r>
          </a:p>
        </p:txBody>
      </p:sp>
    </p:spTree>
    <p:extLst>
      <p:ext uri="{BB962C8B-B14F-4D97-AF65-F5344CB8AC3E}">
        <p14:creationId xmlns:p14="http://schemas.microsoft.com/office/powerpoint/2010/main" val="1154840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40C72-6112-917E-376C-A93C91EF56CF}"/>
              </a:ext>
            </a:extLst>
          </p:cNvPr>
          <p:cNvSpPr>
            <a:spLocks noGrp="1"/>
          </p:cNvSpPr>
          <p:nvPr>
            <p:ph type="title"/>
          </p:nvPr>
        </p:nvSpPr>
        <p:spPr/>
        <p:txBody>
          <a:bodyPr>
            <a:normAutofit/>
          </a:bodyPr>
          <a:lstStyle/>
          <a:p>
            <a:r>
              <a:rPr lang="nb-NO" sz="4000" dirty="0"/>
              <a:t>Vil </a:t>
            </a:r>
            <a:r>
              <a:rPr lang="nb-NO" sz="4000" dirty="0" err="1"/>
              <a:t>øydrift</a:t>
            </a:r>
            <a:r>
              <a:rPr lang="nb-NO" sz="4000" dirty="0"/>
              <a:t> ha påvirkning for </a:t>
            </a:r>
            <a:r>
              <a:rPr lang="nb-NO" sz="4000" dirty="0" err="1"/>
              <a:t>observerbarhet</a:t>
            </a:r>
            <a:r>
              <a:rPr lang="nb-NO" sz="4000" dirty="0"/>
              <a:t>/SOC-tjeneste?</a:t>
            </a:r>
          </a:p>
        </p:txBody>
      </p:sp>
    </p:spTree>
    <p:extLst>
      <p:ext uri="{BB962C8B-B14F-4D97-AF65-F5344CB8AC3E}">
        <p14:creationId xmlns:p14="http://schemas.microsoft.com/office/powerpoint/2010/main" val="496037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D656-7D5C-2CDE-D887-A3541F53F146}"/>
              </a:ext>
            </a:extLst>
          </p:cNvPr>
          <p:cNvSpPr>
            <a:spLocks noGrp="1"/>
          </p:cNvSpPr>
          <p:nvPr>
            <p:ph type="title"/>
          </p:nvPr>
        </p:nvSpPr>
        <p:spPr/>
        <p:txBody>
          <a:bodyPr/>
          <a:lstStyle/>
          <a:p>
            <a:r>
              <a:rPr lang="nb-NO" sz="4000" dirty="0"/>
              <a:t>Ressurskabal</a:t>
            </a:r>
          </a:p>
        </p:txBody>
      </p:sp>
      <p:sp>
        <p:nvSpPr>
          <p:cNvPr id="3" name="Content Placeholder 2">
            <a:extLst>
              <a:ext uri="{FF2B5EF4-FFF2-40B4-BE49-F238E27FC236}">
                <a16:creationId xmlns:a16="http://schemas.microsoft.com/office/drawing/2014/main" id="{B7B2C94F-647C-E1E5-812B-E6EB8A427DFA}"/>
              </a:ext>
            </a:extLst>
          </p:cNvPr>
          <p:cNvSpPr>
            <a:spLocks noGrp="1"/>
          </p:cNvSpPr>
          <p:nvPr>
            <p:ph idx="1"/>
          </p:nvPr>
        </p:nvSpPr>
        <p:spPr/>
        <p:txBody>
          <a:bodyPr>
            <a:normAutofit lnSpcReduction="10000"/>
          </a:bodyPr>
          <a:lstStyle/>
          <a:p>
            <a:pPr marL="179388" indent="0">
              <a:buNone/>
            </a:pPr>
            <a:r>
              <a:rPr lang="nb-NO" dirty="0"/>
              <a:t>IT rapporterer at de sliter med å håndtere hendelsen, at de ikke har nok folk til både å gjøre dette og følge opp det daglige arbeidet. Grunnet at mange er utsatt for angrep, har også eksterne responsmiljøer kapasitetsutfordringer. En av leverandørene på </a:t>
            </a:r>
            <a:r>
              <a:rPr lang="nb-NO" dirty="0" err="1"/>
              <a:t>Nødplakaten</a:t>
            </a:r>
            <a:r>
              <a:rPr lang="nb-NO" dirty="0"/>
              <a:t> har tilgjengelig kompetanse fra utlandet, men de er ikke sikkerhetsklarerte. </a:t>
            </a:r>
            <a:br>
              <a:rPr lang="nb-NO" dirty="0"/>
            </a:br>
            <a:endParaRPr lang="nb-NO" dirty="0"/>
          </a:p>
          <a:p>
            <a:pPr marL="179388" indent="0">
              <a:buNone/>
            </a:pPr>
            <a:r>
              <a:rPr lang="nb-NO" dirty="0">
                <a:solidFill>
                  <a:schemeClr val="tx2"/>
                </a:solidFill>
              </a:rPr>
              <a:t>Kan man takke ja til hjelp fra utenlandsk personell? </a:t>
            </a:r>
            <a:br>
              <a:rPr lang="nb-NO" dirty="0">
                <a:solidFill>
                  <a:schemeClr val="tx2"/>
                </a:solidFill>
              </a:rPr>
            </a:br>
            <a:r>
              <a:rPr lang="nb-NO" dirty="0">
                <a:solidFill>
                  <a:schemeClr val="tx2"/>
                </a:solidFill>
              </a:rPr>
              <a:t>Hvordan skal ressursene prioriteres?</a:t>
            </a:r>
          </a:p>
        </p:txBody>
      </p:sp>
    </p:spTree>
    <p:extLst>
      <p:ext uri="{BB962C8B-B14F-4D97-AF65-F5344CB8AC3E}">
        <p14:creationId xmlns:p14="http://schemas.microsoft.com/office/powerpoint/2010/main" val="1479580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89617-550C-9741-6011-ADD9DE9E6CDE}"/>
              </a:ext>
            </a:extLst>
          </p:cNvPr>
          <p:cNvSpPr>
            <a:spLocks noGrp="1"/>
          </p:cNvSpPr>
          <p:nvPr>
            <p:ph type="title"/>
          </p:nvPr>
        </p:nvSpPr>
        <p:spPr/>
        <p:txBody>
          <a:bodyPr>
            <a:normAutofit/>
          </a:bodyPr>
          <a:lstStyle/>
          <a:p>
            <a:r>
              <a:rPr lang="nb-NO" sz="4000" dirty="0"/>
              <a:t>Kan utenlandsk personell bistå i arbeid som ikke krever sikkerhetsklarering?</a:t>
            </a:r>
          </a:p>
        </p:txBody>
      </p:sp>
    </p:spTree>
    <p:extLst>
      <p:ext uri="{BB962C8B-B14F-4D97-AF65-F5344CB8AC3E}">
        <p14:creationId xmlns:p14="http://schemas.microsoft.com/office/powerpoint/2010/main" val="1105048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50005-7EF8-E747-AA27-F806C2299293}"/>
              </a:ext>
            </a:extLst>
          </p:cNvPr>
          <p:cNvSpPr>
            <a:spLocks noGrp="1"/>
          </p:cNvSpPr>
          <p:nvPr>
            <p:ph type="title"/>
          </p:nvPr>
        </p:nvSpPr>
        <p:spPr/>
        <p:txBody>
          <a:bodyPr/>
          <a:lstStyle/>
          <a:p>
            <a:r>
              <a:rPr lang="nb-NO" sz="4000" dirty="0"/>
              <a:t>Hurtig gjenoppretting</a:t>
            </a:r>
          </a:p>
        </p:txBody>
      </p:sp>
      <p:sp>
        <p:nvSpPr>
          <p:cNvPr id="3" name="Content Placeholder 2">
            <a:extLst>
              <a:ext uri="{FF2B5EF4-FFF2-40B4-BE49-F238E27FC236}">
                <a16:creationId xmlns:a16="http://schemas.microsoft.com/office/drawing/2014/main" id="{CA25B821-9B7F-719B-78CC-85E09CF02A0B}"/>
              </a:ext>
            </a:extLst>
          </p:cNvPr>
          <p:cNvSpPr>
            <a:spLocks noGrp="1"/>
          </p:cNvSpPr>
          <p:nvPr>
            <p:ph idx="1"/>
          </p:nvPr>
        </p:nvSpPr>
        <p:spPr/>
        <p:txBody>
          <a:bodyPr>
            <a:normAutofit lnSpcReduction="10000"/>
          </a:bodyPr>
          <a:lstStyle/>
          <a:p>
            <a:pPr marL="179388" indent="0">
              <a:buNone/>
            </a:pPr>
            <a:r>
              <a:rPr lang="nb-NO" dirty="0"/>
              <a:t>IT anbefaler at vi ikke bryr oss med detaljerte analyser av angrepet, men starter gjenoppretting fra </a:t>
            </a:r>
            <a:r>
              <a:rPr lang="nb-NO" dirty="0" err="1"/>
              <a:t>backup</a:t>
            </a:r>
            <a:r>
              <a:rPr lang="nb-NO" dirty="0"/>
              <a:t> så raskt som mulig, for å spare tid og unngå problemer med ressursbruken. Cyberforsikringen krever på den andre siden en digital etterforskningsrapport med en detaljert tidslinje og IOC-er for å utbetale erstatning og beredskapsmyndighetene har samtidig bedt alle påvirkede selskaper å sikre digitale bevis.</a:t>
            </a:r>
            <a:br>
              <a:rPr lang="nb-NO" dirty="0"/>
            </a:br>
            <a:br>
              <a:rPr lang="nb-NO" dirty="0"/>
            </a:br>
            <a:r>
              <a:rPr lang="nb-NO" dirty="0">
                <a:solidFill>
                  <a:schemeClr val="tx2"/>
                </a:solidFill>
              </a:rPr>
              <a:t>Hvordan skal vi prioritere her?</a:t>
            </a:r>
          </a:p>
        </p:txBody>
      </p:sp>
    </p:spTree>
    <p:extLst>
      <p:ext uri="{BB962C8B-B14F-4D97-AF65-F5344CB8AC3E}">
        <p14:creationId xmlns:p14="http://schemas.microsoft.com/office/powerpoint/2010/main" val="1365788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F8F47-5E0E-2C89-6FDE-3E3B88F7FE18}"/>
              </a:ext>
            </a:extLst>
          </p:cNvPr>
          <p:cNvSpPr>
            <a:spLocks noGrp="1"/>
          </p:cNvSpPr>
          <p:nvPr>
            <p:ph type="title"/>
          </p:nvPr>
        </p:nvSpPr>
        <p:spPr/>
        <p:txBody>
          <a:bodyPr>
            <a:normAutofit/>
          </a:bodyPr>
          <a:lstStyle/>
          <a:p>
            <a:r>
              <a:rPr lang="nb-NO" sz="4000" dirty="0"/>
              <a:t>Har vi, eller </a:t>
            </a:r>
            <a:r>
              <a:rPr lang="nb-NO" sz="4000" dirty="0" err="1"/>
              <a:t>trusselaktøren</a:t>
            </a:r>
            <a:r>
              <a:rPr lang="nb-NO" sz="4000" dirty="0"/>
              <a:t>, kontroll over utstyret?</a:t>
            </a:r>
          </a:p>
        </p:txBody>
      </p:sp>
    </p:spTree>
    <p:extLst>
      <p:ext uri="{BB962C8B-B14F-4D97-AF65-F5344CB8AC3E}">
        <p14:creationId xmlns:p14="http://schemas.microsoft.com/office/powerpoint/2010/main" val="3661015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0C876-81E0-2A11-4A98-5AB90BE3E836}"/>
              </a:ext>
            </a:extLst>
          </p:cNvPr>
          <p:cNvSpPr>
            <a:spLocks noGrp="1"/>
          </p:cNvSpPr>
          <p:nvPr>
            <p:ph type="title"/>
          </p:nvPr>
        </p:nvSpPr>
        <p:spPr/>
        <p:txBody>
          <a:bodyPr/>
          <a:lstStyle/>
          <a:p>
            <a:r>
              <a:rPr lang="nb-NO" sz="4000" dirty="0"/>
              <a:t>Situasjonsforståelse</a:t>
            </a:r>
          </a:p>
        </p:txBody>
      </p:sp>
      <p:sp>
        <p:nvSpPr>
          <p:cNvPr id="3" name="Content Placeholder 2">
            <a:extLst>
              <a:ext uri="{FF2B5EF4-FFF2-40B4-BE49-F238E27FC236}">
                <a16:creationId xmlns:a16="http://schemas.microsoft.com/office/drawing/2014/main" id="{C3DA9E4B-008A-64EC-DF52-F93CB424792D}"/>
              </a:ext>
            </a:extLst>
          </p:cNvPr>
          <p:cNvSpPr>
            <a:spLocks noGrp="1"/>
          </p:cNvSpPr>
          <p:nvPr>
            <p:ph idx="1"/>
          </p:nvPr>
        </p:nvSpPr>
        <p:spPr/>
        <p:txBody>
          <a:bodyPr/>
          <a:lstStyle/>
          <a:p>
            <a:pPr marL="179388" indent="0">
              <a:buNone/>
            </a:pPr>
            <a:endParaRPr lang="nb-NO" dirty="0"/>
          </a:p>
          <a:p>
            <a:pPr marL="179388" indent="0">
              <a:buNone/>
            </a:pPr>
            <a:r>
              <a:rPr lang="nb-NO" dirty="0"/>
              <a:t>Det kommer stadig ny informasjon fra NVE, </a:t>
            </a:r>
            <a:r>
              <a:rPr lang="nb-NO" dirty="0" err="1"/>
              <a:t>KraftCERT</a:t>
            </a:r>
            <a:r>
              <a:rPr lang="nb-NO" dirty="0"/>
              <a:t>, NSM og utstyrsleverandører, samtidig som vi forsøker å håndtere problemet lokalt. </a:t>
            </a:r>
            <a:br>
              <a:rPr lang="nb-NO" dirty="0"/>
            </a:br>
            <a:br>
              <a:rPr lang="nb-NO" dirty="0"/>
            </a:br>
            <a:br>
              <a:rPr lang="nb-NO" dirty="0"/>
            </a:br>
            <a:br>
              <a:rPr lang="nb-NO" dirty="0"/>
            </a:br>
            <a:r>
              <a:rPr lang="nb-NO" dirty="0">
                <a:solidFill>
                  <a:schemeClr val="tx2"/>
                </a:solidFill>
              </a:rPr>
              <a:t>Hvordan klarer vi å vedlikeholde god situasjonsforståelse?</a:t>
            </a:r>
          </a:p>
        </p:txBody>
      </p:sp>
    </p:spTree>
    <p:extLst>
      <p:ext uri="{BB962C8B-B14F-4D97-AF65-F5344CB8AC3E}">
        <p14:creationId xmlns:p14="http://schemas.microsoft.com/office/powerpoint/2010/main" val="463334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83402-99EF-6F8A-3B23-594D1BBB1E01}"/>
              </a:ext>
            </a:extLst>
          </p:cNvPr>
          <p:cNvSpPr>
            <a:spLocks noGrp="1"/>
          </p:cNvSpPr>
          <p:nvPr>
            <p:ph type="title"/>
          </p:nvPr>
        </p:nvSpPr>
        <p:spPr/>
        <p:txBody>
          <a:bodyPr>
            <a:normAutofit/>
          </a:bodyPr>
          <a:lstStyle/>
          <a:p>
            <a:r>
              <a:rPr lang="nb-NO" sz="4000" dirty="0"/>
              <a:t>Understøtter informasjonshåndteringen beslutningene vi må ta?</a:t>
            </a:r>
          </a:p>
        </p:txBody>
      </p:sp>
    </p:spTree>
    <p:extLst>
      <p:ext uri="{BB962C8B-B14F-4D97-AF65-F5344CB8AC3E}">
        <p14:creationId xmlns:p14="http://schemas.microsoft.com/office/powerpoint/2010/main" val="4018402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F9FCDB74-E466-44D4-EBE4-BC53F42C3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9092" y="2728570"/>
            <a:ext cx="7230171" cy="4129430"/>
          </a:xfrm>
          <a:prstGeom prst="rect">
            <a:avLst/>
          </a:prstGeom>
        </p:spPr>
      </p:pic>
      <p:sp>
        <p:nvSpPr>
          <p:cNvPr id="5" name="Title 4">
            <a:extLst>
              <a:ext uri="{FF2B5EF4-FFF2-40B4-BE49-F238E27FC236}">
                <a16:creationId xmlns:a16="http://schemas.microsoft.com/office/drawing/2014/main" id="{F9BB0A1D-F486-8161-C71F-6F83ED314D26}"/>
              </a:ext>
            </a:extLst>
          </p:cNvPr>
          <p:cNvSpPr>
            <a:spLocks noGrp="1"/>
          </p:cNvSpPr>
          <p:nvPr>
            <p:ph type="title"/>
          </p:nvPr>
        </p:nvSpPr>
        <p:spPr>
          <a:xfrm>
            <a:off x="1019175" y="333375"/>
            <a:ext cx="10183559" cy="1100978"/>
          </a:xfrm>
        </p:spPr>
        <p:txBody>
          <a:bodyPr anchor="ctr">
            <a:normAutofit/>
          </a:bodyPr>
          <a:lstStyle/>
          <a:p>
            <a:r>
              <a:rPr lang="nb-NO" sz="4000" dirty="0"/>
              <a:t>Mål for øvelsen</a:t>
            </a:r>
            <a:endParaRPr lang="en-US" sz="4000" dirty="0"/>
          </a:p>
        </p:txBody>
      </p:sp>
      <p:sp>
        <p:nvSpPr>
          <p:cNvPr id="6" name="Content Placeholder 5">
            <a:extLst>
              <a:ext uri="{FF2B5EF4-FFF2-40B4-BE49-F238E27FC236}">
                <a16:creationId xmlns:a16="http://schemas.microsoft.com/office/drawing/2014/main" id="{82E0626C-B18D-3DB3-67BD-842B300A6AC3}"/>
              </a:ext>
            </a:extLst>
          </p:cNvPr>
          <p:cNvSpPr>
            <a:spLocks noGrp="1"/>
          </p:cNvSpPr>
          <p:nvPr>
            <p:ph idx="1"/>
          </p:nvPr>
        </p:nvSpPr>
        <p:spPr>
          <a:xfrm>
            <a:off x="1019175" y="1800000"/>
            <a:ext cx="7231207" cy="3229200"/>
          </a:xfrm>
        </p:spPr>
        <p:txBody>
          <a:bodyPr>
            <a:normAutofit fontScale="25000" lnSpcReduction="20000"/>
          </a:bodyPr>
          <a:lstStyle/>
          <a:p>
            <a:pPr marL="342900" lvl="0" indent="-342900">
              <a:lnSpc>
                <a:spcPct val="115000"/>
              </a:lnSpc>
              <a:buFont typeface="Symbol" panose="05050102010706020507" pitchFamily="18" charset="2"/>
              <a:buChar char=""/>
            </a:pPr>
            <a:r>
              <a:rPr lang="nb-NO" sz="11200" dirty="0">
                <a:effectLst/>
                <a:latin typeface="Arial" panose="020B0604020202020204" pitchFamily="34" charset="0"/>
                <a:ea typeface="Arial" panose="020B0604020202020204" pitchFamily="34" charset="0"/>
                <a:cs typeface="Arial (Headings CS)"/>
              </a:rPr>
              <a:t>Øve på beslutninger under usikkerhet</a:t>
            </a:r>
            <a:endParaRPr lang="en-US" sz="11200" dirty="0">
              <a:effectLst/>
              <a:latin typeface="Arial" panose="020B0604020202020204" pitchFamily="34" charset="0"/>
              <a:ea typeface="Arial" panose="020B0604020202020204" pitchFamily="34" charset="0"/>
              <a:cs typeface="Arial (Headings CS)"/>
            </a:endParaRPr>
          </a:p>
          <a:p>
            <a:pPr marL="342900" lvl="0" indent="-342900">
              <a:lnSpc>
                <a:spcPct val="115000"/>
              </a:lnSpc>
              <a:spcAft>
                <a:spcPts val="1000"/>
              </a:spcAft>
              <a:buFont typeface="Symbol" panose="05050102010706020507" pitchFamily="18" charset="2"/>
              <a:buChar char=""/>
            </a:pPr>
            <a:r>
              <a:rPr lang="nb-NO" sz="11200" dirty="0">
                <a:effectLst/>
                <a:latin typeface="Arial" panose="020B0604020202020204" pitchFamily="34" charset="0"/>
                <a:ea typeface="Arial" panose="020B0604020202020204" pitchFamily="34" charset="0"/>
                <a:cs typeface="Arial (Headings CS)"/>
              </a:rPr>
              <a:t>Utvikle samhandling mellom IT og OT</a:t>
            </a:r>
            <a:endParaRPr lang="en-US" sz="11200" dirty="0">
              <a:latin typeface="Arial" panose="020B0604020202020204" pitchFamily="34" charset="0"/>
              <a:ea typeface="Arial" panose="020B0604020202020204" pitchFamily="34" charset="0"/>
              <a:cs typeface="Arial (Headings CS)"/>
            </a:endParaRPr>
          </a:p>
          <a:p>
            <a:pPr marL="342900" lvl="0" indent="-342900">
              <a:lnSpc>
                <a:spcPct val="115000"/>
              </a:lnSpc>
              <a:spcAft>
                <a:spcPts val="1000"/>
              </a:spcAft>
              <a:buFont typeface="Symbol" panose="05050102010706020507" pitchFamily="18" charset="2"/>
              <a:buChar char=""/>
            </a:pPr>
            <a:r>
              <a:rPr lang="nb-NO" sz="11200" dirty="0">
                <a:effectLst/>
                <a:latin typeface="Arial" panose="020B0604020202020204" pitchFamily="34" charset="0"/>
                <a:ea typeface="Arial" panose="020B0604020202020204" pitchFamily="34" charset="0"/>
                <a:cs typeface="Arial (Headings CS)"/>
              </a:rPr>
              <a:t>Utvikle evne til å samhandle med andre KBO-enheter og sektorens sentrale responsmiljø</a:t>
            </a:r>
            <a:endParaRPr lang="en-US" sz="11200" dirty="0"/>
          </a:p>
          <a:p>
            <a:pPr marL="0" indent="0">
              <a:buNone/>
            </a:pPr>
            <a:endParaRPr lang="en-US" sz="4400" dirty="0"/>
          </a:p>
        </p:txBody>
      </p:sp>
    </p:spTree>
    <p:extLst>
      <p:ext uri="{BB962C8B-B14F-4D97-AF65-F5344CB8AC3E}">
        <p14:creationId xmlns:p14="http://schemas.microsoft.com/office/powerpoint/2010/main" val="817747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F24F1-8824-1A65-9E53-381B9FD2888C}"/>
              </a:ext>
            </a:extLst>
          </p:cNvPr>
          <p:cNvSpPr>
            <a:spLocks noGrp="1"/>
          </p:cNvSpPr>
          <p:nvPr>
            <p:ph type="title"/>
          </p:nvPr>
        </p:nvSpPr>
        <p:spPr/>
        <p:txBody>
          <a:bodyPr>
            <a:normAutofit/>
          </a:bodyPr>
          <a:lstStyle/>
          <a:p>
            <a:r>
              <a:rPr lang="nb-NO" sz="6600" dirty="0"/>
              <a:t>Øvelsen avsluttes</a:t>
            </a:r>
          </a:p>
        </p:txBody>
      </p:sp>
    </p:spTree>
    <p:extLst>
      <p:ext uri="{BB962C8B-B14F-4D97-AF65-F5344CB8AC3E}">
        <p14:creationId xmlns:p14="http://schemas.microsoft.com/office/powerpoint/2010/main" val="655424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E2B55-378B-C378-F6E0-1540B5A4E55A}"/>
              </a:ext>
            </a:extLst>
          </p:cNvPr>
          <p:cNvSpPr>
            <a:spLocks noGrp="1"/>
          </p:cNvSpPr>
          <p:nvPr>
            <p:ph type="title"/>
          </p:nvPr>
        </p:nvSpPr>
        <p:spPr/>
        <p:txBody>
          <a:bodyPr>
            <a:normAutofit/>
          </a:bodyPr>
          <a:lstStyle/>
          <a:p>
            <a:r>
              <a:rPr lang="nb-NO" sz="6600" dirty="0"/>
              <a:t>Evaluering</a:t>
            </a:r>
            <a:endParaRPr lang="en-GB" sz="6600" dirty="0"/>
          </a:p>
        </p:txBody>
      </p:sp>
    </p:spTree>
    <p:extLst>
      <p:ext uri="{BB962C8B-B14F-4D97-AF65-F5344CB8AC3E}">
        <p14:creationId xmlns:p14="http://schemas.microsoft.com/office/powerpoint/2010/main" val="543551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A7C7A-3EE3-12CD-3FA4-6F3534AB8E20}"/>
              </a:ext>
            </a:extLst>
          </p:cNvPr>
          <p:cNvSpPr>
            <a:spLocks noGrp="1"/>
          </p:cNvSpPr>
          <p:nvPr>
            <p:ph type="title"/>
          </p:nvPr>
        </p:nvSpPr>
        <p:spPr>
          <a:xfrm>
            <a:off x="698501" y="333375"/>
            <a:ext cx="10504234" cy="1100978"/>
          </a:xfrm>
        </p:spPr>
        <p:txBody>
          <a:bodyPr anchor="ctr">
            <a:normAutofit/>
          </a:bodyPr>
          <a:lstStyle/>
          <a:p>
            <a:r>
              <a:rPr lang="nb-NO" sz="4000"/>
              <a:t>Evaluering</a:t>
            </a:r>
          </a:p>
        </p:txBody>
      </p:sp>
      <p:sp>
        <p:nvSpPr>
          <p:cNvPr id="3" name="Content Placeholder 2">
            <a:extLst>
              <a:ext uri="{FF2B5EF4-FFF2-40B4-BE49-F238E27FC236}">
                <a16:creationId xmlns:a16="http://schemas.microsoft.com/office/drawing/2014/main" id="{372BE9DB-6915-0385-BA82-9B409B6AE079}"/>
              </a:ext>
            </a:extLst>
          </p:cNvPr>
          <p:cNvSpPr>
            <a:spLocks noGrp="1"/>
          </p:cNvSpPr>
          <p:nvPr>
            <p:ph idx="1"/>
          </p:nvPr>
        </p:nvSpPr>
        <p:spPr>
          <a:xfrm>
            <a:off x="698500" y="1800000"/>
            <a:ext cx="10504235" cy="4349788"/>
          </a:xfrm>
        </p:spPr>
        <p:txBody>
          <a:bodyPr>
            <a:noAutofit/>
          </a:bodyPr>
          <a:lstStyle/>
          <a:p>
            <a:pPr marL="457200" indent="-457200">
              <a:buFont typeface="Arial" panose="020B0604020202020204" pitchFamily="34" charset="0"/>
              <a:buChar char="•"/>
            </a:pPr>
            <a:r>
              <a:rPr lang="nb-NO" sz="3200"/>
              <a:t>Oppsummering av øvelsen</a:t>
            </a:r>
            <a:br>
              <a:rPr lang="nb-NO" sz="3200"/>
            </a:br>
            <a:endParaRPr lang="nb-NO" sz="3200"/>
          </a:p>
          <a:p>
            <a:pPr marL="457200" indent="-457200">
              <a:buFont typeface="Arial" panose="020B0604020202020204" pitchFamily="34" charset="0"/>
              <a:buChar char="•"/>
            </a:pPr>
            <a:r>
              <a:rPr lang="nb-NO" sz="3200"/>
              <a:t>Runde rundt bordet</a:t>
            </a:r>
          </a:p>
          <a:p>
            <a:pPr lvl="1"/>
            <a:r>
              <a:rPr lang="nb-NO" sz="3200"/>
              <a:t>Hva forventet vi skulle skje?</a:t>
            </a:r>
          </a:p>
          <a:p>
            <a:pPr lvl="1"/>
            <a:r>
              <a:rPr lang="nb-NO" sz="3200"/>
              <a:t>Hva fungerte godt, og hvorfor?</a:t>
            </a:r>
          </a:p>
          <a:p>
            <a:pPr lvl="1"/>
            <a:r>
              <a:rPr lang="nb-NO" sz="3200"/>
              <a:t>Hvilke utfordringer møtte vi på? </a:t>
            </a:r>
          </a:p>
          <a:p>
            <a:pPr lvl="1"/>
            <a:r>
              <a:rPr lang="nb-NO" sz="3200"/>
              <a:t>Hva kan forbedres, og hvordan?</a:t>
            </a:r>
            <a:endParaRPr lang="nb-NO" sz="2400"/>
          </a:p>
        </p:txBody>
      </p:sp>
      <p:pic>
        <p:nvPicPr>
          <p:cNvPr id="4" name="Picture 3" descr="Diagram, engineering drawing&#10;&#10;Description automatically generated">
            <a:extLst>
              <a:ext uri="{FF2B5EF4-FFF2-40B4-BE49-F238E27FC236}">
                <a16:creationId xmlns:a16="http://schemas.microsoft.com/office/drawing/2014/main" id="{81A43B9D-45CF-A464-2B9D-E07BEACF5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192879" y="2514770"/>
            <a:ext cx="4771686" cy="3248025"/>
          </a:xfrm>
          <a:prstGeom prst="rect">
            <a:avLst/>
          </a:prstGeom>
        </p:spPr>
      </p:pic>
    </p:spTree>
    <p:extLst>
      <p:ext uri="{BB962C8B-B14F-4D97-AF65-F5344CB8AC3E}">
        <p14:creationId xmlns:p14="http://schemas.microsoft.com/office/powerpoint/2010/main" val="1373725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6600" dirty="0"/>
              <a:t>Beskrivelse av ulike beredskapsøvelser </a:t>
            </a:r>
            <a:endParaRPr lang="en-US" sz="6600" dirty="0"/>
          </a:p>
        </p:txBody>
      </p:sp>
    </p:spTree>
    <p:extLst>
      <p:ext uri="{BB962C8B-B14F-4D97-AF65-F5344CB8AC3E}">
        <p14:creationId xmlns:p14="http://schemas.microsoft.com/office/powerpoint/2010/main" val="147415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0EE87B3-849E-AB8A-7EC6-E6E8207EDAEC}"/>
              </a:ext>
            </a:extLst>
          </p:cNvPr>
          <p:cNvSpPr>
            <a:spLocks noGrp="1"/>
          </p:cNvSpPr>
          <p:nvPr>
            <p:ph type="body" idx="1"/>
          </p:nvPr>
        </p:nvSpPr>
        <p:spPr>
          <a:xfrm>
            <a:off x="396687" y="1762514"/>
            <a:ext cx="2150177" cy="341632"/>
          </a:xfrm>
        </p:spPr>
        <p:txBody>
          <a:bodyPr/>
          <a:lstStyle/>
          <a:p>
            <a:pPr algn="ctr"/>
            <a:r>
              <a:rPr lang="nb-NO"/>
              <a:t>Funksjonsøvelse</a:t>
            </a:r>
            <a:endParaRPr lang="en-US"/>
          </a:p>
        </p:txBody>
      </p:sp>
      <p:sp>
        <p:nvSpPr>
          <p:cNvPr id="3" name="Title 2">
            <a:extLst>
              <a:ext uri="{FF2B5EF4-FFF2-40B4-BE49-F238E27FC236}">
                <a16:creationId xmlns:a16="http://schemas.microsoft.com/office/drawing/2014/main" id="{A169A0D3-5164-2EEF-F98C-D89EFEEA6E4E}"/>
              </a:ext>
            </a:extLst>
          </p:cNvPr>
          <p:cNvSpPr>
            <a:spLocks noGrp="1"/>
          </p:cNvSpPr>
          <p:nvPr>
            <p:ph type="title"/>
          </p:nvPr>
        </p:nvSpPr>
        <p:spPr>
          <a:xfrm>
            <a:off x="421698" y="582756"/>
            <a:ext cx="9853613" cy="977475"/>
          </a:xfrm>
        </p:spPr>
        <p:txBody>
          <a:bodyPr anchor="ctr"/>
          <a:lstStyle/>
          <a:p>
            <a:r>
              <a:rPr lang="en-US" sz="4000" dirty="0" err="1"/>
              <a:t>Ulike</a:t>
            </a:r>
            <a:r>
              <a:rPr lang="en-US" sz="4000" dirty="0"/>
              <a:t> typer </a:t>
            </a:r>
            <a:r>
              <a:rPr lang="en-US" sz="4000" dirty="0" err="1"/>
              <a:t>beredskapsøvelser</a:t>
            </a:r>
            <a:endParaRPr lang="en-US" sz="4000" dirty="0"/>
          </a:p>
        </p:txBody>
      </p:sp>
      <p:sp>
        <p:nvSpPr>
          <p:cNvPr id="9" name="Text Placeholder 3">
            <a:extLst>
              <a:ext uri="{FF2B5EF4-FFF2-40B4-BE49-F238E27FC236}">
                <a16:creationId xmlns:a16="http://schemas.microsoft.com/office/drawing/2014/main" id="{652EB817-B136-1A94-8393-61412C9E7F7F}"/>
              </a:ext>
            </a:extLst>
          </p:cNvPr>
          <p:cNvSpPr txBox="1">
            <a:spLocks/>
          </p:cNvSpPr>
          <p:nvPr/>
        </p:nvSpPr>
        <p:spPr>
          <a:xfrm>
            <a:off x="9399189" y="1762514"/>
            <a:ext cx="2150177" cy="341632"/>
          </a:xfrm>
          <a:prstGeom prst="rect">
            <a:avLst/>
          </a:prstGeom>
        </p:spPr>
        <p:txBody>
          <a:bodyPr vert="horz" lIns="91440" tIns="45720" rIns="91440" bIns="45720" rtlCol="0" anchor="b">
            <a:spAutoFit/>
          </a:bodyPr>
          <a:lstStyle>
            <a:lvl1pPr marL="0" indent="0" algn="l" defTabSz="914400" rtl="0" eaLnBrk="1" latinLnBrk="0" hangingPunct="1">
              <a:lnSpc>
                <a:spcPct val="90000"/>
              </a:lnSpc>
              <a:spcBef>
                <a:spcPts val="0"/>
              </a:spcBef>
              <a:buFont typeface="Arial" panose="020B0604020202020204" pitchFamily="34" charset="0"/>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nb-NO"/>
              <a:t>Fullskalaøvelse</a:t>
            </a:r>
            <a:endParaRPr lang="en-US"/>
          </a:p>
        </p:txBody>
      </p:sp>
      <p:sp>
        <p:nvSpPr>
          <p:cNvPr id="6" name="TextBox 5">
            <a:extLst>
              <a:ext uri="{FF2B5EF4-FFF2-40B4-BE49-F238E27FC236}">
                <a16:creationId xmlns:a16="http://schemas.microsoft.com/office/drawing/2014/main" id="{40BA6DE4-92C3-AE31-48EA-E63EDC287A2B}"/>
              </a:ext>
            </a:extLst>
          </p:cNvPr>
          <p:cNvSpPr txBox="1"/>
          <p:nvPr/>
        </p:nvSpPr>
        <p:spPr>
          <a:xfrm>
            <a:off x="3110203" y="1734814"/>
            <a:ext cx="2150175" cy="369332"/>
          </a:xfrm>
          <a:prstGeom prst="rect">
            <a:avLst/>
          </a:prstGeom>
          <a:noFill/>
        </p:spPr>
        <p:txBody>
          <a:bodyPr wrap="square">
            <a:spAutoFit/>
          </a:bodyPr>
          <a:lstStyle/>
          <a:p>
            <a:pPr algn="ctr"/>
            <a:r>
              <a:rPr lang="nb-NO" b="1"/>
              <a:t>D</a:t>
            </a:r>
            <a:r>
              <a:rPr lang="en-GB" b="1" err="1"/>
              <a:t>iskusjonsøvelse</a:t>
            </a:r>
            <a:endParaRPr lang="en-GB" b="1"/>
          </a:p>
        </p:txBody>
      </p:sp>
      <p:sp>
        <p:nvSpPr>
          <p:cNvPr id="8" name="TextBox 7">
            <a:extLst>
              <a:ext uri="{FF2B5EF4-FFF2-40B4-BE49-F238E27FC236}">
                <a16:creationId xmlns:a16="http://schemas.microsoft.com/office/drawing/2014/main" id="{BB2C9AAF-DB90-D335-B43A-1061E19E72D2}"/>
              </a:ext>
            </a:extLst>
          </p:cNvPr>
          <p:cNvSpPr txBox="1"/>
          <p:nvPr/>
        </p:nvSpPr>
        <p:spPr>
          <a:xfrm>
            <a:off x="6254696" y="1734814"/>
            <a:ext cx="2150175" cy="369332"/>
          </a:xfrm>
          <a:prstGeom prst="rect">
            <a:avLst/>
          </a:prstGeom>
          <a:noFill/>
        </p:spPr>
        <p:txBody>
          <a:bodyPr wrap="square">
            <a:spAutoFit/>
          </a:bodyPr>
          <a:lstStyle/>
          <a:p>
            <a:pPr algn="ctr"/>
            <a:r>
              <a:rPr lang="nb-NO" b="1"/>
              <a:t>S</a:t>
            </a:r>
            <a:r>
              <a:rPr lang="en-GB" b="1" err="1"/>
              <a:t>pilløvelse</a:t>
            </a:r>
            <a:endParaRPr lang="en-GB" b="1"/>
          </a:p>
        </p:txBody>
      </p:sp>
      <p:sp>
        <p:nvSpPr>
          <p:cNvPr id="18" name="TextBox 17">
            <a:extLst>
              <a:ext uri="{FF2B5EF4-FFF2-40B4-BE49-F238E27FC236}">
                <a16:creationId xmlns:a16="http://schemas.microsoft.com/office/drawing/2014/main" id="{64C0E23E-2E1B-526D-4364-636D47C09237}"/>
              </a:ext>
            </a:extLst>
          </p:cNvPr>
          <p:cNvSpPr txBox="1"/>
          <p:nvPr/>
        </p:nvSpPr>
        <p:spPr>
          <a:xfrm>
            <a:off x="2754046" y="6401514"/>
            <a:ext cx="9150567" cy="246221"/>
          </a:xfrm>
          <a:prstGeom prst="rect">
            <a:avLst/>
          </a:prstGeom>
          <a:noFill/>
        </p:spPr>
        <p:txBody>
          <a:bodyPr wrap="square" rtlCol="0">
            <a:spAutoFit/>
          </a:bodyPr>
          <a:lstStyle/>
          <a:p>
            <a:pPr algn="r"/>
            <a:r>
              <a:rPr lang="nb-NO" sz="1000"/>
              <a:t>*Illustrasjoner fra DSBs Veileder i planlegging, gjennomføring og evaluering av øvelser</a:t>
            </a:r>
            <a:endParaRPr lang="en-GB" sz="1000"/>
          </a:p>
        </p:txBody>
      </p:sp>
      <p:pic>
        <p:nvPicPr>
          <p:cNvPr id="20" name="Picture 19">
            <a:extLst>
              <a:ext uri="{FF2B5EF4-FFF2-40B4-BE49-F238E27FC236}">
                <a16:creationId xmlns:a16="http://schemas.microsoft.com/office/drawing/2014/main" id="{0ABE87F5-1775-C7F3-4F2B-AECEF7910257}"/>
              </a:ext>
            </a:extLst>
          </p:cNvPr>
          <p:cNvPicPr>
            <a:picLocks noChangeAspect="1"/>
          </p:cNvPicPr>
          <p:nvPr/>
        </p:nvPicPr>
        <p:blipFill>
          <a:blip r:embed="rId3"/>
          <a:stretch>
            <a:fillRect/>
          </a:stretch>
        </p:blipFill>
        <p:spPr>
          <a:xfrm>
            <a:off x="465849" y="4314390"/>
            <a:ext cx="2011854" cy="1822862"/>
          </a:xfrm>
          <a:prstGeom prst="rect">
            <a:avLst/>
          </a:prstGeom>
        </p:spPr>
      </p:pic>
      <p:pic>
        <p:nvPicPr>
          <p:cNvPr id="21" name="Picture 20">
            <a:extLst>
              <a:ext uri="{FF2B5EF4-FFF2-40B4-BE49-F238E27FC236}">
                <a16:creationId xmlns:a16="http://schemas.microsoft.com/office/drawing/2014/main" id="{7C64BFAC-CD56-FBAA-3C18-AD97F76D8E22}"/>
              </a:ext>
            </a:extLst>
          </p:cNvPr>
          <p:cNvPicPr>
            <a:picLocks noChangeAspect="1"/>
          </p:cNvPicPr>
          <p:nvPr/>
        </p:nvPicPr>
        <p:blipFill>
          <a:blip r:embed="rId4"/>
          <a:stretch>
            <a:fillRect/>
          </a:stretch>
        </p:blipFill>
        <p:spPr>
          <a:xfrm>
            <a:off x="2810524" y="3536752"/>
            <a:ext cx="2749534" cy="2164268"/>
          </a:xfrm>
          <a:prstGeom prst="rect">
            <a:avLst/>
          </a:prstGeom>
        </p:spPr>
      </p:pic>
      <p:pic>
        <p:nvPicPr>
          <p:cNvPr id="24" name="Picture 23">
            <a:extLst>
              <a:ext uri="{FF2B5EF4-FFF2-40B4-BE49-F238E27FC236}">
                <a16:creationId xmlns:a16="http://schemas.microsoft.com/office/drawing/2014/main" id="{3C8E2DDC-0252-E71C-CB65-47395DD08D1B}"/>
              </a:ext>
            </a:extLst>
          </p:cNvPr>
          <p:cNvPicPr>
            <a:picLocks noChangeAspect="1"/>
          </p:cNvPicPr>
          <p:nvPr/>
        </p:nvPicPr>
        <p:blipFill>
          <a:blip r:embed="rId5"/>
          <a:srcRect l="6295" t="6808" r="6756" b="2760"/>
          <a:stretch/>
        </p:blipFill>
        <p:spPr>
          <a:xfrm>
            <a:off x="5892879" y="2679534"/>
            <a:ext cx="2872902" cy="2243847"/>
          </a:xfrm>
          <a:prstGeom prst="rect">
            <a:avLst/>
          </a:prstGeom>
        </p:spPr>
      </p:pic>
      <p:pic>
        <p:nvPicPr>
          <p:cNvPr id="25" name="Picture 24">
            <a:extLst>
              <a:ext uri="{FF2B5EF4-FFF2-40B4-BE49-F238E27FC236}">
                <a16:creationId xmlns:a16="http://schemas.microsoft.com/office/drawing/2014/main" id="{50DD29A9-FE5B-DA1B-8777-90F413A71860}"/>
              </a:ext>
            </a:extLst>
          </p:cNvPr>
          <p:cNvPicPr>
            <a:picLocks noChangeAspect="1"/>
          </p:cNvPicPr>
          <p:nvPr/>
        </p:nvPicPr>
        <p:blipFill>
          <a:blip r:embed="rId6"/>
          <a:srcRect l="3738" t="2674" r="3387" b="3827"/>
          <a:stretch/>
        </p:blipFill>
        <p:spPr>
          <a:xfrm>
            <a:off x="9098603" y="2172511"/>
            <a:ext cx="2761763" cy="1893652"/>
          </a:xfrm>
          <a:prstGeom prst="rect">
            <a:avLst/>
          </a:prstGeom>
        </p:spPr>
      </p:pic>
    </p:spTree>
    <p:extLst>
      <p:ext uri="{BB962C8B-B14F-4D97-AF65-F5344CB8AC3E}">
        <p14:creationId xmlns:p14="http://schemas.microsoft.com/office/powerpoint/2010/main" val="52611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71475" y="2276475"/>
            <a:ext cx="7777163" cy="3385221"/>
          </a:xfrm>
        </p:spPr>
        <p:txBody>
          <a:bodyPr>
            <a:normAutofit/>
          </a:bodyPr>
          <a:lstStyle/>
          <a:p>
            <a:pPr marL="533400" indent="-355600">
              <a:lnSpc>
                <a:spcPct val="100000"/>
              </a:lnSpc>
            </a:pPr>
            <a:r>
              <a:rPr lang="nb-NO" sz="3600" dirty="0"/>
              <a:t>Diskusjon av problemstillinger rundt et gitt scenario</a:t>
            </a:r>
          </a:p>
          <a:p>
            <a:pPr marL="533400" indent="-355600">
              <a:lnSpc>
                <a:spcPct val="100000"/>
              </a:lnSpc>
            </a:pPr>
            <a:r>
              <a:rPr lang="nb-NO" sz="3600" dirty="0"/>
              <a:t>Styres av øvingsleder</a:t>
            </a:r>
          </a:p>
          <a:p>
            <a:pPr marL="533400" indent="-355600">
              <a:lnSpc>
                <a:spcPct val="100000"/>
              </a:lnSpc>
            </a:pPr>
            <a:r>
              <a:rPr lang="nb-NO" sz="3600" dirty="0"/>
              <a:t>Lite ressurskrevende</a:t>
            </a:r>
          </a:p>
          <a:p>
            <a:pPr marL="533400" indent="-355600">
              <a:lnSpc>
                <a:spcPct val="100000"/>
              </a:lnSpc>
            </a:pPr>
            <a:r>
              <a:rPr lang="nb-NO" sz="3600" dirty="0"/>
              <a:t>Lavterskel</a:t>
            </a:r>
          </a:p>
          <a:p>
            <a:pPr marL="0" indent="0">
              <a:lnSpc>
                <a:spcPct val="100000"/>
              </a:lnSpc>
              <a:buNone/>
            </a:pPr>
            <a:endParaRPr lang="en-GB" sz="500" dirty="0"/>
          </a:p>
        </p:txBody>
      </p:sp>
      <p:pic>
        <p:nvPicPr>
          <p:cNvPr id="4" name="Picture 3">
            <a:extLst>
              <a:ext uri="{FF2B5EF4-FFF2-40B4-BE49-F238E27FC236}">
                <a16:creationId xmlns:a16="http://schemas.microsoft.com/office/drawing/2014/main" id="{D6088783-935A-C2D5-B07E-965F05F2D898}"/>
              </a:ext>
            </a:extLst>
          </p:cNvPr>
          <p:cNvPicPr>
            <a:picLocks noChangeAspect="1"/>
          </p:cNvPicPr>
          <p:nvPr/>
        </p:nvPicPr>
        <p:blipFill>
          <a:blip r:embed="rId3"/>
          <a:stretch>
            <a:fillRect/>
          </a:stretch>
        </p:blipFill>
        <p:spPr>
          <a:xfrm>
            <a:off x="7466868" y="3096120"/>
            <a:ext cx="4353657" cy="3428505"/>
          </a:xfrm>
          <a:prstGeom prst="rect">
            <a:avLst/>
          </a:prstGeom>
          <a:noFill/>
        </p:spPr>
      </p:pic>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371475" y="333375"/>
            <a:ext cx="10558463" cy="977475"/>
          </a:xfrm>
        </p:spPr>
        <p:txBody>
          <a:bodyPr anchor="b">
            <a:normAutofit/>
          </a:bodyPr>
          <a:lstStyle/>
          <a:p>
            <a:r>
              <a:rPr lang="nb-NO" sz="4000" dirty="0"/>
              <a:t>Diskusjonsøvelse</a:t>
            </a:r>
            <a:endParaRPr lang="en-GB" sz="4000" dirty="0"/>
          </a:p>
        </p:txBody>
      </p:sp>
    </p:spTree>
    <p:extLst>
      <p:ext uri="{BB962C8B-B14F-4D97-AF65-F5344CB8AC3E}">
        <p14:creationId xmlns:p14="http://schemas.microsoft.com/office/powerpoint/2010/main" val="246191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71475" y="2276475"/>
            <a:ext cx="7777163" cy="3385221"/>
          </a:xfrm>
        </p:spPr>
        <p:txBody>
          <a:bodyPr>
            <a:normAutofit lnSpcReduction="10000"/>
          </a:bodyPr>
          <a:lstStyle/>
          <a:p>
            <a:pPr marL="533400" indent="-355600">
              <a:lnSpc>
                <a:spcPct val="100000"/>
              </a:lnSpc>
            </a:pPr>
            <a:r>
              <a:rPr lang="nb-NO" sz="3900" dirty="0"/>
              <a:t>Det kommer innspill utenfra</a:t>
            </a:r>
          </a:p>
          <a:p>
            <a:pPr marL="533400" indent="-355600">
              <a:lnSpc>
                <a:spcPct val="100000"/>
              </a:lnSpc>
            </a:pPr>
            <a:r>
              <a:rPr lang="nb-NO" sz="3900" dirty="0"/>
              <a:t>Beslutninger styres av innsatsleder</a:t>
            </a:r>
          </a:p>
          <a:p>
            <a:pPr marL="533400" indent="-355600">
              <a:lnSpc>
                <a:spcPct val="100000"/>
              </a:lnSpc>
            </a:pPr>
            <a:r>
              <a:rPr lang="nb-NO" sz="3900" dirty="0"/>
              <a:t>Krever </a:t>
            </a:r>
            <a:r>
              <a:rPr lang="nb-NO" sz="3900" dirty="0" err="1"/>
              <a:t>spillstab</a:t>
            </a:r>
            <a:r>
              <a:rPr lang="nb-NO" sz="3900" dirty="0"/>
              <a:t> og forberedelse</a:t>
            </a:r>
          </a:p>
          <a:p>
            <a:pPr marL="533400" indent="-355600">
              <a:lnSpc>
                <a:spcPct val="100000"/>
              </a:lnSpc>
            </a:pPr>
            <a:r>
              <a:rPr lang="nb-NO" sz="3900" dirty="0"/>
              <a:t>Krever </a:t>
            </a:r>
            <a:r>
              <a:rPr lang="nb-NO" sz="3900" dirty="0" err="1"/>
              <a:t>kommuikasjonslinjer</a:t>
            </a:r>
            <a:endParaRPr lang="nb-NO" sz="3900" dirty="0"/>
          </a:p>
          <a:p>
            <a:pPr marL="0" indent="0">
              <a:lnSpc>
                <a:spcPct val="100000"/>
              </a:lnSpc>
              <a:buNone/>
            </a:pPr>
            <a:endParaRPr lang="en-GB" sz="500" dirty="0"/>
          </a:p>
        </p:txBody>
      </p:sp>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579294" y="447675"/>
            <a:ext cx="10558463" cy="977475"/>
          </a:xfrm>
        </p:spPr>
        <p:txBody>
          <a:bodyPr anchor="b">
            <a:normAutofit/>
          </a:bodyPr>
          <a:lstStyle/>
          <a:p>
            <a:r>
              <a:rPr lang="nb-NO" sz="4000" dirty="0" err="1"/>
              <a:t>Spilløvelse</a:t>
            </a:r>
            <a:endParaRPr lang="en-GB" sz="4000" dirty="0"/>
          </a:p>
        </p:txBody>
      </p:sp>
      <p:pic>
        <p:nvPicPr>
          <p:cNvPr id="5" name="Picture 4">
            <a:extLst>
              <a:ext uri="{FF2B5EF4-FFF2-40B4-BE49-F238E27FC236}">
                <a16:creationId xmlns:a16="http://schemas.microsoft.com/office/drawing/2014/main" id="{B446DF94-87B9-C480-D001-71D20E8A9B35}"/>
              </a:ext>
            </a:extLst>
          </p:cNvPr>
          <p:cNvPicPr>
            <a:picLocks noChangeAspect="1"/>
          </p:cNvPicPr>
          <p:nvPr/>
        </p:nvPicPr>
        <p:blipFill>
          <a:blip r:embed="rId3"/>
          <a:srcRect l="6295" t="6808" r="6756" b="2760"/>
          <a:stretch/>
        </p:blipFill>
        <p:spPr>
          <a:xfrm>
            <a:off x="8816552" y="3882692"/>
            <a:ext cx="2872902" cy="2243847"/>
          </a:xfrm>
          <a:prstGeom prst="rect">
            <a:avLst/>
          </a:prstGeom>
        </p:spPr>
      </p:pic>
    </p:spTree>
    <p:extLst>
      <p:ext uri="{BB962C8B-B14F-4D97-AF65-F5344CB8AC3E}">
        <p14:creationId xmlns:p14="http://schemas.microsoft.com/office/powerpoint/2010/main" val="109184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6600" dirty="0"/>
              <a:t>Beredskapsroller</a:t>
            </a:r>
            <a:r>
              <a:rPr lang="nb-NO" sz="7200" dirty="0"/>
              <a:t> </a:t>
            </a:r>
            <a:endParaRPr lang="en-US" sz="7200" dirty="0"/>
          </a:p>
        </p:txBody>
      </p:sp>
    </p:spTree>
    <p:extLst>
      <p:ext uri="{BB962C8B-B14F-4D97-AF65-F5344CB8AC3E}">
        <p14:creationId xmlns:p14="http://schemas.microsoft.com/office/powerpoint/2010/main" val="853183168"/>
      </p:ext>
    </p:extLst>
  </p:cSld>
  <p:clrMapOvr>
    <a:masterClrMapping/>
  </p:clrMapOvr>
</p:sld>
</file>

<file path=ppt/theme/theme1.xml><?xml version="1.0" encoding="utf-8"?>
<a:theme xmlns:a="http://schemas.openxmlformats.org/drawingml/2006/main" name="Safetec lys">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5B2A0D0B-CE87-4AB4-BA0E-62F811647FE1}"/>
    </a:ext>
  </a:extLst>
</a:theme>
</file>

<file path=ppt/theme/theme2.xml><?xml version="1.0" encoding="utf-8"?>
<a:theme xmlns:a="http://schemas.openxmlformats.org/drawingml/2006/main" name="Safetec mørk">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7037197A-7708-4A00-A049-CBB893AA510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424B2138276C459DBDB6FBD9B62DCF" ma:contentTypeVersion="20" ma:contentTypeDescription="Create a new document." ma:contentTypeScope="" ma:versionID="3242c1618c139926ccd130c404839351">
  <xsd:schema xmlns:xsd="http://www.w3.org/2001/XMLSchema" xmlns:xs="http://www.w3.org/2001/XMLSchema" xmlns:p="http://schemas.microsoft.com/office/2006/metadata/properties" xmlns:ns2="c1393ac3-e244-4758-a539-5b975df7832c" xmlns:ns3="4e01fcfe-bee3-4600-ba0b-b00476ef22a3" targetNamespace="http://schemas.microsoft.com/office/2006/metadata/properties" ma:root="true" ma:fieldsID="410fbc501d0ca8f153c41fdaa9757115" ns2:_="" ns3:_="">
    <xsd:import namespace="c1393ac3-e244-4758-a539-5b975df7832c"/>
    <xsd:import namespace="4e01fcfe-bee3-4600-ba0b-b00476ef22a3"/>
    <xsd:element name="properties">
      <xsd:complexType>
        <xsd:sequence>
          <xsd:element name="documentManagement">
            <xsd:complexType>
              <xsd:all>
                <xsd:element ref="ns2:Comment" minOccurs="0"/>
                <xsd:element ref="ns2:EmSubject" minOccurs="0"/>
                <xsd:element ref="ns2:EmType" minOccurs="0"/>
                <xsd:element ref="ns2:EmDate" minOccurs="0"/>
                <xsd:element ref="ns2:EmDateRecieved" minOccurs="0"/>
                <xsd:element ref="ns2:EmDateSent" minOccurs="0"/>
                <xsd:element ref="ns2:EmFrom" minOccurs="0"/>
                <xsd:element ref="ns2:EmFromName" minOccurs="0"/>
                <xsd:element ref="ns2:EmTo" minOccurs="0"/>
                <xsd:element ref="ns2:EmCC" minOccurs="0"/>
                <xsd:element ref="ns2:EmCon" minOccurs="0"/>
                <xsd:element ref="ns2:EmAttachCount" minOccurs="0"/>
                <xsd:element ref="ns2:EmAttachmentNames"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Em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93ac3-e244-4758-a539-5b975df7832c" elementFormDefault="qualified">
    <xsd:import namespace="http://schemas.microsoft.com/office/2006/documentManagement/types"/>
    <xsd:import namespace="http://schemas.microsoft.com/office/infopath/2007/PartnerControls"/>
    <xsd:element name="Comment" ma:index="8" nillable="true" ma:displayName="Comment" ma:internalName="Comment">
      <xsd:simpleType>
        <xsd:restriction base="dms:Note">
          <xsd:maxLength value="255"/>
        </xsd:restriction>
      </xsd:simpleType>
    </xsd:element>
    <xsd:element name="EmSubject" ma:index="9" nillable="true" ma:displayName="EmSubject" ma:internalName="EmSubject">
      <xsd:simpleType>
        <xsd:restriction base="dms:Text"/>
      </xsd:simpleType>
    </xsd:element>
    <xsd:element name="EmType" ma:index="10" nillable="true" ma:displayName="EmType" ma:internalName="EmType">
      <xsd:simpleType>
        <xsd:restriction base="dms:Text"/>
      </xsd:simpleType>
    </xsd:element>
    <xsd:element name="EmDate" ma:index="11" nillable="true" ma:displayName="EmDate" ma:internalName="EmDate">
      <xsd:simpleType>
        <xsd:restriction base="dms:DateTime"/>
      </xsd:simpleType>
    </xsd:element>
    <xsd:element name="EmDateRecieved" ma:index="12" nillable="true" ma:displayName="EmDateRecieved" ma:internalName="EmDateRecieved">
      <xsd:simpleType>
        <xsd:restriction base="dms:DateTime"/>
      </xsd:simpleType>
    </xsd:element>
    <xsd:element name="EmDateSent" ma:index="13" nillable="true" ma:displayName="EmDateSent" ma:internalName="EmDateSent">
      <xsd:simpleType>
        <xsd:restriction base="dms:DateTime"/>
      </xsd:simpleType>
    </xsd:element>
    <xsd:element name="EmFrom" ma:index="14" nillable="true" ma:displayName="EmFrom" ma:internalName="EmFrom">
      <xsd:simpleType>
        <xsd:restriction base="dms:Text"/>
      </xsd:simpleType>
    </xsd:element>
    <xsd:element name="EmFromName" ma:index="15" nillable="true" ma:displayName="EmFromName" ma:internalName="EmFromName">
      <xsd:simpleType>
        <xsd:restriction base="dms:Text"/>
      </xsd:simpleType>
    </xsd:element>
    <xsd:element name="EmTo" ma:index="16" nillable="true" ma:displayName="EmTo" ma:internalName="EmTo">
      <xsd:simpleType>
        <xsd:restriction base="dms:Note">
          <xsd:maxLength value="255"/>
        </xsd:restriction>
      </xsd:simpleType>
    </xsd:element>
    <xsd:element name="EmCC" ma:index="17" nillable="true" ma:displayName="EmCC" ma:internalName="EmCC">
      <xsd:simpleType>
        <xsd:restriction base="dms:Note">
          <xsd:maxLength value="255"/>
        </xsd:restriction>
      </xsd:simpleType>
    </xsd:element>
    <xsd:element name="EmCon" ma:index="18" nillable="true" ma:displayName="EmCon" ma:internalName="EmCon">
      <xsd:simpleType>
        <xsd:restriction base="dms:Text"/>
      </xsd:simpleType>
    </xsd:element>
    <xsd:element name="EmAttachCount" ma:index="19" nillable="true" ma:displayName="EmAttachCount" ma:internalName="EmAttachCount">
      <xsd:simpleType>
        <xsd:restriction base="dms:Text"/>
      </xsd:simpleType>
    </xsd:element>
    <xsd:element name="EmAttachmentNames" ma:index="20" nillable="true" ma:displayName="EmAttachmentNames" ma:internalName="EmAttachmentNames">
      <xsd:simpleType>
        <xsd:restriction base="dms:Note">
          <xsd:maxLength value="255"/>
        </xsd:restriction>
      </xsd:simple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EmID" ma:index="27" nillable="true" ma:displayName="EmID" ma:internalName="EmI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01fcfe-bee3-4600-ba0b-b00476ef22a3"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mDateSent xmlns="c1393ac3-e244-4758-a539-5b975df7832c" xsi:nil="true"/>
    <EmFrom xmlns="c1393ac3-e244-4758-a539-5b975df7832c" xsi:nil="true"/>
    <EmDate xmlns="c1393ac3-e244-4758-a539-5b975df7832c" xsi:nil="true"/>
    <EmFromName xmlns="c1393ac3-e244-4758-a539-5b975df7832c" xsi:nil="true"/>
    <EmTo xmlns="c1393ac3-e244-4758-a539-5b975df7832c" xsi:nil="true"/>
    <EmCC xmlns="c1393ac3-e244-4758-a539-5b975df7832c" xsi:nil="true"/>
    <Comment xmlns="c1393ac3-e244-4758-a539-5b975df7832c">Qa Ok.</Comment>
    <EmDateRecieved xmlns="c1393ac3-e244-4758-a539-5b975df7832c" xsi:nil="true"/>
    <EmSubject xmlns="c1393ac3-e244-4758-a539-5b975df7832c" xsi:nil="true"/>
    <EmType xmlns="c1393ac3-e244-4758-a539-5b975df7832c" xsi:nil="true"/>
    <EmAttachCount xmlns="c1393ac3-e244-4758-a539-5b975df7832c" xsi:nil="true"/>
    <EmCon xmlns="c1393ac3-e244-4758-a539-5b975df7832c" xsi:nil="true"/>
    <EmAttachmentNames xmlns="c1393ac3-e244-4758-a539-5b975df7832c" xsi:nil="true"/>
    <EmID xmlns="c1393ac3-e244-4758-a539-5b975df7832c" xsi:nil="true"/>
  </documentManagement>
</p:properties>
</file>

<file path=customXml/itemProps1.xml><?xml version="1.0" encoding="utf-8"?>
<ds:datastoreItem xmlns:ds="http://schemas.openxmlformats.org/officeDocument/2006/customXml" ds:itemID="{2A1B1874-358E-495F-976E-535D00FA60C9}">
  <ds:schemaRefs>
    <ds:schemaRef ds:uri="http://schemas.microsoft.com/sharepoint/v3/contenttype/forms"/>
  </ds:schemaRefs>
</ds:datastoreItem>
</file>

<file path=customXml/itemProps2.xml><?xml version="1.0" encoding="utf-8"?>
<ds:datastoreItem xmlns:ds="http://schemas.openxmlformats.org/officeDocument/2006/customXml" ds:itemID="{A8A0AF34-3B5D-4689-A94C-D8CE4EFB5B2E}">
  <ds:schemaRefs>
    <ds:schemaRef ds:uri="4e01fcfe-bee3-4600-ba0b-b00476ef22a3"/>
    <ds:schemaRef ds:uri="c1393ac3-e244-4758-a539-5b975df783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A4DBDEF-A87E-4361-AE1E-8BC728D51EB1}">
  <ds:schemaRefs>
    <ds:schemaRef ds:uri="c1393ac3-e244-4758-a539-5b975df7832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e01fcfe-bee3-4600-ba0b-b00476ef22a3"/>
    <ds:schemaRef ds:uri="http://purl.org/dc/elements/1.1/"/>
    <ds:schemaRef ds:uri="http://schemas.microsoft.com/office/2006/metadata/properties"/>
    <ds:schemaRef ds:uri="http://www.w3.org/XML/1998/namespace"/>
    <ds:schemaRef ds:uri="http://purl.org/dc/dcmitype/"/>
  </ds:schemaRefs>
</ds:datastoreItem>
</file>

<file path=docMetadata/LabelInfo.xml><?xml version="1.0" encoding="utf-8"?>
<clbl:labelList xmlns:clbl="http://schemas.microsoft.com/office/2020/mipLabelMetadata">
  <clbl:label id="{539f9241-58e3-4180-9525-b255772c0d76}" enabled="0" method="" siteId="{539f9241-58e3-4180-9525-b255772c0d76}" removed="1"/>
</clbl:labelList>
</file>

<file path=docProps/app.xml><?xml version="1.0" encoding="utf-8"?>
<Properties xmlns="http://schemas.openxmlformats.org/officeDocument/2006/extended-properties" xmlns:vt="http://schemas.openxmlformats.org/officeDocument/2006/docPropsVTypes">
  <Template>Presentasjon PP</Template>
  <TotalTime>1505</TotalTime>
  <Words>1746</Words>
  <Application>Microsoft Office PowerPoint</Application>
  <PresentationFormat>Widescreen</PresentationFormat>
  <Paragraphs>179</Paragraphs>
  <Slides>42</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AktivGrotesk-Regular</vt:lpstr>
      <vt:lpstr>Arial</vt:lpstr>
      <vt:lpstr>Calibri</vt:lpstr>
      <vt:lpstr>Segoe UI</vt:lpstr>
      <vt:lpstr>Segoe UI semibold</vt:lpstr>
      <vt:lpstr>Symbol</vt:lpstr>
      <vt:lpstr>Wingdings</vt:lpstr>
      <vt:lpstr>Safetec lys</vt:lpstr>
      <vt:lpstr>Safetec mørk</vt:lpstr>
      <vt:lpstr>PowerPoint Presentation</vt:lpstr>
      <vt:lpstr>Beredskapsøvelse Scenario 2</vt:lpstr>
      <vt:lpstr>Agenda</vt:lpstr>
      <vt:lpstr>Mål for øvelsen</vt:lpstr>
      <vt:lpstr>Beskrivelse av ulike beredskapsøvelser </vt:lpstr>
      <vt:lpstr>Ulike typer beredskapsøvelser</vt:lpstr>
      <vt:lpstr>Diskusjonsøvelse</vt:lpstr>
      <vt:lpstr>Spilløvelse</vt:lpstr>
      <vt:lpstr>Beredskapsroller </vt:lpstr>
      <vt:lpstr>Rollefordeling</vt:lpstr>
      <vt:lpstr>Loggfører</vt:lpstr>
      <vt:lpstr>Scenario 2 Avansert vedvarende trussel (APT)</vt:lpstr>
      <vt:lpstr>Lignende hendelser fra virkeligheten</vt:lpstr>
      <vt:lpstr>Antall angrep mot kraftsystemene øker globalt</vt:lpstr>
      <vt:lpstr>Angrep mot substasjoner i Ukraina (2022)</vt:lpstr>
      <vt:lpstr>Øvingsoppsett</vt:lpstr>
      <vt:lpstr>Gjennomføring av en diskusjonsøvelse</vt:lpstr>
      <vt:lpstr>Scenariobeskrivelse</vt:lpstr>
      <vt:lpstr>Øvelsen starter</vt:lpstr>
      <vt:lpstr>Dataangrep mot kraftsektoren oppdaget</vt:lpstr>
      <vt:lpstr>Hva slags informasjon trenger dere for å få oversikt?</vt:lpstr>
      <vt:lpstr>Hvem skal varsles?</vt:lpstr>
      <vt:lpstr>Ny info om trusselaktør</vt:lpstr>
      <vt:lpstr>Hvilke informasjonskilder har vi for å finne ut om dette skjer?</vt:lpstr>
      <vt:lpstr>Hvilke produksjonstiltak er mulige?</vt:lpstr>
      <vt:lpstr>Lekkasjer fra virksomheten</vt:lpstr>
      <vt:lpstr>Hva vet dere om hva som har skjedd på TikTok, og hvem bør håndtere det?</vt:lpstr>
      <vt:lpstr>Henvendelse fra NSM</vt:lpstr>
      <vt:lpstr>Angrepsteknikker av interesse</vt:lpstr>
      <vt:lpstr>Hvilket detaljnivå er det hensiktsmessig å svare på?</vt:lpstr>
      <vt:lpstr>Anbefaling om øydrift</vt:lpstr>
      <vt:lpstr>Hva er konsekvensen av innføring av øydrift?</vt:lpstr>
      <vt:lpstr>Vil øydrift ha påvirkning for observerbarhet/SOC-tjeneste?</vt:lpstr>
      <vt:lpstr>Ressurskabal</vt:lpstr>
      <vt:lpstr>Kan utenlandsk personell bistå i arbeid som ikke krever sikkerhetsklarering?</vt:lpstr>
      <vt:lpstr>Hurtig gjenoppretting</vt:lpstr>
      <vt:lpstr>Har vi, eller trusselaktøren, kontroll over utstyret?</vt:lpstr>
      <vt:lpstr>Situasjonsforståelse</vt:lpstr>
      <vt:lpstr>Understøtter informasjonshåndteringen beslutningene vi må ta?</vt:lpstr>
      <vt:lpstr>Øvelsen avsluttes</vt:lpstr>
      <vt:lpstr>Evaluering</vt:lpstr>
      <vt:lpstr>Evaluering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Andresen</dc:creator>
  <cp:lastModifiedBy>Annette Andresen</cp:lastModifiedBy>
  <cp:revision>9</cp:revision>
  <dcterms:created xsi:type="dcterms:W3CDTF">2024-09-11T07:07:05Z</dcterms:created>
  <dcterms:modified xsi:type="dcterms:W3CDTF">2024-11-01T09:26:26Z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0x0101003D424B2138276C459DBDB6FBD9B62DCF</vt:lpwstr>
  </property>
</Properties>
</file>