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7"/>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297" r:id="rId19"/>
    <p:sldId id="678" r:id="rId20"/>
    <p:sldId id="696" r:id="rId21"/>
    <p:sldId id="697" r:id="rId22"/>
    <p:sldId id="688" r:id="rId23"/>
    <p:sldId id="676" r:id="rId24"/>
    <p:sldId id="272" r:id="rId25"/>
    <p:sldId id="677" r:id="rId26"/>
    <p:sldId id="695" r:id="rId27"/>
    <p:sldId id="273" r:id="rId28"/>
    <p:sldId id="304" r:id="rId29"/>
    <p:sldId id="679" r:id="rId30"/>
    <p:sldId id="680" r:id="rId31"/>
    <p:sldId id="681" r:id="rId32"/>
    <p:sldId id="682" r:id="rId33"/>
    <p:sldId id="684" r:id="rId34"/>
    <p:sldId id="683" r:id="rId35"/>
    <p:sldId id="685" r:id="rId36"/>
    <p:sldId id="686" r:id="rId37"/>
    <p:sldId id="687" r:id="rId38"/>
    <p:sldId id="689" r:id="rId39"/>
    <p:sldId id="690" r:id="rId40"/>
    <p:sldId id="691" r:id="rId41"/>
    <p:sldId id="692" r:id="rId42"/>
    <p:sldId id="693" r:id="rId43"/>
    <p:sldId id="698" r:id="rId44"/>
    <p:sldId id="276" r:id="rId45"/>
    <p:sldId id="26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9B9E14-DE3C-78F0-1F53-4CEF7F40B371}" name="Christina Thingvold" initials="CT" userId="S::christina.thingvold@safetec.no::21c4b2be-ab4c-44cb-acd5-aad1e9ec4b76" providerId="AD"/>
  <p188:author id="{96D0EC37-66EC-6C6F-58E0-133510FD85C5}" name="Vilde Gjøvik" initials="VG" userId="S::vilde.gjovik@safetec.no::3e5ae2c1-af6b-4847-894f-167605063150" providerId="AD"/>
  <p188:author id="{1975EABF-C66B-896E-56D6-CC2DA043053B}" name="Håkon Olsen" initials="HO" userId="S::hakon.olsen@safetec.no::6e4ce54e-6e38-4de0-bee0-c2e491fcc4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B5E2B-FCAC-4DED-A3A7-82B08E0731B8}" v="10" dt="2024-11-12T08:30:07.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pos="2547"/>
        <p:guide pos="5133"/>
        <p:guide pos="234"/>
        <p:guide pos="7446"/>
        <p:guide orient="horz" pos="210"/>
        <p:guide orient="horz" pos="4110"/>
        <p:guide orient="horz" pos="1434"/>
        <p:guide orient="horz" pos="2886"/>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hingvold" userId="21c4b2be-ab4c-44cb-acd5-aad1e9ec4b76" providerId="ADAL" clId="{AE7E21BE-A8CA-4594-8926-DB527EC8EC75}"/>
    <pc:docChg chg="custSel modSld">
      <pc:chgData name="Christina Thingvold" userId="21c4b2be-ab4c-44cb-acd5-aad1e9ec4b76" providerId="ADAL" clId="{AE7E21BE-A8CA-4594-8926-DB527EC8EC75}" dt="2024-10-23T06:24:37.386" v="11" actId="14100"/>
      <pc:docMkLst>
        <pc:docMk/>
      </pc:docMkLst>
      <pc:sldChg chg="modSp mod">
        <pc:chgData name="Christina Thingvold" userId="21c4b2be-ab4c-44cb-acd5-aad1e9ec4b76" providerId="ADAL" clId="{AE7E21BE-A8CA-4594-8926-DB527EC8EC75}" dt="2024-10-23T06:24:37.386" v="11" actId="14100"/>
        <pc:sldMkLst>
          <pc:docMk/>
          <pc:sldMk cId="817747543" sldId="259"/>
        </pc:sldMkLst>
        <pc:spChg chg="mod">
          <ac:chgData name="Christina Thingvold" userId="21c4b2be-ab4c-44cb-acd5-aad1e9ec4b76" providerId="ADAL" clId="{AE7E21BE-A8CA-4594-8926-DB527EC8EC75}" dt="2024-10-23T06:24:37.386" v="11" actId="14100"/>
          <ac:spMkLst>
            <pc:docMk/>
            <pc:sldMk cId="817747543" sldId="259"/>
            <ac:spMk id="6" creationId="{82E0626C-B18D-3DB3-67BD-842B300A6AC3}"/>
          </ac:spMkLst>
        </pc:spChg>
      </pc:sldChg>
      <pc:sldChg chg="modSp mod">
        <pc:chgData name="Christina Thingvold" userId="21c4b2be-ab4c-44cb-acd5-aad1e9ec4b76" providerId="ADAL" clId="{AE7E21BE-A8CA-4594-8926-DB527EC8EC75}" dt="2024-10-21T10:34:53.157" v="2" actId="20577"/>
        <pc:sldMkLst>
          <pc:docMk/>
          <pc:sldMk cId="218011795" sldId="687"/>
        </pc:sldMkLst>
        <pc:spChg chg="mod">
          <ac:chgData name="Christina Thingvold" userId="21c4b2be-ab4c-44cb-acd5-aad1e9ec4b76" providerId="ADAL" clId="{AE7E21BE-A8CA-4594-8926-DB527EC8EC75}" dt="2024-10-21T10:34:53.157" v="2" actId="20577"/>
          <ac:spMkLst>
            <pc:docMk/>
            <pc:sldMk cId="218011795" sldId="687"/>
            <ac:spMk id="3" creationId="{F70D7A62-3236-91A0-39A0-DFCABE181F83}"/>
          </ac:spMkLst>
        </pc:spChg>
      </pc:sldChg>
      <pc:sldChg chg="modSp mod">
        <pc:chgData name="Christina Thingvold" userId="21c4b2be-ab4c-44cb-acd5-aad1e9ec4b76" providerId="ADAL" clId="{AE7E21BE-A8CA-4594-8926-DB527EC8EC75}" dt="2024-10-21T10:35:35.717" v="3" actId="20577"/>
        <pc:sldMkLst>
          <pc:docMk/>
          <pc:sldMk cId="2784683469" sldId="689"/>
        </pc:sldMkLst>
        <pc:spChg chg="mod">
          <ac:chgData name="Christina Thingvold" userId="21c4b2be-ab4c-44cb-acd5-aad1e9ec4b76" providerId="ADAL" clId="{AE7E21BE-A8CA-4594-8926-DB527EC8EC75}" dt="2024-10-21T10:35:35.717" v="3" actId="20577"/>
          <ac:spMkLst>
            <pc:docMk/>
            <pc:sldMk cId="2784683469" sldId="689"/>
            <ac:spMk id="3" creationId="{F70D7A62-3236-91A0-39A0-DFCABE181F83}"/>
          </ac:spMkLst>
        </pc:spChg>
      </pc:sldChg>
      <pc:sldChg chg="addSp delSp modSp mod">
        <pc:chgData name="Christina Thingvold" userId="21c4b2be-ab4c-44cb-acd5-aad1e9ec4b76" providerId="ADAL" clId="{AE7E21BE-A8CA-4594-8926-DB527EC8EC75}" dt="2024-10-21T10:37:01.898" v="6"/>
        <pc:sldMkLst>
          <pc:docMk/>
          <pc:sldMk cId="3710435241" sldId="691"/>
        </pc:sldMkLst>
        <pc:spChg chg="mod">
          <ac:chgData name="Christina Thingvold" userId="21c4b2be-ab4c-44cb-acd5-aad1e9ec4b76" providerId="ADAL" clId="{AE7E21BE-A8CA-4594-8926-DB527EC8EC75}" dt="2024-10-21T10:36:43.411" v="4" actId="20577"/>
          <ac:spMkLst>
            <pc:docMk/>
            <pc:sldMk cId="3710435241" sldId="691"/>
            <ac:spMk id="3" creationId="{F70D7A62-3236-91A0-39A0-DFCABE181F83}"/>
          </ac:spMkLst>
        </pc:spChg>
        <pc:picChg chg="del">
          <ac:chgData name="Christina Thingvold" userId="21c4b2be-ab4c-44cb-acd5-aad1e9ec4b76" providerId="ADAL" clId="{AE7E21BE-A8CA-4594-8926-DB527EC8EC75}" dt="2024-10-21T10:37:01.629" v="5" actId="478"/>
          <ac:picMkLst>
            <pc:docMk/>
            <pc:sldMk cId="3710435241" sldId="691"/>
            <ac:picMk id="4" creationId="{C6C12639-DC7E-EDE6-7306-869DAF6A13D4}"/>
          </ac:picMkLst>
        </pc:picChg>
        <pc:picChg chg="add mod">
          <ac:chgData name="Christina Thingvold" userId="21c4b2be-ab4c-44cb-acd5-aad1e9ec4b76" providerId="ADAL" clId="{AE7E21BE-A8CA-4594-8926-DB527EC8EC75}" dt="2024-10-21T10:37:01.898" v="6"/>
          <ac:picMkLst>
            <pc:docMk/>
            <pc:sldMk cId="3710435241" sldId="691"/>
            <ac:picMk id="5" creationId="{48A7C698-EACC-590B-FBD2-F5484265C51B}"/>
          </ac:picMkLst>
        </pc:picChg>
      </pc:sldChg>
      <pc:sldChg chg="modSp mod">
        <pc:chgData name="Christina Thingvold" userId="21c4b2be-ab4c-44cb-acd5-aad1e9ec4b76" providerId="ADAL" clId="{AE7E21BE-A8CA-4594-8926-DB527EC8EC75}" dt="2024-10-21T10:19:43.501" v="0" actId="20577"/>
        <pc:sldMkLst>
          <pc:docMk/>
          <pc:sldMk cId="1091845197" sldId="694"/>
        </pc:sldMkLst>
        <pc:spChg chg="mod">
          <ac:chgData name="Christina Thingvold" userId="21c4b2be-ab4c-44cb-acd5-aad1e9ec4b76" providerId="ADAL" clId="{AE7E21BE-A8CA-4594-8926-DB527EC8EC75}" dt="2024-10-21T10:19:43.501" v="0" actId="20577"/>
          <ac:spMkLst>
            <pc:docMk/>
            <pc:sldMk cId="1091845197" sldId="694"/>
            <ac:spMk id="3" creationId="{AF37BBE6-F0FF-62A3-2B20-A4F8C790AB31}"/>
          </ac:spMkLst>
        </pc:spChg>
      </pc:sldChg>
    </pc:docChg>
  </pc:docChgLst>
  <pc:docChgLst>
    <pc:chgData name="Martin Hassel" userId="f4dcd617-baea-4eb0-933f-c7eb5904d89b" providerId="ADAL" clId="{5C7E3228-BA81-4295-8607-622AA290775C}"/>
    <pc:docChg chg="undo custSel addSld delSld modSld sldOrd modMainMaster addSection delSection modSection">
      <pc:chgData name="Martin Hassel" userId="f4dcd617-baea-4eb0-933f-c7eb5904d89b" providerId="ADAL" clId="{5C7E3228-BA81-4295-8607-622AA290775C}" dt="2024-09-16T09:44:43.340" v="1942" actId="14100"/>
      <pc:docMkLst>
        <pc:docMk/>
      </pc:docMkLst>
      <pc:sldChg chg="modSp mod">
        <pc:chgData name="Martin Hassel" userId="f4dcd617-baea-4eb0-933f-c7eb5904d89b" providerId="ADAL" clId="{5C7E3228-BA81-4295-8607-622AA290775C}" dt="2024-09-16T09:13:11.905" v="1444" actId="404"/>
        <pc:sldMkLst>
          <pc:docMk/>
          <pc:sldMk cId="1619754914" sldId="257"/>
        </pc:sldMkLst>
        <pc:spChg chg="mod">
          <ac:chgData name="Martin Hassel" userId="f4dcd617-baea-4eb0-933f-c7eb5904d89b" providerId="ADAL" clId="{5C7E3228-BA81-4295-8607-622AA290775C}" dt="2024-09-16T09:13:11.905" v="1444" actId="404"/>
          <ac:spMkLst>
            <pc:docMk/>
            <pc:sldMk cId="1619754914" sldId="257"/>
            <ac:spMk id="5" creationId="{09E3482F-E49E-D319-F65F-0592336AE044}"/>
          </ac:spMkLst>
        </pc:spChg>
        <pc:spChg chg="mod">
          <ac:chgData name="Martin Hassel" userId="f4dcd617-baea-4eb0-933f-c7eb5904d89b" providerId="ADAL" clId="{5C7E3228-BA81-4295-8607-622AA290775C}" dt="2024-09-12T08:26:57.063" v="111" actId="404"/>
          <ac:spMkLst>
            <pc:docMk/>
            <pc:sldMk cId="1619754914" sldId="257"/>
            <ac:spMk id="6" creationId="{6C1BF536-6851-0691-DB53-D9098910871A}"/>
          </ac:spMkLst>
        </pc:spChg>
      </pc:sldChg>
      <pc:sldChg chg="addSp delSp modSp mod modClrScheme chgLayout modNotesTx">
        <pc:chgData name="Martin Hassel" userId="f4dcd617-baea-4eb0-933f-c7eb5904d89b" providerId="ADAL" clId="{5C7E3228-BA81-4295-8607-622AA290775C}" dt="2024-09-16T09:13:23.470" v="1445" actId="14100"/>
        <pc:sldMkLst>
          <pc:docMk/>
          <pc:sldMk cId="2528222859" sldId="258"/>
        </pc:sldMkLst>
        <pc:spChg chg="mod ord">
          <ac:chgData name="Martin Hassel" userId="f4dcd617-baea-4eb0-933f-c7eb5904d89b" providerId="ADAL" clId="{5C7E3228-BA81-4295-8607-622AA290775C}" dt="2024-09-16T08:27:47.550" v="1113" actId="14100"/>
          <ac:spMkLst>
            <pc:docMk/>
            <pc:sldMk cId="2528222859" sldId="258"/>
            <ac:spMk id="4" creationId="{7A54A4B1-6833-F05C-C440-F312F26C294F}"/>
          </ac:spMkLst>
        </pc:spChg>
        <pc:spChg chg="mod ord">
          <ac:chgData name="Martin Hassel" userId="f4dcd617-baea-4eb0-933f-c7eb5904d89b" providerId="ADAL" clId="{5C7E3228-BA81-4295-8607-622AA290775C}" dt="2024-09-16T08:44:39.263" v="1200" actId="6549"/>
          <ac:spMkLst>
            <pc:docMk/>
            <pc:sldMk cId="2528222859" sldId="258"/>
            <ac:spMk id="5" creationId="{60AAE6B5-CEEC-E815-012C-B4813AF3D20F}"/>
          </ac:spMkLst>
        </pc:spChg>
        <pc:picChg chg="add mod ord modCrop">
          <ac:chgData name="Martin Hassel" userId="f4dcd617-baea-4eb0-933f-c7eb5904d89b" providerId="ADAL" clId="{5C7E3228-BA81-4295-8607-622AA290775C}" dt="2024-09-16T09:13:23.470" v="1445" actId="14100"/>
          <ac:picMkLst>
            <pc:docMk/>
            <pc:sldMk cId="2528222859" sldId="258"/>
            <ac:picMk id="3" creationId="{E47FBA23-548D-7103-2ADE-3ACA3AA56E47}"/>
          </ac:picMkLst>
        </pc:picChg>
        <pc:picChg chg="add del mod">
          <ac:chgData name="Martin Hassel" userId="f4dcd617-baea-4eb0-933f-c7eb5904d89b" providerId="ADAL" clId="{5C7E3228-BA81-4295-8607-622AA290775C}" dt="2024-09-12T08:36:57.572" v="210" actId="478"/>
          <ac:picMkLst>
            <pc:docMk/>
            <pc:sldMk cId="2528222859" sldId="258"/>
            <ac:picMk id="3" creationId="{FA973571-2A7E-007E-0818-BC137E603318}"/>
          </ac:picMkLst>
        </pc:picChg>
        <pc:picChg chg="add del mod">
          <ac:chgData name="Martin Hassel" userId="f4dcd617-baea-4eb0-933f-c7eb5904d89b" providerId="ADAL" clId="{5C7E3228-BA81-4295-8607-622AA290775C}" dt="2024-09-16T08:51:11.940" v="1214" actId="478"/>
          <ac:picMkLst>
            <pc:docMk/>
            <pc:sldMk cId="2528222859" sldId="258"/>
            <ac:picMk id="7" creationId="{5E4C1CCA-D260-AA7B-A54E-4CAAAE821A5B}"/>
          </ac:picMkLst>
        </pc:picChg>
        <pc:picChg chg="del mod ord">
          <ac:chgData name="Martin Hassel" userId="f4dcd617-baea-4eb0-933f-c7eb5904d89b" providerId="ADAL" clId="{5C7E3228-BA81-4295-8607-622AA290775C}" dt="2024-09-12T08:35:46.060" v="198" actId="478"/>
          <ac:picMkLst>
            <pc:docMk/>
            <pc:sldMk cId="2528222859" sldId="258"/>
            <ac:picMk id="8" creationId="{6D2F9396-FE98-32A9-A836-214D6309828D}"/>
          </ac:picMkLst>
        </pc:picChg>
      </pc:sldChg>
      <pc:sldChg chg="addSp delSp modSp mod chgLayout">
        <pc:chgData name="Martin Hassel" userId="f4dcd617-baea-4eb0-933f-c7eb5904d89b" providerId="ADAL" clId="{5C7E3228-BA81-4295-8607-622AA290775C}" dt="2024-09-16T08:44:49.287" v="1201" actId="6549"/>
        <pc:sldMkLst>
          <pc:docMk/>
          <pc:sldMk cId="817747543" sldId="259"/>
        </pc:sldMkLst>
        <pc:spChg chg="add del mod">
          <ac:chgData name="Martin Hassel" userId="f4dcd617-baea-4eb0-933f-c7eb5904d89b" providerId="ADAL" clId="{5C7E3228-BA81-4295-8607-622AA290775C}" dt="2024-09-12T08:38:45.899" v="212"/>
          <ac:spMkLst>
            <pc:docMk/>
            <pc:sldMk cId="817747543" sldId="259"/>
            <ac:spMk id="3" creationId="{31E51340-F01C-11DB-F7E1-402D51887850}"/>
          </ac:spMkLst>
        </pc:spChg>
        <pc:spChg chg="mod ord">
          <ac:chgData name="Martin Hassel" userId="f4dcd617-baea-4eb0-933f-c7eb5904d89b" providerId="ADAL" clId="{5C7E3228-BA81-4295-8607-622AA290775C}" dt="2024-09-16T08:44:49.287" v="1201" actId="6549"/>
          <ac:spMkLst>
            <pc:docMk/>
            <pc:sldMk cId="817747543" sldId="259"/>
            <ac:spMk id="5" creationId="{F9BB0A1D-F486-8161-C71F-6F83ED314D26}"/>
          </ac:spMkLst>
        </pc:spChg>
        <pc:spChg chg="mod ord">
          <ac:chgData name="Martin Hassel" userId="f4dcd617-baea-4eb0-933f-c7eb5904d89b" providerId="ADAL" clId="{5C7E3228-BA81-4295-8607-622AA290775C}" dt="2024-09-16T08:44:05.555" v="1169" actId="20577"/>
          <ac:spMkLst>
            <pc:docMk/>
            <pc:sldMk cId="817747543" sldId="259"/>
            <ac:spMk id="6" creationId="{82E0626C-B18D-3DB3-67BD-842B300A6AC3}"/>
          </ac:spMkLst>
        </pc:spChg>
        <pc:spChg chg="add del mod ord">
          <ac:chgData name="Martin Hassel" userId="f4dcd617-baea-4eb0-933f-c7eb5904d89b" providerId="ADAL" clId="{5C7E3228-BA81-4295-8607-622AA290775C}" dt="2024-09-12T08:42:01.412" v="243" actId="11529"/>
          <ac:spMkLst>
            <pc:docMk/>
            <pc:sldMk cId="817747543" sldId="259"/>
            <ac:spMk id="10" creationId="{26A2206D-9C62-4B2A-C3C0-3D142FB75B37}"/>
          </ac:spMkLst>
        </pc:spChg>
        <pc:picChg chg="add mod ord">
          <ac:chgData name="Martin Hassel" userId="f4dcd617-baea-4eb0-933f-c7eb5904d89b" providerId="ADAL" clId="{5C7E3228-BA81-4295-8607-622AA290775C}" dt="2024-09-16T08:43:50.695" v="1154" actId="167"/>
          <ac:picMkLst>
            <pc:docMk/>
            <pc:sldMk cId="817747543" sldId="259"/>
            <ac:picMk id="2" creationId="{F9FCDB74-E466-44D4-EBE4-BC53F42C33FB}"/>
          </ac:picMkLst>
        </pc:picChg>
        <pc:picChg chg="add del mod ord">
          <ac:chgData name="Martin Hassel" userId="f4dcd617-baea-4eb0-933f-c7eb5904d89b" providerId="ADAL" clId="{5C7E3228-BA81-4295-8607-622AA290775C}" dt="2024-09-12T08:40:25.420" v="222" actId="478"/>
          <ac:picMkLst>
            <pc:docMk/>
            <pc:sldMk cId="817747543" sldId="259"/>
            <ac:picMk id="7" creationId="{E31040F3-96DF-8BDB-C1C5-DC3F9DEA2981}"/>
          </ac:picMkLst>
        </pc:picChg>
        <pc:picChg chg="add del mod">
          <ac:chgData name="Martin Hassel" userId="f4dcd617-baea-4eb0-933f-c7eb5904d89b" providerId="ADAL" clId="{5C7E3228-BA81-4295-8607-622AA290775C}" dt="2024-09-12T08:42:08.469" v="244" actId="478"/>
          <ac:picMkLst>
            <pc:docMk/>
            <pc:sldMk cId="817747543" sldId="259"/>
            <ac:picMk id="9" creationId="{97F6D9B9-3710-6F73-4729-C25C5C76ED04}"/>
          </ac:picMkLst>
        </pc:picChg>
        <pc:picChg chg="del">
          <ac:chgData name="Martin Hassel" userId="f4dcd617-baea-4eb0-933f-c7eb5904d89b" providerId="ADAL" clId="{5C7E3228-BA81-4295-8607-622AA290775C}" dt="2024-09-12T08:38:41.526" v="211" actId="478"/>
          <ac:picMkLst>
            <pc:docMk/>
            <pc:sldMk cId="817747543" sldId="259"/>
            <ac:picMk id="24" creationId="{7C527C76-4166-3B0B-74A4-421C40227842}"/>
          </ac:picMkLst>
        </pc:picChg>
      </pc:sldChg>
      <pc:sldChg chg="modSp mod">
        <pc:chgData name="Martin Hassel" userId="f4dcd617-baea-4eb0-933f-c7eb5904d89b" providerId="ADAL" clId="{5C7E3228-BA81-4295-8607-622AA290775C}" dt="2024-09-12T08:27:51.389" v="123" actId="404"/>
        <pc:sldMkLst>
          <pc:docMk/>
          <pc:sldMk cId="439029289" sldId="261"/>
        </pc:sldMkLst>
        <pc:spChg chg="mod">
          <ac:chgData name="Martin Hassel" userId="f4dcd617-baea-4eb0-933f-c7eb5904d89b" providerId="ADAL" clId="{5C7E3228-BA81-4295-8607-622AA290775C}" dt="2024-09-12T08:27:51.389" v="123" actId="404"/>
          <ac:spMkLst>
            <pc:docMk/>
            <pc:sldMk cId="439029289" sldId="261"/>
            <ac:spMk id="5" creationId="{CE802BB1-F9C9-58D4-DB58-C74050B34B94}"/>
          </ac:spMkLst>
        </pc:spChg>
      </pc:sldChg>
      <pc:sldChg chg="addSp delSp modSp mod ord modClrScheme chgLayout modNotesTx">
        <pc:chgData name="Martin Hassel" userId="f4dcd617-baea-4eb0-933f-c7eb5904d89b" providerId="ADAL" clId="{5C7E3228-BA81-4295-8607-622AA290775C}" dt="2024-09-16T09:22:29.527" v="1689"/>
        <pc:sldMkLst>
          <pc:docMk/>
          <pc:sldMk cId="654937000" sldId="262"/>
        </pc:sldMkLst>
        <pc:spChg chg="mod ord">
          <ac:chgData name="Martin Hassel" userId="f4dcd617-baea-4eb0-933f-c7eb5904d89b" providerId="ADAL" clId="{5C7E3228-BA81-4295-8607-622AA290775C}" dt="2024-09-13T13:29:31.543" v="987" actId="403"/>
          <ac:spMkLst>
            <pc:docMk/>
            <pc:sldMk cId="654937000" sldId="262"/>
            <ac:spMk id="2" creationId="{9B83B757-E8B8-1ACE-82B7-737C73F22E8E}"/>
          </ac:spMkLst>
        </pc:spChg>
        <pc:spChg chg="del">
          <ac:chgData name="Martin Hassel" userId="f4dcd617-baea-4eb0-933f-c7eb5904d89b" providerId="ADAL" clId="{5C7E3228-BA81-4295-8607-622AA290775C}" dt="2024-09-13T07:14:12.776" v="602" actId="478"/>
          <ac:spMkLst>
            <pc:docMk/>
            <pc:sldMk cId="654937000" sldId="262"/>
            <ac:spMk id="4" creationId="{C76B19D1-5ED2-4EEC-9B3C-CF4766A7C52C}"/>
          </ac:spMkLst>
        </pc:spChg>
        <pc:spChg chg="mod ord">
          <ac:chgData name="Martin Hassel" userId="f4dcd617-baea-4eb0-933f-c7eb5904d89b" providerId="ADAL" clId="{5C7E3228-BA81-4295-8607-622AA290775C}" dt="2024-09-13T13:29:26.769" v="986" actId="700"/>
          <ac:spMkLst>
            <pc:docMk/>
            <pc:sldMk cId="654937000" sldId="262"/>
            <ac:spMk id="5" creationId="{0559A199-C90E-FC8B-EF92-8433F207E7CC}"/>
          </ac:spMkLst>
        </pc:spChg>
        <pc:spChg chg="del">
          <ac:chgData name="Martin Hassel" userId="f4dcd617-baea-4eb0-933f-c7eb5904d89b" providerId="ADAL" clId="{5C7E3228-BA81-4295-8607-622AA290775C}" dt="2024-09-13T07:14:11.416" v="601" actId="478"/>
          <ac:spMkLst>
            <pc:docMk/>
            <pc:sldMk cId="654937000" sldId="262"/>
            <ac:spMk id="6" creationId="{330637DA-7BEA-8F37-1397-CC5191B8F5F0}"/>
          </ac:spMkLst>
        </pc:spChg>
        <pc:spChg chg="add del mod">
          <ac:chgData name="Martin Hassel" userId="f4dcd617-baea-4eb0-933f-c7eb5904d89b" providerId="ADAL" clId="{5C7E3228-BA81-4295-8607-622AA290775C}" dt="2024-09-16T08:33:22.348" v="1134" actId="478"/>
          <ac:spMkLst>
            <pc:docMk/>
            <pc:sldMk cId="654937000" sldId="262"/>
            <ac:spMk id="6" creationId="{549AE609-C1E1-3E7C-621F-5CF407620791}"/>
          </ac:spMkLst>
        </pc:spChg>
        <pc:picChg chg="del mod ord">
          <ac:chgData name="Martin Hassel" userId="f4dcd617-baea-4eb0-933f-c7eb5904d89b" providerId="ADAL" clId="{5C7E3228-BA81-4295-8607-622AA290775C}" dt="2024-09-16T08:33:14.595" v="1133" actId="478"/>
          <ac:picMkLst>
            <pc:docMk/>
            <pc:sldMk cId="654937000" sldId="262"/>
            <ac:picMk id="3" creationId="{06B745D7-3702-3599-70D4-7FD389CB9585}"/>
          </ac:picMkLst>
        </pc:picChg>
        <pc:picChg chg="add mod ord modCrop">
          <ac:chgData name="Martin Hassel" userId="f4dcd617-baea-4eb0-933f-c7eb5904d89b" providerId="ADAL" clId="{5C7E3228-BA81-4295-8607-622AA290775C}" dt="2024-09-16T08:33:40.986" v="1139" actId="1038"/>
          <ac:picMkLst>
            <pc:docMk/>
            <pc:sldMk cId="654937000" sldId="262"/>
            <ac:picMk id="7" creationId="{8C1F27EE-C111-3885-C1C6-8F6ABAAF4CFD}"/>
          </ac:picMkLst>
        </pc:picChg>
      </pc:sldChg>
      <pc:sldChg chg="modSp mod">
        <pc:chgData name="Martin Hassel" userId="f4dcd617-baea-4eb0-933f-c7eb5904d89b" providerId="ADAL" clId="{5C7E3228-BA81-4295-8607-622AA290775C}" dt="2024-09-12T08:43:38.414" v="255" actId="2710"/>
        <pc:sldMkLst>
          <pc:docMk/>
          <pc:sldMk cId="1474154833" sldId="263"/>
        </pc:sldMkLst>
        <pc:spChg chg="mod">
          <ac:chgData name="Martin Hassel" userId="f4dcd617-baea-4eb0-933f-c7eb5904d89b" providerId="ADAL" clId="{5C7E3228-BA81-4295-8607-622AA290775C}" dt="2024-09-12T08:43:38.414" v="255" actId="2710"/>
          <ac:spMkLst>
            <pc:docMk/>
            <pc:sldMk cId="1474154833" sldId="263"/>
            <ac:spMk id="5" creationId="{CE802BB1-F9C9-58D4-DB58-C74050B34B94}"/>
          </ac:spMkLst>
        </pc:spChg>
      </pc:sldChg>
      <pc:sldChg chg="addSp delSp modSp mod modShow">
        <pc:chgData name="Martin Hassel" userId="f4dcd617-baea-4eb0-933f-c7eb5904d89b" providerId="ADAL" clId="{5C7E3228-BA81-4295-8607-622AA290775C}" dt="2024-09-16T08:28:51.246" v="1121" actId="14100"/>
        <pc:sldMkLst>
          <pc:docMk/>
          <pc:sldMk cId="526117444" sldId="264"/>
        </pc:sldMkLst>
        <pc:spChg chg="mod">
          <ac:chgData name="Martin Hassel" userId="f4dcd617-baea-4eb0-933f-c7eb5904d89b" providerId="ADAL" clId="{5C7E3228-BA81-4295-8607-622AA290775C}" dt="2024-09-16T08:28:51.246" v="1121" actId="14100"/>
          <ac:spMkLst>
            <pc:docMk/>
            <pc:sldMk cId="526117444" sldId="264"/>
            <ac:spMk id="3" creationId="{A169A0D3-5164-2EEF-F98C-D89EFEEA6E4E}"/>
          </ac:spMkLst>
        </pc:spChg>
        <pc:spChg chg="mod">
          <ac:chgData name="Martin Hassel" userId="f4dcd617-baea-4eb0-933f-c7eb5904d89b" providerId="ADAL" clId="{5C7E3228-BA81-4295-8607-622AA290775C}" dt="2024-09-12T08:45:14.982" v="259" actId="555"/>
          <ac:spMkLst>
            <pc:docMk/>
            <pc:sldMk cId="526117444" sldId="264"/>
            <ac:spMk id="4" creationId="{F0EE87B3-849E-AB8A-7EC6-E6E8207EDAEC}"/>
          </ac:spMkLst>
        </pc:spChg>
        <pc:spChg chg="add del mod">
          <ac:chgData name="Martin Hassel" userId="f4dcd617-baea-4eb0-933f-c7eb5904d89b" providerId="ADAL" clId="{5C7E3228-BA81-4295-8607-622AA290775C}" dt="2024-09-12T08:44:44.235" v="257" actId="478"/>
          <ac:spMkLst>
            <pc:docMk/>
            <pc:sldMk cId="526117444" sldId="264"/>
            <ac:spMk id="5" creationId="{5B7B3ECB-F7B5-8E79-ACF3-ABF6AF40AAB8}"/>
          </ac:spMkLst>
        </pc:spChg>
        <pc:spChg chg="mod">
          <ac:chgData name="Martin Hassel" userId="f4dcd617-baea-4eb0-933f-c7eb5904d89b" providerId="ADAL" clId="{5C7E3228-BA81-4295-8607-622AA290775C}" dt="2024-09-12T08:45:14.982" v="259" actId="555"/>
          <ac:spMkLst>
            <pc:docMk/>
            <pc:sldMk cId="526117444" sldId="264"/>
            <ac:spMk id="6" creationId="{40BA6DE4-92C3-AE31-48EA-E63EDC287A2B}"/>
          </ac:spMkLst>
        </pc:spChg>
        <pc:spChg chg="mod">
          <ac:chgData name="Martin Hassel" userId="f4dcd617-baea-4eb0-933f-c7eb5904d89b" providerId="ADAL" clId="{5C7E3228-BA81-4295-8607-622AA290775C}" dt="2024-09-12T08:45:14.982" v="259" actId="555"/>
          <ac:spMkLst>
            <pc:docMk/>
            <pc:sldMk cId="526117444" sldId="264"/>
            <ac:spMk id="8" creationId="{BB2C9AAF-DB90-D335-B43A-1061E19E72D2}"/>
          </ac:spMkLst>
        </pc:spChg>
        <pc:spChg chg="mod">
          <ac:chgData name="Martin Hassel" userId="f4dcd617-baea-4eb0-933f-c7eb5904d89b" providerId="ADAL" clId="{5C7E3228-BA81-4295-8607-622AA290775C}" dt="2024-09-12T08:45:14.982" v="259" actId="555"/>
          <ac:spMkLst>
            <pc:docMk/>
            <pc:sldMk cId="526117444" sldId="264"/>
            <ac:spMk id="9" creationId="{652EB817-B136-1A94-8393-61412C9E7F7F}"/>
          </ac:spMkLst>
        </pc:spChg>
        <pc:spChg chg="del">
          <ac:chgData name="Martin Hassel" userId="f4dcd617-baea-4eb0-933f-c7eb5904d89b" providerId="ADAL" clId="{5C7E3228-BA81-4295-8607-622AA290775C}" dt="2024-09-12T08:44:57.248" v="258" actId="478"/>
          <ac:spMkLst>
            <pc:docMk/>
            <pc:sldMk cId="526117444" sldId="264"/>
            <ac:spMk id="10" creationId="{EB2B0DF9-DA76-06F4-B6A4-5CCEF8E4A79F}"/>
          </ac:spMkLst>
        </pc:spChg>
        <pc:spChg chg="mod">
          <ac:chgData name="Martin Hassel" userId="f4dcd617-baea-4eb0-933f-c7eb5904d89b" providerId="ADAL" clId="{5C7E3228-BA81-4295-8607-622AA290775C}" dt="2024-09-12T08:25:24.906" v="60" actId="1076"/>
          <ac:spMkLst>
            <pc:docMk/>
            <pc:sldMk cId="526117444" sldId="264"/>
            <ac:spMk id="18" creationId="{64C0E23E-2E1B-526D-4364-636D47C09237}"/>
          </ac:spMkLst>
        </pc:spChg>
        <pc:picChg chg="del">
          <ac:chgData name="Martin Hassel" userId="f4dcd617-baea-4eb0-933f-c7eb5904d89b" providerId="ADAL" clId="{5C7E3228-BA81-4295-8607-622AA290775C}" dt="2024-09-12T08:44:41.875" v="256" actId="478"/>
          <ac:picMkLst>
            <pc:docMk/>
            <pc:sldMk cId="526117444" sldId="264"/>
            <ac:picMk id="19" creationId="{FB471744-5513-842E-6009-EEF98D19E12F}"/>
          </ac:picMkLst>
        </pc:picChg>
        <pc:picChg chg="mod">
          <ac:chgData name="Martin Hassel" userId="f4dcd617-baea-4eb0-933f-c7eb5904d89b" providerId="ADAL" clId="{5C7E3228-BA81-4295-8607-622AA290775C}" dt="2024-09-12T08:21:18.484" v="5" actId="1076"/>
          <ac:picMkLst>
            <pc:docMk/>
            <pc:sldMk cId="526117444" sldId="264"/>
            <ac:picMk id="20" creationId="{0ABE87F5-1775-C7F3-4F2B-AECEF7910257}"/>
          </ac:picMkLst>
        </pc:picChg>
        <pc:picChg chg="mod">
          <ac:chgData name="Martin Hassel" userId="f4dcd617-baea-4eb0-933f-c7eb5904d89b" providerId="ADAL" clId="{5C7E3228-BA81-4295-8607-622AA290775C}" dt="2024-09-12T08:23:36.699" v="29" actId="465"/>
          <ac:picMkLst>
            <pc:docMk/>
            <pc:sldMk cId="526117444" sldId="264"/>
            <ac:picMk id="21" creationId="{7C64BFAC-CD56-FBAA-3C18-AD97F76D8E22}"/>
          </ac:picMkLst>
        </pc:picChg>
        <pc:picChg chg="mod modCrop">
          <ac:chgData name="Martin Hassel" userId="f4dcd617-baea-4eb0-933f-c7eb5904d89b" providerId="ADAL" clId="{5C7E3228-BA81-4295-8607-622AA290775C}" dt="2024-09-12T08:23:36.699" v="29" actId="465"/>
          <ac:picMkLst>
            <pc:docMk/>
            <pc:sldMk cId="526117444" sldId="264"/>
            <ac:picMk id="24" creationId="{3C8E2DDC-0252-E71C-CB65-47395DD08D1B}"/>
          </ac:picMkLst>
        </pc:picChg>
        <pc:picChg chg="mod modCrop">
          <ac:chgData name="Martin Hassel" userId="f4dcd617-baea-4eb0-933f-c7eb5904d89b" providerId="ADAL" clId="{5C7E3228-BA81-4295-8607-622AA290775C}" dt="2024-09-12T08:23:25.363" v="27" actId="732"/>
          <ac:picMkLst>
            <pc:docMk/>
            <pc:sldMk cId="526117444" sldId="264"/>
            <ac:picMk id="25" creationId="{50DD29A9-FE5B-DA1B-8777-90F413A71860}"/>
          </ac:picMkLst>
        </pc:picChg>
      </pc:sldChg>
      <pc:sldChg chg="addSp delSp modSp mod">
        <pc:chgData name="Martin Hassel" userId="f4dcd617-baea-4eb0-933f-c7eb5904d89b" providerId="ADAL" clId="{5C7E3228-BA81-4295-8607-622AA290775C}" dt="2024-09-16T09:44:43.340" v="1942" actId="14100"/>
        <pc:sldMkLst>
          <pc:docMk/>
          <pc:sldMk cId="1373725826" sldId="265"/>
        </pc:sldMkLst>
        <pc:spChg chg="mod">
          <ac:chgData name="Martin Hassel" userId="f4dcd617-baea-4eb0-933f-c7eb5904d89b" providerId="ADAL" clId="{5C7E3228-BA81-4295-8607-622AA290775C}" dt="2024-09-16T09:44:43.340" v="1942" actId="14100"/>
          <ac:spMkLst>
            <pc:docMk/>
            <pc:sldMk cId="1373725826" sldId="265"/>
            <ac:spMk id="2" creationId="{3CDA7C7A-3EE3-12CD-3FA4-6F3534AB8E20}"/>
          </ac:spMkLst>
        </pc:spChg>
        <pc:spChg chg="mod">
          <ac:chgData name="Martin Hassel" userId="f4dcd617-baea-4eb0-933f-c7eb5904d89b" providerId="ADAL" clId="{5C7E3228-BA81-4295-8607-622AA290775C}" dt="2024-09-16T09:44:39.522" v="1941" actId="14100"/>
          <ac:spMkLst>
            <pc:docMk/>
            <pc:sldMk cId="1373725826" sldId="265"/>
            <ac:spMk id="3" creationId="{372BE9DB-6915-0385-BA82-9B409B6AE079}"/>
          </ac:spMkLst>
        </pc:spChg>
        <pc:picChg chg="add mod">
          <ac:chgData name="Martin Hassel" userId="f4dcd617-baea-4eb0-933f-c7eb5904d89b" providerId="ADAL" clId="{5C7E3228-BA81-4295-8607-622AA290775C}" dt="2024-09-16T09:44:10.406" v="1938" actId="1076"/>
          <ac:picMkLst>
            <pc:docMk/>
            <pc:sldMk cId="1373725826" sldId="265"/>
            <ac:picMk id="4" creationId="{81A43B9D-45CF-A464-2B9D-E07BEACF5CB3}"/>
          </ac:picMkLst>
        </pc:picChg>
        <pc:picChg chg="del">
          <ac:chgData name="Martin Hassel" userId="f4dcd617-baea-4eb0-933f-c7eb5904d89b" providerId="ADAL" clId="{5C7E3228-BA81-4295-8607-622AA290775C}" dt="2024-09-16T09:10:46.078" v="1436" actId="478"/>
          <ac:picMkLst>
            <pc:docMk/>
            <pc:sldMk cId="1373725826" sldId="265"/>
            <ac:picMk id="5" creationId="{22191D85-894D-9758-488B-9AC2098E4F3E}"/>
          </ac:picMkLst>
        </pc:picChg>
      </pc:sldChg>
      <pc:sldChg chg="modSp del mod modClrScheme chgLayout">
        <pc:chgData name="Martin Hassel" userId="f4dcd617-baea-4eb0-933f-c7eb5904d89b" providerId="ADAL" clId="{5C7E3228-BA81-4295-8607-622AA290775C}" dt="2024-09-13T13:19:22.773" v="884" actId="47"/>
        <pc:sldMkLst>
          <pc:docMk/>
          <pc:sldMk cId="1612189591" sldId="267"/>
        </pc:sldMkLst>
        <pc:spChg chg="mod ord">
          <ac:chgData name="Martin Hassel" userId="f4dcd617-baea-4eb0-933f-c7eb5904d89b" providerId="ADAL" clId="{5C7E3228-BA81-4295-8607-622AA290775C}" dt="2024-09-12T08:56:31.082" v="264" actId="700"/>
          <ac:spMkLst>
            <pc:docMk/>
            <pc:sldMk cId="1612189591" sldId="267"/>
            <ac:spMk id="2" creationId="{1E7AE58D-FAAA-C975-EB51-63CBF44D4C32}"/>
          </ac:spMkLst>
        </pc:spChg>
        <pc:spChg chg="mod ord">
          <ac:chgData name="Martin Hassel" userId="f4dcd617-baea-4eb0-933f-c7eb5904d89b" providerId="ADAL" clId="{5C7E3228-BA81-4295-8607-622AA290775C}" dt="2024-09-12T08:56:31.082" v="264" actId="700"/>
          <ac:spMkLst>
            <pc:docMk/>
            <pc:sldMk cId="1612189591" sldId="267"/>
            <ac:spMk id="3" creationId="{650030B5-50C1-0B6A-CACD-34E035DC50F7}"/>
          </ac:spMkLst>
        </pc:spChg>
        <pc:picChg chg="mod">
          <ac:chgData name="Martin Hassel" userId="f4dcd617-baea-4eb0-933f-c7eb5904d89b" providerId="ADAL" clId="{5C7E3228-BA81-4295-8607-622AA290775C}" dt="2024-09-12T08:56:41.824" v="267" actId="14100"/>
          <ac:picMkLst>
            <pc:docMk/>
            <pc:sldMk cId="1612189591" sldId="267"/>
            <ac:picMk id="4" creationId="{96BCE067-8BF3-69FF-8034-F620B3C4895D}"/>
          </ac:picMkLst>
        </pc:picChg>
      </pc:sldChg>
      <pc:sldChg chg="modSp mod">
        <pc:chgData name="Martin Hassel" userId="f4dcd617-baea-4eb0-933f-c7eb5904d89b" providerId="ADAL" clId="{5C7E3228-BA81-4295-8607-622AA290775C}" dt="2024-09-12T08:55:56.816" v="263" actId="14100"/>
        <pc:sldMkLst>
          <pc:docMk/>
          <pc:sldMk cId="2899694659" sldId="268"/>
        </pc:sldMkLst>
        <pc:spChg chg="mod">
          <ac:chgData name="Martin Hassel" userId="f4dcd617-baea-4eb0-933f-c7eb5904d89b" providerId="ADAL" clId="{5C7E3228-BA81-4295-8607-622AA290775C}" dt="2024-09-12T08:55:53.904" v="262" actId="14100"/>
          <ac:spMkLst>
            <pc:docMk/>
            <pc:sldMk cId="2899694659" sldId="268"/>
            <ac:spMk id="2" creationId="{0D35B64A-D6C2-4D4A-D034-CE8F4639B62F}"/>
          </ac:spMkLst>
        </pc:spChg>
        <pc:spChg chg="mod">
          <ac:chgData name="Martin Hassel" userId="f4dcd617-baea-4eb0-933f-c7eb5904d89b" providerId="ADAL" clId="{5C7E3228-BA81-4295-8607-622AA290775C}" dt="2024-09-12T08:55:56.816" v="263" actId="14100"/>
          <ac:spMkLst>
            <pc:docMk/>
            <pc:sldMk cId="2899694659" sldId="268"/>
            <ac:spMk id="3" creationId="{80E763E6-572D-0D29-2DCE-568C3FB385C3}"/>
          </ac:spMkLst>
        </pc:spChg>
      </pc:sldChg>
      <pc:sldChg chg="modSp mod">
        <pc:chgData name="Martin Hassel" userId="f4dcd617-baea-4eb0-933f-c7eb5904d89b" providerId="ADAL" clId="{5C7E3228-BA81-4295-8607-622AA290775C}" dt="2024-09-16T09:38:16.183" v="1852" actId="2710"/>
        <pc:sldMkLst>
          <pc:docMk/>
          <pc:sldMk cId="582151505" sldId="269"/>
        </pc:sldMkLst>
        <pc:spChg chg="mod">
          <ac:chgData name="Martin Hassel" userId="f4dcd617-baea-4eb0-933f-c7eb5904d89b" providerId="ADAL" clId="{5C7E3228-BA81-4295-8607-622AA290775C}" dt="2024-09-16T09:38:16.183" v="1852" actId="2710"/>
          <ac:spMkLst>
            <pc:docMk/>
            <pc:sldMk cId="582151505" sldId="269"/>
            <ac:spMk id="2" creationId="{07C4C79F-8EF0-FA2D-7027-E46876B34339}"/>
          </ac:spMkLst>
        </pc:spChg>
      </pc:sldChg>
      <pc:sldChg chg="modSp del mod modClrScheme chgLayout">
        <pc:chgData name="Martin Hassel" userId="f4dcd617-baea-4eb0-933f-c7eb5904d89b" providerId="ADAL" clId="{5C7E3228-BA81-4295-8607-622AA290775C}" dt="2024-09-16T08:55:28.001" v="1267" actId="47"/>
        <pc:sldMkLst>
          <pc:docMk/>
          <pc:sldMk cId="238762570" sldId="270"/>
        </pc:sldMkLst>
        <pc:spChg chg="mod ord">
          <ac:chgData name="Martin Hassel" userId="f4dcd617-baea-4eb0-933f-c7eb5904d89b" providerId="ADAL" clId="{5C7E3228-BA81-4295-8607-622AA290775C}" dt="2024-09-16T08:53:33.103" v="1230" actId="20577"/>
          <ac:spMkLst>
            <pc:docMk/>
            <pc:sldMk cId="238762570" sldId="270"/>
            <ac:spMk id="2" creationId="{C2602C62-EE72-0DCE-14D6-528F7AD8A4D2}"/>
          </ac:spMkLst>
        </pc:spChg>
        <pc:spChg chg="mod ord">
          <ac:chgData name="Martin Hassel" userId="f4dcd617-baea-4eb0-933f-c7eb5904d89b" providerId="ADAL" clId="{5C7E3228-BA81-4295-8607-622AA290775C}" dt="2024-09-16T08:53:18.630" v="1216" actId="700"/>
          <ac:spMkLst>
            <pc:docMk/>
            <pc:sldMk cId="238762570" sldId="270"/>
            <ac:spMk id="3" creationId="{36ADCE24-C82D-D9F3-B4EB-05BC992EB03C}"/>
          </ac:spMkLst>
        </pc:spChg>
      </pc:sldChg>
      <pc:sldChg chg="addSp delSp modSp mod">
        <pc:chgData name="Martin Hassel" userId="f4dcd617-baea-4eb0-933f-c7eb5904d89b" providerId="ADAL" clId="{5C7E3228-BA81-4295-8607-622AA290775C}" dt="2024-09-13T13:38:04.203" v="1106" actId="478"/>
        <pc:sldMkLst>
          <pc:docMk/>
          <pc:sldMk cId="918641743" sldId="271"/>
        </pc:sldMkLst>
        <pc:spChg chg="del">
          <ac:chgData name="Martin Hassel" userId="f4dcd617-baea-4eb0-933f-c7eb5904d89b" providerId="ADAL" clId="{5C7E3228-BA81-4295-8607-622AA290775C}" dt="2024-09-13T13:38:01.935" v="1105" actId="478"/>
          <ac:spMkLst>
            <pc:docMk/>
            <pc:sldMk cId="918641743" sldId="271"/>
            <ac:spMk id="3" creationId="{78C53495-C381-21D0-674F-E9CD23A51C21}"/>
          </ac:spMkLst>
        </pc:spChg>
        <pc:spChg chg="del">
          <ac:chgData name="Martin Hassel" userId="f4dcd617-baea-4eb0-933f-c7eb5904d89b" providerId="ADAL" clId="{5C7E3228-BA81-4295-8607-622AA290775C}" dt="2024-09-13T13:36:36.317" v="1092" actId="478"/>
          <ac:spMkLst>
            <pc:docMk/>
            <pc:sldMk cId="918641743" sldId="271"/>
            <ac:spMk id="4" creationId="{5A0DB94E-94C2-A616-EFB1-96C7E75CDFCF}"/>
          </ac:spMkLst>
        </pc:spChg>
        <pc:spChg chg="add del mod">
          <ac:chgData name="Martin Hassel" userId="f4dcd617-baea-4eb0-933f-c7eb5904d89b" providerId="ADAL" clId="{5C7E3228-BA81-4295-8607-622AA290775C}" dt="2024-09-13T13:38:04.203" v="1106" actId="478"/>
          <ac:spMkLst>
            <pc:docMk/>
            <pc:sldMk cId="918641743" sldId="271"/>
            <ac:spMk id="9" creationId="{59BA2A1A-9D08-B4EE-2EE6-CD17D4C4884F}"/>
          </ac:spMkLst>
        </pc:spChg>
        <pc:picChg chg="mod">
          <ac:chgData name="Martin Hassel" userId="f4dcd617-baea-4eb0-933f-c7eb5904d89b" providerId="ADAL" clId="{5C7E3228-BA81-4295-8607-622AA290775C}" dt="2024-09-13T13:37:35.740" v="1103" actId="208"/>
          <ac:picMkLst>
            <pc:docMk/>
            <pc:sldMk cId="918641743" sldId="271"/>
            <ac:picMk id="8" creationId="{60825AC2-0B42-9597-AF8B-7AD12E6D0F89}"/>
          </ac:picMkLst>
        </pc:picChg>
      </pc:sldChg>
      <pc:sldChg chg="modSp mod">
        <pc:chgData name="Martin Hassel" userId="f4dcd617-baea-4eb0-933f-c7eb5904d89b" providerId="ADAL" clId="{5C7E3228-BA81-4295-8607-622AA290775C}" dt="2024-09-16T08:54:28.743" v="1231" actId="20577"/>
        <pc:sldMkLst>
          <pc:docMk/>
          <pc:sldMk cId="149010025" sldId="272"/>
        </pc:sldMkLst>
        <pc:spChg chg="mod">
          <ac:chgData name="Martin Hassel" userId="f4dcd617-baea-4eb0-933f-c7eb5904d89b" providerId="ADAL" clId="{5C7E3228-BA81-4295-8607-622AA290775C}" dt="2024-09-16T08:54:28.743" v="1231" actId="20577"/>
          <ac:spMkLst>
            <pc:docMk/>
            <pc:sldMk cId="149010025" sldId="272"/>
            <ac:spMk id="5" creationId="{FDFA4D25-254D-0FE7-CC09-5A8A6896F351}"/>
          </ac:spMkLst>
        </pc:spChg>
      </pc:sldChg>
      <pc:sldChg chg="modSp mod">
        <pc:chgData name="Martin Hassel" userId="f4dcd617-baea-4eb0-933f-c7eb5904d89b" providerId="ADAL" clId="{5C7E3228-BA81-4295-8607-622AA290775C}" dt="2024-09-16T09:00:20.943" v="1293" actId="6549"/>
        <pc:sldMkLst>
          <pc:docMk/>
          <pc:sldMk cId="640835265" sldId="274"/>
        </pc:sldMkLst>
        <pc:spChg chg="mod">
          <ac:chgData name="Martin Hassel" userId="f4dcd617-baea-4eb0-933f-c7eb5904d89b" providerId="ADAL" clId="{5C7E3228-BA81-4295-8607-622AA290775C}" dt="2024-09-16T09:00:20.943" v="1293" actId="6549"/>
          <ac:spMkLst>
            <pc:docMk/>
            <pc:sldMk cId="640835265" sldId="274"/>
            <ac:spMk id="5" creationId="{DDFAAB1B-DCD5-374A-CF87-B4BF58E3FBB5}"/>
          </ac:spMkLst>
        </pc:spChg>
      </pc:sldChg>
      <pc:sldChg chg="modSp mod">
        <pc:chgData name="Martin Hassel" userId="f4dcd617-baea-4eb0-933f-c7eb5904d89b" providerId="ADAL" clId="{5C7E3228-BA81-4295-8607-622AA290775C}" dt="2024-09-16T09:00:55.852" v="1299" actId="20577"/>
        <pc:sldMkLst>
          <pc:docMk/>
          <pc:sldMk cId="3096102285" sldId="275"/>
        </pc:sldMkLst>
        <pc:spChg chg="mod">
          <ac:chgData name="Martin Hassel" userId="f4dcd617-baea-4eb0-933f-c7eb5904d89b" providerId="ADAL" clId="{5C7E3228-BA81-4295-8607-622AA290775C}" dt="2024-09-16T09:00:55.852" v="1299" actId="20577"/>
          <ac:spMkLst>
            <pc:docMk/>
            <pc:sldMk cId="3096102285" sldId="275"/>
            <ac:spMk id="5" creationId="{0DD64395-5E2B-334D-3035-1EF893AC0F59}"/>
          </ac:spMkLst>
        </pc:spChg>
      </pc:sldChg>
      <pc:sldChg chg="del">
        <pc:chgData name="Martin Hassel" userId="f4dcd617-baea-4eb0-933f-c7eb5904d89b" providerId="ADAL" clId="{5C7E3228-BA81-4295-8607-622AA290775C}" dt="2024-09-13T13:36:16.910" v="1091" actId="47"/>
        <pc:sldMkLst>
          <pc:docMk/>
          <pc:sldMk cId="4064690691" sldId="278"/>
        </pc:sldMkLst>
      </pc:sldChg>
      <pc:sldChg chg="modSp mod">
        <pc:chgData name="Martin Hassel" userId="f4dcd617-baea-4eb0-933f-c7eb5904d89b" providerId="ADAL" clId="{5C7E3228-BA81-4295-8607-622AA290775C}" dt="2024-09-12T09:16:51.251" v="439" actId="14100"/>
        <pc:sldMkLst>
          <pc:docMk/>
          <pc:sldMk cId="985425276" sldId="280"/>
        </pc:sldMkLst>
        <pc:picChg chg="mod">
          <ac:chgData name="Martin Hassel" userId="f4dcd617-baea-4eb0-933f-c7eb5904d89b" providerId="ADAL" clId="{5C7E3228-BA81-4295-8607-622AA290775C}" dt="2024-09-12T09:16:51.251" v="439" actId="14100"/>
          <ac:picMkLst>
            <pc:docMk/>
            <pc:sldMk cId="985425276" sldId="280"/>
            <ac:picMk id="5" creationId="{04D2F225-C288-4D10-E142-61748771DAE6}"/>
          </ac:picMkLst>
        </pc:picChg>
      </pc:sldChg>
      <pc:sldChg chg="delSp modSp mod modNotesTx">
        <pc:chgData name="Martin Hassel" userId="f4dcd617-baea-4eb0-933f-c7eb5904d89b" providerId="ADAL" clId="{5C7E3228-BA81-4295-8607-622AA290775C}" dt="2024-09-16T08:51:42.135" v="1215" actId="14100"/>
        <pc:sldMkLst>
          <pc:docMk/>
          <pc:sldMk cId="246191720" sldId="281"/>
        </pc:sldMkLst>
        <pc:spChg chg="mod">
          <ac:chgData name="Martin Hassel" userId="f4dcd617-baea-4eb0-933f-c7eb5904d89b" providerId="ADAL" clId="{5C7E3228-BA81-4295-8607-622AA290775C}" dt="2024-09-13T13:15:29.323" v="860" actId="403"/>
          <ac:spMkLst>
            <pc:docMk/>
            <pc:sldMk cId="246191720" sldId="281"/>
            <ac:spMk id="2" creationId="{D42ABC9C-096B-ED94-9E4E-5F2A4B8F8A92}"/>
          </ac:spMkLst>
        </pc:spChg>
        <pc:spChg chg="mod">
          <ac:chgData name="Martin Hassel" userId="f4dcd617-baea-4eb0-933f-c7eb5904d89b" providerId="ADAL" clId="{5C7E3228-BA81-4295-8607-622AA290775C}" dt="2024-09-16T08:51:42.135" v="1215" actId="14100"/>
          <ac:spMkLst>
            <pc:docMk/>
            <pc:sldMk cId="246191720" sldId="281"/>
            <ac:spMk id="3" creationId="{AF37BBE6-F0FF-62A3-2B20-A4F8C790AB31}"/>
          </ac:spMkLst>
        </pc:spChg>
        <pc:spChg chg="del">
          <ac:chgData name="Martin Hassel" userId="f4dcd617-baea-4eb0-933f-c7eb5904d89b" providerId="ADAL" clId="{5C7E3228-BA81-4295-8607-622AA290775C}" dt="2024-09-13T13:05:21.177" v="729" actId="478"/>
          <ac:spMkLst>
            <pc:docMk/>
            <pc:sldMk cId="246191720" sldId="281"/>
            <ac:spMk id="9" creationId="{70F20CB8-4707-27FF-8F40-80F781AB91DE}"/>
          </ac:spMkLst>
        </pc:spChg>
        <pc:spChg chg="del">
          <ac:chgData name="Martin Hassel" userId="f4dcd617-baea-4eb0-933f-c7eb5904d89b" providerId="ADAL" clId="{5C7E3228-BA81-4295-8607-622AA290775C}" dt="2024-09-13T13:05:22.039" v="730" actId="478"/>
          <ac:spMkLst>
            <pc:docMk/>
            <pc:sldMk cId="246191720" sldId="281"/>
            <ac:spMk id="11" creationId="{52EFA346-22F8-4A7F-CE57-46B04A6167FE}"/>
          </ac:spMkLst>
        </pc:spChg>
        <pc:picChg chg="mod">
          <ac:chgData name="Martin Hassel" userId="f4dcd617-baea-4eb0-933f-c7eb5904d89b" providerId="ADAL" clId="{5C7E3228-BA81-4295-8607-622AA290775C}" dt="2024-09-13T13:15:40.966" v="861" actId="1076"/>
          <ac:picMkLst>
            <pc:docMk/>
            <pc:sldMk cId="246191720" sldId="281"/>
            <ac:picMk id="4" creationId="{D6088783-935A-C2D5-B07E-965F05F2D898}"/>
          </ac:picMkLst>
        </pc:picChg>
      </pc:sldChg>
      <pc:sldChg chg="delSp modSp add del mod modAnim modShow modNotesTx">
        <pc:chgData name="Martin Hassel" userId="f4dcd617-baea-4eb0-933f-c7eb5904d89b" providerId="ADAL" clId="{5C7E3228-BA81-4295-8607-622AA290775C}" dt="2024-09-16T08:31:06.988" v="1130" actId="729"/>
        <pc:sldMkLst>
          <pc:docMk/>
          <pc:sldMk cId="2283588886" sldId="283"/>
        </pc:sldMkLst>
        <pc:spChg chg="mod">
          <ac:chgData name="Martin Hassel" userId="f4dcd617-baea-4eb0-933f-c7eb5904d89b" providerId="ADAL" clId="{5C7E3228-BA81-4295-8607-622AA290775C}" dt="2024-09-13T13:16:43.687" v="872"/>
          <ac:spMkLst>
            <pc:docMk/>
            <pc:sldMk cId="2283588886" sldId="283"/>
            <ac:spMk id="2" creationId="{1E7AE58D-FAAA-C975-EB51-63CBF44D4C32}"/>
          </ac:spMkLst>
        </pc:spChg>
        <pc:spChg chg="mod">
          <ac:chgData name="Martin Hassel" userId="f4dcd617-baea-4eb0-933f-c7eb5904d89b" providerId="ADAL" clId="{5C7E3228-BA81-4295-8607-622AA290775C}" dt="2024-09-13T13:17:58.614" v="876" actId="179"/>
          <ac:spMkLst>
            <pc:docMk/>
            <pc:sldMk cId="2283588886" sldId="283"/>
            <ac:spMk id="3" creationId="{650030B5-50C1-0B6A-CACD-34E035DC50F7}"/>
          </ac:spMkLst>
        </pc:spChg>
        <pc:picChg chg="del mod ord modCrop">
          <ac:chgData name="Martin Hassel" userId="f4dcd617-baea-4eb0-933f-c7eb5904d89b" providerId="ADAL" clId="{5C7E3228-BA81-4295-8607-622AA290775C}" dt="2024-09-12T09:04:35.377" v="397" actId="478"/>
          <ac:picMkLst>
            <pc:docMk/>
            <pc:sldMk cId="2283588886" sldId="283"/>
            <ac:picMk id="4" creationId="{96BCE067-8BF3-69FF-8034-F620B3C4895D}"/>
          </ac:picMkLst>
        </pc:picChg>
      </pc:sldChg>
      <pc:sldChg chg="del">
        <pc:chgData name="Martin Hassel" userId="f4dcd617-baea-4eb0-933f-c7eb5904d89b" providerId="ADAL" clId="{5C7E3228-BA81-4295-8607-622AA290775C}" dt="2024-09-12T08:46:24.563" v="261" actId="47"/>
        <pc:sldMkLst>
          <pc:docMk/>
          <pc:sldMk cId="2608146144" sldId="283"/>
        </pc:sldMkLst>
      </pc:sldChg>
      <pc:sldChg chg="addSp delSp modSp add del mod modShow chgLayout modNotesTx">
        <pc:chgData name="Martin Hassel" userId="f4dcd617-baea-4eb0-933f-c7eb5904d89b" providerId="ADAL" clId="{5C7E3228-BA81-4295-8607-622AA290775C}" dt="2024-09-16T08:31:06.988" v="1130" actId="729"/>
        <pc:sldMkLst>
          <pc:docMk/>
          <pc:sldMk cId="2811177536" sldId="284"/>
        </pc:sldMkLst>
        <pc:spChg chg="mod ord">
          <ac:chgData name="Martin Hassel" userId="f4dcd617-baea-4eb0-933f-c7eb5904d89b" providerId="ADAL" clId="{5C7E3228-BA81-4295-8607-622AA290775C}" dt="2024-09-13T13:27:33.640" v="973" actId="700"/>
          <ac:spMkLst>
            <pc:docMk/>
            <pc:sldMk cId="2811177536" sldId="284"/>
            <ac:spMk id="2" creationId="{1E7AE58D-FAAA-C975-EB51-63CBF44D4C32}"/>
          </ac:spMkLst>
        </pc:spChg>
        <pc:spChg chg="mod ord">
          <ac:chgData name="Martin Hassel" userId="f4dcd617-baea-4eb0-933f-c7eb5904d89b" providerId="ADAL" clId="{5C7E3228-BA81-4295-8607-622AA290775C}" dt="2024-09-13T13:27:33.640" v="973" actId="700"/>
          <ac:spMkLst>
            <pc:docMk/>
            <pc:sldMk cId="2811177536" sldId="284"/>
            <ac:spMk id="3" creationId="{650030B5-50C1-0B6A-CACD-34E035DC50F7}"/>
          </ac:spMkLst>
        </pc:spChg>
        <pc:spChg chg="add del mod">
          <ac:chgData name="Martin Hassel" userId="f4dcd617-baea-4eb0-933f-c7eb5904d89b" providerId="ADAL" clId="{5C7E3228-BA81-4295-8607-622AA290775C}" dt="2024-09-12T09:09:41.493" v="426" actId="478"/>
          <ac:spMkLst>
            <pc:docMk/>
            <pc:sldMk cId="2811177536" sldId="284"/>
            <ac:spMk id="5" creationId="{0DC1BC54-0299-D144-D0FB-7F5A65EFCF26}"/>
          </ac:spMkLst>
        </pc:spChg>
        <pc:picChg chg="del">
          <ac:chgData name="Martin Hassel" userId="f4dcd617-baea-4eb0-933f-c7eb5904d89b" providerId="ADAL" clId="{5C7E3228-BA81-4295-8607-622AA290775C}" dt="2024-09-12T09:04:33.637" v="396" actId="478"/>
          <ac:picMkLst>
            <pc:docMk/>
            <pc:sldMk cId="2811177536" sldId="284"/>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2914038452" sldId="285"/>
        </pc:sldMkLst>
        <pc:spChg chg="mod ord">
          <ac:chgData name="Martin Hassel" userId="f4dcd617-baea-4eb0-933f-c7eb5904d89b" providerId="ADAL" clId="{5C7E3228-BA81-4295-8607-622AA290775C}" dt="2024-09-13T13:28:22.896" v="976" actId="255"/>
          <ac:spMkLst>
            <pc:docMk/>
            <pc:sldMk cId="2914038452" sldId="285"/>
            <ac:spMk id="2" creationId="{1E7AE58D-FAAA-C975-EB51-63CBF44D4C32}"/>
          </ac:spMkLst>
        </pc:spChg>
        <pc:spChg chg="mod ord">
          <ac:chgData name="Martin Hassel" userId="f4dcd617-baea-4eb0-933f-c7eb5904d89b" providerId="ADAL" clId="{5C7E3228-BA81-4295-8607-622AA290775C}" dt="2024-09-16T08:30:04.244" v="1124" actId="179"/>
          <ac:spMkLst>
            <pc:docMk/>
            <pc:sldMk cId="2914038452" sldId="285"/>
            <ac:spMk id="3" creationId="{650030B5-50C1-0B6A-CACD-34E035DC50F7}"/>
          </ac:spMkLst>
        </pc:spChg>
        <pc:picChg chg="del">
          <ac:chgData name="Martin Hassel" userId="f4dcd617-baea-4eb0-933f-c7eb5904d89b" providerId="ADAL" clId="{5C7E3228-BA81-4295-8607-622AA290775C}" dt="2024-09-12T09:04:31.939" v="395" actId="478"/>
          <ac:picMkLst>
            <pc:docMk/>
            <pc:sldMk cId="2914038452" sldId="285"/>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465178661" sldId="286"/>
        </pc:sldMkLst>
        <pc:spChg chg="mod ord">
          <ac:chgData name="Martin Hassel" userId="f4dcd617-baea-4eb0-933f-c7eb5904d89b" providerId="ADAL" clId="{5C7E3228-BA81-4295-8607-622AA290775C}" dt="2024-09-13T13:28:31.206" v="978" actId="242"/>
          <ac:spMkLst>
            <pc:docMk/>
            <pc:sldMk cId="465178661" sldId="286"/>
            <ac:spMk id="2" creationId="{1E7AE58D-FAAA-C975-EB51-63CBF44D4C32}"/>
          </ac:spMkLst>
        </pc:spChg>
        <pc:spChg chg="mod ord">
          <ac:chgData name="Martin Hassel" userId="f4dcd617-baea-4eb0-933f-c7eb5904d89b" providerId="ADAL" clId="{5C7E3228-BA81-4295-8607-622AA290775C}" dt="2024-09-16T08:30:12.423" v="1125" actId="179"/>
          <ac:spMkLst>
            <pc:docMk/>
            <pc:sldMk cId="465178661" sldId="286"/>
            <ac:spMk id="3" creationId="{650030B5-50C1-0B6A-CACD-34E035DC50F7}"/>
          </ac:spMkLst>
        </pc:spChg>
        <pc:picChg chg="del">
          <ac:chgData name="Martin Hassel" userId="f4dcd617-baea-4eb0-933f-c7eb5904d89b" providerId="ADAL" clId="{5C7E3228-BA81-4295-8607-622AA290775C}" dt="2024-09-12T09:04:27.181" v="392" actId="478"/>
          <ac:picMkLst>
            <pc:docMk/>
            <pc:sldMk cId="465178661" sldId="286"/>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101707809" sldId="287"/>
        </pc:sldMkLst>
        <pc:spChg chg="mod ord">
          <ac:chgData name="Martin Hassel" userId="f4dcd617-baea-4eb0-933f-c7eb5904d89b" providerId="ADAL" clId="{5C7E3228-BA81-4295-8607-622AA290775C}" dt="2024-09-13T13:28:42.112" v="980" actId="403"/>
          <ac:spMkLst>
            <pc:docMk/>
            <pc:sldMk cId="101707809" sldId="287"/>
            <ac:spMk id="2" creationId="{1E7AE58D-FAAA-C975-EB51-63CBF44D4C32}"/>
          </ac:spMkLst>
        </pc:spChg>
        <pc:spChg chg="mod ord">
          <ac:chgData name="Martin Hassel" userId="f4dcd617-baea-4eb0-933f-c7eb5904d89b" providerId="ADAL" clId="{5C7E3228-BA81-4295-8607-622AA290775C}" dt="2024-09-16T08:30:20.510" v="1127" actId="179"/>
          <ac:spMkLst>
            <pc:docMk/>
            <pc:sldMk cId="101707809" sldId="287"/>
            <ac:spMk id="3" creationId="{650030B5-50C1-0B6A-CACD-34E035DC50F7}"/>
          </ac:spMkLst>
        </pc:spChg>
        <pc:picChg chg="del">
          <ac:chgData name="Martin Hassel" userId="f4dcd617-baea-4eb0-933f-c7eb5904d89b" providerId="ADAL" clId="{5C7E3228-BA81-4295-8607-622AA290775C}" dt="2024-09-12T09:04:25.302" v="391" actId="478"/>
          <ac:picMkLst>
            <pc:docMk/>
            <pc:sldMk cId="101707809" sldId="287"/>
            <ac:picMk id="4" creationId="{96BCE067-8BF3-69FF-8034-F620B3C4895D}"/>
          </ac:picMkLst>
        </pc:picChg>
      </pc:sldChg>
      <pc:sldChg chg="addSp delSp modSp add mod chgLayout">
        <pc:chgData name="Martin Hassel" userId="f4dcd617-baea-4eb0-933f-c7eb5904d89b" providerId="ADAL" clId="{5C7E3228-BA81-4295-8607-622AA290775C}" dt="2024-09-16T08:32:45.014" v="1132"/>
        <pc:sldMkLst>
          <pc:docMk/>
          <pc:sldMk cId="326137191" sldId="288"/>
        </pc:sldMkLst>
        <pc:spChg chg="mod ord">
          <ac:chgData name="Martin Hassel" userId="f4dcd617-baea-4eb0-933f-c7eb5904d89b" providerId="ADAL" clId="{5C7E3228-BA81-4295-8607-622AA290775C}" dt="2024-09-13T13:28:48.296" v="982" actId="403"/>
          <ac:spMkLst>
            <pc:docMk/>
            <pc:sldMk cId="326137191" sldId="288"/>
            <ac:spMk id="2" creationId="{1E7AE58D-FAAA-C975-EB51-63CBF44D4C32}"/>
          </ac:spMkLst>
        </pc:spChg>
        <pc:spChg chg="mod ord">
          <ac:chgData name="Martin Hassel" userId="f4dcd617-baea-4eb0-933f-c7eb5904d89b" providerId="ADAL" clId="{5C7E3228-BA81-4295-8607-622AA290775C}" dt="2024-09-16T08:30:27.811" v="1129" actId="179"/>
          <ac:spMkLst>
            <pc:docMk/>
            <pc:sldMk cId="326137191" sldId="288"/>
            <ac:spMk id="3" creationId="{650030B5-50C1-0B6A-CACD-34E035DC50F7}"/>
          </ac:spMkLst>
        </pc:spChg>
        <pc:picChg chg="add mod">
          <ac:chgData name="Martin Hassel" userId="f4dcd617-baea-4eb0-933f-c7eb5904d89b" providerId="ADAL" clId="{5C7E3228-BA81-4295-8607-622AA290775C}" dt="2024-09-16T08:32:45.014" v="1132"/>
          <ac:picMkLst>
            <pc:docMk/>
            <pc:sldMk cId="326137191" sldId="288"/>
            <ac:picMk id="4" creationId="{8E245A1F-7B91-6550-C403-25D8E75FD845}"/>
          </ac:picMkLst>
        </pc:picChg>
        <pc:picChg chg="del">
          <ac:chgData name="Martin Hassel" userId="f4dcd617-baea-4eb0-933f-c7eb5904d89b" providerId="ADAL" clId="{5C7E3228-BA81-4295-8607-622AA290775C}" dt="2024-09-12T09:05:48.438" v="402" actId="478"/>
          <ac:picMkLst>
            <pc:docMk/>
            <pc:sldMk cId="326137191" sldId="288"/>
            <ac:picMk id="4" creationId="{96BCE067-8BF3-69FF-8034-F620B3C4895D}"/>
          </ac:picMkLst>
        </pc:picChg>
      </pc:sldChg>
      <pc:sldChg chg="addSp delSp modSp mod modShow modNotesTx">
        <pc:chgData name="Martin Hassel" userId="f4dcd617-baea-4eb0-933f-c7eb5904d89b" providerId="ADAL" clId="{5C7E3228-BA81-4295-8607-622AA290775C}" dt="2024-09-16T09:29:37.237" v="1779" actId="1038"/>
        <pc:sldMkLst>
          <pc:docMk/>
          <pc:sldMk cId="4046924386" sldId="290"/>
        </pc:sldMkLst>
        <pc:spChg chg="mod">
          <ac:chgData name="Martin Hassel" userId="f4dcd617-baea-4eb0-933f-c7eb5904d89b" providerId="ADAL" clId="{5C7E3228-BA81-4295-8607-622AA290775C}" dt="2024-09-16T09:20:02.158" v="1677" actId="20577"/>
          <ac:spMkLst>
            <pc:docMk/>
            <pc:sldMk cId="4046924386" sldId="290"/>
            <ac:spMk id="2" creationId="{9B83B757-E8B8-1ACE-82B7-737C73F22E8E}"/>
          </ac:spMkLst>
        </pc:spChg>
        <pc:spChg chg="del">
          <ac:chgData name="Martin Hassel" userId="f4dcd617-baea-4eb0-933f-c7eb5904d89b" providerId="ADAL" clId="{5C7E3228-BA81-4295-8607-622AA290775C}" dt="2024-09-13T07:14:18.531" v="603" actId="478"/>
          <ac:spMkLst>
            <pc:docMk/>
            <pc:sldMk cId="4046924386" sldId="290"/>
            <ac:spMk id="4" creationId="{C76B19D1-5ED2-4EEC-9B3C-CF4766A7C52C}"/>
          </ac:spMkLst>
        </pc:spChg>
        <pc:spChg chg="mod">
          <ac:chgData name="Martin Hassel" userId="f4dcd617-baea-4eb0-933f-c7eb5904d89b" providerId="ADAL" clId="{5C7E3228-BA81-4295-8607-622AA290775C}" dt="2024-09-16T09:21:02.388" v="1679" actId="20577"/>
          <ac:spMkLst>
            <pc:docMk/>
            <pc:sldMk cId="4046924386" sldId="290"/>
            <ac:spMk id="5" creationId="{0559A199-C90E-FC8B-EF92-8433F207E7CC}"/>
          </ac:spMkLst>
        </pc:spChg>
        <pc:spChg chg="del">
          <ac:chgData name="Martin Hassel" userId="f4dcd617-baea-4eb0-933f-c7eb5904d89b" providerId="ADAL" clId="{5C7E3228-BA81-4295-8607-622AA290775C}" dt="2024-09-13T07:14:20.489" v="604" actId="478"/>
          <ac:spMkLst>
            <pc:docMk/>
            <pc:sldMk cId="4046924386" sldId="290"/>
            <ac:spMk id="6" creationId="{330637DA-7BEA-8F37-1397-CC5191B8F5F0}"/>
          </ac:spMkLst>
        </pc:spChg>
        <pc:spChg chg="add del mod">
          <ac:chgData name="Martin Hassel" userId="f4dcd617-baea-4eb0-933f-c7eb5904d89b" providerId="ADAL" clId="{5C7E3228-BA81-4295-8607-622AA290775C}" dt="2024-09-16T09:22:02.642" v="1685" actId="478"/>
          <ac:spMkLst>
            <pc:docMk/>
            <pc:sldMk cId="4046924386" sldId="290"/>
            <ac:spMk id="6" creationId="{9E3AEDF2-0C16-71B8-7D99-56A09001129D}"/>
          </ac:spMkLst>
        </pc:spChg>
        <pc:spChg chg="add mod">
          <ac:chgData name="Martin Hassel" userId="f4dcd617-baea-4eb0-933f-c7eb5904d89b" providerId="ADAL" clId="{5C7E3228-BA81-4295-8607-622AA290775C}" dt="2024-09-16T09:29:24.130" v="1778" actId="207"/>
          <ac:spMkLst>
            <pc:docMk/>
            <pc:sldMk cId="4046924386" sldId="290"/>
            <ac:spMk id="9" creationId="{F0190D85-55AC-D862-F7F4-CA6256EE80AF}"/>
          </ac:spMkLst>
        </pc:spChg>
        <pc:picChg chg="del mod">
          <ac:chgData name="Martin Hassel" userId="f4dcd617-baea-4eb0-933f-c7eb5904d89b" providerId="ADAL" clId="{5C7E3228-BA81-4295-8607-622AA290775C}" dt="2024-09-16T09:22:01.192" v="1684" actId="478"/>
          <ac:picMkLst>
            <pc:docMk/>
            <pc:sldMk cId="4046924386" sldId="290"/>
            <ac:picMk id="3" creationId="{B665E139-8058-1C41-5A9F-D729C5BC983A}"/>
          </ac:picMkLst>
        </pc:picChg>
        <pc:picChg chg="add mod ord">
          <ac:chgData name="Martin Hassel" userId="f4dcd617-baea-4eb0-933f-c7eb5904d89b" providerId="ADAL" clId="{5C7E3228-BA81-4295-8607-622AA290775C}" dt="2024-09-16T09:29:37.237" v="1779" actId="1038"/>
          <ac:picMkLst>
            <pc:docMk/>
            <pc:sldMk cId="4046924386" sldId="290"/>
            <ac:picMk id="8" creationId="{EABE221E-8F02-E712-17E4-080A0F06CC81}"/>
          </ac:picMkLst>
        </pc:picChg>
      </pc:sldChg>
      <pc:sldChg chg="addSp delSp modSp mod modShow">
        <pc:chgData name="Martin Hassel" userId="f4dcd617-baea-4eb0-933f-c7eb5904d89b" providerId="ADAL" clId="{5C7E3228-BA81-4295-8607-622AA290775C}" dt="2024-09-16T09:16:17.680" v="1563" actId="729"/>
        <pc:sldMkLst>
          <pc:docMk/>
          <pc:sldMk cId="1333281522" sldId="291"/>
        </pc:sldMkLst>
        <pc:spChg chg="mod">
          <ac:chgData name="Martin Hassel" userId="f4dcd617-baea-4eb0-933f-c7eb5904d89b" providerId="ADAL" clId="{5C7E3228-BA81-4295-8607-622AA290775C}" dt="2024-09-13T13:29:38.318" v="989" actId="403"/>
          <ac:spMkLst>
            <pc:docMk/>
            <pc:sldMk cId="1333281522" sldId="291"/>
            <ac:spMk id="2" creationId="{9B83B757-E8B8-1ACE-82B7-737C73F22E8E}"/>
          </ac:spMkLst>
        </pc:spChg>
        <pc:spChg chg="del">
          <ac:chgData name="Martin Hassel" userId="f4dcd617-baea-4eb0-933f-c7eb5904d89b" providerId="ADAL" clId="{5C7E3228-BA81-4295-8607-622AA290775C}" dt="2024-09-13T07:14:34.007" v="605" actId="478"/>
          <ac:spMkLst>
            <pc:docMk/>
            <pc:sldMk cId="1333281522" sldId="291"/>
            <ac:spMk id="4" creationId="{C76B19D1-5ED2-4EEC-9B3C-CF4766A7C52C}"/>
          </ac:spMkLst>
        </pc:spChg>
        <pc:spChg chg="mod">
          <ac:chgData name="Martin Hassel" userId="f4dcd617-baea-4eb0-933f-c7eb5904d89b" providerId="ADAL" clId="{5C7E3228-BA81-4295-8607-622AA290775C}" dt="2024-09-13T13:33:16.086" v="1082" actId="6549"/>
          <ac:spMkLst>
            <pc:docMk/>
            <pc:sldMk cId="1333281522" sldId="291"/>
            <ac:spMk id="5" creationId="{0559A199-C90E-FC8B-EF92-8433F207E7CC}"/>
          </ac:spMkLst>
        </pc:spChg>
        <pc:spChg chg="del">
          <ac:chgData name="Martin Hassel" userId="f4dcd617-baea-4eb0-933f-c7eb5904d89b" providerId="ADAL" clId="{5C7E3228-BA81-4295-8607-622AA290775C}" dt="2024-09-13T07:14:35.825" v="606" actId="478"/>
          <ac:spMkLst>
            <pc:docMk/>
            <pc:sldMk cId="1333281522" sldId="291"/>
            <ac:spMk id="6" creationId="{330637DA-7BEA-8F37-1397-CC5191B8F5F0}"/>
          </ac:spMkLst>
        </pc:spChg>
        <pc:spChg chg="add del mod">
          <ac:chgData name="Martin Hassel" userId="f4dcd617-baea-4eb0-933f-c7eb5904d89b" providerId="ADAL" clId="{5C7E3228-BA81-4295-8607-622AA290775C}" dt="2024-09-13T13:34:54.218" v="1086" actId="478"/>
          <ac:spMkLst>
            <pc:docMk/>
            <pc:sldMk cId="1333281522" sldId="291"/>
            <ac:spMk id="9" creationId="{316448BF-C0D7-CD43-EE7B-D26B8A8F5AA2}"/>
          </ac:spMkLst>
        </pc:spChg>
        <pc:picChg chg="add mod modCrop">
          <ac:chgData name="Martin Hassel" userId="f4dcd617-baea-4eb0-933f-c7eb5904d89b" providerId="ADAL" clId="{5C7E3228-BA81-4295-8607-622AA290775C}" dt="2024-09-16T08:41:33.052" v="1151" actId="14100"/>
          <ac:picMkLst>
            <pc:docMk/>
            <pc:sldMk cId="1333281522" sldId="291"/>
            <ac:picMk id="3" creationId="{42ED8A8D-DEFF-F478-485F-32DE550DE2AD}"/>
          </ac:picMkLst>
        </pc:picChg>
        <pc:picChg chg="del mod">
          <ac:chgData name="Martin Hassel" userId="f4dcd617-baea-4eb0-933f-c7eb5904d89b" providerId="ADAL" clId="{5C7E3228-BA81-4295-8607-622AA290775C}" dt="2024-09-13T13:34:42.897" v="1083" actId="478"/>
          <ac:picMkLst>
            <pc:docMk/>
            <pc:sldMk cId="1333281522" sldId="291"/>
            <ac:picMk id="3" creationId="{7A37AD0C-15DF-4D6E-0CF1-23F4A3AA1191}"/>
          </ac:picMkLst>
        </pc:picChg>
        <pc:picChg chg="add del mod">
          <ac:chgData name="Martin Hassel" userId="f4dcd617-baea-4eb0-933f-c7eb5904d89b" providerId="ADAL" clId="{5C7E3228-BA81-4295-8607-622AA290775C}" dt="2024-09-16T08:41:30.198" v="1148" actId="478"/>
          <ac:picMkLst>
            <pc:docMk/>
            <pc:sldMk cId="1333281522" sldId="291"/>
            <ac:picMk id="4" creationId="{2D06DC8B-8040-722A-2A0D-EB1A393F4FCB}"/>
          </ac:picMkLst>
        </pc:picChg>
        <pc:picChg chg="add del mod">
          <ac:chgData name="Martin Hassel" userId="f4dcd617-baea-4eb0-933f-c7eb5904d89b" providerId="ADAL" clId="{5C7E3228-BA81-4295-8607-622AA290775C}" dt="2024-09-16T08:41:34.107" v="1152" actId="478"/>
          <ac:picMkLst>
            <pc:docMk/>
            <pc:sldMk cId="1333281522" sldId="291"/>
            <ac:picMk id="10" creationId="{4C3919DC-C427-2A6D-82B7-5F04EA62D641}"/>
          </ac:picMkLst>
        </pc:picChg>
      </pc:sldChg>
      <pc:sldChg chg="delSp modSp mod modShow">
        <pc:chgData name="Martin Hassel" userId="f4dcd617-baea-4eb0-933f-c7eb5904d89b" providerId="ADAL" clId="{5C7E3228-BA81-4295-8607-622AA290775C}" dt="2024-09-16T09:16:17.680" v="1563" actId="729"/>
        <pc:sldMkLst>
          <pc:docMk/>
          <pc:sldMk cId="2202787707" sldId="292"/>
        </pc:sldMkLst>
        <pc:spChg chg="mod">
          <ac:chgData name="Martin Hassel" userId="f4dcd617-baea-4eb0-933f-c7eb5904d89b" providerId="ADAL" clId="{5C7E3228-BA81-4295-8607-622AA290775C}" dt="2024-09-13T13:29:46.393" v="991" actId="255"/>
          <ac:spMkLst>
            <pc:docMk/>
            <pc:sldMk cId="2202787707" sldId="292"/>
            <ac:spMk id="2" creationId="{9B83B757-E8B8-1ACE-82B7-737C73F22E8E}"/>
          </ac:spMkLst>
        </pc:spChg>
        <pc:spChg chg="del">
          <ac:chgData name="Martin Hassel" userId="f4dcd617-baea-4eb0-933f-c7eb5904d89b" providerId="ADAL" clId="{5C7E3228-BA81-4295-8607-622AA290775C}" dt="2024-09-13T07:14:39.089" v="607" actId="478"/>
          <ac:spMkLst>
            <pc:docMk/>
            <pc:sldMk cId="2202787707" sldId="292"/>
            <ac:spMk id="4" creationId="{C76B19D1-5ED2-4EEC-9B3C-CF4766A7C52C}"/>
          </ac:spMkLst>
        </pc:spChg>
        <pc:spChg chg="del">
          <ac:chgData name="Martin Hassel" userId="f4dcd617-baea-4eb0-933f-c7eb5904d89b" providerId="ADAL" clId="{5C7E3228-BA81-4295-8607-622AA290775C}" dt="2024-09-13T07:14:40.263" v="608" actId="478"/>
          <ac:spMkLst>
            <pc:docMk/>
            <pc:sldMk cId="2202787707" sldId="292"/>
            <ac:spMk id="6" creationId="{330637DA-7BEA-8F37-1397-CC5191B8F5F0}"/>
          </ac:spMkLst>
        </pc:spChg>
        <pc:spChg chg="del">
          <ac:chgData name="Martin Hassel" userId="f4dcd617-baea-4eb0-933f-c7eb5904d89b" providerId="ADAL" clId="{5C7E3228-BA81-4295-8607-622AA290775C}" dt="2024-09-13T07:14:42.467" v="609" actId="478"/>
          <ac:spMkLst>
            <pc:docMk/>
            <pc:sldMk cId="2202787707" sldId="292"/>
            <ac:spMk id="7" creationId="{3B3E17AF-80B3-E113-A6E7-0D1F45918D8E}"/>
          </ac:spMkLst>
        </pc:spChg>
        <pc:picChg chg="mod">
          <ac:chgData name="Martin Hassel" userId="f4dcd617-baea-4eb0-933f-c7eb5904d89b" providerId="ADAL" clId="{5C7E3228-BA81-4295-8607-622AA290775C}" dt="2024-09-13T13:31:10.515" v="1017" actId="14100"/>
          <ac:picMkLst>
            <pc:docMk/>
            <pc:sldMk cId="2202787707" sldId="292"/>
            <ac:picMk id="3" creationId="{ECB42241-6B5D-18C1-A38A-DDFF29E69F6D}"/>
          </ac:picMkLst>
        </pc:picChg>
      </pc:sldChg>
      <pc:sldChg chg="delSp modSp mod modShow">
        <pc:chgData name="Martin Hassel" userId="f4dcd617-baea-4eb0-933f-c7eb5904d89b" providerId="ADAL" clId="{5C7E3228-BA81-4295-8607-622AA290775C}" dt="2024-09-16T09:16:17.680" v="1563" actId="729"/>
        <pc:sldMkLst>
          <pc:docMk/>
          <pc:sldMk cId="2981832386" sldId="293"/>
        </pc:sldMkLst>
        <pc:spChg chg="mod">
          <ac:chgData name="Martin Hassel" userId="f4dcd617-baea-4eb0-933f-c7eb5904d89b" providerId="ADAL" clId="{5C7E3228-BA81-4295-8607-622AA290775C}" dt="2024-09-13T13:29:51.238" v="992" actId="403"/>
          <ac:spMkLst>
            <pc:docMk/>
            <pc:sldMk cId="2981832386" sldId="293"/>
            <ac:spMk id="2" creationId="{9B83B757-E8B8-1ACE-82B7-737C73F22E8E}"/>
          </ac:spMkLst>
        </pc:spChg>
        <pc:spChg chg="del">
          <ac:chgData name="Martin Hassel" userId="f4dcd617-baea-4eb0-933f-c7eb5904d89b" providerId="ADAL" clId="{5C7E3228-BA81-4295-8607-622AA290775C}" dt="2024-09-13T07:14:47.243" v="610" actId="478"/>
          <ac:spMkLst>
            <pc:docMk/>
            <pc:sldMk cId="2981832386" sldId="293"/>
            <ac:spMk id="4" creationId="{C76B19D1-5ED2-4EEC-9B3C-CF4766A7C52C}"/>
          </ac:spMkLst>
        </pc:spChg>
        <pc:spChg chg="del">
          <ac:chgData name="Martin Hassel" userId="f4dcd617-baea-4eb0-933f-c7eb5904d89b" providerId="ADAL" clId="{5C7E3228-BA81-4295-8607-622AA290775C}" dt="2024-09-13T07:14:49.393" v="611" actId="478"/>
          <ac:spMkLst>
            <pc:docMk/>
            <pc:sldMk cId="2981832386" sldId="293"/>
            <ac:spMk id="6" creationId="{330637DA-7BEA-8F37-1397-CC5191B8F5F0}"/>
          </ac:spMkLst>
        </pc:spChg>
        <pc:picChg chg="mod">
          <ac:chgData name="Martin Hassel" userId="f4dcd617-baea-4eb0-933f-c7eb5904d89b" providerId="ADAL" clId="{5C7E3228-BA81-4295-8607-622AA290775C}" dt="2024-09-13T13:30:01.334" v="994" actId="1076"/>
          <ac:picMkLst>
            <pc:docMk/>
            <pc:sldMk cId="2981832386" sldId="293"/>
            <ac:picMk id="3" creationId="{9B2B61E6-0EEF-310B-A426-B3FD457209EB}"/>
          </ac:picMkLst>
        </pc:picChg>
      </pc:sldChg>
      <pc:sldChg chg="delSp modSp mod modShow">
        <pc:chgData name="Martin Hassel" userId="f4dcd617-baea-4eb0-933f-c7eb5904d89b" providerId="ADAL" clId="{5C7E3228-BA81-4295-8607-622AA290775C}" dt="2024-09-16T09:16:17.680" v="1563" actId="729"/>
        <pc:sldMkLst>
          <pc:docMk/>
          <pc:sldMk cId="2269832773" sldId="294"/>
        </pc:sldMkLst>
        <pc:spChg chg="mod">
          <ac:chgData name="Martin Hassel" userId="f4dcd617-baea-4eb0-933f-c7eb5904d89b" providerId="ADAL" clId="{5C7E3228-BA81-4295-8607-622AA290775C}" dt="2024-09-13T13:29:54.894" v="993" actId="403"/>
          <ac:spMkLst>
            <pc:docMk/>
            <pc:sldMk cId="2269832773" sldId="294"/>
            <ac:spMk id="2" creationId="{9B83B757-E8B8-1ACE-82B7-737C73F22E8E}"/>
          </ac:spMkLst>
        </pc:spChg>
        <pc:spChg chg="del">
          <ac:chgData name="Martin Hassel" userId="f4dcd617-baea-4eb0-933f-c7eb5904d89b" providerId="ADAL" clId="{5C7E3228-BA81-4295-8607-622AA290775C}" dt="2024-09-13T07:14:51.976" v="612" actId="478"/>
          <ac:spMkLst>
            <pc:docMk/>
            <pc:sldMk cId="2269832773" sldId="294"/>
            <ac:spMk id="4" creationId="{C76B19D1-5ED2-4EEC-9B3C-CF4766A7C52C}"/>
          </ac:spMkLst>
        </pc:spChg>
        <pc:spChg chg="mod">
          <ac:chgData name="Martin Hassel" userId="f4dcd617-baea-4eb0-933f-c7eb5904d89b" providerId="ADAL" clId="{5C7E3228-BA81-4295-8607-622AA290775C}" dt="2024-09-13T13:31:03.492" v="1016" actId="14100"/>
          <ac:spMkLst>
            <pc:docMk/>
            <pc:sldMk cId="2269832773" sldId="294"/>
            <ac:spMk id="5" creationId="{0559A199-C90E-FC8B-EF92-8433F207E7CC}"/>
          </ac:spMkLst>
        </pc:spChg>
        <pc:spChg chg="del">
          <ac:chgData name="Martin Hassel" userId="f4dcd617-baea-4eb0-933f-c7eb5904d89b" providerId="ADAL" clId="{5C7E3228-BA81-4295-8607-622AA290775C}" dt="2024-09-13T07:14:53.366" v="613" actId="478"/>
          <ac:spMkLst>
            <pc:docMk/>
            <pc:sldMk cId="2269832773" sldId="294"/>
            <ac:spMk id="6" creationId="{330637DA-7BEA-8F37-1397-CC5191B8F5F0}"/>
          </ac:spMkLst>
        </pc:spChg>
      </pc:sldChg>
      <pc:sldChg chg="addSp delSp modSp mod modClrScheme chgLayout">
        <pc:chgData name="Martin Hassel" userId="f4dcd617-baea-4eb0-933f-c7eb5904d89b" providerId="ADAL" clId="{5C7E3228-BA81-4295-8607-622AA290775C}" dt="2024-09-13T13:38:39.068" v="1111" actId="700"/>
        <pc:sldMkLst>
          <pc:docMk/>
          <pc:sldMk cId="2888182501" sldId="297"/>
        </pc:sldMkLst>
        <pc:spChg chg="add del">
          <ac:chgData name="Martin Hassel" userId="f4dcd617-baea-4eb0-933f-c7eb5904d89b" providerId="ADAL" clId="{5C7E3228-BA81-4295-8607-622AA290775C}" dt="2024-09-13T13:38:39.068" v="1111" actId="700"/>
          <ac:spMkLst>
            <pc:docMk/>
            <pc:sldMk cId="2888182501" sldId="297"/>
            <ac:spMk id="2" creationId="{698DF20C-0A4A-7232-8B77-899A53D99512}"/>
          </ac:spMkLst>
        </pc:spChg>
        <pc:spChg chg="del">
          <ac:chgData name="Martin Hassel" userId="f4dcd617-baea-4eb0-933f-c7eb5904d89b" providerId="ADAL" clId="{5C7E3228-BA81-4295-8607-622AA290775C}" dt="2024-09-13T13:37:58.551" v="1104" actId="478"/>
          <ac:spMkLst>
            <pc:docMk/>
            <pc:sldMk cId="2888182501" sldId="297"/>
            <ac:spMk id="3" creationId="{78C53495-C381-21D0-674F-E9CD23A51C21}"/>
          </ac:spMkLst>
        </pc:spChg>
        <pc:spChg chg="add del">
          <ac:chgData name="Martin Hassel" userId="f4dcd617-baea-4eb0-933f-c7eb5904d89b" providerId="ADAL" clId="{5C7E3228-BA81-4295-8607-622AA290775C}" dt="2024-09-13T13:37:02.706" v="1099" actId="478"/>
          <ac:spMkLst>
            <pc:docMk/>
            <pc:sldMk cId="2888182501" sldId="297"/>
            <ac:spMk id="4" creationId="{5A0DB94E-94C2-A616-EFB1-96C7E75CDFCF}"/>
          </ac:spMkLst>
        </pc:spChg>
        <pc:spChg chg="mod ord">
          <ac:chgData name="Martin Hassel" userId="f4dcd617-baea-4eb0-933f-c7eb5904d89b" providerId="ADAL" clId="{5C7E3228-BA81-4295-8607-622AA290775C}" dt="2024-09-13T13:38:39.068" v="1111" actId="700"/>
          <ac:spMkLst>
            <pc:docMk/>
            <pc:sldMk cId="2888182501" sldId="297"/>
            <ac:spMk id="6" creationId="{B858147A-F2FE-F278-CEF7-F31EB9335389}"/>
          </ac:spMkLst>
        </pc:spChg>
        <pc:spChg chg="add del mod">
          <ac:chgData name="Martin Hassel" userId="f4dcd617-baea-4eb0-933f-c7eb5904d89b" providerId="ADAL" clId="{5C7E3228-BA81-4295-8607-622AA290775C}" dt="2024-09-13T13:38:13.202" v="1107" actId="478"/>
          <ac:spMkLst>
            <pc:docMk/>
            <pc:sldMk cId="2888182501" sldId="297"/>
            <ac:spMk id="9" creationId="{061CEA7B-7DFC-0473-5020-811EF414AA1A}"/>
          </ac:spMkLst>
        </pc:spChg>
        <pc:picChg chg="mod">
          <ac:chgData name="Martin Hassel" userId="f4dcd617-baea-4eb0-933f-c7eb5904d89b" providerId="ADAL" clId="{5C7E3228-BA81-4295-8607-622AA290775C}" dt="2024-09-13T13:37:31.168" v="1101" actId="208"/>
          <ac:picMkLst>
            <pc:docMk/>
            <pc:sldMk cId="2888182501" sldId="297"/>
            <ac:picMk id="5" creationId="{147F864E-4A2E-E262-0129-490472748D6E}"/>
          </ac:picMkLst>
        </pc:picChg>
        <pc:picChg chg="mod ord">
          <ac:chgData name="Martin Hassel" userId="f4dcd617-baea-4eb0-933f-c7eb5904d89b" providerId="ADAL" clId="{5C7E3228-BA81-4295-8607-622AA290775C}" dt="2024-09-13T13:38:39.068" v="1111" actId="700"/>
          <ac:picMkLst>
            <pc:docMk/>
            <pc:sldMk cId="2888182501" sldId="297"/>
            <ac:picMk id="8" creationId="{60825AC2-0B42-9597-AF8B-7AD12E6D0F89}"/>
          </ac:picMkLst>
        </pc:picChg>
      </pc:sldChg>
      <pc:sldChg chg="addSp delSp mod">
        <pc:chgData name="Martin Hassel" userId="f4dcd617-baea-4eb0-933f-c7eb5904d89b" providerId="ADAL" clId="{5C7E3228-BA81-4295-8607-622AA290775C}" dt="2024-09-16T09:03:00.147" v="1307" actId="22"/>
        <pc:sldMkLst>
          <pc:docMk/>
          <pc:sldMk cId="2814094925" sldId="298"/>
        </pc:sldMkLst>
        <pc:spChg chg="add del">
          <ac:chgData name="Martin Hassel" userId="f4dcd617-baea-4eb0-933f-c7eb5904d89b" providerId="ADAL" clId="{5C7E3228-BA81-4295-8607-622AA290775C}" dt="2024-09-16T09:03:00.147" v="1307" actId="22"/>
          <ac:spMkLst>
            <pc:docMk/>
            <pc:sldMk cId="2814094925" sldId="298"/>
            <ac:spMk id="5" creationId="{88F0A158-D24A-1A40-2FBE-69ED05985837}"/>
          </ac:spMkLst>
        </pc:spChg>
      </pc:sldChg>
      <pc:sldChg chg="modSp mod">
        <pc:chgData name="Martin Hassel" userId="f4dcd617-baea-4eb0-933f-c7eb5904d89b" providerId="ADAL" clId="{5C7E3228-BA81-4295-8607-622AA290775C}" dt="2024-09-16T09:06:13.130" v="1329" actId="20577"/>
        <pc:sldMkLst>
          <pc:docMk/>
          <pc:sldMk cId="4017022012" sldId="299"/>
        </pc:sldMkLst>
        <pc:spChg chg="mod">
          <ac:chgData name="Martin Hassel" userId="f4dcd617-baea-4eb0-933f-c7eb5904d89b" providerId="ADAL" clId="{5C7E3228-BA81-4295-8607-622AA290775C}" dt="2024-09-16T09:06:13.130" v="1329" actId="20577"/>
          <ac:spMkLst>
            <pc:docMk/>
            <pc:sldMk cId="4017022012" sldId="299"/>
            <ac:spMk id="3" creationId="{678AA4F8-8B9E-7296-35AE-C47EBD7DEFA5}"/>
          </ac:spMkLst>
        </pc:spChg>
      </pc:sldChg>
      <pc:sldChg chg="modSp mod">
        <pc:chgData name="Martin Hassel" userId="f4dcd617-baea-4eb0-933f-c7eb5904d89b" providerId="ADAL" clId="{5C7E3228-BA81-4295-8607-622AA290775C}" dt="2024-09-16T09:06:53.631" v="1334" actId="20577"/>
        <pc:sldMkLst>
          <pc:docMk/>
          <pc:sldMk cId="2444823750" sldId="300"/>
        </pc:sldMkLst>
        <pc:spChg chg="mod">
          <ac:chgData name="Martin Hassel" userId="f4dcd617-baea-4eb0-933f-c7eb5904d89b" providerId="ADAL" clId="{5C7E3228-BA81-4295-8607-622AA290775C}" dt="2024-09-16T09:06:53.631" v="1334" actId="20577"/>
          <ac:spMkLst>
            <pc:docMk/>
            <pc:sldMk cId="2444823750" sldId="300"/>
            <ac:spMk id="3" creationId="{EBCBCBA3-5D87-A648-68A9-4C5170B19287}"/>
          </ac:spMkLst>
        </pc:spChg>
      </pc:sldChg>
      <pc:sldChg chg="modSp mod">
        <pc:chgData name="Martin Hassel" userId="f4dcd617-baea-4eb0-933f-c7eb5904d89b" providerId="ADAL" clId="{5C7E3228-BA81-4295-8607-622AA290775C}" dt="2024-09-16T09:08:30.254" v="1396" actId="20577"/>
        <pc:sldMkLst>
          <pc:docMk/>
          <pc:sldMk cId="3014697714" sldId="301"/>
        </pc:sldMkLst>
        <pc:spChg chg="mod">
          <ac:chgData name="Martin Hassel" userId="f4dcd617-baea-4eb0-933f-c7eb5904d89b" providerId="ADAL" clId="{5C7E3228-BA81-4295-8607-622AA290775C}" dt="2024-09-16T09:08:30.254" v="1396" actId="20577"/>
          <ac:spMkLst>
            <pc:docMk/>
            <pc:sldMk cId="3014697714" sldId="301"/>
            <ac:spMk id="3" creationId="{F72C6E51-5274-9AAD-22E4-9C1104DAB24D}"/>
          </ac:spMkLst>
        </pc:spChg>
      </pc:sldChg>
      <pc:sldChg chg="modSp mod">
        <pc:chgData name="Martin Hassel" userId="f4dcd617-baea-4eb0-933f-c7eb5904d89b" providerId="ADAL" clId="{5C7E3228-BA81-4295-8607-622AA290775C}" dt="2024-09-16T09:10:24.718" v="1434" actId="20577"/>
        <pc:sldMkLst>
          <pc:docMk/>
          <pc:sldMk cId="1336134907" sldId="302"/>
        </pc:sldMkLst>
        <pc:spChg chg="mod">
          <ac:chgData name="Martin Hassel" userId="f4dcd617-baea-4eb0-933f-c7eb5904d89b" providerId="ADAL" clId="{5C7E3228-BA81-4295-8607-622AA290775C}" dt="2024-09-16T09:10:24.718" v="1434" actId="20577"/>
          <ac:spMkLst>
            <pc:docMk/>
            <pc:sldMk cId="1336134907" sldId="302"/>
            <ac:spMk id="3" creationId="{0E81B25A-5E4A-6AB4-9B1D-70987AE62FB7}"/>
          </ac:spMkLst>
        </pc:spChg>
      </pc:sldChg>
      <pc:sldChg chg="modSp add mod ord">
        <pc:chgData name="Martin Hassel" userId="f4dcd617-baea-4eb0-933f-c7eb5904d89b" providerId="ADAL" clId="{5C7E3228-BA81-4295-8607-622AA290775C}" dt="2024-09-13T13:20:00.269" v="921" actId="20577"/>
        <pc:sldMkLst>
          <pc:docMk/>
          <pc:sldMk cId="853183168" sldId="303"/>
        </pc:sldMkLst>
        <pc:spChg chg="mod">
          <ac:chgData name="Martin Hassel" userId="f4dcd617-baea-4eb0-933f-c7eb5904d89b" providerId="ADAL" clId="{5C7E3228-BA81-4295-8607-622AA290775C}" dt="2024-09-13T13:20:00.269" v="921" actId="20577"/>
          <ac:spMkLst>
            <pc:docMk/>
            <pc:sldMk cId="853183168" sldId="303"/>
            <ac:spMk id="5" creationId="{CE802BB1-F9C9-58D4-DB58-C74050B34B94}"/>
          </ac:spMkLst>
        </pc:spChg>
      </pc:sldChg>
      <pc:sldChg chg="addSp delSp modSp new mod modClrScheme chgLayout">
        <pc:chgData name="Martin Hassel" userId="f4dcd617-baea-4eb0-933f-c7eb5904d89b" providerId="ADAL" clId="{5C7E3228-BA81-4295-8607-622AA290775C}" dt="2024-09-16T09:02:46.414" v="1305" actId="20577"/>
        <pc:sldMkLst>
          <pc:docMk/>
          <pc:sldMk cId="1972427541" sldId="304"/>
        </pc:sldMkLst>
        <pc:spChg chg="del mod ord">
          <ac:chgData name="Martin Hassel" userId="f4dcd617-baea-4eb0-933f-c7eb5904d89b" providerId="ADAL" clId="{5C7E3228-BA81-4295-8607-622AA290775C}" dt="2024-09-16T09:02:01.539" v="1301" actId="700"/>
          <ac:spMkLst>
            <pc:docMk/>
            <pc:sldMk cId="1972427541" sldId="304"/>
            <ac:spMk id="2" creationId="{60224D56-7878-34A2-19B6-58A987B5AF9A}"/>
          </ac:spMkLst>
        </pc:spChg>
        <pc:spChg chg="del">
          <ac:chgData name="Martin Hassel" userId="f4dcd617-baea-4eb0-933f-c7eb5904d89b" providerId="ADAL" clId="{5C7E3228-BA81-4295-8607-622AA290775C}" dt="2024-09-16T09:02:01.539" v="1301" actId="700"/>
          <ac:spMkLst>
            <pc:docMk/>
            <pc:sldMk cId="1972427541" sldId="304"/>
            <ac:spMk id="3" creationId="{36DFF5D2-E424-0352-9B7C-689916C50043}"/>
          </ac:spMkLst>
        </pc:spChg>
        <pc:spChg chg="add del mod ord">
          <ac:chgData name="Martin Hassel" userId="f4dcd617-baea-4eb0-933f-c7eb5904d89b" providerId="ADAL" clId="{5C7E3228-BA81-4295-8607-622AA290775C}" dt="2024-09-16T09:02:11.359" v="1302" actId="700"/>
          <ac:spMkLst>
            <pc:docMk/>
            <pc:sldMk cId="1972427541" sldId="304"/>
            <ac:spMk id="4" creationId="{04971E58-44CF-89C7-54FD-E88F78560093}"/>
          </ac:spMkLst>
        </pc:spChg>
        <pc:spChg chg="add del mod ord">
          <ac:chgData name="Martin Hassel" userId="f4dcd617-baea-4eb0-933f-c7eb5904d89b" providerId="ADAL" clId="{5C7E3228-BA81-4295-8607-622AA290775C}" dt="2024-09-16T09:02:18.475" v="1303" actId="700"/>
          <ac:spMkLst>
            <pc:docMk/>
            <pc:sldMk cId="1972427541" sldId="304"/>
            <ac:spMk id="5" creationId="{FBB377B2-5C01-9B18-953C-F752D5620F61}"/>
          </ac:spMkLst>
        </pc:spChg>
        <pc:spChg chg="add mod ord">
          <ac:chgData name="Martin Hassel" userId="f4dcd617-baea-4eb0-933f-c7eb5904d89b" providerId="ADAL" clId="{5C7E3228-BA81-4295-8607-622AA290775C}" dt="2024-09-16T09:02:46.414" v="1305" actId="20577"/>
          <ac:spMkLst>
            <pc:docMk/>
            <pc:sldMk cId="1972427541" sldId="304"/>
            <ac:spMk id="6" creationId="{CB1D04B1-461C-1C45-309C-D5EF80C7F976}"/>
          </ac:spMkLst>
        </pc:spChg>
      </pc:sldChg>
      <pc:sldChg chg="modSp add mod ord">
        <pc:chgData name="Martin Hassel" userId="f4dcd617-baea-4eb0-933f-c7eb5904d89b" providerId="ADAL" clId="{5C7E3228-BA81-4295-8607-622AA290775C}" dt="2024-09-16T09:03:28.174" v="1313" actId="14100"/>
        <pc:sldMkLst>
          <pc:docMk/>
          <pc:sldMk cId="453935661" sldId="305"/>
        </pc:sldMkLst>
        <pc:spChg chg="mod">
          <ac:chgData name="Martin Hassel" userId="f4dcd617-baea-4eb0-933f-c7eb5904d89b" providerId="ADAL" clId="{5C7E3228-BA81-4295-8607-622AA290775C}" dt="2024-09-16T09:03:28.174" v="1313" actId="14100"/>
          <ac:spMkLst>
            <pc:docMk/>
            <pc:sldMk cId="453935661" sldId="305"/>
            <ac:spMk id="6" creationId="{CB1D04B1-461C-1C45-309C-D5EF80C7F976}"/>
          </ac:spMkLst>
        </pc:spChg>
      </pc:sldChg>
      <pc:sldChg chg="modSp add mod ord">
        <pc:chgData name="Martin Hassel" userId="f4dcd617-baea-4eb0-933f-c7eb5904d89b" providerId="ADAL" clId="{5C7E3228-BA81-4295-8607-622AA290775C}" dt="2024-09-16T09:06:32.727" v="1331"/>
        <pc:sldMkLst>
          <pc:docMk/>
          <pc:sldMk cId="2366434539" sldId="306"/>
        </pc:sldMkLst>
        <pc:spChg chg="mod">
          <ac:chgData name="Martin Hassel" userId="f4dcd617-baea-4eb0-933f-c7eb5904d89b" providerId="ADAL" clId="{5C7E3228-BA81-4295-8607-622AA290775C}" dt="2024-09-16T09:04:58.968" v="1320"/>
          <ac:spMkLst>
            <pc:docMk/>
            <pc:sldMk cId="2366434539" sldId="306"/>
            <ac:spMk id="6" creationId="{CB1D04B1-461C-1C45-309C-D5EF80C7F976}"/>
          </ac:spMkLst>
        </pc:spChg>
      </pc:sldChg>
      <pc:sldChg chg="modSp add mod ord">
        <pc:chgData name="Martin Hassel" userId="f4dcd617-baea-4eb0-933f-c7eb5904d89b" providerId="ADAL" clId="{5C7E3228-BA81-4295-8607-622AA290775C}" dt="2024-09-16T09:10:03.044" v="1431" actId="14100"/>
        <pc:sldMkLst>
          <pc:docMk/>
          <pc:sldMk cId="2161189541" sldId="307"/>
        </pc:sldMkLst>
        <pc:spChg chg="mod">
          <ac:chgData name="Martin Hassel" userId="f4dcd617-baea-4eb0-933f-c7eb5904d89b" providerId="ADAL" clId="{5C7E3228-BA81-4295-8607-622AA290775C}" dt="2024-09-16T09:10:03.044" v="1431" actId="14100"/>
          <ac:spMkLst>
            <pc:docMk/>
            <pc:sldMk cId="2161189541" sldId="307"/>
            <ac:spMk id="6" creationId="{CB1D04B1-461C-1C45-309C-D5EF80C7F976}"/>
          </ac:spMkLst>
        </pc:spChg>
      </pc:sldChg>
      <pc:sldChg chg="modSp add mod ord">
        <pc:chgData name="Martin Hassel" userId="f4dcd617-baea-4eb0-933f-c7eb5904d89b" providerId="ADAL" clId="{5C7E3228-BA81-4295-8607-622AA290775C}" dt="2024-09-16T09:05:35.871" v="1324"/>
        <pc:sldMkLst>
          <pc:docMk/>
          <pc:sldMk cId="454607004" sldId="308"/>
        </pc:sldMkLst>
        <pc:spChg chg="mod">
          <ac:chgData name="Martin Hassel" userId="f4dcd617-baea-4eb0-933f-c7eb5904d89b" providerId="ADAL" clId="{5C7E3228-BA81-4295-8607-622AA290775C}" dt="2024-09-16T09:05:27.393" v="1322"/>
          <ac:spMkLst>
            <pc:docMk/>
            <pc:sldMk cId="454607004" sldId="308"/>
            <ac:spMk id="6" creationId="{CB1D04B1-461C-1C45-309C-D5EF80C7F976}"/>
          </ac:spMkLst>
        </pc:spChg>
      </pc:sldChg>
      <pc:sldChg chg="modSp add mod ord">
        <pc:chgData name="Martin Hassel" userId="f4dcd617-baea-4eb0-933f-c7eb5904d89b" providerId="ADAL" clId="{5C7E3228-BA81-4295-8607-622AA290775C}" dt="2024-09-16T09:09:51.360" v="1429" actId="14100"/>
        <pc:sldMkLst>
          <pc:docMk/>
          <pc:sldMk cId="1585482752" sldId="309"/>
        </pc:sldMkLst>
        <pc:spChg chg="mod">
          <ac:chgData name="Martin Hassel" userId="f4dcd617-baea-4eb0-933f-c7eb5904d89b" providerId="ADAL" clId="{5C7E3228-BA81-4295-8607-622AA290775C}" dt="2024-09-16T09:09:51.360" v="1429" actId="14100"/>
          <ac:spMkLst>
            <pc:docMk/>
            <pc:sldMk cId="1585482752" sldId="309"/>
            <ac:spMk id="6" creationId="{CB1D04B1-461C-1C45-309C-D5EF80C7F976}"/>
          </ac:spMkLst>
        </pc:spChg>
      </pc:sldChg>
      <pc:sldChg chg="modSp add mod">
        <pc:chgData name="Martin Hassel" userId="f4dcd617-baea-4eb0-933f-c7eb5904d89b" providerId="ADAL" clId="{5C7E3228-BA81-4295-8607-622AA290775C}" dt="2024-09-16T09:21:09.215" v="1681" actId="20577"/>
        <pc:sldMkLst>
          <pc:docMk/>
          <pc:sldMk cId="1122024571" sldId="310"/>
        </pc:sldMkLst>
        <pc:spChg chg="mod">
          <ac:chgData name="Martin Hassel" userId="f4dcd617-baea-4eb0-933f-c7eb5904d89b" providerId="ADAL" clId="{5C7E3228-BA81-4295-8607-622AA290775C}" dt="2024-09-16T09:21:09.215" v="1681" actId="20577"/>
          <ac:spMkLst>
            <pc:docMk/>
            <pc:sldMk cId="1122024571" sldId="310"/>
            <ac:spMk id="5" creationId="{0559A199-C90E-FC8B-EF92-8433F207E7CC}"/>
          </ac:spMkLst>
        </pc:spChg>
      </pc:sldChg>
      <pc:sldChg chg="addSp delSp modSp add mod modNotesTx">
        <pc:chgData name="Martin Hassel" userId="f4dcd617-baea-4eb0-933f-c7eb5904d89b" providerId="ADAL" clId="{5C7E3228-BA81-4295-8607-622AA290775C}" dt="2024-09-16T09:27:39.595" v="1705" actId="2085"/>
        <pc:sldMkLst>
          <pc:docMk/>
          <pc:sldMk cId="837862478" sldId="311"/>
        </pc:sldMkLst>
        <pc:spChg chg="mod">
          <ac:chgData name="Martin Hassel" userId="f4dcd617-baea-4eb0-933f-c7eb5904d89b" providerId="ADAL" clId="{5C7E3228-BA81-4295-8607-622AA290775C}" dt="2024-09-16T09:17:51.922" v="1641" actId="20578"/>
          <ac:spMkLst>
            <pc:docMk/>
            <pc:sldMk cId="837862478" sldId="311"/>
            <ac:spMk id="2" creationId="{9B83B757-E8B8-1ACE-82B7-737C73F22E8E}"/>
          </ac:spMkLst>
        </pc:spChg>
        <pc:spChg chg="add del mod">
          <ac:chgData name="Martin Hassel" userId="f4dcd617-baea-4eb0-933f-c7eb5904d89b" providerId="ADAL" clId="{5C7E3228-BA81-4295-8607-622AA290775C}" dt="2024-09-16T09:21:59.353" v="1683" actId="478"/>
          <ac:spMkLst>
            <pc:docMk/>
            <pc:sldMk cId="837862478" sldId="311"/>
            <ac:spMk id="6" creationId="{0D306DAA-9C80-0BD0-11C4-71E276437C4F}"/>
          </ac:spMkLst>
        </pc:spChg>
        <pc:spChg chg="add mod">
          <ac:chgData name="Martin Hassel" userId="f4dcd617-baea-4eb0-933f-c7eb5904d89b" providerId="ADAL" clId="{5C7E3228-BA81-4295-8607-622AA290775C}" dt="2024-09-16T09:27:39.595" v="1705" actId="2085"/>
          <ac:spMkLst>
            <pc:docMk/>
            <pc:sldMk cId="837862478" sldId="311"/>
            <ac:spMk id="9" creationId="{A40BA908-70F5-77A9-08D7-B11A9258744E}"/>
          </ac:spMkLst>
        </pc:spChg>
        <pc:picChg chg="del">
          <ac:chgData name="Martin Hassel" userId="f4dcd617-baea-4eb0-933f-c7eb5904d89b" providerId="ADAL" clId="{5C7E3228-BA81-4295-8607-622AA290775C}" dt="2024-09-16T09:21:57.441" v="1682" actId="478"/>
          <ac:picMkLst>
            <pc:docMk/>
            <pc:sldMk cId="837862478" sldId="311"/>
            <ac:picMk id="3" creationId="{B665E139-8058-1C41-5A9F-D729C5BC983A}"/>
          </ac:picMkLst>
        </pc:picChg>
        <pc:picChg chg="add mod modCrop">
          <ac:chgData name="Martin Hassel" userId="f4dcd617-baea-4eb0-933f-c7eb5904d89b" providerId="ADAL" clId="{5C7E3228-BA81-4295-8607-622AA290775C}" dt="2024-09-16T09:27:18.020" v="1702"/>
          <ac:picMkLst>
            <pc:docMk/>
            <pc:sldMk cId="837862478" sldId="311"/>
            <ac:picMk id="8" creationId="{440350B2-2C21-3E5B-E248-8157F52A2484}"/>
          </ac:picMkLst>
        </pc:picChg>
      </pc:sldChg>
      <pc:sldChg chg="delSp modSp add mod">
        <pc:chgData name="Martin Hassel" userId="f4dcd617-baea-4eb0-933f-c7eb5904d89b" providerId="ADAL" clId="{5C7E3228-BA81-4295-8607-622AA290775C}" dt="2024-09-16T09:41:41.499" v="1884" actId="403"/>
        <pc:sldMkLst>
          <pc:docMk/>
          <pc:sldMk cId="3054299381" sldId="339"/>
        </pc:sldMkLst>
        <pc:spChg chg="del mod">
          <ac:chgData name="Martin Hassel" userId="f4dcd617-baea-4eb0-933f-c7eb5904d89b" providerId="ADAL" clId="{5C7E3228-BA81-4295-8607-622AA290775C}" dt="2024-09-16T09:34:50.238" v="1785" actId="478"/>
          <ac:spMkLst>
            <pc:docMk/>
            <pc:sldMk cId="3054299381" sldId="339"/>
            <ac:spMk id="5" creationId="{9BDE4BE4-F4B4-DE26-902C-439681727886}"/>
          </ac:spMkLst>
        </pc:spChg>
        <pc:graphicFrameChg chg="mod modGraphic">
          <ac:chgData name="Martin Hassel" userId="f4dcd617-baea-4eb0-933f-c7eb5904d89b" providerId="ADAL" clId="{5C7E3228-BA81-4295-8607-622AA290775C}" dt="2024-09-16T09:41:41.499" v="1884" actId="403"/>
          <ac:graphicFrameMkLst>
            <pc:docMk/>
            <pc:sldMk cId="3054299381" sldId="339"/>
            <ac:graphicFrameMk id="4" creationId="{918EEF13-1852-8A03-D1E9-4CB98BECE26A}"/>
          </ac:graphicFrameMkLst>
        </pc:graphicFrameChg>
      </pc:sldChg>
      <pc:sldChg chg="delSp modSp add mod">
        <pc:chgData name="Martin Hassel" userId="f4dcd617-baea-4eb0-933f-c7eb5904d89b" providerId="ADAL" clId="{5C7E3228-BA81-4295-8607-622AA290775C}" dt="2024-09-16T09:42:18.556" v="1887" actId="403"/>
        <pc:sldMkLst>
          <pc:docMk/>
          <pc:sldMk cId="2938487469" sldId="343"/>
        </pc:sldMkLst>
        <pc:spChg chg="del">
          <ac:chgData name="Martin Hassel" userId="f4dcd617-baea-4eb0-933f-c7eb5904d89b" providerId="ADAL" clId="{5C7E3228-BA81-4295-8607-622AA290775C}" dt="2024-09-16T09:35:13.465" v="1789" actId="478"/>
          <ac:spMkLst>
            <pc:docMk/>
            <pc:sldMk cId="2938487469" sldId="343"/>
            <ac:spMk id="6" creationId="{75D2AC8F-810F-485F-A972-FE7CC5F303AC}"/>
          </ac:spMkLst>
        </pc:spChg>
        <pc:graphicFrameChg chg="mod modGraphic">
          <ac:chgData name="Martin Hassel" userId="f4dcd617-baea-4eb0-933f-c7eb5904d89b" providerId="ADAL" clId="{5C7E3228-BA81-4295-8607-622AA290775C}" dt="2024-09-16T09:42:18.556" v="1887" actId="403"/>
          <ac:graphicFrameMkLst>
            <pc:docMk/>
            <pc:sldMk cId="2938487469" sldId="343"/>
            <ac:graphicFrameMk id="5" creationId="{94EA38ED-C44F-9C43-0733-ADCAD5821DE5}"/>
          </ac:graphicFrameMkLst>
        </pc:graphicFrameChg>
      </pc:sldChg>
      <pc:sldChg chg="delSp modSp add mod">
        <pc:chgData name="Martin Hassel" userId="f4dcd617-baea-4eb0-933f-c7eb5904d89b" providerId="ADAL" clId="{5C7E3228-BA81-4295-8607-622AA290775C}" dt="2024-09-16T09:41:59.819" v="1886" actId="14100"/>
        <pc:sldMkLst>
          <pc:docMk/>
          <pc:sldMk cId="1453392772" sldId="674"/>
        </pc:sldMkLst>
        <pc:spChg chg="del">
          <ac:chgData name="Martin Hassel" userId="f4dcd617-baea-4eb0-933f-c7eb5904d89b" providerId="ADAL" clId="{5C7E3228-BA81-4295-8607-622AA290775C}" dt="2024-09-16T09:35:57.740" v="1795" actId="478"/>
          <ac:spMkLst>
            <pc:docMk/>
            <pc:sldMk cId="1453392772" sldId="674"/>
            <ac:spMk id="5" creationId="{9BDE4BE4-F4B4-DE26-902C-439681727886}"/>
          </ac:spMkLst>
        </pc:spChg>
        <pc:graphicFrameChg chg="mod modGraphic">
          <ac:chgData name="Martin Hassel" userId="f4dcd617-baea-4eb0-933f-c7eb5904d89b" providerId="ADAL" clId="{5C7E3228-BA81-4295-8607-622AA290775C}" dt="2024-09-16T09:41:59.819" v="1886" actId="14100"/>
          <ac:graphicFrameMkLst>
            <pc:docMk/>
            <pc:sldMk cId="1453392772" sldId="674"/>
            <ac:graphicFrameMk id="6" creationId="{0F1E7A12-F0DB-5955-7674-ACD121DEE891}"/>
          </ac:graphicFrameMkLst>
        </pc:graphicFrameChg>
        <pc:picChg chg="del">
          <ac:chgData name="Martin Hassel" userId="f4dcd617-baea-4eb0-933f-c7eb5904d89b" providerId="ADAL" clId="{5C7E3228-BA81-4295-8607-622AA290775C}" dt="2024-09-16T09:35:58.782" v="1796" actId="478"/>
          <ac:picMkLst>
            <pc:docMk/>
            <pc:sldMk cId="1453392772" sldId="674"/>
            <ac:picMk id="3" creationId="{0CAE6C5E-189B-6E4C-5108-FC86B1EFE90F}"/>
          </ac:picMkLst>
        </pc:picChg>
      </pc:sldChg>
      <pc:sldChg chg="modSp add mod ord">
        <pc:chgData name="Martin Hassel" userId="f4dcd617-baea-4eb0-933f-c7eb5904d89b" providerId="ADAL" clId="{5C7E3228-BA81-4295-8607-622AA290775C}" dt="2024-09-16T09:38:33.129" v="1855" actId="403"/>
        <pc:sldMkLst>
          <pc:docMk/>
          <pc:sldMk cId="1362990666" sldId="675"/>
        </pc:sldMkLst>
        <pc:spChg chg="mod">
          <ac:chgData name="Martin Hassel" userId="f4dcd617-baea-4eb0-933f-c7eb5904d89b" providerId="ADAL" clId="{5C7E3228-BA81-4295-8607-622AA290775C}" dt="2024-09-16T09:38:33.129" v="1855" actId="403"/>
          <ac:spMkLst>
            <pc:docMk/>
            <pc:sldMk cId="1362990666" sldId="675"/>
            <ac:spMk id="2" creationId="{BFAE2B55-378B-C378-F6E0-1540B5A4E55A}"/>
          </ac:spMkLst>
        </pc:spChg>
      </pc:sldChg>
      <pc:sldMasterChg chg="modSp modSldLayout">
        <pc:chgData name="Martin Hassel" userId="f4dcd617-baea-4eb0-933f-c7eb5904d89b" providerId="ADAL" clId="{5C7E3228-BA81-4295-8607-622AA290775C}" dt="2024-09-13T13:27:05.657" v="972" actId="735"/>
        <pc:sldMasterMkLst>
          <pc:docMk/>
          <pc:sldMasterMk cId="3648724319" sldId="2147483648"/>
        </pc:sldMasterMkLst>
        <pc:sldLayoutChg chg="modSp mod">
          <pc:chgData name="Martin Hassel" userId="f4dcd617-baea-4eb0-933f-c7eb5904d89b" providerId="ADAL" clId="{5C7E3228-BA81-4295-8607-622AA290775C}" dt="2024-09-13T13:26:51.340" v="971" actId="404"/>
          <pc:sldLayoutMkLst>
            <pc:docMk/>
            <pc:sldMasterMk cId="3648724319" sldId="2147483648"/>
            <pc:sldLayoutMk cId="2122266343" sldId="2147483650"/>
          </pc:sldLayoutMkLst>
          <pc:spChg chg="mod">
            <ac:chgData name="Martin Hassel" userId="f4dcd617-baea-4eb0-933f-c7eb5904d89b" providerId="ADAL" clId="{5C7E3228-BA81-4295-8607-622AA290775C}" dt="2024-09-13T13:25:58.104" v="953" actId="403"/>
            <ac:spMkLst>
              <pc:docMk/>
              <pc:sldMasterMk cId="3648724319" sldId="2147483648"/>
              <pc:sldLayoutMk cId="2122266343" sldId="2147483650"/>
              <ac:spMk id="2" creationId="{3BB69EA4-EB27-1E68-0B84-5ED7BB85B171}"/>
            </ac:spMkLst>
          </pc:spChg>
          <pc:spChg chg="mod">
            <ac:chgData name="Martin Hassel" userId="f4dcd617-baea-4eb0-933f-c7eb5904d89b" providerId="ADAL" clId="{5C7E3228-BA81-4295-8607-622AA290775C}" dt="2024-09-13T13:26:51.340" v="971" actId="404"/>
            <ac:spMkLst>
              <pc:docMk/>
              <pc:sldMasterMk cId="3648724319" sldId="2147483648"/>
              <pc:sldLayoutMk cId="2122266343" sldId="2147483650"/>
              <ac:spMk id="3" creationId="{1BFBAC58-2270-DC52-2E0E-E37CED84DD75}"/>
            </ac:spMkLst>
          </pc:spChg>
        </pc:sldLayoutChg>
      </pc:sldMasterChg>
    </pc:docChg>
  </pc:docChgLst>
  <pc:docChgLst>
    <pc:chgData name="Jakob Stendahl" userId="31c817a6-28e1-4149-b97d-3ea896b0dcbf" providerId="ADAL" clId="{22396727-4B4D-41A9-BCE9-7AD3F824489D}"/>
    <pc:docChg chg="modSld">
      <pc:chgData name="Jakob Stendahl" userId="31c817a6-28e1-4149-b97d-3ea896b0dcbf" providerId="ADAL" clId="{22396727-4B4D-41A9-BCE9-7AD3F824489D}" dt="2024-10-17T07:10:51.669" v="23" actId="20577"/>
      <pc:docMkLst>
        <pc:docMk/>
      </pc:docMkLst>
      <pc:sldChg chg="modSp mod">
        <pc:chgData name="Jakob Stendahl" userId="31c817a6-28e1-4149-b97d-3ea896b0dcbf" providerId="ADAL" clId="{22396727-4B4D-41A9-BCE9-7AD3F824489D}" dt="2024-10-17T07:10:51.669" v="23" actId="20577"/>
        <pc:sldMkLst>
          <pc:docMk/>
          <pc:sldMk cId="3383440158" sldId="696"/>
        </pc:sldMkLst>
        <pc:spChg chg="mod">
          <ac:chgData name="Jakob Stendahl" userId="31c817a6-28e1-4149-b97d-3ea896b0dcbf" providerId="ADAL" clId="{22396727-4B4D-41A9-BCE9-7AD3F824489D}" dt="2024-10-17T07:10:51.669" v="23" actId="20577"/>
          <ac:spMkLst>
            <pc:docMk/>
            <pc:sldMk cId="3383440158" sldId="696"/>
            <ac:spMk id="3" creationId="{650030B5-50C1-0B6A-CACD-34E035DC50F7}"/>
          </ac:spMkLst>
        </pc:spChg>
      </pc:sldChg>
    </pc:docChg>
  </pc:docChgLst>
  <pc:docChgLst>
    <pc:chgData name="Annette Andresen" userId="fbfb720f-d6f2-45c4-ada2-1b4093edab50" providerId="ADAL" clId="{F1BB5E2B-FCAC-4DED-A3A7-82B08E0731B8}"/>
    <pc:docChg chg="undo redo custSel addSld delSld modSld sldOrd">
      <pc:chgData name="Annette Andresen" userId="fbfb720f-d6f2-45c4-ada2-1b4093edab50" providerId="ADAL" clId="{F1BB5E2B-FCAC-4DED-A3A7-82B08E0731B8}" dt="2024-11-12T08:30:07.069" v="459" actId="20577"/>
      <pc:docMkLst>
        <pc:docMk/>
      </pc:docMkLst>
      <pc:sldChg chg="modSp mod">
        <pc:chgData name="Annette Andresen" userId="fbfb720f-d6f2-45c4-ada2-1b4093edab50" providerId="ADAL" clId="{F1BB5E2B-FCAC-4DED-A3A7-82B08E0731B8}" dt="2024-11-12T08:23:19.857" v="456" actId="20577"/>
        <pc:sldMkLst>
          <pc:docMk/>
          <pc:sldMk cId="1619754914" sldId="257"/>
        </pc:sldMkLst>
        <pc:spChg chg="mod">
          <ac:chgData name="Annette Andresen" userId="fbfb720f-d6f2-45c4-ada2-1b4093edab50" providerId="ADAL" clId="{F1BB5E2B-FCAC-4DED-A3A7-82B08E0731B8}" dt="2024-10-16T12:34:03.177" v="56" actId="20577"/>
          <ac:spMkLst>
            <pc:docMk/>
            <pc:sldMk cId="1619754914" sldId="257"/>
            <ac:spMk id="5" creationId="{09E3482F-E49E-D319-F65F-0592336AE044}"/>
          </ac:spMkLst>
        </pc:spChg>
        <pc:spChg chg="mod">
          <ac:chgData name="Annette Andresen" userId="fbfb720f-d6f2-45c4-ada2-1b4093edab50" providerId="ADAL" clId="{F1BB5E2B-FCAC-4DED-A3A7-82B08E0731B8}" dt="2024-11-12T08:23:19.857" v="456" actId="20577"/>
          <ac:spMkLst>
            <pc:docMk/>
            <pc:sldMk cId="1619754914" sldId="257"/>
            <ac:spMk id="6" creationId="{6C1BF536-6851-0691-DB53-D9098910871A}"/>
          </ac:spMkLst>
        </pc:spChg>
      </pc:sldChg>
      <pc:sldChg chg="modSp mod">
        <pc:chgData name="Annette Andresen" userId="fbfb720f-d6f2-45c4-ada2-1b4093edab50" providerId="ADAL" clId="{F1BB5E2B-FCAC-4DED-A3A7-82B08E0731B8}" dt="2024-11-01T08:12:47.933" v="94" actId="2711"/>
        <pc:sldMkLst>
          <pc:docMk/>
          <pc:sldMk cId="2528222859" sldId="258"/>
        </pc:sldMkLst>
        <pc:spChg chg="mod">
          <ac:chgData name="Annette Andresen" userId="fbfb720f-d6f2-45c4-ada2-1b4093edab50" providerId="ADAL" clId="{F1BB5E2B-FCAC-4DED-A3A7-82B08E0731B8}" dt="2024-11-01T08:12:47.757" v="93" actId="2711"/>
          <ac:spMkLst>
            <pc:docMk/>
            <pc:sldMk cId="2528222859" sldId="258"/>
            <ac:spMk id="4" creationId="{7A54A4B1-6833-F05C-C440-F312F26C294F}"/>
          </ac:spMkLst>
        </pc:spChg>
        <pc:spChg chg="mod">
          <ac:chgData name="Annette Andresen" userId="fbfb720f-d6f2-45c4-ada2-1b4093edab50" providerId="ADAL" clId="{F1BB5E2B-FCAC-4DED-A3A7-82B08E0731B8}" dt="2024-11-01T08:12:47.933" v="94" actId="2711"/>
          <ac:spMkLst>
            <pc:docMk/>
            <pc:sldMk cId="2528222859" sldId="258"/>
            <ac:spMk id="5" creationId="{60AAE6B5-CEEC-E815-012C-B4813AF3D20F}"/>
          </ac:spMkLst>
        </pc:spChg>
      </pc:sldChg>
      <pc:sldChg chg="modSp mod">
        <pc:chgData name="Annette Andresen" userId="fbfb720f-d6f2-45c4-ada2-1b4093edab50" providerId="ADAL" clId="{F1BB5E2B-FCAC-4DED-A3A7-82B08E0731B8}" dt="2024-11-01T08:17:36.906" v="108" actId="255"/>
        <pc:sldMkLst>
          <pc:docMk/>
          <pc:sldMk cId="817747543" sldId="259"/>
        </pc:sldMkLst>
        <pc:spChg chg="mod">
          <ac:chgData name="Annette Andresen" userId="fbfb720f-d6f2-45c4-ada2-1b4093edab50" providerId="ADAL" clId="{F1BB5E2B-FCAC-4DED-A3A7-82B08E0731B8}" dt="2024-11-01T08:12:48.745" v="95" actId="2711"/>
          <ac:spMkLst>
            <pc:docMk/>
            <pc:sldMk cId="817747543" sldId="259"/>
            <ac:spMk id="5" creationId="{F9BB0A1D-F486-8161-C71F-6F83ED314D26}"/>
          </ac:spMkLst>
        </pc:spChg>
        <pc:spChg chg="mod">
          <ac:chgData name="Annette Andresen" userId="fbfb720f-d6f2-45c4-ada2-1b4093edab50" providerId="ADAL" clId="{F1BB5E2B-FCAC-4DED-A3A7-82B08E0731B8}" dt="2024-11-01T08:17:36.906" v="108" actId="255"/>
          <ac:spMkLst>
            <pc:docMk/>
            <pc:sldMk cId="817747543" sldId="259"/>
            <ac:spMk id="6" creationId="{82E0626C-B18D-3DB3-67BD-842B300A6AC3}"/>
          </ac:spMkLst>
        </pc:spChg>
      </pc:sldChg>
      <pc:sldChg chg="modSp mod">
        <pc:chgData name="Annette Andresen" userId="fbfb720f-d6f2-45c4-ada2-1b4093edab50" providerId="ADAL" clId="{F1BB5E2B-FCAC-4DED-A3A7-82B08E0731B8}" dt="2024-11-01T08:19:26.406" v="121" actId="255"/>
        <pc:sldMkLst>
          <pc:docMk/>
          <pc:sldMk cId="654937000" sldId="262"/>
        </pc:sldMkLst>
        <pc:spChg chg="mod">
          <ac:chgData name="Annette Andresen" userId="fbfb720f-d6f2-45c4-ada2-1b4093edab50" providerId="ADAL" clId="{F1BB5E2B-FCAC-4DED-A3A7-82B08E0731B8}" dt="2024-11-01T08:19:26.406" v="121" actId="255"/>
          <ac:spMkLst>
            <pc:docMk/>
            <pc:sldMk cId="654937000" sldId="262"/>
            <ac:spMk id="2" creationId="{9B83B757-E8B8-1ACE-82B7-737C73F22E8E}"/>
          </ac:spMkLst>
        </pc:spChg>
        <pc:spChg chg="mod">
          <ac:chgData name="Annette Andresen" userId="fbfb720f-d6f2-45c4-ada2-1b4093edab50" providerId="ADAL" clId="{F1BB5E2B-FCAC-4DED-A3A7-82B08E0731B8}" dt="2024-10-15T08:10:26.333" v="1" actId="1076"/>
          <ac:spMkLst>
            <pc:docMk/>
            <pc:sldMk cId="654937000" sldId="262"/>
            <ac:spMk id="5" creationId="{0559A199-C90E-FC8B-EF92-8433F207E7CC}"/>
          </ac:spMkLst>
        </pc:spChg>
      </pc:sldChg>
      <pc:sldChg chg="modSp mod">
        <pc:chgData name="Annette Andresen" userId="fbfb720f-d6f2-45c4-ada2-1b4093edab50" providerId="ADAL" clId="{F1BB5E2B-FCAC-4DED-A3A7-82B08E0731B8}" dt="2024-11-01T08:17:47.920" v="109" actId="255"/>
        <pc:sldMkLst>
          <pc:docMk/>
          <pc:sldMk cId="1474154833" sldId="263"/>
        </pc:sldMkLst>
        <pc:spChg chg="mod">
          <ac:chgData name="Annette Andresen" userId="fbfb720f-d6f2-45c4-ada2-1b4093edab50" providerId="ADAL" clId="{F1BB5E2B-FCAC-4DED-A3A7-82B08E0731B8}" dt="2024-11-01T08:17:47.920" v="109" actId="255"/>
          <ac:spMkLst>
            <pc:docMk/>
            <pc:sldMk cId="1474154833" sldId="263"/>
            <ac:spMk id="5" creationId="{CE802BB1-F9C9-58D4-DB58-C74050B34B94}"/>
          </ac:spMkLst>
        </pc:spChg>
      </pc:sldChg>
      <pc:sldChg chg="modSp mod">
        <pc:chgData name="Annette Andresen" userId="fbfb720f-d6f2-45c4-ada2-1b4093edab50" providerId="ADAL" clId="{F1BB5E2B-FCAC-4DED-A3A7-82B08E0731B8}" dt="2024-11-01T08:18:54.685" v="114" actId="1076"/>
        <pc:sldMkLst>
          <pc:docMk/>
          <pc:sldMk cId="526117444" sldId="264"/>
        </pc:sldMkLst>
        <pc:spChg chg="mod">
          <ac:chgData name="Annette Andresen" userId="fbfb720f-d6f2-45c4-ada2-1b4093edab50" providerId="ADAL" clId="{F1BB5E2B-FCAC-4DED-A3A7-82B08E0731B8}" dt="2024-11-01T08:18:54.685" v="114" actId="1076"/>
          <ac:spMkLst>
            <pc:docMk/>
            <pc:sldMk cId="526117444" sldId="264"/>
            <ac:spMk id="3" creationId="{A169A0D3-5164-2EEF-F98C-D89EFEEA6E4E}"/>
          </ac:spMkLst>
        </pc:spChg>
      </pc:sldChg>
      <pc:sldChg chg="modSp mod">
        <pc:chgData name="Annette Andresen" userId="fbfb720f-d6f2-45c4-ada2-1b4093edab50" providerId="ADAL" clId="{F1BB5E2B-FCAC-4DED-A3A7-82B08E0731B8}" dt="2024-11-01T08:19:45.708" v="123" actId="255"/>
        <pc:sldMkLst>
          <pc:docMk/>
          <pc:sldMk cId="582151505" sldId="269"/>
        </pc:sldMkLst>
        <pc:spChg chg="mod">
          <ac:chgData name="Annette Andresen" userId="fbfb720f-d6f2-45c4-ada2-1b4093edab50" providerId="ADAL" clId="{F1BB5E2B-FCAC-4DED-A3A7-82B08E0731B8}" dt="2024-11-01T08:19:45.708" v="123" actId="255"/>
          <ac:spMkLst>
            <pc:docMk/>
            <pc:sldMk cId="582151505" sldId="269"/>
            <ac:spMk id="2" creationId="{07C4C79F-8EF0-FA2D-7027-E46876B34339}"/>
          </ac:spMkLst>
        </pc:spChg>
      </pc:sldChg>
      <pc:sldChg chg="addSp delSp modSp mod modNotesTx">
        <pc:chgData name="Annette Andresen" userId="fbfb720f-d6f2-45c4-ada2-1b4093edab50" providerId="ADAL" clId="{F1BB5E2B-FCAC-4DED-A3A7-82B08E0731B8}" dt="2024-10-16T12:17:04.227" v="19"/>
        <pc:sldMkLst>
          <pc:docMk/>
          <pc:sldMk cId="918641743" sldId="271"/>
        </pc:sldMkLst>
        <pc:spChg chg="mod">
          <ac:chgData name="Annette Andresen" userId="fbfb720f-d6f2-45c4-ada2-1b4093edab50" providerId="ADAL" clId="{F1BB5E2B-FCAC-4DED-A3A7-82B08E0731B8}" dt="2024-10-16T12:17:04.227" v="19"/>
          <ac:spMkLst>
            <pc:docMk/>
            <pc:sldMk cId="918641743" sldId="271"/>
            <ac:spMk id="2" creationId="{698DF20C-0A4A-7232-8B77-899A53D99512}"/>
          </ac:spMkLst>
        </pc:spChg>
        <pc:spChg chg="mod">
          <ac:chgData name="Annette Andresen" userId="fbfb720f-d6f2-45c4-ada2-1b4093edab50" providerId="ADAL" clId="{F1BB5E2B-FCAC-4DED-A3A7-82B08E0731B8}" dt="2024-10-16T12:17:03.936" v="18"/>
          <ac:spMkLst>
            <pc:docMk/>
            <pc:sldMk cId="918641743" sldId="271"/>
            <ac:spMk id="7" creationId="{964EEC33-ADC3-61EA-8730-2AE95FFFF13E}"/>
          </ac:spMkLst>
        </pc:spChg>
        <pc:picChg chg="add del">
          <ac:chgData name="Annette Andresen" userId="fbfb720f-d6f2-45c4-ada2-1b4093edab50" providerId="ADAL" clId="{F1BB5E2B-FCAC-4DED-A3A7-82B08E0731B8}" dt="2024-10-16T12:17:02.416" v="12" actId="478"/>
          <ac:picMkLst>
            <pc:docMk/>
            <pc:sldMk cId="918641743" sldId="271"/>
            <ac:picMk id="4" creationId="{7E5988E6-3AD5-D55C-9ADA-6BF220BCE382}"/>
          </ac:picMkLst>
        </pc:picChg>
      </pc:sldChg>
      <pc:sldChg chg="modSp mod">
        <pc:chgData name="Annette Andresen" userId="fbfb720f-d6f2-45c4-ada2-1b4093edab50" providerId="ADAL" clId="{F1BB5E2B-FCAC-4DED-A3A7-82B08E0731B8}" dt="2024-11-01T08:42:48.092" v="239" actId="20578"/>
        <pc:sldMkLst>
          <pc:docMk/>
          <pc:sldMk cId="3816406127" sldId="273"/>
        </pc:sldMkLst>
        <pc:spChg chg="mod">
          <ac:chgData name="Annette Andresen" userId="fbfb720f-d6f2-45c4-ada2-1b4093edab50" providerId="ADAL" clId="{F1BB5E2B-FCAC-4DED-A3A7-82B08E0731B8}" dt="2024-11-01T08:42:48.092" v="239" actId="20578"/>
          <ac:spMkLst>
            <pc:docMk/>
            <pc:sldMk cId="3816406127" sldId="273"/>
            <ac:spMk id="5" creationId="{821A51E3-FD95-1C3C-75B9-E9D4DCC01D91}"/>
          </ac:spMkLst>
        </pc:spChg>
      </pc:sldChg>
      <pc:sldChg chg="modSp mod">
        <pc:chgData name="Annette Andresen" userId="fbfb720f-d6f2-45c4-ada2-1b4093edab50" providerId="ADAL" clId="{F1BB5E2B-FCAC-4DED-A3A7-82B08E0731B8}" dt="2024-11-01T08:53:50.566" v="306" actId="255"/>
        <pc:sldMkLst>
          <pc:docMk/>
          <pc:sldMk cId="543551989" sldId="276"/>
        </pc:sldMkLst>
        <pc:spChg chg="mod">
          <ac:chgData name="Annette Andresen" userId="fbfb720f-d6f2-45c4-ada2-1b4093edab50" providerId="ADAL" clId="{F1BB5E2B-FCAC-4DED-A3A7-82B08E0731B8}" dt="2024-11-01T08:53:50.566" v="306" actId="255"/>
          <ac:spMkLst>
            <pc:docMk/>
            <pc:sldMk cId="543551989" sldId="276"/>
            <ac:spMk id="2" creationId="{BFAE2B55-378B-C378-F6E0-1540B5A4E55A}"/>
          </ac:spMkLst>
        </pc:spChg>
      </pc:sldChg>
      <pc:sldChg chg="modSp mod">
        <pc:chgData name="Annette Andresen" userId="fbfb720f-d6f2-45c4-ada2-1b4093edab50" providerId="ADAL" clId="{F1BB5E2B-FCAC-4DED-A3A7-82B08E0731B8}" dt="2024-11-01T08:18:21.932" v="112" actId="27636"/>
        <pc:sldMkLst>
          <pc:docMk/>
          <pc:sldMk cId="246191720" sldId="281"/>
        </pc:sldMkLst>
        <pc:spChg chg="mod">
          <ac:chgData name="Annette Andresen" userId="fbfb720f-d6f2-45c4-ada2-1b4093edab50" providerId="ADAL" clId="{F1BB5E2B-FCAC-4DED-A3A7-82B08E0731B8}" dt="2024-11-01T08:18:10.056" v="110" actId="255"/>
          <ac:spMkLst>
            <pc:docMk/>
            <pc:sldMk cId="246191720" sldId="281"/>
            <ac:spMk id="2" creationId="{D42ABC9C-096B-ED94-9E4E-5F2A4B8F8A92}"/>
          </ac:spMkLst>
        </pc:spChg>
        <pc:spChg chg="mod">
          <ac:chgData name="Annette Andresen" userId="fbfb720f-d6f2-45c4-ada2-1b4093edab50" providerId="ADAL" clId="{F1BB5E2B-FCAC-4DED-A3A7-82B08E0731B8}" dt="2024-11-01T08:18:21.932" v="112" actId="27636"/>
          <ac:spMkLst>
            <pc:docMk/>
            <pc:sldMk cId="246191720" sldId="281"/>
            <ac:spMk id="3" creationId="{AF37BBE6-F0FF-62A3-2B20-A4F8C790AB31}"/>
          </ac:spMkLst>
        </pc:spChg>
      </pc:sldChg>
      <pc:sldChg chg="addSp delSp modSp del mod">
        <pc:chgData name="Annette Andresen" userId="fbfb720f-d6f2-45c4-ada2-1b4093edab50" providerId="ADAL" clId="{F1BB5E2B-FCAC-4DED-A3A7-82B08E0731B8}" dt="2024-10-17T06:41:54.994" v="62" actId="47"/>
        <pc:sldMkLst>
          <pc:docMk/>
          <pc:sldMk cId="326137191" sldId="288"/>
        </pc:sldMkLst>
        <pc:spChg chg="mod">
          <ac:chgData name="Annette Andresen" userId="fbfb720f-d6f2-45c4-ada2-1b4093edab50" providerId="ADAL" clId="{F1BB5E2B-FCAC-4DED-A3A7-82B08E0731B8}" dt="2024-10-16T12:34:01.268" v="52" actId="20577"/>
          <ac:spMkLst>
            <pc:docMk/>
            <pc:sldMk cId="326137191" sldId="288"/>
            <ac:spMk id="2" creationId="{1E7AE58D-FAAA-C975-EB51-63CBF44D4C32}"/>
          </ac:spMkLst>
        </pc:spChg>
        <pc:spChg chg="add del">
          <ac:chgData name="Annette Andresen" userId="fbfb720f-d6f2-45c4-ada2-1b4093edab50" providerId="ADAL" clId="{F1BB5E2B-FCAC-4DED-A3A7-82B08E0731B8}" dt="2024-10-17T06:41:29.295" v="60" actId="22"/>
          <ac:spMkLst>
            <pc:docMk/>
            <pc:sldMk cId="326137191" sldId="288"/>
            <ac:spMk id="6" creationId="{AAC6BE50-7F7A-5FF5-D01F-CBE8FB9AD12D}"/>
          </ac:spMkLst>
        </pc:spChg>
      </pc:sldChg>
      <pc:sldChg chg="modSp mod">
        <pc:chgData name="Annette Andresen" userId="fbfb720f-d6f2-45c4-ada2-1b4093edab50" providerId="ADAL" clId="{F1BB5E2B-FCAC-4DED-A3A7-82B08E0731B8}" dt="2024-11-01T08:19:35.898" v="122" actId="255"/>
        <pc:sldMkLst>
          <pc:docMk/>
          <pc:sldMk cId="2269832773" sldId="294"/>
        </pc:sldMkLst>
        <pc:spChg chg="mod">
          <ac:chgData name="Annette Andresen" userId="fbfb720f-d6f2-45c4-ada2-1b4093edab50" providerId="ADAL" clId="{F1BB5E2B-FCAC-4DED-A3A7-82B08E0731B8}" dt="2024-11-01T08:19:35.898" v="122" actId="255"/>
          <ac:spMkLst>
            <pc:docMk/>
            <pc:sldMk cId="2269832773" sldId="294"/>
            <ac:spMk id="2" creationId="{9B83B757-E8B8-1ACE-82B7-737C73F22E8E}"/>
          </ac:spMkLst>
        </pc:spChg>
      </pc:sldChg>
      <pc:sldChg chg="modSp mod">
        <pc:chgData name="Annette Andresen" userId="fbfb720f-d6f2-45c4-ada2-1b4093edab50" providerId="ADAL" clId="{F1BB5E2B-FCAC-4DED-A3A7-82B08E0731B8}" dt="2024-11-01T08:19:21.851" v="120" actId="255"/>
        <pc:sldMkLst>
          <pc:docMk/>
          <pc:sldMk cId="853183168" sldId="303"/>
        </pc:sldMkLst>
        <pc:spChg chg="mod">
          <ac:chgData name="Annette Andresen" userId="fbfb720f-d6f2-45c4-ada2-1b4093edab50" providerId="ADAL" clId="{F1BB5E2B-FCAC-4DED-A3A7-82B08E0731B8}" dt="2024-11-01T08:19:21.851" v="120" actId="255"/>
          <ac:spMkLst>
            <pc:docMk/>
            <pc:sldMk cId="853183168" sldId="303"/>
            <ac:spMk id="5" creationId="{CE802BB1-F9C9-58D4-DB58-C74050B34B94}"/>
          </ac:spMkLst>
        </pc:spChg>
      </pc:sldChg>
      <pc:sldChg chg="modSp mod">
        <pc:chgData name="Annette Andresen" userId="fbfb720f-d6f2-45c4-ada2-1b4093edab50" providerId="ADAL" clId="{F1BB5E2B-FCAC-4DED-A3A7-82B08E0731B8}" dt="2024-11-01T08:53:23.619" v="295" actId="20577"/>
        <pc:sldMkLst>
          <pc:docMk/>
          <pc:sldMk cId="1972427541" sldId="304"/>
        </pc:sldMkLst>
        <pc:spChg chg="mod">
          <ac:chgData name="Annette Andresen" userId="fbfb720f-d6f2-45c4-ada2-1b4093edab50" providerId="ADAL" clId="{F1BB5E2B-FCAC-4DED-A3A7-82B08E0731B8}" dt="2024-11-01T08:53:23.619" v="295" actId="20577"/>
          <ac:spMkLst>
            <pc:docMk/>
            <pc:sldMk cId="1972427541" sldId="304"/>
            <ac:spMk id="6" creationId="{CB1D04B1-461C-1C45-309C-D5EF80C7F976}"/>
          </ac:spMkLst>
        </pc:spChg>
      </pc:sldChg>
      <pc:sldChg chg="del">
        <pc:chgData name="Annette Andresen" userId="fbfb720f-d6f2-45c4-ada2-1b4093edab50" providerId="ADAL" clId="{F1BB5E2B-FCAC-4DED-A3A7-82B08E0731B8}" dt="2024-10-15T10:39:06.317" v="2" actId="2696"/>
        <pc:sldMkLst>
          <pc:docMk/>
          <pc:sldMk cId="3054299381" sldId="339"/>
        </pc:sldMkLst>
      </pc:sldChg>
      <pc:sldChg chg="del">
        <pc:chgData name="Annette Andresen" userId="fbfb720f-d6f2-45c4-ada2-1b4093edab50" providerId="ADAL" clId="{F1BB5E2B-FCAC-4DED-A3A7-82B08E0731B8}" dt="2024-10-15T10:39:06.317" v="2" actId="2696"/>
        <pc:sldMkLst>
          <pc:docMk/>
          <pc:sldMk cId="2938487469" sldId="343"/>
        </pc:sldMkLst>
      </pc:sldChg>
      <pc:sldChg chg="del">
        <pc:chgData name="Annette Andresen" userId="fbfb720f-d6f2-45c4-ada2-1b4093edab50" providerId="ADAL" clId="{F1BB5E2B-FCAC-4DED-A3A7-82B08E0731B8}" dt="2024-10-15T10:39:06.317" v="2" actId="2696"/>
        <pc:sldMkLst>
          <pc:docMk/>
          <pc:sldMk cId="1362990666" sldId="675"/>
        </pc:sldMkLst>
      </pc:sldChg>
      <pc:sldChg chg="modSp mod">
        <pc:chgData name="Annette Andresen" userId="fbfb720f-d6f2-45c4-ada2-1b4093edab50" providerId="ADAL" clId="{F1BB5E2B-FCAC-4DED-A3A7-82B08E0731B8}" dt="2024-11-12T08:30:07.069" v="459" actId="20577"/>
        <pc:sldMkLst>
          <pc:docMk/>
          <pc:sldMk cId="2866585428" sldId="676"/>
        </pc:sldMkLst>
        <pc:spChg chg="mod">
          <ac:chgData name="Annette Andresen" userId="fbfb720f-d6f2-45c4-ada2-1b4093edab50" providerId="ADAL" clId="{F1BB5E2B-FCAC-4DED-A3A7-82B08E0731B8}" dt="2024-11-01T08:21:02.977" v="152" actId="255"/>
          <ac:spMkLst>
            <pc:docMk/>
            <pc:sldMk cId="2866585428" sldId="676"/>
            <ac:spMk id="7" creationId="{7315CC45-9F92-659B-4503-BBDA037FEA4C}"/>
          </ac:spMkLst>
        </pc:spChg>
        <pc:spChg chg="mod">
          <ac:chgData name="Annette Andresen" userId="fbfb720f-d6f2-45c4-ada2-1b4093edab50" providerId="ADAL" clId="{F1BB5E2B-FCAC-4DED-A3A7-82B08E0731B8}" dt="2024-11-12T08:30:07.069" v="459" actId="20577"/>
          <ac:spMkLst>
            <pc:docMk/>
            <pc:sldMk cId="2866585428" sldId="676"/>
            <ac:spMk id="8" creationId="{0E622062-46F7-B725-8365-FF6755F9B407}"/>
          </ac:spMkLst>
        </pc:spChg>
      </pc:sldChg>
      <pc:sldChg chg="modSp mod">
        <pc:chgData name="Annette Andresen" userId="fbfb720f-d6f2-45c4-ada2-1b4093edab50" providerId="ADAL" clId="{F1BB5E2B-FCAC-4DED-A3A7-82B08E0731B8}" dt="2024-11-01T08:21:16.492" v="155" actId="255"/>
        <pc:sldMkLst>
          <pc:docMk/>
          <pc:sldMk cId="3626817776" sldId="677"/>
        </pc:sldMkLst>
        <pc:spChg chg="mod">
          <ac:chgData name="Annette Andresen" userId="fbfb720f-d6f2-45c4-ada2-1b4093edab50" providerId="ADAL" clId="{F1BB5E2B-FCAC-4DED-A3A7-82B08E0731B8}" dt="2024-11-01T08:21:16.492" v="155" actId="255"/>
          <ac:spMkLst>
            <pc:docMk/>
            <pc:sldMk cId="3626817776" sldId="677"/>
            <ac:spMk id="7" creationId="{B2DE5029-7696-2AA6-441F-5DF075EB6ECA}"/>
          </ac:spMkLst>
        </pc:spChg>
      </pc:sldChg>
      <pc:sldChg chg="modSp mod">
        <pc:chgData name="Annette Andresen" userId="fbfb720f-d6f2-45c4-ada2-1b4093edab50" providerId="ADAL" clId="{F1BB5E2B-FCAC-4DED-A3A7-82B08E0731B8}" dt="2024-11-01T08:20:10.950" v="126" actId="14100"/>
        <pc:sldMkLst>
          <pc:docMk/>
          <pc:sldMk cId="2704841089" sldId="678"/>
        </pc:sldMkLst>
        <pc:spChg chg="mod">
          <ac:chgData name="Annette Andresen" userId="fbfb720f-d6f2-45c4-ada2-1b4093edab50" providerId="ADAL" clId="{F1BB5E2B-FCAC-4DED-A3A7-82B08E0731B8}" dt="2024-11-01T08:20:00.358" v="124" actId="255"/>
          <ac:spMkLst>
            <pc:docMk/>
            <pc:sldMk cId="2704841089" sldId="678"/>
            <ac:spMk id="2" creationId="{ACB75CB9-D2CF-5C3F-0BC0-4666F9403453}"/>
          </ac:spMkLst>
        </pc:spChg>
        <pc:spChg chg="mod">
          <ac:chgData name="Annette Andresen" userId="fbfb720f-d6f2-45c4-ada2-1b4093edab50" providerId="ADAL" clId="{F1BB5E2B-FCAC-4DED-A3A7-82B08E0731B8}" dt="2024-11-01T08:20:10.950" v="126" actId="14100"/>
          <ac:spMkLst>
            <pc:docMk/>
            <pc:sldMk cId="2704841089" sldId="678"/>
            <ac:spMk id="3" creationId="{0608D2B6-0C0F-A7AC-3410-BF6B82ACCA5F}"/>
          </ac:spMkLst>
        </pc:spChg>
      </pc:sldChg>
      <pc:sldChg chg="modSp mod">
        <pc:chgData name="Annette Andresen" userId="fbfb720f-d6f2-45c4-ada2-1b4093edab50" providerId="ADAL" clId="{F1BB5E2B-FCAC-4DED-A3A7-82B08E0731B8}" dt="2024-11-01T08:42:43.991" v="238" actId="20578"/>
        <pc:sldMkLst>
          <pc:docMk/>
          <pc:sldMk cId="2606963946" sldId="679"/>
        </pc:sldMkLst>
        <pc:spChg chg="mod">
          <ac:chgData name="Annette Andresen" userId="fbfb720f-d6f2-45c4-ada2-1b4093edab50" providerId="ADAL" clId="{F1BB5E2B-FCAC-4DED-A3A7-82B08E0731B8}" dt="2024-11-01T08:22:24.034" v="169" actId="255"/>
          <ac:spMkLst>
            <pc:docMk/>
            <pc:sldMk cId="2606963946" sldId="679"/>
            <ac:spMk id="2" creationId="{8D4084C7-83AD-D410-8294-2DC8C1D113C9}"/>
          </ac:spMkLst>
        </pc:spChg>
        <pc:spChg chg="mod">
          <ac:chgData name="Annette Andresen" userId="fbfb720f-d6f2-45c4-ada2-1b4093edab50" providerId="ADAL" clId="{F1BB5E2B-FCAC-4DED-A3A7-82B08E0731B8}" dt="2024-11-01T08:42:43.991" v="238" actId="20578"/>
          <ac:spMkLst>
            <pc:docMk/>
            <pc:sldMk cId="2606963946" sldId="679"/>
            <ac:spMk id="3" creationId="{F70D7A62-3236-91A0-39A0-DFCABE181F83}"/>
          </ac:spMkLst>
        </pc:spChg>
      </pc:sldChg>
      <pc:sldChg chg="modSp mod">
        <pc:chgData name="Annette Andresen" userId="fbfb720f-d6f2-45c4-ada2-1b4093edab50" providerId="ADAL" clId="{F1BB5E2B-FCAC-4DED-A3A7-82B08E0731B8}" dt="2024-11-01T08:53:28.668" v="298" actId="20577"/>
        <pc:sldMkLst>
          <pc:docMk/>
          <pc:sldMk cId="2966444740" sldId="680"/>
        </pc:sldMkLst>
        <pc:spChg chg="mod">
          <ac:chgData name="Annette Andresen" userId="fbfb720f-d6f2-45c4-ada2-1b4093edab50" providerId="ADAL" clId="{F1BB5E2B-FCAC-4DED-A3A7-82B08E0731B8}" dt="2024-11-01T08:53:28.668" v="298" actId="20577"/>
          <ac:spMkLst>
            <pc:docMk/>
            <pc:sldMk cId="2966444740" sldId="680"/>
            <ac:spMk id="6" creationId="{CB1D04B1-461C-1C45-309C-D5EF80C7F976}"/>
          </ac:spMkLst>
        </pc:spChg>
      </pc:sldChg>
      <pc:sldChg chg="modSp mod">
        <pc:chgData name="Annette Andresen" userId="fbfb720f-d6f2-45c4-ada2-1b4093edab50" providerId="ADAL" clId="{F1BB5E2B-FCAC-4DED-A3A7-82B08E0731B8}" dt="2024-11-01T08:42:39.841" v="237" actId="20578"/>
        <pc:sldMkLst>
          <pc:docMk/>
          <pc:sldMk cId="3518149392" sldId="681"/>
        </pc:sldMkLst>
        <pc:spChg chg="mod">
          <ac:chgData name="Annette Andresen" userId="fbfb720f-d6f2-45c4-ada2-1b4093edab50" providerId="ADAL" clId="{F1BB5E2B-FCAC-4DED-A3A7-82B08E0731B8}" dt="2024-11-01T08:22:47.552" v="172" actId="255"/>
          <ac:spMkLst>
            <pc:docMk/>
            <pc:sldMk cId="3518149392" sldId="681"/>
            <ac:spMk id="2" creationId="{8D4084C7-83AD-D410-8294-2DC8C1D113C9}"/>
          </ac:spMkLst>
        </pc:spChg>
        <pc:spChg chg="mod">
          <ac:chgData name="Annette Andresen" userId="fbfb720f-d6f2-45c4-ada2-1b4093edab50" providerId="ADAL" clId="{F1BB5E2B-FCAC-4DED-A3A7-82B08E0731B8}" dt="2024-11-01T08:42:39.841" v="237" actId="20578"/>
          <ac:spMkLst>
            <pc:docMk/>
            <pc:sldMk cId="3518149392" sldId="681"/>
            <ac:spMk id="3" creationId="{F70D7A62-3236-91A0-39A0-DFCABE181F83}"/>
          </ac:spMkLst>
        </pc:spChg>
      </pc:sldChg>
      <pc:sldChg chg="modSp mod">
        <pc:chgData name="Annette Andresen" userId="fbfb720f-d6f2-45c4-ada2-1b4093edab50" providerId="ADAL" clId="{F1BB5E2B-FCAC-4DED-A3A7-82B08E0731B8}" dt="2024-11-01T08:40:48.021" v="234" actId="20577"/>
        <pc:sldMkLst>
          <pc:docMk/>
          <pc:sldMk cId="1739226668" sldId="682"/>
        </pc:sldMkLst>
        <pc:spChg chg="mod">
          <ac:chgData name="Annette Andresen" userId="fbfb720f-d6f2-45c4-ada2-1b4093edab50" providerId="ADAL" clId="{F1BB5E2B-FCAC-4DED-A3A7-82B08E0731B8}" dt="2024-11-01T08:40:31.216" v="220" actId="255"/>
          <ac:spMkLst>
            <pc:docMk/>
            <pc:sldMk cId="1739226668" sldId="682"/>
            <ac:spMk id="2" creationId="{8D4084C7-83AD-D410-8294-2DC8C1D113C9}"/>
          </ac:spMkLst>
        </pc:spChg>
        <pc:spChg chg="mod">
          <ac:chgData name="Annette Andresen" userId="fbfb720f-d6f2-45c4-ada2-1b4093edab50" providerId="ADAL" clId="{F1BB5E2B-FCAC-4DED-A3A7-82B08E0731B8}" dt="2024-11-01T08:40:48.021" v="234" actId="20577"/>
          <ac:spMkLst>
            <pc:docMk/>
            <pc:sldMk cId="1739226668" sldId="682"/>
            <ac:spMk id="3" creationId="{F70D7A62-3236-91A0-39A0-DFCABE181F83}"/>
          </ac:spMkLst>
        </pc:spChg>
      </pc:sldChg>
      <pc:sldChg chg="modSp mod">
        <pc:chgData name="Annette Andresen" userId="fbfb720f-d6f2-45c4-ada2-1b4093edab50" providerId="ADAL" clId="{F1BB5E2B-FCAC-4DED-A3A7-82B08E0731B8}" dt="2024-11-01T08:42:31.143" v="236" actId="255"/>
        <pc:sldMkLst>
          <pc:docMk/>
          <pc:sldMk cId="1680566619" sldId="683"/>
        </pc:sldMkLst>
        <pc:spChg chg="mod">
          <ac:chgData name="Annette Andresen" userId="fbfb720f-d6f2-45c4-ada2-1b4093edab50" providerId="ADAL" clId="{F1BB5E2B-FCAC-4DED-A3A7-82B08E0731B8}" dt="2024-11-01T08:42:31.143" v="236" actId="255"/>
          <ac:spMkLst>
            <pc:docMk/>
            <pc:sldMk cId="1680566619" sldId="683"/>
            <ac:spMk id="2" creationId="{8D4084C7-83AD-D410-8294-2DC8C1D113C9}"/>
          </ac:spMkLst>
        </pc:spChg>
      </pc:sldChg>
      <pc:sldChg chg="modSp mod">
        <pc:chgData name="Annette Andresen" userId="fbfb720f-d6f2-45c4-ada2-1b4093edab50" providerId="ADAL" clId="{F1BB5E2B-FCAC-4DED-A3A7-82B08E0731B8}" dt="2024-11-01T08:53:33.252" v="301" actId="20577"/>
        <pc:sldMkLst>
          <pc:docMk/>
          <pc:sldMk cId="561720674" sldId="684"/>
        </pc:sldMkLst>
        <pc:spChg chg="mod">
          <ac:chgData name="Annette Andresen" userId="fbfb720f-d6f2-45c4-ada2-1b4093edab50" providerId="ADAL" clId="{F1BB5E2B-FCAC-4DED-A3A7-82B08E0731B8}" dt="2024-11-01T08:53:33.252" v="301" actId="20577"/>
          <ac:spMkLst>
            <pc:docMk/>
            <pc:sldMk cId="561720674" sldId="684"/>
            <ac:spMk id="6" creationId="{CB1D04B1-461C-1C45-309C-D5EF80C7F976}"/>
          </ac:spMkLst>
        </pc:spChg>
      </pc:sldChg>
      <pc:sldChg chg="modSp mod">
        <pc:chgData name="Annette Andresen" userId="fbfb720f-d6f2-45c4-ada2-1b4093edab50" providerId="ADAL" clId="{F1BB5E2B-FCAC-4DED-A3A7-82B08E0731B8}" dt="2024-11-01T08:50:40.339" v="277" actId="20577"/>
        <pc:sldMkLst>
          <pc:docMk/>
          <pc:sldMk cId="16920805" sldId="685"/>
        </pc:sldMkLst>
        <pc:spChg chg="mod">
          <ac:chgData name="Annette Andresen" userId="fbfb720f-d6f2-45c4-ada2-1b4093edab50" providerId="ADAL" clId="{F1BB5E2B-FCAC-4DED-A3A7-82B08E0731B8}" dt="2024-11-01T08:49:07.801" v="240" actId="255"/>
          <ac:spMkLst>
            <pc:docMk/>
            <pc:sldMk cId="16920805" sldId="685"/>
            <ac:spMk id="2" creationId="{8D4084C7-83AD-D410-8294-2DC8C1D113C9}"/>
          </ac:spMkLst>
        </pc:spChg>
        <pc:spChg chg="mod">
          <ac:chgData name="Annette Andresen" userId="fbfb720f-d6f2-45c4-ada2-1b4093edab50" providerId="ADAL" clId="{F1BB5E2B-FCAC-4DED-A3A7-82B08E0731B8}" dt="2024-11-01T08:50:40.339" v="277" actId="20577"/>
          <ac:spMkLst>
            <pc:docMk/>
            <pc:sldMk cId="16920805" sldId="685"/>
            <ac:spMk id="3" creationId="{F70D7A62-3236-91A0-39A0-DFCABE181F83}"/>
          </ac:spMkLst>
        </pc:spChg>
      </pc:sldChg>
      <pc:sldChg chg="modSp mod">
        <pc:chgData name="Annette Andresen" userId="fbfb720f-d6f2-45c4-ada2-1b4093edab50" providerId="ADAL" clId="{F1BB5E2B-FCAC-4DED-A3A7-82B08E0731B8}" dt="2024-11-01T08:53:38.234" v="304" actId="20577"/>
        <pc:sldMkLst>
          <pc:docMk/>
          <pc:sldMk cId="135199206" sldId="686"/>
        </pc:sldMkLst>
        <pc:spChg chg="mod">
          <ac:chgData name="Annette Andresen" userId="fbfb720f-d6f2-45c4-ada2-1b4093edab50" providerId="ADAL" clId="{F1BB5E2B-FCAC-4DED-A3A7-82B08E0731B8}" dt="2024-11-01T08:53:38.234" v="304" actId="20577"/>
          <ac:spMkLst>
            <pc:docMk/>
            <pc:sldMk cId="135199206" sldId="686"/>
            <ac:spMk id="6" creationId="{CB1D04B1-461C-1C45-309C-D5EF80C7F976}"/>
          </ac:spMkLst>
        </pc:spChg>
      </pc:sldChg>
      <pc:sldChg chg="modSp mod">
        <pc:chgData name="Annette Andresen" userId="fbfb720f-d6f2-45c4-ada2-1b4093edab50" providerId="ADAL" clId="{F1BB5E2B-FCAC-4DED-A3A7-82B08E0731B8}" dt="2024-11-01T08:50:52.523" v="279" actId="255"/>
        <pc:sldMkLst>
          <pc:docMk/>
          <pc:sldMk cId="218011795" sldId="687"/>
        </pc:sldMkLst>
        <pc:spChg chg="mod">
          <ac:chgData name="Annette Andresen" userId="fbfb720f-d6f2-45c4-ada2-1b4093edab50" providerId="ADAL" clId="{F1BB5E2B-FCAC-4DED-A3A7-82B08E0731B8}" dt="2024-11-01T08:50:52.523" v="279" actId="255"/>
          <ac:spMkLst>
            <pc:docMk/>
            <pc:sldMk cId="218011795" sldId="687"/>
            <ac:spMk id="2" creationId="{8D4084C7-83AD-D410-8294-2DC8C1D113C9}"/>
          </ac:spMkLst>
        </pc:spChg>
      </pc:sldChg>
      <pc:sldChg chg="modSp mod">
        <pc:chgData name="Annette Andresen" userId="fbfb720f-d6f2-45c4-ada2-1b4093edab50" providerId="ADAL" clId="{F1BB5E2B-FCAC-4DED-A3A7-82B08E0731B8}" dt="2024-11-08T12:03:10.661" v="436" actId="12"/>
        <pc:sldMkLst>
          <pc:docMk/>
          <pc:sldMk cId="1421033910" sldId="688"/>
        </pc:sldMkLst>
        <pc:spChg chg="mod">
          <ac:chgData name="Annette Andresen" userId="fbfb720f-d6f2-45c4-ada2-1b4093edab50" providerId="ADAL" clId="{F1BB5E2B-FCAC-4DED-A3A7-82B08E0731B8}" dt="2024-11-01T08:20:29.404" v="150" actId="255"/>
          <ac:spMkLst>
            <pc:docMk/>
            <pc:sldMk cId="1421033910" sldId="688"/>
            <ac:spMk id="2" creationId="{68AB2091-CCDF-2E86-0EC8-D0CA602320FF}"/>
          </ac:spMkLst>
        </pc:spChg>
        <pc:spChg chg="mod">
          <ac:chgData name="Annette Andresen" userId="fbfb720f-d6f2-45c4-ada2-1b4093edab50" providerId="ADAL" clId="{F1BB5E2B-FCAC-4DED-A3A7-82B08E0731B8}" dt="2024-11-08T12:03:10.661" v="436" actId="12"/>
          <ac:spMkLst>
            <pc:docMk/>
            <pc:sldMk cId="1421033910" sldId="688"/>
            <ac:spMk id="3" creationId="{FC88188F-8442-7B13-207D-AE2A2B849B24}"/>
          </ac:spMkLst>
        </pc:spChg>
      </pc:sldChg>
      <pc:sldChg chg="modSp mod">
        <pc:chgData name="Annette Andresen" userId="fbfb720f-d6f2-45c4-ada2-1b4093edab50" providerId="ADAL" clId="{F1BB5E2B-FCAC-4DED-A3A7-82B08E0731B8}" dt="2024-11-01T08:51:10.679" v="281" actId="255"/>
        <pc:sldMkLst>
          <pc:docMk/>
          <pc:sldMk cId="2784683469" sldId="689"/>
        </pc:sldMkLst>
        <pc:spChg chg="mod">
          <ac:chgData name="Annette Andresen" userId="fbfb720f-d6f2-45c4-ada2-1b4093edab50" providerId="ADAL" clId="{F1BB5E2B-FCAC-4DED-A3A7-82B08E0731B8}" dt="2024-11-01T08:51:06.017" v="280" actId="255"/>
          <ac:spMkLst>
            <pc:docMk/>
            <pc:sldMk cId="2784683469" sldId="689"/>
            <ac:spMk id="2" creationId="{8D4084C7-83AD-D410-8294-2DC8C1D113C9}"/>
          </ac:spMkLst>
        </pc:spChg>
        <pc:spChg chg="mod">
          <ac:chgData name="Annette Andresen" userId="fbfb720f-d6f2-45c4-ada2-1b4093edab50" providerId="ADAL" clId="{F1BB5E2B-FCAC-4DED-A3A7-82B08E0731B8}" dt="2024-11-01T08:51:10.679" v="281" actId="255"/>
          <ac:spMkLst>
            <pc:docMk/>
            <pc:sldMk cId="2784683469" sldId="689"/>
            <ac:spMk id="3" creationId="{F70D7A62-3236-91A0-39A0-DFCABE181F83}"/>
          </ac:spMkLst>
        </pc:spChg>
      </pc:sldChg>
      <pc:sldChg chg="modSp mod">
        <pc:chgData name="Annette Andresen" userId="fbfb720f-d6f2-45c4-ada2-1b4093edab50" providerId="ADAL" clId="{F1BB5E2B-FCAC-4DED-A3A7-82B08E0731B8}" dt="2024-11-01T08:51:22.996" v="284" actId="27636"/>
        <pc:sldMkLst>
          <pc:docMk/>
          <pc:sldMk cId="2234857657" sldId="690"/>
        </pc:sldMkLst>
        <pc:spChg chg="mod">
          <ac:chgData name="Annette Andresen" userId="fbfb720f-d6f2-45c4-ada2-1b4093edab50" providerId="ADAL" clId="{F1BB5E2B-FCAC-4DED-A3A7-82B08E0731B8}" dt="2024-11-01T08:51:18.076" v="282" actId="255"/>
          <ac:spMkLst>
            <pc:docMk/>
            <pc:sldMk cId="2234857657" sldId="690"/>
            <ac:spMk id="2" creationId="{8D4084C7-83AD-D410-8294-2DC8C1D113C9}"/>
          </ac:spMkLst>
        </pc:spChg>
        <pc:spChg chg="mod">
          <ac:chgData name="Annette Andresen" userId="fbfb720f-d6f2-45c4-ada2-1b4093edab50" providerId="ADAL" clId="{F1BB5E2B-FCAC-4DED-A3A7-82B08E0731B8}" dt="2024-11-01T08:51:22.996" v="284" actId="27636"/>
          <ac:spMkLst>
            <pc:docMk/>
            <pc:sldMk cId="2234857657" sldId="690"/>
            <ac:spMk id="3" creationId="{F70D7A62-3236-91A0-39A0-DFCABE181F83}"/>
          </ac:spMkLst>
        </pc:spChg>
      </pc:sldChg>
      <pc:sldChg chg="modSp mod">
        <pc:chgData name="Annette Andresen" userId="fbfb720f-d6f2-45c4-ada2-1b4093edab50" providerId="ADAL" clId="{F1BB5E2B-FCAC-4DED-A3A7-82B08E0731B8}" dt="2024-11-01T08:52:55.204" v="287" actId="255"/>
        <pc:sldMkLst>
          <pc:docMk/>
          <pc:sldMk cId="3710435241" sldId="691"/>
        </pc:sldMkLst>
        <pc:spChg chg="mod">
          <ac:chgData name="Annette Andresen" userId="fbfb720f-d6f2-45c4-ada2-1b4093edab50" providerId="ADAL" clId="{F1BB5E2B-FCAC-4DED-A3A7-82B08E0731B8}" dt="2024-11-01T08:51:29.218" v="285" actId="255"/>
          <ac:spMkLst>
            <pc:docMk/>
            <pc:sldMk cId="3710435241" sldId="691"/>
            <ac:spMk id="2" creationId="{8D4084C7-83AD-D410-8294-2DC8C1D113C9}"/>
          </ac:spMkLst>
        </pc:spChg>
        <pc:spChg chg="mod">
          <ac:chgData name="Annette Andresen" userId="fbfb720f-d6f2-45c4-ada2-1b4093edab50" providerId="ADAL" clId="{F1BB5E2B-FCAC-4DED-A3A7-82B08E0731B8}" dt="2024-11-01T08:52:55.204" v="287" actId="255"/>
          <ac:spMkLst>
            <pc:docMk/>
            <pc:sldMk cId="3710435241" sldId="691"/>
            <ac:spMk id="3" creationId="{F70D7A62-3236-91A0-39A0-DFCABE181F83}"/>
          </ac:spMkLst>
        </pc:spChg>
      </pc:sldChg>
      <pc:sldChg chg="modSp mod">
        <pc:chgData name="Annette Andresen" userId="fbfb720f-d6f2-45c4-ada2-1b4093edab50" providerId="ADAL" clId="{F1BB5E2B-FCAC-4DED-A3A7-82B08E0731B8}" dt="2024-11-01T08:53:11.686" v="292" actId="20577"/>
        <pc:sldMkLst>
          <pc:docMk/>
          <pc:sldMk cId="1180642154" sldId="692"/>
        </pc:sldMkLst>
        <pc:spChg chg="mod">
          <ac:chgData name="Annette Andresen" userId="fbfb720f-d6f2-45c4-ada2-1b4093edab50" providerId="ADAL" clId="{F1BB5E2B-FCAC-4DED-A3A7-82B08E0731B8}" dt="2024-11-01T08:53:11.686" v="292" actId="20577"/>
          <ac:spMkLst>
            <pc:docMk/>
            <pc:sldMk cId="1180642154" sldId="692"/>
            <ac:spMk id="6" creationId="{CB1D04B1-461C-1C45-309C-D5EF80C7F976}"/>
          </ac:spMkLst>
        </pc:spChg>
      </pc:sldChg>
      <pc:sldChg chg="modSp mod">
        <pc:chgData name="Annette Andresen" userId="fbfb720f-d6f2-45c4-ada2-1b4093edab50" providerId="ADAL" clId="{F1BB5E2B-FCAC-4DED-A3A7-82B08E0731B8}" dt="2024-11-01T08:53:45.068" v="305" actId="20577"/>
        <pc:sldMkLst>
          <pc:docMk/>
          <pc:sldMk cId="1758387577" sldId="693"/>
        </pc:sldMkLst>
        <pc:spChg chg="mod">
          <ac:chgData name="Annette Andresen" userId="fbfb720f-d6f2-45c4-ada2-1b4093edab50" providerId="ADAL" clId="{F1BB5E2B-FCAC-4DED-A3A7-82B08E0731B8}" dt="2024-11-01T08:53:45.068" v="305" actId="20577"/>
          <ac:spMkLst>
            <pc:docMk/>
            <pc:sldMk cId="1758387577" sldId="693"/>
            <ac:spMk id="6" creationId="{CB1D04B1-461C-1C45-309C-D5EF80C7F976}"/>
          </ac:spMkLst>
        </pc:spChg>
      </pc:sldChg>
      <pc:sldChg chg="modSp mod">
        <pc:chgData name="Annette Andresen" userId="fbfb720f-d6f2-45c4-ada2-1b4093edab50" providerId="ADAL" clId="{F1BB5E2B-FCAC-4DED-A3A7-82B08E0731B8}" dt="2024-11-01T08:19:07.984" v="119" actId="27636"/>
        <pc:sldMkLst>
          <pc:docMk/>
          <pc:sldMk cId="1091845197" sldId="694"/>
        </pc:sldMkLst>
        <pc:spChg chg="mod">
          <ac:chgData name="Annette Andresen" userId="fbfb720f-d6f2-45c4-ada2-1b4093edab50" providerId="ADAL" clId="{F1BB5E2B-FCAC-4DED-A3A7-82B08E0731B8}" dt="2024-11-01T08:18:59.982" v="115" actId="255"/>
          <ac:spMkLst>
            <pc:docMk/>
            <pc:sldMk cId="1091845197" sldId="694"/>
            <ac:spMk id="2" creationId="{D42ABC9C-096B-ED94-9E4E-5F2A4B8F8A92}"/>
          </ac:spMkLst>
        </pc:spChg>
        <pc:spChg chg="mod">
          <ac:chgData name="Annette Andresen" userId="fbfb720f-d6f2-45c4-ada2-1b4093edab50" providerId="ADAL" clId="{F1BB5E2B-FCAC-4DED-A3A7-82B08E0731B8}" dt="2024-11-01T08:19:07.984" v="119" actId="27636"/>
          <ac:spMkLst>
            <pc:docMk/>
            <pc:sldMk cId="1091845197" sldId="694"/>
            <ac:spMk id="3" creationId="{AF37BBE6-F0FF-62A3-2B20-A4F8C790AB31}"/>
          </ac:spMkLst>
        </pc:spChg>
      </pc:sldChg>
      <pc:sldChg chg="modSp mod">
        <pc:chgData name="Annette Andresen" userId="fbfb720f-d6f2-45c4-ada2-1b4093edab50" providerId="ADAL" clId="{F1BB5E2B-FCAC-4DED-A3A7-82B08E0731B8}" dt="2024-11-01T08:21:47.112" v="160" actId="255"/>
        <pc:sldMkLst>
          <pc:docMk/>
          <pc:sldMk cId="3576507299" sldId="695"/>
        </pc:sldMkLst>
        <pc:spChg chg="mod">
          <ac:chgData name="Annette Andresen" userId="fbfb720f-d6f2-45c4-ada2-1b4093edab50" providerId="ADAL" clId="{F1BB5E2B-FCAC-4DED-A3A7-82B08E0731B8}" dt="2024-11-01T08:21:47.112" v="160" actId="255"/>
          <ac:spMkLst>
            <pc:docMk/>
            <pc:sldMk cId="3576507299" sldId="695"/>
            <ac:spMk id="2" creationId="{07C4C79F-8EF0-FA2D-7027-E46876B34339}"/>
          </ac:spMkLst>
        </pc:spChg>
      </pc:sldChg>
      <pc:sldChg chg="del">
        <pc:chgData name="Annette Andresen" userId="fbfb720f-d6f2-45c4-ada2-1b4093edab50" providerId="ADAL" clId="{F1BB5E2B-FCAC-4DED-A3A7-82B08E0731B8}" dt="2024-10-15T10:39:06.317" v="2" actId="2696"/>
        <pc:sldMkLst>
          <pc:docMk/>
          <pc:sldMk cId="775965121" sldId="696"/>
        </pc:sldMkLst>
      </pc:sldChg>
      <pc:sldChg chg="modSp add mod ord">
        <pc:chgData name="Annette Andresen" userId="fbfb720f-d6f2-45c4-ada2-1b4093edab50" providerId="ADAL" clId="{F1BB5E2B-FCAC-4DED-A3A7-82B08E0731B8}" dt="2024-11-01T08:20:25.224" v="149" actId="1036"/>
        <pc:sldMkLst>
          <pc:docMk/>
          <pc:sldMk cId="3383440158" sldId="696"/>
        </pc:sldMkLst>
        <pc:spChg chg="mod">
          <ac:chgData name="Annette Andresen" userId="fbfb720f-d6f2-45c4-ada2-1b4093edab50" providerId="ADAL" clId="{F1BB5E2B-FCAC-4DED-A3A7-82B08E0731B8}" dt="2024-11-01T08:20:16.711" v="127" actId="255"/>
          <ac:spMkLst>
            <pc:docMk/>
            <pc:sldMk cId="3383440158" sldId="696"/>
            <ac:spMk id="2" creationId="{1E7AE58D-FAAA-C975-EB51-63CBF44D4C32}"/>
          </ac:spMkLst>
        </pc:spChg>
        <pc:spChg chg="mod">
          <ac:chgData name="Annette Andresen" userId="fbfb720f-d6f2-45c4-ada2-1b4093edab50" providerId="ADAL" clId="{F1BB5E2B-FCAC-4DED-A3A7-82B08E0731B8}" dt="2024-10-18T10:24:04.126" v="89" actId="20577"/>
          <ac:spMkLst>
            <pc:docMk/>
            <pc:sldMk cId="3383440158" sldId="696"/>
            <ac:spMk id="3" creationId="{650030B5-50C1-0B6A-CACD-34E035DC50F7}"/>
          </ac:spMkLst>
        </pc:spChg>
        <pc:picChg chg="mod">
          <ac:chgData name="Annette Andresen" userId="fbfb720f-d6f2-45c4-ada2-1b4093edab50" providerId="ADAL" clId="{F1BB5E2B-FCAC-4DED-A3A7-82B08E0731B8}" dt="2024-11-01T08:20:25.224" v="149" actId="1036"/>
          <ac:picMkLst>
            <pc:docMk/>
            <pc:sldMk cId="3383440158" sldId="696"/>
            <ac:picMk id="4" creationId="{8E245A1F-7B91-6550-C403-25D8E75FD845}"/>
          </ac:picMkLst>
        </pc:picChg>
      </pc:sldChg>
      <pc:sldChg chg="addSp delSp modSp new mod modClrScheme chgLayout">
        <pc:chgData name="Annette Andresen" userId="fbfb720f-d6f2-45c4-ada2-1b4093edab50" providerId="ADAL" clId="{F1BB5E2B-FCAC-4DED-A3A7-82B08E0731B8}" dt="2024-11-07T11:30:33.030" v="380" actId="255"/>
        <pc:sldMkLst>
          <pc:docMk/>
          <pc:sldMk cId="1434809903" sldId="697"/>
        </pc:sldMkLst>
        <pc:spChg chg="mod ord">
          <ac:chgData name="Annette Andresen" userId="fbfb720f-d6f2-45c4-ada2-1b4093edab50" providerId="ADAL" clId="{F1BB5E2B-FCAC-4DED-A3A7-82B08E0731B8}" dt="2024-11-07T11:28:34.794" v="345" actId="255"/>
          <ac:spMkLst>
            <pc:docMk/>
            <pc:sldMk cId="1434809903" sldId="697"/>
            <ac:spMk id="2" creationId="{388B415A-B170-BD7F-AEAE-80BD7B31B4C4}"/>
          </ac:spMkLst>
        </pc:spChg>
        <pc:spChg chg="mod ord">
          <ac:chgData name="Annette Andresen" userId="fbfb720f-d6f2-45c4-ada2-1b4093edab50" providerId="ADAL" clId="{F1BB5E2B-FCAC-4DED-A3A7-82B08E0731B8}" dt="2024-11-07T11:30:33.030" v="380" actId="255"/>
          <ac:spMkLst>
            <pc:docMk/>
            <pc:sldMk cId="1434809903" sldId="697"/>
            <ac:spMk id="3" creationId="{39487EDE-FB28-5071-44E5-C085119B5317}"/>
          </ac:spMkLst>
        </pc:spChg>
        <pc:spChg chg="add del mod ord">
          <ac:chgData name="Annette Andresen" userId="fbfb720f-d6f2-45c4-ada2-1b4093edab50" providerId="ADAL" clId="{F1BB5E2B-FCAC-4DED-A3A7-82B08E0731B8}" dt="2024-11-07T11:26:46.491" v="323" actId="931"/>
          <ac:spMkLst>
            <pc:docMk/>
            <pc:sldMk cId="1434809903" sldId="697"/>
            <ac:spMk id="4" creationId="{0DCE921D-C89D-9698-186A-909D20B6F17F}"/>
          </ac:spMkLst>
        </pc:spChg>
        <pc:picChg chg="add mod ord">
          <ac:chgData name="Annette Andresen" userId="fbfb720f-d6f2-45c4-ada2-1b4093edab50" providerId="ADAL" clId="{F1BB5E2B-FCAC-4DED-A3A7-82B08E0731B8}" dt="2024-11-07T11:27:00.332" v="326" actId="1076"/>
          <ac:picMkLst>
            <pc:docMk/>
            <pc:sldMk cId="1434809903" sldId="697"/>
            <ac:picMk id="6" creationId="{AD123886-9D1F-7D60-C804-361E72D7F908}"/>
          </ac:picMkLst>
        </pc:picChg>
      </pc:sldChg>
      <pc:sldChg chg="modSp new mod">
        <pc:chgData name="Annette Andresen" userId="fbfb720f-d6f2-45c4-ada2-1b4093edab50" providerId="ADAL" clId="{F1BB5E2B-FCAC-4DED-A3A7-82B08E0731B8}" dt="2024-11-08T12:04:42.282" v="455" actId="255"/>
        <pc:sldMkLst>
          <pc:docMk/>
          <pc:sldMk cId="3127030980" sldId="698"/>
        </pc:sldMkLst>
        <pc:spChg chg="mod">
          <ac:chgData name="Annette Andresen" userId="fbfb720f-d6f2-45c4-ada2-1b4093edab50" providerId="ADAL" clId="{F1BB5E2B-FCAC-4DED-A3A7-82B08E0731B8}" dt="2024-11-08T12:04:42.282" v="455" actId="255"/>
          <ac:spMkLst>
            <pc:docMk/>
            <pc:sldMk cId="3127030980" sldId="698"/>
            <ac:spMk id="2" creationId="{354A4A25-964E-F2B3-0A3F-4BE4F7846F0B}"/>
          </ac:spMkLst>
        </pc:spChg>
      </pc:sldChg>
    </pc:docChg>
  </pc:docChgLst>
  <pc:docChgLst>
    <pc:chgData name="Annette Andresen" userId="fbfb720f-d6f2-45c4-ada2-1b4093edab50" providerId="ADAL" clId="{9C73451E-F6C5-43DE-AAF0-717C5ADD8A50}"/>
    <pc:docChg chg="undo custSel addSld delSld modSld">
      <pc:chgData name="Annette Andresen" userId="fbfb720f-d6f2-45c4-ada2-1b4093edab50" providerId="ADAL" clId="{9C73451E-F6C5-43DE-AAF0-717C5ADD8A50}" dt="2024-09-11T12:06:51.164" v="498" actId="47"/>
      <pc:docMkLst>
        <pc:docMk/>
      </pc:docMkLst>
      <pc:sldChg chg="modSp mod">
        <pc:chgData name="Annette Andresen" userId="fbfb720f-d6f2-45c4-ada2-1b4093edab50" providerId="ADAL" clId="{9C73451E-F6C5-43DE-AAF0-717C5ADD8A50}" dt="2024-09-11T11:53:48.789" v="430" actId="20577"/>
        <pc:sldMkLst>
          <pc:docMk/>
          <pc:sldMk cId="2528222859" sldId="258"/>
        </pc:sldMkLst>
        <pc:spChg chg="mod">
          <ac:chgData name="Annette Andresen" userId="fbfb720f-d6f2-45c4-ada2-1b4093edab50" providerId="ADAL" clId="{9C73451E-F6C5-43DE-AAF0-717C5ADD8A50}" dt="2024-09-11T11:53:48.789" v="430" actId="20577"/>
          <ac:spMkLst>
            <pc:docMk/>
            <pc:sldMk cId="2528222859" sldId="258"/>
            <ac:spMk id="5" creationId="{60AAE6B5-CEEC-E815-012C-B4813AF3D20F}"/>
          </ac:spMkLst>
        </pc:spChg>
      </pc:sldChg>
      <pc:sldChg chg="addSp delSp modSp mod modClrScheme chgLayout">
        <pc:chgData name="Annette Andresen" userId="fbfb720f-d6f2-45c4-ada2-1b4093edab50" providerId="ADAL" clId="{9C73451E-F6C5-43DE-AAF0-717C5ADD8A50}" dt="2024-09-11T11:52:32.762" v="389" actId="26606"/>
        <pc:sldMkLst>
          <pc:docMk/>
          <pc:sldMk cId="817747543" sldId="259"/>
        </pc:sldMkLst>
        <pc:spChg chg="mod">
          <ac:chgData name="Annette Andresen" userId="fbfb720f-d6f2-45c4-ada2-1b4093edab50" providerId="ADAL" clId="{9C73451E-F6C5-43DE-AAF0-717C5ADD8A50}" dt="2024-09-11T11:52:32.762" v="389" actId="26606"/>
          <ac:spMkLst>
            <pc:docMk/>
            <pc:sldMk cId="817747543" sldId="259"/>
            <ac:spMk id="5" creationId="{F9BB0A1D-F486-8161-C71F-6F83ED314D26}"/>
          </ac:spMkLst>
        </pc:spChg>
        <pc:spChg chg="mod">
          <ac:chgData name="Annette Andresen" userId="fbfb720f-d6f2-45c4-ada2-1b4093edab50" providerId="ADAL" clId="{9C73451E-F6C5-43DE-AAF0-717C5ADD8A50}" dt="2024-09-11T11:52:32.762" v="389" actId="26606"/>
          <ac:spMkLst>
            <pc:docMk/>
            <pc:sldMk cId="817747543" sldId="259"/>
            <ac:spMk id="6" creationId="{82E0626C-B18D-3DB3-67BD-842B300A6AC3}"/>
          </ac:spMkLst>
        </pc:spChg>
        <pc:spChg chg="del">
          <ac:chgData name="Annette Andresen" userId="fbfb720f-d6f2-45c4-ada2-1b4093edab50" providerId="ADAL" clId="{9C73451E-F6C5-43DE-AAF0-717C5ADD8A50}" dt="2024-09-11T11:47:36.162" v="375" actId="931"/>
          <ac:spMkLst>
            <pc:docMk/>
            <pc:sldMk cId="817747543" sldId="259"/>
            <ac:spMk id="7" creationId="{F0A52D51-D7D0-2941-A9A1-5492C717EC43}"/>
          </ac:spMkLst>
        </pc:spChg>
        <pc:spChg chg="add del mod">
          <ac:chgData name="Annette Andresen" userId="fbfb720f-d6f2-45c4-ada2-1b4093edab50" providerId="ADAL" clId="{9C73451E-F6C5-43DE-AAF0-717C5ADD8A50}" dt="2024-09-11T11:50:31.917" v="380" actId="931"/>
          <ac:spMkLst>
            <pc:docMk/>
            <pc:sldMk cId="817747543" sldId="259"/>
            <ac:spMk id="10" creationId="{5294D1A1-7AEB-97D6-021A-00C0C228C7A6}"/>
          </ac:spMkLst>
        </pc:spChg>
        <pc:spChg chg="add del mod">
          <ac:chgData name="Annette Andresen" userId="fbfb720f-d6f2-45c4-ada2-1b4093edab50" providerId="ADAL" clId="{9C73451E-F6C5-43DE-AAF0-717C5ADD8A50}" dt="2024-09-11T11:51:26.691" v="382" actId="931"/>
          <ac:spMkLst>
            <pc:docMk/>
            <pc:sldMk cId="817747543" sldId="259"/>
            <ac:spMk id="14" creationId="{FA161A77-4BE9-560D-488E-7589CCD20774}"/>
          </ac:spMkLst>
        </pc:spChg>
        <pc:spChg chg="add del mod">
          <ac:chgData name="Annette Andresen" userId="fbfb720f-d6f2-45c4-ada2-1b4093edab50" providerId="ADAL" clId="{9C73451E-F6C5-43DE-AAF0-717C5ADD8A50}" dt="2024-09-11T11:51:48.808" v="384" actId="931"/>
          <ac:spMkLst>
            <pc:docMk/>
            <pc:sldMk cId="817747543" sldId="259"/>
            <ac:spMk id="18" creationId="{988CC20B-3588-8831-A8E0-BE94B2B26FD8}"/>
          </ac:spMkLst>
        </pc:spChg>
        <pc:spChg chg="add del mod">
          <ac:chgData name="Annette Andresen" userId="fbfb720f-d6f2-45c4-ada2-1b4093edab50" providerId="ADAL" clId="{9C73451E-F6C5-43DE-AAF0-717C5ADD8A50}" dt="2024-09-11T11:52:23.427" v="386" actId="931"/>
          <ac:spMkLst>
            <pc:docMk/>
            <pc:sldMk cId="817747543" sldId="259"/>
            <ac:spMk id="22" creationId="{3DAE7E0E-A21C-9528-630A-7725E1BB1E76}"/>
          </ac:spMkLst>
        </pc:spChg>
        <pc:picChg chg="add del mod">
          <ac:chgData name="Annette Andresen" userId="fbfb720f-d6f2-45c4-ada2-1b4093edab50" providerId="ADAL" clId="{9C73451E-F6C5-43DE-AAF0-717C5ADD8A50}" dt="2024-09-11T11:50:10.381" v="379" actId="478"/>
          <ac:picMkLst>
            <pc:docMk/>
            <pc:sldMk cId="817747543" sldId="259"/>
            <ac:picMk id="3" creationId="{451F0EC4-4012-1BCE-3923-EEFA3ECBFF2B}"/>
          </ac:picMkLst>
        </pc:picChg>
        <pc:picChg chg="add del mod">
          <ac:chgData name="Annette Andresen" userId="fbfb720f-d6f2-45c4-ada2-1b4093edab50" providerId="ADAL" clId="{9C73451E-F6C5-43DE-AAF0-717C5ADD8A50}" dt="2024-09-11T11:50:09.714" v="378" actId="478"/>
          <ac:picMkLst>
            <pc:docMk/>
            <pc:sldMk cId="817747543" sldId="259"/>
            <ac:picMk id="8" creationId="{FC4CB9BC-8468-994A-199A-921723FBA0EA}"/>
          </ac:picMkLst>
        </pc:picChg>
        <pc:picChg chg="add del mod">
          <ac:chgData name="Annette Andresen" userId="fbfb720f-d6f2-45c4-ada2-1b4093edab50" providerId="ADAL" clId="{9C73451E-F6C5-43DE-AAF0-717C5ADD8A50}" dt="2024-09-11T11:50:57.708" v="381" actId="478"/>
          <ac:picMkLst>
            <pc:docMk/>
            <pc:sldMk cId="817747543" sldId="259"/>
            <ac:picMk id="12" creationId="{951320C6-286B-3579-EFC7-9D8B41E34058}"/>
          </ac:picMkLst>
        </pc:picChg>
        <pc:picChg chg="add del mod">
          <ac:chgData name="Annette Andresen" userId="fbfb720f-d6f2-45c4-ada2-1b4093edab50" providerId="ADAL" clId="{9C73451E-F6C5-43DE-AAF0-717C5ADD8A50}" dt="2024-09-11T11:51:33.196" v="383" actId="478"/>
          <ac:picMkLst>
            <pc:docMk/>
            <pc:sldMk cId="817747543" sldId="259"/>
            <ac:picMk id="16" creationId="{4109207B-79F8-4042-3D50-DEBFFB69E6E4}"/>
          </ac:picMkLst>
        </pc:picChg>
        <pc:picChg chg="add del mod">
          <ac:chgData name="Annette Andresen" userId="fbfb720f-d6f2-45c4-ada2-1b4093edab50" providerId="ADAL" clId="{9C73451E-F6C5-43DE-AAF0-717C5ADD8A50}" dt="2024-09-11T11:52:00.445" v="385" actId="478"/>
          <ac:picMkLst>
            <pc:docMk/>
            <pc:sldMk cId="817747543" sldId="259"/>
            <ac:picMk id="20" creationId="{C806CDB2-7B56-402B-29F8-E4A4B8CAB26E}"/>
          </ac:picMkLst>
        </pc:picChg>
        <pc:picChg chg="add mod">
          <ac:chgData name="Annette Andresen" userId="fbfb720f-d6f2-45c4-ada2-1b4093edab50" providerId="ADAL" clId="{9C73451E-F6C5-43DE-AAF0-717C5ADD8A50}" dt="2024-09-11T11:52:32.762" v="389" actId="26606"/>
          <ac:picMkLst>
            <pc:docMk/>
            <pc:sldMk cId="817747543" sldId="259"/>
            <ac:picMk id="24" creationId="{7C527C76-4166-3B0B-74A4-421C40227842}"/>
          </ac:picMkLst>
        </pc:picChg>
      </pc:sldChg>
      <pc:sldChg chg="modSp mod">
        <pc:chgData name="Annette Andresen" userId="fbfb720f-d6f2-45c4-ada2-1b4093edab50" providerId="ADAL" clId="{9C73451E-F6C5-43DE-AAF0-717C5ADD8A50}" dt="2024-09-11T11:54:09.277" v="464" actId="6549"/>
        <pc:sldMkLst>
          <pc:docMk/>
          <pc:sldMk cId="1474154833" sldId="263"/>
        </pc:sldMkLst>
        <pc:spChg chg="mod">
          <ac:chgData name="Annette Andresen" userId="fbfb720f-d6f2-45c4-ada2-1b4093edab50" providerId="ADAL" clId="{9C73451E-F6C5-43DE-AAF0-717C5ADD8A50}" dt="2024-09-11T11:54:09.277" v="464" actId="6549"/>
          <ac:spMkLst>
            <pc:docMk/>
            <pc:sldMk cId="1474154833" sldId="263"/>
            <ac:spMk id="5" creationId="{CE802BB1-F9C9-58D4-DB58-C74050B34B94}"/>
          </ac:spMkLst>
        </pc:spChg>
      </pc:sldChg>
      <pc:sldChg chg="modSp mod modShow">
        <pc:chgData name="Annette Andresen" userId="fbfb720f-d6f2-45c4-ada2-1b4093edab50" providerId="ADAL" clId="{9C73451E-F6C5-43DE-AAF0-717C5ADD8A50}" dt="2024-09-11T11:54:44.133" v="475" actId="729"/>
        <pc:sldMkLst>
          <pc:docMk/>
          <pc:sldMk cId="526117444" sldId="264"/>
        </pc:sldMkLst>
        <pc:spChg chg="mod">
          <ac:chgData name="Annette Andresen" userId="fbfb720f-d6f2-45c4-ada2-1b4093edab50" providerId="ADAL" clId="{9C73451E-F6C5-43DE-AAF0-717C5ADD8A50}" dt="2024-09-11T11:54:20.876" v="473" actId="20577"/>
          <ac:spMkLst>
            <pc:docMk/>
            <pc:sldMk cId="526117444" sldId="264"/>
            <ac:spMk id="3" creationId="{A169A0D3-5164-2EEF-F98C-D89EFEEA6E4E}"/>
          </ac:spMkLst>
        </pc:spChg>
      </pc:sldChg>
      <pc:sldChg chg="addSp modSp add mod modClrScheme chgLayout">
        <pc:chgData name="Annette Andresen" userId="fbfb720f-d6f2-45c4-ada2-1b4093edab50" providerId="ADAL" clId="{9C73451E-F6C5-43DE-AAF0-717C5ADD8A50}" dt="2024-09-11T11:41:54.874" v="370" actId="20577"/>
        <pc:sldMkLst>
          <pc:docMk/>
          <pc:sldMk cId="1373725826" sldId="265"/>
        </pc:sldMkLst>
        <pc:spChg chg="mod">
          <ac:chgData name="Annette Andresen" userId="fbfb720f-d6f2-45c4-ada2-1b4093edab50" providerId="ADAL" clId="{9C73451E-F6C5-43DE-AAF0-717C5ADD8A50}" dt="2024-09-11T11:41:02.716" v="322" actId="26606"/>
          <ac:spMkLst>
            <pc:docMk/>
            <pc:sldMk cId="1373725826" sldId="265"/>
            <ac:spMk id="2" creationId="{3CDA7C7A-3EE3-12CD-3FA4-6F3534AB8E20}"/>
          </ac:spMkLst>
        </pc:spChg>
        <pc:spChg chg="mod">
          <ac:chgData name="Annette Andresen" userId="fbfb720f-d6f2-45c4-ada2-1b4093edab50" providerId="ADAL" clId="{9C73451E-F6C5-43DE-AAF0-717C5ADD8A50}" dt="2024-09-11T11:41:54.874" v="370" actId="20577"/>
          <ac:spMkLst>
            <pc:docMk/>
            <pc:sldMk cId="1373725826" sldId="265"/>
            <ac:spMk id="3" creationId="{372BE9DB-6915-0385-BA82-9B409B6AE079}"/>
          </ac:spMkLst>
        </pc:spChg>
        <pc:picChg chg="add mod ord">
          <ac:chgData name="Annette Andresen" userId="fbfb720f-d6f2-45c4-ada2-1b4093edab50" providerId="ADAL" clId="{9C73451E-F6C5-43DE-AAF0-717C5ADD8A50}" dt="2024-09-11T11:41:02.716" v="322" actId="26606"/>
          <ac:picMkLst>
            <pc:docMk/>
            <pc:sldMk cId="1373725826" sldId="265"/>
            <ac:picMk id="5" creationId="{22191D85-894D-9758-488B-9AC2098E4F3E}"/>
          </ac:picMkLst>
        </pc:picChg>
      </pc:sldChg>
      <pc:sldChg chg="addSp modSp mod modClrScheme chgLayout">
        <pc:chgData name="Annette Andresen" userId="fbfb720f-d6f2-45c4-ada2-1b4093edab50" providerId="ADAL" clId="{9C73451E-F6C5-43DE-AAF0-717C5ADD8A50}" dt="2024-09-11T11:31:31.475" v="301" actId="20577"/>
        <pc:sldMkLst>
          <pc:docMk/>
          <pc:sldMk cId="1612189591" sldId="267"/>
        </pc:sldMkLst>
        <pc:spChg chg="mod">
          <ac:chgData name="Annette Andresen" userId="fbfb720f-d6f2-45c4-ada2-1b4093edab50" providerId="ADAL" clId="{9C73451E-F6C5-43DE-AAF0-717C5ADD8A50}" dt="2024-09-11T11:31:11.154" v="285" actId="20577"/>
          <ac:spMkLst>
            <pc:docMk/>
            <pc:sldMk cId="1612189591" sldId="267"/>
            <ac:spMk id="2" creationId="{1E7AE58D-FAAA-C975-EB51-63CBF44D4C32}"/>
          </ac:spMkLst>
        </pc:spChg>
        <pc:spChg chg="mod ord">
          <ac:chgData name="Annette Andresen" userId="fbfb720f-d6f2-45c4-ada2-1b4093edab50" providerId="ADAL" clId="{9C73451E-F6C5-43DE-AAF0-717C5ADD8A50}" dt="2024-09-11T11:31:31.475" v="301" actId="20577"/>
          <ac:spMkLst>
            <pc:docMk/>
            <pc:sldMk cId="1612189591" sldId="267"/>
            <ac:spMk id="3" creationId="{650030B5-50C1-0B6A-CACD-34E035DC50F7}"/>
          </ac:spMkLst>
        </pc:spChg>
        <pc:picChg chg="add mod">
          <ac:chgData name="Annette Andresen" userId="fbfb720f-d6f2-45c4-ada2-1b4093edab50" providerId="ADAL" clId="{9C73451E-F6C5-43DE-AAF0-717C5ADD8A50}" dt="2024-09-11T11:30:58.127" v="275" actId="26606"/>
          <ac:picMkLst>
            <pc:docMk/>
            <pc:sldMk cId="1612189591" sldId="267"/>
            <ac:picMk id="4" creationId="{96BCE067-8BF3-69FF-8034-F620B3C4895D}"/>
          </ac:picMkLst>
        </pc:picChg>
      </pc:sldChg>
      <pc:sldChg chg="del">
        <pc:chgData name="Annette Andresen" userId="fbfb720f-d6f2-45c4-ada2-1b4093edab50" providerId="ADAL" clId="{9C73451E-F6C5-43DE-AAF0-717C5ADD8A50}" dt="2024-09-11T11:41:58.572" v="371" actId="47"/>
        <pc:sldMkLst>
          <pc:docMk/>
          <pc:sldMk cId="4104832397" sldId="279"/>
        </pc:sldMkLst>
      </pc:sldChg>
      <pc:sldChg chg="addSp modSp mod modClrScheme chgLayout">
        <pc:chgData name="Annette Andresen" userId="fbfb720f-d6f2-45c4-ada2-1b4093edab50" providerId="ADAL" clId="{9C73451E-F6C5-43DE-AAF0-717C5ADD8A50}" dt="2024-09-11T11:23:24.323" v="255" actId="688"/>
        <pc:sldMkLst>
          <pc:docMk/>
          <pc:sldMk cId="246191720" sldId="281"/>
        </pc:sldMkLst>
        <pc:spChg chg="mod">
          <ac:chgData name="Annette Andresen" userId="fbfb720f-d6f2-45c4-ada2-1b4093edab50" providerId="ADAL" clId="{9C73451E-F6C5-43DE-AAF0-717C5ADD8A50}" dt="2024-09-11T11:21:33.761" v="195" actId="26606"/>
          <ac:spMkLst>
            <pc:docMk/>
            <pc:sldMk cId="246191720" sldId="281"/>
            <ac:spMk id="2" creationId="{D42ABC9C-096B-ED94-9E4E-5F2A4B8F8A92}"/>
          </ac:spMkLst>
        </pc:spChg>
        <pc:spChg chg="mod">
          <ac:chgData name="Annette Andresen" userId="fbfb720f-d6f2-45c4-ada2-1b4093edab50" providerId="ADAL" clId="{9C73451E-F6C5-43DE-AAF0-717C5ADD8A50}" dt="2024-09-11T11:21:33.761" v="195" actId="26606"/>
          <ac:spMkLst>
            <pc:docMk/>
            <pc:sldMk cId="246191720" sldId="281"/>
            <ac:spMk id="3" creationId="{AF37BBE6-F0FF-62A3-2B20-A4F8C790AB31}"/>
          </ac:spMkLst>
        </pc:spChg>
        <pc:spChg chg="add mod">
          <ac:chgData name="Annette Andresen" userId="fbfb720f-d6f2-45c4-ada2-1b4093edab50" providerId="ADAL" clId="{9C73451E-F6C5-43DE-AAF0-717C5ADD8A50}" dt="2024-09-11T11:23:24.323" v="255" actId="688"/>
          <ac:spMkLst>
            <pc:docMk/>
            <pc:sldMk cId="246191720" sldId="281"/>
            <ac:spMk id="6" creationId="{855D8C01-C579-40B8-0ABB-DE986AC9D235}"/>
          </ac:spMkLst>
        </pc:spChg>
        <pc:picChg chg="add mod ord">
          <ac:chgData name="Annette Andresen" userId="fbfb720f-d6f2-45c4-ada2-1b4093edab50" providerId="ADAL" clId="{9C73451E-F6C5-43DE-AAF0-717C5ADD8A50}" dt="2024-09-11T11:21:33.761" v="195" actId="26606"/>
          <ac:picMkLst>
            <pc:docMk/>
            <pc:sldMk cId="246191720" sldId="281"/>
            <ac:picMk id="5" creationId="{25263781-D825-0FFC-7AC7-BF206D9E36AB}"/>
          </ac:picMkLst>
        </pc:picChg>
      </pc:sldChg>
      <pc:sldChg chg="addSp modSp mod modClrScheme chgLayout">
        <pc:chgData name="Annette Andresen" userId="fbfb720f-d6f2-45c4-ada2-1b4093edab50" providerId="ADAL" clId="{9C73451E-F6C5-43DE-AAF0-717C5ADD8A50}" dt="2024-09-11T11:27:01.708" v="273" actId="20577"/>
        <pc:sldMkLst>
          <pc:docMk/>
          <pc:sldMk cId="1899873250" sldId="282"/>
        </pc:sldMkLst>
        <pc:spChg chg="mod">
          <ac:chgData name="Annette Andresen" userId="fbfb720f-d6f2-45c4-ada2-1b4093edab50" providerId="ADAL" clId="{9C73451E-F6C5-43DE-AAF0-717C5ADD8A50}" dt="2024-09-11T11:24:56.804" v="271" actId="26606"/>
          <ac:spMkLst>
            <pc:docMk/>
            <pc:sldMk cId="1899873250" sldId="282"/>
            <ac:spMk id="2" creationId="{18E814D4-2416-2C93-8E30-28886F9E99F1}"/>
          </ac:spMkLst>
        </pc:spChg>
        <pc:spChg chg="mod">
          <ac:chgData name="Annette Andresen" userId="fbfb720f-d6f2-45c4-ada2-1b4093edab50" providerId="ADAL" clId="{9C73451E-F6C5-43DE-AAF0-717C5ADD8A50}" dt="2024-09-11T11:27:01.708" v="273" actId="20577"/>
          <ac:spMkLst>
            <pc:docMk/>
            <pc:sldMk cId="1899873250" sldId="282"/>
            <ac:spMk id="3" creationId="{E5B1CF7D-2EDB-6E41-4573-9DF3124C0AFB}"/>
          </ac:spMkLst>
        </pc:spChg>
        <pc:picChg chg="add mod ord">
          <ac:chgData name="Annette Andresen" userId="fbfb720f-d6f2-45c4-ada2-1b4093edab50" providerId="ADAL" clId="{9C73451E-F6C5-43DE-AAF0-717C5ADD8A50}" dt="2024-09-11T11:24:56.804" v="271" actId="26606"/>
          <ac:picMkLst>
            <pc:docMk/>
            <pc:sldMk cId="1899873250" sldId="282"/>
            <ac:picMk id="4" creationId="{FD263A35-923E-F3FD-7F4A-1590E4F95E88}"/>
          </ac:picMkLst>
        </pc:picChg>
      </pc:sldChg>
      <pc:sldChg chg="addSp delSp modSp add mod">
        <pc:chgData name="Annette Andresen" userId="fbfb720f-d6f2-45c4-ada2-1b4093edab50" providerId="ADAL" clId="{9C73451E-F6C5-43DE-AAF0-717C5ADD8A50}" dt="2024-09-11T11:54:38.317" v="474"/>
        <pc:sldMkLst>
          <pc:docMk/>
          <pc:sldMk cId="2608146144" sldId="283"/>
        </pc:sldMkLst>
        <pc:spChg chg="add del">
          <ac:chgData name="Annette Andresen" userId="fbfb720f-d6f2-45c4-ada2-1b4093edab50" providerId="ADAL" clId="{9C73451E-F6C5-43DE-AAF0-717C5ADD8A50}" dt="2024-09-11T10:43:30.346" v="9" actId="478"/>
          <ac:spMkLst>
            <pc:docMk/>
            <pc:sldMk cId="2608146144" sldId="283"/>
            <ac:spMk id="2" creationId="{6D54D6D5-DCEF-3E16-E742-70C307DD1128}"/>
          </ac:spMkLst>
        </pc:spChg>
        <pc:spChg chg="mod">
          <ac:chgData name="Annette Andresen" userId="fbfb720f-d6f2-45c4-ada2-1b4093edab50" providerId="ADAL" clId="{9C73451E-F6C5-43DE-AAF0-717C5ADD8A50}" dt="2024-09-11T11:54:38.317" v="474"/>
          <ac:spMkLst>
            <pc:docMk/>
            <pc:sldMk cId="2608146144" sldId="283"/>
            <ac:spMk id="3" creationId="{A169A0D3-5164-2EEF-F98C-D89EFEEA6E4E}"/>
          </ac:spMkLst>
        </pc:spChg>
        <pc:spChg chg="add mod">
          <ac:chgData name="Annette Andresen" userId="fbfb720f-d6f2-45c4-ada2-1b4093edab50" providerId="ADAL" clId="{9C73451E-F6C5-43DE-AAF0-717C5ADD8A50}" dt="2024-09-11T11:24:27.851" v="269" actId="688"/>
          <ac:spMkLst>
            <pc:docMk/>
            <pc:sldMk cId="2608146144" sldId="283"/>
            <ac:spMk id="16" creationId="{36C28F29-B4F2-46A4-AE2A-BC7134A20447}"/>
          </ac:spMkLst>
        </pc:spChg>
        <pc:spChg chg="del">
          <ac:chgData name="Annette Andresen" userId="fbfb720f-d6f2-45c4-ada2-1b4093edab50" providerId="ADAL" clId="{9C73451E-F6C5-43DE-AAF0-717C5ADD8A50}" dt="2024-09-11T11:17:32.433" v="154" actId="478"/>
          <ac:spMkLst>
            <pc:docMk/>
            <pc:sldMk cId="2608146144" sldId="283"/>
            <ac:spMk id="18" creationId="{64C0E23E-2E1B-526D-4364-636D47C09237}"/>
          </ac:spMkLst>
        </pc:spChg>
        <pc:picChg chg="add mod">
          <ac:chgData name="Annette Andresen" userId="fbfb720f-d6f2-45c4-ada2-1b4093edab50" providerId="ADAL" clId="{9C73451E-F6C5-43DE-AAF0-717C5ADD8A50}" dt="2024-09-11T11:01:07.541" v="55" actId="1076"/>
          <ac:picMkLst>
            <pc:docMk/>
            <pc:sldMk cId="2608146144" sldId="283"/>
            <ac:picMk id="5" creationId="{E9E26DFF-AB08-DC3A-7E90-A4E6F3B865AF}"/>
          </ac:picMkLst>
        </pc:picChg>
        <pc:picChg chg="add del">
          <ac:chgData name="Annette Andresen" userId="fbfb720f-d6f2-45c4-ada2-1b4093edab50" providerId="ADAL" clId="{9C73451E-F6C5-43DE-AAF0-717C5ADD8A50}" dt="2024-09-11T11:06:57.376" v="58" actId="478"/>
          <ac:picMkLst>
            <pc:docMk/>
            <pc:sldMk cId="2608146144" sldId="283"/>
            <ac:picMk id="7" creationId="{6889F0CE-4DF6-F711-9D6B-41F3821F33C8}"/>
          </ac:picMkLst>
        </pc:picChg>
        <pc:picChg chg="add del mod modCrop">
          <ac:chgData name="Annette Andresen" userId="fbfb720f-d6f2-45c4-ada2-1b4093edab50" providerId="ADAL" clId="{9C73451E-F6C5-43DE-AAF0-717C5ADD8A50}" dt="2024-09-11T11:08:03.232" v="71" actId="478"/>
          <ac:picMkLst>
            <pc:docMk/>
            <pc:sldMk cId="2608146144" sldId="283"/>
            <ac:picMk id="11" creationId="{7652E9B6-6609-4BE8-9EB3-0A9D195B5069}"/>
          </ac:picMkLst>
        </pc:picChg>
        <pc:picChg chg="add mod ord">
          <ac:chgData name="Annette Andresen" userId="fbfb720f-d6f2-45c4-ada2-1b4093edab50" providerId="ADAL" clId="{9C73451E-F6C5-43DE-AAF0-717C5ADD8A50}" dt="2024-09-11T11:18:26.522" v="169" actId="1076"/>
          <ac:picMkLst>
            <pc:docMk/>
            <pc:sldMk cId="2608146144" sldId="283"/>
            <ac:picMk id="12" creationId="{536A4C6E-301A-3B02-908F-3DE4027EDAB7}"/>
          </ac:picMkLst>
        </pc:picChg>
        <pc:picChg chg="add mod modCrop">
          <ac:chgData name="Annette Andresen" userId="fbfb720f-d6f2-45c4-ada2-1b4093edab50" providerId="ADAL" clId="{9C73451E-F6C5-43DE-AAF0-717C5ADD8A50}" dt="2024-09-11T11:19:27.833" v="184" actId="1076"/>
          <ac:picMkLst>
            <pc:docMk/>
            <pc:sldMk cId="2608146144" sldId="283"/>
            <ac:picMk id="13" creationId="{AD44B00D-A1D3-6C3A-63BD-F31BF5A39F80}"/>
          </ac:picMkLst>
        </pc:picChg>
        <pc:picChg chg="add mod">
          <ac:chgData name="Annette Andresen" userId="fbfb720f-d6f2-45c4-ada2-1b4093edab50" providerId="ADAL" clId="{9C73451E-F6C5-43DE-AAF0-717C5ADD8A50}" dt="2024-09-11T11:23:35.879" v="256"/>
          <ac:picMkLst>
            <pc:docMk/>
            <pc:sldMk cId="2608146144" sldId="283"/>
            <ac:picMk id="14" creationId="{61EE0DCD-439B-F42E-BFDA-A363143546E8}"/>
          </ac:picMkLst>
        </pc:picChg>
        <pc:picChg chg="add del mod">
          <ac:chgData name="Annette Andresen" userId="fbfb720f-d6f2-45c4-ada2-1b4093edab50" providerId="ADAL" clId="{9C73451E-F6C5-43DE-AAF0-717C5ADD8A50}" dt="2024-09-11T11:23:43.479" v="258" actId="21"/>
          <ac:picMkLst>
            <pc:docMk/>
            <pc:sldMk cId="2608146144" sldId="283"/>
            <ac:picMk id="15" creationId="{0F347657-37D2-8B20-2C82-F0FE1E193E81}"/>
          </ac:picMkLst>
        </pc:picChg>
        <pc:picChg chg="mod">
          <ac:chgData name="Annette Andresen" userId="fbfb720f-d6f2-45c4-ada2-1b4093edab50" providerId="ADAL" clId="{9C73451E-F6C5-43DE-AAF0-717C5ADD8A50}" dt="2024-09-11T10:59:54.076" v="45" actId="1076"/>
          <ac:picMkLst>
            <pc:docMk/>
            <pc:sldMk cId="2608146144" sldId="283"/>
            <ac:picMk id="20" creationId="{0ABE87F5-1775-C7F3-4F2B-AECEF7910257}"/>
          </ac:picMkLst>
        </pc:picChg>
        <pc:picChg chg="del mod">
          <ac:chgData name="Annette Andresen" userId="fbfb720f-d6f2-45c4-ada2-1b4093edab50" providerId="ADAL" clId="{9C73451E-F6C5-43DE-AAF0-717C5ADD8A50}" dt="2024-09-11T10:49:16.460" v="17" actId="478"/>
          <ac:picMkLst>
            <pc:docMk/>
            <pc:sldMk cId="2608146144" sldId="283"/>
            <ac:picMk id="21" creationId="{7C64BFAC-CD56-FBAA-3C18-AD97F76D8E22}"/>
          </ac:picMkLst>
        </pc:picChg>
        <pc:picChg chg="mod">
          <ac:chgData name="Annette Andresen" userId="fbfb720f-d6f2-45c4-ada2-1b4093edab50" providerId="ADAL" clId="{9C73451E-F6C5-43DE-AAF0-717C5ADD8A50}" dt="2024-09-11T11:13:31.109" v="147" actId="1076"/>
          <ac:picMkLst>
            <pc:docMk/>
            <pc:sldMk cId="2608146144" sldId="283"/>
            <ac:picMk id="24" creationId="{3C8E2DDC-0252-E71C-CB65-47395DD08D1B}"/>
          </ac:picMkLst>
        </pc:picChg>
        <pc:picChg chg="mod ord">
          <ac:chgData name="Annette Andresen" userId="fbfb720f-d6f2-45c4-ada2-1b4093edab50" providerId="ADAL" clId="{9C73451E-F6C5-43DE-AAF0-717C5ADD8A50}" dt="2024-09-11T11:18:30.290" v="170" actId="1076"/>
          <ac:picMkLst>
            <pc:docMk/>
            <pc:sldMk cId="2608146144" sldId="283"/>
            <ac:picMk id="25" creationId="{50DD29A9-FE5B-DA1B-8777-90F413A71860}"/>
          </ac:picMkLst>
        </pc:picChg>
        <pc:picChg chg="add mod">
          <ac:chgData name="Annette Andresen" userId="fbfb720f-d6f2-45c4-ada2-1b4093edab50" providerId="ADAL" clId="{9C73451E-F6C5-43DE-AAF0-717C5ADD8A50}" dt="2024-09-11T11:24:14.750" v="266" actId="1076"/>
          <ac:picMkLst>
            <pc:docMk/>
            <pc:sldMk cId="2608146144" sldId="283"/>
            <ac:picMk id="1026" creationId="{C67DEAF7-4BDE-E566-0B98-D558B9884F96}"/>
          </ac:picMkLst>
        </pc:picChg>
        <pc:picChg chg="add">
          <ac:chgData name="Annette Andresen" userId="fbfb720f-d6f2-45c4-ada2-1b4093edab50" providerId="ADAL" clId="{9C73451E-F6C5-43DE-AAF0-717C5ADD8A50}" dt="2024-09-11T10:54:05.903" v="32"/>
          <ac:picMkLst>
            <pc:docMk/>
            <pc:sldMk cId="2608146144" sldId="283"/>
            <ac:picMk id="1028" creationId="{B4C4E4C8-B5DC-304B-6182-90A48E703E28}"/>
          </ac:picMkLst>
        </pc:picChg>
        <pc:picChg chg="add mod">
          <ac:chgData name="Annette Andresen" userId="fbfb720f-d6f2-45c4-ada2-1b4093edab50" providerId="ADAL" clId="{9C73451E-F6C5-43DE-AAF0-717C5ADD8A50}" dt="2024-09-11T11:19:15.737" v="183" actId="1076"/>
          <ac:picMkLst>
            <pc:docMk/>
            <pc:sldMk cId="2608146144" sldId="283"/>
            <ac:picMk id="1030" creationId="{B5031BEA-FB31-9003-B5BA-8D30C55F6595}"/>
          </ac:picMkLst>
        </pc:picChg>
      </pc:sldChg>
      <pc:sldChg chg="addSp delSp modSp add del mod">
        <pc:chgData name="Annette Andresen" userId="fbfb720f-d6f2-45c4-ada2-1b4093edab50" providerId="ADAL" clId="{9C73451E-F6C5-43DE-AAF0-717C5ADD8A50}" dt="2024-09-11T12:06:51.164" v="498" actId="47"/>
        <pc:sldMkLst>
          <pc:docMk/>
          <pc:sldMk cId="1319017844" sldId="284"/>
        </pc:sldMkLst>
        <pc:spChg chg="del mod">
          <ac:chgData name="Annette Andresen" userId="fbfb720f-d6f2-45c4-ada2-1b4093edab50" providerId="ADAL" clId="{9C73451E-F6C5-43DE-AAF0-717C5ADD8A50}" dt="2024-09-11T12:05:09.784" v="479" actId="478"/>
          <ac:spMkLst>
            <pc:docMk/>
            <pc:sldMk cId="1319017844" sldId="284"/>
            <ac:spMk id="6" creationId="{855D8C01-C579-40B8-0ABB-DE986AC9D235}"/>
          </ac:spMkLst>
        </pc:spChg>
        <pc:picChg chg="del">
          <ac:chgData name="Annette Andresen" userId="fbfb720f-d6f2-45c4-ada2-1b4093edab50" providerId="ADAL" clId="{9C73451E-F6C5-43DE-AAF0-717C5ADD8A50}" dt="2024-09-11T12:05:08.023" v="477" actId="478"/>
          <ac:picMkLst>
            <pc:docMk/>
            <pc:sldMk cId="1319017844" sldId="284"/>
            <ac:picMk id="5" creationId="{25263781-D825-0FFC-7AC7-BF206D9E36AB}"/>
          </ac:picMkLst>
        </pc:picChg>
        <pc:picChg chg="add del mod">
          <ac:chgData name="Annette Andresen" userId="fbfb720f-d6f2-45c4-ada2-1b4093edab50" providerId="ADAL" clId="{9C73451E-F6C5-43DE-AAF0-717C5ADD8A50}" dt="2024-09-11T12:06:36.585" v="494" actId="478"/>
          <ac:picMkLst>
            <pc:docMk/>
            <pc:sldMk cId="1319017844" sldId="284"/>
            <ac:picMk id="7" creationId="{680D5CE3-593B-5A5A-0DA0-2F44CD9C4862}"/>
          </ac:picMkLst>
        </pc:picChg>
        <pc:picChg chg="add del mod">
          <ac:chgData name="Annette Andresen" userId="fbfb720f-d6f2-45c4-ada2-1b4093edab50" providerId="ADAL" clId="{9C73451E-F6C5-43DE-AAF0-717C5ADD8A50}" dt="2024-09-11T12:06:49.445" v="497" actId="478"/>
          <ac:picMkLst>
            <pc:docMk/>
            <pc:sldMk cId="1319017844" sldId="284"/>
            <ac:picMk id="9" creationId="{09DA4C7B-A44D-0C19-A074-9E346F000C82}"/>
          </ac:picMkLst>
        </pc:picChg>
      </pc:sldChg>
      <pc:sldChg chg="addSp delSp modSp new del mod">
        <pc:chgData name="Annette Andresen" userId="fbfb720f-d6f2-45c4-ada2-1b4093edab50" providerId="ADAL" clId="{9C73451E-F6C5-43DE-AAF0-717C5ADD8A50}" dt="2024-09-11T11:42:29.924" v="374" actId="47"/>
        <pc:sldMkLst>
          <pc:docMk/>
          <pc:sldMk cId="3400109489" sldId="284"/>
        </pc:sldMkLst>
        <pc:spChg chg="del">
          <ac:chgData name="Annette Andresen" userId="fbfb720f-d6f2-45c4-ada2-1b4093edab50" providerId="ADAL" clId="{9C73451E-F6C5-43DE-AAF0-717C5ADD8A50}" dt="2024-09-11T11:42:19.334" v="373" actId="3680"/>
          <ac:spMkLst>
            <pc:docMk/>
            <pc:sldMk cId="3400109489" sldId="284"/>
            <ac:spMk id="3" creationId="{3BC1EE29-75CE-4513-334A-A805E4197B3B}"/>
          </ac:spMkLst>
        </pc:spChg>
        <pc:graphicFrameChg chg="add mod ord modGraphic">
          <ac:chgData name="Annette Andresen" userId="fbfb720f-d6f2-45c4-ada2-1b4093edab50" providerId="ADAL" clId="{9C73451E-F6C5-43DE-AAF0-717C5ADD8A50}" dt="2024-09-11T11:42:19.334" v="373" actId="3680"/>
          <ac:graphicFrameMkLst>
            <pc:docMk/>
            <pc:sldMk cId="3400109489" sldId="284"/>
            <ac:graphicFrameMk id="4" creationId="{DD11C34F-FDEC-C8D6-0B08-53A5700A825B}"/>
          </ac:graphicFrameMkLst>
        </pc:graphicFrameChg>
      </pc:sldChg>
    </pc:docChg>
  </pc:docChgLst>
  <pc:docChgLst>
    <pc:chgData name="Vilde Gjøvik" userId="3e5ae2c1-af6b-4847-894f-167605063150" providerId="ADAL" clId="{43948EF7-02CA-4725-BD39-DB7251D27CD4}"/>
    <pc:docChg chg="undo redo custSel addSld delSld modSld sldOrd modSection">
      <pc:chgData name="Vilde Gjøvik" userId="3e5ae2c1-af6b-4847-894f-167605063150" providerId="ADAL" clId="{43948EF7-02CA-4725-BD39-DB7251D27CD4}" dt="2024-09-13T10:12:20.642" v="5538" actId="20577"/>
      <pc:docMkLst>
        <pc:docMk/>
      </pc:docMkLst>
      <pc:sldChg chg="modSp mod modNotesTx">
        <pc:chgData name="Vilde Gjøvik" userId="3e5ae2c1-af6b-4847-894f-167605063150" providerId="ADAL" clId="{43948EF7-02CA-4725-BD39-DB7251D27CD4}" dt="2024-09-12T11:17:47.222" v="2543" actId="255"/>
        <pc:sldMkLst>
          <pc:docMk/>
          <pc:sldMk cId="2528222859" sldId="258"/>
        </pc:sldMkLst>
        <pc:spChg chg="mod">
          <ac:chgData name="Vilde Gjøvik" userId="3e5ae2c1-af6b-4847-894f-167605063150" providerId="ADAL" clId="{43948EF7-02CA-4725-BD39-DB7251D27CD4}" dt="2024-09-12T11:17:47.222" v="2543" actId="255"/>
          <ac:spMkLst>
            <pc:docMk/>
            <pc:sldMk cId="2528222859" sldId="258"/>
            <ac:spMk id="4" creationId="{7A54A4B1-6833-F05C-C440-F312F26C294F}"/>
          </ac:spMkLst>
        </pc:spChg>
        <pc:spChg chg="mod">
          <ac:chgData name="Vilde Gjøvik" userId="3e5ae2c1-af6b-4847-894f-167605063150" providerId="ADAL" clId="{43948EF7-02CA-4725-BD39-DB7251D27CD4}" dt="2024-09-12T11:09:56.254" v="2503" actId="12"/>
          <ac:spMkLst>
            <pc:docMk/>
            <pc:sldMk cId="2528222859" sldId="258"/>
            <ac:spMk id="5" creationId="{60AAE6B5-CEEC-E815-012C-B4813AF3D20F}"/>
          </ac:spMkLst>
        </pc:spChg>
      </pc:sldChg>
      <pc:sldChg chg="modSp mod modNotesTx">
        <pc:chgData name="Vilde Gjøvik" userId="3e5ae2c1-af6b-4847-894f-167605063150" providerId="ADAL" clId="{43948EF7-02CA-4725-BD39-DB7251D27CD4}" dt="2024-09-13T08:57:20.572" v="5068" actId="20577"/>
        <pc:sldMkLst>
          <pc:docMk/>
          <pc:sldMk cId="817747543" sldId="259"/>
        </pc:sldMkLst>
        <pc:spChg chg="mod">
          <ac:chgData name="Vilde Gjøvik" userId="3e5ae2c1-af6b-4847-894f-167605063150" providerId="ADAL" clId="{43948EF7-02CA-4725-BD39-DB7251D27CD4}" dt="2024-09-12T11:17:36.939" v="2542" actId="255"/>
          <ac:spMkLst>
            <pc:docMk/>
            <pc:sldMk cId="817747543" sldId="259"/>
            <ac:spMk id="5" creationId="{F9BB0A1D-F486-8161-C71F-6F83ED314D26}"/>
          </ac:spMkLst>
        </pc:spChg>
        <pc:spChg chg="mod">
          <ac:chgData name="Vilde Gjøvik" userId="3e5ae2c1-af6b-4847-894f-167605063150" providerId="ADAL" clId="{43948EF7-02CA-4725-BD39-DB7251D27CD4}" dt="2024-09-13T08:57:20.572" v="5068" actId="20577"/>
          <ac:spMkLst>
            <pc:docMk/>
            <pc:sldMk cId="817747543" sldId="259"/>
            <ac:spMk id="6" creationId="{82E0626C-B18D-3DB3-67BD-842B300A6AC3}"/>
          </ac:spMkLst>
        </pc:spChg>
      </pc:sldChg>
      <pc:sldChg chg="del">
        <pc:chgData name="Vilde Gjøvik" userId="3e5ae2c1-af6b-4847-894f-167605063150" providerId="ADAL" clId="{43948EF7-02CA-4725-BD39-DB7251D27CD4}" dt="2024-09-12T11:09:36.209" v="2487" actId="47"/>
        <pc:sldMkLst>
          <pc:docMk/>
          <pc:sldMk cId="439029289" sldId="261"/>
        </pc:sldMkLst>
      </pc:sldChg>
      <pc:sldChg chg="addSp delSp modSp mod ord modClrScheme chgLayout modNotesTx">
        <pc:chgData name="Vilde Gjøvik" userId="3e5ae2c1-af6b-4847-894f-167605063150" providerId="ADAL" clId="{43948EF7-02CA-4725-BD39-DB7251D27CD4}" dt="2024-09-13T09:00:24.204" v="5079" actId="255"/>
        <pc:sldMkLst>
          <pc:docMk/>
          <pc:sldMk cId="654937000" sldId="262"/>
        </pc:sldMkLst>
        <pc:spChg chg="mod ord">
          <ac:chgData name="Vilde Gjøvik" userId="3e5ae2c1-af6b-4847-894f-167605063150" providerId="ADAL" clId="{43948EF7-02CA-4725-BD39-DB7251D27CD4}" dt="2024-09-13T09:00:17.580" v="5078" actId="255"/>
          <ac:spMkLst>
            <pc:docMk/>
            <pc:sldMk cId="654937000" sldId="262"/>
            <ac:spMk id="2" creationId="{9B83B757-E8B8-1ACE-82B7-737C73F22E8E}"/>
          </ac:spMkLst>
        </pc:spChg>
        <pc:spChg chg="del mod ord">
          <ac:chgData name="Vilde Gjøvik" userId="3e5ae2c1-af6b-4847-894f-167605063150" providerId="ADAL" clId="{43948EF7-02CA-4725-BD39-DB7251D27CD4}" dt="2024-09-11T08:47:08.295" v="551" actId="700"/>
          <ac:spMkLst>
            <pc:docMk/>
            <pc:sldMk cId="654937000" sldId="262"/>
            <ac:spMk id="3" creationId="{2417C207-B8D3-C9AC-6380-B23E4A62DDDA}"/>
          </ac:spMkLst>
        </pc:spChg>
        <pc:spChg chg="add mod ord">
          <ac:chgData name="Vilde Gjøvik" userId="3e5ae2c1-af6b-4847-894f-167605063150" providerId="ADAL" clId="{43948EF7-02CA-4725-BD39-DB7251D27CD4}" dt="2024-09-12T11:48:15.621" v="2874" actId="1076"/>
          <ac:spMkLst>
            <pc:docMk/>
            <pc:sldMk cId="654937000" sldId="262"/>
            <ac:spMk id="4" creationId="{C76B19D1-5ED2-4EEC-9B3C-CF4766A7C52C}"/>
          </ac:spMkLst>
        </pc:spChg>
        <pc:spChg chg="add mod ord">
          <ac:chgData name="Vilde Gjøvik" userId="3e5ae2c1-af6b-4847-894f-167605063150" providerId="ADAL" clId="{43948EF7-02CA-4725-BD39-DB7251D27CD4}" dt="2024-09-13T09:00:24.204" v="5079" actId="255"/>
          <ac:spMkLst>
            <pc:docMk/>
            <pc:sldMk cId="654937000" sldId="262"/>
            <ac:spMk id="5" creationId="{0559A199-C90E-FC8B-EF92-8433F207E7CC}"/>
          </ac:spMkLst>
        </pc:spChg>
        <pc:spChg chg="add mod ord">
          <ac:chgData name="Vilde Gjøvik" userId="3e5ae2c1-af6b-4847-894f-167605063150" providerId="ADAL" clId="{43948EF7-02CA-4725-BD39-DB7251D27CD4}" dt="2024-09-11T08:47:08.295" v="551" actId="700"/>
          <ac:spMkLst>
            <pc:docMk/>
            <pc:sldMk cId="654937000" sldId="262"/>
            <ac:spMk id="6" creationId="{330637DA-7BEA-8F37-1397-CC5191B8F5F0}"/>
          </ac:spMkLst>
        </pc:spChg>
        <pc:spChg chg="add del mod ord">
          <ac:chgData name="Vilde Gjøvik" userId="3e5ae2c1-af6b-4847-894f-167605063150" providerId="ADAL" clId="{43948EF7-02CA-4725-BD39-DB7251D27CD4}" dt="2024-09-12T11:46:13.855" v="2870"/>
          <ac:spMkLst>
            <pc:docMk/>
            <pc:sldMk cId="654937000" sldId="262"/>
            <ac:spMk id="7" creationId="{3B3E17AF-80B3-E113-A6E7-0D1F45918D8E}"/>
          </ac:spMkLst>
        </pc:spChg>
        <pc:picChg chg="add mod">
          <ac:chgData name="Vilde Gjøvik" userId="3e5ae2c1-af6b-4847-894f-167605063150" providerId="ADAL" clId="{43948EF7-02CA-4725-BD39-DB7251D27CD4}" dt="2024-09-13T06:41:07.494" v="3198" actId="1076"/>
          <ac:picMkLst>
            <pc:docMk/>
            <pc:sldMk cId="654937000" sldId="262"/>
            <ac:picMk id="3" creationId="{06B745D7-3702-3599-70D4-7FD389CB9585}"/>
          </ac:picMkLst>
        </pc:picChg>
      </pc:sldChg>
      <pc:sldChg chg="addSp delSp modSp mod ord modNotesTx">
        <pc:chgData name="Vilde Gjøvik" userId="3e5ae2c1-af6b-4847-894f-167605063150" providerId="ADAL" clId="{43948EF7-02CA-4725-BD39-DB7251D27CD4}" dt="2024-09-12T11:19:04.037" v="2548" actId="255"/>
        <pc:sldMkLst>
          <pc:docMk/>
          <pc:sldMk cId="526117444" sldId="264"/>
        </pc:sldMkLst>
        <pc:spChg chg="mod">
          <ac:chgData name="Vilde Gjøvik" userId="3e5ae2c1-af6b-4847-894f-167605063150" providerId="ADAL" clId="{43948EF7-02CA-4725-BD39-DB7251D27CD4}" dt="2024-09-12T11:17:28.845" v="2541" actId="255"/>
          <ac:spMkLst>
            <pc:docMk/>
            <pc:sldMk cId="526117444" sldId="264"/>
            <ac:spMk id="3" creationId="{A169A0D3-5164-2EEF-F98C-D89EFEEA6E4E}"/>
          </ac:spMkLst>
        </pc:spChg>
        <pc:spChg chg="mod">
          <ac:chgData name="Vilde Gjøvik" userId="3e5ae2c1-af6b-4847-894f-167605063150" providerId="ADAL" clId="{43948EF7-02CA-4725-BD39-DB7251D27CD4}" dt="2024-09-12T11:19:04.037" v="2548" actId="255"/>
          <ac:spMkLst>
            <pc:docMk/>
            <pc:sldMk cId="526117444" sldId="264"/>
            <ac:spMk id="4" creationId="{F0EE87B3-849E-AB8A-7EC6-E6E8207EDAEC}"/>
          </ac:spMkLst>
        </pc:spChg>
        <pc:spChg chg="del mod">
          <ac:chgData name="Vilde Gjøvik" userId="3e5ae2c1-af6b-4847-894f-167605063150" providerId="ADAL" clId="{43948EF7-02CA-4725-BD39-DB7251D27CD4}" dt="2024-09-11T08:34:00.880" v="344"/>
          <ac:spMkLst>
            <pc:docMk/>
            <pc:sldMk cId="526117444" sldId="264"/>
            <ac:spMk id="5" creationId="{ABC28F44-0F8E-1BC5-389B-0CFD9DDE3BB3}"/>
          </ac:spMkLst>
        </pc:spChg>
        <pc:spChg chg="add mod">
          <ac:chgData name="Vilde Gjøvik" userId="3e5ae2c1-af6b-4847-894f-167605063150" providerId="ADAL" clId="{43948EF7-02CA-4725-BD39-DB7251D27CD4}" dt="2024-09-11T08:00:41.558" v="59" actId="14100"/>
          <ac:spMkLst>
            <pc:docMk/>
            <pc:sldMk cId="526117444" sldId="264"/>
            <ac:spMk id="6" creationId="{40BA6DE4-92C3-AE31-48EA-E63EDC287A2B}"/>
          </ac:spMkLst>
        </pc:spChg>
        <pc:spChg chg="add mod">
          <ac:chgData name="Vilde Gjøvik" userId="3e5ae2c1-af6b-4847-894f-167605063150" providerId="ADAL" clId="{43948EF7-02CA-4725-BD39-DB7251D27CD4}" dt="2024-09-11T08:02:51.905" v="97" actId="1076"/>
          <ac:spMkLst>
            <pc:docMk/>
            <pc:sldMk cId="526117444" sldId="264"/>
            <ac:spMk id="8" creationId="{BB2C9AAF-DB90-D335-B43A-1061E19E72D2}"/>
          </ac:spMkLst>
        </pc:spChg>
        <pc:spChg chg="mod">
          <ac:chgData name="Vilde Gjøvik" userId="3e5ae2c1-af6b-4847-894f-167605063150" providerId="ADAL" clId="{43948EF7-02CA-4725-BD39-DB7251D27CD4}" dt="2024-09-11T08:02:58.614" v="98" actId="1076"/>
          <ac:spMkLst>
            <pc:docMk/>
            <pc:sldMk cId="526117444" sldId="264"/>
            <ac:spMk id="9" creationId="{652EB817-B136-1A94-8393-61412C9E7F7F}"/>
          </ac:spMkLst>
        </pc:spChg>
        <pc:spChg chg="mod">
          <ac:chgData name="Vilde Gjøvik" userId="3e5ae2c1-af6b-4847-894f-167605063150" providerId="ADAL" clId="{43948EF7-02CA-4725-BD39-DB7251D27CD4}" dt="2024-09-11T08:17:39.539" v="212" actId="20577"/>
          <ac:spMkLst>
            <pc:docMk/>
            <pc:sldMk cId="526117444" sldId="264"/>
            <ac:spMk id="10" creationId="{EB2B0DF9-DA76-06F4-B6A4-5CCEF8E4A79F}"/>
          </ac:spMkLst>
        </pc:spChg>
        <pc:spChg chg="add del mod">
          <ac:chgData name="Vilde Gjøvik" userId="3e5ae2c1-af6b-4847-894f-167605063150" providerId="ADAL" clId="{43948EF7-02CA-4725-BD39-DB7251D27CD4}" dt="2024-09-11T08:01:45.050" v="91" actId="478"/>
          <ac:spMkLst>
            <pc:docMk/>
            <pc:sldMk cId="526117444" sldId="264"/>
            <ac:spMk id="12" creationId="{C9C0DEBF-038A-77D3-5500-C94CD4F5ED1D}"/>
          </ac:spMkLst>
        </pc:spChg>
        <pc:spChg chg="add del mod">
          <ac:chgData name="Vilde Gjøvik" userId="3e5ae2c1-af6b-4847-894f-167605063150" providerId="ADAL" clId="{43948EF7-02CA-4725-BD39-DB7251D27CD4}" dt="2024-09-11T08:04:21.474" v="102"/>
          <ac:spMkLst>
            <pc:docMk/>
            <pc:sldMk cId="526117444" sldId="264"/>
            <ac:spMk id="13" creationId="{F36EDA56-CA8C-55E7-4D89-2324845EB853}"/>
          </ac:spMkLst>
        </pc:spChg>
        <pc:spChg chg="add del mod">
          <ac:chgData name="Vilde Gjøvik" userId="3e5ae2c1-af6b-4847-894f-167605063150" providerId="ADAL" clId="{43948EF7-02CA-4725-BD39-DB7251D27CD4}" dt="2024-09-11T08:35:04.245" v="358"/>
          <ac:spMkLst>
            <pc:docMk/>
            <pc:sldMk cId="526117444" sldId="264"/>
            <ac:spMk id="14" creationId="{F8C8D481-6BD3-5197-EE5C-3914377567DE}"/>
          </ac:spMkLst>
        </pc:spChg>
        <pc:spChg chg="add del mod">
          <ac:chgData name="Vilde Gjøvik" userId="3e5ae2c1-af6b-4847-894f-167605063150" providerId="ADAL" clId="{43948EF7-02CA-4725-BD39-DB7251D27CD4}" dt="2024-09-11T09:09:05.872" v="1114"/>
          <ac:spMkLst>
            <pc:docMk/>
            <pc:sldMk cId="526117444" sldId="264"/>
            <ac:spMk id="15" creationId="{BB178FF2-C70C-AA94-898F-BC0EB91A7583}"/>
          </ac:spMkLst>
        </pc:spChg>
        <pc:spChg chg="add del mod">
          <ac:chgData name="Vilde Gjøvik" userId="3e5ae2c1-af6b-4847-894f-167605063150" providerId="ADAL" clId="{43948EF7-02CA-4725-BD39-DB7251D27CD4}" dt="2024-09-11T08:21:15.346" v="219"/>
          <ac:spMkLst>
            <pc:docMk/>
            <pc:sldMk cId="526117444" sldId="264"/>
            <ac:spMk id="17" creationId="{9FA756B9-5239-C49B-B7DE-004BB7F0219E}"/>
          </ac:spMkLst>
        </pc:spChg>
        <pc:spChg chg="add mod">
          <ac:chgData name="Vilde Gjøvik" userId="3e5ae2c1-af6b-4847-894f-167605063150" providerId="ADAL" clId="{43948EF7-02CA-4725-BD39-DB7251D27CD4}" dt="2024-09-11T08:28:43.819" v="343" actId="20577"/>
          <ac:spMkLst>
            <pc:docMk/>
            <pc:sldMk cId="526117444" sldId="264"/>
            <ac:spMk id="18" creationId="{64C0E23E-2E1B-526D-4364-636D47C09237}"/>
          </ac:spMkLst>
        </pc:spChg>
        <pc:picChg chg="add mod">
          <ac:chgData name="Vilde Gjøvik" userId="3e5ae2c1-af6b-4847-894f-167605063150" providerId="ADAL" clId="{43948EF7-02CA-4725-BD39-DB7251D27CD4}" dt="2024-09-11T08:34:00.880" v="344"/>
          <ac:picMkLst>
            <pc:docMk/>
            <pc:sldMk cId="526117444" sldId="264"/>
            <ac:picMk id="19" creationId="{FB471744-5513-842E-6009-EEF98D19E12F}"/>
          </ac:picMkLst>
        </pc:picChg>
        <pc:picChg chg="add mod">
          <ac:chgData name="Vilde Gjøvik" userId="3e5ae2c1-af6b-4847-894f-167605063150" providerId="ADAL" clId="{43948EF7-02CA-4725-BD39-DB7251D27CD4}" dt="2024-09-11T08:35:22.966" v="363" actId="1076"/>
          <ac:picMkLst>
            <pc:docMk/>
            <pc:sldMk cId="526117444" sldId="264"/>
            <ac:picMk id="20" creationId="{0ABE87F5-1775-C7F3-4F2B-AECEF7910257}"/>
          </ac:picMkLst>
        </pc:picChg>
        <pc:picChg chg="add mod">
          <ac:chgData name="Vilde Gjøvik" userId="3e5ae2c1-af6b-4847-894f-167605063150" providerId="ADAL" clId="{43948EF7-02CA-4725-BD39-DB7251D27CD4}" dt="2024-09-11T08:35:24.444" v="364" actId="1076"/>
          <ac:picMkLst>
            <pc:docMk/>
            <pc:sldMk cId="526117444" sldId="264"/>
            <ac:picMk id="21" creationId="{7C64BFAC-CD56-FBAA-3C18-AD97F76D8E22}"/>
          </ac:picMkLst>
        </pc:picChg>
        <pc:picChg chg="add del mod">
          <ac:chgData name="Vilde Gjøvik" userId="3e5ae2c1-af6b-4847-894f-167605063150" providerId="ADAL" clId="{43948EF7-02CA-4725-BD39-DB7251D27CD4}" dt="2024-09-11T09:08:35.238" v="1100" actId="478"/>
          <ac:picMkLst>
            <pc:docMk/>
            <pc:sldMk cId="526117444" sldId="264"/>
            <ac:picMk id="22" creationId="{A159C6F3-58E3-6330-0792-F08922AC76B7}"/>
          </ac:picMkLst>
        </pc:picChg>
        <pc:picChg chg="add del mod">
          <ac:chgData name="Vilde Gjøvik" userId="3e5ae2c1-af6b-4847-894f-167605063150" providerId="ADAL" clId="{43948EF7-02CA-4725-BD39-DB7251D27CD4}" dt="2024-09-11T09:08:46.729" v="1106" actId="478"/>
          <ac:picMkLst>
            <pc:docMk/>
            <pc:sldMk cId="526117444" sldId="264"/>
            <ac:picMk id="23" creationId="{AF722F38-B504-6B0C-CB2B-C73EDF13B151}"/>
          </ac:picMkLst>
        </pc:picChg>
        <pc:picChg chg="add mod">
          <ac:chgData name="Vilde Gjøvik" userId="3e5ae2c1-af6b-4847-894f-167605063150" providerId="ADAL" clId="{43948EF7-02CA-4725-BD39-DB7251D27CD4}" dt="2024-09-11T09:08:43.762" v="1105" actId="1076"/>
          <ac:picMkLst>
            <pc:docMk/>
            <pc:sldMk cId="526117444" sldId="264"/>
            <ac:picMk id="24" creationId="{3C8E2DDC-0252-E71C-CB65-47395DD08D1B}"/>
          </ac:picMkLst>
        </pc:picChg>
        <pc:picChg chg="add mod">
          <ac:chgData name="Vilde Gjøvik" userId="3e5ae2c1-af6b-4847-894f-167605063150" providerId="ADAL" clId="{43948EF7-02CA-4725-BD39-DB7251D27CD4}" dt="2024-09-11T09:09:04.292" v="1112" actId="1076"/>
          <ac:picMkLst>
            <pc:docMk/>
            <pc:sldMk cId="526117444" sldId="264"/>
            <ac:picMk id="25" creationId="{50DD29A9-FE5B-DA1B-8777-90F413A71860}"/>
          </ac:picMkLst>
        </pc:picChg>
      </pc:sldChg>
      <pc:sldChg chg="modSp mod modClrScheme chgLayout modNotesTx">
        <pc:chgData name="Vilde Gjøvik" userId="3e5ae2c1-af6b-4847-894f-167605063150" providerId="ADAL" clId="{43948EF7-02CA-4725-BD39-DB7251D27CD4}" dt="2024-09-13T10:12:20.642" v="5538" actId="20577"/>
        <pc:sldMkLst>
          <pc:docMk/>
          <pc:sldMk cId="1373725826" sldId="265"/>
        </pc:sldMkLst>
        <pc:spChg chg="mod ord">
          <ac:chgData name="Vilde Gjøvik" userId="3e5ae2c1-af6b-4847-894f-167605063150" providerId="ADAL" clId="{43948EF7-02CA-4725-BD39-DB7251D27CD4}" dt="2024-09-13T09:07:33.418" v="5140" actId="700"/>
          <ac:spMkLst>
            <pc:docMk/>
            <pc:sldMk cId="1373725826" sldId="265"/>
            <ac:spMk id="2" creationId="{3CDA7C7A-3EE3-12CD-3FA4-6F3534AB8E20}"/>
          </ac:spMkLst>
        </pc:spChg>
        <pc:spChg chg="mod ord">
          <ac:chgData name="Vilde Gjøvik" userId="3e5ae2c1-af6b-4847-894f-167605063150" providerId="ADAL" clId="{43948EF7-02CA-4725-BD39-DB7251D27CD4}" dt="2024-09-13T09:07:33.418" v="5140" actId="700"/>
          <ac:spMkLst>
            <pc:docMk/>
            <pc:sldMk cId="1373725826" sldId="265"/>
            <ac:spMk id="3" creationId="{372BE9DB-6915-0385-BA82-9B409B6AE079}"/>
          </ac:spMkLst>
        </pc:spChg>
        <pc:picChg chg="mod ord">
          <ac:chgData name="Vilde Gjøvik" userId="3e5ae2c1-af6b-4847-894f-167605063150" providerId="ADAL" clId="{43948EF7-02CA-4725-BD39-DB7251D27CD4}" dt="2024-09-13T09:07:38.109" v="5141" actId="1076"/>
          <ac:picMkLst>
            <pc:docMk/>
            <pc:sldMk cId="1373725826" sldId="265"/>
            <ac:picMk id="5" creationId="{22191D85-894D-9758-488B-9AC2098E4F3E}"/>
          </ac:picMkLst>
        </pc:picChg>
      </pc:sldChg>
      <pc:sldChg chg="new del">
        <pc:chgData name="Vilde Gjøvik" userId="3e5ae2c1-af6b-4847-894f-167605063150" providerId="ADAL" clId="{43948EF7-02CA-4725-BD39-DB7251D27CD4}" dt="2024-09-11T08:37:53.875" v="381" actId="47"/>
        <pc:sldMkLst>
          <pc:docMk/>
          <pc:sldMk cId="1397892928" sldId="265"/>
        </pc:sldMkLst>
      </pc:sldChg>
      <pc:sldChg chg="new del">
        <pc:chgData name="Vilde Gjøvik" userId="3e5ae2c1-af6b-4847-894f-167605063150" providerId="ADAL" clId="{43948EF7-02CA-4725-BD39-DB7251D27CD4}" dt="2024-09-11T08:37:56.081" v="382" actId="47"/>
        <pc:sldMkLst>
          <pc:docMk/>
          <pc:sldMk cId="242371199" sldId="266"/>
        </pc:sldMkLst>
      </pc:sldChg>
      <pc:sldChg chg="modSp new mod modShow">
        <pc:chgData name="Vilde Gjøvik" userId="3e5ae2c1-af6b-4847-894f-167605063150" providerId="ADAL" clId="{43948EF7-02CA-4725-BD39-DB7251D27CD4}" dt="2024-09-13T08:59:22.610" v="5077" actId="729"/>
        <pc:sldMkLst>
          <pc:docMk/>
          <pc:sldMk cId="1612189591" sldId="267"/>
        </pc:sldMkLst>
        <pc:spChg chg="mod">
          <ac:chgData name="Vilde Gjøvik" userId="3e5ae2c1-af6b-4847-894f-167605063150" providerId="ADAL" clId="{43948EF7-02CA-4725-BD39-DB7251D27CD4}" dt="2024-09-12T11:17:15.613" v="2539" actId="255"/>
          <ac:spMkLst>
            <pc:docMk/>
            <pc:sldMk cId="1612189591" sldId="267"/>
            <ac:spMk id="2" creationId="{1E7AE58D-FAAA-C975-EB51-63CBF44D4C32}"/>
          </ac:spMkLst>
        </pc:spChg>
        <pc:spChg chg="mod">
          <ac:chgData name="Vilde Gjøvik" userId="3e5ae2c1-af6b-4847-894f-167605063150" providerId="ADAL" clId="{43948EF7-02CA-4725-BD39-DB7251D27CD4}" dt="2024-09-11T11:08:32.943" v="2447" actId="20577"/>
          <ac:spMkLst>
            <pc:docMk/>
            <pc:sldMk cId="1612189591" sldId="267"/>
            <ac:spMk id="3" creationId="{650030B5-50C1-0B6A-CACD-34E035DC50F7}"/>
          </ac:spMkLst>
        </pc:spChg>
      </pc:sldChg>
      <pc:sldChg chg="modSp new del mod">
        <pc:chgData name="Vilde Gjøvik" userId="3e5ae2c1-af6b-4847-894f-167605063150" providerId="ADAL" clId="{43948EF7-02CA-4725-BD39-DB7251D27CD4}" dt="2024-09-12T10:24:52.242" v="2486" actId="47"/>
        <pc:sldMkLst>
          <pc:docMk/>
          <pc:sldMk cId="2899694659" sldId="268"/>
        </pc:sldMkLst>
        <pc:spChg chg="mod">
          <ac:chgData name="Vilde Gjøvik" userId="3e5ae2c1-af6b-4847-894f-167605063150" providerId="ADAL" clId="{43948EF7-02CA-4725-BD39-DB7251D27CD4}" dt="2024-09-11T08:46:23.891" v="550" actId="20577"/>
          <ac:spMkLst>
            <pc:docMk/>
            <pc:sldMk cId="2899694659" sldId="268"/>
            <ac:spMk id="2" creationId="{0D35B64A-D6C2-4D4A-D034-CE8F4639B62F}"/>
          </ac:spMkLst>
        </pc:spChg>
        <pc:spChg chg="mod">
          <ac:chgData name="Vilde Gjøvik" userId="3e5ae2c1-af6b-4847-894f-167605063150" providerId="ADAL" clId="{43948EF7-02CA-4725-BD39-DB7251D27CD4}" dt="2024-09-11T12:21:26.233" v="2464" actId="20577"/>
          <ac:spMkLst>
            <pc:docMk/>
            <pc:sldMk cId="2899694659" sldId="268"/>
            <ac:spMk id="3" creationId="{80E763E6-572D-0D29-2DCE-568C3FB385C3}"/>
          </ac:spMkLst>
        </pc:spChg>
      </pc:sldChg>
      <pc:sldChg chg="modSp new mod ord">
        <pc:chgData name="Vilde Gjøvik" userId="3e5ae2c1-af6b-4847-894f-167605063150" providerId="ADAL" clId="{43948EF7-02CA-4725-BD39-DB7251D27CD4}" dt="2024-09-13T07:34:18.669" v="4303" actId="255"/>
        <pc:sldMkLst>
          <pc:docMk/>
          <pc:sldMk cId="582151505" sldId="269"/>
        </pc:sldMkLst>
        <pc:spChg chg="mod">
          <ac:chgData name="Vilde Gjøvik" userId="3e5ae2c1-af6b-4847-894f-167605063150" providerId="ADAL" clId="{43948EF7-02CA-4725-BD39-DB7251D27CD4}" dt="2024-09-13T07:34:18.669" v="4303" actId="255"/>
          <ac:spMkLst>
            <pc:docMk/>
            <pc:sldMk cId="582151505" sldId="269"/>
            <ac:spMk id="2" creationId="{07C4C79F-8EF0-FA2D-7027-E46876B34339}"/>
          </ac:spMkLst>
        </pc:spChg>
      </pc:sldChg>
      <pc:sldChg chg="addSp delSp modSp new mod modClrScheme chgLayout">
        <pc:chgData name="Vilde Gjøvik" userId="3e5ae2c1-af6b-4847-894f-167605063150" providerId="ADAL" clId="{43948EF7-02CA-4725-BD39-DB7251D27CD4}" dt="2024-09-13T09:03:14.325" v="5099" actId="255"/>
        <pc:sldMkLst>
          <pc:docMk/>
          <pc:sldMk cId="238762570" sldId="270"/>
        </pc:sldMkLst>
        <pc:spChg chg="mod ord">
          <ac:chgData name="Vilde Gjøvik" userId="3e5ae2c1-af6b-4847-894f-167605063150" providerId="ADAL" clId="{43948EF7-02CA-4725-BD39-DB7251D27CD4}" dt="2024-09-13T09:03:14.325" v="5099" actId="255"/>
          <ac:spMkLst>
            <pc:docMk/>
            <pc:sldMk cId="238762570" sldId="270"/>
            <ac:spMk id="2" creationId="{C2602C62-EE72-0DCE-14D6-528F7AD8A4D2}"/>
          </ac:spMkLst>
        </pc:spChg>
        <pc:spChg chg="add mod ord">
          <ac:chgData name="Vilde Gjøvik" userId="3e5ae2c1-af6b-4847-894f-167605063150" providerId="ADAL" clId="{43948EF7-02CA-4725-BD39-DB7251D27CD4}" dt="2024-09-13T07:33:45.316" v="4300" actId="255"/>
          <ac:spMkLst>
            <pc:docMk/>
            <pc:sldMk cId="238762570" sldId="270"/>
            <ac:spMk id="3" creationId="{36ADCE24-C82D-D9F3-B4EB-05BC992EB03C}"/>
          </ac:spMkLst>
        </pc:spChg>
        <pc:spChg chg="add del mod ord">
          <ac:chgData name="Vilde Gjøvik" userId="3e5ae2c1-af6b-4847-894f-167605063150" providerId="ADAL" clId="{43948EF7-02CA-4725-BD39-DB7251D27CD4}" dt="2024-09-11T08:52:49.878" v="745" actId="700"/>
          <ac:spMkLst>
            <pc:docMk/>
            <pc:sldMk cId="238762570" sldId="270"/>
            <ac:spMk id="4" creationId="{47C59CF0-D241-DF52-AEA1-624226CE5F09}"/>
          </ac:spMkLst>
        </pc:spChg>
        <pc:spChg chg="add del mod ord">
          <ac:chgData name="Vilde Gjøvik" userId="3e5ae2c1-af6b-4847-894f-167605063150" providerId="ADAL" clId="{43948EF7-02CA-4725-BD39-DB7251D27CD4}" dt="2024-09-11T08:52:49.878" v="745" actId="700"/>
          <ac:spMkLst>
            <pc:docMk/>
            <pc:sldMk cId="238762570" sldId="270"/>
            <ac:spMk id="5" creationId="{003AA325-F189-1C56-5DB5-3A1EB4923A5D}"/>
          </ac:spMkLst>
        </pc:spChg>
        <pc:spChg chg="add del mod ord">
          <ac:chgData name="Vilde Gjøvik" userId="3e5ae2c1-af6b-4847-894f-167605063150" providerId="ADAL" clId="{43948EF7-02CA-4725-BD39-DB7251D27CD4}" dt="2024-09-11T08:52:49.878" v="745" actId="700"/>
          <ac:spMkLst>
            <pc:docMk/>
            <pc:sldMk cId="238762570" sldId="270"/>
            <ac:spMk id="6" creationId="{C914DC0F-85BF-B663-9B48-9E9325C6CCAA}"/>
          </ac:spMkLst>
        </pc:spChg>
      </pc:sldChg>
      <pc:sldChg chg="addSp delSp modSp new mod modNotesTx">
        <pc:chgData name="Vilde Gjøvik" userId="3e5ae2c1-af6b-4847-894f-167605063150" providerId="ADAL" clId="{43948EF7-02CA-4725-BD39-DB7251D27CD4}" dt="2024-09-13T09:16:55.408" v="5503" actId="1076"/>
        <pc:sldMkLst>
          <pc:docMk/>
          <pc:sldMk cId="918641743" sldId="271"/>
        </pc:sldMkLst>
        <pc:spChg chg="mod">
          <ac:chgData name="Vilde Gjøvik" userId="3e5ae2c1-af6b-4847-894f-167605063150" providerId="ADAL" clId="{43948EF7-02CA-4725-BD39-DB7251D27CD4}" dt="2024-09-13T07:18:48.104" v="4078" actId="20577"/>
          <ac:spMkLst>
            <pc:docMk/>
            <pc:sldMk cId="918641743" sldId="271"/>
            <ac:spMk id="2" creationId="{698DF20C-0A4A-7232-8B77-899A53D99512}"/>
          </ac:spMkLst>
        </pc:spChg>
        <pc:spChg chg="mod">
          <ac:chgData name="Vilde Gjøvik" userId="3e5ae2c1-af6b-4847-894f-167605063150" providerId="ADAL" clId="{43948EF7-02CA-4725-BD39-DB7251D27CD4}" dt="2024-09-13T07:24:10.819" v="4133" actId="20577"/>
          <ac:spMkLst>
            <pc:docMk/>
            <pc:sldMk cId="918641743" sldId="271"/>
            <ac:spMk id="3" creationId="{78C53495-C381-21D0-674F-E9CD23A51C21}"/>
          </ac:spMkLst>
        </pc:spChg>
        <pc:spChg chg="mod">
          <ac:chgData name="Vilde Gjøvik" userId="3e5ae2c1-af6b-4847-894f-167605063150" providerId="ADAL" clId="{43948EF7-02CA-4725-BD39-DB7251D27CD4}" dt="2024-09-11T09:00:20.573" v="938" actId="20577"/>
          <ac:spMkLst>
            <pc:docMk/>
            <pc:sldMk cId="918641743" sldId="271"/>
            <ac:spMk id="4" creationId="{5A0DB94E-94C2-A616-EFB1-96C7E75CDFCF}"/>
          </ac:spMkLst>
        </pc:spChg>
        <pc:spChg chg="del mod">
          <ac:chgData name="Vilde Gjøvik" userId="3e5ae2c1-af6b-4847-894f-167605063150" providerId="ADAL" clId="{43948EF7-02CA-4725-BD39-DB7251D27CD4}" dt="2024-09-13T07:17:49.855" v="4069" actId="22"/>
          <ac:spMkLst>
            <pc:docMk/>
            <pc:sldMk cId="918641743" sldId="271"/>
            <ac:spMk id="5" creationId="{5DE73D25-6FA7-ADC7-1346-A4687C455DFD}"/>
          </ac:spMkLst>
        </pc:spChg>
        <pc:spChg chg="mod">
          <ac:chgData name="Vilde Gjøvik" userId="3e5ae2c1-af6b-4847-894f-167605063150" providerId="ADAL" clId="{43948EF7-02CA-4725-BD39-DB7251D27CD4}" dt="2024-09-13T09:03:34.024" v="5100" actId="255"/>
          <ac:spMkLst>
            <pc:docMk/>
            <pc:sldMk cId="918641743" sldId="271"/>
            <ac:spMk id="6" creationId="{B858147A-F2FE-F278-CEF7-F31EB9335389}"/>
          </ac:spMkLst>
        </pc:spChg>
        <pc:picChg chg="add mod ord">
          <ac:chgData name="Vilde Gjøvik" userId="3e5ae2c1-af6b-4847-894f-167605063150" providerId="ADAL" clId="{43948EF7-02CA-4725-BD39-DB7251D27CD4}" dt="2024-09-13T09:16:55.408" v="5503" actId="1076"/>
          <ac:picMkLst>
            <pc:docMk/>
            <pc:sldMk cId="918641743" sldId="271"/>
            <ac:picMk id="8" creationId="{60825AC2-0B42-9597-AF8B-7AD12E6D0F89}"/>
          </ac:picMkLst>
        </pc:picChg>
      </pc:sldChg>
      <pc:sldChg chg="addSp delSp modSp new mod modClrScheme chgLayout modNotesTx">
        <pc:chgData name="Vilde Gjøvik" userId="3e5ae2c1-af6b-4847-894f-167605063150" providerId="ADAL" clId="{43948EF7-02CA-4725-BD39-DB7251D27CD4}" dt="2024-09-13T09:04:29.334" v="5122"/>
        <pc:sldMkLst>
          <pc:docMk/>
          <pc:sldMk cId="149010025" sldId="272"/>
        </pc:sldMkLst>
        <pc:spChg chg="mod ord">
          <ac:chgData name="Vilde Gjøvik" userId="3e5ae2c1-af6b-4847-894f-167605063150" providerId="ADAL" clId="{43948EF7-02CA-4725-BD39-DB7251D27CD4}" dt="2024-09-13T09:04:00.052" v="5102" actId="255"/>
          <ac:spMkLst>
            <pc:docMk/>
            <pc:sldMk cId="149010025" sldId="272"/>
            <ac:spMk id="2" creationId="{6C15C881-EB19-0088-1576-CCC781F21E93}"/>
          </ac:spMkLst>
        </pc:spChg>
        <pc:spChg chg="add del mod">
          <ac:chgData name="Vilde Gjøvik" userId="3e5ae2c1-af6b-4847-894f-167605063150" providerId="ADAL" clId="{43948EF7-02CA-4725-BD39-DB7251D27CD4}" dt="2024-09-13T07:30:13.577" v="4262"/>
          <ac:spMkLst>
            <pc:docMk/>
            <pc:sldMk cId="149010025" sldId="272"/>
            <ac:spMk id="3" creationId="{E725CE06-C12B-4F13-DBE2-9E5EDD686131}"/>
          </ac:spMkLst>
        </pc:spChg>
        <pc:spChg chg="add del mod">
          <ac:chgData name="Vilde Gjøvik" userId="3e5ae2c1-af6b-4847-894f-167605063150" providerId="ADAL" clId="{43948EF7-02CA-4725-BD39-DB7251D27CD4}" dt="2024-09-13T07:29:49.599" v="4253"/>
          <ac:spMkLst>
            <pc:docMk/>
            <pc:sldMk cId="149010025" sldId="272"/>
            <ac:spMk id="4" creationId="{B831316A-822C-93E5-62A0-202A00483F1D}"/>
          </ac:spMkLst>
        </pc:spChg>
        <pc:spChg chg="add del mod ord">
          <ac:chgData name="Vilde Gjøvik" userId="3e5ae2c1-af6b-4847-894f-167605063150" providerId="ADAL" clId="{43948EF7-02CA-4725-BD39-DB7251D27CD4}" dt="2024-09-11T09:11:01.250" v="1116" actId="700"/>
          <ac:spMkLst>
            <pc:docMk/>
            <pc:sldMk cId="149010025" sldId="272"/>
            <ac:spMk id="5" creationId="{4478927E-48EC-3210-4666-F215CFE1BE1B}"/>
          </ac:spMkLst>
        </pc:spChg>
        <pc:spChg chg="add mod ord">
          <ac:chgData name="Vilde Gjøvik" userId="3e5ae2c1-af6b-4847-894f-167605063150" providerId="ADAL" clId="{43948EF7-02CA-4725-BD39-DB7251D27CD4}" dt="2024-09-13T07:30:10.982" v="4260" actId="27636"/>
          <ac:spMkLst>
            <pc:docMk/>
            <pc:sldMk cId="149010025" sldId="272"/>
            <ac:spMk id="5" creationId="{FDFA4D25-254D-0FE7-CC09-5A8A6896F351}"/>
          </ac:spMkLst>
        </pc:spChg>
        <pc:spChg chg="add del mod ord">
          <ac:chgData name="Vilde Gjøvik" userId="3e5ae2c1-af6b-4847-894f-167605063150" providerId="ADAL" clId="{43948EF7-02CA-4725-BD39-DB7251D27CD4}" dt="2024-09-11T09:11:01.250" v="1116" actId="700"/>
          <ac:spMkLst>
            <pc:docMk/>
            <pc:sldMk cId="149010025" sldId="272"/>
            <ac:spMk id="6" creationId="{00A2C245-D856-1E3F-38F4-E4CFC5843718}"/>
          </ac:spMkLst>
        </pc:spChg>
        <pc:spChg chg="add del mod ord">
          <ac:chgData name="Vilde Gjøvik" userId="3e5ae2c1-af6b-4847-894f-167605063150" providerId="ADAL" clId="{43948EF7-02CA-4725-BD39-DB7251D27CD4}" dt="2024-09-13T07:29:44.935" v="4250" actId="700"/>
          <ac:spMkLst>
            <pc:docMk/>
            <pc:sldMk cId="149010025" sldId="272"/>
            <ac:spMk id="7" creationId="{1272C70D-D3C1-6D91-FA1F-36A540081490}"/>
          </ac:spMkLst>
        </pc:spChg>
      </pc:sldChg>
      <pc:sldChg chg="addSp delSp modSp new mod modClrScheme chgLayout modNotesTx">
        <pc:chgData name="Vilde Gjøvik" userId="3e5ae2c1-af6b-4847-894f-167605063150" providerId="ADAL" clId="{43948EF7-02CA-4725-BD39-DB7251D27CD4}" dt="2024-09-13T09:05:32.441" v="5126" actId="255"/>
        <pc:sldMkLst>
          <pc:docMk/>
          <pc:sldMk cId="3816406127" sldId="273"/>
        </pc:sldMkLst>
        <pc:spChg chg="mod ord">
          <ac:chgData name="Vilde Gjøvik" userId="3e5ae2c1-af6b-4847-894f-167605063150" providerId="ADAL" clId="{43948EF7-02CA-4725-BD39-DB7251D27CD4}" dt="2024-09-13T09:04:55.723" v="5124" actId="255"/>
          <ac:spMkLst>
            <pc:docMk/>
            <pc:sldMk cId="3816406127" sldId="273"/>
            <ac:spMk id="2" creationId="{FF1D1CFE-2465-A92F-B6D7-BDD99D2DA13A}"/>
          </ac:spMkLst>
        </pc:spChg>
        <pc:spChg chg="del mod ord">
          <ac:chgData name="Vilde Gjøvik" userId="3e5ae2c1-af6b-4847-894f-167605063150" providerId="ADAL" clId="{43948EF7-02CA-4725-BD39-DB7251D27CD4}" dt="2024-09-13T07:38:42.901" v="4307" actId="700"/>
          <ac:spMkLst>
            <pc:docMk/>
            <pc:sldMk cId="3816406127" sldId="273"/>
            <ac:spMk id="3" creationId="{11598833-5895-DBBE-B50C-D4CA061162DC}"/>
          </ac:spMkLst>
        </pc:spChg>
        <pc:spChg chg="add del mod">
          <ac:chgData name="Vilde Gjøvik" userId="3e5ae2c1-af6b-4847-894f-167605063150" providerId="ADAL" clId="{43948EF7-02CA-4725-BD39-DB7251D27CD4}" dt="2024-09-13T07:38:48.731" v="4310"/>
          <ac:spMkLst>
            <pc:docMk/>
            <pc:sldMk cId="3816406127" sldId="273"/>
            <ac:spMk id="4" creationId="{17D2A91E-E7BC-2233-F53F-499715ACD96B}"/>
          </ac:spMkLst>
        </pc:spChg>
        <pc:spChg chg="add mod ord">
          <ac:chgData name="Vilde Gjøvik" userId="3e5ae2c1-af6b-4847-894f-167605063150" providerId="ADAL" clId="{43948EF7-02CA-4725-BD39-DB7251D27CD4}" dt="2024-09-13T09:05:32.441" v="5126" actId="255"/>
          <ac:spMkLst>
            <pc:docMk/>
            <pc:sldMk cId="3816406127" sldId="273"/>
            <ac:spMk id="5" creationId="{821A51E3-FD95-1C3C-75B9-E9D4DCC01D91}"/>
          </ac:spMkLst>
        </pc:spChg>
      </pc:sldChg>
      <pc:sldChg chg="addSp delSp modSp new mod modClrScheme chgLayout modNotesTx">
        <pc:chgData name="Vilde Gjøvik" userId="3e5ae2c1-af6b-4847-894f-167605063150" providerId="ADAL" clId="{43948EF7-02CA-4725-BD39-DB7251D27CD4}" dt="2024-09-13T09:05:08.593" v="5125" actId="255"/>
        <pc:sldMkLst>
          <pc:docMk/>
          <pc:sldMk cId="640835265" sldId="274"/>
        </pc:sldMkLst>
        <pc:spChg chg="mod ord">
          <ac:chgData name="Vilde Gjøvik" userId="3e5ae2c1-af6b-4847-894f-167605063150" providerId="ADAL" clId="{43948EF7-02CA-4725-BD39-DB7251D27CD4}" dt="2024-09-13T09:05:08.593" v="5125" actId="255"/>
          <ac:spMkLst>
            <pc:docMk/>
            <pc:sldMk cId="640835265" sldId="274"/>
            <ac:spMk id="2" creationId="{5A231746-39C6-1D5F-F617-6BB6C5693443}"/>
          </ac:spMkLst>
        </pc:spChg>
        <pc:spChg chg="del mod ord">
          <ac:chgData name="Vilde Gjøvik" userId="3e5ae2c1-af6b-4847-894f-167605063150" providerId="ADAL" clId="{43948EF7-02CA-4725-BD39-DB7251D27CD4}" dt="2024-09-13T07:52:26.647" v="4314" actId="700"/>
          <ac:spMkLst>
            <pc:docMk/>
            <pc:sldMk cId="640835265" sldId="274"/>
            <ac:spMk id="3" creationId="{D0B1AC81-4738-551A-9E15-6CA0A2D687F0}"/>
          </ac:spMkLst>
        </pc:spChg>
        <pc:spChg chg="add del mod">
          <ac:chgData name="Vilde Gjøvik" userId="3e5ae2c1-af6b-4847-894f-167605063150" providerId="ADAL" clId="{43948EF7-02CA-4725-BD39-DB7251D27CD4}" dt="2024-09-13T07:52:31.422" v="4317"/>
          <ac:spMkLst>
            <pc:docMk/>
            <pc:sldMk cId="640835265" sldId="274"/>
            <ac:spMk id="4" creationId="{DEFC1200-6F69-A7EF-B196-441188C9108B}"/>
          </ac:spMkLst>
        </pc:spChg>
        <pc:spChg chg="add mod ord">
          <ac:chgData name="Vilde Gjøvik" userId="3e5ae2c1-af6b-4847-894f-167605063150" providerId="ADAL" clId="{43948EF7-02CA-4725-BD39-DB7251D27CD4}" dt="2024-09-13T08:55:56.313" v="5066" actId="20577"/>
          <ac:spMkLst>
            <pc:docMk/>
            <pc:sldMk cId="640835265" sldId="274"/>
            <ac:spMk id="5" creationId="{DDFAAB1B-DCD5-374A-CF87-B4BF58E3FBB5}"/>
          </ac:spMkLst>
        </pc:spChg>
      </pc:sldChg>
      <pc:sldChg chg="addSp delSp modSp new mod modClrScheme chgLayout modNotesTx">
        <pc:chgData name="Vilde Gjøvik" userId="3e5ae2c1-af6b-4847-894f-167605063150" providerId="ADAL" clId="{43948EF7-02CA-4725-BD39-DB7251D27CD4}" dt="2024-09-13T08:15:54.997" v="4680" actId="20577"/>
        <pc:sldMkLst>
          <pc:docMk/>
          <pc:sldMk cId="3096102285" sldId="275"/>
        </pc:sldMkLst>
        <pc:spChg chg="mod ord">
          <ac:chgData name="Vilde Gjøvik" userId="3e5ae2c1-af6b-4847-894f-167605063150" providerId="ADAL" clId="{43948EF7-02CA-4725-BD39-DB7251D27CD4}" dt="2024-09-13T08:02:15.439" v="4506" actId="700"/>
          <ac:spMkLst>
            <pc:docMk/>
            <pc:sldMk cId="3096102285" sldId="275"/>
            <ac:spMk id="2" creationId="{FA492995-DA14-C7D1-A37E-EB14E48DA582}"/>
          </ac:spMkLst>
        </pc:spChg>
        <pc:spChg chg="del mod ord">
          <ac:chgData name="Vilde Gjøvik" userId="3e5ae2c1-af6b-4847-894f-167605063150" providerId="ADAL" clId="{43948EF7-02CA-4725-BD39-DB7251D27CD4}" dt="2024-09-13T08:02:15.439" v="4506" actId="700"/>
          <ac:spMkLst>
            <pc:docMk/>
            <pc:sldMk cId="3096102285" sldId="275"/>
            <ac:spMk id="3" creationId="{1B82616A-55FA-B40D-619E-AF7D4413A46E}"/>
          </ac:spMkLst>
        </pc:spChg>
        <pc:spChg chg="add del mod">
          <ac:chgData name="Vilde Gjøvik" userId="3e5ae2c1-af6b-4847-894f-167605063150" providerId="ADAL" clId="{43948EF7-02CA-4725-BD39-DB7251D27CD4}" dt="2024-09-13T08:02:12.768" v="4505"/>
          <ac:spMkLst>
            <pc:docMk/>
            <pc:sldMk cId="3096102285" sldId="275"/>
            <ac:spMk id="4" creationId="{8193850B-9830-090F-6C47-563A6EA9874D}"/>
          </ac:spMkLst>
        </pc:spChg>
        <pc:spChg chg="add mod ord">
          <ac:chgData name="Vilde Gjøvik" userId="3e5ae2c1-af6b-4847-894f-167605063150" providerId="ADAL" clId="{43948EF7-02CA-4725-BD39-DB7251D27CD4}" dt="2024-09-13T08:15:27.631" v="4652" actId="20577"/>
          <ac:spMkLst>
            <pc:docMk/>
            <pc:sldMk cId="3096102285" sldId="275"/>
            <ac:spMk id="5" creationId="{0DD64395-5E2B-334D-3035-1EF893AC0F59}"/>
          </ac:spMkLst>
        </pc:spChg>
      </pc:sldChg>
      <pc:sldChg chg="modSp new mod">
        <pc:chgData name="Vilde Gjøvik" userId="3e5ae2c1-af6b-4847-894f-167605063150" providerId="ADAL" clId="{43948EF7-02CA-4725-BD39-DB7251D27CD4}" dt="2024-09-13T09:06:27.869" v="5133" actId="255"/>
        <pc:sldMkLst>
          <pc:docMk/>
          <pc:sldMk cId="543551989" sldId="276"/>
        </pc:sldMkLst>
        <pc:spChg chg="mod">
          <ac:chgData name="Vilde Gjøvik" userId="3e5ae2c1-af6b-4847-894f-167605063150" providerId="ADAL" clId="{43948EF7-02CA-4725-BD39-DB7251D27CD4}" dt="2024-09-13T09:06:27.869" v="5133" actId="255"/>
          <ac:spMkLst>
            <pc:docMk/>
            <pc:sldMk cId="543551989" sldId="276"/>
            <ac:spMk id="2" creationId="{BFAE2B55-378B-C378-F6E0-1540B5A4E55A}"/>
          </ac:spMkLst>
        </pc:spChg>
      </pc:sldChg>
      <pc:sldChg chg="addSp modSp new del mod ord modNotesTx">
        <pc:chgData name="Vilde Gjøvik" userId="3e5ae2c1-af6b-4847-894f-167605063150" providerId="ADAL" clId="{43948EF7-02CA-4725-BD39-DB7251D27CD4}" dt="2024-09-11T12:22:58.934" v="2469" actId="47"/>
        <pc:sldMkLst>
          <pc:docMk/>
          <pc:sldMk cId="861068003" sldId="277"/>
        </pc:sldMkLst>
        <pc:spChg chg="mod">
          <ac:chgData name="Vilde Gjøvik" userId="3e5ae2c1-af6b-4847-894f-167605063150" providerId="ADAL" clId="{43948EF7-02CA-4725-BD39-DB7251D27CD4}" dt="2024-09-11T09:17:41.152" v="1377" actId="20577"/>
          <ac:spMkLst>
            <pc:docMk/>
            <pc:sldMk cId="861068003" sldId="277"/>
            <ac:spMk id="2" creationId="{A26931C3-A12C-A161-78DD-0BD53734E240}"/>
          </ac:spMkLst>
        </pc:spChg>
        <pc:spChg chg="mod">
          <ac:chgData name="Vilde Gjøvik" userId="3e5ae2c1-af6b-4847-894f-167605063150" providerId="ADAL" clId="{43948EF7-02CA-4725-BD39-DB7251D27CD4}" dt="2024-09-11T12:22:40.276" v="2465" actId="20577"/>
          <ac:spMkLst>
            <pc:docMk/>
            <pc:sldMk cId="861068003" sldId="277"/>
            <ac:spMk id="3" creationId="{495F116F-C7CB-7299-5946-B1D76CD6A3FC}"/>
          </ac:spMkLst>
        </pc:spChg>
        <pc:spChg chg="add mod">
          <ac:chgData name="Vilde Gjøvik" userId="3e5ae2c1-af6b-4847-894f-167605063150" providerId="ADAL" clId="{43948EF7-02CA-4725-BD39-DB7251D27CD4}" dt="2024-09-11T12:22:50.550" v="2468" actId="14100"/>
          <ac:spMkLst>
            <pc:docMk/>
            <pc:sldMk cId="861068003" sldId="277"/>
            <ac:spMk id="4" creationId="{08A90457-AD52-68DC-E847-D9F73107E71F}"/>
          </ac:spMkLst>
        </pc:spChg>
      </pc:sldChg>
      <pc:sldChg chg="delSp modSp new mod modClrScheme chgLayout">
        <pc:chgData name="Vilde Gjøvik" userId="3e5ae2c1-af6b-4847-894f-167605063150" providerId="ADAL" clId="{43948EF7-02CA-4725-BD39-DB7251D27CD4}" dt="2024-09-13T09:08:17.388" v="5148" actId="1076"/>
        <pc:sldMkLst>
          <pc:docMk/>
          <pc:sldMk cId="4064690691" sldId="278"/>
        </pc:sldMkLst>
        <pc:spChg chg="del">
          <ac:chgData name="Vilde Gjøvik" userId="3e5ae2c1-af6b-4847-894f-167605063150" providerId="ADAL" clId="{43948EF7-02CA-4725-BD39-DB7251D27CD4}" dt="2024-09-13T09:07:45.818" v="5142" actId="700"/>
          <ac:spMkLst>
            <pc:docMk/>
            <pc:sldMk cId="4064690691" sldId="278"/>
            <ac:spMk id="2" creationId="{DD430902-8FE6-CD54-D064-A5CD4ED3C8DA}"/>
          </ac:spMkLst>
        </pc:spChg>
        <pc:spChg chg="mod ord">
          <ac:chgData name="Vilde Gjøvik" userId="3e5ae2c1-af6b-4847-894f-167605063150" providerId="ADAL" clId="{43948EF7-02CA-4725-BD39-DB7251D27CD4}" dt="2024-09-13T09:08:17.388" v="5148" actId="1076"/>
          <ac:spMkLst>
            <pc:docMk/>
            <pc:sldMk cId="4064690691" sldId="278"/>
            <ac:spMk id="3" creationId="{2FCC6ED8-C70E-D861-6819-3924DD0939A3}"/>
          </ac:spMkLst>
        </pc:spChg>
      </pc:sldChg>
      <pc:sldChg chg="modSp new mod modNotesTx">
        <pc:chgData name="Vilde Gjøvik" userId="3e5ae2c1-af6b-4847-894f-167605063150" providerId="ADAL" clId="{43948EF7-02CA-4725-BD39-DB7251D27CD4}" dt="2024-09-11T09:23:15.670" v="1445"/>
        <pc:sldMkLst>
          <pc:docMk/>
          <pc:sldMk cId="4104832397" sldId="279"/>
        </pc:sldMkLst>
        <pc:spChg chg="mod">
          <ac:chgData name="Vilde Gjøvik" userId="3e5ae2c1-af6b-4847-894f-167605063150" providerId="ADAL" clId="{43948EF7-02CA-4725-BD39-DB7251D27CD4}" dt="2024-09-11T09:22:40.031" v="1433" actId="20577"/>
          <ac:spMkLst>
            <pc:docMk/>
            <pc:sldMk cId="4104832397" sldId="279"/>
            <ac:spMk id="2" creationId="{EDE8D822-A716-72B6-7AB1-11C4214C8E78}"/>
          </ac:spMkLst>
        </pc:spChg>
        <pc:spChg chg="mod">
          <ac:chgData name="Vilde Gjøvik" userId="3e5ae2c1-af6b-4847-894f-167605063150" providerId="ADAL" clId="{43948EF7-02CA-4725-BD39-DB7251D27CD4}" dt="2024-09-11T09:23:08.491" v="1444" actId="20577"/>
          <ac:spMkLst>
            <pc:docMk/>
            <pc:sldMk cId="4104832397" sldId="279"/>
            <ac:spMk id="3" creationId="{E39B94FB-D923-410E-285B-4CD4CEC503A6}"/>
          </ac:spMkLst>
        </pc:spChg>
      </pc:sldChg>
      <pc:sldChg chg="addSp delSp modSp new del mod">
        <pc:chgData name="Vilde Gjøvik" userId="3e5ae2c1-af6b-4847-894f-167605063150" providerId="ADAL" clId="{43948EF7-02CA-4725-BD39-DB7251D27CD4}" dt="2024-09-12T10:13:49.237" v="2471" actId="47"/>
        <pc:sldMkLst>
          <pc:docMk/>
          <pc:sldMk cId="985425276" sldId="280"/>
        </pc:sldMkLst>
        <pc:spChg chg="mod">
          <ac:chgData name="Vilde Gjøvik" userId="3e5ae2c1-af6b-4847-894f-167605063150" providerId="ADAL" clId="{43948EF7-02CA-4725-BD39-DB7251D27CD4}" dt="2024-09-11T09:24:21.434" v="1470" actId="20577"/>
          <ac:spMkLst>
            <pc:docMk/>
            <pc:sldMk cId="985425276" sldId="280"/>
            <ac:spMk id="2" creationId="{1006500B-26AE-2574-62FB-D12A544CA6A1}"/>
          </ac:spMkLst>
        </pc:spChg>
        <pc:spChg chg="del">
          <ac:chgData name="Vilde Gjøvik" userId="3e5ae2c1-af6b-4847-894f-167605063150" providerId="ADAL" clId="{43948EF7-02CA-4725-BD39-DB7251D27CD4}" dt="2024-09-11T09:24:13.308" v="1447" actId="22"/>
          <ac:spMkLst>
            <pc:docMk/>
            <pc:sldMk cId="985425276" sldId="280"/>
            <ac:spMk id="3" creationId="{97E73CE0-E365-7F57-63C7-08C7A6AA0A5E}"/>
          </ac:spMkLst>
        </pc:spChg>
        <pc:picChg chg="add mod ord">
          <ac:chgData name="Vilde Gjøvik" userId="3e5ae2c1-af6b-4847-894f-167605063150" providerId="ADAL" clId="{43948EF7-02CA-4725-BD39-DB7251D27CD4}" dt="2024-09-11T09:24:13.308" v="1447" actId="22"/>
          <ac:picMkLst>
            <pc:docMk/>
            <pc:sldMk cId="985425276" sldId="280"/>
            <ac:picMk id="5" creationId="{04D2F225-C288-4D10-E142-61748771DAE6}"/>
          </ac:picMkLst>
        </pc:picChg>
      </pc:sldChg>
      <pc:sldChg chg="addSp delSp modSp new mod modClrScheme chgLayout modNotesTx">
        <pc:chgData name="Vilde Gjøvik" userId="3e5ae2c1-af6b-4847-894f-167605063150" providerId="ADAL" clId="{43948EF7-02CA-4725-BD39-DB7251D27CD4}" dt="2024-09-13T08:59:06.048" v="5076" actId="403"/>
        <pc:sldMkLst>
          <pc:docMk/>
          <pc:sldMk cId="246191720" sldId="281"/>
        </pc:sldMkLst>
        <pc:spChg chg="mod ord">
          <ac:chgData name="Vilde Gjøvik" userId="3e5ae2c1-af6b-4847-894f-167605063150" providerId="ADAL" clId="{43948EF7-02CA-4725-BD39-DB7251D27CD4}" dt="2024-09-12T11:17:22.221" v="2540" actId="255"/>
          <ac:spMkLst>
            <pc:docMk/>
            <pc:sldMk cId="246191720" sldId="281"/>
            <ac:spMk id="2" creationId="{D42ABC9C-096B-ED94-9E4E-5F2A4B8F8A92}"/>
          </ac:spMkLst>
        </pc:spChg>
        <pc:spChg chg="mod">
          <ac:chgData name="Vilde Gjøvik" userId="3e5ae2c1-af6b-4847-894f-167605063150" providerId="ADAL" clId="{43948EF7-02CA-4725-BD39-DB7251D27CD4}" dt="2024-09-13T08:59:06.048" v="5076" actId="403"/>
          <ac:spMkLst>
            <pc:docMk/>
            <pc:sldMk cId="246191720" sldId="281"/>
            <ac:spMk id="3" creationId="{AF37BBE6-F0FF-62A3-2B20-A4F8C790AB31}"/>
          </ac:spMkLst>
        </pc:spChg>
        <pc:spChg chg="del">
          <ac:chgData name="Vilde Gjøvik" userId="3e5ae2c1-af6b-4847-894f-167605063150" providerId="ADAL" clId="{43948EF7-02CA-4725-BD39-DB7251D27CD4}" dt="2024-09-12T11:10:51.766" v="2507" actId="478"/>
          <ac:spMkLst>
            <pc:docMk/>
            <pc:sldMk cId="246191720" sldId="281"/>
            <ac:spMk id="6" creationId="{855D8C01-C579-40B8-0ABB-DE986AC9D235}"/>
          </ac:spMkLst>
        </pc:spChg>
        <pc:spChg chg="add mod">
          <ac:chgData name="Vilde Gjøvik" userId="3e5ae2c1-af6b-4847-894f-167605063150" providerId="ADAL" clId="{43948EF7-02CA-4725-BD39-DB7251D27CD4}" dt="2024-09-12T11:11:21.864" v="2510" actId="26606"/>
          <ac:spMkLst>
            <pc:docMk/>
            <pc:sldMk cId="246191720" sldId="281"/>
            <ac:spMk id="9" creationId="{70F20CB8-4707-27FF-8F40-80F781AB91DE}"/>
          </ac:spMkLst>
        </pc:spChg>
        <pc:spChg chg="add mod">
          <ac:chgData name="Vilde Gjøvik" userId="3e5ae2c1-af6b-4847-894f-167605063150" providerId="ADAL" clId="{43948EF7-02CA-4725-BD39-DB7251D27CD4}" dt="2024-09-12T11:11:21.864" v="2510" actId="26606"/>
          <ac:spMkLst>
            <pc:docMk/>
            <pc:sldMk cId="246191720" sldId="281"/>
            <ac:spMk id="11" creationId="{52EFA346-22F8-4A7F-CE57-46B04A6167FE}"/>
          </ac:spMkLst>
        </pc:spChg>
        <pc:picChg chg="add del mod">
          <ac:chgData name="Vilde Gjøvik" userId="3e5ae2c1-af6b-4847-894f-167605063150" providerId="ADAL" clId="{43948EF7-02CA-4725-BD39-DB7251D27CD4}" dt="2024-09-11T10:54:16.283" v="2435" actId="478"/>
          <ac:picMkLst>
            <pc:docMk/>
            <pc:sldMk cId="246191720" sldId="281"/>
            <ac:picMk id="4" creationId="{D1572299-11B2-4ED0-4120-CF0D22DDC65B}"/>
          </ac:picMkLst>
        </pc:picChg>
        <pc:picChg chg="add mod">
          <ac:chgData name="Vilde Gjøvik" userId="3e5ae2c1-af6b-4847-894f-167605063150" providerId="ADAL" clId="{43948EF7-02CA-4725-BD39-DB7251D27CD4}" dt="2024-09-12T11:11:36.483" v="2511" actId="1076"/>
          <ac:picMkLst>
            <pc:docMk/>
            <pc:sldMk cId="246191720" sldId="281"/>
            <ac:picMk id="4" creationId="{D6088783-935A-C2D5-B07E-965F05F2D898}"/>
          </ac:picMkLst>
        </pc:picChg>
        <pc:picChg chg="del">
          <ac:chgData name="Vilde Gjøvik" userId="3e5ae2c1-af6b-4847-894f-167605063150" providerId="ADAL" clId="{43948EF7-02CA-4725-BD39-DB7251D27CD4}" dt="2024-09-12T11:10:48.684" v="2506" actId="478"/>
          <ac:picMkLst>
            <pc:docMk/>
            <pc:sldMk cId="246191720" sldId="281"/>
            <ac:picMk id="5" creationId="{25263781-D825-0FFC-7AC7-BF206D9E36AB}"/>
          </ac:picMkLst>
        </pc:picChg>
      </pc:sldChg>
      <pc:sldChg chg="modSp new del mod ord modNotesTx">
        <pc:chgData name="Vilde Gjøvik" userId="3e5ae2c1-af6b-4847-894f-167605063150" providerId="ADAL" clId="{43948EF7-02CA-4725-BD39-DB7251D27CD4}" dt="2024-09-12T11:10:33.074" v="2505" actId="47"/>
        <pc:sldMkLst>
          <pc:docMk/>
          <pc:sldMk cId="1899873250" sldId="282"/>
        </pc:sldMkLst>
        <pc:spChg chg="mod">
          <ac:chgData name="Vilde Gjøvik" userId="3e5ae2c1-af6b-4847-894f-167605063150" providerId="ADAL" clId="{43948EF7-02CA-4725-BD39-DB7251D27CD4}" dt="2024-09-11T10:09:47.151" v="2083" actId="20577"/>
          <ac:spMkLst>
            <pc:docMk/>
            <pc:sldMk cId="1899873250" sldId="282"/>
            <ac:spMk id="2" creationId="{18E814D4-2416-2C93-8E30-28886F9E99F1}"/>
          </ac:spMkLst>
        </pc:spChg>
        <pc:spChg chg="mod">
          <ac:chgData name="Vilde Gjøvik" userId="3e5ae2c1-af6b-4847-894f-167605063150" providerId="ADAL" clId="{43948EF7-02CA-4725-BD39-DB7251D27CD4}" dt="2024-09-11T10:12:18.303" v="2230" actId="20577"/>
          <ac:spMkLst>
            <pc:docMk/>
            <pc:sldMk cId="1899873250" sldId="282"/>
            <ac:spMk id="3" creationId="{E5B1CF7D-2EDB-6E41-4573-9DF3124C0AFB}"/>
          </ac:spMkLst>
        </pc:spChg>
      </pc:sldChg>
      <pc:sldChg chg="modSp mod ord">
        <pc:chgData name="Vilde Gjøvik" userId="3e5ae2c1-af6b-4847-894f-167605063150" providerId="ADAL" clId="{43948EF7-02CA-4725-BD39-DB7251D27CD4}" dt="2024-09-13T09:01:41.268" v="5089" actId="255"/>
        <pc:sldMkLst>
          <pc:docMk/>
          <pc:sldMk cId="2283588886" sldId="283"/>
        </pc:sldMkLst>
        <pc:spChg chg="mod">
          <ac:chgData name="Vilde Gjøvik" userId="3e5ae2c1-af6b-4847-894f-167605063150" providerId="ADAL" clId="{43948EF7-02CA-4725-BD39-DB7251D27CD4}" dt="2024-09-13T09:01:41.268" v="5089" actId="255"/>
          <ac:spMkLst>
            <pc:docMk/>
            <pc:sldMk cId="2283588886" sldId="283"/>
            <ac:spMk id="3" creationId="{650030B5-50C1-0B6A-CACD-34E035DC50F7}"/>
          </ac:spMkLst>
        </pc:spChg>
      </pc:sldChg>
      <pc:sldChg chg="modSp mod">
        <pc:chgData name="Vilde Gjøvik" userId="3e5ae2c1-af6b-4847-894f-167605063150" providerId="ADAL" clId="{43948EF7-02CA-4725-BD39-DB7251D27CD4}" dt="2024-09-13T09:01:50.812" v="5090" actId="255"/>
        <pc:sldMkLst>
          <pc:docMk/>
          <pc:sldMk cId="2811177536" sldId="284"/>
        </pc:sldMkLst>
        <pc:spChg chg="mod">
          <ac:chgData name="Vilde Gjøvik" userId="3e5ae2c1-af6b-4847-894f-167605063150" providerId="ADAL" clId="{43948EF7-02CA-4725-BD39-DB7251D27CD4}" dt="2024-09-13T09:01:50.812" v="5090" actId="255"/>
          <ac:spMkLst>
            <pc:docMk/>
            <pc:sldMk cId="2811177536" sldId="284"/>
            <ac:spMk id="3" creationId="{650030B5-50C1-0B6A-CACD-34E035DC50F7}"/>
          </ac:spMkLst>
        </pc:spChg>
      </pc:sldChg>
      <pc:sldChg chg="modSp mod">
        <pc:chgData name="Vilde Gjøvik" userId="3e5ae2c1-af6b-4847-894f-167605063150" providerId="ADAL" clId="{43948EF7-02CA-4725-BD39-DB7251D27CD4}" dt="2024-09-13T09:01:57.865" v="5091" actId="255"/>
        <pc:sldMkLst>
          <pc:docMk/>
          <pc:sldMk cId="2914038452" sldId="285"/>
        </pc:sldMkLst>
        <pc:spChg chg="mod">
          <ac:chgData name="Vilde Gjøvik" userId="3e5ae2c1-af6b-4847-894f-167605063150" providerId="ADAL" clId="{43948EF7-02CA-4725-BD39-DB7251D27CD4}" dt="2024-09-13T09:01:20.627" v="5088" actId="255"/>
          <ac:spMkLst>
            <pc:docMk/>
            <pc:sldMk cId="2914038452" sldId="285"/>
            <ac:spMk id="2" creationId="{1E7AE58D-FAAA-C975-EB51-63CBF44D4C32}"/>
          </ac:spMkLst>
        </pc:spChg>
        <pc:spChg chg="mod">
          <ac:chgData name="Vilde Gjøvik" userId="3e5ae2c1-af6b-4847-894f-167605063150" providerId="ADAL" clId="{43948EF7-02CA-4725-BD39-DB7251D27CD4}" dt="2024-09-13T09:01:57.865" v="5091" actId="255"/>
          <ac:spMkLst>
            <pc:docMk/>
            <pc:sldMk cId="2914038452" sldId="285"/>
            <ac:spMk id="3" creationId="{650030B5-50C1-0B6A-CACD-34E035DC50F7}"/>
          </ac:spMkLst>
        </pc:spChg>
      </pc:sldChg>
      <pc:sldChg chg="modSp mod">
        <pc:chgData name="Vilde Gjøvik" userId="3e5ae2c1-af6b-4847-894f-167605063150" providerId="ADAL" clId="{43948EF7-02CA-4725-BD39-DB7251D27CD4}" dt="2024-09-13T09:02:03.649" v="5092" actId="255"/>
        <pc:sldMkLst>
          <pc:docMk/>
          <pc:sldMk cId="465178661" sldId="286"/>
        </pc:sldMkLst>
        <pc:spChg chg="mod">
          <ac:chgData name="Vilde Gjøvik" userId="3e5ae2c1-af6b-4847-894f-167605063150" providerId="ADAL" clId="{43948EF7-02CA-4725-BD39-DB7251D27CD4}" dt="2024-09-13T09:02:03.649" v="5092" actId="255"/>
          <ac:spMkLst>
            <pc:docMk/>
            <pc:sldMk cId="465178661" sldId="286"/>
            <ac:spMk id="3" creationId="{650030B5-50C1-0B6A-CACD-34E035DC50F7}"/>
          </ac:spMkLst>
        </pc:spChg>
      </pc:sldChg>
      <pc:sldChg chg="modSp mod">
        <pc:chgData name="Vilde Gjøvik" userId="3e5ae2c1-af6b-4847-894f-167605063150" providerId="ADAL" clId="{43948EF7-02CA-4725-BD39-DB7251D27CD4}" dt="2024-09-13T09:02:10.863" v="5093" actId="255"/>
        <pc:sldMkLst>
          <pc:docMk/>
          <pc:sldMk cId="101707809" sldId="287"/>
        </pc:sldMkLst>
        <pc:spChg chg="mod">
          <ac:chgData name="Vilde Gjøvik" userId="3e5ae2c1-af6b-4847-894f-167605063150" providerId="ADAL" clId="{43948EF7-02CA-4725-BD39-DB7251D27CD4}" dt="2024-09-13T09:02:10.863" v="5093" actId="255"/>
          <ac:spMkLst>
            <pc:docMk/>
            <pc:sldMk cId="101707809" sldId="287"/>
            <ac:spMk id="3" creationId="{650030B5-50C1-0B6A-CACD-34E035DC50F7}"/>
          </ac:spMkLst>
        </pc:spChg>
      </pc:sldChg>
      <pc:sldChg chg="modSp new del mod">
        <pc:chgData name="Vilde Gjøvik" userId="3e5ae2c1-af6b-4847-894f-167605063150" providerId="ADAL" clId="{43948EF7-02CA-4725-BD39-DB7251D27CD4}" dt="2024-09-12T11:35:08.280" v="2683" actId="47"/>
        <pc:sldMkLst>
          <pc:docMk/>
          <pc:sldMk cId="3092814635" sldId="289"/>
        </pc:sldMkLst>
        <pc:spChg chg="mod">
          <ac:chgData name="Vilde Gjøvik" userId="3e5ae2c1-af6b-4847-894f-167605063150" providerId="ADAL" clId="{43948EF7-02CA-4725-BD39-DB7251D27CD4}" dt="2024-09-12T11:34:50.691" v="2680" actId="20577"/>
          <ac:spMkLst>
            <pc:docMk/>
            <pc:sldMk cId="3092814635" sldId="289"/>
            <ac:spMk id="6" creationId="{C87A22B1-2B26-20C9-6EBB-209C73FE8E42}"/>
          </ac:spMkLst>
        </pc:spChg>
      </pc:sldChg>
      <pc:sldChg chg="addSp delSp modSp add mod modNotesTx">
        <pc:chgData name="Vilde Gjøvik" userId="3e5ae2c1-af6b-4847-894f-167605063150" providerId="ADAL" clId="{43948EF7-02CA-4725-BD39-DB7251D27CD4}" dt="2024-09-13T09:09:25.558" v="5202" actId="20577"/>
        <pc:sldMkLst>
          <pc:docMk/>
          <pc:sldMk cId="4046924386" sldId="290"/>
        </pc:sldMkLst>
        <pc:spChg chg="mod">
          <ac:chgData name="Vilde Gjøvik" userId="3e5ae2c1-af6b-4847-894f-167605063150" providerId="ADAL" clId="{43948EF7-02CA-4725-BD39-DB7251D27CD4}" dt="2024-09-13T09:00:30.562" v="5080" actId="255"/>
          <ac:spMkLst>
            <pc:docMk/>
            <pc:sldMk cId="4046924386" sldId="290"/>
            <ac:spMk id="2" creationId="{9B83B757-E8B8-1ACE-82B7-737C73F22E8E}"/>
          </ac:spMkLst>
        </pc:spChg>
        <pc:spChg chg="mod">
          <ac:chgData name="Vilde Gjøvik" userId="3e5ae2c1-af6b-4847-894f-167605063150" providerId="ADAL" clId="{43948EF7-02CA-4725-BD39-DB7251D27CD4}" dt="2024-09-13T09:00:39.779" v="5081" actId="255"/>
          <ac:spMkLst>
            <pc:docMk/>
            <pc:sldMk cId="4046924386" sldId="290"/>
            <ac:spMk id="5" creationId="{0559A199-C90E-FC8B-EF92-8433F207E7CC}"/>
          </ac:spMkLst>
        </pc:spChg>
        <pc:spChg chg="del">
          <ac:chgData name="Vilde Gjøvik" userId="3e5ae2c1-af6b-4847-894f-167605063150" providerId="ADAL" clId="{43948EF7-02CA-4725-BD39-DB7251D27CD4}" dt="2024-09-12T11:52:40.589" v="2879"/>
          <ac:spMkLst>
            <pc:docMk/>
            <pc:sldMk cId="4046924386" sldId="290"/>
            <ac:spMk id="7" creationId="{3B3E17AF-80B3-E113-A6E7-0D1F45918D8E}"/>
          </ac:spMkLst>
        </pc:spChg>
        <pc:picChg chg="add mod">
          <ac:chgData name="Vilde Gjøvik" userId="3e5ae2c1-af6b-4847-894f-167605063150" providerId="ADAL" clId="{43948EF7-02CA-4725-BD39-DB7251D27CD4}" dt="2024-09-13T06:51:04.625" v="3400" actId="1076"/>
          <ac:picMkLst>
            <pc:docMk/>
            <pc:sldMk cId="4046924386" sldId="290"/>
            <ac:picMk id="3" creationId="{B665E139-8058-1C41-5A9F-D729C5BC983A}"/>
          </ac:picMkLst>
        </pc:picChg>
      </pc:sldChg>
      <pc:sldChg chg="addSp delSp modSp add mod ord modNotesTx">
        <pc:chgData name="Vilde Gjøvik" userId="3e5ae2c1-af6b-4847-894f-167605063150" providerId="ADAL" clId="{43948EF7-02CA-4725-BD39-DB7251D27CD4}" dt="2024-09-13T09:10:57.009" v="5313" actId="20577"/>
        <pc:sldMkLst>
          <pc:docMk/>
          <pc:sldMk cId="1333281522" sldId="291"/>
        </pc:sldMkLst>
        <pc:spChg chg="mod">
          <ac:chgData name="Vilde Gjøvik" userId="3e5ae2c1-af6b-4847-894f-167605063150" providerId="ADAL" clId="{43948EF7-02CA-4725-BD39-DB7251D27CD4}" dt="2024-09-13T09:00:56.500" v="5084" actId="255"/>
          <ac:spMkLst>
            <pc:docMk/>
            <pc:sldMk cId="1333281522" sldId="291"/>
            <ac:spMk id="2" creationId="{9B83B757-E8B8-1ACE-82B7-737C73F22E8E}"/>
          </ac:spMkLst>
        </pc:spChg>
        <pc:spChg chg="mod">
          <ac:chgData name="Vilde Gjøvik" userId="3e5ae2c1-af6b-4847-894f-167605063150" providerId="ADAL" clId="{43948EF7-02CA-4725-BD39-DB7251D27CD4}" dt="2024-09-13T06:43:02.015" v="3217" actId="12"/>
          <ac:spMkLst>
            <pc:docMk/>
            <pc:sldMk cId="1333281522" sldId="291"/>
            <ac:spMk id="5" creationId="{0559A199-C90E-FC8B-EF92-8433F207E7CC}"/>
          </ac:spMkLst>
        </pc:spChg>
        <pc:spChg chg="del">
          <ac:chgData name="Vilde Gjøvik" userId="3e5ae2c1-af6b-4847-894f-167605063150" providerId="ADAL" clId="{43948EF7-02CA-4725-BD39-DB7251D27CD4}" dt="2024-09-13T06:40:26.201" v="3191"/>
          <ac:spMkLst>
            <pc:docMk/>
            <pc:sldMk cId="1333281522" sldId="291"/>
            <ac:spMk id="7" creationId="{3B3E17AF-80B3-E113-A6E7-0D1F45918D8E}"/>
          </ac:spMkLst>
        </pc:spChg>
        <pc:picChg chg="add mod">
          <ac:chgData name="Vilde Gjøvik" userId="3e5ae2c1-af6b-4847-894f-167605063150" providerId="ADAL" clId="{43948EF7-02CA-4725-BD39-DB7251D27CD4}" dt="2024-09-13T06:40:38.500" v="3195" actId="1076"/>
          <ac:picMkLst>
            <pc:docMk/>
            <pc:sldMk cId="1333281522" sldId="291"/>
            <ac:picMk id="3" creationId="{7A37AD0C-15DF-4D6E-0CF1-23F4A3AA1191}"/>
          </ac:picMkLst>
        </pc:picChg>
      </pc:sldChg>
      <pc:sldChg chg="addSp modSp add mod modNotesTx">
        <pc:chgData name="Vilde Gjøvik" userId="3e5ae2c1-af6b-4847-894f-167605063150" providerId="ADAL" clId="{43948EF7-02CA-4725-BD39-DB7251D27CD4}" dt="2024-09-13T09:12:34.343" v="5361" actId="20577"/>
        <pc:sldMkLst>
          <pc:docMk/>
          <pc:sldMk cId="2202787707" sldId="292"/>
        </pc:sldMkLst>
        <pc:spChg chg="mod">
          <ac:chgData name="Vilde Gjøvik" userId="3e5ae2c1-af6b-4847-894f-167605063150" providerId="ADAL" clId="{43948EF7-02CA-4725-BD39-DB7251D27CD4}" dt="2024-09-13T09:02:32.889" v="5094" actId="255"/>
          <ac:spMkLst>
            <pc:docMk/>
            <pc:sldMk cId="2202787707" sldId="292"/>
            <ac:spMk id="2" creationId="{9B83B757-E8B8-1ACE-82B7-737C73F22E8E}"/>
          </ac:spMkLst>
        </pc:spChg>
        <pc:spChg chg="mod">
          <ac:chgData name="Vilde Gjøvik" userId="3e5ae2c1-af6b-4847-894f-167605063150" providerId="ADAL" clId="{43948EF7-02CA-4725-BD39-DB7251D27CD4}" dt="2024-09-13T06:49:06.158" v="3387" actId="20577"/>
          <ac:spMkLst>
            <pc:docMk/>
            <pc:sldMk cId="2202787707" sldId="292"/>
            <ac:spMk id="5" creationId="{0559A199-C90E-FC8B-EF92-8433F207E7CC}"/>
          </ac:spMkLst>
        </pc:spChg>
        <pc:spChg chg="mod">
          <ac:chgData name="Vilde Gjøvik" userId="3e5ae2c1-af6b-4847-894f-167605063150" providerId="ADAL" clId="{43948EF7-02CA-4725-BD39-DB7251D27CD4}" dt="2024-09-13T06:46:07.784" v="3299" actId="14100"/>
          <ac:spMkLst>
            <pc:docMk/>
            <pc:sldMk cId="2202787707" sldId="292"/>
            <ac:spMk id="7" creationId="{3B3E17AF-80B3-E113-A6E7-0D1F45918D8E}"/>
          </ac:spMkLst>
        </pc:spChg>
        <pc:picChg chg="add mod">
          <ac:chgData name="Vilde Gjøvik" userId="3e5ae2c1-af6b-4847-894f-167605063150" providerId="ADAL" clId="{43948EF7-02CA-4725-BD39-DB7251D27CD4}" dt="2024-09-13T06:50:57.394" v="3399" actId="1076"/>
          <ac:picMkLst>
            <pc:docMk/>
            <pc:sldMk cId="2202787707" sldId="292"/>
            <ac:picMk id="3" creationId="{ECB42241-6B5D-18C1-A38A-DDFF29E69F6D}"/>
          </ac:picMkLst>
        </pc:picChg>
      </pc:sldChg>
      <pc:sldChg chg="addSp modSp add mod ord modNotesTx">
        <pc:chgData name="Vilde Gjøvik" userId="3e5ae2c1-af6b-4847-894f-167605063150" providerId="ADAL" clId="{43948EF7-02CA-4725-BD39-DB7251D27CD4}" dt="2024-09-13T09:13:24.960" v="5419" actId="20577"/>
        <pc:sldMkLst>
          <pc:docMk/>
          <pc:sldMk cId="2981832386" sldId="293"/>
        </pc:sldMkLst>
        <pc:spChg chg="mod">
          <ac:chgData name="Vilde Gjøvik" userId="3e5ae2c1-af6b-4847-894f-167605063150" providerId="ADAL" clId="{43948EF7-02CA-4725-BD39-DB7251D27CD4}" dt="2024-09-13T09:02:45.672" v="5096" actId="255"/>
          <ac:spMkLst>
            <pc:docMk/>
            <pc:sldMk cId="2981832386" sldId="293"/>
            <ac:spMk id="2" creationId="{9B83B757-E8B8-1ACE-82B7-737C73F22E8E}"/>
          </ac:spMkLst>
        </pc:spChg>
        <pc:spChg chg="mod">
          <ac:chgData name="Vilde Gjøvik" userId="3e5ae2c1-af6b-4847-894f-167605063150" providerId="ADAL" clId="{43948EF7-02CA-4725-BD39-DB7251D27CD4}" dt="2024-09-12T11:45:22.276" v="2858" actId="20577"/>
          <ac:spMkLst>
            <pc:docMk/>
            <pc:sldMk cId="2981832386" sldId="293"/>
            <ac:spMk id="5" creationId="{0559A199-C90E-FC8B-EF92-8433F207E7CC}"/>
          </ac:spMkLst>
        </pc:spChg>
        <pc:spChg chg="mod">
          <ac:chgData name="Vilde Gjøvik" userId="3e5ae2c1-af6b-4847-894f-167605063150" providerId="ADAL" clId="{43948EF7-02CA-4725-BD39-DB7251D27CD4}" dt="2024-09-13T06:50:24.683" v="3394" actId="27636"/>
          <ac:spMkLst>
            <pc:docMk/>
            <pc:sldMk cId="2981832386" sldId="293"/>
            <ac:spMk id="7" creationId="{3B3E17AF-80B3-E113-A6E7-0D1F45918D8E}"/>
          </ac:spMkLst>
        </pc:spChg>
        <pc:picChg chg="add mod">
          <ac:chgData name="Vilde Gjøvik" userId="3e5ae2c1-af6b-4847-894f-167605063150" providerId="ADAL" clId="{43948EF7-02CA-4725-BD39-DB7251D27CD4}" dt="2024-09-13T06:50:48.201" v="3398" actId="1076"/>
          <ac:picMkLst>
            <pc:docMk/>
            <pc:sldMk cId="2981832386" sldId="293"/>
            <ac:picMk id="3" creationId="{9B2B61E6-0EEF-310B-A426-B3FD457209EB}"/>
          </ac:picMkLst>
        </pc:picChg>
      </pc:sldChg>
      <pc:sldChg chg="addSp delSp modSp add mod modNotesTx">
        <pc:chgData name="Vilde Gjøvik" userId="3e5ae2c1-af6b-4847-894f-167605063150" providerId="ADAL" clId="{43948EF7-02CA-4725-BD39-DB7251D27CD4}" dt="2024-09-13T09:16:06.794" v="5502" actId="20577"/>
        <pc:sldMkLst>
          <pc:docMk/>
          <pc:sldMk cId="2269832773" sldId="294"/>
        </pc:sldMkLst>
        <pc:spChg chg="mod">
          <ac:chgData name="Vilde Gjøvik" userId="3e5ae2c1-af6b-4847-894f-167605063150" providerId="ADAL" clId="{43948EF7-02CA-4725-BD39-DB7251D27CD4}" dt="2024-09-13T09:02:54.650" v="5097" actId="255"/>
          <ac:spMkLst>
            <pc:docMk/>
            <pc:sldMk cId="2269832773" sldId="294"/>
            <ac:spMk id="2" creationId="{9B83B757-E8B8-1ACE-82B7-737C73F22E8E}"/>
          </ac:spMkLst>
        </pc:spChg>
        <pc:spChg chg="mod">
          <ac:chgData name="Vilde Gjøvik" userId="3e5ae2c1-af6b-4847-894f-167605063150" providerId="ADAL" clId="{43948EF7-02CA-4725-BD39-DB7251D27CD4}" dt="2024-09-13T09:03:03.648" v="5098" actId="255"/>
          <ac:spMkLst>
            <pc:docMk/>
            <pc:sldMk cId="2269832773" sldId="294"/>
            <ac:spMk id="5" creationId="{0559A199-C90E-FC8B-EF92-8433F207E7CC}"/>
          </ac:spMkLst>
        </pc:spChg>
        <pc:spChg chg="del">
          <ac:chgData name="Vilde Gjøvik" userId="3e5ae2c1-af6b-4847-894f-167605063150" providerId="ADAL" clId="{43948EF7-02CA-4725-BD39-DB7251D27CD4}" dt="2024-09-13T06:52:27.686" v="3408"/>
          <ac:spMkLst>
            <pc:docMk/>
            <pc:sldMk cId="2269832773" sldId="294"/>
            <ac:spMk id="7" creationId="{3B3E17AF-80B3-E113-A6E7-0D1F45918D8E}"/>
          </ac:spMkLst>
        </pc:spChg>
        <pc:picChg chg="add mod">
          <ac:chgData name="Vilde Gjøvik" userId="3e5ae2c1-af6b-4847-894f-167605063150" providerId="ADAL" clId="{43948EF7-02CA-4725-BD39-DB7251D27CD4}" dt="2024-09-13T06:52:31.426" v="3409" actId="1076"/>
          <ac:picMkLst>
            <pc:docMk/>
            <pc:sldMk cId="2269832773" sldId="294"/>
            <ac:picMk id="3" creationId="{E57B7A64-202B-E5F4-1697-6FBCB85BF2B0}"/>
          </ac:picMkLst>
        </pc:picChg>
      </pc:sldChg>
      <pc:sldChg chg="modSp new del mod ord">
        <pc:chgData name="Vilde Gjøvik" userId="3e5ae2c1-af6b-4847-894f-167605063150" providerId="ADAL" clId="{43948EF7-02CA-4725-BD39-DB7251D27CD4}" dt="2024-09-13T09:04:32.215" v="5123" actId="47"/>
        <pc:sldMkLst>
          <pc:docMk/>
          <pc:sldMk cId="1971993615" sldId="295"/>
        </pc:sldMkLst>
        <pc:spChg chg="mod">
          <ac:chgData name="Vilde Gjøvik" userId="3e5ae2c1-af6b-4847-894f-167605063150" providerId="ADAL" clId="{43948EF7-02CA-4725-BD39-DB7251D27CD4}" dt="2024-09-13T09:04:17.179" v="5121" actId="20577"/>
          <ac:spMkLst>
            <pc:docMk/>
            <pc:sldMk cId="1971993615" sldId="295"/>
            <ac:spMk id="2" creationId="{BA411F65-A82B-6A91-6E05-C05FAD0AFC8C}"/>
          </ac:spMkLst>
        </pc:spChg>
        <pc:spChg chg="mod">
          <ac:chgData name="Vilde Gjøvik" userId="3e5ae2c1-af6b-4847-894f-167605063150" providerId="ADAL" clId="{43948EF7-02CA-4725-BD39-DB7251D27CD4}" dt="2024-09-13T07:35:09.816" v="4305" actId="5793"/>
          <ac:spMkLst>
            <pc:docMk/>
            <pc:sldMk cId="1971993615" sldId="295"/>
            <ac:spMk id="3" creationId="{4E713072-EA79-95C4-1906-D36D32D17328}"/>
          </ac:spMkLst>
        </pc:spChg>
      </pc:sldChg>
      <pc:sldChg chg="addSp delSp modSp add del mod modNotesTx">
        <pc:chgData name="Vilde Gjøvik" userId="3e5ae2c1-af6b-4847-894f-167605063150" providerId="ADAL" clId="{43948EF7-02CA-4725-BD39-DB7251D27CD4}" dt="2024-09-13T07:26:46.384" v="4142" actId="47"/>
        <pc:sldMkLst>
          <pc:docMk/>
          <pc:sldMk cId="28014669" sldId="296"/>
        </pc:sldMkLst>
        <pc:spChg chg="mod">
          <ac:chgData name="Vilde Gjøvik" userId="3e5ae2c1-af6b-4847-894f-167605063150" providerId="ADAL" clId="{43948EF7-02CA-4725-BD39-DB7251D27CD4}" dt="2024-09-13T07:18:41.787" v="4076" actId="20577"/>
          <ac:spMkLst>
            <pc:docMk/>
            <pc:sldMk cId="28014669" sldId="296"/>
            <ac:spMk id="2" creationId="{698DF20C-0A4A-7232-8B77-899A53D99512}"/>
          </ac:spMkLst>
        </pc:spChg>
        <pc:spChg chg="del mod">
          <ac:chgData name="Vilde Gjøvik" userId="3e5ae2c1-af6b-4847-894f-167605063150" providerId="ADAL" clId="{43948EF7-02CA-4725-BD39-DB7251D27CD4}" dt="2024-09-13T07:25:55.685" v="4134" actId="22"/>
          <ac:spMkLst>
            <pc:docMk/>
            <pc:sldMk cId="28014669" sldId="296"/>
            <ac:spMk id="3" creationId="{78C53495-C381-21D0-674F-E9CD23A51C21}"/>
          </ac:spMkLst>
        </pc:spChg>
        <pc:spChg chg="add mod">
          <ac:chgData name="Vilde Gjøvik" userId="3e5ae2c1-af6b-4847-894f-167605063150" providerId="ADAL" clId="{43948EF7-02CA-4725-BD39-DB7251D27CD4}" dt="2024-09-13T07:18:34.924" v="4074" actId="478"/>
          <ac:spMkLst>
            <pc:docMk/>
            <pc:sldMk cId="28014669" sldId="296"/>
            <ac:spMk id="7" creationId="{C836DBA2-DF79-5DC0-A159-1F93D9C8218B}"/>
          </ac:spMkLst>
        </pc:spChg>
        <pc:spChg chg="add mod">
          <ac:chgData name="Vilde Gjøvik" userId="3e5ae2c1-af6b-4847-894f-167605063150" providerId="ADAL" clId="{43948EF7-02CA-4725-BD39-DB7251D27CD4}" dt="2024-09-13T07:26:02.168" v="4135" actId="478"/>
          <ac:spMkLst>
            <pc:docMk/>
            <pc:sldMk cId="28014669" sldId="296"/>
            <ac:spMk id="12" creationId="{815EE31B-6D35-6321-74CA-73D3E3B7310E}"/>
          </ac:spMkLst>
        </pc:spChg>
        <pc:picChg chg="del">
          <ac:chgData name="Vilde Gjøvik" userId="3e5ae2c1-af6b-4847-894f-167605063150" providerId="ADAL" clId="{43948EF7-02CA-4725-BD39-DB7251D27CD4}" dt="2024-09-13T07:18:34.924" v="4074" actId="478"/>
          <ac:picMkLst>
            <pc:docMk/>
            <pc:sldMk cId="28014669" sldId="296"/>
            <ac:picMk id="8" creationId="{60825AC2-0B42-9597-AF8B-7AD12E6D0F89}"/>
          </ac:picMkLst>
        </pc:picChg>
        <pc:picChg chg="add del mod ord">
          <ac:chgData name="Vilde Gjøvik" userId="3e5ae2c1-af6b-4847-894f-167605063150" providerId="ADAL" clId="{43948EF7-02CA-4725-BD39-DB7251D27CD4}" dt="2024-09-13T07:26:02.168" v="4135" actId="478"/>
          <ac:picMkLst>
            <pc:docMk/>
            <pc:sldMk cId="28014669" sldId="296"/>
            <ac:picMk id="10" creationId="{AE3DE812-0A71-3B21-FD5D-FCF00AB4F63A}"/>
          </ac:picMkLst>
        </pc:picChg>
      </pc:sldChg>
      <pc:sldChg chg="addSp modSp add mod modNotesTx">
        <pc:chgData name="Vilde Gjøvik" userId="3e5ae2c1-af6b-4847-894f-167605063150" providerId="ADAL" clId="{43948EF7-02CA-4725-BD39-DB7251D27CD4}" dt="2024-09-13T09:03:42.388" v="5101" actId="255"/>
        <pc:sldMkLst>
          <pc:docMk/>
          <pc:sldMk cId="2888182501" sldId="297"/>
        </pc:sldMkLst>
        <pc:spChg chg="mod">
          <ac:chgData name="Vilde Gjøvik" userId="3e5ae2c1-af6b-4847-894f-167605063150" providerId="ADAL" clId="{43948EF7-02CA-4725-BD39-DB7251D27CD4}" dt="2024-09-13T07:28:01.717" v="4195" actId="1076"/>
          <ac:spMkLst>
            <pc:docMk/>
            <pc:sldMk cId="2888182501" sldId="297"/>
            <ac:spMk id="3" creationId="{78C53495-C381-21D0-674F-E9CD23A51C21}"/>
          </ac:spMkLst>
        </pc:spChg>
        <pc:spChg chg="mod">
          <ac:chgData name="Vilde Gjøvik" userId="3e5ae2c1-af6b-4847-894f-167605063150" providerId="ADAL" clId="{43948EF7-02CA-4725-BD39-DB7251D27CD4}" dt="2024-09-13T09:03:42.388" v="5101" actId="255"/>
          <ac:spMkLst>
            <pc:docMk/>
            <pc:sldMk cId="2888182501" sldId="297"/>
            <ac:spMk id="6" creationId="{B858147A-F2FE-F278-CEF7-F31EB9335389}"/>
          </ac:spMkLst>
        </pc:spChg>
        <pc:picChg chg="add mod">
          <ac:chgData name="Vilde Gjøvik" userId="3e5ae2c1-af6b-4847-894f-167605063150" providerId="ADAL" clId="{43948EF7-02CA-4725-BD39-DB7251D27CD4}" dt="2024-09-13T07:28:08.742" v="4197" actId="1076"/>
          <ac:picMkLst>
            <pc:docMk/>
            <pc:sldMk cId="2888182501" sldId="297"/>
            <ac:picMk id="5" creationId="{147F864E-4A2E-E262-0129-490472748D6E}"/>
          </ac:picMkLst>
        </pc:picChg>
        <pc:picChg chg="mod">
          <ac:chgData name="Vilde Gjøvik" userId="3e5ae2c1-af6b-4847-894f-167605063150" providerId="ADAL" clId="{43948EF7-02CA-4725-BD39-DB7251D27CD4}" dt="2024-09-13T07:27:05.658" v="4146" actId="1076"/>
          <ac:picMkLst>
            <pc:docMk/>
            <pc:sldMk cId="2888182501" sldId="297"/>
            <ac:picMk id="8" creationId="{60825AC2-0B42-9597-AF8B-7AD12E6D0F89}"/>
          </ac:picMkLst>
        </pc:picChg>
      </pc:sldChg>
      <pc:sldChg chg="modSp new mod modNotesTx">
        <pc:chgData name="Vilde Gjøvik" userId="3e5ae2c1-af6b-4847-894f-167605063150" providerId="ADAL" clId="{43948EF7-02CA-4725-BD39-DB7251D27CD4}" dt="2024-09-13T09:05:45.443" v="5127" actId="255"/>
        <pc:sldMkLst>
          <pc:docMk/>
          <pc:sldMk cId="2814094925" sldId="298"/>
        </pc:sldMkLst>
        <pc:spChg chg="mod">
          <ac:chgData name="Vilde Gjøvik" userId="3e5ae2c1-af6b-4847-894f-167605063150" providerId="ADAL" clId="{43948EF7-02CA-4725-BD39-DB7251D27CD4}" dt="2024-09-13T09:05:45.443" v="5127" actId="255"/>
          <ac:spMkLst>
            <pc:docMk/>
            <pc:sldMk cId="2814094925" sldId="298"/>
            <ac:spMk id="2" creationId="{06C22BE7-A8F7-FB12-7BAD-F19490690B93}"/>
          </ac:spMkLst>
        </pc:spChg>
        <pc:spChg chg="mod">
          <ac:chgData name="Vilde Gjøvik" userId="3e5ae2c1-af6b-4847-894f-167605063150" providerId="ADAL" clId="{43948EF7-02CA-4725-BD39-DB7251D27CD4}" dt="2024-09-13T08:24:24.044" v="4717" actId="20577"/>
          <ac:spMkLst>
            <pc:docMk/>
            <pc:sldMk cId="2814094925" sldId="298"/>
            <ac:spMk id="3" creationId="{F8FDD581-BBD5-366B-BD28-627A2C31321A}"/>
          </ac:spMkLst>
        </pc:spChg>
      </pc:sldChg>
      <pc:sldChg chg="modSp new mod modNotesTx">
        <pc:chgData name="Vilde Gjøvik" userId="3e5ae2c1-af6b-4847-894f-167605063150" providerId="ADAL" clId="{43948EF7-02CA-4725-BD39-DB7251D27CD4}" dt="2024-09-13T09:05:53.793" v="5128" actId="255"/>
        <pc:sldMkLst>
          <pc:docMk/>
          <pc:sldMk cId="4017022012" sldId="299"/>
        </pc:sldMkLst>
        <pc:spChg chg="mod">
          <ac:chgData name="Vilde Gjøvik" userId="3e5ae2c1-af6b-4847-894f-167605063150" providerId="ADAL" clId="{43948EF7-02CA-4725-BD39-DB7251D27CD4}" dt="2024-09-13T09:05:53.793" v="5128" actId="255"/>
          <ac:spMkLst>
            <pc:docMk/>
            <pc:sldMk cId="4017022012" sldId="299"/>
            <ac:spMk id="2" creationId="{04BA8C80-AD55-3869-B544-660BE8513690}"/>
          </ac:spMkLst>
        </pc:spChg>
        <pc:spChg chg="mod">
          <ac:chgData name="Vilde Gjøvik" userId="3e5ae2c1-af6b-4847-894f-167605063150" providerId="ADAL" clId="{43948EF7-02CA-4725-BD39-DB7251D27CD4}" dt="2024-09-13T08:33:40.692" v="4764" actId="20577"/>
          <ac:spMkLst>
            <pc:docMk/>
            <pc:sldMk cId="4017022012" sldId="299"/>
            <ac:spMk id="3" creationId="{678AA4F8-8B9E-7296-35AE-C47EBD7DEFA5}"/>
          </ac:spMkLst>
        </pc:spChg>
      </pc:sldChg>
      <pc:sldChg chg="add del">
        <pc:chgData name="Vilde Gjøvik" userId="3e5ae2c1-af6b-4847-894f-167605063150" providerId="ADAL" clId="{43948EF7-02CA-4725-BD39-DB7251D27CD4}" dt="2024-09-13T08:09:14.372" v="4575" actId="2890"/>
        <pc:sldMkLst>
          <pc:docMk/>
          <pc:sldMk cId="4113674040" sldId="299"/>
        </pc:sldMkLst>
      </pc:sldChg>
      <pc:sldChg chg="modSp new mod modNotesTx">
        <pc:chgData name="Vilde Gjøvik" userId="3e5ae2c1-af6b-4847-894f-167605063150" providerId="ADAL" clId="{43948EF7-02CA-4725-BD39-DB7251D27CD4}" dt="2024-09-13T09:06:01.750" v="5129" actId="255"/>
        <pc:sldMkLst>
          <pc:docMk/>
          <pc:sldMk cId="2444823750" sldId="300"/>
        </pc:sldMkLst>
        <pc:spChg chg="mod">
          <ac:chgData name="Vilde Gjøvik" userId="3e5ae2c1-af6b-4847-894f-167605063150" providerId="ADAL" clId="{43948EF7-02CA-4725-BD39-DB7251D27CD4}" dt="2024-09-13T09:06:01.750" v="5129" actId="255"/>
          <ac:spMkLst>
            <pc:docMk/>
            <pc:sldMk cId="2444823750" sldId="300"/>
            <ac:spMk id="2" creationId="{145548E3-B1D4-75D1-49FF-199B22664C0A}"/>
          </ac:spMkLst>
        </pc:spChg>
        <pc:spChg chg="mod">
          <ac:chgData name="Vilde Gjøvik" userId="3e5ae2c1-af6b-4847-894f-167605063150" providerId="ADAL" clId="{43948EF7-02CA-4725-BD39-DB7251D27CD4}" dt="2024-09-13T08:38:01.615" v="4849" actId="20577"/>
          <ac:spMkLst>
            <pc:docMk/>
            <pc:sldMk cId="2444823750" sldId="300"/>
            <ac:spMk id="3" creationId="{EBCBCBA3-5D87-A648-68A9-4C5170B19287}"/>
          </ac:spMkLst>
        </pc:spChg>
      </pc:sldChg>
      <pc:sldChg chg="modSp new mod modNotesTx">
        <pc:chgData name="Vilde Gjøvik" userId="3e5ae2c1-af6b-4847-894f-167605063150" providerId="ADAL" clId="{43948EF7-02CA-4725-BD39-DB7251D27CD4}" dt="2024-09-13T09:06:07.581" v="5130" actId="255"/>
        <pc:sldMkLst>
          <pc:docMk/>
          <pc:sldMk cId="3014697714" sldId="301"/>
        </pc:sldMkLst>
        <pc:spChg chg="mod">
          <ac:chgData name="Vilde Gjøvik" userId="3e5ae2c1-af6b-4847-894f-167605063150" providerId="ADAL" clId="{43948EF7-02CA-4725-BD39-DB7251D27CD4}" dt="2024-09-13T09:06:07.581" v="5130" actId="255"/>
          <ac:spMkLst>
            <pc:docMk/>
            <pc:sldMk cId="3014697714" sldId="301"/>
            <ac:spMk id="2" creationId="{8BD48336-1AAA-5D61-8C68-8360CA911BA1}"/>
          </ac:spMkLst>
        </pc:spChg>
        <pc:spChg chg="mod">
          <ac:chgData name="Vilde Gjøvik" userId="3e5ae2c1-af6b-4847-894f-167605063150" providerId="ADAL" clId="{43948EF7-02CA-4725-BD39-DB7251D27CD4}" dt="2024-09-13T08:44:31.055" v="4979" actId="20577"/>
          <ac:spMkLst>
            <pc:docMk/>
            <pc:sldMk cId="3014697714" sldId="301"/>
            <ac:spMk id="3" creationId="{F72C6E51-5274-9AAD-22E4-9C1104DAB24D}"/>
          </ac:spMkLst>
        </pc:spChg>
      </pc:sldChg>
      <pc:sldChg chg="modSp new mod">
        <pc:chgData name="Vilde Gjøvik" userId="3e5ae2c1-af6b-4847-894f-167605063150" providerId="ADAL" clId="{43948EF7-02CA-4725-BD39-DB7251D27CD4}" dt="2024-09-13T09:06:20.853" v="5132" actId="255"/>
        <pc:sldMkLst>
          <pc:docMk/>
          <pc:sldMk cId="1336134907" sldId="302"/>
        </pc:sldMkLst>
        <pc:spChg chg="mod">
          <ac:chgData name="Vilde Gjøvik" userId="3e5ae2c1-af6b-4847-894f-167605063150" providerId="ADAL" clId="{43948EF7-02CA-4725-BD39-DB7251D27CD4}" dt="2024-09-13T09:06:16.765" v="5131" actId="255"/>
          <ac:spMkLst>
            <pc:docMk/>
            <pc:sldMk cId="1336134907" sldId="302"/>
            <ac:spMk id="2" creationId="{655CEC94-EB91-9526-A1A8-8A18DBCA9E37}"/>
          </ac:spMkLst>
        </pc:spChg>
        <pc:spChg chg="mod">
          <ac:chgData name="Vilde Gjøvik" userId="3e5ae2c1-af6b-4847-894f-167605063150" providerId="ADAL" clId="{43948EF7-02CA-4725-BD39-DB7251D27CD4}" dt="2024-09-13T09:06:20.853" v="5132" actId="255"/>
          <ac:spMkLst>
            <pc:docMk/>
            <pc:sldMk cId="1336134907" sldId="302"/>
            <ac:spMk id="3" creationId="{0E81B25A-5E4A-6AB4-9B1D-70987AE62FB7}"/>
          </ac:spMkLst>
        </pc:spChg>
      </pc:sldChg>
    </pc:docChg>
  </pc:docChgLst>
  <pc:docChgLst>
    <pc:chgData name="Håkon Olsen" userId="6e4ce54e-6e38-4de0-bee0-c2e491fcc438" providerId="ADAL" clId="{B0362530-38CF-4576-AE22-7A6D24610697}"/>
    <pc:docChg chg="undo custSel addSld delSld modSld sldOrd">
      <pc:chgData name="Håkon Olsen" userId="6e4ce54e-6e38-4de0-bee0-c2e491fcc438" providerId="ADAL" clId="{B0362530-38CF-4576-AE22-7A6D24610697}" dt="2024-10-22T09:28:46.208" v="9264"/>
      <pc:docMkLst>
        <pc:docMk/>
      </pc:docMkLst>
      <pc:sldChg chg="modSp mod">
        <pc:chgData name="Håkon Olsen" userId="6e4ce54e-6e38-4de0-bee0-c2e491fcc438" providerId="ADAL" clId="{B0362530-38CF-4576-AE22-7A6D24610697}" dt="2024-10-03T19:47:00.522" v="32" actId="20577"/>
        <pc:sldMkLst>
          <pc:docMk/>
          <pc:sldMk cId="1619754914" sldId="257"/>
        </pc:sldMkLst>
        <pc:spChg chg="mod">
          <ac:chgData name="Håkon Olsen" userId="6e4ce54e-6e38-4de0-bee0-c2e491fcc438" providerId="ADAL" clId="{B0362530-38CF-4576-AE22-7A6D24610697}" dt="2024-10-03T19:46:46.185" v="0" actId="6549"/>
          <ac:spMkLst>
            <pc:docMk/>
            <pc:sldMk cId="1619754914" sldId="257"/>
            <ac:spMk id="5" creationId="{09E3482F-E49E-D319-F65F-0592336AE044}"/>
          </ac:spMkLst>
        </pc:spChg>
        <pc:spChg chg="mod">
          <ac:chgData name="Håkon Olsen" userId="6e4ce54e-6e38-4de0-bee0-c2e491fcc438" providerId="ADAL" clId="{B0362530-38CF-4576-AE22-7A6D24610697}" dt="2024-10-03T19:47:00.522" v="32" actId="20577"/>
          <ac:spMkLst>
            <pc:docMk/>
            <pc:sldMk cId="1619754914" sldId="257"/>
            <ac:spMk id="6" creationId="{6C1BF536-6851-0691-DB53-D9098910871A}"/>
          </ac:spMkLst>
        </pc:spChg>
      </pc:sldChg>
      <pc:sldChg chg="modSp mod modNotesTx">
        <pc:chgData name="Håkon Olsen" userId="6e4ce54e-6e38-4de0-bee0-c2e491fcc438" providerId="ADAL" clId="{B0362530-38CF-4576-AE22-7A6D24610697}" dt="2024-10-05T15:39:04.173" v="8109" actId="20577"/>
        <pc:sldMkLst>
          <pc:docMk/>
          <pc:sldMk cId="817747543" sldId="259"/>
        </pc:sldMkLst>
        <pc:spChg chg="mod">
          <ac:chgData name="Håkon Olsen" userId="6e4ce54e-6e38-4de0-bee0-c2e491fcc438" providerId="ADAL" clId="{B0362530-38CF-4576-AE22-7A6D24610697}" dt="2024-10-03T19:47:48.971" v="170" actId="20577"/>
          <ac:spMkLst>
            <pc:docMk/>
            <pc:sldMk cId="817747543" sldId="259"/>
            <ac:spMk id="6" creationId="{82E0626C-B18D-3DB3-67BD-842B300A6AC3}"/>
          </ac:spMkLst>
        </pc:spChg>
      </pc:sldChg>
      <pc:sldChg chg="modSp mod">
        <pc:chgData name="Håkon Olsen" userId="6e4ce54e-6e38-4de0-bee0-c2e491fcc438" providerId="ADAL" clId="{B0362530-38CF-4576-AE22-7A6D24610697}" dt="2024-10-05T15:46:45.381" v="8604" actId="20577"/>
        <pc:sldMkLst>
          <pc:docMk/>
          <pc:sldMk cId="654937000" sldId="262"/>
        </pc:sldMkLst>
        <pc:spChg chg="mod">
          <ac:chgData name="Håkon Olsen" userId="6e4ce54e-6e38-4de0-bee0-c2e491fcc438" providerId="ADAL" clId="{B0362530-38CF-4576-AE22-7A6D24610697}" dt="2024-10-05T15:46:45.381" v="8604" actId="20577"/>
          <ac:spMkLst>
            <pc:docMk/>
            <pc:sldMk cId="654937000" sldId="262"/>
            <ac:spMk id="5" creationId="{0559A199-C90E-FC8B-EF92-8433F207E7CC}"/>
          </ac:spMkLst>
        </pc:spChg>
      </pc:sldChg>
      <pc:sldChg chg="modSp mod">
        <pc:chgData name="Håkon Olsen" userId="6e4ce54e-6e38-4de0-bee0-c2e491fcc438" providerId="ADAL" clId="{B0362530-38CF-4576-AE22-7A6D24610697}" dt="2024-10-03T19:48:29.246" v="207" actId="20577"/>
        <pc:sldMkLst>
          <pc:docMk/>
          <pc:sldMk cId="582151505" sldId="269"/>
        </pc:sldMkLst>
        <pc:spChg chg="mod">
          <ac:chgData name="Håkon Olsen" userId="6e4ce54e-6e38-4de0-bee0-c2e491fcc438" providerId="ADAL" clId="{B0362530-38CF-4576-AE22-7A6D24610697}" dt="2024-10-03T19:48:29.246" v="207" actId="20577"/>
          <ac:spMkLst>
            <pc:docMk/>
            <pc:sldMk cId="582151505" sldId="269"/>
            <ac:spMk id="2" creationId="{07C4C79F-8EF0-FA2D-7027-E46876B34339}"/>
          </ac:spMkLst>
        </pc:spChg>
      </pc:sldChg>
      <pc:sldChg chg="addSp delSp modSp mod modNotesTx">
        <pc:chgData name="Håkon Olsen" userId="6e4ce54e-6e38-4de0-bee0-c2e491fcc438" providerId="ADAL" clId="{B0362530-38CF-4576-AE22-7A6D24610697}" dt="2024-10-03T19:52:36.062" v="412" actId="20577"/>
        <pc:sldMkLst>
          <pc:docMk/>
          <pc:sldMk cId="918641743" sldId="271"/>
        </pc:sldMkLst>
        <pc:spChg chg="mod">
          <ac:chgData name="Håkon Olsen" userId="6e4ce54e-6e38-4de0-bee0-c2e491fcc438" providerId="ADAL" clId="{B0362530-38CF-4576-AE22-7A6D24610697}" dt="2024-10-03T19:50:06.885" v="278" actId="20577"/>
          <ac:spMkLst>
            <pc:docMk/>
            <pc:sldMk cId="918641743" sldId="271"/>
            <ac:spMk id="2" creationId="{698DF20C-0A4A-7232-8B77-899A53D99512}"/>
          </ac:spMkLst>
        </pc:spChg>
        <pc:spChg chg="add mod">
          <ac:chgData name="Håkon Olsen" userId="6e4ce54e-6e38-4de0-bee0-c2e491fcc438" providerId="ADAL" clId="{B0362530-38CF-4576-AE22-7A6D24610697}" dt="2024-10-03T19:50:42.325" v="410" actId="20577"/>
          <ac:spMkLst>
            <pc:docMk/>
            <pc:sldMk cId="918641743" sldId="271"/>
            <ac:spMk id="7" creationId="{964EEC33-ADC3-61EA-8730-2AE95FFFF13E}"/>
          </ac:spMkLst>
        </pc:spChg>
        <pc:picChg chg="add mod">
          <ac:chgData name="Håkon Olsen" userId="6e4ce54e-6e38-4de0-bee0-c2e491fcc438" providerId="ADAL" clId="{B0362530-38CF-4576-AE22-7A6D24610697}" dt="2024-10-03T19:49:56.671" v="213" actId="14100"/>
          <ac:picMkLst>
            <pc:docMk/>
            <pc:sldMk cId="918641743" sldId="271"/>
            <ac:picMk id="4" creationId="{7E5988E6-3AD5-D55C-9ADA-6BF220BCE382}"/>
          </ac:picMkLst>
        </pc:picChg>
        <pc:picChg chg="del">
          <ac:chgData name="Håkon Olsen" userId="6e4ce54e-6e38-4de0-bee0-c2e491fcc438" providerId="ADAL" clId="{B0362530-38CF-4576-AE22-7A6D24610697}" dt="2024-10-03T19:49:48.124" v="209" actId="478"/>
          <ac:picMkLst>
            <pc:docMk/>
            <pc:sldMk cId="918641743" sldId="271"/>
            <ac:picMk id="8" creationId="{60825AC2-0B42-9597-AF8B-7AD12E6D0F89}"/>
          </ac:picMkLst>
        </pc:picChg>
      </pc:sldChg>
      <pc:sldChg chg="modSp mod ord modNotesTx">
        <pc:chgData name="Håkon Olsen" userId="6e4ce54e-6e38-4de0-bee0-c2e491fcc438" providerId="ADAL" clId="{B0362530-38CF-4576-AE22-7A6D24610697}" dt="2024-10-14T11:47:25.496" v="9260" actId="790"/>
        <pc:sldMkLst>
          <pc:docMk/>
          <pc:sldMk cId="149010025" sldId="272"/>
        </pc:sldMkLst>
        <pc:spChg chg="mod">
          <ac:chgData name="Håkon Olsen" userId="6e4ce54e-6e38-4de0-bee0-c2e491fcc438" providerId="ADAL" clId="{B0362530-38CF-4576-AE22-7A6D24610697}" dt="2024-10-14T11:47:25.496" v="9260" actId="790"/>
          <ac:spMkLst>
            <pc:docMk/>
            <pc:sldMk cId="149010025" sldId="272"/>
            <ac:spMk id="5" creationId="{FDFA4D25-254D-0FE7-CC09-5A8A6896F351}"/>
          </ac:spMkLst>
        </pc:spChg>
      </pc:sldChg>
      <pc:sldChg chg="addSp modSp mod modNotesTx">
        <pc:chgData name="Håkon Olsen" userId="6e4ce54e-6e38-4de0-bee0-c2e491fcc438" providerId="ADAL" clId="{B0362530-38CF-4576-AE22-7A6D24610697}" dt="2024-10-14T11:48:21.975" v="9262" actId="20577"/>
        <pc:sldMkLst>
          <pc:docMk/>
          <pc:sldMk cId="3816406127" sldId="273"/>
        </pc:sldMkLst>
        <pc:spChg chg="mod">
          <ac:chgData name="Håkon Olsen" userId="6e4ce54e-6e38-4de0-bee0-c2e491fcc438" providerId="ADAL" clId="{B0362530-38CF-4576-AE22-7A6D24610697}" dt="2024-10-05T13:59:43.123" v="2454" actId="20577"/>
          <ac:spMkLst>
            <pc:docMk/>
            <pc:sldMk cId="3816406127" sldId="273"/>
            <ac:spMk id="2" creationId="{FF1D1CFE-2465-A92F-B6D7-BDD99D2DA13A}"/>
          </ac:spMkLst>
        </pc:spChg>
        <pc:spChg chg="mod">
          <ac:chgData name="Håkon Olsen" userId="6e4ce54e-6e38-4de0-bee0-c2e491fcc438" providerId="ADAL" clId="{B0362530-38CF-4576-AE22-7A6D24610697}" dt="2024-10-14T11:48:21.975" v="9262" actId="20577"/>
          <ac:spMkLst>
            <pc:docMk/>
            <pc:sldMk cId="3816406127" sldId="273"/>
            <ac:spMk id="5" creationId="{821A51E3-FD95-1C3C-75B9-E9D4DCC01D91}"/>
          </ac:spMkLst>
        </pc:spChg>
        <pc:picChg chg="add mod">
          <ac:chgData name="Håkon Olsen" userId="6e4ce54e-6e38-4de0-bee0-c2e491fcc438" providerId="ADAL" clId="{B0362530-38CF-4576-AE22-7A6D24610697}" dt="2024-10-05T13:58:18.953" v="2293" actId="1076"/>
          <ac:picMkLst>
            <pc:docMk/>
            <pc:sldMk cId="3816406127" sldId="273"/>
            <ac:picMk id="4" creationId="{BB92518E-8BD0-7BC0-A25C-8F6107F842D8}"/>
          </ac:picMkLst>
        </pc:picChg>
      </pc:sldChg>
      <pc:sldChg chg="del">
        <pc:chgData name="Håkon Olsen" userId="6e4ce54e-6e38-4de0-bee0-c2e491fcc438" providerId="ADAL" clId="{B0362530-38CF-4576-AE22-7A6D24610697}" dt="2024-10-05T13:49:30.983" v="1537" actId="47"/>
        <pc:sldMkLst>
          <pc:docMk/>
          <pc:sldMk cId="640835265" sldId="274"/>
        </pc:sldMkLst>
      </pc:sldChg>
      <pc:sldChg chg="del">
        <pc:chgData name="Håkon Olsen" userId="6e4ce54e-6e38-4de0-bee0-c2e491fcc438" providerId="ADAL" clId="{B0362530-38CF-4576-AE22-7A6D24610697}" dt="2024-10-05T13:49:30.983" v="1537" actId="47"/>
        <pc:sldMkLst>
          <pc:docMk/>
          <pc:sldMk cId="3096102285" sldId="275"/>
        </pc:sldMkLst>
      </pc:sldChg>
      <pc:sldChg chg="modSp mod">
        <pc:chgData name="Håkon Olsen" userId="6e4ce54e-6e38-4de0-bee0-c2e491fcc438" providerId="ADAL" clId="{B0362530-38CF-4576-AE22-7A6D24610697}" dt="2024-10-08T10:27:28.783" v="9247" actId="20577"/>
        <pc:sldMkLst>
          <pc:docMk/>
          <pc:sldMk cId="246191720" sldId="281"/>
        </pc:sldMkLst>
        <pc:spChg chg="mod">
          <ac:chgData name="Håkon Olsen" userId="6e4ce54e-6e38-4de0-bee0-c2e491fcc438" providerId="ADAL" clId="{B0362530-38CF-4576-AE22-7A6D24610697}" dt="2024-10-08T10:27:28.783" v="9247" actId="20577"/>
          <ac:spMkLst>
            <pc:docMk/>
            <pc:sldMk cId="246191720" sldId="281"/>
            <ac:spMk id="2" creationId="{D42ABC9C-096B-ED94-9E4E-5F2A4B8F8A92}"/>
          </ac:spMkLst>
        </pc:spChg>
      </pc:sldChg>
      <pc:sldChg chg="del">
        <pc:chgData name="Håkon Olsen" userId="6e4ce54e-6e38-4de0-bee0-c2e491fcc438" providerId="ADAL" clId="{B0362530-38CF-4576-AE22-7A6D24610697}" dt="2024-10-05T15:40:21.924" v="8300" actId="47"/>
        <pc:sldMkLst>
          <pc:docMk/>
          <pc:sldMk cId="2283588886" sldId="283"/>
        </pc:sldMkLst>
      </pc:sldChg>
      <pc:sldChg chg="del">
        <pc:chgData name="Håkon Olsen" userId="6e4ce54e-6e38-4de0-bee0-c2e491fcc438" providerId="ADAL" clId="{B0362530-38CF-4576-AE22-7A6D24610697}" dt="2024-10-05T15:40:21.924" v="8300" actId="47"/>
        <pc:sldMkLst>
          <pc:docMk/>
          <pc:sldMk cId="2811177536" sldId="284"/>
        </pc:sldMkLst>
      </pc:sldChg>
      <pc:sldChg chg="del">
        <pc:chgData name="Håkon Olsen" userId="6e4ce54e-6e38-4de0-bee0-c2e491fcc438" providerId="ADAL" clId="{B0362530-38CF-4576-AE22-7A6D24610697}" dt="2024-10-05T15:40:21.924" v="8300" actId="47"/>
        <pc:sldMkLst>
          <pc:docMk/>
          <pc:sldMk cId="2914038452" sldId="285"/>
        </pc:sldMkLst>
      </pc:sldChg>
      <pc:sldChg chg="del">
        <pc:chgData name="Håkon Olsen" userId="6e4ce54e-6e38-4de0-bee0-c2e491fcc438" providerId="ADAL" clId="{B0362530-38CF-4576-AE22-7A6D24610697}" dt="2024-10-05T15:40:21.924" v="8300" actId="47"/>
        <pc:sldMkLst>
          <pc:docMk/>
          <pc:sldMk cId="465178661" sldId="286"/>
        </pc:sldMkLst>
      </pc:sldChg>
      <pc:sldChg chg="del">
        <pc:chgData name="Håkon Olsen" userId="6e4ce54e-6e38-4de0-bee0-c2e491fcc438" providerId="ADAL" clId="{B0362530-38CF-4576-AE22-7A6D24610697}" dt="2024-10-05T15:40:21.924" v="8300" actId="47"/>
        <pc:sldMkLst>
          <pc:docMk/>
          <pc:sldMk cId="101707809" sldId="287"/>
        </pc:sldMkLst>
      </pc:sldChg>
      <pc:sldChg chg="modSp mod">
        <pc:chgData name="Håkon Olsen" userId="6e4ce54e-6e38-4de0-bee0-c2e491fcc438" providerId="ADAL" clId="{B0362530-38CF-4576-AE22-7A6D24610697}" dt="2024-10-05T15:41:38.405" v="8506" actId="20577"/>
        <pc:sldMkLst>
          <pc:docMk/>
          <pc:sldMk cId="326137191" sldId="288"/>
        </pc:sldMkLst>
        <pc:spChg chg="mod">
          <ac:chgData name="Håkon Olsen" userId="6e4ce54e-6e38-4de0-bee0-c2e491fcc438" providerId="ADAL" clId="{B0362530-38CF-4576-AE22-7A6D24610697}" dt="2024-10-05T15:41:38.405" v="8506" actId="20577"/>
          <ac:spMkLst>
            <pc:docMk/>
            <pc:sldMk cId="326137191" sldId="288"/>
            <ac:spMk id="3" creationId="{650030B5-50C1-0B6A-CACD-34E035DC50F7}"/>
          </ac:spMkLst>
        </pc:spChg>
        <pc:picChg chg="mod">
          <ac:chgData name="Håkon Olsen" userId="6e4ce54e-6e38-4de0-bee0-c2e491fcc438" providerId="ADAL" clId="{B0362530-38CF-4576-AE22-7A6D24610697}" dt="2024-10-05T15:41:26.943" v="8486" actId="1076"/>
          <ac:picMkLst>
            <pc:docMk/>
            <pc:sldMk cId="326137191" sldId="288"/>
            <ac:picMk id="4" creationId="{8E245A1F-7B91-6550-C403-25D8E75FD845}"/>
          </ac:picMkLst>
        </pc:picChg>
      </pc:sldChg>
      <pc:sldChg chg="del">
        <pc:chgData name="Håkon Olsen" userId="6e4ce54e-6e38-4de0-bee0-c2e491fcc438" providerId="ADAL" clId="{B0362530-38CF-4576-AE22-7A6D24610697}" dt="2024-10-05T15:45:59.491" v="8526" actId="47"/>
        <pc:sldMkLst>
          <pc:docMk/>
          <pc:sldMk cId="4046924386" sldId="290"/>
        </pc:sldMkLst>
      </pc:sldChg>
      <pc:sldChg chg="del">
        <pc:chgData name="Håkon Olsen" userId="6e4ce54e-6e38-4de0-bee0-c2e491fcc438" providerId="ADAL" clId="{B0362530-38CF-4576-AE22-7A6D24610697}" dt="2024-10-05T15:45:59.491" v="8526" actId="47"/>
        <pc:sldMkLst>
          <pc:docMk/>
          <pc:sldMk cId="1333281522" sldId="291"/>
        </pc:sldMkLst>
      </pc:sldChg>
      <pc:sldChg chg="del">
        <pc:chgData name="Håkon Olsen" userId="6e4ce54e-6e38-4de0-bee0-c2e491fcc438" providerId="ADAL" clId="{B0362530-38CF-4576-AE22-7A6D24610697}" dt="2024-10-05T15:45:59.491" v="8526" actId="47"/>
        <pc:sldMkLst>
          <pc:docMk/>
          <pc:sldMk cId="2202787707" sldId="292"/>
        </pc:sldMkLst>
      </pc:sldChg>
      <pc:sldChg chg="del">
        <pc:chgData name="Håkon Olsen" userId="6e4ce54e-6e38-4de0-bee0-c2e491fcc438" providerId="ADAL" clId="{B0362530-38CF-4576-AE22-7A6D24610697}" dt="2024-10-05T15:45:59.491" v="8526" actId="47"/>
        <pc:sldMkLst>
          <pc:docMk/>
          <pc:sldMk cId="2981832386" sldId="293"/>
        </pc:sldMkLst>
      </pc:sldChg>
      <pc:sldChg chg="addSp delSp modSp mod modClrScheme chgLayout modNotesTx">
        <pc:chgData name="Håkon Olsen" userId="6e4ce54e-6e38-4de0-bee0-c2e491fcc438" providerId="ADAL" clId="{B0362530-38CF-4576-AE22-7A6D24610697}" dt="2024-10-03T19:56:48.409" v="606" actId="20577"/>
        <pc:sldMkLst>
          <pc:docMk/>
          <pc:sldMk cId="2888182501" sldId="297"/>
        </pc:sldMkLst>
        <pc:spChg chg="del">
          <ac:chgData name="Håkon Olsen" userId="6e4ce54e-6e38-4de0-bee0-c2e491fcc438" providerId="ADAL" clId="{B0362530-38CF-4576-AE22-7A6D24610697}" dt="2024-10-03T19:55:55.920" v="423" actId="478"/>
          <ac:spMkLst>
            <pc:docMk/>
            <pc:sldMk cId="2888182501" sldId="297"/>
            <ac:spMk id="2" creationId="{698DF20C-0A4A-7232-8B77-899A53D99512}"/>
          </ac:spMkLst>
        </pc:spChg>
        <pc:spChg chg="add del mod">
          <ac:chgData name="Håkon Olsen" userId="6e4ce54e-6e38-4de0-bee0-c2e491fcc438" providerId="ADAL" clId="{B0362530-38CF-4576-AE22-7A6D24610697}" dt="2024-10-03T19:55:48.397" v="420" actId="478"/>
          <ac:spMkLst>
            <pc:docMk/>
            <pc:sldMk cId="2888182501" sldId="297"/>
            <ac:spMk id="4" creationId="{29C47431-5D9C-659B-5490-AE96970A6130}"/>
          </ac:spMkLst>
        </pc:spChg>
        <pc:spChg chg="mod">
          <ac:chgData name="Håkon Olsen" userId="6e4ce54e-6e38-4de0-bee0-c2e491fcc438" providerId="ADAL" clId="{B0362530-38CF-4576-AE22-7A6D24610697}" dt="2024-10-03T19:56:29.979" v="502" actId="26606"/>
          <ac:spMkLst>
            <pc:docMk/>
            <pc:sldMk cId="2888182501" sldId="297"/>
            <ac:spMk id="6" creationId="{B858147A-F2FE-F278-CEF7-F31EB9335389}"/>
          </ac:spMkLst>
        </pc:spChg>
        <pc:picChg chg="del">
          <ac:chgData name="Håkon Olsen" userId="6e4ce54e-6e38-4de0-bee0-c2e491fcc438" providerId="ADAL" clId="{B0362530-38CF-4576-AE22-7A6D24610697}" dt="2024-10-03T19:55:37.610" v="414" actId="478"/>
          <ac:picMkLst>
            <pc:docMk/>
            <pc:sldMk cId="2888182501" sldId="297"/>
            <ac:picMk id="5" creationId="{147F864E-4A2E-E262-0129-490472748D6E}"/>
          </ac:picMkLst>
        </pc:picChg>
        <pc:picChg chg="del">
          <ac:chgData name="Håkon Olsen" userId="6e4ce54e-6e38-4de0-bee0-c2e491fcc438" providerId="ADAL" clId="{B0362530-38CF-4576-AE22-7A6D24610697}" dt="2024-10-03T19:55:35.300" v="413" actId="478"/>
          <ac:picMkLst>
            <pc:docMk/>
            <pc:sldMk cId="2888182501" sldId="297"/>
            <ac:picMk id="8" creationId="{60825AC2-0B42-9597-AF8B-7AD12E6D0F89}"/>
          </ac:picMkLst>
        </pc:picChg>
        <pc:picChg chg="add mod">
          <ac:chgData name="Håkon Olsen" userId="6e4ce54e-6e38-4de0-bee0-c2e491fcc438" providerId="ADAL" clId="{B0362530-38CF-4576-AE22-7A6D24610697}" dt="2024-10-03T19:56:29.979" v="502" actId="26606"/>
          <ac:picMkLst>
            <pc:docMk/>
            <pc:sldMk cId="2888182501" sldId="297"/>
            <ac:picMk id="9" creationId="{9D62E650-69E3-15EF-B000-455F332FCBF4}"/>
          </ac:picMkLst>
        </pc:picChg>
      </pc:sldChg>
      <pc:sldChg chg="del">
        <pc:chgData name="Håkon Olsen" userId="6e4ce54e-6e38-4de0-bee0-c2e491fcc438" providerId="ADAL" clId="{B0362530-38CF-4576-AE22-7A6D24610697}" dt="2024-10-05T13:49:30.983" v="1537" actId="47"/>
        <pc:sldMkLst>
          <pc:docMk/>
          <pc:sldMk cId="2814094925" sldId="298"/>
        </pc:sldMkLst>
      </pc:sldChg>
      <pc:sldChg chg="del">
        <pc:chgData name="Håkon Olsen" userId="6e4ce54e-6e38-4de0-bee0-c2e491fcc438" providerId="ADAL" clId="{B0362530-38CF-4576-AE22-7A6D24610697}" dt="2024-10-05T13:49:30.983" v="1537" actId="47"/>
        <pc:sldMkLst>
          <pc:docMk/>
          <pc:sldMk cId="4017022012" sldId="299"/>
        </pc:sldMkLst>
      </pc:sldChg>
      <pc:sldChg chg="del">
        <pc:chgData name="Håkon Olsen" userId="6e4ce54e-6e38-4de0-bee0-c2e491fcc438" providerId="ADAL" clId="{B0362530-38CF-4576-AE22-7A6D24610697}" dt="2024-10-05T13:49:30.983" v="1537" actId="47"/>
        <pc:sldMkLst>
          <pc:docMk/>
          <pc:sldMk cId="2444823750" sldId="300"/>
        </pc:sldMkLst>
      </pc:sldChg>
      <pc:sldChg chg="del">
        <pc:chgData name="Håkon Olsen" userId="6e4ce54e-6e38-4de0-bee0-c2e491fcc438" providerId="ADAL" clId="{B0362530-38CF-4576-AE22-7A6D24610697}" dt="2024-10-05T13:49:30.983" v="1537" actId="47"/>
        <pc:sldMkLst>
          <pc:docMk/>
          <pc:sldMk cId="3014697714" sldId="301"/>
        </pc:sldMkLst>
      </pc:sldChg>
      <pc:sldChg chg="del">
        <pc:chgData name="Håkon Olsen" userId="6e4ce54e-6e38-4de0-bee0-c2e491fcc438" providerId="ADAL" clId="{B0362530-38CF-4576-AE22-7A6D24610697}" dt="2024-10-05T13:49:30.983" v="1537" actId="47"/>
        <pc:sldMkLst>
          <pc:docMk/>
          <pc:sldMk cId="1336134907" sldId="302"/>
        </pc:sldMkLst>
      </pc:sldChg>
      <pc:sldChg chg="modSp mod ord">
        <pc:chgData name="Håkon Olsen" userId="6e4ce54e-6e38-4de0-bee0-c2e491fcc438" providerId="ADAL" clId="{B0362530-38CF-4576-AE22-7A6D24610697}" dt="2024-10-05T13:59:21.676" v="2439" actId="20577"/>
        <pc:sldMkLst>
          <pc:docMk/>
          <pc:sldMk cId="1972427541" sldId="304"/>
        </pc:sldMkLst>
        <pc:spChg chg="mod">
          <ac:chgData name="Håkon Olsen" userId="6e4ce54e-6e38-4de0-bee0-c2e491fcc438" providerId="ADAL" clId="{B0362530-38CF-4576-AE22-7A6D24610697}" dt="2024-10-05T13:59:21.676" v="2439" actId="20577"/>
          <ac:spMkLst>
            <pc:docMk/>
            <pc:sldMk cId="1972427541" sldId="304"/>
            <ac:spMk id="6" creationId="{CB1D04B1-461C-1C45-309C-D5EF80C7F976}"/>
          </ac:spMkLst>
        </pc:spChg>
      </pc:sldChg>
      <pc:sldChg chg="del">
        <pc:chgData name="Håkon Olsen" userId="6e4ce54e-6e38-4de0-bee0-c2e491fcc438" providerId="ADAL" clId="{B0362530-38CF-4576-AE22-7A6D24610697}" dt="2024-10-05T13:49:30.983" v="1537" actId="47"/>
        <pc:sldMkLst>
          <pc:docMk/>
          <pc:sldMk cId="453935661" sldId="305"/>
        </pc:sldMkLst>
      </pc:sldChg>
      <pc:sldChg chg="del">
        <pc:chgData name="Håkon Olsen" userId="6e4ce54e-6e38-4de0-bee0-c2e491fcc438" providerId="ADAL" clId="{B0362530-38CF-4576-AE22-7A6D24610697}" dt="2024-10-05T13:49:30.983" v="1537" actId="47"/>
        <pc:sldMkLst>
          <pc:docMk/>
          <pc:sldMk cId="2366434539" sldId="306"/>
        </pc:sldMkLst>
      </pc:sldChg>
      <pc:sldChg chg="del">
        <pc:chgData name="Håkon Olsen" userId="6e4ce54e-6e38-4de0-bee0-c2e491fcc438" providerId="ADAL" clId="{B0362530-38CF-4576-AE22-7A6D24610697}" dt="2024-10-05T13:49:30.983" v="1537" actId="47"/>
        <pc:sldMkLst>
          <pc:docMk/>
          <pc:sldMk cId="2161189541" sldId="307"/>
        </pc:sldMkLst>
      </pc:sldChg>
      <pc:sldChg chg="del">
        <pc:chgData name="Håkon Olsen" userId="6e4ce54e-6e38-4de0-bee0-c2e491fcc438" providerId="ADAL" clId="{B0362530-38CF-4576-AE22-7A6D24610697}" dt="2024-10-05T13:49:30.983" v="1537" actId="47"/>
        <pc:sldMkLst>
          <pc:docMk/>
          <pc:sldMk cId="454607004" sldId="308"/>
        </pc:sldMkLst>
      </pc:sldChg>
      <pc:sldChg chg="del">
        <pc:chgData name="Håkon Olsen" userId="6e4ce54e-6e38-4de0-bee0-c2e491fcc438" providerId="ADAL" clId="{B0362530-38CF-4576-AE22-7A6D24610697}" dt="2024-10-05T13:49:30.983" v="1537" actId="47"/>
        <pc:sldMkLst>
          <pc:docMk/>
          <pc:sldMk cId="1585482752" sldId="309"/>
        </pc:sldMkLst>
      </pc:sldChg>
      <pc:sldChg chg="del">
        <pc:chgData name="Håkon Olsen" userId="6e4ce54e-6e38-4de0-bee0-c2e491fcc438" providerId="ADAL" clId="{B0362530-38CF-4576-AE22-7A6D24610697}" dt="2024-10-05T15:45:59.491" v="8526" actId="47"/>
        <pc:sldMkLst>
          <pc:docMk/>
          <pc:sldMk cId="1122024571" sldId="310"/>
        </pc:sldMkLst>
      </pc:sldChg>
      <pc:sldChg chg="del">
        <pc:chgData name="Håkon Olsen" userId="6e4ce54e-6e38-4de0-bee0-c2e491fcc438" providerId="ADAL" clId="{B0362530-38CF-4576-AE22-7A6D24610697}" dt="2024-10-05T15:45:59.491" v="8526" actId="47"/>
        <pc:sldMkLst>
          <pc:docMk/>
          <pc:sldMk cId="837862478" sldId="311"/>
        </pc:sldMkLst>
      </pc:sldChg>
      <pc:sldChg chg="del">
        <pc:chgData name="Håkon Olsen" userId="6e4ce54e-6e38-4de0-bee0-c2e491fcc438" providerId="ADAL" clId="{B0362530-38CF-4576-AE22-7A6D24610697}" dt="2024-10-05T15:51:33.596" v="9071" actId="47"/>
        <pc:sldMkLst>
          <pc:docMk/>
          <pc:sldMk cId="1453392772" sldId="674"/>
        </pc:sldMkLst>
      </pc:sldChg>
      <pc:sldChg chg="addSp delSp modSp new mod ord modClrScheme chgLayout">
        <pc:chgData name="Håkon Olsen" userId="6e4ce54e-6e38-4de0-bee0-c2e491fcc438" providerId="ADAL" clId="{B0362530-38CF-4576-AE22-7A6D24610697}" dt="2024-10-22T09:28:46.208" v="9264"/>
        <pc:sldMkLst>
          <pc:docMk/>
          <pc:sldMk cId="2866585428" sldId="676"/>
        </pc:sldMkLst>
        <pc:spChg chg="del">
          <ac:chgData name="Håkon Olsen" userId="6e4ce54e-6e38-4de0-bee0-c2e491fcc438" providerId="ADAL" clId="{B0362530-38CF-4576-AE22-7A6D24610697}" dt="2024-10-05T13:46:58.620" v="1437" actId="700"/>
          <ac:spMkLst>
            <pc:docMk/>
            <pc:sldMk cId="2866585428" sldId="676"/>
            <ac:spMk id="2" creationId="{DBB41C74-3DB7-27E6-8A48-EE1B6732EBC4}"/>
          </ac:spMkLst>
        </pc:spChg>
        <pc:spChg chg="del mod ord">
          <ac:chgData name="Håkon Olsen" userId="6e4ce54e-6e38-4de0-bee0-c2e491fcc438" providerId="ADAL" clId="{B0362530-38CF-4576-AE22-7A6D24610697}" dt="2024-10-05T13:46:58.620" v="1437" actId="700"/>
          <ac:spMkLst>
            <pc:docMk/>
            <pc:sldMk cId="2866585428" sldId="676"/>
            <ac:spMk id="3" creationId="{F6F08229-110B-20B9-CE48-E97EC51926DD}"/>
          </ac:spMkLst>
        </pc:spChg>
        <pc:spChg chg="del">
          <ac:chgData name="Håkon Olsen" userId="6e4ce54e-6e38-4de0-bee0-c2e491fcc438" providerId="ADAL" clId="{B0362530-38CF-4576-AE22-7A6D24610697}" dt="2024-10-05T13:46:58.620" v="1437" actId="700"/>
          <ac:spMkLst>
            <pc:docMk/>
            <pc:sldMk cId="2866585428" sldId="676"/>
            <ac:spMk id="4" creationId="{2D9417E2-860D-F442-0E4A-DF1792BFB1B2}"/>
          </ac:spMkLst>
        </pc:spChg>
        <pc:spChg chg="del">
          <ac:chgData name="Håkon Olsen" userId="6e4ce54e-6e38-4de0-bee0-c2e491fcc438" providerId="ADAL" clId="{B0362530-38CF-4576-AE22-7A6D24610697}" dt="2024-10-05T13:46:58.620" v="1437" actId="700"/>
          <ac:spMkLst>
            <pc:docMk/>
            <pc:sldMk cId="2866585428" sldId="676"/>
            <ac:spMk id="5" creationId="{EA371268-1C74-9231-F0C0-100737B4CF6D}"/>
          </ac:spMkLst>
        </pc:spChg>
        <pc:spChg chg="del mod ord">
          <ac:chgData name="Håkon Olsen" userId="6e4ce54e-6e38-4de0-bee0-c2e491fcc438" providerId="ADAL" clId="{B0362530-38CF-4576-AE22-7A6D24610697}" dt="2024-10-05T13:46:58.620" v="1437" actId="700"/>
          <ac:spMkLst>
            <pc:docMk/>
            <pc:sldMk cId="2866585428" sldId="676"/>
            <ac:spMk id="6" creationId="{EADB50CE-79C8-F4B8-E328-89EF8D5C7A83}"/>
          </ac:spMkLst>
        </pc:spChg>
        <pc:spChg chg="add mod ord">
          <ac:chgData name="Håkon Olsen" userId="6e4ce54e-6e38-4de0-bee0-c2e491fcc438" providerId="ADAL" clId="{B0362530-38CF-4576-AE22-7A6D24610697}" dt="2024-10-05T15:45:37.769" v="8525" actId="26606"/>
          <ac:spMkLst>
            <pc:docMk/>
            <pc:sldMk cId="2866585428" sldId="676"/>
            <ac:spMk id="7" creationId="{7315CC45-9F92-659B-4503-BBDA037FEA4C}"/>
          </ac:spMkLst>
        </pc:spChg>
        <pc:spChg chg="add mod ord">
          <ac:chgData name="Håkon Olsen" userId="6e4ce54e-6e38-4de0-bee0-c2e491fcc438" providerId="ADAL" clId="{B0362530-38CF-4576-AE22-7A6D24610697}" dt="2024-10-05T15:47:03.913" v="8610" actId="403"/>
          <ac:spMkLst>
            <pc:docMk/>
            <pc:sldMk cId="2866585428" sldId="676"/>
            <ac:spMk id="8" creationId="{0E622062-46F7-B725-8365-FF6755F9B407}"/>
          </ac:spMkLst>
        </pc:spChg>
        <pc:picChg chg="add del mod">
          <ac:chgData name="Håkon Olsen" userId="6e4ce54e-6e38-4de0-bee0-c2e491fcc438" providerId="ADAL" clId="{B0362530-38CF-4576-AE22-7A6D24610697}" dt="2024-10-05T15:44:41.599" v="8521" actId="478"/>
          <ac:picMkLst>
            <pc:docMk/>
            <pc:sldMk cId="2866585428" sldId="676"/>
            <ac:picMk id="10" creationId="{D083FBEC-AEB4-5573-D318-7A7D180234D3}"/>
          </ac:picMkLst>
        </pc:picChg>
        <pc:picChg chg="add mod ord">
          <ac:chgData name="Håkon Olsen" userId="6e4ce54e-6e38-4de0-bee0-c2e491fcc438" providerId="ADAL" clId="{B0362530-38CF-4576-AE22-7A6D24610697}" dt="2024-10-05T15:45:37.769" v="8525" actId="26606"/>
          <ac:picMkLst>
            <pc:docMk/>
            <pc:sldMk cId="2866585428" sldId="676"/>
            <ac:picMk id="12" creationId="{84106DB5-2E3D-AEA8-6FA8-B04CC54D37BB}"/>
          </ac:picMkLst>
        </pc:picChg>
      </pc:sldChg>
      <pc:sldChg chg="addSp delSp modSp new mod modClrScheme chgLayout">
        <pc:chgData name="Håkon Olsen" userId="6e4ce54e-6e38-4de0-bee0-c2e491fcc438" providerId="ADAL" clId="{B0362530-38CF-4576-AE22-7A6D24610697}" dt="2024-10-05T15:50:30.409" v="9037" actId="1076"/>
        <pc:sldMkLst>
          <pc:docMk/>
          <pc:sldMk cId="3626817776" sldId="677"/>
        </pc:sldMkLst>
        <pc:spChg chg="del">
          <ac:chgData name="Håkon Olsen" userId="6e4ce54e-6e38-4de0-bee0-c2e491fcc438" providerId="ADAL" clId="{B0362530-38CF-4576-AE22-7A6D24610697}" dt="2024-10-05T13:51:10.106" v="1733" actId="700"/>
          <ac:spMkLst>
            <pc:docMk/>
            <pc:sldMk cId="3626817776" sldId="677"/>
            <ac:spMk id="2" creationId="{C43C7E04-E195-5433-9EE7-CC6318FB3797}"/>
          </ac:spMkLst>
        </pc:spChg>
        <pc:spChg chg="del mod ord">
          <ac:chgData name="Håkon Olsen" userId="6e4ce54e-6e38-4de0-bee0-c2e491fcc438" providerId="ADAL" clId="{B0362530-38CF-4576-AE22-7A6D24610697}" dt="2024-10-05T13:51:10.106" v="1733" actId="700"/>
          <ac:spMkLst>
            <pc:docMk/>
            <pc:sldMk cId="3626817776" sldId="677"/>
            <ac:spMk id="3" creationId="{70F4921E-874F-CADB-930E-98B51FD2554D}"/>
          </ac:spMkLst>
        </pc:spChg>
        <pc:spChg chg="del">
          <ac:chgData name="Håkon Olsen" userId="6e4ce54e-6e38-4de0-bee0-c2e491fcc438" providerId="ADAL" clId="{B0362530-38CF-4576-AE22-7A6D24610697}" dt="2024-10-05T13:51:10.106" v="1733" actId="700"/>
          <ac:spMkLst>
            <pc:docMk/>
            <pc:sldMk cId="3626817776" sldId="677"/>
            <ac:spMk id="4" creationId="{EA8CCCD2-AABA-F851-B8BF-96BDA430988E}"/>
          </ac:spMkLst>
        </pc:spChg>
        <pc:spChg chg="del">
          <ac:chgData name="Håkon Olsen" userId="6e4ce54e-6e38-4de0-bee0-c2e491fcc438" providerId="ADAL" clId="{B0362530-38CF-4576-AE22-7A6D24610697}" dt="2024-10-05T13:51:10.106" v="1733" actId="700"/>
          <ac:spMkLst>
            <pc:docMk/>
            <pc:sldMk cId="3626817776" sldId="677"/>
            <ac:spMk id="5" creationId="{729AD137-6AC1-A73B-410E-557582CB0E6E}"/>
          </ac:spMkLst>
        </pc:spChg>
        <pc:spChg chg="del mod ord">
          <ac:chgData name="Håkon Olsen" userId="6e4ce54e-6e38-4de0-bee0-c2e491fcc438" providerId="ADAL" clId="{B0362530-38CF-4576-AE22-7A6D24610697}" dt="2024-10-05T13:51:10.106" v="1733" actId="700"/>
          <ac:spMkLst>
            <pc:docMk/>
            <pc:sldMk cId="3626817776" sldId="677"/>
            <ac:spMk id="6" creationId="{7D476FCD-D161-92FF-40A7-04E825546BF8}"/>
          </ac:spMkLst>
        </pc:spChg>
        <pc:spChg chg="add mod ord">
          <ac:chgData name="Håkon Olsen" userId="6e4ce54e-6e38-4de0-bee0-c2e491fcc438" providerId="ADAL" clId="{B0362530-38CF-4576-AE22-7A6D24610697}" dt="2024-10-05T13:51:14.363" v="1750" actId="20577"/>
          <ac:spMkLst>
            <pc:docMk/>
            <pc:sldMk cId="3626817776" sldId="677"/>
            <ac:spMk id="7" creationId="{B2DE5029-7696-2AA6-441F-5DF075EB6ECA}"/>
          </ac:spMkLst>
        </pc:spChg>
        <pc:spChg chg="add del mod ord">
          <ac:chgData name="Håkon Olsen" userId="6e4ce54e-6e38-4de0-bee0-c2e491fcc438" providerId="ADAL" clId="{B0362530-38CF-4576-AE22-7A6D24610697}" dt="2024-10-05T13:51:18.551" v="1751" actId="478"/>
          <ac:spMkLst>
            <pc:docMk/>
            <pc:sldMk cId="3626817776" sldId="677"/>
            <ac:spMk id="8" creationId="{22A3CB48-A1BB-D107-1757-EE482BADD0D2}"/>
          </ac:spMkLst>
        </pc:spChg>
        <pc:spChg chg="add mod">
          <ac:chgData name="Håkon Olsen" userId="6e4ce54e-6e38-4de0-bee0-c2e491fcc438" providerId="ADAL" clId="{B0362530-38CF-4576-AE22-7A6D24610697}" dt="2024-10-05T13:51:30.873" v="1760" actId="20577"/>
          <ac:spMkLst>
            <pc:docMk/>
            <pc:sldMk cId="3626817776" sldId="677"/>
            <ac:spMk id="9" creationId="{0555EED1-4C77-A774-8AE3-D9D5DBF10CF0}"/>
          </ac:spMkLst>
        </pc:spChg>
        <pc:spChg chg="add mod">
          <ac:chgData name="Håkon Olsen" userId="6e4ce54e-6e38-4de0-bee0-c2e491fcc438" providerId="ADAL" clId="{B0362530-38CF-4576-AE22-7A6D24610697}" dt="2024-10-05T15:47:59.174" v="8632" actId="14100"/>
          <ac:spMkLst>
            <pc:docMk/>
            <pc:sldMk cId="3626817776" sldId="677"/>
            <ac:spMk id="10" creationId="{B0F57B0D-E7CA-6A9D-88C5-E522BE780AFA}"/>
          </ac:spMkLst>
        </pc:spChg>
        <pc:spChg chg="add mod">
          <ac:chgData name="Håkon Olsen" userId="6e4ce54e-6e38-4de0-bee0-c2e491fcc438" providerId="ADAL" clId="{B0362530-38CF-4576-AE22-7A6D24610697}" dt="2024-10-05T15:47:27.463" v="8611" actId="1076"/>
          <ac:spMkLst>
            <pc:docMk/>
            <pc:sldMk cId="3626817776" sldId="677"/>
            <ac:spMk id="11" creationId="{560216D9-FBED-AF2C-AEB4-6EE219D343C6}"/>
          </ac:spMkLst>
        </pc:spChg>
        <pc:spChg chg="add mod">
          <ac:chgData name="Håkon Olsen" userId="6e4ce54e-6e38-4de0-bee0-c2e491fcc438" providerId="ADAL" clId="{B0362530-38CF-4576-AE22-7A6D24610697}" dt="2024-10-05T15:47:31.678" v="8612" actId="1076"/>
          <ac:spMkLst>
            <pc:docMk/>
            <pc:sldMk cId="3626817776" sldId="677"/>
            <ac:spMk id="12" creationId="{10BBBACC-62EC-C442-8A57-CB5939A2616F}"/>
          </ac:spMkLst>
        </pc:spChg>
        <pc:spChg chg="add mod">
          <ac:chgData name="Håkon Olsen" userId="6e4ce54e-6e38-4de0-bee0-c2e491fcc438" providerId="ADAL" clId="{B0362530-38CF-4576-AE22-7A6D24610697}" dt="2024-10-05T13:55:00.805" v="1853" actId="13822"/>
          <ac:spMkLst>
            <pc:docMk/>
            <pc:sldMk cId="3626817776" sldId="677"/>
            <ac:spMk id="13" creationId="{D9159890-F6FC-4896-51B8-7F11CA29F6CB}"/>
          </ac:spMkLst>
        </pc:spChg>
        <pc:spChg chg="add mod">
          <ac:chgData name="Håkon Olsen" userId="6e4ce54e-6e38-4de0-bee0-c2e491fcc438" providerId="ADAL" clId="{B0362530-38CF-4576-AE22-7A6D24610697}" dt="2024-10-05T13:55:00.805" v="1853" actId="13822"/>
          <ac:spMkLst>
            <pc:docMk/>
            <pc:sldMk cId="3626817776" sldId="677"/>
            <ac:spMk id="24" creationId="{0958652B-CCCE-FB29-B17C-699171F1FF60}"/>
          </ac:spMkLst>
        </pc:spChg>
        <pc:spChg chg="add mod">
          <ac:chgData name="Håkon Olsen" userId="6e4ce54e-6e38-4de0-bee0-c2e491fcc438" providerId="ADAL" clId="{B0362530-38CF-4576-AE22-7A6D24610697}" dt="2024-10-05T13:55:00.805" v="1853" actId="13822"/>
          <ac:spMkLst>
            <pc:docMk/>
            <pc:sldMk cId="3626817776" sldId="677"/>
            <ac:spMk id="25" creationId="{989669A2-AE24-779F-FDB7-FDCEAB0CB0BB}"/>
          </ac:spMkLst>
        </pc:spChg>
        <pc:spChg chg="add mod">
          <ac:chgData name="Håkon Olsen" userId="6e4ce54e-6e38-4de0-bee0-c2e491fcc438" providerId="ADAL" clId="{B0362530-38CF-4576-AE22-7A6D24610697}" dt="2024-10-05T15:47:45.721" v="8630" actId="20577"/>
          <ac:spMkLst>
            <pc:docMk/>
            <pc:sldMk cId="3626817776" sldId="677"/>
            <ac:spMk id="30" creationId="{44D49BDA-B25A-D8DF-132B-C463972D6FF6}"/>
          </ac:spMkLst>
        </pc:spChg>
        <pc:spChg chg="add mod">
          <ac:chgData name="Håkon Olsen" userId="6e4ce54e-6e38-4de0-bee0-c2e491fcc438" providerId="ADAL" clId="{B0362530-38CF-4576-AE22-7A6D24610697}" dt="2024-10-05T14:19:22.611" v="5059" actId="1035"/>
          <ac:spMkLst>
            <pc:docMk/>
            <pc:sldMk cId="3626817776" sldId="677"/>
            <ac:spMk id="33" creationId="{30C0A310-A7A6-994F-C377-F8740615D0E7}"/>
          </ac:spMkLst>
        </pc:spChg>
        <pc:spChg chg="add mod">
          <ac:chgData name="Håkon Olsen" userId="6e4ce54e-6e38-4de0-bee0-c2e491fcc438" providerId="ADAL" clId="{B0362530-38CF-4576-AE22-7A6D24610697}" dt="2024-10-05T15:50:30.409" v="9037" actId="1076"/>
          <ac:spMkLst>
            <pc:docMk/>
            <pc:sldMk cId="3626817776" sldId="677"/>
            <ac:spMk id="38" creationId="{4D2BE939-2C73-A6C8-2B75-C081374C009A}"/>
          </ac:spMkLst>
        </pc:spChg>
        <pc:cxnChg chg="add mod">
          <ac:chgData name="Håkon Olsen" userId="6e4ce54e-6e38-4de0-bee0-c2e491fcc438" providerId="ADAL" clId="{B0362530-38CF-4576-AE22-7A6D24610697}" dt="2024-10-05T15:47:31.678" v="8612" actId="1076"/>
          <ac:cxnSpMkLst>
            <pc:docMk/>
            <pc:sldMk cId="3626817776" sldId="677"/>
            <ac:cxnSpMk id="15" creationId="{F2D8289E-4CD6-CC05-35B4-85896B00D22F}"/>
          </ac:cxnSpMkLst>
        </pc:cxnChg>
        <pc:cxnChg chg="add">
          <ac:chgData name="Håkon Olsen" userId="6e4ce54e-6e38-4de0-bee0-c2e491fcc438" providerId="ADAL" clId="{B0362530-38CF-4576-AE22-7A6D24610697}" dt="2024-10-05T13:53:00.694" v="1820" actId="11529"/>
          <ac:cxnSpMkLst>
            <pc:docMk/>
            <pc:sldMk cId="3626817776" sldId="677"/>
            <ac:cxnSpMk id="17" creationId="{F56DF133-FA52-6272-90C3-AB29AA0EE072}"/>
          </ac:cxnSpMkLst>
        </pc:cxnChg>
        <pc:cxnChg chg="add mod">
          <ac:chgData name="Håkon Olsen" userId="6e4ce54e-6e38-4de0-bee0-c2e491fcc438" providerId="ADAL" clId="{B0362530-38CF-4576-AE22-7A6D24610697}" dt="2024-10-05T15:48:08.909" v="8633" actId="14100"/>
          <ac:cxnSpMkLst>
            <pc:docMk/>
            <pc:sldMk cId="3626817776" sldId="677"/>
            <ac:cxnSpMk id="19" creationId="{CDCB6215-BEE5-166F-B3B0-B3C4A3D5AF78}"/>
          </ac:cxnSpMkLst>
        </pc:cxnChg>
        <pc:cxnChg chg="add mod">
          <ac:chgData name="Håkon Olsen" userId="6e4ce54e-6e38-4de0-bee0-c2e491fcc438" providerId="ADAL" clId="{B0362530-38CF-4576-AE22-7A6D24610697}" dt="2024-10-05T15:47:59.174" v="8632" actId="14100"/>
          <ac:cxnSpMkLst>
            <pc:docMk/>
            <pc:sldMk cId="3626817776" sldId="677"/>
            <ac:cxnSpMk id="21" creationId="{432AF2AE-F348-3425-719A-116CDC54055D}"/>
          </ac:cxnSpMkLst>
        </pc:cxnChg>
        <pc:cxnChg chg="add mod">
          <ac:chgData name="Håkon Olsen" userId="6e4ce54e-6e38-4de0-bee0-c2e491fcc438" providerId="ADAL" clId="{B0362530-38CF-4576-AE22-7A6D24610697}" dt="2024-10-05T13:54:18.183" v="1850" actId="1036"/>
          <ac:cxnSpMkLst>
            <pc:docMk/>
            <pc:sldMk cId="3626817776" sldId="677"/>
            <ac:cxnSpMk id="27" creationId="{8A398F90-07B2-260A-2AAE-33179DC10EAA}"/>
          </ac:cxnSpMkLst>
        </pc:cxnChg>
        <pc:cxnChg chg="add">
          <ac:chgData name="Håkon Olsen" userId="6e4ce54e-6e38-4de0-bee0-c2e491fcc438" providerId="ADAL" clId="{B0362530-38CF-4576-AE22-7A6D24610697}" dt="2024-10-05T13:54:13.498" v="1843" actId="11529"/>
          <ac:cxnSpMkLst>
            <pc:docMk/>
            <pc:sldMk cId="3626817776" sldId="677"/>
            <ac:cxnSpMk id="29" creationId="{09BE5E16-4E51-1092-054D-7C3A01E88F8B}"/>
          </ac:cxnSpMkLst>
        </pc:cxnChg>
        <pc:cxnChg chg="add mod">
          <ac:chgData name="Håkon Olsen" userId="6e4ce54e-6e38-4de0-bee0-c2e491fcc438" providerId="ADAL" clId="{B0362530-38CF-4576-AE22-7A6D24610697}" dt="2024-10-05T14:19:11.496" v="5041" actId="693"/>
          <ac:cxnSpMkLst>
            <pc:docMk/>
            <pc:sldMk cId="3626817776" sldId="677"/>
            <ac:cxnSpMk id="32" creationId="{757752B1-E7AB-C95C-2354-D7117F32A1E6}"/>
          </ac:cxnSpMkLst>
        </pc:cxnChg>
      </pc:sldChg>
      <pc:sldChg chg="modSp new mod ord">
        <pc:chgData name="Håkon Olsen" userId="6e4ce54e-6e38-4de0-bee0-c2e491fcc438" providerId="ADAL" clId="{B0362530-38CF-4576-AE22-7A6D24610697}" dt="2024-10-05T13:50:57.304" v="1732"/>
        <pc:sldMkLst>
          <pc:docMk/>
          <pc:sldMk cId="2704841089" sldId="678"/>
        </pc:sldMkLst>
        <pc:spChg chg="mod">
          <ac:chgData name="Håkon Olsen" userId="6e4ce54e-6e38-4de0-bee0-c2e491fcc438" providerId="ADAL" clId="{B0362530-38CF-4576-AE22-7A6D24610697}" dt="2024-10-05T13:50:09.843" v="1552" actId="20577"/>
          <ac:spMkLst>
            <pc:docMk/>
            <pc:sldMk cId="2704841089" sldId="678"/>
            <ac:spMk id="2" creationId="{ACB75CB9-D2CF-5C3F-0BC0-4666F9403453}"/>
          </ac:spMkLst>
        </pc:spChg>
        <pc:spChg chg="mod">
          <ac:chgData name="Håkon Olsen" userId="6e4ce54e-6e38-4de0-bee0-c2e491fcc438" providerId="ADAL" clId="{B0362530-38CF-4576-AE22-7A6D24610697}" dt="2024-10-05T13:50:51.874" v="1730" actId="20577"/>
          <ac:spMkLst>
            <pc:docMk/>
            <pc:sldMk cId="2704841089" sldId="678"/>
            <ac:spMk id="3" creationId="{0608D2B6-0C0F-A7AC-3410-BF6B82ACCA5F}"/>
          </ac:spMkLst>
        </pc:spChg>
      </pc:sldChg>
      <pc:sldChg chg="addSp modSp new mod">
        <pc:chgData name="Håkon Olsen" userId="6e4ce54e-6e38-4de0-bee0-c2e491fcc438" providerId="ADAL" clId="{B0362530-38CF-4576-AE22-7A6D24610697}" dt="2024-10-05T14:05:55.818" v="3147" actId="1076"/>
        <pc:sldMkLst>
          <pc:docMk/>
          <pc:sldMk cId="2606963946" sldId="679"/>
        </pc:sldMkLst>
        <pc:spChg chg="mod">
          <ac:chgData name="Håkon Olsen" userId="6e4ce54e-6e38-4de0-bee0-c2e491fcc438" providerId="ADAL" clId="{B0362530-38CF-4576-AE22-7A6D24610697}" dt="2024-10-05T13:59:51.359" v="2476" actId="20577"/>
          <ac:spMkLst>
            <pc:docMk/>
            <pc:sldMk cId="2606963946" sldId="679"/>
            <ac:spMk id="2" creationId="{8D4084C7-83AD-D410-8294-2DC8C1D113C9}"/>
          </ac:spMkLst>
        </pc:spChg>
        <pc:spChg chg="mod">
          <ac:chgData name="Håkon Olsen" userId="6e4ce54e-6e38-4de0-bee0-c2e491fcc438" providerId="ADAL" clId="{B0362530-38CF-4576-AE22-7A6D24610697}" dt="2024-10-05T14:02:58.759" v="2992" actId="20577"/>
          <ac:spMkLst>
            <pc:docMk/>
            <pc:sldMk cId="2606963946" sldId="679"/>
            <ac:spMk id="3" creationId="{F70D7A62-3236-91A0-39A0-DFCABE181F83}"/>
          </ac:spMkLst>
        </pc:spChg>
        <pc:picChg chg="add mod">
          <ac:chgData name="Håkon Olsen" userId="6e4ce54e-6e38-4de0-bee0-c2e491fcc438" providerId="ADAL" clId="{B0362530-38CF-4576-AE22-7A6D24610697}" dt="2024-10-05T14:05:55.818" v="3147" actId="1076"/>
          <ac:picMkLst>
            <pc:docMk/>
            <pc:sldMk cId="2606963946" sldId="679"/>
            <ac:picMk id="5" creationId="{59F43ED6-36B2-074D-D53A-D5AD6E3A910F}"/>
          </ac:picMkLst>
        </pc:picChg>
      </pc:sldChg>
      <pc:sldChg chg="modSp add mod">
        <pc:chgData name="Håkon Olsen" userId="6e4ce54e-6e38-4de0-bee0-c2e491fcc438" providerId="ADAL" clId="{B0362530-38CF-4576-AE22-7A6D24610697}" dt="2024-10-05T14:05:04.045" v="3125" actId="20577"/>
        <pc:sldMkLst>
          <pc:docMk/>
          <pc:sldMk cId="2966444740" sldId="680"/>
        </pc:sldMkLst>
        <pc:spChg chg="mod">
          <ac:chgData name="Håkon Olsen" userId="6e4ce54e-6e38-4de0-bee0-c2e491fcc438" providerId="ADAL" clId="{B0362530-38CF-4576-AE22-7A6D24610697}" dt="2024-10-05T14:05:04.045" v="3125" actId="20577"/>
          <ac:spMkLst>
            <pc:docMk/>
            <pc:sldMk cId="2966444740" sldId="680"/>
            <ac:spMk id="6" creationId="{CB1D04B1-461C-1C45-309C-D5EF80C7F976}"/>
          </ac:spMkLst>
        </pc:spChg>
      </pc:sldChg>
      <pc:sldChg chg="addSp modSp add mod">
        <pc:chgData name="Håkon Olsen" userId="6e4ce54e-6e38-4de0-bee0-c2e491fcc438" providerId="ADAL" clId="{B0362530-38CF-4576-AE22-7A6D24610697}" dt="2024-10-05T14:07:27.709" v="3468" actId="20577"/>
        <pc:sldMkLst>
          <pc:docMk/>
          <pc:sldMk cId="3518149392" sldId="681"/>
        </pc:sldMkLst>
        <pc:spChg chg="mod">
          <ac:chgData name="Håkon Olsen" userId="6e4ce54e-6e38-4de0-bee0-c2e491fcc438" providerId="ADAL" clId="{B0362530-38CF-4576-AE22-7A6D24610697}" dt="2024-10-05T14:05:28.785" v="3145" actId="20577"/>
          <ac:spMkLst>
            <pc:docMk/>
            <pc:sldMk cId="3518149392" sldId="681"/>
            <ac:spMk id="2" creationId="{8D4084C7-83AD-D410-8294-2DC8C1D113C9}"/>
          </ac:spMkLst>
        </pc:spChg>
        <pc:spChg chg="mod">
          <ac:chgData name="Håkon Olsen" userId="6e4ce54e-6e38-4de0-bee0-c2e491fcc438" providerId="ADAL" clId="{B0362530-38CF-4576-AE22-7A6D24610697}" dt="2024-10-05T14:07:27.709" v="3468" actId="20577"/>
          <ac:spMkLst>
            <pc:docMk/>
            <pc:sldMk cId="3518149392" sldId="681"/>
            <ac:spMk id="3" creationId="{F70D7A62-3236-91A0-39A0-DFCABE181F83}"/>
          </ac:spMkLst>
        </pc:spChg>
        <pc:picChg chg="add mod">
          <ac:chgData name="Håkon Olsen" userId="6e4ce54e-6e38-4de0-bee0-c2e491fcc438" providerId="ADAL" clId="{B0362530-38CF-4576-AE22-7A6D24610697}" dt="2024-10-05T14:06:31.182" v="3148"/>
          <ac:picMkLst>
            <pc:docMk/>
            <pc:sldMk cId="3518149392" sldId="681"/>
            <ac:picMk id="4" creationId="{551426B2-AA3C-8412-4D3E-F19872DA064E}"/>
          </ac:picMkLst>
        </pc:picChg>
      </pc:sldChg>
      <pc:sldChg chg="addSp delSp modSp add mod">
        <pc:chgData name="Håkon Olsen" userId="6e4ce54e-6e38-4de0-bee0-c2e491fcc438" providerId="ADAL" clId="{B0362530-38CF-4576-AE22-7A6D24610697}" dt="2024-10-05T14:08:50.768" v="3720"/>
        <pc:sldMkLst>
          <pc:docMk/>
          <pc:sldMk cId="1739226668" sldId="682"/>
        </pc:sldMkLst>
        <pc:spChg chg="mod">
          <ac:chgData name="Håkon Olsen" userId="6e4ce54e-6e38-4de0-bee0-c2e491fcc438" providerId="ADAL" clId="{B0362530-38CF-4576-AE22-7A6D24610697}" dt="2024-10-05T14:07:57.087" v="3487" actId="20577"/>
          <ac:spMkLst>
            <pc:docMk/>
            <pc:sldMk cId="1739226668" sldId="682"/>
            <ac:spMk id="2" creationId="{8D4084C7-83AD-D410-8294-2DC8C1D113C9}"/>
          </ac:spMkLst>
        </pc:spChg>
        <pc:spChg chg="mod">
          <ac:chgData name="Håkon Olsen" userId="6e4ce54e-6e38-4de0-bee0-c2e491fcc438" providerId="ADAL" clId="{B0362530-38CF-4576-AE22-7A6D24610697}" dt="2024-10-05T14:08:42.298" v="3718" actId="20577"/>
          <ac:spMkLst>
            <pc:docMk/>
            <pc:sldMk cId="1739226668" sldId="682"/>
            <ac:spMk id="3" creationId="{F70D7A62-3236-91A0-39A0-DFCABE181F83}"/>
          </ac:spMkLst>
        </pc:spChg>
        <pc:picChg chg="del">
          <ac:chgData name="Håkon Olsen" userId="6e4ce54e-6e38-4de0-bee0-c2e491fcc438" providerId="ADAL" clId="{B0362530-38CF-4576-AE22-7A6D24610697}" dt="2024-10-05T14:08:50.343" v="3719" actId="478"/>
          <ac:picMkLst>
            <pc:docMk/>
            <pc:sldMk cId="1739226668" sldId="682"/>
            <ac:picMk id="4" creationId="{551426B2-AA3C-8412-4D3E-F19872DA064E}"/>
          </ac:picMkLst>
        </pc:picChg>
        <pc:picChg chg="add mod">
          <ac:chgData name="Håkon Olsen" userId="6e4ce54e-6e38-4de0-bee0-c2e491fcc438" providerId="ADAL" clId="{B0362530-38CF-4576-AE22-7A6D24610697}" dt="2024-10-05T14:08:50.768" v="3720"/>
          <ac:picMkLst>
            <pc:docMk/>
            <pc:sldMk cId="1739226668" sldId="682"/>
            <ac:picMk id="5" creationId="{4D7ACBA4-83A6-D9AE-9475-16C04771271C}"/>
          </ac:picMkLst>
        </pc:picChg>
      </pc:sldChg>
      <pc:sldChg chg="addSp modSp add mod">
        <pc:chgData name="Håkon Olsen" userId="6e4ce54e-6e38-4de0-bee0-c2e491fcc438" providerId="ADAL" clId="{B0362530-38CF-4576-AE22-7A6D24610697}" dt="2024-10-05T14:15:32.502" v="4346" actId="20577"/>
        <pc:sldMkLst>
          <pc:docMk/>
          <pc:sldMk cId="1680566619" sldId="683"/>
        </pc:sldMkLst>
        <pc:spChg chg="mod">
          <ac:chgData name="Håkon Olsen" userId="6e4ce54e-6e38-4de0-bee0-c2e491fcc438" providerId="ADAL" clId="{B0362530-38CF-4576-AE22-7A6D24610697}" dt="2024-10-05T14:15:32.502" v="4346" actId="20577"/>
          <ac:spMkLst>
            <pc:docMk/>
            <pc:sldMk cId="1680566619" sldId="683"/>
            <ac:spMk id="2" creationId="{8D4084C7-83AD-D410-8294-2DC8C1D113C9}"/>
          </ac:spMkLst>
        </pc:spChg>
        <pc:spChg chg="mod">
          <ac:chgData name="Håkon Olsen" userId="6e4ce54e-6e38-4de0-bee0-c2e491fcc438" providerId="ADAL" clId="{B0362530-38CF-4576-AE22-7A6D24610697}" dt="2024-10-05T14:15:15.262" v="4345" actId="20577"/>
          <ac:spMkLst>
            <pc:docMk/>
            <pc:sldMk cId="1680566619" sldId="683"/>
            <ac:spMk id="3" creationId="{F70D7A62-3236-91A0-39A0-DFCABE181F83}"/>
          </ac:spMkLst>
        </pc:spChg>
        <pc:graphicFrameChg chg="add mod modGraphic">
          <ac:chgData name="Håkon Olsen" userId="6e4ce54e-6e38-4de0-bee0-c2e491fcc438" providerId="ADAL" clId="{B0362530-38CF-4576-AE22-7A6D24610697}" dt="2024-10-05T14:15:13.681" v="4344" actId="1076"/>
          <ac:graphicFrameMkLst>
            <pc:docMk/>
            <pc:sldMk cId="1680566619" sldId="683"/>
            <ac:graphicFrameMk id="4" creationId="{96BBD6BF-EBA3-6927-3BC4-F9248CEF7E36}"/>
          </ac:graphicFrameMkLst>
        </pc:graphicFrameChg>
      </pc:sldChg>
      <pc:sldChg chg="modSp add mod">
        <pc:chgData name="Håkon Olsen" userId="6e4ce54e-6e38-4de0-bee0-c2e491fcc438" providerId="ADAL" clId="{B0362530-38CF-4576-AE22-7A6D24610697}" dt="2024-10-05T14:09:52.610" v="3848" actId="20577"/>
        <pc:sldMkLst>
          <pc:docMk/>
          <pc:sldMk cId="561720674" sldId="684"/>
        </pc:sldMkLst>
        <pc:spChg chg="mod">
          <ac:chgData name="Håkon Olsen" userId="6e4ce54e-6e38-4de0-bee0-c2e491fcc438" providerId="ADAL" clId="{B0362530-38CF-4576-AE22-7A6D24610697}" dt="2024-10-05T14:09:52.610" v="3848" actId="20577"/>
          <ac:spMkLst>
            <pc:docMk/>
            <pc:sldMk cId="561720674" sldId="684"/>
            <ac:spMk id="6" creationId="{CB1D04B1-461C-1C45-309C-D5EF80C7F976}"/>
          </ac:spMkLst>
        </pc:spChg>
      </pc:sldChg>
      <pc:sldChg chg="addSp delSp modSp add mod">
        <pc:chgData name="Håkon Olsen" userId="6e4ce54e-6e38-4de0-bee0-c2e491fcc438" providerId="ADAL" clId="{B0362530-38CF-4576-AE22-7A6D24610697}" dt="2024-10-05T14:20:39.814" v="5137"/>
        <pc:sldMkLst>
          <pc:docMk/>
          <pc:sldMk cId="16920805" sldId="685"/>
        </pc:sldMkLst>
        <pc:spChg chg="mod">
          <ac:chgData name="Håkon Olsen" userId="6e4ce54e-6e38-4de0-bee0-c2e491fcc438" providerId="ADAL" clId="{B0362530-38CF-4576-AE22-7A6D24610697}" dt="2024-10-05T14:15:45.382" v="4366" actId="20577"/>
          <ac:spMkLst>
            <pc:docMk/>
            <pc:sldMk cId="16920805" sldId="685"/>
            <ac:spMk id="2" creationId="{8D4084C7-83AD-D410-8294-2DC8C1D113C9}"/>
          </ac:spMkLst>
        </pc:spChg>
        <pc:spChg chg="mod">
          <ac:chgData name="Håkon Olsen" userId="6e4ce54e-6e38-4de0-bee0-c2e491fcc438" providerId="ADAL" clId="{B0362530-38CF-4576-AE22-7A6D24610697}" dt="2024-10-05T14:20:27.940" v="5135" actId="20577"/>
          <ac:spMkLst>
            <pc:docMk/>
            <pc:sldMk cId="16920805" sldId="685"/>
            <ac:spMk id="3" creationId="{F70D7A62-3236-91A0-39A0-DFCABE181F83}"/>
          </ac:spMkLst>
        </pc:spChg>
        <pc:graphicFrameChg chg="del modGraphic">
          <ac:chgData name="Håkon Olsen" userId="6e4ce54e-6e38-4de0-bee0-c2e491fcc438" providerId="ADAL" clId="{B0362530-38CF-4576-AE22-7A6D24610697}" dt="2024-10-05T14:15:52.922" v="4368" actId="478"/>
          <ac:graphicFrameMkLst>
            <pc:docMk/>
            <pc:sldMk cId="16920805" sldId="685"/>
            <ac:graphicFrameMk id="4" creationId="{96BBD6BF-EBA3-6927-3BC4-F9248CEF7E36}"/>
          </ac:graphicFrameMkLst>
        </pc:graphicFrameChg>
        <pc:picChg chg="del">
          <ac:chgData name="Håkon Olsen" userId="6e4ce54e-6e38-4de0-bee0-c2e491fcc438" providerId="ADAL" clId="{B0362530-38CF-4576-AE22-7A6D24610697}" dt="2024-10-05T14:20:39.365" v="5136" actId="478"/>
          <ac:picMkLst>
            <pc:docMk/>
            <pc:sldMk cId="16920805" sldId="685"/>
            <ac:picMk id="5" creationId="{4D7ACBA4-83A6-D9AE-9475-16C04771271C}"/>
          </ac:picMkLst>
        </pc:picChg>
        <pc:picChg chg="add mod">
          <ac:chgData name="Håkon Olsen" userId="6e4ce54e-6e38-4de0-bee0-c2e491fcc438" providerId="ADAL" clId="{B0362530-38CF-4576-AE22-7A6D24610697}" dt="2024-10-05T14:20:39.814" v="5137"/>
          <ac:picMkLst>
            <pc:docMk/>
            <pc:sldMk cId="16920805" sldId="685"/>
            <ac:picMk id="6" creationId="{6D350E67-EF84-B38F-2065-DC437C760507}"/>
          </ac:picMkLst>
        </pc:picChg>
      </pc:sldChg>
      <pc:sldChg chg="modSp add mod">
        <pc:chgData name="Håkon Olsen" userId="6e4ce54e-6e38-4de0-bee0-c2e491fcc438" providerId="ADAL" clId="{B0362530-38CF-4576-AE22-7A6D24610697}" dt="2024-10-05T14:17:58.383" v="5011" actId="20577"/>
        <pc:sldMkLst>
          <pc:docMk/>
          <pc:sldMk cId="135199206" sldId="686"/>
        </pc:sldMkLst>
        <pc:spChg chg="mod">
          <ac:chgData name="Håkon Olsen" userId="6e4ce54e-6e38-4de0-bee0-c2e491fcc438" providerId="ADAL" clId="{B0362530-38CF-4576-AE22-7A6D24610697}" dt="2024-10-05T14:17:58.383" v="5011" actId="20577"/>
          <ac:spMkLst>
            <pc:docMk/>
            <pc:sldMk cId="135199206" sldId="686"/>
            <ac:spMk id="6" creationId="{CB1D04B1-461C-1C45-309C-D5EF80C7F976}"/>
          </ac:spMkLst>
        </pc:spChg>
      </pc:sldChg>
      <pc:sldChg chg="delSp modSp add mod ord">
        <pc:chgData name="Håkon Olsen" userId="6e4ce54e-6e38-4de0-bee0-c2e491fcc438" providerId="ADAL" clId="{B0362530-38CF-4576-AE22-7A6D24610697}" dt="2024-10-05T14:23:40.518" v="5857" actId="27636"/>
        <pc:sldMkLst>
          <pc:docMk/>
          <pc:sldMk cId="218011795" sldId="687"/>
        </pc:sldMkLst>
        <pc:spChg chg="mod">
          <ac:chgData name="Håkon Olsen" userId="6e4ce54e-6e38-4de0-bee0-c2e491fcc438" providerId="ADAL" clId="{B0362530-38CF-4576-AE22-7A6D24610697}" dt="2024-10-05T14:21:21.821" v="5167" actId="20577"/>
          <ac:spMkLst>
            <pc:docMk/>
            <pc:sldMk cId="218011795" sldId="687"/>
            <ac:spMk id="2" creationId="{8D4084C7-83AD-D410-8294-2DC8C1D113C9}"/>
          </ac:spMkLst>
        </pc:spChg>
        <pc:spChg chg="mod">
          <ac:chgData name="Håkon Olsen" userId="6e4ce54e-6e38-4de0-bee0-c2e491fcc438" providerId="ADAL" clId="{B0362530-38CF-4576-AE22-7A6D24610697}" dt="2024-10-05T14:23:40.518" v="5857" actId="27636"/>
          <ac:spMkLst>
            <pc:docMk/>
            <pc:sldMk cId="218011795" sldId="687"/>
            <ac:spMk id="3" creationId="{F70D7A62-3236-91A0-39A0-DFCABE181F83}"/>
          </ac:spMkLst>
        </pc:spChg>
        <pc:graphicFrameChg chg="del">
          <ac:chgData name="Håkon Olsen" userId="6e4ce54e-6e38-4de0-bee0-c2e491fcc438" providerId="ADAL" clId="{B0362530-38CF-4576-AE22-7A6D24610697}" dt="2024-10-05T14:21:24.603" v="5168" actId="478"/>
          <ac:graphicFrameMkLst>
            <pc:docMk/>
            <pc:sldMk cId="218011795" sldId="687"/>
            <ac:graphicFrameMk id="4" creationId="{96BBD6BF-EBA3-6927-3BC4-F9248CEF7E36}"/>
          </ac:graphicFrameMkLst>
        </pc:graphicFrameChg>
      </pc:sldChg>
      <pc:sldChg chg="add del">
        <pc:chgData name="Håkon Olsen" userId="6e4ce54e-6e38-4de0-bee0-c2e491fcc438" providerId="ADAL" clId="{B0362530-38CF-4576-AE22-7A6D24610697}" dt="2024-10-05T14:18:15.434" v="5013"/>
        <pc:sldMkLst>
          <pc:docMk/>
          <pc:sldMk cId="2463054741" sldId="687"/>
        </pc:sldMkLst>
      </pc:sldChg>
      <pc:sldChg chg="modSp new mod">
        <pc:chgData name="Håkon Olsen" userId="6e4ce54e-6e38-4de0-bee0-c2e491fcc438" providerId="ADAL" clId="{B0362530-38CF-4576-AE22-7A6D24610697}" dt="2024-10-05T14:24:45.893" v="5996" actId="20577"/>
        <pc:sldMkLst>
          <pc:docMk/>
          <pc:sldMk cId="1421033910" sldId="688"/>
        </pc:sldMkLst>
        <pc:spChg chg="mod">
          <ac:chgData name="Håkon Olsen" userId="6e4ce54e-6e38-4de0-bee0-c2e491fcc438" providerId="ADAL" clId="{B0362530-38CF-4576-AE22-7A6D24610697}" dt="2024-10-05T14:24:21.597" v="5887" actId="20577"/>
          <ac:spMkLst>
            <pc:docMk/>
            <pc:sldMk cId="1421033910" sldId="688"/>
            <ac:spMk id="2" creationId="{68AB2091-CCDF-2E86-0EC8-D0CA602320FF}"/>
          </ac:spMkLst>
        </pc:spChg>
        <pc:spChg chg="mod">
          <ac:chgData name="Håkon Olsen" userId="6e4ce54e-6e38-4de0-bee0-c2e491fcc438" providerId="ADAL" clId="{B0362530-38CF-4576-AE22-7A6D24610697}" dt="2024-10-05T14:24:45.893" v="5996" actId="20577"/>
          <ac:spMkLst>
            <pc:docMk/>
            <pc:sldMk cId="1421033910" sldId="688"/>
            <ac:spMk id="3" creationId="{FC88188F-8442-7B13-207D-AE2A2B849B24}"/>
          </ac:spMkLst>
        </pc:spChg>
      </pc:sldChg>
      <pc:sldChg chg="addSp delSp modSp add mod">
        <pc:chgData name="Håkon Olsen" userId="6e4ce54e-6e38-4de0-bee0-c2e491fcc438" providerId="ADAL" clId="{B0362530-38CF-4576-AE22-7A6D24610697}" dt="2024-10-05T14:27:18.126" v="6250" actId="20577"/>
        <pc:sldMkLst>
          <pc:docMk/>
          <pc:sldMk cId="2784683469" sldId="689"/>
        </pc:sldMkLst>
        <pc:spChg chg="mod">
          <ac:chgData name="Håkon Olsen" userId="6e4ce54e-6e38-4de0-bee0-c2e491fcc438" providerId="ADAL" clId="{B0362530-38CF-4576-AE22-7A6D24610697}" dt="2024-10-05T14:25:53.468" v="6083" actId="20577"/>
          <ac:spMkLst>
            <pc:docMk/>
            <pc:sldMk cId="2784683469" sldId="689"/>
            <ac:spMk id="2" creationId="{8D4084C7-83AD-D410-8294-2DC8C1D113C9}"/>
          </ac:spMkLst>
        </pc:spChg>
        <pc:spChg chg="mod">
          <ac:chgData name="Håkon Olsen" userId="6e4ce54e-6e38-4de0-bee0-c2e491fcc438" providerId="ADAL" clId="{B0362530-38CF-4576-AE22-7A6D24610697}" dt="2024-10-05T14:27:18.126" v="6250" actId="20577"/>
          <ac:spMkLst>
            <pc:docMk/>
            <pc:sldMk cId="2784683469" sldId="689"/>
            <ac:spMk id="3" creationId="{F70D7A62-3236-91A0-39A0-DFCABE181F83}"/>
          </ac:spMkLst>
        </pc:spChg>
        <pc:picChg chg="del">
          <ac:chgData name="Håkon Olsen" userId="6e4ce54e-6e38-4de0-bee0-c2e491fcc438" providerId="ADAL" clId="{B0362530-38CF-4576-AE22-7A6D24610697}" dt="2024-10-05T14:25:58.982" v="6084" actId="478"/>
          <ac:picMkLst>
            <pc:docMk/>
            <pc:sldMk cId="2784683469" sldId="689"/>
            <ac:picMk id="5" creationId="{4D7ACBA4-83A6-D9AE-9475-16C04771271C}"/>
          </ac:picMkLst>
        </pc:picChg>
        <pc:picChg chg="add mod">
          <ac:chgData name="Håkon Olsen" userId="6e4ce54e-6e38-4de0-bee0-c2e491fcc438" providerId="ADAL" clId="{B0362530-38CF-4576-AE22-7A6D24610697}" dt="2024-10-05T14:26:26.063" v="6086" actId="1076"/>
          <ac:picMkLst>
            <pc:docMk/>
            <pc:sldMk cId="2784683469" sldId="689"/>
            <ac:picMk id="6" creationId="{F2E3E62B-FEA7-829F-EA14-AE64F5174BC7}"/>
          </ac:picMkLst>
        </pc:picChg>
      </pc:sldChg>
      <pc:sldChg chg="addSp delSp modSp add mod">
        <pc:chgData name="Håkon Olsen" userId="6e4ce54e-6e38-4de0-bee0-c2e491fcc438" providerId="ADAL" clId="{B0362530-38CF-4576-AE22-7A6D24610697}" dt="2024-10-05T14:31:01.444" v="6730" actId="20577"/>
        <pc:sldMkLst>
          <pc:docMk/>
          <pc:sldMk cId="2234857657" sldId="690"/>
        </pc:sldMkLst>
        <pc:spChg chg="mod">
          <ac:chgData name="Håkon Olsen" userId="6e4ce54e-6e38-4de0-bee0-c2e491fcc438" providerId="ADAL" clId="{B0362530-38CF-4576-AE22-7A6D24610697}" dt="2024-10-05T14:27:56.465" v="6288" actId="20577"/>
          <ac:spMkLst>
            <pc:docMk/>
            <pc:sldMk cId="2234857657" sldId="690"/>
            <ac:spMk id="2" creationId="{8D4084C7-83AD-D410-8294-2DC8C1D113C9}"/>
          </ac:spMkLst>
        </pc:spChg>
        <pc:spChg chg="mod">
          <ac:chgData name="Håkon Olsen" userId="6e4ce54e-6e38-4de0-bee0-c2e491fcc438" providerId="ADAL" clId="{B0362530-38CF-4576-AE22-7A6D24610697}" dt="2024-10-05T14:31:01.444" v="6730" actId="20577"/>
          <ac:spMkLst>
            <pc:docMk/>
            <pc:sldMk cId="2234857657" sldId="690"/>
            <ac:spMk id="3" creationId="{F70D7A62-3236-91A0-39A0-DFCABE181F83}"/>
          </ac:spMkLst>
        </pc:spChg>
        <pc:picChg chg="add mod">
          <ac:chgData name="Håkon Olsen" userId="6e4ce54e-6e38-4de0-bee0-c2e491fcc438" providerId="ADAL" clId="{B0362530-38CF-4576-AE22-7A6D24610697}" dt="2024-10-05T14:28:06.181" v="6290"/>
          <ac:picMkLst>
            <pc:docMk/>
            <pc:sldMk cId="2234857657" sldId="690"/>
            <ac:picMk id="4" creationId="{C6C12639-DC7E-EDE6-7306-869DAF6A13D4}"/>
          </ac:picMkLst>
        </pc:picChg>
        <pc:picChg chg="del">
          <ac:chgData name="Håkon Olsen" userId="6e4ce54e-6e38-4de0-bee0-c2e491fcc438" providerId="ADAL" clId="{B0362530-38CF-4576-AE22-7A6D24610697}" dt="2024-10-05T14:28:05.773" v="6289" actId="478"/>
          <ac:picMkLst>
            <pc:docMk/>
            <pc:sldMk cId="2234857657" sldId="690"/>
            <ac:picMk id="6" creationId="{F2E3E62B-FEA7-829F-EA14-AE64F5174BC7}"/>
          </ac:picMkLst>
        </pc:picChg>
      </pc:sldChg>
      <pc:sldChg chg="modSp add mod">
        <pc:chgData name="Håkon Olsen" userId="6e4ce54e-6e38-4de0-bee0-c2e491fcc438" providerId="ADAL" clId="{B0362530-38CF-4576-AE22-7A6D24610697}" dt="2024-10-05T14:33:09.417" v="7017" actId="20577"/>
        <pc:sldMkLst>
          <pc:docMk/>
          <pc:sldMk cId="3710435241" sldId="691"/>
        </pc:sldMkLst>
        <pc:spChg chg="mod">
          <ac:chgData name="Håkon Olsen" userId="6e4ce54e-6e38-4de0-bee0-c2e491fcc438" providerId="ADAL" clId="{B0362530-38CF-4576-AE22-7A6D24610697}" dt="2024-10-05T14:31:34.306" v="6749" actId="20577"/>
          <ac:spMkLst>
            <pc:docMk/>
            <pc:sldMk cId="3710435241" sldId="691"/>
            <ac:spMk id="2" creationId="{8D4084C7-83AD-D410-8294-2DC8C1D113C9}"/>
          </ac:spMkLst>
        </pc:spChg>
        <pc:spChg chg="mod">
          <ac:chgData name="Håkon Olsen" userId="6e4ce54e-6e38-4de0-bee0-c2e491fcc438" providerId="ADAL" clId="{B0362530-38CF-4576-AE22-7A6D24610697}" dt="2024-10-05T14:33:09.417" v="7017" actId="20577"/>
          <ac:spMkLst>
            <pc:docMk/>
            <pc:sldMk cId="3710435241" sldId="691"/>
            <ac:spMk id="3" creationId="{F70D7A62-3236-91A0-39A0-DFCABE181F83}"/>
          </ac:spMkLst>
        </pc:spChg>
      </pc:sldChg>
      <pc:sldChg chg="modSp add mod">
        <pc:chgData name="Håkon Olsen" userId="6e4ce54e-6e38-4de0-bee0-c2e491fcc438" providerId="ADAL" clId="{B0362530-38CF-4576-AE22-7A6D24610697}" dt="2024-10-05T14:33:51.805" v="7147" actId="20577"/>
        <pc:sldMkLst>
          <pc:docMk/>
          <pc:sldMk cId="1180642154" sldId="692"/>
        </pc:sldMkLst>
        <pc:spChg chg="mod">
          <ac:chgData name="Håkon Olsen" userId="6e4ce54e-6e38-4de0-bee0-c2e491fcc438" providerId="ADAL" clId="{B0362530-38CF-4576-AE22-7A6D24610697}" dt="2024-10-05T14:33:51.805" v="7147" actId="20577"/>
          <ac:spMkLst>
            <pc:docMk/>
            <pc:sldMk cId="1180642154" sldId="692"/>
            <ac:spMk id="6" creationId="{CB1D04B1-461C-1C45-309C-D5EF80C7F976}"/>
          </ac:spMkLst>
        </pc:spChg>
      </pc:sldChg>
      <pc:sldChg chg="modSp add mod">
        <pc:chgData name="Håkon Olsen" userId="6e4ce54e-6e38-4de0-bee0-c2e491fcc438" providerId="ADAL" clId="{B0362530-38CF-4576-AE22-7A6D24610697}" dt="2024-10-05T14:34:33.003" v="7289" actId="20577"/>
        <pc:sldMkLst>
          <pc:docMk/>
          <pc:sldMk cId="1758387577" sldId="693"/>
        </pc:sldMkLst>
        <pc:spChg chg="mod">
          <ac:chgData name="Håkon Olsen" userId="6e4ce54e-6e38-4de0-bee0-c2e491fcc438" providerId="ADAL" clId="{B0362530-38CF-4576-AE22-7A6D24610697}" dt="2024-10-05T14:34:33.003" v="7289" actId="20577"/>
          <ac:spMkLst>
            <pc:docMk/>
            <pc:sldMk cId="1758387577" sldId="693"/>
            <ac:spMk id="6" creationId="{CB1D04B1-461C-1C45-309C-D5EF80C7F976}"/>
          </ac:spMkLst>
        </pc:spChg>
      </pc:sldChg>
      <pc:sldChg chg="add del">
        <pc:chgData name="Håkon Olsen" userId="6e4ce54e-6e38-4de0-bee0-c2e491fcc438" providerId="ADAL" clId="{B0362530-38CF-4576-AE22-7A6D24610697}" dt="2024-10-05T15:39:20.803" v="8111" actId="47"/>
        <pc:sldMkLst>
          <pc:docMk/>
          <pc:sldMk cId="743919321" sldId="694"/>
        </pc:sldMkLst>
      </pc:sldChg>
      <pc:sldChg chg="addSp delSp modSp add mod">
        <pc:chgData name="Håkon Olsen" userId="6e4ce54e-6e38-4de0-bee0-c2e491fcc438" providerId="ADAL" clId="{B0362530-38CF-4576-AE22-7A6D24610697}" dt="2024-10-08T10:27:36.299" v="9258" actId="20577"/>
        <pc:sldMkLst>
          <pc:docMk/>
          <pc:sldMk cId="1091845197" sldId="694"/>
        </pc:sldMkLst>
        <pc:spChg chg="mod">
          <ac:chgData name="Håkon Olsen" userId="6e4ce54e-6e38-4de0-bee0-c2e491fcc438" providerId="ADAL" clId="{B0362530-38CF-4576-AE22-7A6D24610697}" dt="2024-10-08T10:27:36.299" v="9258" actId="20577"/>
          <ac:spMkLst>
            <pc:docMk/>
            <pc:sldMk cId="1091845197" sldId="694"/>
            <ac:spMk id="2" creationId="{D42ABC9C-096B-ED94-9E4E-5F2A4B8F8A92}"/>
          </ac:spMkLst>
        </pc:spChg>
        <pc:spChg chg="mod">
          <ac:chgData name="Håkon Olsen" userId="6e4ce54e-6e38-4de0-bee0-c2e491fcc438" providerId="ADAL" clId="{B0362530-38CF-4576-AE22-7A6D24610697}" dt="2024-10-05T15:40:06.052" v="8299" actId="20577"/>
          <ac:spMkLst>
            <pc:docMk/>
            <pc:sldMk cId="1091845197" sldId="694"/>
            <ac:spMk id="3" creationId="{AF37BBE6-F0FF-62A3-2B20-A4F8C790AB31}"/>
          </ac:spMkLst>
        </pc:spChg>
        <pc:picChg chg="del">
          <ac:chgData name="Håkon Olsen" userId="6e4ce54e-6e38-4de0-bee0-c2e491fcc438" providerId="ADAL" clId="{B0362530-38CF-4576-AE22-7A6D24610697}" dt="2024-10-05T15:39:30.607" v="8113" actId="478"/>
          <ac:picMkLst>
            <pc:docMk/>
            <pc:sldMk cId="1091845197" sldId="694"/>
            <ac:picMk id="4" creationId="{D6088783-935A-C2D5-B07E-965F05F2D898}"/>
          </ac:picMkLst>
        </pc:picChg>
        <pc:picChg chg="add mod">
          <ac:chgData name="Håkon Olsen" userId="6e4ce54e-6e38-4de0-bee0-c2e491fcc438" providerId="ADAL" clId="{B0362530-38CF-4576-AE22-7A6D24610697}" dt="2024-10-05T15:39:33.012" v="8115" actId="1076"/>
          <ac:picMkLst>
            <pc:docMk/>
            <pc:sldMk cId="1091845197" sldId="694"/>
            <ac:picMk id="5" creationId="{B446DF94-87B9-C480-D001-71D20E8A9B35}"/>
          </ac:picMkLst>
        </pc:picChg>
      </pc:sldChg>
      <pc:sldChg chg="modSp add mod">
        <pc:chgData name="Håkon Olsen" userId="6e4ce54e-6e38-4de0-bee0-c2e491fcc438" providerId="ADAL" clId="{B0362530-38CF-4576-AE22-7A6D24610697}" dt="2024-10-05T15:51:06.492" v="9070" actId="20577"/>
        <pc:sldMkLst>
          <pc:docMk/>
          <pc:sldMk cId="3576507299" sldId="695"/>
        </pc:sldMkLst>
        <pc:spChg chg="mod">
          <ac:chgData name="Håkon Olsen" userId="6e4ce54e-6e38-4de0-bee0-c2e491fcc438" providerId="ADAL" clId="{B0362530-38CF-4576-AE22-7A6D24610697}" dt="2024-10-05T15:51:06.492" v="9070" actId="20577"/>
          <ac:spMkLst>
            <pc:docMk/>
            <pc:sldMk cId="3576507299" sldId="695"/>
            <ac:spMk id="2" creationId="{07C4C79F-8EF0-FA2D-7027-E46876B34339}"/>
          </ac:spMkLst>
        </pc:spChg>
      </pc:sldChg>
      <pc:sldChg chg="addSp delSp modSp new mod modClrScheme chgLayout">
        <pc:chgData name="Håkon Olsen" userId="6e4ce54e-6e38-4de0-bee0-c2e491fcc438" providerId="ADAL" clId="{B0362530-38CF-4576-AE22-7A6D24610697}" dt="2024-10-05T15:53:33.289" v="9211" actId="20577"/>
        <pc:sldMkLst>
          <pc:docMk/>
          <pc:sldMk cId="775965121" sldId="696"/>
        </pc:sldMkLst>
        <pc:spChg chg="del mod ord">
          <ac:chgData name="Håkon Olsen" userId="6e4ce54e-6e38-4de0-bee0-c2e491fcc438" providerId="ADAL" clId="{B0362530-38CF-4576-AE22-7A6D24610697}" dt="2024-10-05T15:51:53.332" v="9073" actId="700"/>
          <ac:spMkLst>
            <pc:docMk/>
            <pc:sldMk cId="775965121" sldId="696"/>
            <ac:spMk id="2" creationId="{65DC46FF-A539-F3EE-2AA9-6F08DF28B4EA}"/>
          </ac:spMkLst>
        </pc:spChg>
        <pc:spChg chg="add mod ord">
          <ac:chgData name="Håkon Olsen" userId="6e4ce54e-6e38-4de0-bee0-c2e491fcc438" providerId="ADAL" clId="{B0362530-38CF-4576-AE22-7A6D24610697}" dt="2024-10-05T15:51:58.190" v="9094" actId="20577"/>
          <ac:spMkLst>
            <pc:docMk/>
            <pc:sldMk cId="775965121" sldId="696"/>
            <ac:spMk id="3" creationId="{15C6D55A-24F9-2ED4-E3C4-5F1B9AC45BC7}"/>
          </ac:spMkLst>
        </pc:spChg>
        <pc:spChg chg="add del mod ord">
          <ac:chgData name="Håkon Olsen" userId="6e4ce54e-6e38-4de0-bee0-c2e491fcc438" providerId="ADAL" clId="{B0362530-38CF-4576-AE22-7A6D24610697}" dt="2024-10-05T15:52:35.956" v="9095" actId="1032"/>
          <ac:spMkLst>
            <pc:docMk/>
            <pc:sldMk cId="775965121" sldId="696"/>
            <ac:spMk id="4" creationId="{BE8E6137-9526-1C0D-EEC9-9E05AF188937}"/>
          </ac:spMkLst>
        </pc:spChg>
        <pc:graphicFrameChg chg="add mod modGraphic">
          <ac:chgData name="Håkon Olsen" userId="6e4ce54e-6e38-4de0-bee0-c2e491fcc438" providerId="ADAL" clId="{B0362530-38CF-4576-AE22-7A6D24610697}" dt="2024-10-05T15:53:33.289" v="9211" actId="20577"/>
          <ac:graphicFrameMkLst>
            <pc:docMk/>
            <pc:sldMk cId="775965121" sldId="696"/>
            <ac:graphicFrameMk id="5" creationId="{17184950-5EF3-196E-6749-F80B38FCD03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12.11.2024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afetecnordic.sharepoint.com/teams/PRJ001588/Shared%20Documents/General/5.%20Workplace/Bakgrunnsdokumenter/SektorCERT-Angrebet-mod-dansk-kritisk-infrastruktur-TLP-CLEAR%20%281%29.pdf?web=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afetecnordic.sharepoint.com/teams/PRJ001588/Shared%20Documents/General/5.%20Workplace/Bakgrunnsdokumenter/SektorCERT-Angrebet-mod-dansk-kritisk-infrastruktur-TLP-CLEAR%20(1).pdf?web=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IEA: </a:t>
            </a:r>
            <a:r>
              <a:rPr lang="en-GB" err="1"/>
              <a:t>angrep</a:t>
            </a:r>
            <a:r>
              <a:rPr lang="en-GB"/>
              <a:t> mot </a:t>
            </a:r>
            <a:r>
              <a:rPr lang="en-GB" err="1"/>
              <a:t>kraftsektoren</a:t>
            </a:r>
            <a:r>
              <a:rPr lang="en-GB"/>
              <a:t> er </a:t>
            </a:r>
            <a:r>
              <a:rPr lang="en-GB" err="1"/>
              <a:t>økende</a:t>
            </a:r>
            <a:r>
              <a:rPr lang="en-GB"/>
              <a:t>, </a:t>
            </a:r>
            <a:r>
              <a:rPr lang="en-GB" err="1"/>
              <a:t>og</a:t>
            </a:r>
            <a:r>
              <a:rPr lang="en-GB"/>
              <a:t> </a:t>
            </a:r>
            <a:r>
              <a:rPr lang="en-GB" err="1"/>
              <a:t>digitaliseringen</a:t>
            </a:r>
            <a:r>
              <a:rPr lang="en-GB"/>
              <a:t> </a:t>
            </a:r>
            <a:r>
              <a:rPr lang="en-GB" err="1"/>
              <a:t>bidrar</a:t>
            </a:r>
            <a:r>
              <a:rPr lang="en-GB"/>
              <a:t> </a:t>
            </a:r>
            <a:r>
              <a:rPr lang="en-GB" err="1"/>
              <a:t>til</a:t>
            </a:r>
            <a:r>
              <a:rPr lang="en-GB"/>
              <a:t> å </a:t>
            </a:r>
            <a:r>
              <a:rPr lang="en-GB" err="1"/>
              <a:t>øke</a:t>
            </a:r>
            <a:r>
              <a:rPr lang="en-GB"/>
              <a:t> </a:t>
            </a:r>
            <a:r>
              <a:rPr lang="en-GB" err="1"/>
              <a:t>sårbarhetseksponeringen</a:t>
            </a:r>
            <a:r>
              <a:rPr lang="en-GB"/>
              <a:t>. </a:t>
            </a:r>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8269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16</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22</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23</a:t>
            </a:fld>
            <a:endParaRPr lang="nb-NO"/>
          </a:p>
        </p:txBody>
      </p:sp>
    </p:spTree>
    <p:extLst>
      <p:ext uri="{BB962C8B-B14F-4D97-AF65-F5344CB8AC3E}">
        <p14:creationId xmlns:p14="http://schemas.microsoft.com/office/powerpoint/2010/main" val="312678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41</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0">
                <a:effectLst/>
                <a:latin typeface="Segoe UI" panose="020B0502040204020203" pitchFamily="34" charset="0"/>
              </a:rPr>
              <a:t>Rapporten beskriver et omfattende cyberangrep mot dansk kritisk infrastruktur i mai 2023, hvor 22 selskaper innen energisektoren ble kompromittert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Angriperne fikk tilgang til industrielle kontrollsystemer, og flere selskaper måtte gå i øy-drift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Det er indikasjoner på at statlige aktører kan ha vært involvert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Uten </a:t>
            </a:r>
            <a:r>
              <a:rPr lang="nb-NO" b="0" i="0" err="1">
                <a:effectLst/>
                <a:latin typeface="Segoe UI" panose="020B0502040204020203" pitchFamily="34" charset="0"/>
              </a:rPr>
              <a:t>SektorCERTs</a:t>
            </a:r>
            <a:r>
              <a:rPr lang="nb-NO" b="0" i="0">
                <a:effectLst/>
                <a:latin typeface="Segoe UI" panose="020B0502040204020203" pitchFamily="34" charset="0"/>
              </a:rPr>
              <a:t> sensornettverk og samarbeid med medlemmer, leverandører og myndigheter, kunne angrepet ha ført til driftsmessige konsekvenser for dansk infrastruktur</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Angrepet utnyttet en sårbarhet i </a:t>
            </a:r>
            <a:r>
              <a:rPr lang="nb-NO" b="0" i="0" err="1">
                <a:effectLst/>
                <a:latin typeface="Segoe UI" panose="020B0502040204020203" pitchFamily="34" charset="0"/>
              </a:rPr>
              <a:t>Zyxel</a:t>
            </a:r>
            <a:r>
              <a:rPr lang="nb-NO" b="0" i="0">
                <a:effectLst/>
                <a:latin typeface="Segoe UI" panose="020B0502040204020203" pitchFamily="34" charset="0"/>
              </a:rPr>
              <a:t> </a:t>
            </a:r>
            <a:r>
              <a:rPr lang="nb-NO" b="0" i="0" err="1">
                <a:effectLst/>
                <a:latin typeface="Segoe UI" panose="020B0502040204020203" pitchFamily="34" charset="0"/>
              </a:rPr>
              <a:t>firewalls</a:t>
            </a:r>
            <a:r>
              <a:rPr lang="nb-NO" b="0" i="0">
                <a:effectLst/>
                <a:latin typeface="Segoe UI" panose="020B0502040204020203" pitchFamily="34" charset="0"/>
              </a:rPr>
              <a:t>, som gjorde det mulig for angriperne å få kontroll over enhetene</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Potensielle følger kunne ha vært kontroll over driften av store deler av dansk kritisk infrastruktur, noe som kunne hatt store samfunnsmessige konsekvenser</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t>
            </a:r>
            <a:r>
              <a:rPr lang="nb-NO" b="0" i="0" err="1">
                <a:effectLst/>
                <a:latin typeface="Segoe UI" panose="020B0502040204020203" pitchFamily="34" charset="0"/>
              </a:rPr>
              <a:t>SektorCERT</a:t>
            </a:r>
            <a:r>
              <a:rPr lang="nb-NO" b="0" i="0">
                <a:effectLst/>
                <a:latin typeface="Segoe UI" panose="020B0502040204020203" pitchFamily="34" charset="0"/>
              </a:rPr>
              <a:t> anbefaler implementering av 25 spesifikke tiltak for å forhindre fremtidige angrep</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a:t>
            </a:r>
          </a:p>
          <a:p>
            <a:br>
              <a:rPr lang="nb-NO" b="1" i="0">
                <a:effectLst/>
                <a:latin typeface="Segoe UI semibold" panose="020B0702040204020203" pitchFamily="34" charset="0"/>
              </a:rPr>
            </a:br>
            <a:r>
              <a:rPr lang="nb-NO" b="1" i="0">
                <a:effectLst/>
                <a:latin typeface="Segoe UI semibold" panose="020B0702040204020203" pitchFamily="34" charset="0"/>
              </a:rPr>
              <a:t>References</a:t>
            </a:r>
          </a:p>
          <a:p>
            <a:r>
              <a:rPr lang="nb-NO" b="0" i="0">
                <a:effectLst/>
                <a:latin typeface="Segoe UI" panose="020B0502040204020203" pitchFamily="34" charset="0"/>
              </a:rPr>
              <a:t>[1] </a:t>
            </a:r>
            <a:r>
              <a:rPr lang="nb-NO" b="0" i="0" u="none" strike="noStrike" err="1">
                <a:solidFill>
                  <a:srgbClr val="464FEB"/>
                </a:solidFill>
                <a:effectLst/>
                <a:latin typeface="Segoe UI" panose="020B0502040204020203" pitchFamily="34" charset="0"/>
                <a:hlinkClick r:id="rId4"/>
              </a:rPr>
              <a:t>SektorCERT</a:t>
            </a:r>
            <a:r>
              <a:rPr lang="nb-NO" b="0" i="0" u="none" strike="noStrike">
                <a:solidFill>
                  <a:srgbClr val="464FEB"/>
                </a:solidFill>
                <a:effectLst/>
                <a:latin typeface="Segoe UI" panose="020B0502040204020203" pitchFamily="34" charset="0"/>
                <a:hlinkClick r:id="rId4"/>
              </a:rPr>
              <a:t>-</a:t>
            </a:r>
            <a:r>
              <a:rPr lang="nb-NO" b="0" i="0" u="none" strike="noStrike" err="1">
                <a:solidFill>
                  <a:srgbClr val="464FEB"/>
                </a:solidFill>
                <a:effectLst/>
                <a:latin typeface="Segoe UI" panose="020B0502040204020203" pitchFamily="34" charset="0"/>
                <a:hlinkClick r:id="rId4"/>
              </a:rPr>
              <a:t>Angrebet</a:t>
            </a:r>
            <a:r>
              <a:rPr lang="nb-NO" b="0" i="0" u="none" strike="noStrike">
                <a:solidFill>
                  <a:srgbClr val="464FEB"/>
                </a:solidFill>
                <a:effectLst/>
                <a:latin typeface="Segoe UI" panose="020B0502040204020203" pitchFamily="34" charset="0"/>
                <a:hlinkClick r:id="rId4"/>
              </a:rPr>
              <a:t>-mod-dansk-kritisk-infrastruktur-TLP-CLEAR (1)</a:t>
            </a:r>
            <a:endParaRPr lang="nb-NO" b="0" i="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12/11/2024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12/11/2024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12/11/2024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12/11/2024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12/11/2024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12/11/2024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12/11/2024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12/11/2024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12/11/2024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12/11/2024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12/11/2024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12/11/2024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12/11/2024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12/11/2024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12/11/2024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12/11/2024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12/11/2024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12/11/2024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12/11/2024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12/11/2024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12/11/2024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12/11/2024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12/11/2024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12/11/2024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12/11/2024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12/11/2024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12/11/2024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12/11/2024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12/11/2024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12/11/2024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12/11/2024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12/11/2024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12/11/2024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12/11/2024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12/11/2024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12/11/2024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12/11/2024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a:t>Rollefordeling</a:t>
            </a:r>
            <a:endParaRPr lang="en-US" sz="400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a:t>Beredskapsleder/innsatsleder</a:t>
            </a:r>
          </a:p>
          <a:p>
            <a:r>
              <a:rPr lang="nb-NO" sz="3600"/>
              <a:t>IT-sjef</a:t>
            </a:r>
          </a:p>
          <a:p>
            <a:r>
              <a:rPr lang="nb-NO" sz="3600"/>
              <a:t>Kommunikasjonsansvarlig</a:t>
            </a:r>
          </a:p>
          <a:p>
            <a:r>
              <a:rPr lang="nb-NO" sz="3600"/>
              <a:t>HMS-leder</a:t>
            </a:r>
          </a:p>
          <a:p>
            <a:r>
              <a:rPr lang="nb-NO" sz="3600"/>
              <a:t>Drift/OT-ansvarlig</a:t>
            </a:r>
          </a:p>
          <a:p>
            <a:r>
              <a:rPr lang="nb-NO" sz="3600"/>
              <a:t>Loggfører</a:t>
            </a:r>
          </a:p>
          <a:p>
            <a:endParaRPr lang="nb-NO"/>
          </a:p>
          <a:p>
            <a:endParaRPr lang="en-GB"/>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a:t>Sentral rolle som bidrar til </a:t>
            </a:r>
            <a:br>
              <a:rPr lang="nb-NO" sz="3200"/>
            </a:br>
            <a:r>
              <a:rPr lang="nb-NO" sz="3200"/>
              <a:t>kontinuitet og fremdrift</a:t>
            </a:r>
            <a:br>
              <a:rPr lang="nb-NO" sz="3200"/>
            </a:br>
            <a:endParaRPr lang="nb-NO" sz="3200"/>
          </a:p>
          <a:p>
            <a:r>
              <a:rPr lang="nb-NO" sz="3200"/>
              <a:t>Noterer faktainformasjon om saken </a:t>
            </a:r>
            <a:br>
              <a:rPr lang="nb-NO" sz="3200"/>
            </a:br>
            <a:r>
              <a:rPr lang="nb-NO" sz="3200"/>
              <a:t>og besluttede tiltak</a:t>
            </a:r>
            <a:br>
              <a:rPr lang="nb-NO" sz="3200"/>
            </a:br>
            <a:endParaRPr lang="nb-NO" sz="3200"/>
          </a:p>
          <a:p>
            <a:r>
              <a:rPr lang="nb-NO" sz="3200"/>
              <a:t>Etterspør oppdatering av status på tiltak</a:t>
            </a:r>
            <a:br>
              <a:rPr lang="nb-NO" sz="3200"/>
            </a:br>
            <a:endParaRPr lang="nb-NO" sz="3200"/>
          </a:p>
          <a:p>
            <a:r>
              <a:rPr lang="nb-NO" sz="3200"/>
              <a:t>Bidrar til å holde fokus og</a:t>
            </a:r>
            <a:br>
              <a:rPr lang="nb-NO" sz="3200"/>
            </a:br>
            <a:r>
              <a:rPr lang="nb-NO" sz="3200"/>
              <a:t>korrigerer misforståelser eller </a:t>
            </a:r>
            <a:br>
              <a:rPr lang="nb-NO" sz="3200"/>
            </a:br>
            <a:r>
              <a:rPr lang="nb-NO" sz="3200"/>
              <a:t>feil situasjonsforståelse</a:t>
            </a:r>
            <a:endParaRPr lang="en-GB" sz="90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err="1"/>
              <a:t>Loggfører</a:t>
            </a:r>
            <a:endParaRPr lang="en-US" sz="400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a:t>Scenario 1</a:t>
            </a:r>
            <a:br>
              <a:rPr lang="nb-NO" sz="7200"/>
            </a:br>
            <a:r>
              <a:rPr lang="nb-NO" sz="4400" b="0" i="1"/>
              <a:t>Dataangrep mot automasjonssystem</a:t>
            </a:r>
            <a:endParaRPr lang="en-GB" sz="7200" b="0" i="1"/>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3" y="1563889"/>
            <a:ext cx="4736286" cy="590931"/>
          </a:xfrm>
        </p:spPr>
        <p:txBody>
          <a:bodyPr/>
          <a:lstStyle/>
          <a:p>
            <a:r>
              <a:rPr lang="en-GB"/>
              <a:t>Dansk </a:t>
            </a:r>
            <a:r>
              <a:rPr lang="en-GB" err="1"/>
              <a:t>kritisk</a:t>
            </a:r>
            <a:r>
              <a:rPr lang="en-GB"/>
              <a:t> </a:t>
            </a:r>
            <a:r>
              <a:rPr lang="en-GB" err="1"/>
              <a:t>infrastruktur</a:t>
            </a:r>
            <a:r>
              <a:rPr lang="en-GB"/>
              <a:t> </a:t>
            </a:r>
            <a:r>
              <a:rPr lang="en-GB" err="1"/>
              <a:t>rammet</a:t>
            </a:r>
            <a:r>
              <a:rPr lang="en-GB"/>
              <a:t> </a:t>
            </a:r>
            <a:r>
              <a:rPr lang="en-GB" err="1"/>
              <a:t>av</a:t>
            </a:r>
            <a:r>
              <a:rPr lang="en-GB"/>
              <a:t> </a:t>
            </a:r>
            <a:r>
              <a:rPr lang="en-GB" err="1"/>
              <a:t>stort</a:t>
            </a:r>
            <a:r>
              <a:rPr lang="en-GB"/>
              <a:t> </a:t>
            </a:r>
            <a:r>
              <a:rPr lang="en-GB" err="1"/>
              <a:t>dataangrep</a:t>
            </a:r>
            <a:r>
              <a:rPr lang="en-GB"/>
              <a:t> </a:t>
            </a:r>
            <a:r>
              <a:rPr lang="en-GB" err="1"/>
              <a:t>våren</a:t>
            </a:r>
            <a:r>
              <a:rPr lang="en-GB"/>
              <a:t> 2023</a:t>
            </a:r>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a:t>Lignende hendelser fra virkeligheten</a:t>
            </a:r>
            <a:endParaRPr lang="en-GB" sz="4000"/>
          </a:p>
        </p:txBody>
      </p:sp>
      <p:pic>
        <p:nvPicPr>
          <p:cNvPr id="4" name="Picture 3">
            <a:extLst>
              <a:ext uri="{FF2B5EF4-FFF2-40B4-BE49-F238E27FC236}">
                <a16:creationId xmlns:a16="http://schemas.microsoft.com/office/drawing/2014/main" id="{7E5988E6-3AD5-D55C-9ADA-6BF220BCE382}"/>
              </a:ext>
            </a:extLst>
          </p:cNvPr>
          <p:cNvPicPr>
            <a:picLocks noChangeAspect="1"/>
          </p:cNvPicPr>
          <p:nvPr/>
        </p:nvPicPr>
        <p:blipFill>
          <a:blip r:embed="rId3"/>
          <a:stretch>
            <a:fillRect/>
          </a:stretch>
        </p:blipFill>
        <p:spPr>
          <a:xfrm>
            <a:off x="989263" y="2233191"/>
            <a:ext cx="4736286" cy="3857202"/>
          </a:xfrm>
          <a:prstGeom prst="rect">
            <a:avLst/>
          </a:prstGeom>
        </p:spPr>
      </p:pic>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p:txBody>
          <a:bodyPr/>
          <a:lstStyle/>
          <a:p>
            <a:r>
              <a:rPr lang="nb-NO"/>
              <a:t>Utnyttelse av sårbarheter i IT-utstyr</a:t>
            </a:r>
          </a:p>
          <a:p>
            <a:r>
              <a:rPr lang="nb-NO"/>
              <a:t>Tilgang inn i OT-nettverk</a:t>
            </a:r>
          </a:p>
          <a:p>
            <a:r>
              <a:rPr lang="nb-NO"/>
              <a:t>Potensiale for driftsforstyrrelser i kritisk infrastruktur</a:t>
            </a:r>
          </a:p>
        </p:txBody>
      </p:sp>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a:t>Antall angrep mot kraftsystemene øker globalt</a:t>
            </a:r>
            <a:endParaRPr lang="en-GB" sz="4000"/>
          </a:p>
        </p:txBody>
      </p:sp>
      <p:pic>
        <p:nvPicPr>
          <p:cNvPr id="9" name="Picture 8">
            <a:extLst>
              <a:ext uri="{FF2B5EF4-FFF2-40B4-BE49-F238E27FC236}">
                <a16:creationId xmlns:a16="http://schemas.microsoft.com/office/drawing/2014/main" id="{9D62E650-69E3-15EF-B000-455F332FCBF4}"/>
              </a:ext>
            </a:extLst>
          </p:cNvPr>
          <p:cNvPicPr>
            <a:picLocks noChangeAspect="1"/>
          </p:cNvPicPr>
          <p:nvPr/>
        </p:nvPicPr>
        <p:blipFill>
          <a:blip r:embed="rId3"/>
          <a:stretch>
            <a:fillRect/>
          </a:stretch>
        </p:blipFill>
        <p:spPr>
          <a:xfrm>
            <a:off x="989264" y="1559188"/>
            <a:ext cx="8236542" cy="5044812"/>
          </a:xfrm>
          <a:prstGeom prst="rect">
            <a:avLst/>
          </a:prstGeom>
        </p:spPr>
      </p:pic>
    </p:spTree>
    <p:extLst>
      <p:ext uri="{BB962C8B-B14F-4D97-AF65-F5344CB8AC3E}">
        <p14:creationId xmlns:p14="http://schemas.microsoft.com/office/powerpoint/2010/main" val="288818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sz="400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a:xfrm>
            <a:off x="371475" y="1879600"/>
            <a:ext cx="10831260" cy="4270188"/>
          </a:xfrm>
        </p:spPr>
        <p:txBody>
          <a:bodyPr>
            <a:normAutofit/>
          </a:bodyPr>
          <a:lstStyle/>
          <a:p>
            <a:r>
              <a:rPr lang="nb-NO" sz="3600"/>
              <a:t>Dette er en </a:t>
            </a:r>
            <a:r>
              <a:rPr lang="nb-NO" sz="3600" err="1"/>
              <a:t>spilløvelse</a:t>
            </a:r>
            <a:endParaRPr lang="nb-NO" sz="3600"/>
          </a:p>
          <a:p>
            <a:r>
              <a:rPr lang="nb-NO" sz="3600"/>
              <a:t>Dere øver i en fiktiv virkelighet, med antakelser om infrastruktur</a:t>
            </a:r>
          </a:p>
          <a:p>
            <a:r>
              <a:rPr lang="nb-NO" sz="3600"/>
              <a:t>Bruk eget planverk og metoder for å ta beslutninger og samarbeide, men anse øvingsvirkeligheten som deres arena</a:t>
            </a:r>
          </a:p>
        </p:txBody>
      </p:sp>
    </p:spTree>
    <p:extLst>
      <p:ext uri="{BB962C8B-B14F-4D97-AF65-F5344CB8AC3E}">
        <p14:creationId xmlns:p14="http://schemas.microsoft.com/office/powerpoint/2010/main" val="270484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a:t>Gjennomføring av en </a:t>
            </a:r>
            <a:r>
              <a:rPr lang="nb-NO" sz="4000" err="1"/>
              <a:t>spilløvelse</a:t>
            </a:r>
            <a:endParaRPr lang="en-GB" sz="400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rtl="0">
              <a:buFont typeface="Arial" panose="020B0604020202020204" pitchFamily="34" charset="0"/>
              <a:buChar char="•"/>
            </a:pPr>
            <a:r>
              <a:rPr lang="nb-NO" err="1"/>
              <a:t>Spillstab</a:t>
            </a:r>
            <a:r>
              <a:rPr lang="nb-NO"/>
              <a:t> spiller roller som de øvende interagerer med </a:t>
            </a:r>
          </a:p>
          <a:p>
            <a:pPr rtl="0">
              <a:buFont typeface="Arial" panose="020B0604020202020204" pitchFamily="34" charset="0"/>
              <a:buChar char="•"/>
            </a:pPr>
            <a:r>
              <a:rPr lang="nb-NO" err="1"/>
              <a:t>Spillstab</a:t>
            </a:r>
            <a:r>
              <a:rPr lang="nb-NO"/>
              <a:t> spiller alle roller som ikke aktivt skal øves</a:t>
            </a:r>
          </a:p>
          <a:p>
            <a:pPr rtl="0">
              <a:buFont typeface="Arial" panose="020B0604020202020204" pitchFamily="34" charset="0"/>
              <a:buChar char="•"/>
            </a:pPr>
            <a:r>
              <a:rPr lang="nb-NO"/>
              <a:t>Interaksjoner og beslutninger spilles ut med </a:t>
            </a:r>
            <a:br>
              <a:rPr lang="nb-NO"/>
            </a:br>
            <a:r>
              <a:rPr lang="nb-NO" err="1"/>
              <a:t>spillstab</a:t>
            </a:r>
            <a:r>
              <a:rPr lang="nb-NO"/>
              <a:t> som mottaker </a:t>
            </a:r>
          </a:p>
          <a:p>
            <a:pPr rtl="0">
              <a:buFont typeface="Arial" panose="020B0604020202020204" pitchFamily="34" charset="0"/>
              <a:buChar char="•"/>
            </a:pPr>
            <a:r>
              <a:rPr lang="nb-NO"/>
              <a:t>Spillets gang vil avhenge av de </a:t>
            </a:r>
            <a:r>
              <a:rPr lang="nb-NO" err="1"/>
              <a:t>øvendes</a:t>
            </a:r>
            <a:br>
              <a:rPr lang="nb-NO"/>
            </a:br>
            <a:r>
              <a:rPr lang="nb-NO"/>
              <a:t> håndtering og beslutninger</a:t>
            </a:r>
          </a:p>
          <a:p>
            <a:pPr rtl="0">
              <a:buFont typeface="Arial" panose="020B0604020202020204" pitchFamily="34" charset="0"/>
              <a:buChar char="•"/>
            </a:pPr>
            <a:r>
              <a:rPr lang="nb-NO"/>
              <a:t>Evaluering og læringsnotat</a:t>
            </a:r>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82498" y="2450240"/>
            <a:ext cx="4786763" cy="4786763"/>
          </a:xfrm>
          <a:prstGeom prst="rect">
            <a:avLst/>
          </a:prstGeom>
        </p:spPr>
      </p:pic>
    </p:spTree>
    <p:extLst>
      <p:ext uri="{BB962C8B-B14F-4D97-AF65-F5344CB8AC3E}">
        <p14:creationId xmlns:p14="http://schemas.microsoft.com/office/powerpoint/2010/main" val="338344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415A-B170-BD7F-AEAE-80BD7B31B4C4}"/>
              </a:ext>
            </a:extLst>
          </p:cNvPr>
          <p:cNvSpPr>
            <a:spLocks noGrp="1"/>
          </p:cNvSpPr>
          <p:nvPr>
            <p:ph type="title"/>
          </p:nvPr>
        </p:nvSpPr>
        <p:spPr>
          <a:xfrm>
            <a:off x="989265" y="387520"/>
            <a:ext cx="4581802" cy="923330"/>
          </a:xfrm>
        </p:spPr>
        <p:txBody>
          <a:bodyPr anchor="b">
            <a:normAutofit/>
          </a:bodyPr>
          <a:lstStyle/>
          <a:p>
            <a:r>
              <a:rPr lang="nb-NO" sz="4000" err="1"/>
              <a:t>Spillregler</a:t>
            </a:r>
            <a:endParaRPr lang="en-US" sz="4000"/>
          </a:p>
        </p:txBody>
      </p:sp>
      <p:sp>
        <p:nvSpPr>
          <p:cNvPr id="3" name="Content Placeholder 2">
            <a:extLst>
              <a:ext uri="{FF2B5EF4-FFF2-40B4-BE49-F238E27FC236}">
                <a16:creationId xmlns:a16="http://schemas.microsoft.com/office/drawing/2014/main" id="{39487EDE-FB28-5071-44E5-C085119B5317}"/>
              </a:ext>
            </a:extLst>
          </p:cNvPr>
          <p:cNvSpPr>
            <a:spLocks noGrp="1"/>
          </p:cNvSpPr>
          <p:nvPr>
            <p:ph idx="1"/>
          </p:nvPr>
        </p:nvSpPr>
        <p:spPr>
          <a:xfrm>
            <a:off x="989265" y="1589088"/>
            <a:ext cx="4581802" cy="4188722"/>
          </a:xfrm>
        </p:spPr>
        <p:txBody>
          <a:bodyPr>
            <a:normAutofit/>
          </a:bodyPr>
          <a:lstStyle/>
          <a:p>
            <a:pPr rtl="0">
              <a:spcAft>
                <a:spcPts val="1200"/>
              </a:spcAft>
              <a:buFont typeface="+mj-lt"/>
              <a:buAutoNum type="arabicPeriod"/>
            </a:pPr>
            <a:r>
              <a:rPr lang="nb-NO" sz="2400"/>
              <a:t>Alle innspill starter med </a:t>
            </a:r>
            <a:r>
              <a:rPr lang="nb-NO" sz="2400" b="1"/>
              <a:t>«</a:t>
            </a:r>
            <a:r>
              <a:rPr lang="nb-NO" sz="2300" b="1"/>
              <a:t>ØVELSE </a:t>
            </a:r>
            <a:r>
              <a:rPr lang="nb-NO" sz="2300" b="1" err="1"/>
              <a:t>ØVELSE</a:t>
            </a:r>
            <a:r>
              <a:rPr lang="nb-NO" sz="2300" b="1"/>
              <a:t> </a:t>
            </a:r>
            <a:r>
              <a:rPr lang="nb-NO" sz="2300" b="1" err="1"/>
              <a:t>ØVELSE</a:t>
            </a:r>
            <a:r>
              <a:rPr lang="nb-NO" sz="2400" b="1"/>
              <a:t>»</a:t>
            </a:r>
          </a:p>
          <a:p>
            <a:pPr rtl="0">
              <a:spcAft>
                <a:spcPts val="1200"/>
              </a:spcAft>
              <a:buFont typeface="+mj-lt"/>
              <a:buAutoNum type="arabicPeriod"/>
            </a:pPr>
            <a:r>
              <a:rPr lang="nb-NO" sz="2400"/>
              <a:t>Behov for diskusjon: </a:t>
            </a:r>
            <a:r>
              <a:rPr lang="nb-NO" sz="2300" b="1"/>
              <a:t>«TIMEOUT» </a:t>
            </a:r>
            <a:r>
              <a:rPr lang="nb-NO" sz="2300"/>
              <a:t>kan kalles av den som har behov. </a:t>
            </a:r>
          </a:p>
          <a:p>
            <a:pPr rtl="0">
              <a:buFont typeface="+mj-lt"/>
              <a:buAutoNum type="arabicPeriod"/>
            </a:pPr>
            <a:r>
              <a:rPr lang="nb-NO" sz="2400"/>
              <a:t>Reelle situasjoner: </a:t>
            </a:r>
            <a:br>
              <a:rPr lang="nb-NO" sz="2400"/>
            </a:br>
            <a:r>
              <a:rPr lang="nb-NO" sz="2300" b="1"/>
              <a:t>«NOPLAY» </a:t>
            </a:r>
            <a:r>
              <a:rPr lang="nb-NO" sz="2300"/>
              <a:t>- avbryter øvelsen dersom øvingsleder beslutter det. </a:t>
            </a:r>
          </a:p>
          <a:p>
            <a:pPr marL="179388" indent="0">
              <a:buNone/>
            </a:pPr>
            <a:endParaRPr lang="en-US"/>
          </a:p>
        </p:txBody>
      </p:sp>
      <p:pic>
        <p:nvPicPr>
          <p:cNvPr id="6" name="Picture Placeholder 5" descr="Clipboard Checked outline">
            <a:extLst>
              <a:ext uri="{FF2B5EF4-FFF2-40B4-BE49-F238E27FC236}">
                <a16:creationId xmlns:a16="http://schemas.microsoft.com/office/drawing/2014/main" id="{AD123886-9D1F-7D60-C804-361E72D7F908}"/>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6672264" y="980322"/>
            <a:ext cx="4947652" cy="4947652"/>
          </a:xfrm>
        </p:spPr>
      </p:pic>
    </p:spTree>
    <p:extLst>
      <p:ext uri="{BB962C8B-B14F-4D97-AF65-F5344CB8AC3E}">
        <p14:creationId xmlns:p14="http://schemas.microsoft.com/office/powerpoint/2010/main" val="143480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091-CCDF-2E86-0EC8-D0CA602320FF}"/>
              </a:ext>
            </a:extLst>
          </p:cNvPr>
          <p:cNvSpPr>
            <a:spLocks noGrp="1"/>
          </p:cNvSpPr>
          <p:nvPr>
            <p:ph type="title"/>
          </p:nvPr>
        </p:nvSpPr>
        <p:spPr/>
        <p:txBody>
          <a:bodyPr/>
          <a:lstStyle/>
          <a:p>
            <a:r>
              <a:rPr lang="nb-NO" sz="4000"/>
              <a:t>Øvende roller som må være med</a:t>
            </a:r>
          </a:p>
        </p:txBody>
      </p:sp>
      <p:sp>
        <p:nvSpPr>
          <p:cNvPr id="3" name="Content Placeholder 2">
            <a:extLst>
              <a:ext uri="{FF2B5EF4-FFF2-40B4-BE49-F238E27FC236}">
                <a16:creationId xmlns:a16="http://schemas.microsoft.com/office/drawing/2014/main" id="{FC88188F-8442-7B13-207D-AE2A2B849B24}"/>
              </a:ext>
            </a:extLst>
          </p:cNvPr>
          <p:cNvSpPr>
            <a:spLocks noGrp="1"/>
          </p:cNvSpPr>
          <p:nvPr>
            <p:ph idx="1"/>
          </p:nvPr>
        </p:nvSpPr>
        <p:spPr/>
        <p:txBody>
          <a:bodyPr>
            <a:normAutofit/>
          </a:bodyPr>
          <a:lstStyle/>
          <a:p>
            <a:r>
              <a:rPr lang="nb-NO" sz="3600"/>
              <a:t>Innsatsleder</a:t>
            </a:r>
          </a:p>
          <a:p>
            <a:r>
              <a:rPr lang="nb-NO" sz="3600"/>
              <a:t>Loggfører</a:t>
            </a:r>
          </a:p>
          <a:p>
            <a:r>
              <a:rPr lang="nb-NO" sz="3600"/>
              <a:t>Kommunikasjonsansvarlig</a:t>
            </a:r>
          </a:p>
          <a:p>
            <a:r>
              <a:rPr lang="nb-NO" sz="3600"/>
              <a:t>Teknisk personell (IT og OT)</a:t>
            </a:r>
          </a:p>
        </p:txBody>
      </p:sp>
    </p:spTree>
    <p:extLst>
      <p:ext uri="{BB962C8B-B14F-4D97-AF65-F5344CB8AC3E}">
        <p14:creationId xmlns:p14="http://schemas.microsoft.com/office/powerpoint/2010/main" val="142103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ople at work">
            <a:extLst>
              <a:ext uri="{FF2B5EF4-FFF2-40B4-BE49-F238E27FC236}">
                <a16:creationId xmlns:a16="http://schemas.microsoft.com/office/drawing/2014/main" id="{84106DB5-2E3D-AEA8-6FA8-B04CC54D37BB}"/>
              </a:ext>
            </a:extLst>
          </p:cNvPr>
          <p:cNvPicPr>
            <a:picLocks noChangeAspect="1"/>
          </p:cNvPicPr>
          <p:nvPr/>
        </p:nvPicPr>
        <p:blipFill>
          <a:blip r:embed="rId2">
            <a:extLst>
              <a:ext uri="{28A0092B-C50C-407E-A947-70E740481C1C}">
                <a14:useLocalDpi xmlns:a14="http://schemas.microsoft.com/office/drawing/2010/main" val="0"/>
              </a:ext>
            </a:extLst>
          </a:blip>
          <a:srcRect l="17621" r="23045" b="-1"/>
          <a:stretch/>
        </p:blipFill>
        <p:spPr>
          <a:xfrm>
            <a:off x="6096000" y="10"/>
            <a:ext cx="6096000" cy="685799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noFill/>
        </p:spPr>
      </p:pic>
      <p:sp>
        <p:nvSpPr>
          <p:cNvPr id="7" name="Title 6">
            <a:extLst>
              <a:ext uri="{FF2B5EF4-FFF2-40B4-BE49-F238E27FC236}">
                <a16:creationId xmlns:a16="http://schemas.microsoft.com/office/drawing/2014/main" id="{7315CC45-9F92-659B-4503-BBDA037FEA4C}"/>
              </a:ext>
            </a:extLst>
          </p:cNvPr>
          <p:cNvSpPr>
            <a:spLocks noGrp="1"/>
          </p:cNvSpPr>
          <p:nvPr>
            <p:ph type="title"/>
          </p:nvPr>
        </p:nvSpPr>
        <p:spPr>
          <a:xfrm>
            <a:off x="989265" y="387520"/>
            <a:ext cx="4581802" cy="923330"/>
          </a:xfrm>
        </p:spPr>
        <p:txBody>
          <a:bodyPr anchor="b">
            <a:normAutofit/>
          </a:bodyPr>
          <a:lstStyle/>
          <a:p>
            <a:r>
              <a:rPr lang="nb-NO" sz="4000" err="1"/>
              <a:t>Spillstab</a:t>
            </a:r>
            <a:r>
              <a:rPr lang="nb-NO" sz="4000"/>
              <a:t> - roller</a:t>
            </a:r>
          </a:p>
        </p:txBody>
      </p:sp>
      <p:sp>
        <p:nvSpPr>
          <p:cNvPr id="8" name="Content Placeholder 7">
            <a:extLst>
              <a:ext uri="{FF2B5EF4-FFF2-40B4-BE49-F238E27FC236}">
                <a16:creationId xmlns:a16="http://schemas.microsoft.com/office/drawing/2014/main" id="{0E622062-46F7-B725-8365-FF6755F9B407}"/>
              </a:ext>
            </a:extLst>
          </p:cNvPr>
          <p:cNvSpPr>
            <a:spLocks noGrp="1"/>
          </p:cNvSpPr>
          <p:nvPr>
            <p:ph idx="1"/>
          </p:nvPr>
        </p:nvSpPr>
        <p:spPr>
          <a:xfrm>
            <a:off x="989265" y="1589088"/>
            <a:ext cx="4581802" cy="4188722"/>
          </a:xfrm>
        </p:spPr>
        <p:txBody>
          <a:bodyPr>
            <a:normAutofit/>
          </a:bodyPr>
          <a:lstStyle/>
          <a:p>
            <a:pPr lvl="0">
              <a:lnSpc>
                <a:spcPct val="107000"/>
              </a:lnSpc>
            </a:pPr>
            <a:r>
              <a:rPr lang="nb-NO" sz="3200" kern="0">
                <a:effectLst/>
                <a:latin typeface="Arial" panose="020B0604020202020204" pitchFamily="34" charset="0"/>
                <a:ea typeface="Aptos" panose="020B0004020202020204" pitchFamily="34" charset="0"/>
                <a:cs typeface="Arial (Headings CS)"/>
              </a:rPr>
              <a:t>Scenarioleder</a:t>
            </a:r>
            <a:endParaRPr lang="en-US" sz="3200" kern="100">
              <a:effectLst/>
              <a:latin typeface="Aptos" panose="020B0004020202020204" pitchFamily="34" charset="0"/>
              <a:ea typeface="Aptos" panose="020B0004020202020204" pitchFamily="34" charset="0"/>
              <a:cs typeface="Arial" panose="020B0604020202020204" pitchFamily="34" charset="0"/>
            </a:endParaRPr>
          </a:p>
          <a:p>
            <a:pPr lvl="0">
              <a:lnSpc>
                <a:spcPct val="107000"/>
              </a:lnSpc>
            </a:pPr>
            <a:r>
              <a:rPr lang="nb-NO" sz="3200" kern="0">
                <a:effectLst/>
                <a:latin typeface="Arial" panose="020B0604020202020204" pitchFamily="34" charset="0"/>
                <a:ea typeface="Aptos" panose="020B0004020202020204" pitchFamily="34" charset="0"/>
                <a:cs typeface="Arial (Headings CS)"/>
              </a:rPr>
              <a:t>IT- og OT-sikkerhet</a:t>
            </a:r>
            <a:endParaRPr lang="en-US" sz="3200" kern="100">
              <a:effectLst/>
              <a:latin typeface="Aptos" panose="020B0004020202020204" pitchFamily="34" charset="0"/>
              <a:ea typeface="Aptos" panose="020B0004020202020204" pitchFamily="34" charset="0"/>
              <a:cs typeface="Arial" panose="020B0604020202020204" pitchFamily="34" charset="0"/>
            </a:endParaRPr>
          </a:p>
          <a:p>
            <a:pPr lvl="0">
              <a:lnSpc>
                <a:spcPct val="107000"/>
              </a:lnSpc>
            </a:pPr>
            <a:r>
              <a:rPr lang="nb-NO" sz="3200" kern="0">
                <a:effectLst/>
                <a:latin typeface="Arial" panose="020B0604020202020204" pitchFamily="34" charset="0"/>
                <a:ea typeface="Aptos" panose="020B0004020202020204" pitchFamily="34" charset="0"/>
                <a:cs typeface="Arial (Headings CS)"/>
              </a:rPr>
              <a:t>Automasjonsavdeling</a:t>
            </a:r>
            <a:endParaRPr lang="en-US" sz="3200" kern="100">
              <a:effectLst/>
              <a:latin typeface="Aptos" panose="020B0004020202020204" pitchFamily="34" charset="0"/>
              <a:ea typeface="Aptos" panose="020B0004020202020204" pitchFamily="34" charset="0"/>
              <a:cs typeface="Arial" panose="020B0604020202020204" pitchFamily="34" charset="0"/>
            </a:endParaRPr>
          </a:p>
          <a:p>
            <a:pPr lvl="0">
              <a:lnSpc>
                <a:spcPct val="107000"/>
              </a:lnSpc>
              <a:spcAft>
                <a:spcPts val="800"/>
              </a:spcAft>
            </a:pPr>
            <a:r>
              <a:rPr lang="nb-NO" sz="3200" kern="0">
                <a:effectLst/>
                <a:latin typeface="Arial" panose="020B0604020202020204" pitchFamily="34" charset="0"/>
                <a:ea typeface="Aptos" panose="020B0004020202020204" pitchFamily="34" charset="0"/>
                <a:cs typeface="Arial (Headings CS)"/>
              </a:rPr>
              <a:t>OT-leverandør</a:t>
            </a:r>
            <a:endParaRPr lang="en-US" sz="3200" kern="100">
              <a:latin typeface="Aptos" panose="020B0004020202020204" pitchFamily="34" charset="0"/>
              <a:ea typeface="Aptos" panose="020B0004020202020204" pitchFamily="34" charset="0"/>
              <a:cs typeface="Arial" panose="020B0604020202020204" pitchFamily="34" charset="0"/>
            </a:endParaRPr>
          </a:p>
          <a:p>
            <a:pPr lvl="0">
              <a:lnSpc>
                <a:spcPct val="107000"/>
              </a:lnSpc>
              <a:spcAft>
                <a:spcPts val="800"/>
              </a:spcAft>
            </a:pPr>
            <a:r>
              <a:rPr lang="nb-NO" sz="3200" kern="0">
                <a:effectLst/>
                <a:latin typeface="Arial" panose="020B0604020202020204" pitchFamily="34" charset="0"/>
                <a:ea typeface="Aptos" panose="020B0004020202020204" pitchFamily="34" charset="0"/>
                <a:cs typeface="Arial (Headings CS)"/>
              </a:rPr>
              <a:t>Beredskapsmyndighet</a:t>
            </a:r>
            <a:endParaRPr lang="nb-NO" sz="3200"/>
          </a:p>
        </p:txBody>
      </p:sp>
    </p:spTree>
    <p:extLst>
      <p:ext uri="{BB962C8B-B14F-4D97-AF65-F5344CB8AC3E}">
        <p14:creationId xmlns:p14="http://schemas.microsoft.com/office/powerpoint/2010/main" val="286658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a:t>Beredskapsøvelse</a:t>
            </a:r>
            <a:br>
              <a:rPr lang="nb-NO" sz="6600"/>
            </a:br>
            <a:r>
              <a:rPr lang="nb-NO" b="0" i="1"/>
              <a:t>Scenario 1</a:t>
            </a:r>
            <a:endParaRPr lang="en-US" sz="4400" b="0" i="1"/>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a:t>Dataangrep på automasjonssystem</a:t>
            </a:r>
            <a:endParaRPr lang="en-US"/>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a:t>Scenariobeskrivelse</a:t>
            </a:r>
            <a:endParaRPr lang="en-GB" sz="400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a:normAutofit/>
          </a:bodyPr>
          <a:lstStyle/>
          <a:p>
            <a:pPr marL="0" indent="0">
              <a:buNone/>
            </a:pPr>
            <a:r>
              <a:rPr lang="nb-NO" sz="3200"/>
              <a:t>Dere jobber som en del av beredskapsteamet i </a:t>
            </a:r>
            <a:r>
              <a:rPr lang="nb-NO" sz="3200" err="1"/>
              <a:t>BjørneKraft</a:t>
            </a:r>
            <a:r>
              <a:rPr lang="nb-NO" sz="3200"/>
              <a:t>. Ved øvelsens start har beredskapsleder akkurat fått en telefon fra IT-sjefen</a:t>
            </a:r>
            <a:r>
              <a:rPr lang="en-GB" sz="3200"/>
              <a:t>. </a:t>
            </a:r>
          </a:p>
          <a:p>
            <a:pPr marL="0" indent="0">
              <a:buNone/>
            </a:pPr>
            <a:endParaRPr lang="en-GB"/>
          </a:p>
          <a:p>
            <a:pPr marL="0" indent="0">
              <a:buNone/>
            </a:pPr>
            <a:r>
              <a:rPr lang="nb-NO" sz="3200"/>
              <a:t>Trusselbildet er </a:t>
            </a:r>
            <a:r>
              <a:rPr lang="nb-NO"/>
              <a:t>i utgangspunktet normalt, men myndighetene advarer om vedvarende høy aktivitet fra statlige aktører og at bransjen må være aktsom, som det har vært de siste årene. </a:t>
            </a:r>
            <a:endParaRPr lang="nb-NO" sz="3200"/>
          </a:p>
        </p:txBody>
      </p:sp>
    </p:spTree>
    <p:extLst>
      <p:ext uri="{BB962C8B-B14F-4D97-AF65-F5344CB8AC3E}">
        <p14:creationId xmlns:p14="http://schemas.microsoft.com/office/powerpoint/2010/main" val="149010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DE5029-7696-2AA6-441F-5DF075EB6ECA}"/>
              </a:ext>
            </a:extLst>
          </p:cNvPr>
          <p:cNvSpPr>
            <a:spLocks noGrp="1"/>
          </p:cNvSpPr>
          <p:nvPr>
            <p:ph type="title"/>
          </p:nvPr>
        </p:nvSpPr>
        <p:spPr/>
        <p:txBody>
          <a:bodyPr/>
          <a:lstStyle/>
          <a:p>
            <a:r>
              <a:rPr lang="nb-NO" sz="4000"/>
              <a:t>Nettverksstruktur</a:t>
            </a:r>
          </a:p>
        </p:txBody>
      </p:sp>
      <p:sp>
        <p:nvSpPr>
          <p:cNvPr id="9" name="Rectangle 8">
            <a:extLst>
              <a:ext uri="{FF2B5EF4-FFF2-40B4-BE49-F238E27FC236}">
                <a16:creationId xmlns:a16="http://schemas.microsoft.com/office/drawing/2014/main" id="{0555EED1-4C77-A774-8AE3-D9D5DBF10CF0}"/>
              </a:ext>
            </a:extLst>
          </p:cNvPr>
          <p:cNvSpPr/>
          <p:nvPr/>
        </p:nvSpPr>
        <p:spPr>
          <a:xfrm>
            <a:off x="4451684" y="3152274"/>
            <a:ext cx="2069432" cy="11009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t>Brannmur</a:t>
            </a:r>
          </a:p>
        </p:txBody>
      </p:sp>
      <p:sp>
        <p:nvSpPr>
          <p:cNvPr id="10" name="Rectangle 9">
            <a:extLst>
              <a:ext uri="{FF2B5EF4-FFF2-40B4-BE49-F238E27FC236}">
                <a16:creationId xmlns:a16="http://schemas.microsoft.com/office/drawing/2014/main" id="{B0F57B0D-E7CA-6A9D-88C5-E522BE780AFA}"/>
              </a:ext>
            </a:extLst>
          </p:cNvPr>
          <p:cNvSpPr/>
          <p:nvPr/>
        </p:nvSpPr>
        <p:spPr>
          <a:xfrm>
            <a:off x="986589" y="3152274"/>
            <a:ext cx="2069432" cy="110097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b-NO"/>
              <a:t>IT</a:t>
            </a:r>
          </a:p>
        </p:txBody>
      </p:sp>
      <p:sp>
        <p:nvSpPr>
          <p:cNvPr id="11" name="Cloud 10">
            <a:extLst>
              <a:ext uri="{FF2B5EF4-FFF2-40B4-BE49-F238E27FC236}">
                <a16:creationId xmlns:a16="http://schemas.microsoft.com/office/drawing/2014/main" id="{560216D9-FBED-AF2C-AEB4-6EE219D343C6}"/>
              </a:ext>
            </a:extLst>
          </p:cNvPr>
          <p:cNvSpPr/>
          <p:nvPr/>
        </p:nvSpPr>
        <p:spPr>
          <a:xfrm>
            <a:off x="4030578" y="1696450"/>
            <a:ext cx="2911642" cy="1227221"/>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b-NO"/>
              <a:t>Internett</a:t>
            </a:r>
          </a:p>
        </p:txBody>
      </p:sp>
      <p:sp>
        <p:nvSpPr>
          <p:cNvPr id="12" name="Rectangle 11">
            <a:extLst>
              <a:ext uri="{FF2B5EF4-FFF2-40B4-BE49-F238E27FC236}">
                <a16:creationId xmlns:a16="http://schemas.microsoft.com/office/drawing/2014/main" id="{10BBBACC-62EC-C442-8A57-CB5939A2616F}"/>
              </a:ext>
            </a:extLst>
          </p:cNvPr>
          <p:cNvSpPr/>
          <p:nvPr/>
        </p:nvSpPr>
        <p:spPr>
          <a:xfrm>
            <a:off x="4463631" y="5259743"/>
            <a:ext cx="2069431" cy="110097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a:t>Windows Server 2016</a:t>
            </a:r>
          </a:p>
          <a:p>
            <a:pPr algn="ctr"/>
            <a:r>
              <a:rPr lang="nb-NO"/>
              <a:t>10.10.1.105</a:t>
            </a:r>
          </a:p>
        </p:txBody>
      </p:sp>
      <p:sp>
        <p:nvSpPr>
          <p:cNvPr id="13" name="Rectangle 12">
            <a:extLst>
              <a:ext uri="{FF2B5EF4-FFF2-40B4-BE49-F238E27FC236}">
                <a16:creationId xmlns:a16="http://schemas.microsoft.com/office/drawing/2014/main" id="{D9159890-F6FC-4896-51B8-7F11CA29F6CB}"/>
              </a:ext>
            </a:extLst>
          </p:cNvPr>
          <p:cNvSpPr/>
          <p:nvPr/>
        </p:nvSpPr>
        <p:spPr>
          <a:xfrm>
            <a:off x="4451684" y="4584216"/>
            <a:ext cx="2069432" cy="48126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a:t>Switch</a:t>
            </a:r>
          </a:p>
        </p:txBody>
      </p:sp>
      <p:cxnSp>
        <p:nvCxnSpPr>
          <p:cNvPr id="15" name="Straight Connector 14">
            <a:extLst>
              <a:ext uri="{FF2B5EF4-FFF2-40B4-BE49-F238E27FC236}">
                <a16:creationId xmlns:a16="http://schemas.microsoft.com/office/drawing/2014/main" id="{F2D8289E-4CD6-CC05-35B4-85896B00D22F}"/>
              </a:ext>
            </a:extLst>
          </p:cNvPr>
          <p:cNvCxnSpPr>
            <a:cxnSpLocks/>
            <a:stCxn id="12" idx="0"/>
            <a:endCxn id="13" idx="2"/>
          </p:cNvCxnSpPr>
          <p:nvPr/>
        </p:nvCxnSpPr>
        <p:spPr>
          <a:xfrm flipH="1" flipV="1">
            <a:off x="5486400" y="5065479"/>
            <a:ext cx="11947" cy="194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6DF133-FA52-6272-90C3-AB29AA0EE072}"/>
              </a:ext>
            </a:extLst>
          </p:cNvPr>
          <p:cNvCxnSpPr>
            <a:stCxn id="13" idx="0"/>
            <a:endCxn id="9" idx="2"/>
          </p:cNvCxnSpPr>
          <p:nvPr/>
        </p:nvCxnSpPr>
        <p:spPr>
          <a:xfrm flipV="1">
            <a:off x="5486400" y="4253252"/>
            <a:ext cx="0" cy="330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CB6215-BEE5-166F-B3B0-B3C4A3D5AF78}"/>
              </a:ext>
            </a:extLst>
          </p:cNvPr>
          <p:cNvCxnSpPr>
            <a:cxnSpLocks/>
            <a:stCxn id="9" idx="0"/>
            <a:endCxn id="11" idx="1"/>
          </p:cNvCxnSpPr>
          <p:nvPr/>
        </p:nvCxnSpPr>
        <p:spPr>
          <a:xfrm flipH="1" flipV="1">
            <a:off x="5486399" y="2922364"/>
            <a:ext cx="1" cy="229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2AF2AE-F348-3425-719A-116CDC54055D}"/>
              </a:ext>
            </a:extLst>
          </p:cNvPr>
          <p:cNvCxnSpPr>
            <a:cxnSpLocks/>
            <a:stCxn id="10" idx="3"/>
            <a:endCxn id="9" idx="1"/>
          </p:cNvCxnSpPr>
          <p:nvPr/>
        </p:nvCxnSpPr>
        <p:spPr>
          <a:xfrm>
            <a:off x="3056021" y="3702763"/>
            <a:ext cx="1395663"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958652B-CCCE-FB29-B17C-699171F1FF60}"/>
              </a:ext>
            </a:extLst>
          </p:cNvPr>
          <p:cNvSpPr/>
          <p:nvPr/>
        </p:nvSpPr>
        <p:spPr>
          <a:xfrm>
            <a:off x="7780421" y="4548119"/>
            <a:ext cx="2069431" cy="55048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a:t>PowerPLC1</a:t>
            </a:r>
          </a:p>
        </p:txBody>
      </p:sp>
      <p:sp>
        <p:nvSpPr>
          <p:cNvPr id="25" name="Rectangle 24">
            <a:extLst>
              <a:ext uri="{FF2B5EF4-FFF2-40B4-BE49-F238E27FC236}">
                <a16:creationId xmlns:a16="http://schemas.microsoft.com/office/drawing/2014/main" id="{989669A2-AE24-779F-FDB7-FDCEAB0CB0BB}"/>
              </a:ext>
            </a:extLst>
          </p:cNvPr>
          <p:cNvSpPr/>
          <p:nvPr/>
        </p:nvSpPr>
        <p:spPr>
          <a:xfrm>
            <a:off x="7780420" y="5244563"/>
            <a:ext cx="2069431" cy="4463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a:t>PowerPLC2</a:t>
            </a:r>
          </a:p>
        </p:txBody>
      </p:sp>
      <p:cxnSp>
        <p:nvCxnSpPr>
          <p:cNvPr id="27" name="Straight Connector 26">
            <a:extLst>
              <a:ext uri="{FF2B5EF4-FFF2-40B4-BE49-F238E27FC236}">
                <a16:creationId xmlns:a16="http://schemas.microsoft.com/office/drawing/2014/main" id="{8A398F90-07B2-260A-2AAE-33179DC10EAA}"/>
              </a:ext>
            </a:extLst>
          </p:cNvPr>
          <p:cNvCxnSpPr>
            <a:stCxn id="24" idx="1"/>
            <a:endCxn id="13" idx="3"/>
          </p:cNvCxnSpPr>
          <p:nvPr/>
        </p:nvCxnSpPr>
        <p:spPr>
          <a:xfrm flipH="1">
            <a:off x="6521116" y="4823364"/>
            <a:ext cx="1259305" cy="1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09BE5E16-4E51-1092-054D-7C3A01E88F8B}"/>
              </a:ext>
            </a:extLst>
          </p:cNvPr>
          <p:cNvCxnSpPr>
            <a:stCxn id="25" idx="1"/>
            <a:endCxn id="13" idx="3"/>
          </p:cNvCxnSpPr>
          <p:nvPr/>
        </p:nvCxnSpPr>
        <p:spPr>
          <a:xfrm rot="10800000">
            <a:off x="6521116" y="4824848"/>
            <a:ext cx="1259304" cy="64290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4D49BDA-B25A-D8DF-132B-C463972D6FF6}"/>
              </a:ext>
            </a:extLst>
          </p:cNvPr>
          <p:cNvSpPr/>
          <p:nvPr/>
        </p:nvSpPr>
        <p:spPr>
          <a:xfrm>
            <a:off x="986590" y="4548119"/>
            <a:ext cx="2069431" cy="55048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a:t>Nettverkssensor OT</a:t>
            </a:r>
          </a:p>
        </p:txBody>
      </p:sp>
      <p:cxnSp>
        <p:nvCxnSpPr>
          <p:cNvPr id="32" name="Straight Connector 31">
            <a:extLst>
              <a:ext uri="{FF2B5EF4-FFF2-40B4-BE49-F238E27FC236}">
                <a16:creationId xmlns:a16="http://schemas.microsoft.com/office/drawing/2014/main" id="{757752B1-E7AB-C95C-2354-D7117F32A1E6}"/>
              </a:ext>
            </a:extLst>
          </p:cNvPr>
          <p:cNvCxnSpPr>
            <a:stCxn id="30" idx="3"/>
            <a:endCxn id="13" idx="1"/>
          </p:cNvCxnSpPr>
          <p:nvPr/>
        </p:nvCxnSpPr>
        <p:spPr>
          <a:xfrm>
            <a:off x="3056021" y="4823364"/>
            <a:ext cx="1395663" cy="148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0C0A310-A7A6-994F-C377-F8740615D0E7}"/>
              </a:ext>
            </a:extLst>
          </p:cNvPr>
          <p:cNvSpPr txBox="1"/>
          <p:nvPr/>
        </p:nvSpPr>
        <p:spPr>
          <a:xfrm>
            <a:off x="3368842" y="4872970"/>
            <a:ext cx="795924" cy="369332"/>
          </a:xfrm>
          <a:prstGeom prst="rect">
            <a:avLst/>
          </a:prstGeom>
          <a:noFill/>
        </p:spPr>
        <p:txBody>
          <a:bodyPr wrap="none" rtlCol="0">
            <a:spAutoFit/>
          </a:bodyPr>
          <a:lstStyle/>
          <a:p>
            <a:r>
              <a:rPr lang="nb-NO"/>
              <a:t>SPAN</a:t>
            </a:r>
          </a:p>
        </p:txBody>
      </p:sp>
      <p:sp>
        <p:nvSpPr>
          <p:cNvPr id="38" name="TextBox 37">
            <a:extLst>
              <a:ext uri="{FF2B5EF4-FFF2-40B4-BE49-F238E27FC236}">
                <a16:creationId xmlns:a16="http://schemas.microsoft.com/office/drawing/2014/main" id="{4D2BE939-2C73-A6C8-2B75-C081374C009A}"/>
              </a:ext>
            </a:extLst>
          </p:cNvPr>
          <p:cNvSpPr txBox="1"/>
          <p:nvPr/>
        </p:nvSpPr>
        <p:spPr>
          <a:xfrm>
            <a:off x="7766382" y="1491203"/>
            <a:ext cx="4166937" cy="2862322"/>
          </a:xfrm>
          <a:prstGeom prst="rect">
            <a:avLst/>
          </a:prstGeom>
          <a:noFill/>
        </p:spPr>
        <p:txBody>
          <a:bodyPr wrap="square" rtlCol="0">
            <a:spAutoFit/>
          </a:bodyPr>
          <a:lstStyle/>
          <a:p>
            <a:r>
              <a:rPr lang="nb-NO"/>
              <a:t>Kun en brannmur mellom IT/OT. </a:t>
            </a:r>
          </a:p>
          <a:p>
            <a:r>
              <a:rPr lang="nb-NO"/>
              <a:t>Direkte eksponert mot internett. </a:t>
            </a:r>
          </a:p>
          <a:p>
            <a:r>
              <a:rPr lang="nb-NO"/>
              <a:t>Innkommende trafikk blokkert</a:t>
            </a:r>
          </a:p>
          <a:p>
            <a:r>
              <a:rPr lang="nb-NO"/>
              <a:t>Utgående trafikk tillatt</a:t>
            </a:r>
          </a:p>
          <a:p>
            <a:r>
              <a:rPr lang="nb-NO"/>
              <a:t>Brannmur har VPN-funksjonalitet</a:t>
            </a:r>
          </a:p>
          <a:p>
            <a:r>
              <a:rPr lang="nb-NO"/>
              <a:t>Windows-server er </a:t>
            </a:r>
            <a:r>
              <a:rPr lang="nb-NO" err="1"/>
              <a:t>HyperV</a:t>
            </a:r>
            <a:r>
              <a:rPr lang="nb-NO"/>
              <a:t>-host og brukes også som jump-server for OT-nettet. </a:t>
            </a:r>
          </a:p>
          <a:p>
            <a:r>
              <a:rPr lang="nb-NO"/>
              <a:t>Switch i OT-nett er utstyrt med OT-sensor på SPAN-port.</a:t>
            </a:r>
          </a:p>
        </p:txBody>
      </p:sp>
    </p:spTree>
    <p:extLst>
      <p:ext uri="{BB962C8B-B14F-4D97-AF65-F5344CB8AC3E}">
        <p14:creationId xmlns:p14="http://schemas.microsoft.com/office/powerpoint/2010/main" val="3626817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a:t>Øvelsen starter</a:t>
            </a:r>
            <a:endParaRPr lang="en-GB" sz="6600" b="0" i="1"/>
          </a:p>
        </p:txBody>
      </p:sp>
    </p:spTree>
    <p:extLst>
      <p:ext uri="{BB962C8B-B14F-4D97-AF65-F5344CB8AC3E}">
        <p14:creationId xmlns:p14="http://schemas.microsoft.com/office/powerpoint/2010/main" val="357650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1CFE-2465-A92F-B6D7-BDD99D2DA13A}"/>
              </a:ext>
            </a:extLst>
          </p:cNvPr>
          <p:cNvSpPr>
            <a:spLocks noGrp="1"/>
          </p:cNvSpPr>
          <p:nvPr>
            <p:ph type="title"/>
          </p:nvPr>
        </p:nvSpPr>
        <p:spPr/>
        <p:txBody>
          <a:bodyPr/>
          <a:lstStyle/>
          <a:p>
            <a:r>
              <a:rPr lang="nb-NO" sz="4000"/>
              <a:t>Innspill 1: Varsel fra IT</a:t>
            </a:r>
            <a:endParaRPr lang="en-GB" sz="4000"/>
          </a:p>
        </p:txBody>
      </p:sp>
      <p:sp>
        <p:nvSpPr>
          <p:cNvPr id="5" name="Content Placeholder 4">
            <a:extLst>
              <a:ext uri="{FF2B5EF4-FFF2-40B4-BE49-F238E27FC236}">
                <a16:creationId xmlns:a16="http://schemas.microsoft.com/office/drawing/2014/main" id="{821A51E3-FD95-1C3C-75B9-E9D4DCC01D91}"/>
              </a:ext>
            </a:extLst>
          </p:cNvPr>
          <p:cNvSpPr>
            <a:spLocks noGrp="1"/>
          </p:cNvSpPr>
          <p:nvPr>
            <p:ph idx="1"/>
          </p:nvPr>
        </p:nvSpPr>
        <p:spPr/>
        <p:txBody>
          <a:bodyPr>
            <a:normAutofit lnSpcReduction="10000"/>
          </a:bodyPr>
          <a:lstStyle/>
          <a:p>
            <a:pPr marL="179388" indent="0">
              <a:buNone/>
            </a:pPr>
            <a:r>
              <a:rPr lang="nb-NO"/>
              <a:t>Fra: IT-sjef</a:t>
            </a:r>
          </a:p>
          <a:p>
            <a:pPr marL="179388" indent="0">
              <a:buNone/>
            </a:pPr>
            <a:r>
              <a:rPr lang="nb-NO"/>
              <a:t>Til: Beredskapsleder </a:t>
            </a:r>
          </a:p>
          <a:p>
            <a:pPr marL="179388" indent="0">
              <a:buNone/>
            </a:pPr>
            <a:endParaRPr lang="nb-NO"/>
          </a:p>
          <a:p>
            <a:pPr marL="179388" indent="0">
              <a:buNone/>
            </a:pPr>
            <a:r>
              <a:rPr lang="nb-NO" sz="3200"/>
              <a:t>Hei, dette er Arne fra IT. Vi har fått et varsel fra en OT-sensor om uvanlig opplasting av </a:t>
            </a:r>
            <a:r>
              <a:rPr lang="nb-NO" sz="3200" err="1"/>
              <a:t>prosjektfil</a:t>
            </a:r>
            <a:r>
              <a:rPr lang="nb-NO" sz="3200"/>
              <a:t> til en regulator. Jeg har snakket med drift og vedlikehold og de kjenner ikke til dette. Jeg tror det kan</a:t>
            </a:r>
            <a:r>
              <a:rPr lang="nb-NO"/>
              <a:t> være hacking. Jeg anbefaler sterkt at vi setter i gang hendelseshåndtering for OT-hendelser.</a:t>
            </a:r>
          </a:p>
          <a:p>
            <a:pPr marL="179388" indent="0">
              <a:buNone/>
            </a:pPr>
            <a:endParaRPr lang="nb-NO"/>
          </a:p>
        </p:txBody>
      </p:sp>
      <p:pic>
        <p:nvPicPr>
          <p:cNvPr id="4" name="Graphic 3" descr="Telephone outline">
            <a:extLst>
              <a:ext uri="{FF2B5EF4-FFF2-40B4-BE49-F238E27FC236}">
                <a16:creationId xmlns:a16="http://schemas.microsoft.com/office/drawing/2014/main" id="{BB92518E-8BD0-7BC0-A25C-8F6107F842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381640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a:t>Hint: </a:t>
            </a:r>
            <a:br>
              <a:rPr lang="nb-NO" sz="4000"/>
            </a:br>
            <a:r>
              <a:rPr lang="nb-NO" sz="4000"/>
              <a:t>Varsel fra OT-sensor om uautorisert oppdatering av regulator er kritisk. Håndtering bør iverksettes med en gang. </a:t>
            </a:r>
            <a:endParaRPr lang="en-US" sz="4000"/>
          </a:p>
        </p:txBody>
      </p:sp>
    </p:spTree>
    <p:extLst>
      <p:ext uri="{BB962C8B-B14F-4D97-AF65-F5344CB8AC3E}">
        <p14:creationId xmlns:p14="http://schemas.microsoft.com/office/powerpoint/2010/main" val="197242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a:t>Innspill 2: Varsel fra </a:t>
            </a:r>
            <a:r>
              <a:rPr lang="nb-NO" sz="4000" err="1"/>
              <a:t>KraftCERT</a:t>
            </a:r>
            <a:endParaRPr lang="nb-NO" sz="4000"/>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p:txBody>
          <a:bodyPr>
            <a:normAutofit lnSpcReduction="10000"/>
          </a:bodyPr>
          <a:lstStyle/>
          <a:p>
            <a:pPr marL="179388" indent="0">
              <a:buNone/>
            </a:pPr>
            <a:r>
              <a:rPr lang="nb-NO"/>
              <a:t>Fra: </a:t>
            </a:r>
            <a:r>
              <a:rPr lang="nb-NO" err="1"/>
              <a:t>KraftCERT</a:t>
            </a:r>
            <a:endParaRPr lang="nb-NO"/>
          </a:p>
          <a:p>
            <a:pPr marL="179388" indent="0">
              <a:buNone/>
            </a:pPr>
            <a:r>
              <a:rPr lang="nb-NO"/>
              <a:t>Til: </a:t>
            </a:r>
            <a:r>
              <a:rPr lang="nb-NO" err="1"/>
              <a:t>BjørneKraft</a:t>
            </a:r>
            <a:endParaRPr lang="nb-NO"/>
          </a:p>
          <a:p>
            <a:pPr marL="179388" indent="0">
              <a:buNone/>
            </a:pPr>
            <a:endParaRPr lang="nb-NO"/>
          </a:p>
          <a:p>
            <a:pPr marL="179388" indent="0">
              <a:buNone/>
            </a:pPr>
            <a:r>
              <a:rPr lang="nb-NO"/>
              <a:t>Brannmur </a:t>
            </a:r>
            <a:r>
              <a:rPr lang="nb-NO" err="1"/>
              <a:t>SuperFIRE</a:t>
            </a:r>
            <a:r>
              <a:rPr lang="nb-NO"/>
              <a:t> 2000 har sårbarhet CVE-XXX med CVSS 10.0. Sårbarheten betyr at hvem som helst kan få kontroll over enheten fra internett ved å sende en spesiell HTTP-beskjed til port 8080. </a:t>
            </a:r>
          </a:p>
          <a:p>
            <a:pPr marL="179388" indent="0">
              <a:buNone/>
            </a:pPr>
            <a:r>
              <a:rPr lang="nb-NO"/>
              <a:t>IOC-er: Linja ERROR: 500 </a:t>
            </a:r>
            <a:r>
              <a:rPr lang="nb-NO" err="1"/>
              <a:t>Failure</a:t>
            </a:r>
            <a:r>
              <a:rPr lang="nb-NO"/>
              <a:t> in </a:t>
            </a:r>
            <a:r>
              <a:rPr lang="nb-NO" err="1"/>
              <a:t>access</a:t>
            </a:r>
            <a:r>
              <a:rPr lang="nb-NO"/>
              <a:t> </a:t>
            </a:r>
            <a:r>
              <a:rPr lang="nb-NO" err="1"/>
              <a:t>middleware</a:t>
            </a:r>
            <a:r>
              <a:rPr lang="nb-NO"/>
              <a:t> (not </a:t>
            </a:r>
            <a:r>
              <a:rPr lang="nb-NO" err="1"/>
              <a:t>implemented</a:t>
            </a:r>
            <a:r>
              <a:rPr lang="nb-NO"/>
              <a:t>) finnes i /var/log/syslog.log</a:t>
            </a:r>
          </a:p>
        </p:txBody>
      </p:sp>
      <p:pic>
        <p:nvPicPr>
          <p:cNvPr id="5" name="Graphic 4" descr="Envelope outline">
            <a:extLst>
              <a:ext uri="{FF2B5EF4-FFF2-40B4-BE49-F238E27FC236}">
                <a16:creationId xmlns:a16="http://schemas.microsoft.com/office/drawing/2014/main" id="{59F43ED6-36B2-074D-D53A-D5AD6E3A91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606963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a:t>Hint: </a:t>
            </a:r>
            <a:br>
              <a:rPr lang="nb-NO" sz="4000"/>
            </a:br>
            <a:r>
              <a:rPr lang="nb-NO" sz="4000"/>
              <a:t>Varslet fra </a:t>
            </a:r>
            <a:r>
              <a:rPr lang="nb-NO" sz="4000" err="1"/>
              <a:t>KraftCERT</a:t>
            </a:r>
            <a:r>
              <a:rPr lang="nb-NO" sz="4000"/>
              <a:t> bør føre til at man etterspør undersøkelse av brannmur, og rapport tilbake. </a:t>
            </a:r>
            <a:endParaRPr lang="en-US" sz="4000"/>
          </a:p>
        </p:txBody>
      </p:sp>
    </p:spTree>
    <p:extLst>
      <p:ext uri="{BB962C8B-B14F-4D97-AF65-F5344CB8AC3E}">
        <p14:creationId xmlns:p14="http://schemas.microsoft.com/office/powerpoint/2010/main" val="2966444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a:t>Innspill 3: Melding fra drift</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p:txBody>
          <a:bodyPr>
            <a:normAutofit lnSpcReduction="10000"/>
          </a:bodyPr>
          <a:lstStyle/>
          <a:p>
            <a:pPr marL="179388" indent="0">
              <a:buNone/>
            </a:pPr>
            <a:r>
              <a:rPr lang="nb-NO"/>
              <a:t>Fra: Driftsingeniør</a:t>
            </a:r>
          </a:p>
          <a:p>
            <a:pPr marL="179388" indent="0">
              <a:buNone/>
            </a:pPr>
            <a:r>
              <a:rPr lang="nb-NO"/>
              <a:t>Til: Beredskapsleder</a:t>
            </a:r>
          </a:p>
          <a:p>
            <a:pPr marL="179388" indent="0">
              <a:buNone/>
            </a:pPr>
            <a:endParaRPr lang="nb-NO"/>
          </a:p>
          <a:p>
            <a:pPr marL="179388" indent="0">
              <a:buNone/>
            </a:pPr>
            <a:r>
              <a:rPr lang="nb-NO"/>
              <a:t>Hei, dette er driftsingeniør Ida Strøm. Jeg har sett at dere undersøker en mulig cybersikkerhetshendelse. Vi har problemer med vibrasjonsovervåkningen på turbinene, og har feilalarm på to av disse. Vi har satt i gang undersøkelser og også ringt support hos </a:t>
            </a:r>
            <a:r>
              <a:rPr lang="nb-NO" err="1"/>
              <a:t>PowerPLC</a:t>
            </a:r>
            <a:r>
              <a:rPr lang="nb-NO"/>
              <a:t>, leverandøren. </a:t>
            </a:r>
          </a:p>
        </p:txBody>
      </p:sp>
      <p:pic>
        <p:nvPicPr>
          <p:cNvPr id="4" name="Graphic 3" descr="Telephone outline">
            <a:extLst>
              <a:ext uri="{FF2B5EF4-FFF2-40B4-BE49-F238E27FC236}">
                <a16:creationId xmlns:a16="http://schemas.microsoft.com/office/drawing/2014/main" id="{551426B2-AA3C-8412-4D3E-F19872DA06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3518149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a:xfrm>
            <a:off x="340995" y="363855"/>
            <a:ext cx="10831260" cy="1100978"/>
          </a:xfrm>
        </p:spPr>
        <p:txBody>
          <a:bodyPr/>
          <a:lstStyle/>
          <a:p>
            <a:r>
              <a:rPr lang="nb-NO" sz="4000"/>
              <a:t>Innspill 4: Support på stedet</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p:txBody>
          <a:bodyPr>
            <a:normAutofit/>
          </a:bodyPr>
          <a:lstStyle/>
          <a:p>
            <a:pPr marL="179388" indent="0">
              <a:buNone/>
            </a:pPr>
            <a:r>
              <a:rPr lang="nb-NO"/>
              <a:t>Fra: Driftsingeniør</a:t>
            </a:r>
          </a:p>
          <a:p>
            <a:pPr marL="179388" indent="0">
              <a:buNone/>
            </a:pPr>
            <a:r>
              <a:rPr lang="nb-NO"/>
              <a:t>Til: Beredskapsleder</a:t>
            </a:r>
          </a:p>
          <a:p>
            <a:pPr marL="179388" indent="0">
              <a:buNone/>
            </a:pPr>
            <a:endParaRPr lang="nb-NO"/>
          </a:p>
          <a:p>
            <a:pPr marL="179388" indent="0">
              <a:buNone/>
            </a:pPr>
            <a:r>
              <a:rPr lang="nb-NO"/>
              <a:t>Hei, vi har nå fått support på stedet. De er i gang med å undersøke feilene på vibrasjonssystemet. Tror dere dette har noe med hackingen å gjøre? Er det noe spesielt vi bør se etter?</a:t>
            </a:r>
          </a:p>
        </p:txBody>
      </p:sp>
      <p:pic>
        <p:nvPicPr>
          <p:cNvPr id="5" name="Graphic 4" descr="Envelope outline">
            <a:extLst>
              <a:ext uri="{FF2B5EF4-FFF2-40B4-BE49-F238E27FC236}">
                <a16:creationId xmlns:a16="http://schemas.microsoft.com/office/drawing/2014/main" id="{4D7ACBA4-83A6-D9AE-9475-16C0477127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1739226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a:t>Hint: </a:t>
            </a:r>
            <a:br>
              <a:rPr lang="nb-NO" sz="4000"/>
            </a:br>
            <a:r>
              <a:rPr lang="nb-NO" sz="4000"/>
              <a:t>Her er det naturlig å se etter om noe har blitt endret med vilje på regulatorene, med tanke på varslet som kom fra OT-sensoren</a:t>
            </a:r>
            <a:endParaRPr lang="en-US" sz="4000"/>
          </a:p>
        </p:txBody>
      </p:sp>
    </p:spTree>
    <p:extLst>
      <p:ext uri="{BB962C8B-B14F-4D97-AF65-F5344CB8AC3E}">
        <p14:creationId xmlns:p14="http://schemas.microsoft.com/office/powerpoint/2010/main" val="56172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a:t>Agenda</a:t>
            </a:r>
            <a:endParaRPr lang="en-US" sz="400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a:t>Øvingsmål</a:t>
            </a:r>
          </a:p>
          <a:p>
            <a:pPr marL="271463"/>
            <a:r>
              <a:rPr lang="nb-NO" sz="3600"/>
              <a:t>Øvingsform</a:t>
            </a:r>
          </a:p>
          <a:p>
            <a:pPr marL="271463">
              <a:buFont typeface="Arial" panose="020B0604020202020204" pitchFamily="34" charset="0"/>
              <a:buChar char="•"/>
            </a:pPr>
            <a:r>
              <a:rPr lang="nb-NO" sz="3600"/>
              <a:t>Scenario</a:t>
            </a:r>
          </a:p>
          <a:p>
            <a:pPr marL="271463">
              <a:buFont typeface="Arial" panose="020B0604020202020204" pitchFamily="34" charset="0"/>
              <a:buChar char="•"/>
            </a:pPr>
            <a:r>
              <a:rPr lang="nb-NO" sz="3600"/>
              <a:t>Gjennomføring</a:t>
            </a:r>
          </a:p>
          <a:p>
            <a:pPr marL="271463">
              <a:buFont typeface="Arial" panose="020B0604020202020204" pitchFamily="34" charset="0"/>
              <a:buChar char="•"/>
            </a:pPr>
            <a:r>
              <a:rPr lang="nb-NO" sz="3600"/>
              <a:t>Oppsummering</a:t>
            </a:r>
          </a:p>
          <a:p>
            <a:pPr marL="271463">
              <a:buFont typeface="Arial" panose="020B0604020202020204" pitchFamily="34" charset="0"/>
              <a:buChar char="•"/>
            </a:pPr>
            <a:r>
              <a:rPr lang="nb-NO" sz="3600"/>
              <a:t>Evaluering</a:t>
            </a:r>
          </a:p>
          <a:p>
            <a:endParaRPr lang="en-US" sz="360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a:t>Innspill 5a: Varsel fra IDS</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2687779"/>
          </a:xfrm>
        </p:spPr>
        <p:txBody>
          <a:bodyPr>
            <a:normAutofit/>
          </a:bodyPr>
          <a:lstStyle/>
          <a:p>
            <a:pPr marL="179388" indent="0">
              <a:buNone/>
            </a:pPr>
            <a:r>
              <a:rPr lang="nb-NO" sz="2400"/>
              <a:t>Fra: IT</a:t>
            </a:r>
          </a:p>
          <a:p>
            <a:pPr marL="179388" indent="0">
              <a:buNone/>
            </a:pPr>
            <a:r>
              <a:rPr lang="nb-NO" sz="2400"/>
              <a:t>Til: IT-sjef</a:t>
            </a:r>
          </a:p>
          <a:p>
            <a:pPr marL="179388" indent="0">
              <a:buNone/>
            </a:pPr>
            <a:r>
              <a:rPr lang="nb-NO" sz="2400"/>
              <a:t>Hei, vi har funnet to nye varsler fra OT-sensoren. Et fra 05:50 i morges, hvor en fil «</a:t>
            </a:r>
            <a:r>
              <a:rPr lang="nb-NO" sz="2400" err="1"/>
              <a:t>evilpowerPLC.hex</a:t>
            </a:r>
            <a:r>
              <a:rPr lang="nb-NO" sz="2400"/>
              <a:t>» er lastet ned fra en russisk skytjeneste, og en fra i går 13:15, som het smartbeacon.ps1. Se tabell nedenfor fra IDS-en. </a:t>
            </a:r>
          </a:p>
          <a:p>
            <a:pPr marL="179388" indent="0">
              <a:buNone/>
            </a:pPr>
            <a:endParaRPr lang="nb-NO" sz="2400"/>
          </a:p>
        </p:txBody>
      </p:sp>
      <p:pic>
        <p:nvPicPr>
          <p:cNvPr id="5" name="Graphic 4" descr="Envelope outline">
            <a:extLst>
              <a:ext uri="{FF2B5EF4-FFF2-40B4-BE49-F238E27FC236}">
                <a16:creationId xmlns:a16="http://schemas.microsoft.com/office/drawing/2014/main" id="{4D7ACBA4-83A6-D9AE-9475-16C0477127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graphicFrame>
        <p:nvGraphicFramePr>
          <p:cNvPr id="4" name="Table 3">
            <a:extLst>
              <a:ext uri="{FF2B5EF4-FFF2-40B4-BE49-F238E27FC236}">
                <a16:creationId xmlns:a16="http://schemas.microsoft.com/office/drawing/2014/main" id="{96BBD6BF-EBA3-6927-3BC4-F9248CEF7E36}"/>
              </a:ext>
            </a:extLst>
          </p:cNvPr>
          <p:cNvGraphicFramePr>
            <a:graphicFrameLocks noGrp="1"/>
          </p:cNvGraphicFramePr>
          <p:nvPr>
            <p:extLst>
              <p:ext uri="{D42A27DB-BD31-4B8C-83A1-F6EECF244321}">
                <p14:modId xmlns:p14="http://schemas.microsoft.com/office/powerpoint/2010/main" val="1228308309"/>
              </p:ext>
            </p:extLst>
          </p:nvPr>
        </p:nvGraphicFramePr>
        <p:xfrm>
          <a:off x="636335" y="4050665"/>
          <a:ext cx="10566400" cy="2473960"/>
        </p:xfrm>
        <a:graphic>
          <a:graphicData uri="http://schemas.openxmlformats.org/drawingml/2006/table">
            <a:tbl>
              <a:tblPr firstRow="1" bandRow="1">
                <a:tableStyleId>{5C22544A-7EE6-4342-B048-85BDC9FD1C3A}</a:tableStyleId>
              </a:tblPr>
              <a:tblGrid>
                <a:gridCol w="1288716">
                  <a:extLst>
                    <a:ext uri="{9D8B030D-6E8A-4147-A177-3AD203B41FA5}">
                      <a16:colId xmlns:a16="http://schemas.microsoft.com/office/drawing/2014/main" val="2987366219"/>
                    </a:ext>
                  </a:extLst>
                </a:gridCol>
                <a:gridCol w="1864894">
                  <a:extLst>
                    <a:ext uri="{9D8B030D-6E8A-4147-A177-3AD203B41FA5}">
                      <a16:colId xmlns:a16="http://schemas.microsoft.com/office/drawing/2014/main" val="270360480"/>
                    </a:ext>
                  </a:extLst>
                </a:gridCol>
                <a:gridCol w="1515979">
                  <a:extLst>
                    <a:ext uri="{9D8B030D-6E8A-4147-A177-3AD203B41FA5}">
                      <a16:colId xmlns:a16="http://schemas.microsoft.com/office/drawing/2014/main" val="3757170583"/>
                    </a:ext>
                  </a:extLst>
                </a:gridCol>
                <a:gridCol w="4620127">
                  <a:extLst>
                    <a:ext uri="{9D8B030D-6E8A-4147-A177-3AD203B41FA5}">
                      <a16:colId xmlns:a16="http://schemas.microsoft.com/office/drawing/2014/main" val="1209180319"/>
                    </a:ext>
                  </a:extLst>
                </a:gridCol>
                <a:gridCol w="1276684">
                  <a:extLst>
                    <a:ext uri="{9D8B030D-6E8A-4147-A177-3AD203B41FA5}">
                      <a16:colId xmlns:a16="http://schemas.microsoft.com/office/drawing/2014/main" val="303514087"/>
                    </a:ext>
                  </a:extLst>
                </a:gridCol>
              </a:tblGrid>
              <a:tr h="370840">
                <a:tc>
                  <a:txBody>
                    <a:bodyPr/>
                    <a:lstStyle/>
                    <a:p>
                      <a:r>
                        <a:rPr lang="nb-NO"/>
                        <a:t>ID</a:t>
                      </a:r>
                    </a:p>
                  </a:txBody>
                  <a:tcPr/>
                </a:tc>
                <a:tc>
                  <a:txBody>
                    <a:bodyPr/>
                    <a:lstStyle/>
                    <a:p>
                      <a:r>
                        <a:rPr lang="nb-NO"/>
                        <a:t>Tidspunkt</a:t>
                      </a:r>
                    </a:p>
                  </a:txBody>
                  <a:tcPr/>
                </a:tc>
                <a:tc>
                  <a:txBody>
                    <a:bodyPr/>
                    <a:lstStyle/>
                    <a:p>
                      <a:r>
                        <a:rPr lang="nb-NO"/>
                        <a:t>Endepunkt</a:t>
                      </a:r>
                    </a:p>
                  </a:txBody>
                  <a:tcPr/>
                </a:tc>
                <a:tc>
                  <a:txBody>
                    <a:bodyPr/>
                    <a:lstStyle/>
                    <a:p>
                      <a:r>
                        <a:rPr lang="nb-NO"/>
                        <a:t>Alarm</a:t>
                      </a:r>
                    </a:p>
                  </a:txBody>
                  <a:tcPr/>
                </a:tc>
                <a:tc>
                  <a:txBody>
                    <a:bodyPr/>
                    <a:lstStyle/>
                    <a:p>
                      <a:r>
                        <a:rPr lang="nb-NO"/>
                        <a:t>Krit.</a:t>
                      </a:r>
                    </a:p>
                  </a:txBody>
                  <a:tcPr/>
                </a:tc>
                <a:extLst>
                  <a:ext uri="{0D108BD9-81ED-4DB2-BD59-A6C34878D82A}">
                    <a16:rowId xmlns:a16="http://schemas.microsoft.com/office/drawing/2014/main" val="514423313"/>
                  </a:ext>
                </a:extLst>
              </a:tr>
              <a:tr h="370840">
                <a:tc>
                  <a:txBody>
                    <a:bodyPr/>
                    <a:lstStyle/>
                    <a:p>
                      <a:r>
                        <a:rPr lang="nb-NO"/>
                        <a:t>OTIDS25</a:t>
                      </a:r>
                    </a:p>
                  </a:txBody>
                  <a:tcPr/>
                </a:tc>
                <a:tc>
                  <a:txBody>
                    <a:bodyPr/>
                    <a:lstStyle/>
                    <a:p>
                      <a:r>
                        <a:rPr lang="nb-NO"/>
                        <a:t>Dag 1 – 13:15</a:t>
                      </a:r>
                    </a:p>
                  </a:txBody>
                  <a:tcPr/>
                </a:tc>
                <a:tc>
                  <a:txBody>
                    <a:bodyPr/>
                    <a:lstStyle/>
                    <a:p>
                      <a:r>
                        <a:rPr lang="nb-NO"/>
                        <a:t>10.10.1.105</a:t>
                      </a:r>
                    </a:p>
                  </a:txBody>
                  <a:tcPr/>
                </a:tc>
                <a:tc>
                  <a:txBody>
                    <a:bodyPr/>
                    <a:lstStyle/>
                    <a:p>
                      <a:r>
                        <a:rPr lang="nb-NO" err="1"/>
                        <a:t>Nedlasting</a:t>
                      </a:r>
                      <a:r>
                        <a:rPr lang="nb-NO"/>
                        <a:t> fra internett til OT-nett:  hxxps://storage.yandexcloud.net/poleznaya-nagruzka/smartbeacon.ps1</a:t>
                      </a:r>
                    </a:p>
                  </a:txBody>
                  <a:tcPr/>
                </a:tc>
                <a:tc>
                  <a:txBody>
                    <a:bodyPr/>
                    <a:lstStyle/>
                    <a:p>
                      <a:r>
                        <a:rPr lang="nb-NO"/>
                        <a:t>Høy</a:t>
                      </a:r>
                    </a:p>
                  </a:txBody>
                  <a:tcPr/>
                </a:tc>
                <a:extLst>
                  <a:ext uri="{0D108BD9-81ED-4DB2-BD59-A6C34878D82A}">
                    <a16:rowId xmlns:a16="http://schemas.microsoft.com/office/drawing/2014/main" val="3470276680"/>
                  </a:ext>
                </a:extLst>
              </a:tr>
              <a:tr h="370840">
                <a:tc>
                  <a:txBody>
                    <a:bodyPr/>
                    <a:lstStyle/>
                    <a:p>
                      <a:r>
                        <a:rPr lang="nb-NO"/>
                        <a:t>OTIDS26</a:t>
                      </a:r>
                    </a:p>
                  </a:txBody>
                  <a:tcPr/>
                </a:tc>
                <a:tc>
                  <a:txBody>
                    <a:bodyPr/>
                    <a:lstStyle/>
                    <a:p>
                      <a:r>
                        <a:rPr lang="nb-NO"/>
                        <a:t>Dag 2 – 05:50</a:t>
                      </a:r>
                    </a:p>
                  </a:txBody>
                  <a:tcPr/>
                </a:tc>
                <a:tc>
                  <a:txBody>
                    <a:bodyPr/>
                    <a:lstStyle/>
                    <a:p>
                      <a:r>
                        <a:rPr lang="nb-NO"/>
                        <a:t>10.10.1.105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err="1"/>
                        <a:t>Nedlasting</a:t>
                      </a:r>
                      <a:r>
                        <a:rPr lang="nb-NO"/>
                        <a:t> fra internett til OT-nett:  hxxps://storage.yandexcloud.net/poleznaya-nagruzka/evipowerPLC.hex</a:t>
                      </a:r>
                    </a:p>
                    <a:p>
                      <a:endParaRPr lang="nb-NO"/>
                    </a:p>
                  </a:txBody>
                  <a:tcPr/>
                </a:tc>
                <a:tc>
                  <a:txBody>
                    <a:bodyPr/>
                    <a:lstStyle/>
                    <a:p>
                      <a:r>
                        <a:rPr lang="nb-NO"/>
                        <a:t>Høy</a:t>
                      </a:r>
                    </a:p>
                  </a:txBody>
                  <a:tcPr/>
                </a:tc>
                <a:extLst>
                  <a:ext uri="{0D108BD9-81ED-4DB2-BD59-A6C34878D82A}">
                    <a16:rowId xmlns:a16="http://schemas.microsoft.com/office/drawing/2014/main" val="3803919299"/>
                  </a:ext>
                </a:extLst>
              </a:tr>
            </a:tbl>
          </a:graphicData>
        </a:graphic>
      </p:graphicFrame>
    </p:spTree>
    <p:extLst>
      <p:ext uri="{BB962C8B-B14F-4D97-AF65-F5344CB8AC3E}">
        <p14:creationId xmlns:p14="http://schemas.microsoft.com/office/powerpoint/2010/main" val="1680566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a:t>Innspill 5b: Oppfølgingstelefon</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783680"/>
          </a:xfrm>
        </p:spPr>
        <p:txBody>
          <a:bodyPr>
            <a:noAutofit/>
          </a:bodyPr>
          <a:lstStyle/>
          <a:p>
            <a:pPr marL="179388" indent="0">
              <a:buNone/>
            </a:pPr>
            <a:r>
              <a:rPr lang="nb-NO" sz="2600"/>
              <a:t>Fra: IT</a:t>
            </a:r>
          </a:p>
          <a:p>
            <a:pPr marL="179388" indent="0">
              <a:buNone/>
            </a:pPr>
            <a:r>
              <a:rPr lang="nb-NO" sz="2600"/>
              <a:t>Til: IT-sjef</a:t>
            </a:r>
          </a:p>
          <a:p>
            <a:pPr marL="179388" indent="0">
              <a:buNone/>
            </a:pPr>
            <a:endParaRPr lang="nb-NO" sz="2600"/>
          </a:p>
          <a:p>
            <a:pPr marL="179388" indent="0">
              <a:buNone/>
            </a:pPr>
            <a:r>
              <a:rPr lang="nb-NO" sz="2600"/>
              <a:t>Hei, dette er Lars fra IT. Så du e-posten jeg sendte? Det er garantert noen inne i driftsnettet, vi har to nedlastninger til Windows-serveren fra en </a:t>
            </a:r>
            <a:r>
              <a:rPr lang="nb-NO" sz="2600" err="1"/>
              <a:t>yandex-bucket</a:t>
            </a:r>
            <a:r>
              <a:rPr lang="nb-NO" sz="2600"/>
              <a:t> – en heter </a:t>
            </a:r>
            <a:r>
              <a:rPr lang="nb-NO" sz="2600" err="1"/>
              <a:t>evilpowerplc.hex</a:t>
            </a:r>
            <a:r>
              <a:rPr lang="nb-NO" sz="2600"/>
              <a:t>, det høres ikke bra ut. Skal vi stenge ned serveren?</a:t>
            </a:r>
          </a:p>
          <a:p>
            <a:pPr marL="179388" indent="0">
              <a:buNone/>
            </a:pPr>
            <a:endParaRPr lang="nb-NO" sz="2600"/>
          </a:p>
          <a:p>
            <a:pPr marL="179388" indent="0">
              <a:buNone/>
            </a:pPr>
            <a:r>
              <a:rPr lang="nb-NO" sz="2600" i="1"/>
              <a:t>Lars er stresset når han ringer og prøver å pushe litt på de øvende. </a:t>
            </a:r>
          </a:p>
        </p:txBody>
      </p:sp>
      <p:pic>
        <p:nvPicPr>
          <p:cNvPr id="6" name="Graphic 5" descr="Telephone outline">
            <a:extLst>
              <a:ext uri="{FF2B5EF4-FFF2-40B4-BE49-F238E27FC236}">
                <a16:creationId xmlns:a16="http://schemas.microsoft.com/office/drawing/2014/main" id="{6D350E67-EF84-B38F-2065-DC437C7605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16920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a:t>Hint: </a:t>
            </a:r>
            <a:br>
              <a:rPr lang="nb-NO" sz="4000"/>
            </a:br>
            <a:r>
              <a:rPr lang="nb-NO" sz="4000"/>
              <a:t>Det bør sikres bevis før serveren stenger ned. Driftsingeniøren vet om serveren er viktig for å holde driften oppe. </a:t>
            </a:r>
            <a:endParaRPr lang="en-US" sz="4000"/>
          </a:p>
        </p:txBody>
      </p:sp>
    </p:spTree>
    <p:extLst>
      <p:ext uri="{BB962C8B-B14F-4D97-AF65-F5344CB8AC3E}">
        <p14:creationId xmlns:p14="http://schemas.microsoft.com/office/powerpoint/2010/main" val="135199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a:t>Innspill 6: Falsk </a:t>
            </a:r>
            <a:r>
              <a:rPr lang="nb-NO" sz="4000" err="1"/>
              <a:t>prosjektfil</a:t>
            </a:r>
            <a:r>
              <a:rPr lang="nb-NO" sz="4000"/>
              <a:t> funnet</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155632"/>
          </a:xfrm>
        </p:spPr>
        <p:txBody>
          <a:bodyPr>
            <a:normAutofit/>
          </a:bodyPr>
          <a:lstStyle/>
          <a:p>
            <a:pPr marL="179388" indent="0">
              <a:buNone/>
            </a:pPr>
            <a:r>
              <a:rPr lang="nb-NO" sz="2400"/>
              <a:t>Fra: Driftsingeniør</a:t>
            </a:r>
          </a:p>
          <a:p>
            <a:pPr marL="179388" indent="0">
              <a:buNone/>
            </a:pPr>
            <a:r>
              <a:rPr lang="nb-NO" sz="2400"/>
              <a:t>Til: Beredskapsleder</a:t>
            </a:r>
          </a:p>
          <a:p>
            <a:pPr marL="179388" indent="0">
              <a:buNone/>
            </a:pPr>
            <a:endParaRPr lang="nb-NO" sz="2400"/>
          </a:p>
          <a:p>
            <a:pPr marL="179388" indent="0">
              <a:buNone/>
            </a:pPr>
            <a:r>
              <a:rPr lang="nb-NO" sz="2400"/>
              <a:t>Hei, support fra </a:t>
            </a:r>
            <a:r>
              <a:rPr lang="nb-NO" sz="2400" err="1"/>
              <a:t>PowerPLC</a:t>
            </a:r>
            <a:r>
              <a:rPr lang="nb-NO" sz="2400"/>
              <a:t> har undersøkt regulatorene med feil. De bekrefter at det er en annen </a:t>
            </a:r>
            <a:r>
              <a:rPr lang="nb-NO" sz="2400" err="1"/>
              <a:t>prosjektfil</a:t>
            </a:r>
            <a:r>
              <a:rPr lang="nb-NO" sz="2400"/>
              <a:t> installert enn den offisielle fra dem. Da vet dere det: hackerne har reprogrammert disse PLC-ene. Dette systemet er ikke kritisk, men jeg er redd for at de kan har rørt andre regulatorer. For eksempel om de har skrudd av </a:t>
            </a:r>
            <a:r>
              <a:rPr lang="nb-NO" sz="2400" err="1"/>
              <a:t>safety</a:t>
            </a:r>
            <a:r>
              <a:rPr lang="nb-NO" sz="2400"/>
              <a:t>-funksjoner som gjør at digitalt vern feiler eller det kan bli brann eller noe. Vi har ingen alarmer på noe sånt, men vet ikke om vi kan stole på systemene lenger. </a:t>
            </a:r>
          </a:p>
          <a:p>
            <a:pPr marL="179388" indent="0">
              <a:buNone/>
            </a:pPr>
            <a:endParaRPr lang="nb-NO" sz="2400"/>
          </a:p>
        </p:txBody>
      </p:sp>
      <p:pic>
        <p:nvPicPr>
          <p:cNvPr id="5" name="Graphic 4" descr="Envelope outline">
            <a:extLst>
              <a:ext uri="{FF2B5EF4-FFF2-40B4-BE49-F238E27FC236}">
                <a16:creationId xmlns:a16="http://schemas.microsoft.com/office/drawing/2014/main" id="{4D7ACBA4-83A6-D9AE-9475-16C0477127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18011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a:t>Innspill 7: </a:t>
            </a:r>
            <a:r>
              <a:rPr lang="nb-NO" sz="4000" err="1"/>
              <a:t>PowerPLC</a:t>
            </a:r>
            <a:r>
              <a:rPr lang="nb-NO" sz="4000"/>
              <a:t> </a:t>
            </a:r>
            <a:r>
              <a:rPr lang="nb-NO" sz="4000" err="1"/>
              <a:t>salgspitch</a:t>
            </a:r>
            <a:endParaRPr lang="nb-NO" sz="4000"/>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155632"/>
          </a:xfrm>
        </p:spPr>
        <p:txBody>
          <a:bodyPr>
            <a:normAutofit/>
          </a:bodyPr>
          <a:lstStyle/>
          <a:p>
            <a:pPr marL="179388" indent="0">
              <a:buNone/>
            </a:pPr>
            <a:r>
              <a:rPr lang="nb-NO"/>
              <a:t>Fra: Driftsingeniør</a:t>
            </a:r>
          </a:p>
          <a:p>
            <a:pPr marL="179388" indent="0">
              <a:buNone/>
            </a:pPr>
            <a:r>
              <a:rPr lang="nb-NO"/>
              <a:t>Til: Beredskapsleder (SMS)</a:t>
            </a:r>
          </a:p>
          <a:p>
            <a:pPr marL="179388" indent="0">
              <a:buNone/>
            </a:pPr>
            <a:endParaRPr lang="nb-NO"/>
          </a:p>
          <a:p>
            <a:pPr marL="179388" indent="0">
              <a:buNone/>
            </a:pPr>
            <a:r>
              <a:rPr lang="nb-NO"/>
              <a:t>Hei, </a:t>
            </a:r>
            <a:r>
              <a:rPr lang="nb-NO" err="1"/>
              <a:t>PowerPLC</a:t>
            </a:r>
            <a:r>
              <a:rPr lang="nb-NO"/>
              <a:t>-ingeniøren sier vi kjører utdatert OS (</a:t>
            </a:r>
            <a:r>
              <a:rPr lang="nb-NO" err="1"/>
              <a:t>Win</a:t>
            </a:r>
            <a:r>
              <a:rPr lang="nb-NO"/>
              <a:t> 7) og utdatert </a:t>
            </a:r>
            <a:r>
              <a:rPr lang="nb-NO" err="1"/>
              <a:t>PowerPLC</a:t>
            </a:r>
            <a:r>
              <a:rPr lang="nb-NO"/>
              <a:t> </a:t>
            </a:r>
            <a:r>
              <a:rPr lang="nb-NO" err="1"/>
              <a:t>workbench</a:t>
            </a:r>
            <a:r>
              <a:rPr lang="nb-NO"/>
              <a:t> og at vi må oppgradere. Ikke rart vi ble hacket!</a:t>
            </a:r>
          </a:p>
          <a:p>
            <a:pPr marL="179388" indent="0">
              <a:buNone/>
            </a:pPr>
            <a:endParaRPr lang="nb-NO" sz="2400"/>
          </a:p>
        </p:txBody>
      </p:sp>
      <p:pic>
        <p:nvPicPr>
          <p:cNvPr id="6" name="Graphic 5" descr="Chat bubble outline">
            <a:extLst>
              <a:ext uri="{FF2B5EF4-FFF2-40B4-BE49-F238E27FC236}">
                <a16:creationId xmlns:a16="http://schemas.microsoft.com/office/drawing/2014/main" id="{F2E3E62B-FEA7-829F-EA14-AE64F5174B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8" y="333375"/>
            <a:ext cx="914400" cy="914400"/>
          </a:xfrm>
          <a:prstGeom prst="rect">
            <a:avLst/>
          </a:prstGeom>
        </p:spPr>
      </p:pic>
    </p:spTree>
    <p:extLst>
      <p:ext uri="{BB962C8B-B14F-4D97-AF65-F5344CB8AC3E}">
        <p14:creationId xmlns:p14="http://schemas.microsoft.com/office/powerpoint/2010/main" val="2784683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a:t>Innspill 8: Brannmur bekreftet kompromittert</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155632"/>
          </a:xfrm>
        </p:spPr>
        <p:txBody>
          <a:bodyPr>
            <a:normAutofit lnSpcReduction="10000"/>
          </a:bodyPr>
          <a:lstStyle/>
          <a:p>
            <a:pPr marL="179388" indent="0">
              <a:buNone/>
            </a:pPr>
            <a:r>
              <a:rPr lang="nb-NO" sz="3000"/>
              <a:t>Fra: IT</a:t>
            </a:r>
          </a:p>
          <a:p>
            <a:pPr marL="179388" indent="0">
              <a:buNone/>
            </a:pPr>
            <a:r>
              <a:rPr lang="nb-NO" sz="3000"/>
              <a:t>Til: IT-sjef, Beredskapsleder</a:t>
            </a:r>
          </a:p>
          <a:p>
            <a:pPr marL="179388" indent="0">
              <a:buNone/>
            </a:pPr>
            <a:endParaRPr lang="nb-NO" sz="3000"/>
          </a:p>
          <a:p>
            <a:pPr marL="179388" indent="0">
              <a:buNone/>
            </a:pPr>
            <a:r>
              <a:rPr lang="nb-NO" sz="3000"/>
              <a:t>Hei, vi bekrefter at brannmuren er kompromittert. IP-adressen dette skjedde fra var </a:t>
            </a:r>
            <a:r>
              <a:rPr lang="nb-NO" sz="3000" err="1"/>
              <a:t>xx.xx.xx.xx</a:t>
            </a:r>
            <a:r>
              <a:rPr lang="nb-NO" sz="3000"/>
              <a:t>, og det var bare 10 </a:t>
            </a:r>
            <a:r>
              <a:rPr lang="nb-NO" sz="3000" err="1"/>
              <a:t>requests</a:t>
            </a:r>
            <a:r>
              <a:rPr lang="nb-NO" sz="3000"/>
              <a:t> fra denne, så de må ha visst hva målet var. Vi fant også loggoppføringene som </a:t>
            </a:r>
            <a:r>
              <a:rPr lang="nb-NO" sz="3000" err="1"/>
              <a:t>KraftCERT</a:t>
            </a:r>
            <a:r>
              <a:rPr lang="nb-NO" sz="3000"/>
              <a:t> beskrev, i tillegg til at vi fant et </a:t>
            </a:r>
            <a:r>
              <a:rPr lang="nb-NO" sz="3000" err="1"/>
              <a:t>bash</a:t>
            </a:r>
            <a:r>
              <a:rPr lang="nb-NO" sz="3000"/>
              <a:t>-script i /</a:t>
            </a:r>
            <a:r>
              <a:rPr lang="nb-NO" sz="3000" err="1"/>
              <a:t>tmp</a:t>
            </a:r>
            <a:r>
              <a:rPr lang="nb-NO" sz="3000"/>
              <a:t> som så ut til å ha blitt brukt til å lete etter systemer med åpen </a:t>
            </a:r>
            <a:r>
              <a:rPr lang="nb-NO" sz="3000" err="1"/>
              <a:t>rdp</a:t>
            </a:r>
            <a:r>
              <a:rPr lang="nb-NO" sz="3000"/>
              <a:t> og </a:t>
            </a:r>
            <a:r>
              <a:rPr lang="nb-NO" sz="3000" err="1"/>
              <a:t>ssh</a:t>
            </a:r>
            <a:r>
              <a:rPr lang="nb-NO" sz="3000"/>
              <a:t>. </a:t>
            </a:r>
          </a:p>
          <a:p>
            <a:pPr marL="179388" indent="0">
              <a:buNone/>
            </a:pPr>
            <a:endParaRPr lang="nb-NO" sz="2400"/>
          </a:p>
        </p:txBody>
      </p:sp>
      <p:pic>
        <p:nvPicPr>
          <p:cNvPr id="4" name="Graphic 3" descr="Envelope outline">
            <a:extLst>
              <a:ext uri="{FF2B5EF4-FFF2-40B4-BE49-F238E27FC236}">
                <a16:creationId xmlns:a16="http://schemas.microsoft.com/office/drawing/2014/main" id="{C6C12639-DC7E-EDE6-7306-869DAF6A13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234857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a:t>Innspill 9: </a:t>
            </a:r>
            <a:r>
              <a:rPr lang="nb-NO" sz="4000" err="1"/>
              <a:t>Beacon</a:t>
            </a:r>
            <a:r>
              <a:rPr lang="nb-NO" sz="4000"/>
              <a:t>-trafikk</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155632"/>
          </a:xfrm>
        </p:spPr>
        <p:txBody>
          <a:bodyPr>
            <a:normAutofit/>
          </a:bodyPr>
          <a:lstStyle/>
          <a:p>
            <a:pPr marL="179388" indent="0">
              <a:buNone/>
            </a:pPr>
            <a:r>
              <a:rPr lang="nb-NO" sz="3000"/>
              <a:t>Fra: IT</a:t>
            </a:r>
          </a:p>
          <a:p>
            <a:pPr marL="179388" indent="0">
              <a:buNone/>
            </a:pPr>
            <a:r>
              <a:rPr lang="nb-NO" sz="3000"/>
              <a:t>Til: IT-sjef, Beredskapsleder</a:t>
            </a:r>
          </a:p>
          <a:p>
            <a:pPr marL="179388" indent="0">
              <a:buNone/>
            </a:pPr>
            <a:endParaRPr lang="nb-NO" sz="3000"/>
          </a:p>
          <a:p>
            <a:pPr marL="179388" indent="0">
              <a:buNone/>
            </a:pPr>
            <a:r>
              <a:rPr lang="nb-NO" sz="3000"/>
              <a:t>Hei, vi har satt på logging av all </a:t>
            </a:r>
            <a:r>
              <a:rPr lang="nb-NO" sz="3000" err="1"/>
              <a:t>egresstrafikk</a:t>
            </a:r>
            <a:r>
              <a:rPr lang="nb-NO" sz="3000"/>
              <a:t> de siste timene, og loggene viser en utgående </a:t>
            </a:r>
            <a:r>
              <a:rPr lang="nb-NO" sz="3000" err="1"/>
              <a:t>connection</a:t>
            </a:r>
            <a:r>
              <a:rPr lang="nb-NO" sz="3000"/>
              <a:t> fra 10.10.1.105 til </a:t>
            </a:r>
            <a:r>
              <a:rPr lang="nb-NO" sz="3000" err="1"/>
              <a:t>xx.xx.xx.xx</a:t>
            </a:r>
            <a:r>
              <a:rPr lang="nb-NO" sz="3000"/>
              <a:t> nøyaktig hvert tiende minutt. Dette er http-trafikk på port 8080, sannsynligvis et </a:t>
            </a:r>
            <a:r>
              <a:rPr lang="nb-NO" sz="3000" err="1"/>
              <a:t>beacon</a:t>
            </a:r>
            <a:r>
              <a:rPr lang="nb-NO" sz="3000"/>
              <a:t> brukt av angriperen. </a:t>
            </a:r>
          </a:p>
          <a:p>
            <a:pPr marL="179388" indent="0">
              <a:buNone/>
            </a:pPr>
            <a:endParaRPr lang="nb-NO" sz="2400"/>
          </a:p>
        </p:txBody>
      </p:sp>
      <p:pic>
        <p:nvPicPr>
          <p:cNvPr id="5" name="Graphic 4" descr="Telephone outline">
            <a:extLst>
              <a:ext uri="{FF2B5EF4-FFF2-40B4-BE49-F238E27FC236}">
                <a16:creationId xmlns:a16="http://schemas.microsoft.com/office/drawing/2014/main" id="{48A7C698-EACC-590B-FBD2-F5484265C5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3710435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a:t>Hint: </a:t>
            </a:r>
            <a:br>
              <a:rPr lang="nb-NO" sz="4000"/>
            </a:br>
            <a:r>
              <a:rPr lang="nb-NO" sz="4000"/>
              <a:t>Forventer her at all </a:t>
            </a:r>
            <a:r>
              <a:rPr lang="nb-NO" sz="4000" err="1"/>
              <a:t>egress</a:t>
            </a:r>
            <a:r>
              <a:rPr lang="nb-NO" sz="4000"/>
              <a:t> blokkeres om ikke allerede gjort, og at man fokuserer på gjenoppretting og testing.</a:t>
            </a:r>
            <a:endParaRPr lang="en-US" sz="4000"/>
          </a:p>
        </p:txBody>
      </p:sp>
    </p:spTree>
    <p:extLst>
      <p:ext uri="{BB962C8B-B14F-4D97-AF65-F5344CB8AC3E}">
        <p14:creationId xmlns:p14="http://schemas.microsoft.com/office/powerpoint/2010/main" val="1180642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a:t>Hint: </a:t>
            </a:r>
            <a:br>
              <a:rPr lang="nb-NO" sz="4000"/>
            </a:br>
            <a:r>
              <a:rPr lang="nb-NO" sz="4000"/>
              <a:t>Beredskapsleder bør ha bedt om oppdateringer på hvordan </a:t>
            </a:r>
            <a:r>
              <a:rPr lang="nb-NO" sz="4000" err="1"/>
              <a:t>trusselaktøren</a:t>
            </a:r>
            <a:r>
              <a:rPr lang="nb-NO" sz="4000"/>
              <a:t> har lyktes underveis, for å planlegge mottiltak.</a:t>
            </a:r>
            <a:endParaRPr lang="en-US" sz="4000"/>
          </a:p>
        </p:txBody>
      </p:sp>
    </p:spTree>
    <p:extLst>
      <p:ext uri="{BB962C8B-B14F-4D97-AF65-F5344CB8AC3E}">
        <p14:creationId xmlns:p14="http://schemas.microsoft.com/office/powerpoint/2010/main" val="1758387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A4A25-964E-F2B3-0A3F-4BE4F7846F0B}"/>
              </a:ext>
            </a:extLst>
          </p:cNvPr>
          <p:cNvSpPr>
            <a:spLocks noGrp="1"/>
          </p:cNvSpPr>
          <p:nvPr>
            <p:ph type="title"/>
          </p:nvPr>
        </p:nvSpPr>
        <p:spPr/>
        <p:txBody>
          <a:bodyPr>
            <a:normAutofit/>
          </a:bodyPr>
          <a:lstStyle/>
          <a:p>
            <a:r>
              <a:rPr lang="nb-NO" sz="6600"/>
              <a:t>Øvelse avsluttes</a:t>
            </a:r>
            <a:endParaRPr lang="en-US" sz="6600"/>
          </a:p>
        </p:txBody>
      </p:sp>
    </p:spTree>
    <p:extLst>
      <p:ext uri="{BB962C8B-B14F-4D97-AF65-F5344CB8AC3E}">
        <p14:creationId xmlns:p14="http://schemas.microsoft.com/office/powerpoint/2010/main" val="312703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a:t>Mål for øvelsen</a:t>
            </a:r>
            <a:endParaRPr lang="en-US" sz="400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6383948" cy="3026000"/>
          </a:xfrm>
        </p:spPr>
        <p:txBody>
          <a:bodyPr>
            <a:noAutofit/>
          </a:bodyPr>
          <a:lstStyle/>
          <a:p>
            <a:pPr marL="342900" lvl="0" indent="-342900">
              <a:lnSpc>
                <a:spcPct val="107000"/>
              </a:lnSpc>
              <a:buFont typeface="Symbol" panose="05050102010706020507" pitchFamily="18" charset="2"/>
              <a:buChar char=""/>
            </a:pPr>
            <a:r>
              <a:rPr lang="nb-NO" sz="2200" kern="100">
                <a:effectLst/>
                <a:ea typeface="Aptos" panose="020B0004020202020204" pitchFamily="34" charset="0"/>
                <a:cs typeface="Arial" panose="020B0604020202020204" pitchFamily="34" charset="0"/>
              </a:rPr>
              <a:t>Etablere felles situasjonsforståelse i beredskapsteam</a:t>
            </a:r>
            <a:endParaRPr lang="en-US" sz="2200" kern="10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b-NO" sz="2200" kern="100">
                <a:effectLst/>
                <a:ea typeface="Aptos" panose="020B0004020202020204" pitchFamily="34" charset="0"/>
                <a:cs typeface="Arial" panose="020B0604020202020204" pitchFamily="34" charset="0"/>
              </a:rPr>
              <a:t>Øve på samhandling med leverandører</a:t>
            </a:r>
            <a:endParaRPr lang="en-US" sz="2200" kern="10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b-NO" sz="2200" kern="100">
                <a:effectLst/>
                <a:ea typeface="Aptos" panose="020B0004020202020204" pitchFamily="34" charset="0"/>
                <a:cs typeface="Arial" panose="020B0604020202020204" pitchFamily="34" charset="0"/>
              </a:rPr>
              <a:t>Øke virksomhetens evne til å bruke etablert planverk</a:t>
            </a:r>
            <a:endParaRPr lang="en-US" sz="2200" kern="10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b-NO" sz="2200">
                <a:effectLst/>
                <a:ea typeface="Aptos" panose="020B0004020202020204" pitchFamily="34" charset="0"/>
                <a:cs typeface="Arial" panose="020B0604020202020204" pitchFamily="34" charset="0"/>
              </a:rPr>
              <a:t>Bevisstgjøring rundt eksisterende tiltak</a:t>
            </a:r>
            <a:endParaRPr lang="en-US" sz="2200"/>
          </a:p>
        </p:txBody>
      </p:sp>
    </p:spTree>
    <p:extLst>
      <p:ext uri="{BB962C8B-B14F-4D97-AF65-F5344CB8AC3E}">
        <p14:creationId xmlns:p14="http://schemas.microsoft.com/office/powerpoint/2010/main" val="817747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a:t>Evaluering</a:t>
            </a:r>
            <a:endParaRPr lang="en-GB" sz="6600"/>
          </a:p>
        </p:txBody>
      </p:sp>
    </p:spTree>
    <p:extLst>
      <p:ext uri="{BB962C8B-B14F-4D97-AF65-F5344CB8AC3E}">
        <p14:creationId xmlns:p14="http://schemas.microsoft.com/office/powerpoint/2010/main" val="543551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a:t>Beskrivelse av ulike beredskapsøvelser </a:t>
            </a:r>
            <a:endParaRPr lang="en-US" sz="660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507365" y="475615"/>
            <a:ext cx="9853613" cy="977475"/>
          </a:xfrm>
        </p:spPr>
        <p:txBody>
          <a:bodyPr anchor="ctr"/>
          <a:lstStyle/>
          <a:p>
            <a:r>
              <a:rPr lang="en-US" sz="4000" err="1"/>
              <a:t>Ulike</a:t>
            </a:r>
            <a:r>
              <a:rPr lang="en-US" sz="4000"/>
              <a:t> typer </a:t>
            </a:r>
            <a:r>
              <a:rPr lang="en-US" sz="4000" err="1"/>
              <a:t>beredskapsøvelser</a:t>
            </a:r>
            <a:endParaRPr lang="en-US" sz="4000"/>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a:t>Diskusjon av problemstillinger rundt et gitt scenario</a:t>
            </a:r>
          </a:p>
          <a:p>
            <a:pPr marL="533400" indent="-355600">
              <a:lnSpc>
                <a:spcPct val="100000"/>
              </a:lnSpc>
            </a:pPr>
            <a:r>
              <a:rPr lang="nb-NO" sz="3600"/>
              <a:t>Styres av øvingsleder</a:t>
            </a:r>
          </a:p>
          <a:p>
            <a:pPr marL="533400" indent="-355600">
              <a:lnSpc>
                <a:spcPct val="100000"/>
              </a:lnSpc>
            </a:pPr>
            <a:r>
              <a:rPr lang="nb-NO" sz="3600"/>
              <a:t>Lite ressurskrevende</a:t>
            </a:r>
          </a:p>
          <a:p>
            <a:pPr marL="533400" indent="-355600">
              <a:lnSpc>
                <a:spcPct val="100000"/>
              </a:lnSpc>
            </a:pPr>
            <a:r>
              <a:rPr lang="nb-NO" sz="3600"/>
              <a:t>Lavterskel</a:t>
            </a:r>
          </a:p>
          <a:p>
            <a:pPr marL="0" indent="0">
              <a:lnSpc>
                <a:spcPct val="100000"/>
              </a:lnSpc>
              <a:buNone/>
            </a:pPr>
            <a:endParaRPr lang="en-GB" sz="50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a:t>Diskusjonsøvelse</a:t>
            </a:r>
            <a:endParaRPr lang="en-GB" sz="400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a:t>Det kommer innspill utenfra</a:t>
            </a:r>
          </a:p>
          <a:p>
            <a:pPr marL="533400" indent="-355600">
              <a:lnSpc>
                <a:spcPct val="100000"/>
              </a:lnSpc>
            </a:pPr>
            <a:r>
              <a:rPr lang="nb-NO" sz="3600"/>
              <a:t>Beslutninger styres av innsatsleder</a:t>
            </a:r>
          </a:p>
          <a:p>
            <a:pPr marL="533400" indent="-355600">
              <a:lnSpc>
                <a:spcPct val="100000"/>
              </a:lnSpc>
            </a:pPr>
            <a:r>
              <a:rPr lang="nb-NO" sz="3600"/>
              <a:t>Krever </a:t>
            </a:r>
            <a:r>
              <a:rPr lang="nb-NO" sz="3600" err="1"/>
              <a:t>spillstab</a:t>
            </a:r>
            <a:r>
              <a:rPr lang="nb-NO" sz="3600"/>
              <a:t> og forberedelse</a:t>
            </a:r>
          </a:p>
          <a:p>
            <a:pPr marL="533400" indent="-355600">
              <a:lnSpc>
                <a:spcPct val="100000"/>
              </a:lnSpc>
            </a:pPr>
            <a:r>
              <a:rPr lang="nb-NO" sz="3600"/>
              <a:t>Krever kommunikasjonslinjer</a:t>
            </a:r>
          </a:p>
          <a:p>
            <a:pPr marL="0" indent="0">
              <a:lnSpc>
                <a:spcPct val="100000"/>
              </a:lnSpc>
              <a:buNone/>
            </a:pPr>
            <a:endParaRPr lang="en-GB" sz="50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err="1"/>
              <a:t>Spilløvelse</a:t>
            </a:r>
            <a:endParaRPr lang="en-GB" sz="400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a:t>Beredskapsroller</a:t>
            </a:r>
            <a:r>
              <a:rPr lang="nb-NO" sz="7200"/>
              <a:t> </a:t>
            </a:r>
            <a:endParaRPr lang="en-US" sz="720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
Kommentarer svart ut
Se kommentarer fra QA.</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DBDEF-A87E-4361-AE1E-8BC728D51EB1}">
  <ds:schemaRefs>
    <ds:schemaRef ds:uri="4e01fcfe-bee3-4600-ba0b-b00476ef22a3"/>
    <ds:schemaRef ds:uri="c1393ac3-e244-4758-a539-5b975df783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F49E5E-46C3-4E1A-9432-FC9597A10488}">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1B1874-358E-495F-976E-535D00FA60C9}">
  <ds:schemaRefs>
    <ds:schemaRef ds:uri="http://schemas.microsoft.com/sharepoint/v3/contenttype/forms"/>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Application>Microsoft Office PowerPoint</Application>
  <PresentationFormat>Widescreen</PresentationFormat>
  <Slides>41</Slides>
  <Notes>15</Notes>
  <HiddenSlides>0</HiddenSlide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Safetec lys</vt:lpstr>
      <vt:lpstr>Safetec mørk</vt:lpstr>
      <vt:lpstr>PowerPoint Presentation</vt:lpstr>
      <vt:lpstr>Beredskapsøvelse Scenario 1</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1 Dataangrep mot automasjonssystem</vt:lpstr>
      <vt:lpstr>Lignende hendelser fra virkeligheten</vt:lpstr>
      <vt:lpstr>Antall angrep mot kraftsystemene øker globalt</vt:lpstr>
      <vt:lpstr>Øvingsoppsett</vt:lpstr>
      <vt:lpstr>Gjennomføring av en spilløvelse</vt:lpstr>
      <vt:lpstr>Spillregler</vt:lpstr>
      <vt:lpstr>Øvende roller som må være med</vt:lpstr>
      <vt:lpstr>Spillstab - roller</vt:lpstr>
      <vt:lpstr>Scenariobeskrivelse</vt:lpstr>
      <vt:lpstr>Nettverksstruktur</vt:lpstr>
      <vt:lpstr>Øvelsen starter</vt:lpstr>
      <vt:lpstr>Innspill 1: Varsel fra IT</vt:lpstr>
      <vt:lpstr>Hint:  Varsel fra OT-sensor om uautorisert oppdatering av regulator er kritisk. Håndtering bør iverksettes med en gang. </vt:lpstr>
      <vt:lpstr>Innspill 2: Varsel fra KraftCERT</vt:lpstr>
      <vt:lpstr>Hint:  Varslet fra KraftCERT bør føre til at man etterspør undersøkelse av brannmur, og rapport tilbake. </vt:lpstr>
      <vt:lpstr>Innspill 3: Melding fra drift</vt:lpstr>
      <vt:lpstr>Innspill 4: Support på stedet</vt:lpstr>
      <vt:lpstr>Hint:  Her er det naturlig å se etter om noe har blitt endret med vilje på regulatorene, med tanke på varslet som kom fra OT-sensoren</vt:lpstr>
      <vt:lpstr>Innspill 5a: Varsel fra IDS</vt:lpstr>
      <vt:lpstr>Innspill 5b: Oppfølgingstelefon</vt:lpstr>
      <vt:lpstr>Hint:  Det bør sikres bevis før serveren stenger ned. Driftsingeniøren vet om serveren er viktig for å holde driften oppe. </vt:lpstr>
      <vt:lpstr>Innspill 6: Falsk prosjektfil funnet</vt:lpstr>
      <vt:lpstr>Innspill 7: PowerPLC salgspitch</vt:lpstr>
      <vt:lpstr>Innspill 8: Brannmur bekreftet kompromittert</vt:lpstr>
      <vt:lpstr>Innspill 9: Beacon-trafikk</vt:lpstr>
      <vt:lpstr>Hint:  Forventer her at all egress blokkeres om ikke allerede gjort, og at man fokuserer på gjenoppretting og testing.</vt:lpstr>
      <vt:lpstr>Hint:  Beredskapsleder bør ha bedt om oppdateringer på hvordan trusselaktøren har lyktes underveis, for å planlegge mottiltak.</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revision>1</cp:revision>
  <dcterms:created xsi:type="dcterms:W3CDTF">2024-09-11T07:07:05Z</dcterms:created>
  <dcterms:modified xsi:type="dcterms:W3CDTF">2024-11-12T08:30:14Z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