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changesInfos/changesInfo1.xml" ContentType="application/vnd.ms-powerpoint.changes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 id="2147483681" r:id="rId5"/>
  </p:sldMasterIdLst>
  <p:notesMasterIdLst>
    <p:notesMasterId r:id="rId48"/>
  </p:notesMasterIdLst>
  <p:sldIdLst>
    <p:sldId id="256" r:id="rId6"/>
    <p:sldId id="257" r:id="rId7"/>
    <p:sldId id="258" r:id="rId8"/>
    <p:sldId id="259" r:id="rId9"/>
    <p:sldId id="263" r:id="rId10"/>
    <p:sldId id="264" r:id="rId11"/>
    <p:sldId id="281" r:id="rId12"/>
    <p:sldId id="694" r:id="rId13"/>
    <p:sldId id="303" r:id="rId14"/>
    <p:sldId id="262" r:id="rId15"/>
    <p:sldId id="294" r:id="rId16"/>
    <p:sldId id="269" r:id="rId17"/>
    <p:sldId id="271" r:id="rId18"/>
    <p:sldId id="297" r:id="rId19"/>
    <p:sldId id="678" r:id="rId20"/>
    <p:sldId id="701" r:id="rId21"/>
    <p:sldId id="712" r:id="rId22"/>
    <p:sldId id="676" r:id="rId23"/>
    <p:sldId id="688" r:id="rId24"/>
    <p:sldId id="272" r:id="rId25"/>
    <p:sldId id="677" r:id="rId26"/>
    <p:sldId id="695" r:id="rId27"/>
    <p:sldId id="273" r:id="rId28"/>
    <p:sldId id="304" r:id="rId29"/>
    <p:sldId id="696" r:id="rId30"/>
    <p:sldId id="679" r:id="rId31"/>
    <p:sldId id="680" r:id="rId32"/>
    <p:sldId id="681" r:id="rId33"/>
    <p:sldId id="682" r:id="rId34"/>
    <p:sldId id="684" r:id="rId35"/>
    <p:sldId id="697" r:id="rId36"/>
    <p:sldId id="683" r:id="rId37"/>
    <p:sldId id="686" r:id="rId38"/>
    <p:sldId id="685" r:id="rId39"/>
    <p:sldId id="692" r:id="rId40"/>
    <p:sldId id="698" r:id="rId41"/>
    <p:sldId id="687" r:id="rId42"/>
    <p:sldId id="693" r:id="rId43"/>
    <p:sldId id="699" r:id="rId44"/>
    <p:sldId id="700" r:id="rId45"/>
    <p:sldId id="276" r:id="rId46"/>
    <p:sldId id="265" r:id="rId4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guide id="3" pos="2547" userDrawn="1">
          <p15:clr>
            <a:srgbClr val="5ACBF0"/>
          </p15:clr>
        </p15:guide>
        <p15:guide id="4" pos="5133" userDrawn="1">
          <p15:clr>
            <a:srgbClr val="5ACBF0"/>
          </p15:clr>
        </p15:guide>
        <p15:guide id="5" pos="234" userDrawn="1">
          <p15:clr>
            <a:srgbClr val="F26B43"/>
          </p15:clr>
        </p15:guide>
        <p15:guide id="6" pos="7446" userDrawn="1">
          <p15:clr>
            <a:srgbClr val="F26B43"/>
          </p15:clr>
        </p15:guide>
        <p15:guide id="7" orient="horz" pos="210" userDrawn="1">
          <p15:clr>
            <a:srgbClr val="F26B43"/>
          </p15:clr>
        </p15:guide>
        <p15:guide id="8" orient="horz" pos="4110" userDrawn="1">
          <p15:clr>
            <a:srgbClr val="F26B43"/>
          </p15:clr>
        </p15:guide>
        <p15:guide id="9" orient="horz" pos="1434" userDrawn="1">
          <p15:clr>
            <a:srgbClr val="5ACBF0"/>
          </p15:clr>
        </p15:guide>
        <p15:guide id="10" orient="horz" pos="2886" userDrawn="1">
          <p15:clr>
            <a:srgbClr val="5ACBF0"/>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96D0EC37-66EC-6C6F-58E0-133510FD85C5}" name="Vilde Gjøvik" initials="VG" userId="S::vilde.gjovik@safetec.no::3e5ae2c1-af6b-4847-894f-167605063150" providerId="AD"/>
</p188:authorLst>
</file>

<file path=ppt/presProps.xml><?xml version="1.0" encoding="utf-8"?>
<p:presentationPr xmlns:a="http://schemas.openxmlformats.org/drawingml/2006/main" xmlns:r="http://schemas.openxmlformats.org/officeDocument/2006/relationships" xmlns:p="http://schemas.openxmlformats.org/presentationml/2006/main">
  <p:clrMru>
    <a:srgbClr val="F0F8F2"/>
    <a:srgbClr val="01A89E"/>
    <a:srgbClr val="2972FF"/>
    <a:srgbClr val="29292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8" d="100"/>
          <a:sy n="88" d="100"/>
        </p:scale>
        <p:origin x="102" y="996"/>
      </p:cViewPr>
      <p:guideLst>
        <p:guide orient="horz" pos="2160"/>
        <p:guide pos="3840"/>
        <p:guide pos="2547"/>
        <p:guide pos="5133"/>
        <p:guide pos="234"/>
        <p:guide pos="7446"/>
        <p:guide orient="horz" pos="210"/>
        <p:guide orient="horz" pos="4110"/>
        <p:guide orient="horz" pos="1434"/>
        <p:guide orient="horz" pos="2886"/>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slide" Target="slides/slide42.xml"/><Relationship Id="rId50" Type="http://schemas.openxmlformats.org/officeDocument/2006/relationships/viewProps" Target="viewProps.xml"/><Relationship Id="rId7" Type="http://schemas.openxmlformats.org/officeDocument/2006/relationships/slide" Target="slides/slide2.xml"/><Relationship Id="rId2" Type="http://schemas.openxmlformats.org/officeDocument/2006/relationships/customXml" Target="../customXml/item2.xml"/><Relationship Id="rId16" Type="http://schemas.openxmlformats.org/officeDocument/2006/relationships/slide" Target="slides/slide11.xml"/><Relationship Id="rId29" Type="http://schemas.openxmlformats.org/officeDocument/2006/relationships/slide" Target="slides/slide24.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3" Type="http://schemas.microsoft.com/office/2016/11/relationships/changesInfo" Target="changesInfos/changesInfo1.xml"/><Relationship Id="rId5" Type="http://schemas.openxmlformats.org/officeDocument/2006/relationships/slideMaster" Target="slideMasters/slideMaster2.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notesMaster" Target="notesMasters/notesMaster1.xml"/><Relationship Id="rId8" Type="http://schemas.openxmlformats.org/officeDocument/2006/relationships/slide" Target="slides/slide3.xml"/><Relationship Id="rId51" Type="http://schemas.openxmlformats.org/officeDocument/2006/relationships/theme" Target="theme/theme1.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20" Type="http://schemas.openxmlformats.org/officeDocument/2006/relationships/slide" Target="slides/slide15.xml"/><Relationship Id="rId41" Type="http://schemas.openxmlformats.org/officeDocument/2006/relationships/slide" Target="slides/slide36.xml"/><Relationship Id="rId54" Type="http://schemas.microsoft.com/office/2018/10/relationships/authors" Target="authors.xml"/><Relationship Id="rId1" Type="http://schemas.openxmlformats.org/officeDocument/2006/relationships/customXml" Target="../customXml/item1.xml"/><Relationship Id="rId6" Type="http://schemas.openxmlformats.org/officeDocument/2006/relationships/slide" Target="slides/slide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Christina Thingvold" userId="21c4b2be-ab4c-44cb-acd5-aad1e9ec4b76" providerId="ADAL" clId="{EC928374-2CF3-4DE9-93D2-19AAB43278CA}"/>
    <pc:docChg chg="custSel modSld sldOrd">
      <pc:chgData name="Christina Thingvold" userId="21c4b2be-ab4c-44cb-acd5-aad1e9ec4b76" providerId="ADAL" clId="{EC928374-2CF3-4DE9-93D2-19AAB43278CA}" dt="2024-10-24T08:43:44.306" v="32" actId="20577"/>
      <pc:docMkLst>
        <pc:docMk/>
      </pc:docMkLst>
      <pc:sldChg chg="modSp mod">
        <pc:chgData name="Christina Thingvold" userId="21c4b2be-ab4c-44cb-acd5-aad1e9ec4b76" providerId="ADAL" clId="{EC928374-2CF3-4DE9-93D2-19AAB43278CA}" dt="2024-10-24T08:43:44.306" v="32" actId="20577"/>
        <pc:sldMkLst>
          <pc:docMk/>
          <pc:sldMk cId="817747543" sldId="259"/>
        </pc:sldMkLst>
        <pc:spChg chg="mod">
          <ac:chgData name="Christina Thingvold" userId="21c4b2be-ab4c-44cb-acd5-aad1e9ec4b76" providerId="ADAL" clId="{EC928374-2CF3-4DE9-93D2-19AAB43278CA}" dt="2024-10-24T08:43:44.306" v="32" actId="20577"/>
          <ac:spMkLst>
            <pc:docMk/>
            <pc:sldMk cId="817747543" sldId="259"/>
            <ac:spMk id="6" creationId="{82E0626C-B18D-3DB3-67BD-842B300A6AC3}"/>
          </ac:spMkLst>
        </pc:spChg>
      </pc:sldChg>
      <pc:sldChg chg="ord">
        <pc:chgData name="Christina Thingvold" userId="21c4b2be-ab4c-44cb-acd5-aad1e9ec4b76" providerId="ADAL" clId="{EC928374-2CF3-4DE9-93D2-19AAB43278CA}" dt="2024-10-24T08:37:40.753" v="8"/>
        <pc:sldMkLst>
          <pc:docMk/>
          <pc:sldMk cId="2866585428" sldId="676"/>
        </pc:sldMkLst>
      </pc:sldChg>
      <pc:sldChg chg="modSp mod">
        <pc:chgData name="Christina Thingvold" userId="21c4b2be-ab4c-44cb-acd5-aad1e9ec4b76" providerId="ADAL" clId="{EC928374-2CF3-4DE9-93D2-19AAB43278CA}" dt="2024-10-24T08:42:46.576" v="11" actId="20577"/>
        <pc:sldMkLst>
          <pc:docMk/>
          <pc:sldMk cId="1758387577" sldId="693"/>
        </pc:sldMkLst>
        <pc:spChg chg="mod">
          <ac:chgData name="Christina Thingvold" userId="21c4b2be-ab4c-44cb-acd5-aad1e9ec4b76" providerId="ADAL" clId="{EC928374-2CF3-4DE9-93D2-19AAB43278CA}" dt="2024-10-24T08:42:46.576" v="11" actId="20577"/>
          <ac:spMkLst>
            <pc:docMk/>
            <pc:sldMk cId="1758387577" sldId="693"/>
            <ac:spMk id="6" creationId="{CB1D04B1-461C-1C45-309C-D5EF80C7F976}"/>
          </ac:spMkLst>
        </pc:spChg>
      </pc:sldChg>
    </pc:docChg>
  </pc:docChgLst>
  <pc:docChgLst>
    <pc:chgData name="Annette Andresen" userId="fbfb720f-d6f2-45c4-ada2-1b4093edab50" providerId="ADAL" clId="{20C8EEEB-9D28-497F-AD66-F785374EA6F5}"/>
    <pc:docChg chg="undo custSel addSld modSld">
      <pc:chgData name="Annette Andresen" userId="fbfb720f-d6f2-45c4-ada2-1b4093edab50" providerId="ADAL" clId="{20C8EEEB-9D28-497F-AD66-F785374EA6F5}" dt="2024-11-07T11:42:57.792" v="65"/>
      <pc:docMkLst>
        <pc:docMk/>
      </pc:docMkLst>
      <pc:sldChg chg="modSp mod">
        <pc:chgData name="Annette Andresen" userId="fbfb720f-d6f2-45c4-ada2-1b4093edab50" providerId="ADAL" clId="{20C8EEEB-9D28-497F-AD66-F785374EA6F5}" dt="2024-11-04T11:50:05.496" v="1" actId="14100"/>
        <pc:sldMkLst>
          <pc:docMk/>
          <pc:sldMk cId="817747543" sldId="259"/>
        </pc:sldMkLst>
        <pc:spChg chg="mod">
          <ac:chgData name="Annette Andresen" userId="fbfb720f-d6f2-45c4-ada2-1b4093edab50" providerId="ADAL" clId="{20C8EEEB-9D28-497F-AD66-F785374EA6F5}" dt="2024-11-04T11:50:05.496" v="1" actId="14100"/>
          <ac:spMkLst>
            <pc:docMk/>
            <pc:sldMk cId="817747543" sldId="259"/>
            <ac:spMk id="6" creationId="{82E0626C-B18D-3DB3-67BD-842B300A6AC3}"/>
          </ac:spMkLst>
        </pc:spChg>
      </pc:sldChg>
      <pc:sldChg chg="modSp mod">
        <pc:chgData name="Annette Andresen" userId="fbfb720f-d6f2-45c4-ada2-1b4093edab50" providerId="ADAL" clId="{20C8EEEB-9D28-497F-AD66-F785374EA6F5}" dt="2024-11-04T11:51:05.866" v="13" actId="255"/>
        <pc:sldMkLst>
          <pc:docMk/>
          <pc:sldMk cId="654937000" sldId="262"/>
        </pc:sldMkLst>
        <pc:spChg chg="mod">
          <ac:chgData name="Annette Andresen" userId="fbfb720f-d6f2-45c4-ada2-1b4093edab50" providerId="ADAL" clId="{20C8EEEB-9D28-497F-AD66-F785374EA6F5}" dt="2024-11-04T11:51:05.866" v="13" actId="255"/>
          <ac:spMkLst>
            <pc:docMk/>
            <pc:sldMk cId="654937000" sldId="262"/>
            <ac:spMk id="2" creationId="{9B83B757-E8B8-1ACE-82B7-737C73F22E8E}"/>
          </ac:spMkLst>
        </pc:spChg>
      </pc:sldChg>
      <pc:sldChg chg="modSp mod">
        <pc:chgData name="Annette Andresen" userId="fbfb720f-d6f2-45c4-ada2-1b4093edab50" providerId="ADAL" clId="{20C8EEEB-9D28-497F-AD66-F785374EA6F5}" dt="2024-11-04T11:50:10.899" v="2" actId="255"/>
        <pc:sldMkLst>
          <pc:docMk/>
          <pc:sldMk cId="1474154833" sldId="263"/>
        </pc:sldMkLst>
        <pc:spChg chg="mod">
          <ac:chgData name="Annette Andresen" userId="fbfb720f-d6f2-45c4-ada2-1b4093edab50" providerId="ADAL" clId="{20C8EEEB-9D28-497F-AD66-F785374EA6F5}" dt="2024-11-04T11:50:10.899" v="2" actId="255"/>
          <ac:spMkLst>
            <pc:docMk/>
            <pc:sldMk cId="1474154833" sldId="263"/>
            <ac:spMk id="5" creationId="{CE802BB1-F9C9-58D4-DB58-C74050B34B94}"/>
          </ac:spMkLst>
        </pc:spChg>
      </pc:sldChg>
      <pc:sldChg chg="modSp mod">
        <pc:chgData name="Annette Andresen" userId="fbfb720f-d6f2-45c4-ada2-1b4093edab50" providerId="ADAL" clId="{20C8EEEB-9D28-497F-AD66-F785374EA6F5}" dt="2024-11-04T11:50:15.704" v="3" actId="1076"/>
        <pc:sldMkLst>
          <pc:docMk/>
          <pc:sldMk cId="526117444" sldId="264"/>
        </pc:sldMkLst>
        <pc:spChg chg="mod">
          <ac:chgData name="Annette Andresen" userId="fbfb720f-d6f2-45c4-ada2-1b4093edab50" providerId="ADAL" clId="{20C8EEEB-9D28-497F-AD66-F785374EA6F5}" dt="2024-11-04T11:50:15.704" v="3" actId="1076"/>
          <ac:spMkLst>
            <pc:docMk/>
            <pc:sldMk cId="526117444" sldId="264"/>
            <ac:spMk id="3" creationId="{A169A0D3-5164-2EEF-F98C-D89EFEEA6E4E}"/>
          </ac:spMkLst>
        </pc:spChg>
      </pc:sldChg>
      <pc:sldChg chg="modSp mod">
        <pc:chgData name="Annette Andresen" userId="fbfb720f-d6f2-45c4-ada2-1b4093edab50" providerId="ADAL" clId="{20C8EEEB-9D28-497F-AD66-F785374EA6F5}" dt="2024-11-04T11:51:18.488" v="15" actId="255"/>
        <pc:sldMkLst>
          <pc:docMk/>
          <pc:sldMk cId="582151505" sldId="269"/>
        </pc:sldMkLst>
        <pc:spChg chg="mod">
          <ac:chgData name="Annette Andresen" userId="fbfb720f-d6f2-45c4-ada2-1b4093edab50" providerId="ADAL" clId="{20C8EEEB-9D28-497F-AD66-F785374EA6F5}" dt="2024-11-04T11:51:18.488" v="15" actId="255"/>
          <ac:spMkLst>
            <pc:docMk/>
            <pc:sldMk cId="582151505" sldId="269"/>
            <ac:spMk id="2" creationId="{07C4C79F-8EF0-FA2D-7027-E46876B34339}"/>
          </ac:spMkLst>
        </pc:spChg>
      </pc:sldChg>
      <pc:sldChg chg="modSp mod">
        <pc:chgData name="Annette Andresen" userId="fbfb720f-d6f2-45c4-ada2-1b4093edab50" providerId="ADAL" clId="{20C8EEEB-9D28-497F-AD66-F785374EA6F5}" dt="2024-11-04T11:56:53.632" v="64" actId="255"/>
        <pc:sldMkLst>
          <pc:docMk/>
          <pc:sldMk cId="543551989" sldId="276"/>
        </pc:sldMkLst>
        <pc:spChg chg="mod">
          <ac:chgData name="Annette Andresen" userId="fbfb720f-d6f2-45c4-ada2-1b4093edab50" providerId="ADAL" clId="{20C8EEEB-9D28-497F-AD66-F785374EA6F5}" dt="2024-11-04T11:56:53.632" v="64" actId="255"/>
          <ac:spMkLst>
            <pc:docMk/>
            <pc:sldMk cId="543551989" sldId="276"/>
            <ac:spMk id="2" creationId="{BFAE2B55-378B-C378-F6E0-1540B5A4E55A}"/>
          </ac:spMkLst>
        </pc:spChg>
      </pc:sldChg>
      <pc:sldChg chg="modSp mod">
        <pc:chgData name="Annette Andresen" userId="fbfb720f-d6f2-45c4-ada2-1b4093edab50" providerId="ADAL" clId="{20C8EEEB-9D28-497F-AD66-F785374EA6F5}" dt="2024-11-04T11:50:32.404" v="5" actId="255"/>
        <pc:sldMkLst>
          <pc:docMk/>
          <pc:sldMk cId="246191720" sldId="281"/>
        </pc:sldMkLst>
        <pc:spChg chg="mod">
          <ac:chgData name="Annette Andresen" userId="fbfb720f-d6f2-45c4-ada2-1b4093edab50" providerId="ADAL" clId="{20C8EEEB-9D28-497F-AD66-F785374EA6F5}" dt="2024-11-04T11:50:25.796" v="4" actId="255"/>
          <ac:spMkLst>
            <pc:docMk/>
            <pc:sldMk cId="246191720" sldId="281"/>
            <ac:spMk id="2" creationId="{D42ABC9C-096B-ED94-9E4E-5F2A4B8F8A92}"/>
          </ac:spMkLst>
        </pc:spChg>
        <pc:spChg chg="mod">
          <ac:chgData name="Annette Andresen" userId="fbfb720f-d6f2-45c4-ada2-1b4093edab50" providerId="ADAL" clId="{20C8EEEB-9D28-497F-AD66-F785374EA6F5}" dt="2024-11-04T11:50:32.404" v="5" actId="255"/>
          <ac:spMkLst>
            <pc:docMk/>
            <pc:sldMk cId="246191720" sldId="281"/>
            <ac:spMk id="3" creationId="{AF37BBE6-F0FF-62A3-2B20-A4F8C790AB31}"/>
          </ac:spMkLst>
        </pc:spChg>
      </pc:sldChg>
      <pc:sldChg chg="modSp mod">
        <pc:chgData name="Annette Andresen" userId="fbfb720f-d6f2-45c4-ada2-1b4093edab50" providerId="ADAL" clId="{20C8EEEB-9D28-497F-AD66-F785374EA6F5}" dt="2024-11-04T11:51:11.401" v="14" actId="255"/>
        <pc:sldMkLst>
          <pc:docMk/>
          <pc:sldMk cId="2269832773" sldId="294"/>
        </pc:sldMkLst>
        <pc:spChg chg="mod">
          <ac:chgData name="Annette Andresen" userId="fbfb720f-d6f2-45c4-ada2-1b4093edab50" providerId="ADAL" clId="{20C8EEEB-9D28-497F-AD66-F785374EA6F5}" dt="2024-11-04T11:51:11.401" v="14" actId="255"/>
          <ac:spMkLst>
            <pc:docMk/>
            <pc:sldMk cId="2269832773" sldId="294"/>
            <ac:spMk id="2" creationId="{9B83B757-E8B8-1ACE-82B7-737C73F22E8E}"/>
          </ac:spMkLst>
        </pc:spChg>
      </pc:sldChg>
      <pc:sldChg chg="modSp mod">
        <pc:chgData name="Annette Andresen" userId="fbfb720f-d6f2-45c4-ada2-1b4093edab50" providerId="ADAL" clId="{20C8EEEB-9D28-497F-AD66-F785374EA6F5}" dt="2024-11-04T11:51:01.006" v="12" actId="255"/>
        <pc:sldMkLst>
          <pc:docMk/>
          <pc:sldMk cId="853183168" sldId="303"/>
        </pc:sldMkLst>
        <pc:spChg chg="mod">
          <ac:chgData name="Annette Andresen" userId="fbfb720f-d6f2-45c4-ada2-1b4093edab50" providerId="ADAL" clId="{20C8EEEB-9D28-497F-AD66-F785374EA6F5}" dt="2024-11-04T11:51:01.006" v="12" actId="255"/>
          <ac:spMkLst>
            <pc:docMk/>
            <pc:sldMk cId="853183168" sldId="303"/>
            <ac:spMk id="5" creationId="{CE802BB1-F9C9-58D4-DB58-C74050B34B94}"/>
          </ac:spMkLst>
        </pc:spChg>
      </pc:sldChg>
      <pc:sldChg chg="modSp mod">
        <pc:chgData name="Annette Andresen" userId="fbfb720f-d6f2-45c4-ada2-1b4093edab50" providerId="ADAL" clId="{20C8EEEB-9D28-497F-AD66-F785374EA6F5}" dt="2024-11-04T11:52:40.839" v="24" actId="20577"/>
        <pc:sldMkLst>
          <pc:docMk/>
          <pc:sldMk cId="1972427541" sldId="304"/>
        </pc:sldMkLst>
        <pc:spChg chg="mod">
          <ac:chgData name="Annette Andresen" userId="fbfb720f-d6f2-45c4-ada2-1b4093edab50" providerId="ADAL" clId="{20C8EEEB-9D28-497F-AD66-F785374EA6F5}" dt="2024-11-04T11:52:40.839" v="24" actId="20577"/>
          <ac:spMkLst>
            <pc:docMk/>
            <pc:sldMk cId="1972427541" sldId="304"/>
            <ac:spMk id="6" creationId="{CB1D04B1-461C-1C45-309C-D5EF80C7F976}"/>
          </ac:spMkLst>
        </pc:spChg>
      </pc:sldChg>
      <pc:sldChg chg="modSp mod">
        <pc:chgData name="Annette Andresen" userId="fbfb720f-d6f2-45c4-ada2-1b4093edab50" providerId="ADAL" clId="{20C8EEEB-9D28-497F-AD66-F785374EA6F5}" dt="2024-11-04T11:52:03.739" v="19" actId="255"/>
        <pc:sldMkLst>
          <pc:docMk/>
          <pc:sldMk cId="2866585428" sldId="676"/>
        </pc:sldMkLst>
        <pc:spChg chg="mod">
          <ac:chgData name="Annette Andresen" userId="fbfb720f-d6f2-45c4-ada2-1b4093edab50" providerId="ADAL" clId="{20C8EEEB-9D28-497F-AD66-F785374EA6F5}" dt="2024-11-04T11:52:03.739" v="19" actId="255"/>
          <ac:spMkLst>
            <pc:docMk/>
            <pc:sldMk cId="2866585428" sldId="676"/>
            <ac:spMk id="7" creationId="{7315CC45-9F92-659B-4503-BBDA037FEA4C}"/>
          </ac:spMkLst>
        </pc:spChg>
      </pc:sldChg>
      <pc:sldChg chg="modSp mod">
        <pc:chgData name="Annette Andresen" userId="fbfb720f-d6f2-45c4-ada2-1b4093edab50" providerId="ADAL" clId="{20C8EEEB-9D28-497F-AD66-F785374EA6F5}" dt="2024-11-04T11:52:16.923" v="21" actId="255"/>
        <pc:sldMkLst>
          <pc:docMk/>
          <pc:sldMk cId="3626817776" sldId="677"/>
        </pc:sldMkLst>
        <pc:spChg chg="mod">
          <ac:chgData name="Annette Andresen" userId="fbfb720f-d6f2-45c4-ada2-1b4093edab50" providerId="ADAL" clId="{20C8EEEB-9D28-497F-AD66-F785374EA6F5}" dt="2024-11-04T11:52:16.923" v="21" actId="255"/>
          <ac:spMkLst>
            <pc:docMk/>
            <pc:sldMk cId="3626817776" sldId="677"/>
            <ac:spMk id="7" creationId="{B2DE5029-7696-2AA6-441F-5DF075EB6ECA}"/>
          </ac:spMkLst>
        </pc:spChg>
      </pc:sldChg>
      <pc:sldChg chg="modSp mod">
        <pc:chgData name="Annette Andresen" userId="fbfb720f-d6f2-45c4-ada2-1b4093edab50" providerId="ADAL" clId="{20C8EEEB-9D28-497F-AD66-F785374EA6F5}" dt="2024-11-04T11:51:35.182" v="17" actId="1076"/>
        <pc:sldMkLst>
          <pc:docMk/>
          <pc:sldMk cId="2704841089" sldId="678"/>
        </pc:sldMkLst>
        <pc:spChg chg="mod">
          <ac:chgData name="Annette Andresen" userId="fbfb720f-d6f2-45c4-ada2-1b4093edab50" providerId="ADAL" clId="{20C8EEEB-9D28-497F-AD66-F785374EA6F5}" dt="2024-11-04T11:51:35.182" v="17" actId="1076"/>
          <ac:spMkLst>
            <pc:docMk/>
            <pc:sldMk cId="2704841089" sldId="678"/>
            <ac:spMk id="2" creationId="{ACB75CB9-D2CF-5C3F-0BC0-4666F9403453}"/>
          </ac:spMkLst>
        </pc:spChg>
      </pc:sldChg>
      <pc:sldChg chg="modSp mod">
        <pc:chgData name="Annette Andresen" userId="fbfb720f-d6f2-45c4-ada2-1b4093edab50" providerId="ADAL" clId="{20C8EEEB-9D28-497F-AD66-F785374EA6F5}" dt="2024-11-04T11:53:11.081" v="31" actId="255"/>
        <pc:sldMkLst>
          <pc:docMk/>
          <pc:sldMk cId="2606963946" sldId="679"/>
        </pc:sldMkLst>
        <pc:spChg chg="mod">
          <ac:chgData name="Annette Andresen" userId="fbfb720f-d6f2-45c4-ada2-1b4093edab50" providerId="ADAL" clId="{20C8EEEB-9D28-497F-AD66-F785374EA6F5}" dt="2024-11-04T11:53:11.081" v="31" actId="255"/>
          <ac:spMkLst>
            <pc:docMk/>
            <pc:sldMk cId="2606963946" sldId="679"/>
            <ac:spMk id="2" creationId="{8D4084C7-83AD-D410-8294-2DC8C1D113C9}"/>
          </ac:spMkLst>
        </pc:spChg>
      </pc:sldChg>
      <pc:sldChg chg="modSp mod">
        <pc:chgData name="Annette Andresen" userId="fbfb720f-d6f2-45c4-ada2-1b4093edab50" providerId="ADAL" clId="{20C8EEEB-9D28-497F-AD66-F785374EA6F5}" dt="2024-11-04T11:53:18.455" v="33" actId="20577"/>
        <pc:sldMkLst>
          <pc:docMk/>
          <pc:sldMk cId="2966444740" sldId="680"/>
        </pc:sldMkLst>
        <pc:spChg chg="mod">
          <ac:chgData name="Annette Andresen" userId="fbfb720f-d6f2-45c4-ada2-1b4093edab50" providerId="ADAL" clId="{20C8EEEB-9D28-497F-AD66-F785374EA6F5}" dt="2024-11-04T11:53:18.455" v="33" actId="20577"/>
          <ac:spMkLst>
            <pc:docMk/>
            <pc:sldMk cId="2966444740" sldId="680"/>
            <ac:spMk id="6" creationId="{CB1D04B1-461C-1C45-309C-D5EF80C7F976}"/>
          </ac:spMkLst>
        </pc:spChg>
      </pc:sldChg>
      <pc:sldChg chg="modSp mod">
        <pc:chgData name="Annette Andresen" userId="fbfb720f-d6f2-45c4-ada2-1b4093edab50" providerId="ADAL" clId="{20C8EEEB-9D28-497F-AD66-F785374EA6F5}" dt="2024-11-04T11:53:23.411" v="34" actId="255"/>
        <pc:sldMkLst>
          <pc:docMk/>
          <pc:sldMk cId="3518149392" sldId="681"/>
        </pc:sldMkLst>
        <pc:spChg chg="mod">
          <ac:chgData name="Annette Andresen" userId="fbfb720f-d6f2-45c4-ada2-1b4093edab50" providerId="ADAL" clId="{20C8EEEB-9D28-497F-AD66-F785374EA6F5}" dt="2024-11-04T11:53:23.411" v="34" actId="255"/>
          <ac:spMkLst>
            <pc:docMk/>
            <pc:sldMk cId="3518149392" sldId="681"/>
            <ac:spMk id="2" creationId="{8D4084C7-83AD-D410-8294-2DC8C1D113C9}"/>
          </ac:spMkLst>
        </pc:spChg>
      </pc:sldChg>
      <pc:sldChg chg="modSp mod">
        <pc:chgData name="Annette Andresen" userId="fbfb720f-d6f2-45c4-ada2-1b4093edab50" providerId="ADAL" clId="{20C8EEEB-9D28-497F-AD66-F785374EA6F5}" dt="2024-11-04T11:53:35.089" v="35" actId="255"/>
        <pc:sldMkLst>
          <pc:docMk/>
          <pc:sldMk cId="1739226668" sldId="682"/>
        </pc:sldMkLst>
        <pc:spChg chg="mod">
          <ac:chgData name="Annette Andresen" userId="fbfb720f-d6f2-45c4-ada2-1b4093edab50" providerId="ADAL" clId="{20C8EEEB-9D28-497F-AD66-F785374EA6F5}" dt="2024-11-04T11:53:35.089" v="35" actId="255"/>
          <ac:spMkLst>
            <pc:docMk/>
            <pc:sldMk cId="1739226668" sldId="682"/>
            <ac:spMk id="2" creationId="{8D4084C7-83AD-D410-8294-2DC8C1D113C9}"/>
          </ac:spMkLst>
        </pc:spChg>
      </pc:sldChg>
      <pc:sldChg chg="modSp mod">
        <pc:chgData name="Annette Andresen" userId="fbfb720f-d6f2-45c4-ada2-1b4093edab50" providerId="ADAL" clId="{20C8EEEB-9D28-497F-AD66-F785374EA6F5}" dt="2024-11-04T11:54:35.999" v="40" actId="255"/>
        <pc:sldMkLst>
          <pc:docMk/>
          <pc:sldMk cId="1680566619" sldId="683"/>
        </pc:sldMkLst>
        <pc:spChg chg="mod">
          <ac:chgData name="Annette Andresen" userId="fbfb720f-d6f2-45c4-ada2-1b4093edab50" providerId="ADAL" clId="{20C8EEEB-9D28-497F-AD66-F785374EA6F5}" dt="2024-11-04T11:54:35.999" v="40" actId="255"/>
          <ac:spMkLst>
            <pc:docMk/>
            <pc:sldMk cId="1680566619" sldId="683"/>
            <ac:spMk id="2" creationId="{8D4084C7-83AD-D410-8294-2DC8C1D113C9}"/>
          </ac:spMkLst>
        </pc:spChg>
      </pc:sldChg>
      <pc:sldChg chg="modSp mod">
        <pc:chgData name="Annette Andresen" userId="fbfb720f-d6f2-45c4-ada2-1b4093edab50" providerId="ADAL" clId="{20C8EEEB-9D28-497F-AD66-F785374EA6F5}" dt="2024-11-04T11:54:10.276" v="37" actId="20577"/>
        <pc:sldMkLst>
          <pc:docMk/>
          <pc:sldMk cId="561720674" sldId="684"/>
        </pc:sldMkLst>
        <pc:spChg chg="mod">
          <ac:chgData name="Annette Andresen" userId="fbfb720f-d6f2-45c4-ada2-1b4093edab50" providerId="ADAL" clId="{20C8EEEB-9D28-497F-AD66-F785374EA6F5}" dt="2024-11-04T11:54:10.276" v="37" actId="20577"/>
          <ac:spMkLst>
            <pc:docMk/>
            <pc:sldMk cId="561720674" sldId="684"/>
            <ac:spMk id="6" creationId="{CB1D04B1-461C-1C45-309C-D5EF80C7F976}"/>
          </ac:spMkLst>
        </pc:spChg>
      </pc:sldChg>
      <pc:sldChg chg="modSp mod">
        <pc:chgData name="Annette Andresen" userId="fbfb720f-d6f2-45c4-ada2-1b4093edab50" providerId="ADAL" clId="{20C8EEEB-9D28-497F-AD66-F785374EA6F5}" dt="2024-11-04T11:55:17.468" v="46" actId="20578"/>
        <pc:sldMkLst>
          <pc:docMk/>
          <pc:sldMk cId="16920805" sldId="685"/>
        </pc:sldMkLst>
        <pc:spChg chg="mod">
          <ac:chgData name="Annette Andresen" userId="fbfb720f-d6f2-45c4-ada2-1b4093edab50" providerId="ADAL" clId="{20C8EEEB-9D28-497F-AD66-F785374EA6F5}" dt="2024-11-04T11:55:14.024" v="45" actId="255"/>
          <ac:spMkLst>
            <pc:docMk/>
            <pc:sldMk cId="16920805" sldId="685"/>
            <ac:spMk id="2" creationId="{8D4084C7-83AD-D410-8294-2DC8C1D113C9}"/>
          </ac:spMkLst>
        </pc:spChg>
        <pc:spChg chg="mod">
          <ac:chgData name="Annette Andresen" userId="fbfb720f-d6f2-45c4-ada2-1b4093edab50" providerId="ADAL" clId="{20C8EEEB-9D28-497F-AD66-F785374EA6F5}" dt="2024-11-04T11:55:17.468" v="46" actId="20578"/>
          <ac:spMkLst>
            <pc:docMk/>
            <pc:sldMk cId="16920805" sldId="685"/>
            <ac:spMk id="3" creationId="{F70D7A62-3236-91A0-39A0-DFCABE181F83}"/>
          </ac:spMkLst>
        </pc:spChg>
      </pc:sldChg>
      <pc:sldChg chg="modSp mod">
        <pc:chgData name="Annette Andresen" userId="fbfb720f-d6f2-45c4-ada2-1b4093edab50" providerId="ADAL" clId="{20C8EEEB-9D28-497F-AD66-F785374EA6F5}" dt="2024-11-04T11:54:48.862" v="44" actId="20577"/>
        <pc:sldMkLst>
          <pc:docMk/>
          <pc:sldMk cId="135199206" sldId="686"/>
        </pc:sldMkLst>
        <pc:spChg chg="mod">
          <ac:chgData name="Annette Andresen" userId="fbfb720f-d6f2-45c4-ada2-1b4093edab50" providerId="ADAL" clId="{20C8EEEB-9D28-497F-AD66-F785374EA6F5}" dt="2024-11-04T11:54:48.862" v="44" actId="20577"/>
          <ac:spMkLst>
            <pc:docMk/>
            <pc:sldMk cId="135199206" sldId="686"/>
            <ac:spMk id="6" creationId="{CB1D04B1-461C-1C45-309C-D5EF80C7F976}"/>
          </ac:spMkLst>
        </pc:spChg>
      </pc:sldChg>
      <pc:sldChg chg="modSp mod">
        <pc:chgData name="Annette Andresen" userId="fbfb720f-d6f2-45c4-ada2-1b4093edab50" providerId="ADAL" clId="{20C8EEEB-9D28-497F-AD66-F785374EA6F5}" dt="2024-11-04T11:55:48.446" v="57" actId="255"/>
        <pc:sldMkLst>
          <pc:docMk/>
          <pc:sldMk cId="218011795" sldId="687"/>
        </pc:sldMkLst>
        <pc:spChg chg="mod">
          <ac:chgData name="Annette Andresen" userId="fbfb720f-d6f2-45c4-ada2-1b4093edab50" providerId="ADAL" clId="{20C8EEEB-9D28-497F-AD66-F785374EA6F5}" dt="2024-11-04T11:55:48.446" v="57" actId="255"/>
          <ac:spMkLst>
            <pc:docMk/>
            <pc:sldMk cId="218011795" sldId="687"/>
            <ac:spMk id="2" creationId="{8D4084C7-83AD-D410-8294-2DC8C1D113C9}"/>
          </ac:spMkLst>
        </pc:spChg>
      </pc:sldChg>
      <pc:sldChg chg="modSp mod">
        <pc:chgData name="Annette Andresen" userId="fbfb720f-d6f2-45c4-ada2-1b4093edab50" providerId="ADAL" clId="{20C8EEEB-9D28-497F-AD66-F785374EA6F5}" dt="2024-11-04T11:52:08.845" v="20" actId="255"/>
        <pc:sldMkLst>
          <pc:docMk/>
          <pc:sldMk cId="1421033910" sldId="688"/>
        </pc:sldMkLst>
        <pc:spChg chg="mod">
          <ac:chgData name="Annette Andresen" userId="fbfb720f-d6f2-45c4-ada2-1b4093edab50" providerId="ADAL" clId="{20C8EEEB-9D28-497F-AD66-F785374EA6F5}" dt="2024-11-04T11:52:08.845" v="20" actId="255"/>
          <ac:spMkLst>
            <pc:docMk/>
            <pc:sldMk cId="1421033910" sldId="688"/>
            <ac:spMk id="2" creationId="{68AB2091-CCDF-2E86-0EC8-D0CA602320FF}"/>
          </ac:spMkLst>
        </pc:spChg>
      </pc:sldChg>
      <pc:sldChg chg="modSp mod">
        <pc:chgData name="Annette Andresen" userId="fbfb720f-d6f2-45c4-ada2-1b4093edab50" providerId="ADAL" clId="{20C8EEEB-9D28-497F-AD66-F785374EA6F5}" dt="2024-11-04T11:55:31.367" v="51" actId="20577"/>
        <pc:sldMkLst>
          <pc:docMk/>
          <pc:sldMk cId="1180642154" sldId="692"/>
        </pc:sldMkLst>
        <pc:spChg chg="mod">
          <ac:chgData name="Annette Andresen" userId="fbfb720f-d6f2-45c4-ada2-1b4093edab50" providerId="ADAL" clId="{20C8EEEB-9D28-497F-AD66-F785374EA6F5}" dt="2024-11-04T11:55:31.367" v="51" actId="20577"/>
          <ac:spMkLst>
            <pc:docMk/>
            <pc:sldMk cId="1180642154" sldId="692"/>
            <ac:spMk id="6" creationId="{CB1D04B1-461C-1C45-309C-D5EF80C7F976}"/>
          </ac:spMkLst>
        </pc:spChg>
      </pc:sldChg>
      <pc:sldChg chg="modSp mod">
        <pc:chgData name="Annette Andresen" userId="fbfb720f-d6f2-45c4-ada2-1b4093edab50" providerId="ADAL" clId="{20C8EEEB-9D28-497F-AD66-F785374EA6F5}" dt="2024-11-04T11:56:36.057" v="59" actId="20577"/>
        <pc:sldMkLst>
          <pc:docMk/>
          <pc:sldMk cId="1758387577" sldId="693"/>
        </pc:sldMkLst>
        <pc:spChg chg="mod">
          <ac:chgData name="Annette Andresen" userId="fbfb720f-d6f2-45c4-ada2-1b4093edab50" providerId="ADAL" clId="{20C8EEEB-9D28-497F-AD66-F785374EA6F5}" dt="2024-11-04T11:56:36.057" v="59" actId="20577"/>
          <ac:spMkLst>
            <pc:docMk/>
            <pc:sldMk cId="1758387577" sldId="693"/>
            <ac:spMk id="6" creationId="{CB1D04B1-461C-1C45-309C-D5EF80C7F976}"/>
          </ac:spMkLst>
        </pc:spChg>
      </pc:sldChg>
      <pc:sldChg chg="modSp mod">
        <pc:chgData name="Annette Andresen" userId="fbfb720f-d6f2-45c4-ada2-1b4093edab50" providerId="ADAL" clId="{20C8EEEB-9D28-497F-AD66-F785374EA6F5}" dt="2024-11-04T11:50:45.787" v="11" actId="313"/>
        <pc:sldMkLst>
          <pc:docMk/>
          <pc:sldMk cId="1091845197" sldId="694"/>
        </pc:sldMkLst>
        <pc:spChg chg="mod">
          <ac:chgData name="Annette Andresen" userId="fbfb720f-d6f2-45c4-ada2-1b4093edab50" providerId="ADAL" clId="{20C8EEEB-9D28-497F-AD66-F785374EA6F5}" dt="2024-11-04T11:50:36.320" v="6" actId="255"/>
          <ac:spMkLst>
            <pc:docMk/>
            <pc:sldMk cId="1091845197" sldId="694"/>
            <ac:spMk id="2" creationId="{D42ABC9C-096B-ED94-9E4E-5F2A4B8F8A92}"/>
          </ac:spMkLst>
        </pc:spChg>
        <pc:spChg chg="mod">
          <ac:chgData name="Annette Andresen" userId="fbfb720f-d6f2-45c4-ada2-1b4093edab50" providerId="ADAL" clId="{20C8EEEB-9D28-497F-AD66-F785374EA6F5}" dt="2024-11-04T11:50:45.787" v="11" actId="313"/>
          <ac:spMkLst>
            <pc:docMk/>
            <pc:sldMk cId="1091845197" sldId="694"/>
            <ac:spMk id="3" creationId="{AF37BBE6-F0FF-62A3-2B20-A4F8C790AB31}"/>
          </ac:spMkLst>
        </pc:spChg>
      </pc:sldChg>
      <pc:sldChg chg="modSp mod">
        <pc:chgData name="Annette Andresen" userId="fbfb720f-d6f2-45c4-ada2-1b4093edab50" providerId="ADAL" clId="{20C8EEEB-9D28-497F-AD66-F785374EA6F5}" dt="2024-11-04T11:52:21.263" v="22" actId="255"/>
        <pc:sldMkLst>
          <pc:docMk/>
          <pc:sldMk cId="3576507299" sldId="695"/>
        </pc:sldMkLst>
        <pc:spChg chg="mod">
          <ac:chgData name="Annette Andresen" userId="fbfb720f-d6f2-45c4-ada2-1b4093edab50" providerId="ADAL" clId="{20C8EEEB-9D28-497F-AD66-F785374EA6F5}" dt="2024-11-04T11:52:21.263" v="22" actId="255"/>
          <ac:spMkLst>
            <pc:docMk/>
            <pc:sldMk cId="3576507299" sldId="695"/>
            <ac:spMk id="2" creationId="{07C4C79F-8EF0-FA2D-7027-E46876B34339}"/>
          </ac:spMkLst>
        </pc:spChg>
      </pc:sldChg>
      <pc:sldChg chg="modSp mod">
        <pc:chgData name="Annette Andresen" userId="fbfb720f-d6f2-45c4-ada2-1b4093edab50" providerId="ADAL" clId="{20C8EEEB-9D28-497F-AD66-F785374EA6F5}" dt="2024-11-04T11:53:03.684" v="30" actId="20577"/>
        <pc:sldMkLst>
          <pc:docMk/>
          <pc:sldMk cId="46434967" sldId="696"/>
        </pc:sldMkLst>
        <pc:spChg chg="mod">
          <ac:chgData name="Annette Andresen" userId="fbfb720f-d6f2-45c4-ada2-1b4093edab50" providerId="ADAL" clId="{20C8EEEB-9D28-497F-AD66-F785374EA6F5}" dt="2024-11-04T11:53:03.684" v="30" actId="20577"/>
          <ac:spMkLst>
            <pc:docMk/>
            <pc:sldMk cId="46434967" sldId="696"/>
            <ac:spMk id="6" creationId="{CB1D04B1-461C-1C45-309C-D5EF80C7F976}"/>
          </ac:spMkLst>
        </pc:spChg>
      </pc:sldChg>
      <pc:sldChg chg="modSp mod">
        <pc:chgData name="Annette Andresen" userId="fbfb720f-d6f2-45c4-ada2-1b4093edab50" providerId="ADAL" clId="{20C8EEEB-9D28-497F-AD66-F785374EA6F5}" dt="2024-11-04T11:54:21.414" v="39" actId="20577"/>
        <pc:sldMkLst>
          <pc:docMk/>
          <pc:sldMk cId="4165441710" sldId="697"/>
        </pc:sldMkLst>
        <pc:spChg chg="mod">
          <ac:chgData name="Annette Andresen" userId="fbfb720f-d6f2-45c4-ada2-1b4093edab50" providerId="ADAL" clId="{20C8EEEB-9D28-497F-AD66-F785374EA6F5}" dt="2024-11-04T11:54:21.414" v="39" actId="20577"/>
          <ac:spMkLst>
            <pc:docMk/>
            <pc:sldMk cId="4165441710" sldId="697"/>
            <ac:spMk id="6" creationId="{CB1D04B1-461C-1C45-309C-D5EF80C7F976}"/>
          </ac:spMkLst>
        </pc:spChg>
      </pc:sldChg>
      <pc:sldChg chg="modSp mod">
        <pc:chgData name="Annette Andresen" userId="fbfb720f-d6f2-45c4-ada2-1b4093edab50" providerId="ADAL" clId="{20C8EEEB-9D28-497F-AD66-F785374EA6F5}" dt="2024-11-04T11:55:38.568" v="53" actId="20577"/>
        <pc:sldMkLst>
          <pc:docMk/>
          <pc:sldMk cId="3543879986" sldId="698"/>
        </pc:sldMkLst>
        <pc:spChg chg="mod">
          <ac:chgData name="Annette Andresen" userId="fbfb720f-d6f2-45c4-ada2-1b4093edab50" providerId="ADAL" clId="{20C8EEEB-9D28-497F-AD66-F785374EA6F5}" dt="2024-11-04T11:55:38.568" v="53" actId="20577"/>
          <ac:spMkLst>
            <pc:docMk/>
            <pc:sldMk cId="3543879986" sldId="698"/>
            <ac:spMk id="6" creationId="{CB1D04B1-461C-1C45-309C-D5EF80C7F976}"/>
          </ac:spMkLst>
        </pc:spChg>
      </pc:sldChg>
      <pc:sldChg chg="modSp mod">
        <pc:chgData name="Annette Andresen" userId="fbfb720f-d6f2-45c4-ada2-1b4093edab50" providerId="ADAL" clId="{20C8EEEB-9D28-497F-AD66-F785374EA6F5}" dt="2024-11-04T11:56:42.669" v="61" actId="20577"/>
        <pc:sldMkLst>
          <pc:docMk/>
          <pc:sldMk cId="3865859490" sldId="699"/>
        </pc:sldMkLst>
        <pc:spChg chg="mod">
          <ac:chgData name="Annette Andresen" userId="fbfb720f-d6f2-45c4-ada2-1b4093edab50" providerId="ADAL" clId="{20C8EEEB-9D28-497F-AD66-F785374EA6F5}" dt="2024-11-04T11:56:42.669" v="61" actId="20577"/>
          <ac:spMkLst>
            <pc:docMk/>
            <pc:sldMk cId="3865859490" sldId="699"/>
            <ac:spMk id="6" creationId="{CB1D04B1-461C-1C45-309C-D5EF80C7F976}"/>
          </ac:spMkLst>
        </pc:spChg>
      </pc:sldChg>
      <pc:sldChg chg="modSp mod">
        <pc:chgData name="Annette Andresen" userId="fbfb720f-d6f2-45c4-ada2-1b4093edab50" providerId="ADAL" clId="{20C8EEEB-9D28-497F-AD66-F785374EA6F5}" dt="2024-11-04T11:56:49.036" v="63" actId="20577"/>
        <pc:sldMkLst>
          <pc:docMk/>
          <pc:sldMk cId="564412267" sldId="700"/>
        </pc:sldMkLst>
        <pc:spChg chg="mod">
          <ac:chgData name="Annette Andresen" userId="fbfb720f-d6f2-45c4-ada2-1b4093edab50" providerId="ADAL" clId="{20C8EEEB-9D28-497F-AD66-F785374EA6F5}" dt="2024-11-04T11:56:49.036" v="63" actId="20577"/>
          <ac:spMkLst>
            <pc:docMk/>
            <pc:sldMk cId="564412267" sldId="700"/>
            <ac:spMk id="6" creationId="{CB1D04B1-461C-1C45-309C-D5EF80C7F976}"/>
          </ac:spMkLst>
        </pc:spChg>
      </pc:sldChg>
      <pc:sldChg chg="modSp mod">
        <pc:chgData name="Annette Andresen" userId="fbfb720f-d6f2-45c4-ada2-1b4093edab50" providerId="ADAL" clId="{20C8EEEB-9D28-497F-AD66-F785374EA6F5}" dt="2024-11-04T11:51:41.258" v="18" actId="255"/>
        <pc:sldMkLst>
          <pc:docMk/>
          <pc:sldMk cId="3383440158" sldId="701"/>
        </pc:sldMkLst>
        <pc:spChg chg="mod">
          <ac:chgData name="Annette Andresen" userId="fbfb720f-d6f2-45c4-ada2-1b4093edab50" providerId="ADAL" clId="{20C8EEEB-9D28-497F-AD66-F785374EA6F5}" dt="2024-11-04T11:51:41.258" v="18" actId="255"/>
          <ac:spMkLst>
            <pc:docMk/>
            <pc:sldMk cId="3383440158" sldId="701"/>
            <ac:spMk id="2" creationId="{1E7AE58D-FAAA-C975-EB51-63CBF44D4C32}"/>
          </ac:spMkLst>
        </pc:spChg>
      </pc:sldChg>
      <pc:sldChg chg="add">
        <pc:chgData name="Annette Andresen" userId="fbfb720f-d6f2-45c4-ada2-1b4093edab50" providerId="ADAL" clId="{20C8EEEB-9D28-497F-AD66-F785374EA6F5}" dt="2024-11-07T11:42:57.792" v="65"/>
        <pc:sldMkLst>
          <pc:docMk/>
          <pc:sldMk cId="1434809903" sldId="712"/>
        </pc:sldMkLst>
      </pc:sldChg>
    </pc:docChg>
  </pc:docChgLst>
  <pc:docChgLst>
    <pc:chgData name="Annette Andresen" userId="fbfb720f-d6f2-45c4-ada2-1b4093edab50" providerId="ADAL" clId="{9C73451E-F6C5-43DE-AAF0-717C5ADD8A50}"/>
    <pc:docChg chg="undo custSel addSld delSld modSld">
      <pc:chgData name="Annette Andresen" userId="fbfb720f-d6f2-45c4-ada2-1b4093edab50" providerId="ADAL" clId="{9C73451E-F6C5-43DE-AAF0-717C5ADD8A50}" dt="2024-09-11T12:06:51.164" v="498" actId="47"/>
      <pc:docMkLst>
        <pc:docMk/>
      </pc:docMkLst>
      <pc:sldChg chg="modSp mod">
        <pc:chgData name="Annette Andresen" userId="fbfb720f-d6f2-45c4-ada2-1b4093edab50" providerId="ADAL" clId="{9C73451E-F6C5-43DE-AAF0-717C5ADD8A50}" dt="2024-09-11T11:53:48.789" v="430" actId="20577"/>
        <pc:sldMkLst>
          <pc:docMk/>
          <pc:sldMk cId="2528222859" sldId="258"/>
        </pc:sldMkLst>
        <pc:spChg chg="mod">
          <ac:chgData name="Annette Andresen" userId="fbfb720f-d6f2-45c4-ada2-1b4093edab50" providerId="ADAL" clId="{9C73451E-F6C5-43DE-AAF0-717C5ADD8A50}" dt="2024-09-11T11:53:48.789" v="430" actId="20577"/>
          <ac:spMkLst>
            <pc:docMk/>
            <pc:sldMk cId="2528222859" sldId="258"/>
            <ac:spMk id="5" creationId="{60AAE6B5-CEEC-E815-012C-B4813AF3D20F}"/>
          </ac:spMkLst>
        </pc:spChg>
      </pc:sldChg>
      <pc:sldChg chg="addSp delSp modSp mod modClrScheme chgLayout">
        <pc:chgData name="Annette Andresen" userId="fbfb720f-d6f2-45c4-ada2-1b4093edab50" providerId="ADAL" clId="{9C73451E-F6C5-43DE-AAF0-717C5ADD8A50}" dt="2024-09-11T11:52:32.762" v="389" actId="26606"/>
        <pc:sldMkLst>
          <pc:docMk/>
          <pc:sldMk cId="817747543" sldId="259"/>
        </pc:sldMkLst>
        <pc:spChg chg="mod">
          <ac:chgData name="Annette Andresen" userId="fbfb720f-d6f2-45c4-ada2-1b4093edab50" providerId="ADAL" clId="{9C73451E-F6C5-43DE-AAF0-717C5ADD8A50}" dt="2024-09-11T11:52:32.762" v="389" actId="26606"/>
          <ac:spMkLst>
            <pc:docMk/>
            <pc:sldMk cId="817747543" sldId="259"/>
            <ac:spMk id="5" creationId="{F9BB0A1D-F486-8161-C71F-6F83ED314D26}"/>
          </ac:spMkLst>
        </pc:spChg>
        <pc:spChg chg="mod">
          <ac:chgData name="Annette Andresen" userId="fbfb720f-d6f2-45c4-ada2-1b4093edab50" providerId="ADAL" clId="{9C73451E-F6C5-43DE-AAF0-717C5ADD8A50}" dt="2024-09-11T11:52:32.762" v="389" actId="26606"/>
          <ac:spMkLst>
            <pc:docMk/>
            <pc:sldMk cId="817747543" sldId="259"/>
            <ac:spMk id="6" creationId="{82E0626C-B18D-3DB3-67BD-842B300A6AC3}"/>
          </ac:spMkLst>
        </pc:spChg>
        <pc:spChg chg="del">
          <ac:chgData name="Annette Andresen" userId="fbfb720f-d6f2-45c4-ada2-1b4093edab50" providerId="ADAL" clId="{9C73451E-F6C5-43DE-AAF0-717C5ADD8A50}" dt="2024-09-11T11:47:36.162" v="375" actId="931"/>
          <ac:spMkLst>
            <pc:docMk/>
            <pc:sldMk cId="817747543" sldId="259"/>
            <ac:spMk id="7" creationId="{F0A52D51-D7D0-2941-A9A1-5492C717EC43}"/>
          </ac:spMkLst>
        </pc:spChg>
        <pc:spChg chg="add del mod">
          <ac:chgData name="Annette Andresen" userId="fbfb720f-d6f2-45c4-ada2-1b4093edab50" providerId="ADAL" clId="{9C73451E-F6C5-43DE-AAF0-717C5ADD8A50}" dt="2024-09-11T11:50:31.917" v="380" actId="931"/>
          <ac:spMkLst>
            <pc:docMk/>
            <pc:sldMk cId="817747543" sldId="259"/>
            <ac:spMk id="10" creationId="{5294D1A1-7AEB-97D6-021A-00C0C228C7A6}"/>
          </ac:spMkLst>
        </pc:spChg>
        <pc:spChg chg="add del mod">
          <ac:chgData name="Annette Andresen" userId="fbfb720f-d6f2-45c4-ada2-1b4093edab50" providerId="ADAL" clId="{9C73451E-F6C5-43DE-AAF0-717C5ADD8A50}" dt="2024-09-11T11:51:26.691" v="382" actId="931"/>
          <ac:spMkLst>
            <pc:docMk/>
            <pc:sldMk cId="817747543" sldId="259"/>
            <ac:spMk id="14" creationId="{FA161A77-4BE9-560D-488E-7589CCD20774}"/>
          </ac:spMkLst>
        </pc:spChg>
        <pc:spChg chg="add del mod">
          <ac:chgData name="Annette Andresen" userId="fbfb720f-d6f2-45c4-ada2-1b4093edab50" providerId="ADAL" clId="{9C73451E-F6C5-43DE-AAF0-717C5ADD8A50}" dt="2024-09-11T11:51:48.808" v="384" actId="931"/>
          <ac:spMkLst>
            <pc:docMk/>
            <pc:sldMk cId="817747543" sldId="259"/>
            <ac:spMk id="18" creationId="{988CC20B-3588-8831-A8E0-BE94B2B26FD8}"/>
          </ac:spMkLst>
        </pc:spChg>
        <pc:spChg chg="add del mod">
          <ac:chgData name="Annette Andresen" userId="fbfb720f-d6f2-45c4-ada2-1b4093edab50" providerId="ADAL" clId="{9C73451E-F6C5-43DE-AAF0-717C5ADD8A50}" dt="2024-09-11T11:52:23.427" v="386" actId="931"/>
          <ac:spMkLst>
            <pc:docMk/>
            <pc:sldMk cId="817747543" sldId="259"/>
            <ac:spMk id="22" creationId="{3DAE7E0E-A21C-9528-630A-7725E1BB1E76}"/>
          </ac:spMkLst>
        </pc:spChg>
        <pc:picChg chg="add del mod">
          <ac:chgData name="Annette Andresen" userId="fbfb720f-d6f2-45c4-ada2-1b4093edab50" providerId="ADAL" clId="{9C73451E-F6C5-43DE-AAF0-717C5ADD8A50}" dt="2024-09-11T11:50:10.381" v="379" actId="478"/>
          <ac:picMkLst>
            <pc:docMk/>
            <pc:sldMk cId="817747543" sldId="259"/>
            <ac:picMk id="3" creationId="{451F0EC4-4012-1BCE-3923-EEFA3ECBFF2B}"/>
          </ac:picMkLst>
        </pc:picChg>
        <pc:picChg chg="add del mod">
          <ac:chgData name="Annette Andresen" userId="fbfb720f-d6f2-45c4-ada2-1b4093edab50" providerId="ADAL" clId="{9C73451E-F6C5-43DE-AAF0-717C5ADD8A50}" dt="2024-09-11T11:50:09.714" v="378" actId="478"/>
          <ac:picMkLst>
            <pc:docMk/>
            <pc:sldMk cId="817747543" sldId="259"/>
            <ac:picMk id="8" creationId="{FC4CB9BC-8468-994A-199A-921723FBA0EA}"/>
          </ac:picMkLst>
        </pc:picChg>
        <pc:picChg chg="add del mod">
          <ac:chgData name="Annette Andresen" userId="fbfb720f-d6f2-45c4-ada2-1b4093edab50" providerId="ADAL" clId="{9C73451E-F6C5-43DE-AAF0-717C5ADD8A50}" dt="2024-09-11T11:50:57.708" v="381" actId="478"/>
          <ac:picMkLst>
            <pc:docMk/>
            <pc:sldMk cId="817747543" sldId="259"/>
            <ac:picMk id="12" creationId="{951320C6-286B-3579-EFC7-9D8B41E34058}"/>
          </ac:picMkLst>
        </pc:picChg>
        <pc:picChg chg="add del mod">
          <ac:chgData name="Annette Andresen" userId="fbfb720f-d6f2-45c4-ada2-1b4093edab50" providerId="ADAL" clId="{9C73451E-F6C5-43DE-AAF0-717C5ADD8A50}" dt="2024-09-11T11:51:33.196" v="383" actId="478"/>
          <ac:picMkLst>
            <pc:docMk/>
            <pc:sldMk cId="817747543" sldId="259"/>
            <ac:picMk id="16" creationId="{4109207B-79F8-4042-3D50-DEBFFB69E6E4}"/>
          </ac:picMkLst>
        </pc:picChg>
        <pc:picChg chg="add del mod">
          <ac:chgData name="Annette Andresen" userId="fbfb720f-d6f2-45c4-ada2-1b4093edab50" providerId="ADAL" clId="{9C73451E-F6C5-43DE-AAF0-717C5ADD8A50}" dt="2024-09-11T11:52:00.445" v="385" actId="478"/>
          <ac:picMkLst>
            <pc:docMk/>
            <pc:sldMk cId="817747543" sldId="259"/>
            <ac:picMk id="20" creationId="{C806CDB2-7B56-402B-29F8-E4A4B8CAB26E}"/>
          </ac:picMkLst>
        </pc:picChg>
        <pc:picChg chg="add mod">
          <ac:chgData name="Annette Andresen" userId="fbfb720f-d6f2-45c4-ada2-1b4093edab50" providerId="ADAL" clId="{9C73451E-F6C5-43DE-AAF0-717C5ADD8A50}" dt="2024-09-11T11:52:32.762" v="389" actId="26606"/>
          <ac:picMkLst>
            <pc:docMk/>
            <pc:sldMk cId="817747543" sldId="259"/>
            <ac:picMk id="24" creationId="{7C527C76-4166-3B0B-74A4-421C40227842}"/>
          </ac:picMkLst>
        </pc:picChg>
      </pc:sldChg>
      <pc:sldChg chg="modSp mod">
        <pc:chgData name="Annette Andresen" userId="fbfb720f-d6f2-45c4-ada2-1b4093edab50" providerId="ADAL" clId="{9C73451E-F6C5-43DE-AAF0-717C5ADD8A50}" dt="2024-09-11T11:54:09.277" v="464" actId="6549"/>
        <pc:sldMkLst>
          <pc:docMk/>
          <pc:sldMk cId="1474154833" sldId="263"/>
        </pc:sldMkLst>
        <pc:spChg chg="mod">
          <ac:chgData name="Annette Andresen" userId="fbfb720f-d6f2-45c4-ada2-1b4093edab50" providerId="ADAL" clId="{9C73451E-F6C5-43DE-AAF0-717C5ADD8A50}" dt="2024-09-11T11:54:09.277" v="464" actId="6549"/>
          <ac:spMkLst>
            <pc:docMk/>
            <pc:sldMk cId="1474154833" sldId="263"/>
            <ac:spMk id="5" creationId="{CE802BB1-F9C9-58D4-DB58-C74050B34B94}"/>
          </ac:spMkLst>
        </pc:spChg>
      </pc:sldChg>
      <pc:sldChg chg="modSp mod modShow">
        <pc:chgData name="Annette Andresen" userId="fbfb720f-d6f2-45c4-ada2-1b4093edab50" providerId="ADAL" clId="{9C73451E-F6C5-43DE-AAF0-717C5ADD8A50}" dt="2024-09-11T11:54:44.133" v="475" actId="729"/>
        <pc:sldMkLst>
          <pc:docMk/>
          <pc:sldMk cId="526117444" sldId="264"/>
        </pc:sldMkLst>
        <pc:spChg chg="mod">
          <ac:chgData name="Annette Andresen" userId="fbfb720f-d6f2-45c4-ada2-1b4093edab50" providerId="ADAL" clId="{9C73451E-F6C5-43DE-AAF0-717C5ADD8A50}" dt="2024-09-11T11:54:20.876" v="473" actId="20577"/>
          <ac:spMkLst>
            <pc:docMk/>
            <pc:sldMk cId="526117444" sldId="264"/>
            <ac:spMk id="3" creationId="{A169A0D3-5164-2EEF-F98C-D89EFEEA6E4E}"/>
          </ac:spMkLst>
        </pc:spChg>
      </pc:sldChg>
      <pc:sldChg chg="addSp modSp add mod modClrScheme chgLayout">
        <pc:chgData name="Annette Andresen" userId="fbfb720f-d6f2-45c4-ada2-1b4093edab50" providerId="ADAL" clId="{9C73451E-F6C5-43DE-AAF0-717C5ADD8A50}" dt="2024-09-11T11:41:54.874" v="370" actId="20577"/>
        <pc:sldMkLst>
          <pc:docMk/>
          <pc:sldMk cId="1373725826" sldId="265"/>
        </pc:sldMkLst>
        <pc:spChg chg="mod">
          <ac:chgData name="Annette Andresen" userId="fbfb720f-d6f2-45c4-ada2-1b4093edab50" providerId="ADAL" clId="{9C73451E-F6C5-43DE-AAF0-717C5ADD8A50}" dt="2024-09-11T11:41:02.716" v="322" actId="26606"/>
          <ac:spMkLst>
            <pc:docMk/>
            <pc:sldMk cId="1373725826" sldId="265"/>
            <ac:spMk id="2" creationId="{3CDA7C7A-3EE3-12CD-3FA4-6F3534AB8E20}"/>
          </ac:spMkLst>
        </pc:spChg>
        <pc:spChg chg="mod">
          <ac:chgData name="Annette Andresen" userId="fbfb720f-d6f2-45c4-ada2-1b4093edab50" providerId="ADAL" clId="{9C73451E-F6C5-43DE-AAF0-717C5ADD8A50}" dt="2024-09-11T11:41:54.874" v="370" actId="20577"/>
          <ac:spMkLst>
            <pc:docMk/>
            <pc:sldMk cId="1373725826" sldId="265"/>
            <ac:spMk id="3" creationId="{372BE9DB-6915-0385-BA82-9B409B6AE079}"/>
          </ac:spMkLst>
        </pc:spChg>
        <pc:picChg chg="add mod ord">
          <ac:chgData name="Annette Andresen" userId="fbfb720f-d6f2-45c4-ada2-1b4093edab50" providerId="ADAL" clId="{9C73451E-F6C5-43DE-AAF0-717C5ADD8A50}" dt="2024-09-11T11:41:02.716" v="322" actId="26606"/>
          <ac:picMkLst>
            <pc:docMk/>
            <pc:sldMk cId="1373725826" sldId="265"/>
            <ac:picMk id="5" creationId="{22191D85-894D-9758-488B-9AC2098E4F3E}"/>
          </ac:picMkLst>
        </pc:picChg>
      </pc:sldChg>
      <pc:sldChg chg="addSp modSp mod modClrScheme chgLayout">
        <pc:chgData name="Annette Andresen" userId="fbfb720f-d6f2-45c4-ada2-1b4093edab50" providerId="ADAL" clId="{9C73451E-F6C5-43DE-AAF0-717C5ADD8A50}" dt="2024-09-11T11:31:31.475" v="301" actId="20577"/>
        <pc:sldMkLst>
          <pc:docMk/>
          <pc:sldMk cId="1612189591" sldId="267"/>
        </pc:sldMkLst>
        <pc:spChg chg="mod">
          <ac:chgData name="Annette Andresen" userId="fbfb720f-d6f2-45c4-ada2-1b4093edab50" providerId="ADAL" clId="{9C73451E-F6C5-43DE-AAF0-717C5ADD8A50}" dt="2024-09-11T11:31:11.154" v="285" actId="20577"/>
          <ac:spMkLst>
            <pc:docMk/>
            <pc:sldMk cId="1612189591" sldId="267"/>
            <ac:spMk id="2" creationId="{1E7AE58D-FAAA-C975-EB51-63CBF44D4C32}"/>
          </ac:spMkLst>
        </pc:spChg>
        <pc:spChg chg="mod ord">
          <ac:chgData name="Annette Andresen" userId="fbfb720f-d6f2-45c4-ada2-1b4093edab50" providerId="ADAL" clId="{9C73451E-F6C5-43DE-AAF0-717C5ADD8A50}" dt="2024-09-11T11:31:31.475" v="301" actId="20577"/>
          <ac:spMkLst>
            <pc:docMk/>
            <pc:sldMk cId="1612189591" sldId="267"/>
            <ac:spMk id="3" creationId="{650030B5-50C1-0B6A-CACD-34E035DC50F7}"/>
          </ac:spMkLst>
        </pc:spChg>
        <pc:picChg chg="add mod">
          <ac:chgData name="Annette Andresen" userId="fbfb720f-d6f2-45c4-ada2-1b4093edab50" providerId="ADAL" clId="{9C73451E-F6C5-43DE-AAF0-717C5ADD8A50}" dt="2024-09-11T11:30:58.127" v="275" actId="26606"/>
          <ac:picMkLst>
            <pc:docMk/>
            <pc:sldMk cId="1612189591" sldId="267"/>
            <ac:picMk id="4" creationId="{96BCE067-8BF3-69FF-8034-F620B3C4895D}"/>
          </ac:picMkLst>
        </pc:picChg>
      </pc:sldChg>
      <pc:sldChg chg="del">
        <pc:chgData name="Annette Andresen" userId="fbfb720f-d6f2-45c4-ada2-1b4093edab50" providerId="ADAL" clId="{9C73451E-F6C5-43DE-AAF0-717C5ADD8A50}" dt="2024-09-11T11:41:58.572" v="371" actId="47"/>
        <pc:sldMkLst>
          <pc:docMk/>
          <pc:sldMk cId="4104832397" sldId="279"/>
        </pc:sldMkLst>
      </pc:sldChg>
      <pc:sldChg chg="addSp modSp mod modClrScheme chgLayout">
        <pc:chgData name="Annette Andresen" userId="fbfb720f-d6f2-45c4-ada2-1b4093edab50" providerId="ADAL" clId="{9C73451E-F6C5-43DE-AAF0-717C5ADD8A50}" dt="2024-09-11T11:23:24.323" v="255" actId="688"/>
        <pc:sldMkLst>
          <pc:docMk/>
          <pc:sldMk cId="246191720" sldId="281"/>
        </pc:sldMkLst>
        <pc:spChg chg="mod">
          <ac:chgData name="Annette Andresen" userId="fbfb720f-d6f2-45c4-ada2-1b4093edab50" providerId="ADAL" clId="{9C73451E-F6C5-43DE-AAF0-717C5ADD8A50}" dt="2024-09-11T11:21:33.761" v="195" actId="26606"/>
          <ac:spMkLst>
            <pc:docMk/>
            <pc:sldMk cId="246191720" sldId="281"/>
            <ac:spMk id="2" creationId="{D42ABC9C-096B-ED94-9E4E-5F2A4B8F8A92}"/>
          </ac:spMkLst>
        </pc:spChg>
        <pc:spChg chg="mod">
          <ac:chgData name="Annette Andresen" userId="fbfb720f-d6f2-45c4-ada2-1b4093edab50" providerId="ADAL" clId="{9C73451E-F6C5-43DE-AAF0-717C5ADD8A50}" dt="2024-09-11T11:21:33.761" v="195" actId="26606"/>
          <ac:spMkLst>
            <pc:docMk/>
            <pc:sldMk cId="246191720" sldId="281"/>
            <ac:spMk id="3" creationId="{AF37BBE6-F0FF-62A3-2B20-A4F8C790AB31}"/>
          </ac:spMkLst>
        </pc:spChg>
        <pc:spChg chg="add mod">
          <ac:chgData name="Annette Andresen" userId="fbfb720f-d6f2-45c4-ada2-1b4093edab50" providerId="ADAL" clId="{9C73451E-F6C5-43DE-AAF0-717C5ADD8A50}" dt="2024-09-11T11:23:24.323" v="255" actId="688"/>
          <ac:spMkLst>
            <pc:docMk/>
            <pc:sldMk cId="246191720" sldId="281"/>
            <ac:spMk id="6" creationId="{855D8C01-C579-40B8-0ABB-DE986AC9D235}"/>
          </ac:spMkLst>
        </pc:spChg>
        <pc:picChg chg="add mod ord">
          <ac:chgData name="Annette Andresen" userId="fbfb720f-d6f2-45c4-ada2-1b4093edab50" providerId="ADAL" clId="{9C73451E-F6C5-43DE-AAF0-717C5ADD8A50}" dt="2024-09-11T11:21:33.761" v="195" actId="26606"/>
          <ac:picMkLst>
            <pc:docMk/>
            <pc:sldMk cId="246191720" sldId="281"/>
            <ac:picMk id="5" creationId="{25263781-D825-0FFC-7AC7-BF206D9E36AB}"/>
          </ac:picMkLst>
        </pc:picChg>
      </pc:sldChg>
      <pc:sldChg chg="addSp modSp mod modClrScheme chgLayout">
        <pc:chgData name="Annette Andresen" userId="fbfb720f-d6f2-45c4-ada2-1b4093edab50" providerId="ADAL" clId="{9C73451E-F6C5-43DE-AAF0-717C5ADD8A50}" dt="2024-09-11T11:27:01.708" v="273" actId="20577"/>
        <pc:sldMkLst>
          <pc:docMk/>
          <pc:sldMk cId="1899873250" sldId="282"/>
        </pc:sldMkLst>
        <pc:spChg chg="mod">
          <ac:chgData name="Annette Andresen" userId="fbfb720f-d6f2-45c4-ada2-1b4093edab50" providerId="ADAL" clId="{9C73451E-F6C5-43DE-AAF0-717C5ADD8A50}" dt="2024-09-11T11:24:56.804" v="271" actId="26606"/>
          <ac:spMkLst>
            <pc:docMk/>
            <pc:sldMk cId="1899873250" sldId="282"/>
            <ac:spMk id="2" creationId="{18E814D4-2416-2C93-8E30-28886F9E99F1}"/>
          </ac:spMkLst>
        </pc:spChg>
        <pc:spChg chg="mod">
          <ac:chgData name="Annette Andresen" userId="fbfb720f-d6f2-45c4-ada2-1b4093edab50" providerId="ADAL" clId="{9C73451E-F6C5-43DE-AAF0-717C5ADD8A50}" dt="2024-09-11T11:27:01.708" v="273" actId="20577"/>
          <ac:spMkLst>
            <pc:docMk/>
            <pc:sldMk cId="1899873250" sldId="282"/>
            <ac:spMk id="3" creationId="{E5B1CF7D-2EDB-6E41-4573-9DF3124C0AFB}"/>
          </ac:spMkLst>
        </pc:spChg>
        <pc:picChg chg="add mod ord">
          <ac:chgData name="Annette Andresen" userId="fbfb720f-d6f2-45c4-ada2-1b4093edab50" providerId="ADAL" clId="{9C73451E-F6C5-43DE-AAF0-717C5ADD8A50}" dt="2024-09-11T11:24:56.804" v="271" actId="26606"/>
          <ac:picMkLst>
            <pc:docMk/>
            <pc:sldMk cId="1899873250" sldId="282"/>
            <ac:picMk id="4" creationId="{FD263A35-923E-F3FD-7F4A-1590E4F95E88}"/>
          </ac:picMkLst>
        </pc:picChg>
      </pc:sldChg>
      <pc:sldChg chg="addSp delSp modSp add mod">
        <pc:chgData name="Annette Andresen" userId="fbfb720f-d6f2-45c4-ada2-1b4093edab50" providerId="ADAL" clId="{9C73451E-F6C5-43DE-AAF0-717C5ADD8A50}" dt="2024-09-11T11:54:38.317" v="474"/>
        <pc:sldMkLst>
          <pc:docMk/>
          <pc:sldMk cId="2608146144" sldId="283"/>
        </pc:sldMkLst>
        <pc:spChg chg="add del">
          <ac:chgData name="Annette Andresen" userId="fbfb720f-d6f2-45c4-ada2-1b4093edab50" providerId="ADAL" clId="{9C73451E-F6C5-43DE-AAF0-717C5ADD8A50}" dt="2024-09-11T10:43:30.346" v="9" actId="478"/>
          <ac:spMkLst>
            <pc:docMk/>
            <pc:sldMk cId="2608146144" sldId="283"/>
            <ac:spMk id="2" creationId="{6D54D6D5-DCEF-3E16-E742-70C307DD1128}"/>
          </ac:spMkLst>
        </pc:spChg>
        <pc:spChg chg="mod">
          <ac:chgData name="Annette Andresen" userId="fbfb720f-d6f2-45c4-ada2-1b4093edab50" providerId="ADAL" clId="{9C73451E-F6C5-43DE-AAF0-717C5ADD8A50}" dt="2024-09-11T11:54:38.317" v="474"/>
          <ac:spMkLst>
            <pc:docMk/>
            <pc:sldMk cId="2608146144" sldId="283"/>
            <ac:spMk id="3" creationId="{A169A0D3-5164-2EEF-F98C-D89EFEEA6E4E}"/>
          </ac:spMkLst>
        </pc:spChg>
        <pc:spChg chg="add mod">
          <ac:chgData name="Annette Andresen" userId="fbfb720f-d6f2-45c4-ada2-1b4093edab50" providerId="ADAL" clId="{9C73451E-F6C5-43DE-AAF0-717C5ADD8A50}" dt="2024-09-11T11:24:27.851" v="269" actId="688"/>
          <ac:spMkLst>
            <pc:docMk/>
            <pc:sldMk cId="2608146144" sldId="283"/>
            <ac:spMk id="16" creationId="{36C28F29-B4F2-46A4-AE2A-BC7134A20447}"/>
          </ac:spMkLst>
        </pc:spChg>
        <pc:spChg chg="del">
          <ac:chgData name="Annette Andresen" userId="fbfb720f-d6f2-45c4-ada2-1b4093edab50" providerId="ADAL" clId="{9C73451E-F6C5-43DE-AAF0-717C5ADD8A50}" dt="2024-09-11T11:17:32.433" v="154" actId="478"/>
          <ac:spMkLst>
            <pc:docMk/>
            <pc:sldMk cId="2608146144" sldId="283"/>
            <ac:spMk id="18" creationId="{64C0E23E-2E1B-526D-4364-636D47C09237}"/>
          </ac:spMkLst>
        </pc:spChg>
        <pc:picChg chg="add mod">
          <ac:chgData name="Annette Andresen" userId="fbfb720f-d6f2-45c4-ada2-1b4093edab50" providerId="ADAL" clId="{9C73451E-F6C5-43DE-AAF0-717C5ADD8A50}" dt="2024-09-11T11:01:07.541" v="55" actId="1076"/>
          <ac:picMkLst>
            <pc:docMk/>
            <pc:sldMk cId="2608146144" sldId="283"/>
            <ac:picMk id="5" creationId="{E9E26DFF-AB08-DC3A-7E90-A4E6F3B865AF}"/>
          </ac:picMkLst>
        </pc:picChg>
        <pc:picChg chg="add del">
          <ac:chgData name="Annette Andresen" userId="fbfb720f-d6f2-45c4-ada2-1b4093edab50" providerId="ADAL" clId="{9C73451E-F6C5-43DE-AAF0-717C5ADD8A50}" dt="2024-09-11T11:06:57.376" v="58" actId="478"/>
          <ac:picMkLst>
            <pc:docMk/>
            <pc:sldMk cId="2608146144" sldId="283"/>
            <ac:picMk id="7" creationId="{6889F0CE-4DF6-F711-9D6B-41F3821F33C8}"/>
          </ac:picMkLst>
        </pc:picChg>
        <pc:picChg chg="add del mod modCrop">
          <ac:chgData name="Annette Andresen" userId="fbfb720f-d6f2-45c4-ada2-1b4093edab50" providerId="ADAL" clId="{9C73451E-F6C5-43DE-AAF0-717C5ADD8A50}" dt="2024-09-11T11:08:03.232" v="71" actId="478"/>
          <ac:picMkLst>
            <pc:docMk/>
            <pc:sldMk cId="2608146144" sldId="283"/>
            <ac:picMk id="11" creationId="{7652E9B6-6609-4BE8-9EB3-0A9D195B5069}"/>
          </ac:picMkLst>
        </pc:picChg>
        <pc:picChg chg="add mod ord">
          <ac:chgData name="Annette Andresen" userId="fbfb720f-d6f2-45c4-ada2-1b4093edab50" providerId="ADAL" clId="{9C73451E-F6C5-43DE-AAF0-717C5ADD8A50}" dt="2024-09-11T11:18:26.522" v="169" actId="1076"/>
          <ac:picMkLst>
            <pc:docMk/>
            <pc:sldMk cId="2608146144" sldId="283"/>
            <ac:picMk id="12" creationId="{536A4C6E-301A-3B02-908F-3DE4027EDAB7}"/>
          </ac:picMkLst>
        </pc:picChg>
        <pc:picChg chg="add mod modCrop">
          <ac:chgData name="Annette Andresen" userId="fbfb720f-d6f2-45c4-ada2-1b4093edab50" providerId="ADAL" clId="{9C73451E-F6C5-43DE-AAF0-717C5ADD8A50}" dt="2024-09-11T11:19:27.833" v="184" actId="1076"/>
          <ac:picMkLst>
            <pc:docMk/>
            <pc:sldMk cId="2608146144" sldId="283"/>
            <ac:picMk id="13" creationId="{AD44B00D-A1D3-6C3A-63BD-F31BF5A39F80}"/>
          </ac:picMkLst>
        </pc:picChg>
        <pc:picChg chg="add mod">
          <ac:chgData name="Annette Andresen" userId="fbfb720f-d6f2-45c4-ada2-1b4093edab50" providerId="ADAL" clId="{9C73451E-F6C5-43DE-AAF0-717C5ADD8A50}" dt="2024-09-11T11:23:35.879" v="256"/>
          <ac:picMkLst>
            <pc:docMk/>
            <pc:sldMk cId="2608146144" sldId="283"/>
            <ac:picMk id="14" creationId="{61EE0DCD-439B-F42E-BFDA-A363143546E8}"/>
          </ac:picMkLst>
        </pc:picChg>
        <pc:picChg chg="add del mod">
          <ac:chgData name="Annette Andresen" userId="fbfb720f-d6f2-45c4-ada2-1b4093edab50" providerId="ADAL" clId="{9C73451E-F6C5-43DE-AAF0-717C5ADD8A50}" dt="2024-09-11T11:23:43.479" v="258" actId="21"/>
          <ac:picMkLst>
            <pc:docMk/>
            <pc:sldMk cId="2608146144" sldId="283"/>
            <ac:picMk id="15" creationId="{0F347657-37D2-8B20-2C82-F0FE1E193E81}"/>
          </ac:picMkLst>
        </pc:picChg>
        <pc:picChg chg="mod">
          <ac:chgData name="Annette Andresen" userId="fbfb720f-d6f2-45c4-ada2-1b4093edab50" providerId="ADAL" clId="{9C73451E-F6C5-43DE-AAF0-717C5ADD8A50}" dt="2024-09-11T10:59:54.076" v="45" actId="1076"/>
          <ac:picMkLst>
            <pc:docMk/>
            <pc:sldMk cId="2608146144" sldId="283"/>
            <ac:picMk id="20" creationId="{0ABE87F5-1775-C7F3-4F2B-AECEF7910257}"/>
          </ac:picMkLst>
        </pc:picChg>
        <pc:picChg chg="del mod">
          <ac:chgData name="Annette Andresen" userId="fbfb720f-d6f2-45c4-ada2-1b4093edab50" providerId="ADAL" clId="{9C73451E-F6C5-43DE-AAF0-717C5ADD8A50}" dt="2024-09-11T10:49:16.460" v="17" actId="478"/>
          <ac:picMkLst>
            <pc:docMk/>
            <pc:sldMk cId="2608146144" sldId="283"/>
            <ac:picMk id="21" creationId="{7C64BFAC-CD56-FBAA-3C18-AD97F76D8E22}"/>
          </ac:picMkLst>
        </pc:picChg>
        <pc:picChg chg="mod">
          <ac:chgData name="Annette Andresen" userId="fbfb720f-d6f2-45c4-ada2-1b4093edab50" providerId="ADAL" clId="{9C73451E-F6C5-43DE-AAF0-717C5ADD8A50}" dt="2024-09-11T11:13:31.109" v="147" actId="1076"/>
          <ac:picMkLst>
            <pc:docMk/>
            <pc:sldMk cId="2608146144" sldId="283"/>
            <ac:picMk id="24" creationId="{3C8E2DDC-0252-E71C-CB65-47395DD08D1B}"/>
          </ac:picMkLst>
        </pc:picChg>
        <pc:picChg chg="mod ord">
          <ac:chgData name="Annette Andresen" userId="fbfb720f-d6f2-45c4-ada2-1b4093edab50" providerId="ADAL" clId="{9C73451E-F6C5-43DE-AAF0-717C5ADD8A50}" dt="2024-09-11T11:18:30.290" v="170" actId="1076"/>
          <ac:picMkLst>
            <pc:docMk/>
            <pc:sldMk cId="2608146144" sldId="283"/>
            <ac:picMk id="25" creationId="{50DD29A9-FE5B-DA1B-8777-90F413A71860}"/>
          </ac:picMkLst>
        </pc:picChg>
        <pc:picChg chg="add mod">
          <ac:chgData name="Annette Andresen" userId="fbfb720f-d6f2-45c4-ada2-1b4093edab50" providerId="ADAL" clId="{9C73451E-F6C5-43DE-AAF0-717C5ADD8A50}" dt="2024-09-11T11:24:14.750" v="266" actId="1076"/>
          <ac:picMkLst>
            <pc:docMk/>
            <pc:sldMk cId="2608146144" sldId="283"/>
            <ac:picMk id="1026" creationId="{C67DEAF7-4BDE-E566-0B98-D558B9884F96}"/>
          </ac:picMkLst>
        </pc:picChg>
        <pc:picChg chg="add">
          <ac:chgData name="Annette Andresen" userId="fbfb720f-d6f2-45c4-ada2-1b4093edab50" providerId="ADAL" clId="{9C73451E-F6C5-43DE-AAF0-717C5ADD8A50}" dt="2024-09-11T10:54:05.903" v="32"/>
          <ac:picMkLst>
            <pc:docMk/>
            <pc:sldMk cId="2608146144" sldId="283"/>
            <ac:picMk id="1028" creationId="{B4C4E4C8-B5DC-304B-6182-90A48E703E28}"/>
          </ac:picMkLst>
        </pc:picChg>
        <pc:picChg chg="add mod">
          <ac:chgData name="Annette Andresen" userId="fbfb720f-d6f2-45c4-ada2-1b4093edab50" providerId="ADAL" clId="{9C73451E-F6C5-43DE-AAF0-717C5ADD8A50}" dt="2024-09-11T11:19:15.737" v="183" actId="1076"/>
          <ac:picMkLst>
            <pc:docMk/>
            <pc:sldMk cId="2608146144" sldId="283"/>
            <ac:picMk id="1030" creationId="{B5031BEA-FB31-9003-B5BA-8D30C55F6595}"/>
          </ac:picMkLst>
        </pc:picChg>
      </pc:sldChg>
      <pc:sldChg chg="addSp delSp modSp add del mod">
        <pc:chgData name="Annette Andresen" userId="fbfb720f-d6f2-45c4-ada2-1b4093edab50" providerId="ADAL" clId="{9C73451E-F6C5-43DE-AAF0-717C5ADD8A50}" dt="2024-09-11T12:06:51.164" v="498" actId="47"/>
        <pc:sldMkLst>
          <pc:docMk/>
          <pc:sldMk cId="1319017844" sldId="284"/>
        </pc:sldMkLst>
        <pc:spChg chg="del mod">
          <ac:chgData name="Annette Andresen" userId="fbfb720f-d6f2-45c4-ada2-1b4093edab50" providerId="ADAL" clId="{9C73451E-F6C5-43DE-AAF0-717C5ADD8A50}" dt="2024-09-11T12:05:09.784" v="479" actId="478"/>
          <ac:spMkLst>
            <pc:docMk/>
            <pc:sldMk cId="1319017844" sldId="284"/>
            <ac:spMk id="6" creationId="{855D8C01-C579-40B8-0ABB-DE986AC9D235}"/>
          </ac:spMkLst>
        </pc:spChg>
        <pc:picChg chg="del">
          <ac:chgData name="Annette Andresen" userId="fbfb720f-d6f2-45c4-ada2-1b4093edab50" providerId="ADAL" clId="{9C73451E-F6C5-43DE-AAF0-717C5ADD8A50}" dt="2024-09-11T12:05:08.023" v="477" actId="478"/>
          <ac:picMkLst>
            <pc:docMk/>
            <pc:sldMk cId="1319017844" sldId="284"/>
            <ac:picMk id="5" creationId="{25263781-D825-0FFC-7AC7-BF206D9E36AB}"/>
          </ac:picMkLst>
        </pc:picChg>
        <pc:picChg chg="add del mod">
          <ac:chgData name="Annette Andresen" userId="fbfb720f-d6f2-45c4-ada2-1b4093edab50" providerId="ADAL" clId="{9C73451E-F6C5-43DE-AAF0-717C5ADD8A50}" dt="2024-09-11T12:06:36.585" v="494" actId="478"/>
          <ac:picMkLst>
            <pc:docMk/>
            <pc:sldMk cId="1319017844" sldId="284"/>
            <ac:picMk id="7" creationId="{680D5CE3-593B-5A5A-0DA0-2F44CD9C4862}"/>
          </ac:picMkLst>
        </pc:picChg>
        <pc:picChg chg="add del mod">
          <ac:chgData name="Annette Andresen" userId="fbfb720f-d6f2-45c4-ada2-1b4093edab50" providerId="ADAL" clId="{9C73451E-F6C5-43DE-AAF0-717C5ADD8A50}" dt="2024-09-11T12:06:49.445" v="497" actId="478"/>
          <ac:picMkLst>
            <pc:docMk/>
            <pc:sldMk cId="1319017844" sldId="284"/>
            <ac:picMk id="9" creationId="{09DA4C7B-A44D-0C19-A074-9E346F000C82}"/>
          </ac:picMkLst>
        </pc:picChg>
      </pc:sldChg>
      <pc:sldChg chg="addSp delSp modSp new del mod">
        <pc:chgData name="Annette Andresen" userId="fbfb720f-d6f2-45c4-ada2-1b4093edab50" providerId="ADAL" clId="{9C73451E-F6C5-43DE-AAF0-717C5ADD8A50}" dt="2024-09-11T11:42:29.924" v="374" actId="47"/>
        <pc:sldMkLst>
          <pc:docMk/>
          <pc:sldMk cId="3400109489" sldId="284"/>
        </pc:sldMkLst>
        <pc:spChg chg="del">
          <ac:chgData name="Annette Andresen" userId="fbfb720f-d6f2-45c4-ada2-1b4093edab50" providerId="ADAL" clId="{9C73451E-F6C5-43DE-AAF0-717C5ADD8A50}" dt="2024-09-11T11:42:19.334" v="373" actId="3680"/>
          <ac:spMkLst>
            <pc:docMk/>
            <pc:sldMk cId="3400109489" sldId="284"/>
            <ac:spMk id="3" creationId="{3BC1EE29-75CE-4513-334A-A805E4197B3B}"/>
          </ac:spMkLst>
        </pc:spChg>
        <pc:graphicFrameChg chg="add mod ord modGraphic">
          <ac:chgData name="Annette Andresen" userId="fbfb720f-d6f2-45c4-ada2-1b4093edab50" providerId="ADAL" clId="{9C73451E-F6C5-43DE-AAF0-717C5ADD8A50}" dt="2024-09-11T11:42:19.334" v="373" actId="3680"/>
          <ac:graphicFrameMkLst>
            <pc:docMk/>
            <pc:sldMk cId="3400109489" sldId="284"/>
            <ac:graphicFrameMk id="4" creationId="{DD11C34F-FDEC-C8D6-0B08-53A5700A825B}"/>
          </ac:graphicFrameMkLst>
        </pc:graphicFrameChg>
      </pc:sldChg>
    </pc:docChg>
  </pc:docChgLst>
  <pc:docChgLst>
    <pc:chgData name="Jakob Stendahl" userId="31c817a6-28e1-4149-b97d-3ea896b0dcbf" providerId="ADAL" clId="{2E98FFB9-4D1F-4C1D-B911-2FF6DC3DC6CB}"/>
    <pc:docChg chg="modSld">
      <pc:chgData name="Jakob Stendahl" userId="31c817a6-28e1-4149-b97d-3ea896b0dcbf" providerId="ADAL" clId="{2E98FFB9-4D1F-4C1D-B911-2FF6DC3DC6CB}" dt="2024-11-08T12:13:55.654" v="36" actId="20577"/>
      <pc:docMkLst>
        <pc:docMk/>
      </pc:docMkLst>
      <pc:sldChg chg="modSp mod">
        <pc:chgData name="Jakob Stendahl" userId="31c817a6-28e1-4149-b97d-3ea896b0dcbf" providerId="ADAL" clId="{2E98FFB9-4D1F-4C1D-B911-2FF6DC3DC6CB}" dt="2024-11-08T12:13:55.654" v="36" actId="20577"/>
        <pc:sldMkLst>
          <pc:docMk/>
          <pc:sldMk cId="2866585428" sldId="676"/>
        </pc:sldMkLst>
        <pc:spChg chg="mod">
          <ac:chgData name="Jakob Stendahl" userId="31c817a6-28e1-4149-b97d-3ea896b0dcbf" providerId="ADAL" clId="{2E98FFB9-4D1F-4C1D-B911-2FF6DC3DC6CB}" dt="2024-11-08T12:13:55.654" v="36" actId="20577"/>
          <ac:spMkLst>
            <pc:docMk/>
            <pc:sldMk cId="2866585428" sldId="676"/>
            <ac:spMk id="8" creationId="{0E622062-46F7-B725-8365-FF6755F9B407}"/>
          </ac:spMkLst>
        </pc:spChg>
      </pc:sldChg>
    </pc:docChg>
  </pc:docChgLst>
  <pc:docChgLst>
    <pc:chgData name="Vilde Gjøvik" userId="3e5ae2c1-af6b-4847-894f-167605063150" providerId="ADAL" clId="{43948EF7-02CA-4725-BD39-DB7251D27CD4}"/>
    <pc:docChg chg="undo redo custSel addSld delSld modSld sldOrd modSection">
      <pc:chgData name="Vilde Gjøvik" userId="3e5ae2c1-af6b-4847-894f-167605063150" providerId="ADAL" clId="{43948EF7-02CA-4725-BD39-DB7251D27CD4}" dt="2024-09-13T10:12:20.642" v="5538" actId="20577"/>
      <pc:docMkLst>
        <pc:docMk/>
      </pc:docMkLst>
      <pc:sldChg chg="modSp mod modNotesTx">
        <pc:chgData name="Vilde Gjøvik" userId="3e5ae2c1-af6b-4847-894f-167605063150" providerId="ADAL" clId="{43948EF7-02CA-4725-BD39-DB7251D27CD4}" dt="2024-09-12T11:17:47.222" v="2543" actId="255"/>
        <pc:sldMkLst>
          <pc:docMk/>
          <pc:sldMk cId="2528222859" sldId="258"/>
        </pc:sldMkLst>
        <pc:spChg chg="mod">
          <ac:chgData name="Vilde Gjøvik" userId="3e5ae2c1-af6b-4847-894f-167605063150" providerId="ADAL" clId="{43948EF7-02CA-4725-BD39-DB7251D27CD4}" dt="2024-09-12T11:17:47.222" v="2543" actId="255"/>
          <ac:spMkLst>
            <pc:docMk/>
            <pc:sldMk cId="2528222859" sldId="258"/>
            <ac:spMk id="4" creationId="{7A54A4B1-6833-F05C-C440-F312F26C294F}"/>
          </ac:spMkLst>
        </pc:spChg>
        <pc:spChg chg="mod">
          <ac:chgData name="Vilde Gjøvik" userId="3e5ae2c1-af6b-4847-894f-167605063150" providerId="ADAL" clId="{43948EF7-02CA-4725-BD39-DB7251D27CD4}" dt="2024-09-12T11:09:56.254" v="2503" actId="12"/>
          <ac:spMkLst>
            <pc:docMk/>
            <pc:sldMk cId="2528222859" sldId="258"/>
            <ac:spMk id="5" creationId="{60AAE6B5-CEEC-E815-012C-B4813AF3D20F}"/>
          </ac:spMkLst>
        </pc:spChg>
      </pc:sldChg>
      <pc:sldChg chg="modSp mod modNotesTx">
        <pc:chgData name="Vilde Gjøvik" userId="3e5ae2c1-af6b-4847-894f-167605063150" providerId="ADAL" clId="{43948EF7-02CA-4725-BD39-DB7251D27CD4}" dt="2024-09-13T08:57:20.572" v="5068" actId="20577"/>
        <pc:sldMkLst>
          <pc:docMk/>
          <pc:sldMk cId="817747543" sldId="259"/>
        </pc:sldMkLst>
        <pc:spChg chg="mod">
          <ac:chgData name="Vilde Gjøvik" userId="3e5ae2c1-af6b-4847-894f-167605063150" providerId="ADAL" clId="{43948EF7-02CA-4725-BD39-DB7251D27CD4}" dt="2024-09-12T11:17:36.939" v="2542" actId="255"/>
          <ac:spMkLst>
            <pc:docMk/>
            <pc:sldMk cId="817747543" sldId="259"/>
            <ac:spMk id="5" creationId="{F9BB0A1D-F486-8161-C71F-6F83ED314D26}"/>
          </ac:spMkLst>
        </pc:spChg>
        <pc:spChg chg="mod">
          <ac:chgData name="Vilde Gjøvik" userId="3e5ae2c1-af6b-4847-894f-167605063150" providerId="ADAL" clId="{43948EF7-02CA-4725-BD39-DB7251D27CD4}" dt="2024-09-13T08:57:20.572" v="5068" actId="20577"/>
          <ac:spMkLst>
            <pc:docMk/>
            <pc:sldMk cId="817747543" sldId="259"/>
            <ac:spMk id="6" creationId="{82E0626C-B18D-3DB3-67BD-842B300A6AC3}"/>
          </ac:spMkLst>
        </pc:spChg>
      </pc:sldChg>
      <pc:sldChg chg="del">
        <pc:chgData name="Vilde Gjøvik" userId="3e5ae2c1-af6b-4847-894f-167605063150" providerId="ADAL" clId="{43948EF7-02CA-4725-BD39-DB7251D27CD4}" dt="2024-09-12T11:09:36.209" v="2487" actId="47"/>
        <pc:sldMkLst>
          <pc:docMk/>
          <pc:sldMk cId="439029289" sldId="261"/>
        </pc:sldMkLst>
      </pc:sldChg>
      <pc:sldChg chg="addSp delSp modSp mod ord modClrScheme chgLayout modNotesTx">
        <pc:chgData name="Vilde Gjøvik" userId="3e5ae2c1-af6b-4847-894f-167605063150" providerId="ADAL" clId="{43948EF7-02CA-4725-BD39-DB7251D27CD4}" dt="2024-09-13T09:00:24.204" v="5079" actId="255"/>
        <pc:sldMkLst>
          <pc:docMk/>
          <pc:sldMk cId="654937000" sldId="262"/>
        </pc:sldMkLst>
        <pc:spChg chg="mod ord">
          <ac:chgData name="Vilde Gjøvik" userId="3e5ae2c1-af6b-4847-894f-167605063150" providerId="ADAL" clId="{43948EF7-02CA-4725-BD39-DB7251D27CD4}" dt="2024-09-13T09:00:17.580" v="5078" actId="255"/>
          <ac:spMkLst>
            <pc:docMk/>
            <pc:sldMk cId="654937000" sldId="262"/>
            <ac:spMk id="2" creationId="{9B83B757-E8B8-1ACE-82B7-737C73F22E8E}"/>
          </ac:spMkLst>
        </pc:spChg>
        <pc:spChg chg="del mod ord">
          <ac:chgData name="Vilde Gjøvik" userId="3e5ae2c1-af6b-4847-894f-167605063150" providerId="ADAL" clId="{43948EF7-02CA-4725-BD39-DB7251D27CD4}" dt="2024-09-11T08:47:08.295" v="551" actId="700"/>
          <ac:spMkLst>
            <pc:docMk/>
            <pc:sldMk cId="654937000" sldId="262"/>
            <ac:spMk id="3" creationId="{2417C207-B8D3-C9AC-6380-B23E4A62DDDA}"/>
          </ac:spMkLst>
        </pc:spChg>
        <pc:spChg chg="add mod ord">
          <ac:chgData name="Vilde Gjøvik" userId="3e5ae2c1-af6b-4847-894f-167605063150" providerId="ADAL" clId="{43948EF7-02CA-4725-BD39-DB7251D27CD4}" dt="2024-09-12T11:48:15.621" v="2874" actId="1076"/>
          <ac:spMkLst>
            <pc:docMk/>
            <pc:sldMk cId="654937000" sldId="262"/>
            <ac:spMk id="4" creationId="{C76B19D1-5ED2-4EEC-9B3C-CF4766A7C52C}"/>
          </ac:spMkLst>
        </pc:spChg>
        <pc:spChg chg="add mod ord">
          <ac:chgData name="Vilde Gjøvik" userId="3e5ae2c1-af6b-4847-894f-167605063150" providerId="ADAL" clId="{43948EF7-02CA-4725-BD39-DB7251D27CD4}" dt="2024-09-13T09:00:24.204" v="5079" actId="255"/>
          <ac:spMkLst>
            <pc:docMk/>
            <pc:sldMk cId="654937000" sldId="262"/>
            <ac:spMk id="5" creationId="{0559A199-C90E-FC8B-EF92-8433F207E7CC}"/>
          </ac:spMkLst>
        </pc:spChg>
        <pc:spChg chg="add mod ord">
          <ac:chgData name="Vilde Gjøvik" userId="3e5ae2c1-af6b-4847-894f-167605063150" providerId="ADAL" clId="{43948EF7-02CA-4725-BD39-DB7251D27CD4}" dt="2024-09-11T08:47:08.295" v="551" actId="700"/>
          <ac:spMkLst>
            <pc:docMk/>
            <pc:sldMk cId="654937000" sldId="262"/>
            <ac:spMk id="6" creationId="{330637DA-7BEA-8F37-1397-CC5191B8F5F0}"/>
          </ac:spMkLst>
        </pc:spChg>
        <pc:spChg chg="add del mod ord">
          <ac:chgData name="Vilde Gjøvik" userId="3e5ae2c1-af6b-4847-894f-167605063150" providerId="ADAL" clId="{43948EF7-02CA-4725-BD39-DB7251D27CD4}" dt="2024-09-12T11:46:13.855" v="2870"/>
          <ac:spMkLst>
            <pc:docMk/>
            <pc:sldMk cId="654937000" sldId="262"/>
            <ac:spMk id="7" creationId="{3B3E17AF-80B3-E113-A6E7-0D1F45918D8E}"/>
          </ac:spMkLst>
        </pc:spChg>
        <pc:picChg chg="add mod">
          <ac:chgData name="Vilde Gjøvik" userId="3e5ae2c1-af6b-4847-894f-167605063150" providerId="ADAL" clId="{43948EF7-02CA-4725-BD39-DB7251D27CD4}" dt="2024-09-13T06:41:07.494" v="3198" actId="1076"/>
          <ac:picMkLst>
            <pc:docMk/>
            <pc:sldMk cId="654937000" sldId="262"/>
            <ac:picMk id="3" creationId="{06B745D7-3702-3599-70D4-7FD389CB9585}"/>
          </ac:picMkLst>
        </pc:picChg>
      </pc:sldChg>
      <pc:sldChg chg="addSp delSp modSp mod ord modNotesTx">
        <pc:chgData name="Vilde Gjøvik" userId="3e5ae2c1-af6b-4847-894f-167605063150" providerId="ADAL" clId="{43948EF7-02CA-4725-BD39-DB7251D27CD4}" dt="2024-09-12T11:19:04.037" v="2548" actId="255"/>
        <pc:sldMkLst>
          <pc:docMk/>
          <pc:sldMk cId="526117444" sldId="264"/>
        </pc:sldMkLst>
        <pc:spChg chg="mod">
          <ac:chgData name="Vilde Gjøvik" userId="3e5ae2c1-af6b-4847-894f-167605063150" providerId="ADAL" clId="{43948EF7-02CA-4725-BD39-DB7251D27CD4}" dt="2024-09-12T11:17:28.845" v="2541" actId="255"/>
          <ac:spMkLst>
            <pc:docMk/>
            <pc:sldMk cId="526117444" sldId="264"/>
            <ac:spMk id="3" creationId="{A169A0D3-5164-2EEF-F98C-D89EFEEA6E4E}"/>
          </ac:spMkLst>
        </pc:spChg>
        <pc:spChg chg="mod">
          <ac:chgData name="Vilde Gjøvik" userId="3e5ae2c1-af6b-4847-894f-167605063150" providerId="ADAL" clId="{43948EF7-02CA-4725-BD39-DB7251D27CD4}" dt="2024-09-12T11:19:04.037" v="2548" actId="255"/>
          <ac:spMkLst>
            <pc:docMk/>
            <pc:sldMk cId="526117444" sldId="264"/>
            <ac:spMk id="4" creationId="{F0EE87B3-849E-AB8A-7EC6-E6E8207EDAEC}"/>
          </ac:spMkLst>
        </pc:spChg>
        <pc:spChg chg="del mod">
          <ac:chgData name="Vilde Gjøvik" userId="3e5ae2c1-af6b-4847-894f-167605063150" providerId="ADAL" clId="{43948EF7-02CA-4725-BD39-DB7251D27CD4}" dt="2024-09-11T08:34:00.880" v="344"/>
          <ac:spMkLst>
            <pc:docMk/>
            <pc:sldMk cId="526117444" sldId="264"/>
            <ac:spMk id="5" creationId="{ABC28F44-0F8E-1BC5-389B-0CFD9DDE3BB3}"/>
          </ac:spMkLst>
        </pc:spChg>
        <pc:spChg chg="add mod">
          <ac:chgData name="Vilde Gjøvik" userId="3e5ae2c1-af6b-4847-894f-167605063150" providerId="ADAL" clId="{43948EF7-02CA-4725-BD39-DB7251D27CD4}" dt="2024-09-11T08:00:41.558" v="59" actId="14100"/>
          <ac:spMkLst>
            <pc:docMk/>
            <pc:sldMk cId="526117444" sldId="264"/>
            <ac:spMk id="6" creationId="{40BA6DE4-92C3-AE31-48EA-E63EDC287A2B}"/>
          </ac:spMkLst>
        </pc:spChg>
        <pc:spChg chg="add mod">
          <ac:chgData name="Vilde Gjøvik" userId="3e5ae2c1-af6b-4847-894f-167605063150" providerId="ADAL" clId="{43948EF7-02CA-4725-BD39-DB7251D27CD4}" dt="2024-09-11T08:02:51.905" v="97" actId="1076"/>
          <ac:spMkLst>
            <pc:docMk/>
            <pc:sldMk cId="526117444" sldId="264"/>
            <ac:spMk id="8" creationId="{BB2C9AAF-DB90-D335-B43A-1061E19E72D2}"/>
          </ac:spMkLst>
        </pc:spChg>
        <pc:spChg chg="mod">
          <ac:chgData name="Vilde Gjøvik" userId="3e5ae2c1-af6b-4847-894f-167605063150" providerId="ADAL" clId="{43948EF7-02CA-4725-BD39-DB7251D27CD4}" dt="2024-09-11T08:02:58.614" v="98" actId="1076"/>
          <ac:spMkLst>
            <pc:docMk/>
            <pc:sldMk cId="526117444" sldId="264"/>
            <ac:spMk id="9" creationId="{652EB817-B136-1A94-8393-61412C9E7F7F}"/>
          </ac:spMkLst>
        </pc:spChg>
        <pc:spChg chg="mod">
          <ac:chgData name="Vilde Gjøvik" userId="3e5ae2c1-af6b-4847-894f-167605063150" providerId="ADAL" clId="{43948EF7-02CA-4725-BD39-DB7251D27CD4}" dt="2024-09-11T08:17:39.539" v="212" actId="20577"/>
          <ac:spMkLst>
            <pc:docMk/>
            <pc:sldMk cId="526117444" sldId="264"/>
            <ac:spMk id="10" creationId="{EB2B0DF9-DA76-06F4-B6A4-5CCEF8E4A79F}"/>
          </ac:spMkLst>
        </pc:spChg>
        <pc:spChg chg="add del mod">
          <ac:chgData name="Vilde Gjøvik" userId="3e5ae2c1-af6b-4847-894f-167605063150" providerId="ADAL" clId="{43948EF7-02CA-4725-BD39-DB7251D27CD4}" dt="2024-09-11T08:01:45.050" v="91" actId="478"/>
          <ac:spMkLst>
            <pc:docMk/>
            <pc:sldMk cId="526117444" sldId="264"/>
            <ac:spMk id="12" creationId="{C9C0DEBF-038A-77D3-5500-C94CD4F5ED1D}"/>
          </ac:spMkLst>
        </pc:spChg>
        <pc:spChg chg="add del mod">
          <ac:chgData name="Vilde Gjøvik" userId="3e5ae2c1-af6b-4847-894f-167605063150" providerId="ADAL" clId="{43948EF7-02CA-4725-BD39-DB7251D27CD4}" dt="2024-09-11T08:04:21.474" v="102"/>
          <ac:spMkLst>
            <pc:docMk/>
            <pc:sldMk cId="526117444" sldId="264"/>
            <ac:spMk id="13" creationId="{F36EDA56-CA8C-55E7-4D89-2324845EB853}"/>
          </ac:spMkLst>
        </pc:spChg>
        <pc:spChg chg="add del mod">
          <ac:chgData name="Vilde Gjøvik" userId="3e5ae2c1-af6b-4847-894f-167605063150" providerId="ADAL" clId="{43948EF7-02CA-4725-BD39-DB7251D27CD4}" dt="2024-09-11T08:35:04.245" v="358"/>
          <ac:spMkLst>
            <pc:docMk/>
            <pc:sldMk cId="526117444" sldId="264"/>
            <ac:spMk id="14" creationId="{F8C8D481-6BD3-5197-EE5C-3914377567DE}"/>
          </ac:spMkLst>
        </pc:spChg>
        <pc:spChg chg="add del mod">
          <ac:chgData name="Vilde Gjøvik" userId="3e5ae2c1-af6b-4847-894f-167605063150" providerId="ADAL" clId="{43948EF7-02CA-4725-BD39-DB7251D27CD4}" dt="2024-09-11T09:09:05.872" v="1114"/>
          <ac:spMkLst>
            <pc:docMk/>
            <pc:sldMk cId="526117444" sldId="264"/>
            <ac:spMk id="15" creationId="{BB178FF2-C70C-AA94-898F-BC0EB91A7583}"/>
          </ac:spMkLst>
        </pc:spChg>
        <pc:spChg chg="add del mod">
          <ac:chgData name="Vilde Gjøvik" userId="3e5ae2c1-af6b-4847-894f-167605063150" providerId="ADAL" clId="{43948EF7-02CA-4725-BD39-DB7251D27CD4}" dt="2024-09-11T08:21:15.346" v="219"/>
          <ac:spMkLst>
            <pc:docMk/>
            <pc:sldMk cId="526117444" sldId="264"/>
            <ac:spMk id="17" creationId="{9FA756B9-5239-C49B-B7DE-004BB7F0219E}"/>
          </ac:spMkLst>
        </pc:spChg>
        <pc:spChg chg="add mod">
          <ac:chgData name="Vilde Gjøvik" userId="3e5ae2c1-af6b-4847-894f-167605063150" providerId="ADAL" clId="{43948EF7-02CA-4725-BD39-DB7251D27CD4}" dt="2024-09-11T08:28:43.819" v="343" actId="20577"/>
          <ac:spMkLst>
            <pc:docMk/>
            <pc:sldMk cId="526117444" sldId="264"/>
            <ac:spMk id="18" creationId="{64C0E23E-2E1B-526D-4364-636D47C09237}"/>
          </ac:spMkLst>
        </pc:spChg>
        <pc:picChg chg="add mod">
          <ac:chgData name="Vilde Gjøvik" userId="3e5ae2c1-af6b-4847-894f-167605063150" providerId="ADAL" clId="{43948EF7-02CA-4725-BD39-DB7251D27CD4}" dt="2024-09-11T08:34:00.880" v="344"/>
          <ac:picMkLst>
            <pc:docMk/>
            <pc:sldMk cId="526117444" sldId="264"/>
            <ac:picMk id="19" creationId="{FB471744-5513-842E-6009-EEF98D19E12F}"/>
          </ac:picMkLst>
        </pc:picChg>
        <pc:picChg chg="add mod">
          <ac:chgData name="Vilde Gjøvik" userId="3e5ae2c1-af6b-4847-894f-167605063150" providerId="ADAL" clId="{43948EF7-02CA-4725-BD39-DB7251D27CD4}" dt="2024-09-11T08:35:22.966" v="363" actId="1076"/>
          <ac:picMkLst>
            <pc:docMk/>
            <pc:sldMk cId="526117444" sldId="264"/>
            <ac:picMk id="20" creationId="{0ABE87F5-1775-C7F3-4F2B-AECEF7910257}"/>
          </ac:picMkLst>
        </pc:picChg>
        <pc:picChg chg="add mod">
          <ac:chgData name="Vilde Gjøvik" userId="3e5ae2c1-af6b-4847-894f-167605063150" providerId="ADAL" clId="{43948EF7-02CA-4725-BD39-DB7251D27CD4}" dt="2024-09-11T08:35:24.444" v="364" actId="1076"/>
          <ac:picMkLst>
            <pc:docMk/>
            <pc:sldMk cId="526117444" sldId="264"/>
            <ac:picMk id="21" creationId="{7C64BFAC-CD56-FBAA-3C18-AD97F76D8E22}"/>
          </ac:picMkLst>
        </pc:picChg>
        <pc:picChg chg="add del mod">
          <ac:chgData name="Vilde Gjøvik" userId="3e5ae2c1-af6b-4847-894f-167605063150" providerId="ADAL" clId="{43948EF7-02CA-4725-BD39-DB7251D27CD4}" dt="2024-09-11T09:08:35.238" v="1100" actId="478"/>
          <ac:picMkLst>
            <pc:docMk/>
            <pc:sldMk cId="526117444" sldId="264"/>
            <ac:picMk id="22" creationId="{A159C6F3-58E3-6330-0792-F08922AC76B7}"/>
          </ac:picMkLst>
        </pc:picChg>
        <pc:picChg chg="add del mod">
          <ac:chgData name="Vilde Gjøvik" userId="3e5ae2c1-af6b-4847-894f-167605063150" providerId="ADAL" clId="{43948EF7-02CA-4725-BD39-DB7251D27CD4}" dt="2024-09-11T09:08:46.729" v="1106" actId="478"/>
          <ac:picMkLst>
            <pc:docMk/>
            <pc:sldMk cId="526117444" sldId="264"/>
            <ac:picMk id="23" creationId="{AF722F38-B504-6B0C-CB2B-C73EDF13B151}"/>
          </ac:picMkLst>
        </pc:picChg>
        <pc:picChg chg="add mod">
          <ac:chgData name="Vilde Gjøvik" userId="3e5ae2c1-af6b-4847-894f-167605063150" providerId="ADAL" clId="{43948EF7-02CA-4725-BD39-DB7251D27CD4}" dt="2024-09-11T09:08:43.762" v="1105" actId="1076"/>
          <ac:picMkLst>
            <pc:docMk/>
            <pc:sldMk cId="526117444" sldId="264"/>
            <ac:picMk id="24" creationId="{3C8E2DDC-0252-E71C-CB65-47395DD08D1B}"/>
          </ac:picMkLst>
        </pc:picChg>
        <pc:picChg chg="add mod">
          <ac:chgData name="Vilde Gjøvik" userId="3e5ae2c1-af6b-4847-894f-167605063150" providerId="ADAL" clId="{43948EF7-02CA-4725-BD39-DB7251D27CD4}" dt="2024-09-11T09:09:04.292" v="1112" actId="1076"/>
          <ac:picMkLst>
            <pc:docMk/>
            <pc:sldMk cId="526117444" sldId="264"/>
            <ac:picMk id="25" creationId="{50DD29A9-FE5B-DA1B-8777-90F413A71860}"/>
          </ac:picMkLst>
        </pc:picChg>
      </pc:sldChg>
      <pc:sldChg chg="modSp mod modClrScheme chgLayout modNotesTx">
        <pc:chgData name="Vilde Gjøvik" userId="3e5ae2c1-af6b-4847-894f-167605063150" providerId="ADAL" clId="{43948EF7-02CA-4725-BD39-DB7251D27CD4}" dt="2024-09-13T10:12:20.642" v="5538" actId="20577"/>
        <pc:sldMkLst>
          <pc:docMk/>
          <pc:sldMk cId="1373725826" sldId="265"/>
        </pc:sldMkLst>
        <pc:spChg chg="mod ord">
          <ac:chgData name="Vilde Gjøvik" userId="3e5ae2c1-af6b-4847-894f-167605063150" providerId="ADAL" clId="{43948EF7-02CA-4725-BD39-DB7251D27CD4}" dt="2024-09-13T09:07:33.418" v="5140" actId="700"/>
          <ac:spMkLst>
            <pc:docMk/>
            <pc:sldMk cId="1373725826" sldId="265"/>
            <ac:spMk id="2" creationId="{3CDA7C7A-3EE3-12CD-3FA4-6F3534AB8E20}"/>
          </ac:spMkLst>
        </pc:spChg>
        <pc:spChg chg="mod ord">
          <ac:chgData name="Vilde Gjøvik" userId="3e5ae2c1-af6b-4847-894f-167605063150" providerId="ADAL" clId="{43948EF7-02CA-4725-BD39-DB7251D27CD4}" dt="2024-09-13T09:07:33.418" v="5140" actId="700"/>
          <ac:spMkLst>
            <pc:docMk/>
            <pc:sldMk cId="1373725826" sldId="265"/>
            <ac:spMk id="3" creationId="{372BE9DB-6915-0385-BA82-9B409B6AE079}"/>
          </ac:spMkLst>
        </pc:spChg>
        <pc:picChg chg="mod ord">
          <ac:chgData name="Vilde Gjøvik" userId="3e5ae2c1-af6b-4847-894f-167605063150" providerId="ADAL" clId="{43948EF7-02CA-4725-BD39-DB7251D27CD4}" dt="2024-09-13T09:07:38.109" v="5141" actId="1076"/>
          <ac:picMkLst>
            <pc:docMk/>
            <pc:sldMk cId="1373725826" sldId="265"/>
            <ac:picMk id="5" creationId="{22191D85-894D-9758-488B-9AC2098E4F3E}"/>
          </ac:picMkLst>
        </pc:picChg>
      </pc:sldChg>
      <pc:sldChg chg="new del">
        <pc:chgData name="Vilde Gjøvik" userId="3e5ae2c1-af6b-4847-894f-167605063150" providerId="ADAL" clId="{43948EF7-02CA-4725-BD39-DB7251D27CD4}" dt="2024-09-11T08:37:53.875" v="381" actId="47"/>
        <pc:sldMkLst>
          <pc:docMk/>
          <pc:sldMk cId="1397892928" sldId="265"/>
        </pc:sldMkLst>
      </pc:sldChg>
      <pc:sldChg chg="new del">
        <pc:chgData name="Vilde Gjøvik" userId="3e5ae2c1-af6b-4847-894f-167605063150" providerId="ADAL" clId="{43948EF7-02CA-4725-BD39-DB7251D27CD4}" dt="2024-09-11T08:37:56.081" v="382" actId="47"/>
        <pc:sldMkLst>
          <pc:docMk/>
          <pc:sldMk cId="242371199" sldId="266"/>
        </pc:sldMkLst>
      </pc:sldChg>
      <pc:sldChg chg="modSp new mod modShow">
        <pc:chgData name="Vilde Gjøvik" userId="3e5ae2c1-af6b-4847-894f-167605063150" providerId="ADAL" clId="{43948EF7-02CA-4725-BD39-DB7251D27CD4}" dt="2024-09-13T08:59:22.610" v="5077" actId="729"/>
        <pc:sldMkLst>
          <pc:docMk/>
          <pc:sldMk cId="1612189591" sldId="267"/>
        </pc:sldMkLst>
        <pc:spChg chg="mod">
          <ac:chgData name="Vilde Gjøvik" userId="3e5ae2c1-af6b-4847-894f-167605063150" providerId="ADAL" clId="{43948EF7-02CA-4725-BD39-DB7251D27CD4}" dt="2024-09-12T11:17:15.613" v="2539" actId="255"/>
          <ac:spMkLst>
            <pc:docMk/>
            <pc:sldMk cId="1612189591" sldId="267"/>
            <ac:spMk id="2" creationId="{1E7AE58D-FAAA-C975-EB51-63CBF44D4C32}"/>
          </ac:spMkLst>
        </pc:spChg>
        <pc:spChg chg="mod">
          <ac:chgData name="Vilde Gjøvik" userId="3e5ae2c1-af6b-4847-894f-167605063150" providerId="ADAL" clId="{43948EF7-02CA-4725-BD39-DB7251D27CD4}" dt="2024-09-11T11:08:32.943" v="2447" actId="20577"/>
          <ac:spMkLst>
            <pc:docMk/>
            <pc:sldMk cId="1612189591" sldId="267"/>
            <ac:spMk id="3" creationId="{650030B5-50C1-0B6A-CACD-34E035DC50F7}"/>
          </ac:spMkLst>
        </pc:spChg>
      </pc:sldChg>
      <pc:sldChg chg="modSp new del mod">
        <pc:chgData name="Vilde Gjøvik" userId="3e5ae2c1-af6b-4847-894f-167605063150" providerId="ADAL" clId="{43948EF7-02CA-4725-BD39-DB7251D27CD4}" dt="2024-09-12T10:24:52.242" v="2486" actId="47"/>
        <pc:sldMkLst>
          <pc:docMk/>
          <pc:sldMk cId="2899694659" sldId="268"/>
        </pc:sldMkLst>
        <pc:spChg chg="mod">
          <ac:chgData name="Vilde Gjøvik" userId="3e5ae2c1-af6b-4847-894f-167605063150" providerId="ADAL" clId="{43948EF7-02CA-4725-BD39-DB7251D27CD4}" dt="2024-09-11T08:46:23.891" v="550" actId="20577"/>
          <ac:spMkLst>
            <pc:docMk/>
            <pc:sldMk cId="2899694659" sldId="268"/>
            <ac:spMk id="2" creationId="{0D35B64A-D6C2-4D4A-D034-CE8F4639B62F}"/>
          </ac:spMkLst>
        </pc:spChg>
        <pc:spChg chg="mod">
          <ac:chgData name="Vilde Gjøvik" userId="3e5ae2c1-af6b-4847-894f-167605063150" providerId="ADAL" clId="{43948EF7-02CA-4725-BD39-DB7251D27CD4}" dt="2024-09-11T12:21:26.233" v="2464" actId="20577"/>
          <ac:spMkLst>
            <pc:docMk/>
            <pc:sldMk cId="2899694659" sldId="268"/>
            <ac:spMk id="3" creationId="{80E763E6-572D-0D29-2DCE-568C3FB385C3}"/>
          </ac:spMkLst>
        </pc:spChg>
      </pc:sldChg>
      <pc:sldChg chg="modSp new mod ord">
        <pc:chgData name="Vilde Gjøvik" userId="3e5ae2c1-af6b-4847-894f-167605063150" providerId="ADAL" clId="{43948EF7-02CA-4725-BD39-DB7251D27CD4}" dt="2024-09-13T07:34:18.669" v="4303" actId="255"/>
        <pc:sldMkLst>
          <pc:docMk/>
          <pc:sldMk cId="582151505" sldId="269"/>
        </pc:sldMkLst>
        <pc:spChg chg="mod">
          <ac:chgData name="Vilde Gjøvik" userId="3e5ae2c1-af6b-4847-894f-167605063150" providerId="ADAL" clId="{43948EF7-02CA-4725-BD39-DB7251D27CD4}" dt="2024-09-13T07:34:18.669" v="4303" actId="255"/>
          <ac:spMkLst>
            <pc:docMk/>
            <pc:sldMk cId="582151505" sldId="269"/>
            <ac:spMk id="2" creationId="{07C4C79F-8EF0-FA2D-7027-E46876B34339}"/>
          </ac:spMkLst>
        </pc:spChg>
      </pc:sldChg>
      <pc:sldChg chg="addSp delSp modSp new mod modClrScheme chgLayout">
        <pc:chgData name="Vilde Gjøvik" userId="3e5ae2c1-af6b-4847-894f-167605063150" providerId="ADAL" clId="{43948EF7-02CA-4725-BD39-DB7251D27CD4}" dt="2024-09-13T09:03:14.325" v="5099" actId="255"/>
        <pc:sldMkLst>
          <pc:docMk/>
          <pc:sldMk cId="238762570" sldId="270"/>
        </pc:sldMkLst>
        <pc:spChg chg="mod ord">
          <ac:chgData name="Vilde Gjøvik" userId="3e5ae2c1-af6b-4847-894f-167605063150" providerId="ADAL" clId="{43948EF7-02CA-4725-BD39-DB7251D27CD4}" dt="2024-09-13T09:03:14.325" v="5099" actId="255"/>
          <ac:spMkLst>
            <pc:docMk/>
            <pc:sldMk cId="238762570" sldId="270"/>
            <ac:spMk id="2" creationId="{C2602C62-EE72-0DCE-14D6-528F7AD8A4D2}"/>
          </ac:spMkLst>
        </pc:spChg>
        <pc:spChg chg="add mod ord">
          <ac:chgData name="Vilde Gjøvik" userId="3e5ae2c1-af6b-4847-894f-167605063150" providerId="ADAL" clId="{43948EF7-02CA-4725-BD39-DB7251D27CD4}" dt="2024-09-13T07:33:45.316" v="4300" actId="255"/>
          <ac:spMkLst>
            <pc:docMk/>
            <pc:sldMk cId="238762570" sldId="270"/>
            <ac:spMk id="3" creationId="{36ADCE24-C82D-D9F3-B4EB-05BC992EB03C}"/>
          </ac:spMkLst>
        </pc:spChg>
        <pc:spChg chg="add del mod ord">
          <ac:chgData name="Vilde Gjøvik" userId="3e5ae2c1-af6b-4847-894f-167605063150" providerId="ADAL" clId="{43948EF7-02CA-4725-BD39-DB7251D27CD4}" dt="2024-09-11T08:52:49.878" v="745" actId="700"/>
          <ac:spMkLst>
            <pc:docMk/>
            <pc:sldMk cId="238762570" sldId="270"/>
            <ac:spMk id="4" creationId="{47C59CF0-D241-DF52-AEA1-624226CE5F09}"/>
          </ac:spMkLst>
        </pc:spChg>
        <pc:spChg chg="add del mod ord">
          <ac:chgData name="Vilde Gjøvik" userId="3e5ae2c1-af6b-4847-894f-167605063150" providerId="ADAL" clId="{43948EF7-02CA-4725-BD39-DB7251D27CD4}" dt="2024-09-11T08:52:49.878" v="745" actId="700"/>
          <ac:spMkLst>
            <pc:docMk/>
            <pc:sldMk cId="238762570" sldId="270"/>
            <ac:spMk id="5" creationId="{003AA325-F189-1C56-5DB5-3A1EB4923A5D}"/>
          </ac:spMkLst>
        </pc:spChg>
        <pc:spChg chg="add del mod ord">
          <ac:chgData name="Vilde Gjøvik" userId="3e5ae2c1-af6b-4847-894f-167605063150" providerId="ADAL" clId="{43948EF7-02CA-4725-BD39-DB7251D27CD4}" dt="2024-09-11T08:52:49.878" v="745" actId="700"/>
          <ac:spMkLst>
            <pc:docMk/>
            <pc:sldMk cId="238762570" sldId="270"/>
            <ac:spMk id="6" creationId="{C914DC0F-85BF-B663-9B48-9E9325C6CCAA}"/>
          </ac:spMkLst>
        </pc:spChg>
      </pc:sldChg>
      <pc:sldChg chg="addSp delSp modSp new mod modNotesTx">
        <pc:chgData name="Vilde Gjøvik" userId="3e5ae2c1-af6b-4847-894f-167605063150" providerId="ADAL" clId="{43948EF7-02CA-4725-BD39-DB7251D27CD4}" dt="2024-09-13T09:16:55.408" v="5503" actId="1076"/>
        <pc:sldMkLst>
          <pc:docMk/>
          <pc:sldMk cId="918641743" sldId="271"/>
        </pc:sldMkLst>
        <pc:spChg chg="mod">
          <ac:chgData name="Vilde Gjøvik" userId="3e5ae2c1-af6b-4847-894f-167605063150" providerId="ADAL" clId="{43948EF7-02CA-4725-BD39-DB7251D27CD4}" dt="2024-09-13T07:18:48.104" v="4078" actId="20577"/>
          <ac:spMkLst>
            <pc:docMk/>
            <pc:sldMk cId="918641743" sldId="271"/>
            <ac:spMk id="2" creationId="{698DF20C-0A4A-7232-8B77-899A53D99512}"/>
          </ac:spMkLst>
        </pc:spChg>
        <pc:spChg chg="mod">
          <ac:chgData name="Vilde Gjøvik" userId="3e5ae2c1-af6b-4847-894f-167605063150" providerId="ADAL" clId="{43948EF7-02CA-4725-BD39-DB7251D27CD4}" dt="2024-09-13T07:24:10.819" v="4133" actId="20577"/>
          <ac:spMkLst>
            <pc:docMk/>
            <pc:sldMk cId="918641743" sldId="271"/>
            <ac:spMk id="3" creationId="{78C53495-C381-21D0-674F-E9CD23A51C21}"/>
          </ac:spMkLst>
        </pc:spChg>
        <pc:spChg chg="mod">
          <ac:chgData name="Vilde Gjøvik" userId="3e5ae2c1-af6b-4847-894f-167605063150" providerId="ADAL" clId="{43948EF7-02CA-4725-BD39-DB7251D27CD4}" dt="2024-09-11T09:00:20.573" v="938" actId="20577"/>
          <ac:spMkLst>
            <pc:docMk/>
            <pc:sldMk cId="918641743" sldId="271"/>
            <ac:spMk id="4" creationId="{5A0DB94E-94C2-A616-EFB1-96C7E75CDFCF}"/>
          </ac:spMkLst>
        </pc:spChg>
        <pc:spChg chg="del mod">
          <ac:chgData name="Vilde Gjøvik" userId="3e5ae2c1-af6b-4847-894f-167605063150" providerId="ADAL" clId="{43948EF7-02CA-4725-BD39-DB7251D27CD4}" dt="2024-09-13T07:17:49.855" v="4069" actId="22"/>
          <ac:spMkLst>
            <pc:docMk/>
            <pc:sldMk cId="918641743" sldId="271"/>
            <ac:spMk id="5" creationId="{5DE73D25-6FA7-ADC7-1346-A4687C455DFD}"/>
          </ac:spMkLst>
        </pc:spChg>
        <pc:spChg chg="mod">
          <ac:chgData name="Vilde Gjøvik" userId="3e5ae2c1-af6b-4847-894f-167605063150" providerId="ADAL" clId="{43948EF7-02CA-4725-BD39-DB7251D27CD4}" dt="2024-09-13T09:03:34.024" v="5100" actId="255"/>
          <ac:spMkLst>
            <pc:docMk/>
            <pc:sldMk cId="918641743" sldId="271"/>
            <ac:spMk id="6" creationId="{B858147A-F2FE-F278-CEF7-F31EB9335389}"/>
          </ac:spMkLst>
        </pc:spChg>
        <pc:picChg chg="add mod ord">
          <ac:chgData name="Vilde Gjøvik" userId="3e5ae2c1-af6b-4847-894f-167605063150" providerId="ADAL" clId="{43948EF7-02CA-4725-BD39-DB7251D27CD4}" dt="2024-09-13T09:16:55.408" v="5503" actId="1076"/>
          <ac:picMkLst>
            <pc:docMk/>
            <pc:sldMk cId="918641743" sldId="271"/>
            <ac:picMk id="8" creationId="{60825AC2-0B42-9597-AF8B-7AD12E6D0F89}"/>
          </ac:picMkLst>
        </pc:picChg>
      </pc:sldChg>
      <pc:sldChg chg="addSp delSp modSp new mod modClrScheme chgLayout modNotesTx">
        <pc:chgData name="Vilde Gjøvik" userId="3e5ae2c1-af6b-4847-894f-167605063150" providerId="ADAL" clId="{43948EF7-02CA-4725-BD39-DB7251D27CD4}" dt="2024-09-13T09:04:29.334" v="5122"/>
        <pc:sldMkLst>
          <pc:docMk/>
          <pc:sldMk cId="149010025" sldId="272"/>
        </pc:sldMkLst>
        <pc:spChg chg="mod ord">
          <ac:chgData name="Vilde Gjøvik" userId="3e5ae2c1-af6b-4847-894f-167605063150" providerId="ADAL" clId="{43948EF7-02CA-4725-BD39-DB7251D27CD4}" dt="2024-09-13T09:04:00.052" v="5102" actId="255"/>
          <ac:spMkLst>
            <pc:docMk/>
            <pc:sldMk cId="149010025" sldId="272"/>
            <ac:spMk id="2" creationId="{6C15C881-EB19-0088-1576-CCC781F21E93}"/>
          </ac:spMkLst>
        </pc:spChg>
        <pc:spChg chg="add del mod">
          <ac:chgData name="Vilde Gjøvik" userId="3e5ae2c1-af6b-4847-894f-167605063150" providerId="ADAL" clId="{43948EF7-02CA-4725-BD39-DB7251D27CD4}" dt="2024-09-13T07:30:13.577" v="4262"/>
          <ac:spMkLst>
            <pc:docMk/>
            <pc:sldMk cId="149010025" sldId="272"/>
            <ac:spMk id="3" creationId="{E725CE06-C12B-4F13-DBE2-9E5EDD686131}"/>
          </ac:spMkLst>
        </pc:spChg>
        <pc:spChg chg="add del mod">
          <ac:chgData name="Vilde Gjøvik" userId="3e5ae2c1-af6b-4847-894f-167605063150" providerId="ADAL" clId="{43948EF7-02CA-4725-BD39-DB7251D27CD4}" dt="2024-09-13T07:29:49.599" v="4253"/>
          <ac:spMkLst>
            <pc:docMk/>
            <pc:sldMk cId="149010025" sldId="272"/>
            <ac:spMk id="4" creationId="{B831316A-822C-93E5-62A0-202A00483F1D}"/>
          </ac:spMkLst>
        </pc:spChg>
        <pc:spChg chg="add del mod ord">
          <ac:chgData name="Vilde Gjøvik" userId="3e5ae2c1-af6b-4847-894f-167605063150" providerId="ADAL" clId="{43948EF7-02CA-4725-BD39-DB7251D27CD4}" dt="2024-09-11T09:11:01.250" v="1116" actId="700"/>
          <ac:spMkLst>
            <pc:docMk/>
            <pc:sldMk cId="149010025" sldId="272"/>
            <ac:spMk id="5" creationId="{4478927E-48EC-3210-4666-F215CFE1BE1B}"/>
          </ac:spMkLst>
        </pc:spChg>
        <pc:spChg chg="add mod ord">
          <ac:chgData name="Vilde Gjøvik" userId="3e5ae2c1-af6b-4847-894f-167605063150" providerId="ADAL" clId="{43948EF7-02CA-4725-BD39-DB7251D27CD4}" dt="2024-09-13T07:30:10.982" v="4260" actId="27636"/>
          <ac:spMkLst>
            <pc:docMk/>
            <pc:sldMk cId="149010025" sldId="272"/>
            <ac:spMk id="5" creationId="{FDFA4D25-254D-0FE7-CC09-5A8A6896F351}"/>
          </ac:spMkLst>
        </pc:spChg>
        <pc:spChg chg="add del mod ord">
          <ac:chgData name="Vilde Gjøvik" userId="3e5ae2c1-af6b-4847-894f-167605063150" providerId="ADAL" clId="{43948EF7-02CA-4725-BD39-DB7251D27CD4}" dt="2024-09-11T09:11:01.250" v="1116" actId="700"/>
          <ac:spMkLst>
            <pc:docMk/>
            <pc:sldMk cId="149010025" sldId="272"/>
            <ac:spMk id="6" creationId="{00A2C245-D856-1E3F-38F4-E4CFC5843718}"/>
          </ac:spMkLst>
        </pc:spChg>
        <pc:spChg chg="add del mod ord">
          <ac:chgData name="Vilde Gjøvik" userId="3e5ae2c1-af6b-4847-894f-167605063150" providerId="ADAL" clId="{43948EF7-02CA-4725-BD39-DB7251D27CD4}" dt="2024-09-13T07:29:44.935" v="4250" actId="700"/>
          <ac:spMkLst>
            <pc:docMk/>
            <pc:sldMk cId="149010025" sldId="272"/>
            <ac:spMk id="7" creationId="{1272C70D-D3C1-6D91-FA1F-36A540081490}"/>
          </ac:spMkLst>
        </pc:spChg>
      </pc:sldChg>
      <pc:sldChg chg="addSp delSp modSp new mod modClrScheme chgLayout modNotesTx">
        <pc:chgData name="Vilde Gjøvik" userId="3e5ae2c1-af6b-4847-894f-167605063150" providerId="ADAL" clId="{43948EF7-02CA-4725-BD39-DB7251D27CD4}" dt="2024-09-13T09:05:32.441" v="5126" actId="255"/>
        <pc:sldMkLst>
          <pc:docMk/>
          <pc:sldMk cId="3816406127" sldId="273"/>
        </pc:sldMkLst>
        <pc:spChg chg="mod ord">
          <ac:chgData name="Vilde Gjøvik" userId="3e5ae2c1-af6b-4847-894f-167605063150" providerId="ADAL" clId="{43948EF7-02CA-4725-BD39-DB7251D27CD4}" dt="2024-09-13T09:04:55.723" v="5124" actId="255"/>
          <ac:spMkLst>
            <pc:docMk/>
            <pc:sldMk cId="3816406127" sldId="273"/>
            <ac:spMk id="2" creationId="{FF1D1CFE-2465-A92F-B6D7-BDD99D2DA13A}"/>
          </ac:spMkLst>
        </pc:spChg>
        <pc:spChg chg="del mod ord">
          <ac:chgData name="Vilde Gjøvik" userId="3e5ae2c1-af6b-4847-894f-167605063150" providerId="ADAL" clId="{43948EF7-02CA-4725-BD39-DB7251D27CD4}" dt="2024-09-13T07:38:42.901" v="4307" actId="700"/>
          <ac:spMkLst>
            <pc:docMk/>
            <pc:sldMk cId="3816406127" sldId="273"/>
            <ac:spMk id="3" creationId="{11598833-5895-DBBE-B50C-D4CA061162DC}"/>
          </ac:spMkLst>
        </pc:spChg>
        <pc:spChg chg="add del mod">
          <ac:chgData name="Vilde Gjøvik" userId="3e5ae2c1-af6b-4847-894f-167605063150" providerId="ADAL" clId="{43948EF7-02CA-4725-BD39-DB7251D27CD4}" dt="2024-09-13T07:38:48.731" v="4310"/>
          <ac:spMkLst>
            <pc:docMk/>
            <pc:sldMk cId="3816406127" sldId="273"/>
            <ac:spMk id="4" creationId="{17D2A91E-E7BC-2233-F53F-499715ACD96B}"/>
          </ac:spMkLst>
        </pc:spChg>
        <pc:spChg chg="add mod ord">
          <ac:chgData name="Vilde Gjøvik" userId="3e5ae2c1-af6b-4847-894f-167605063150" providerId="ADAL" clId="{43948EF7-02CA-4725-BD39-DB7251D27CD4}" dt="2024-09-13T09:05:32.441" v="5126" actId="255"/>
          <ac:spMkLst>
            <pc:docMk/>
            <pc:sldMk cId="3816406127" sldId="273"/>
            <ac:spMk id="5" creationId="{821A51E3-FD95-1C3C-75B9-E9D4DCC01D91}"/>
          </ac:spMkLst>
        </pc:spChg>
      </pc:sldChg>
      <pc:sldChg chg="addSp delSp modSp new mod modClrScheme chgLayout modNotesTx">
        <pc:chgData name="Vilde Gjøvik" userId="3e5ae2c1-af6b-4847-894f-167605063150" providerId="ADAL" clId="{43948EF7-02CA-4725-BD39-DB7251D27CD4}" dt="2024-09-13T09:05:08.593" v="5125" actId="255"/>
        <pc:sldMkLst>
          <pc:docMk/>
          <pc:sldMk cId="640835265" sldId="274"/>
        </pc:sldMkLst>
        <pc:spChg chg="mod ord">
          <ac:chgData name="Vilde Gjøvik" userId="3e5ae2c1-af6b-4847-894f-167605063150" providerId="ADAL" clId="{43948EF7-02CA-4725-BD39-DB7251D27CD4}" dt="2024-09-13T09:05:08.593" v="5125" actId="255"/>
          <ac:spMkLst>
            <pc:docMk/>
            <pc:sldMk cId="640835265" sldId="274"/>
            <ac:spMk id="2" creationId="{5A231746-39C6-1D5F-F617-6BB6C5693443}"/>
          </ac:spMkLst>
        </pc:spChg>
        <pc:spChg chg="del mod ord">
          <ac:chgData name="Vilde Gjøvik" userId="3e5ae2c1-af6b-4847-894f-167605063150" providerId="ADAL" clId="{43948EF7-02CA-4725-BD39-DB7251D27CD4}" dt="2024-09-13T07:52:26.647" v="4314" actId="700"/>
          <ac:spMkLst>
            <pc:docMk/>
            <pc:sldMk cId="640835265" sldId="274"/>
            <ac:spMk id="3" creationId="{D0B1AC81-4738-551A-9E15-6CA0A2D687F0}"/>
          </ac:spMkLst>
        </pc:spChg>
        <pc:spChg chg="add del mod">
          <ac:chgData name="Vilde Gjøvik" userId="3e5ae2c1-af6b-4847-894f-167605063150" providerId="ADAL" clId="{43948EF7-02CA-4725-BD39-DB7251D27CD4}" dt="2024-09-13T07:52:31.422" v="4317"/>
          <ac:spMkLst>
            <pc:docMk/>
            <pc:sldMk cId="640835265" sldId="274"/>
            <ac:spMk id="4" creationId="{DEFC1200-6F69-A7EF-B196-441188C9108B}"/>
          </ac:spMkLst>
        </pc:spChg>
        <pc:spChg chg="add mod ord">
          <ac:chgData name="Vilde Gjøvik" userId="3e5ae2c1-af6b-4847-894f-167605063150" providerId="ADAL" clId="{43948EF7-02CA-4725-BD39-DB7251D27CD4}" dt="2024-09-13T08:55:56.313" v="5066" actId="20577"/>
          <ac:spMkLst>
            <pc:docMk/>
            <pc:sldMk cId="640835265" sldId="274"/>
            <ac:spMk id="5" creationId="{DDFAAB1B-DCD5-374A-CF87-B4BF58E3FBB5}"/>
          </ac:spMkLst>
        </pc:spChg>
      </pc:sldChg>
      <pc:sldChg chg="addSp delSp modSp new mod modClrScheme chgLayout modNotesTx">
        <pc:chgData name="Vilde Gjøvik" userId="3e5ae2c1-af6b-4847-894f-167605063150" providerId="ADAL" clId="{43948EF7-02CA-4725-BD39-DB7251D27CD4}" dt="2024-09-13T08:15:54.997" v="4680" actId="20577"/>
        <pc:sldMkLst>
          <pc:docMk/>
          <pc:sldMk cId="3096102285" sldId="275"/>
        </pc:sldMkLst>
        <pc:spChg chg="mod ord">
          <ac:chgData name="Vilde Gjøvik" userId="3e5ae2c1-af6b-4847-894f-167605063150" providerId="ADAL" clId="{43948EF7-02CA-4725-BD39-DB7251D27CD4}" dt="2024-09-13T08:02:15.439" v="4506" actId="700"/>
          <ac:spMkLst>
            <pc:docMk/>
            <pc:sldMk cId="3096102285" sldId="275"/>
            <ac:spMk id="2" creationId="{FA492995-DA14-C7D1-A37E-EB14E48DA582}"/>
          </ac:spMkLst>
        </pc:spChg>
        <pc:spChg chg="del mod ord">
          <ac:chgData name="Vilde Gjøvik" userId="3e5ae2c1-af6b-4847-894f-167605063150" providerId="ADAL" clId="{43948EF7-02CA-4725-BD39-DB7251D27CD4}" dt="2024-09-13T08:02:15.439" v="4506" actId="700"/>
          <ac:spMkLst>
            <pc:docMk/>
            <pc:sldMk cId="3096102285" sldId="275"/>
            <ac:spMk id="3" creationId="{1B82616A-55FA-B40D-619E-AF7D4413A46E}"/>
          </ac:spMkLst>
        </pc:spChg>
        <pc:spChg chg="add del mod">
          <ac:chgData name="Vilde Gjøvik" userId="3e5ae2c1-af6b-4847-894f-167605063150" providerId="ADAL" clId="{43948EF7-02CA-4725-BD39-DB7251D27CD4}" dt="2024-09-13T08:02:12.768" v="4505"/>
          <ac:spMkLst>
            <pc:docMk/>
            <pc:sldMk cId="3096102285" sldId="275"/>
            <ac:spMk id="4" creationId="{8193850B-9830-090F-6C47-563A6EA9874D}"/>
          </ac:spMkLst>
        </pc:spChg>
        <pc:spChg chg="add mod ord">
          <ac:chgData name="Vilde Gjøvik" userId="3e5ae2c1-af6b-4847-894f-167605063150" providerId="ADAL" clId="{43948EF7-02CA-4725-BD39-DB7251D27CD4}" dt="2024-09-13T08:15:27.631" v="4652" actId="20577"/>
          <ac:spMkLst>
            <pc:docMk/>
            <pc:sldMk cId="3096102285" sldId="275"/>
            <ac:spMk id="5" creationId="{0DD64395-5E2B-334D-3035-1EF893AC0F59}"/>
          </ac:spMkLst>
        </pc:spChg>
      </pc:sldChg>
      <pc:sldChg chg="modSp new mod">
        <pc:chgData name="Vilde Gjøvik" userId="3e5ae2c1-af6b-4847-894f-167605063150" providerId="ADAL" clId="{43948EF7-02CA-4725-BD39-DB7251D27CD4}" dt="2024-09-13T09:06:27.869" v="5133" actId="255"/>
        <pc:sldMkLst>
          <pc:docMk/>
          <pc:sldMk cId="543551989" sldId="276"/>
        </pc:sldMkLst>
        <pc:spChg chg="mod">
          <ac:chgData name="Vilde Gjøvik" userId="3e5ae2c1-af6b-4847-894f-167605063150" providerId="ADAL" clId="{43948EF7-02CA-4725-BD39-DB7251D27CD4}" dt="2024-09-13T09:06:27.869" v="5133" actId="255"/>
          <ac:spMkLst>
            <pc:docMk/>
            <pc:sldMk cId="543551989" sldId="276"/>
            <ac:spMk id="2" creationId="{BFAE2B55-378B-C378-F6E0-1540B5A4E55A}"/>
          </ac:spMkLst>
        </pc:spChg>
      </pc:sldChg>
      <pc:sldChg chg="addSp modSp new del mod ord modNotesTx">
        <pc:chgData name="Vilde Gjøvik" userId="3e5ae2c1-af6b-4847-894f-167605063150" providerId="ADAL" clId="{43948EF7-02CA-4725-BD39-DB7251D27CD4}" dt="2024-09-11T12:22:58.934" v="2469" actId="47"/>
        <pc:sldMkLst>
          <pc:docMk/>
          <pc:sldMk cId="861068003" sldId="277"/>
        </pc:sldMkLst>
        <pc:spChg chg="mod">
          <ac:chgData name="Vilde Gjøvik" userId="3e5ae2c1-af6b-4847-894f-167605063150" providerId="ADAL" clId="{43948EF7-02CA-4725-BD39-DB7251D27CD4}" dt="2024-09-11T09:17:41.152" v="1377" actId="20577"/>
          <ac:spMkLst>
            <pc:docMk/>
            <pc:sldMk cId="861068003" sldId="277"/>
            <ac:spMk id="2" creationId="{A26931C3-A12C-A161-78DD-0BD53734E240}"/>
          </ac:spMkLst>
        </pc:spChg>
        <pc:spChg chg="mod">
          <ac:chgData name="Vilde Gjøvik" userId="3e5ae2c1-af6b-4847-894f-167605063150" providerId="ADAL" clId="{43948EF7-02CA-4725-BD39-DB7251D27CD4}" dt="2024-09-11T12:22:40.276" v="2465" actId="20577"/>
          <ac:spMkLst>
            <pc:docMk/>
            <pc:sldMk cId="861068003" sldId="277"/>
            <ac:spMk id="3" creationId="{495F116F-C7CB-7299-5946-B1D76CD6A3FC}"/>
          </ac:spMkLst>
        </pc:spChg>
        <pc:spChg chg="add mod">
          <ac:chgData name="Vilde Gjøvik" userId="3e5ae2c1-af6b-4847-894f-167605063150" providerId="ADAL" clId="{43948EF7-02CA-4725-BD39-DB7251D27CD4}" dt="2024-09-11T12:22:50.550" v="2468" actId="14100"/>
          <ac:spMkLst>
            <pc:docMk/>
            <pc:sldMk cId="861068003" sldId="277"/>
            <ac:spMk id="4" creationId="{08A90457-AD52-68DC-E847-D9F73107E71F}"/>
          </ac:spMkLst>
        </pc:spChg>
      </pc:sldChg>
      <pc:sldChg chg="delSp modSp new mod modClrScheme chgLayout">
        <pc:chgData name="Vilde Gjøvik" userId="3e5ae2c1-af6b-4847-894f-167605063150" providerId="ADAL" clId="{43948EF7-02CA-4725-BD39-DB7251D27CD4}" dt="2024-09-13T09:08:17.388" v="5148" actId="1076"/>
        <pc:sldMkLst>
          <pc:docMk/>
          <pc:sldMk cId="4064690691" sldId="278"/>
        </pc:sldMkLst>
        <pc:spChg chg="del">
          <ac:chgData name="Vilde Gjøvik" userId="3e5ae2c1-af6b-4847-894f-167605063150" providerId="ADAL" clId="{43948EF7-02CA-4725-BD39-DB7251D27CD4}" dt="2024-09-13T09:07:45.818" v="5142" actId="700"/>
          <ac:spMkLst>
            <pc:docMk/>
            <pc:sldMk cId="4064690691" sldId="278"/>
            <ac:spMk id="2" creationId="{DD430902-8FE6-CD54-D064-A5CD4ED3C8DA}"/>
          </ac:spMkLst>
        </pc:spChg>
        <pc:spChg chg="mod ord">
          <ac:chgData name="Vilde Gjøvik" userId="3e5ae2c1-af6b-4847-894f-167605063150" providerId="ADAL" clId="{43948EF7-02CA-4725-BD39-DB7251D27CD4}" dt="2024-09-13T09:08:17.388" v="5148" actId="1076"/>
          <ac:spMkLst>
            <pc:docMk/>
            <pc:sldMk cId="4064690691" sldId="278"/>
            <ac:spMk id="3" creationId="{2FCC6ED8-C70E-D861-6819-3924DD0939A3}"/>
          </ac:spMkLst>
        </pc:spChg>
      </pc:sldChg>
      <pc:sldChg chg="modSp new mod modNotesTx">
        <pc:chgData name="Vilde Gjøvik" userId="3e5ae2c1-af6b-4847-894f-167605063150" providerId="ADAL" clId="{43948EF7-02CA-4725-BD39-DB7251D27CD4}" dt="2024-09-11T09:23:15.670" v="1445"/>
        <pc:sldMkLst>
          <pc:docMk/>
          <pc:sldMk cId="4104832397" sldId="279"/>
        </pc:sldMkLst>
        <pc:spChg chg="mod">
          <ac:chgData name="Vilde Gjøvik" userId="3e5ae2c1-af6b-4847-894f-167605063150" providerId="ADAL" clId="{43948EF7-02CA-4725-BD39-DB7251D27CD4}" dt="2024-09-11T09:22:40.031" v="1433" actId="20577"/>
          <ac:spMkLst>
            <pc:docMk/>
            <pc:sldMk cId="4104832397" sldId="279"/>
            <ac:spMk id="2" creationId="{EDE8D822-A716-72B6-7AB1-11C4214C8E78}"/>
          </ac:spMkLst>
        </pc:spChg>
        <pc:spChg chg="mod">
          <ac:chgData name="Vilde Gjøvik" userId="3e5ae2c1-af6b-4847-894f-167605063150" providerId="ADAL" clId="{43948EF7-02CA-4725-BD39-DB7251D27CD4}" dt="2024-09-11T09:23:08.491" v="1444" actId="20577"/>
          <ac:spMkLst>
            <pc:docMk/>
            <pc:sldMk cId="4104832397" sldId="279"/>
            <ac:spMk id="3" creationId="{E39B94FB-D923-410E-285B-4CD4CEC503A6}"/>
          </ac:spMkLst>
        </pc:spChg>
      </pc:sldChg>
      <pc:sldChg chg="addSp delSp modSp new del mod">
        <pc:chgData name="Vilde Gjøvik" userId="3e5ae2c1-af6b-4847-894f-167605063150" providerId="ADAL" clId="{43948EF7-02CA-4725-BD39-DB7251D27CD4}" dt="2024-09-12T10:13:49.237" v="2471" actId="47"/>
        <pc:sldMkLst>
          <pc:docMk/>
          <pc:sldMk cId="985425276" sldId="280"/>
        </pc:sldMkLst>
        <pc:spChg chg="mod">
          <ac:chgData name="Vilde Gjøvik" userId="3e5ae2c1-af6b-4847-894f-167605063150" providerId="ADAL" clId="{43948EF7-02CA-4725-BD39-DB7251D27CD4}" dt="2024-09-11T09:24:21.434" v="1470" actId="20577"/>
          <ac:spMkLst>
            <pc:docMk/>
            <pc:sldMk cId="985425276" sldId="280"/>
            <ac:spMk id="2" creationId="{1006500B-26AE-2574-62FB-D12A544CA6A1}"/>
          </ac:spMkLst>
        </pc:spChg>
        <pc:spChg chg="del">
          <ac:chgData name="Vilde Gjøvik" userId="3e5ae2c1-af6b-4847-894f-167605063150" providerId="ADAL" clId="{43948EF7-02CA-4725-BD39-DB7251D27CD4}" dt="2024-09-11T09:24:13.308" v="1447" actId="22"/>
          <ac:spMkLst>
            <pc:docMk/>
            <pc:sldMk cId="985425276" sldId="280"/>
            <ac:spMk id="3" creationId="{97E73CE0-E365-7F57-63C7-08C7A6AA0A5E}"/>
          </ac:spMkLst>
        </pc:spChg>
        <pc:picChg chg="add mod ord">
          <ac:chgData name="Vilde Gjøvik" userId="3e5ae2c1-af6b-4847-894f-167605063150" providerId="ADAL" clId="{43948EF7-02CA-4725-BD39-DB7251D27CD4}" dt="2024-09-11T09:24:13.308" v="1447" actId="22"/>
          <ac:picMkLst>
            <pc:docMk/>
            <pc:sldMk cId="985425276" sldId="280"/>
            <ac:picMk id="5" creationId="{04D2F225-C288-4D10-E142-61748771DAE6}"/>
          </ac:picMkLst>
        </pc:picChg>
      </pc:sldChg>
      <pc:sldChg chg="addSp delSp modSp new mod modClrScheme chgLayout modNotesTx">
        <pc:chgData name="Vilde Gjøvik" userId="3e5ae2c1-af6b-4847-894f-167605063150" providerId="ADAL" clId="{43948EF7-02CA-4725-BD39-DB7251D27CD4}" dt="2024-09-13T08:59:06.048" v="5076" actId="403"/>
        <pc:sldMkLst>
          <pc:docMk/>
          <pc:sldMk cId="246191720" sldId="281"/>
        </pc:sldMkLst>
        <pc:spChg chg="mod ord">
          <ac:chgData name="Vilde Gjøvik" userId="3e5ae2c1-af6b-4847-894f-167605063150" providerId="ADAL" clId="{43948EF7-02CA-4725-BD39-DB7251D27CD4}" dt="2024-09-12T11:17:22.221" v="2540" actId="255"/>
          <ac:spMkLst>
            <pc:docMk/>
            <pc:sldMk cId="246191720" sldId="281"/>
            <ac:spMk id="2" creationId="{D42ABC9C-096B-ED94-9E4E-5F2A4B8F8A92}"/>
          </ac:spMkLst>
        </pc:spChg>
        <pc:spChg chg="mod">
          <ac:chgData name="Vilde Gjøvik" userId="3e5ae2c1-af6b-4847-894f-167605063150" providerId="ADAL" clId="{43948EF7-02CA-4725-BD39-DB7251D27CD4}" dt="2024-09-13T08:59:06.048" v="5076" actId="403"/>
          <ac:spMkLst>
            <pc:docMk/>
            <pc:sldMk cId="246191720" sldId="281"/>
            <ac:spMk id="3" creationId="{AF37BBE6-F0FF-62A3-2B20-A4F8C790AB31}"/>
          </ac:spMkLst>
        </pc:spChg>
        <pc:spChg chg="del">
          <ac:chgData name="Vilde Gjøvik" userId="3e5ae2c1-af6b-4847-894f-167605063150" providerId="ADAL" clId="{43948EF7-02CA-4725-BD39-DB7251D27CD4}" dt="2024-09-12T11:10:51.766" v="2507" actId="478"/>
          <ac:spMkLst>
            <pc:docMk/>
            <pc:sldMk cId="246191720" sldId="281"/>
            <ac:spMk id="6" creationId="{855D8C01-C579-40B8-0ABB-DE986AC9D235}"/>
          </ac:spMkLst>
        </pc:spChg>
        <pc:spChg chg="add mod">
          <ac:chgData name="Vilde Gjøvik" userId="3e5ae2c1-af6b-4847-894f-167605063150" providerId="ADAL" clId="{43948EF7-02CA-4725-BD39-DB7251D27CD4}" dt="2024-09-12T11:11:21.864" v="2510" actId="26606"/>
          <ac:spMkLst>
            <pc:docMk/>
            <pc:sldMk cId="246191720" sldId="281"/>
            <ac:spMk id="9" creationId="{70F20CB8-4707-27FF-8F40-80F781AB91DE}"/>
          </ac:spMkLst>
        </pc:spChg>
        <pc:spChg chg="add mod">
          <ac:chgData name="Vilde Gjøvik" userId="3e5ae2c1-af6b-4847-894f-167605063150" providerId="ADAL" clId="{43948EF7-02CA-4725-BD39-DB7251D27CD4}" dt="2024-09-12T11:11:21.864" v="2510" actId="26606"/>
          <ac:spMkLst>
            <pc:docMk/>
            <pc:sldMk cId="246191720" sldId="281"/>
            <ac:spMk id="11" creationId="{52EFA346-22F8-4A7F-CE57-46B04A6167FE}"/>
          </ac:spMkLst>
        </pc:spChg>
        <pc:picChg chg="add del mod">
          <ac:chgData name="Vilde Gjøvik" userId="3e5ae2c1-af6b-4847-894f-167605063150" providerId="ADAL" clId="{43948EF7-02CA-4725-BD39-DB7251D27CD4}" dt="2024-09-11T10:54:16.283" v="2435" actId="478"/>
          <ac:picMkLst>
            <pc:docMk/>
            <pc:sldMk cId="246191720" sldId="281"/>
            <ac:picMk id="4" creationId="{D1572299-11B2-4ED0-4120-CF0D22DDC65B}"/>
          </ac:picMkLst>
        </pc:picChg>
        <pc:picChg chg="add mod">
          <ac:chgData name="Vilde Gjøvik" userId="3e5ae2c1-af6b-4847-894f-167605063150" providerId="ADAL" clId="{43948EF7-02CA-4725-BD39-DB7251D27CD4}" dt="2024-09-12T11:11:36.483" v="2511" actId="1076"/>
          <ac:picMkLst>
            <pc:docMk/>
            <pc:sldMk cId="246191720" sldId="281"/>
            <ac:picMk id="4" creationId="{D6088783-935A-C2D5-B07E-965F05F2D898}"/>
          </ac:picMkLst>
        </pc:picChg>
        <pc:picChg chg="del">
          <ac:chgData name="Vilde Gjøvik" userId="3e5ae2c1-af6b-4847-894f-167605063150" providerId="ADAL" clId="{43948EF7-02CA-4725-BD39-DB7251D27CD4}" dt="2024-09-12T11:10:48.684" v="2506" actId="478"/>
          <ac:picMkLst>
            <pc:docMk/>
            <pc:sldMk cId="246191720" sldId="281"/>
            <ac:picMk id="5" creationId="{25263781-D825-0FFC-7AC7-BF206D9E36AB}"/>
          </ac:picMkLst>
        </pc:picChg>
      </pc:sldChg>
      <pc:sldChg chg="modSp new del mod ord modNotesTx">
        <pc:chgData name="Vilde Gjøvik" userId="3e5ae2c1-af6b-4847-894f-167605063150" providerId="ADAL" clId="{43948EF7-02CA-4725-BD39-DB7251D27CD4}" dt="2024-09-12T11:10:33.074" v="2505" actId="47"/>
        <pc:sldMkLst>
          <pc:docMk/>
          <pc:sldMk cId="1899873250" sldId="282"/>
        </pc:sldMkLst>
        <pc:spChg chg="mod">
          <ac:chgData name="Vilde Gjøvik" userId="3e5ae2c1-af6b-4847-894f-167605063150" providerId="ADAL" clId="{43948EF7-02CA-4725-BD39-DB7251D27CD4}" dt="2024-09-11T10:09:47.151" v="2083" actId="20577"/>
          <ac:spMkLst>
            <pc:docMk/>
            <pc:sldMk cId="1899873250" sldId="282"/>
            <ac:spMk id="2" creationId="{18E814D4-2416-2C93-8E30-28886F9E99F1}"/>
          </ac:spMkLst>
        </pc:spChg>
        <pc:spChg chg="mod">
          <ac:chgData name="Vilde Gjøvik" userId="3e5ae2c1-af6b-4847-894f-167605063150" providerId="ADAL" clId="{43948EF7-02CA-4725-BD39-DB7251D27CD4}" dt="2024-09-11T10:12:18.303" v="2230" actId="20577"/>
          <ac:spMkLst>
            <pc:docMk/>
            <pc:sldMk cId="1899873250" sldId="282"/>
            <ac:spMk id="3" creationId="{E5B1CF7D-2EDB-6E41-4573-9DF3124C0AFB}"/>
          </ac:spMkLst>
        </pc:spChg>
      </pc:sldChg>
      <pc:sldChg chg="modSp mod ord">
        <pc:chgData name="Vilde Gjøvik" userId="3e5ae2c1-af6b-4847-894f-167605063150" providerId="ADAL" clId="{43948EF7-02CA-4725-BD39-DB7251D27CD4}" dt="2024-09-13T09:01:41.268" v="5089" actId="255"/>
        <pc:sldMkLst>
          <pc:docMk/>
          <pc:sldMk cId="2283588886" sldId="283"/>
        </pc:sldMkLst>
        <pc:spChg chg="mod">
          <ac:chgData name="Vilde Gjøvik" userId="3e5ae2c1-af6b-4847-894f-167605063150" providerId="ADAL" clId="{43948EF7-02CA-4725-BD39-DB7251D27CD4}" dt="2024-09-13T09:01:41.268" v="5089" actId="255"/>
          <ac:spMkLst>
            <pc:docMk/>
            <pc:sldMk cId="2283588886" sldId="283"/>
            <ac:spMk id="3" creationId="{650030B5-50C1-0B6A-CACD-34E035DC50F7}"/>
          </ac:spMkLst>
        </pc:spChg>
      </pc:sldChg>
      <pc:sldChg chg="modSp mod">
        <pc:chgData name="Vilde Gjøvik" userId="3e5ae2c1-af6b-4847-894f-167605063150" providerId="ADAL" clId="{43948EF7-02CA-4725-BD39-DB7251D27CD4}" dt="2024-09-13T09:01:50.812" v="5090" actId="255"/>
        <pc:sldMkLst>
          <pc:docMk/>
          <pc:sldMk cId="2811177536" sldId="284"/>
        </pc:sldMkLst>
        <pc:spChg chg="mod">
          <ac:chgData name="Vilde Gjøvik" userId="3e5ae2c1-af6b-4847-894f-167605063150" providerId="ADAL" clId="{43948EF7-02CA-4725-BD39-DB7251D27CD4}" dt="2024-09-13T09:01:50.812" v="5090" actId="255"/>
          <ac:spMkLst>
            <pc:docMk/>
            <pc:sldMk cId="2811177536" sldId="284"/>
            <ac:spMk id="3" creationId="{650030B5-50C1-0B6A-CACD-34E035DC50F7}"/>
          </ac:spMkLst>
        </pc:spChg>
      </pc:sldChg>
      <pc:sldChg chg="modSp mod">
        <pc:chgData name="Vilde Gjøvik" userId="3e5ae2c1-af6b-4847-894f-167605063150" providerId="ADAL" clId="{43948EF7-02CA-4725-BD39-DB7251D27CD4}" dt="2024-09-13T09:01:57.865" v="5091" actId="255"/>
        <pc:sldMkLst>
          <pc:docMk/>
          <pc:sldMk cId="2914038452" sldId="285"/>
        </pc:sldMkLst>
        <pc:spChg chg="mod">
          <ac:chgData name="Vilde Gjøvik" userId="3e5ae2c1-af6b-4847-894f-167605063150" providerId="ADAL" clId="{43948EF7-02CA-4725-BD39-DB7251D27CD4}" dt="2024-09-13T09:01:20.627" v="5088" actId="255"/>
          <ac:spMkLst>
            <pc:docMk/>
            <pc:sldMk cId="2914038452" sldId="285"/>
            <ac:spMk id="2" creationId="{1E7AE58D-FAAA-C975-EB51-63CBF44D4C32}"/>
          </ac:spMkLst>
        </pc:spChg>
        <pc:spChg chg="mod">
          <ac:chgData name="Vilde Gjøvik" userId="3e5ae2c1-af6b-4847-894f-167605063150" providerId="ADAL" clId="{43948EF7-02CA-4725-BD39-DB7251D27CD4}" dt="2024-09-13T09:01:57.865" v="5091" actId="255"/>
          <ac:spMkLst>
            <pc:docMk/>
            <pc:sldMk cId="2914038452" sldId="285"/>
            <ac:spMk id="3" creationId="{650030B5-50C1-0B6A-CACD-34E035DC50F7}"/>
          </ac:spMkLst>
        </pc:spChg>
      </pc:sldChg>
      <pc:sldChg chg="modSp mod">
        <pc:chgData name="Vilde Gjøvik" userId="3e5ae2c1-af6b-4847-894f-167605063150" providerId="ADAL" clId="{43948EF7-02CA-4725-BD39-DB7251D27CD4}" dt="2024-09-13T09:02:03.649" v="5092" actId="255"/>
        <pc:sldMkLst>
          <pc:docMk/>
          <pc:sldMk cId="465178661" sldId="286"/>
        </pc:sldMkLst>
        <pc:spChg chg="mod">
          <ac:chgData name="Vilde Gjøvik" userId="3e5ae2c1-af6b-4847-894f-167605063150" providerId="ADAL" clId="{43948EF7-02CA-4725-BD39-DB7251D27CD4}" dt="2024-09-13T09:02:03.649" v="5092" actId="255"/>
          <ac:spMkLst>
            <pc:docMk/>
            <pc:sldMk cId="465178661" sldId="286"/>
            <ac:spMk id="3" creationId="{650030B5-50C1-0B6A-CACD-34E035DC50F7}"/>
          </ac:spMkLst>
        </pc:spChg>
      </pc:sldChg>
      <pc:sldChg chg="modSp mod">
        <pc:chgData name="Vilde Gjøvik" userId="3e5ae2c1-af6b-4847-894f-167605063150" providerId="ADAL" clId="{43948EF7-02CA-4725-BD39-DB7251D27CD4}" dt="2024-09-13T09:02:10.863" v="5093" actId="255"/>
        <pc:sldMkLst>
          <pc:docMk/>
          <pc:sldMk cId="101707809" sldId="287"/>
        </pc:sldMkLst>
        <pc:spChg chg="mod">
          <ac:chgData name="Vilde Gjøvik" userId="3e5ae2c1-af6b-4847-894f-167605063150" providerId="ADAL" clId="{43948EF7-02CA-4725-BD39-DB7251D27CD4}" dt="2024-09-13T09:02:10.863" v="5093" actId="255"/>
          <ac:spMkLst>
            <pc:docMk/>
            <pc:sldMk cId="101707809" sldId="287"/>
            <ac:spMk id="3" creationId="{650030B5-50C1-0B6A-CACD-34E035DC50F7}"/>
          </ac:spMkLst>
        </pc:spChg>
      </pc:sldChg>
      <pc:sldChg chg="modSp new del mod">
        <pc:chgData name="Vilde Gjøvik" userId="3e5ae2c1-af6b-4847-894f-167605063150" providerId="ADAL" clId="{43948EF7-02CA-4725-BD39-DB7251D27CD4}" dt="2024-09-12T11:35:08.280" v="2683" actId="47"/>
        <pc:sldMkLst>
          <pc:docMk/>
          <pc:sldMk cId="3092814635" sldId="289"/>
        </pc:sldMkLst>
        <pc:spChg chg="mod">
          <ac:chgData name="Vilde Gjøvik" userId="3e5ae2c1-af6b-4847-894f-167605063150" providerId="ADAL" clId="{43948EF7-02CA-4725-BD39-DB7251D27CD4}" dt="2024-09-12T11:34:50.691" v="2680" actId="20577"/>
          <ac:spMkLst>
            <pc:docMk/>
            <pc:sldMk cId="3092814635" sldId="289"/>
            <ac:spMk id="6" creationId="{C87A22B1-2B26-20C9-6EBB-209C73FE8E42}"/>
          </ac:spMkLst>
        </pc:spChg>
      </pc:sldChg>
      <pc:sldChg chg="addSp delSp modSp add mod modNotesTx">
        <pc:chgData name="Vilde Gjøvik" userId="3e5ae2c1-af6b-4847-894f-167605063150" providerId="ADAL" clId="{43948EF7-02CA-4725-BD39-DB7251D27CD4}" dt="2024-09-13T09:09:25.558" v="5202" actId="20577"/>
        <pc:sldMkLst>
          <pc:docMk/>
          <pc:sldMk cId="4046924386" sldId="290"/>
        </pc:sldMkLst>
        <pc:spChg chg="mod">
          <ac:chgData name="Vilde Gjøvik" userId="3e5ae2c1-af6b-4847-894f-167605063150" providerId="ADAL" clId="{43948EF7-02CA-4725-BD39-DB7251D27CD4}" dt="2024-09-13T09:00:30.562" v="5080" actId="255"/>
          <ac:spMkLst>
            <pc:docMk/>
            <pc:sldMk cId="4046924386" sldId="290"/>
            <ac:spMk id="2" creationId="{9B83B757-E8B8-1ACE-82B7-737C73F22E8E}"/>
          </ac:spMkLst>
        </pc:spChg>
        <pc:spChg chg="mod">
          <ac:chgData name="Vilde Gjøvik" userId="3e5ae2c1-af6b-4847-894f-167605063150" providerId="ADAL" clId="{43948EF7-02CA-4725-BD39-DB7251D27CD4}" dt="2024-09-13T09:00:39.779" v="5081" actId="255"/>
          <ac:spMkLst>
            <pc:docMk/>
            <pc:sldMk cId="4046924386" sldId="290"/>
            <ac:spMk id="5" creationId="{0559A199-C90E-FC8B-EF92-8433F207E7CC}"/>
          </ac:spMkLst>
        </pc:spChg>
        <pc:spChg chg="del">
          <ac:chgData name="Vilde Gjøvik" userId="3e5ae2c1-af6b-4847-894f-167605063150" providerId="ADAL" clId="{43948EF7-02CA-4725-BD39-DB7251D27CD4}" dt="2024-09-12T11:52:40.589" v="2879"/>
          <ac:spMkLst>
            <pc:docMk/>
            <pc:sldMk cId="4046924386" sldId="290"/>
            <ac:spMk id="7" creationId="{3B3E17AF-80B3-E113-A6E7-0D1F45918D8E}"/>
          </ac:spMkLst>
        </pc:spChg>
        <pc:picChg chg="add mod">
          <ac:chgData name="Vilde Gjøvik" userId="3e5ae2c1-af6b-4847-894f-167605063150" providerId="ADAL" clId="{43948EF7-02CA-4725-BD39-DB7251D27CD4}" dt="2024-09-13T06:51:04.625" v="3400" actId="1076"/>
          <ac:picMkLst>
            <pc:docMk/>
            <pc:sldMk cId="4046924386" sldId="290"/>
            <ac:picMk id="3" creationId="{B665E139-8058-1C41-5A9F-D729C5BC983A}"/>
          </ac:picMkLst>
        </pc:picChg>
      </pc:sldChg>
      <pc:sldChg chg="addSp delSp modSp add mod ord modNotesTx">
        <pc:chgData name="Vilde Gjøvik" userId="3e5ae2c1-af6b-4847-894f-167605063150" providerId="ADAL" clId="{43948EF7-02CA-4725-BD39-DB7251D27CD4}" dt="2024-09-13T09:10:57.009" v="5313" actId="20577"/>
        <pc:sldMkLst>
          <pc:docMk/>
          <pc:sldMk cId="1333281522" sldId="291"/>
        </pc:sldMkLst>
        <pc:spChg chg="mod">
          <ac:chgData name="Vilde Gjøvik" userId="3e5ae2c1-af6b-4847-894f-167605063150" providerId="ADAL" clId="{43948EF7-02CA-4725-BD39-DB7251D27CD4}" dt="2024-09-13T09:00:56.500" v="5084" actId="255"/>
          <ac:spMkLst>
            <pc:docMk/>
            <pc:sldMk cId="1333281522" sldId="291"/>
            <ac:spMk id="2" creationId="{9B83B757-E8B8-1ACE-82B7-737C73F22E8E}"/>
          </ac:spMkLst>
        </pc:spChg>
        <pc:spChg chg="mod">
          <ac:chgData name="Vilde Gjøvik" userId="3e5ae2c1-af6b-4847-894f-167605063150" providerId="ADAL" clId="{43948EF7-02CA-4725-BD39-DB7251D27CD4}" dt="2024-09-13T06:43:02.015" v="3217" actId="12"/>
          <ac:spMkLst>
            <pc:docMk/>
            <pc:sldMk cId="1333281522" sldId="291"/>
            <ac:spMk id="5" creationId="{0559A199-C90E-FC8B-EF92-8433F207E7CC}"/>
          </ac:spMkLst>
        </pc:spChg>
        <pc:spChg chg="del">
          <ac:chgData name="Vilde Gjøvik" userId="3e5ae2c1-af6b-4847-894f-167605063150" providerId="ADAL" clId="{43948EF7-02CA-4725-BD39-DB7251D27CD4}" dt="2024-09-13T06:40:26.201" v="3191"/>
          <ac:spMkLst>
            <pc:docMk/>
            <pc:sldMk cId="1333281522" sldId="291"/>
            <ac:spMk id="7" creationId="{3B3E17AF-80B3-E113-A6E7-0D1F45918D8E}"/>
          </ac:spMkLst>
        </pc:spChg>
        <pc:picChg chg="add mod">
          <ac:chgData name="Vilde Gjøvik" userId="3e5ae2c1-af6b-4847-894f-167605063150" providerId="ADAL" clId="{43948EF7-02CA-4725-BD39-DB7251D27CD4}" dt="2024-09-13T06:40:38.500" v="3195" actId="1076"/>
          <ac:picMkLst>
            <pc:docMk/>
            <pc:sldMk cId="1333281522" sldId="291"/>
            <ac:picMk id="3" creationId="{7A37AD0C-15DF-4D6E-0CF1-23F4A3AA1191}"/>
          </ac:picMkLst>
        </pc:picChg>
      </pc:sldChg>
      <pc:sldChg chg="addSp modSp add mod modNotesTx">
        <pc:chgData name="Vilde Gjøvik" userId="3e5ae2c1-af6b-4847-894f-167605063150" providerId="ADAL" clId="{43948EF7-02CA-4725-BD39-DB7251D27CD4}" dt="2024-09-13T09:12:34.343" v="5361" actId="20577"/>
        <pc:sldMkLst>
          <pc:docMk/>
          <pc:sldMk cId="2202787707" sldId="292"/>
        </pc:sldMkLst>
        <pc:spChg chg="mod">
          <ac:chgData name="Vilde Gjøvik" userId="3e5ae2c1-af6b-4847-894f-167605063150" providerId="ADAL" clId="{43948EF7-02CA-4725-BD39-DB7251D27CD4}" dt="2024-09-13T09:02:32.889" v="5094" actId="255"/>
          <ac:spMkLst>
            <pc:docMk/>
            <pc:sldMk cId="2202787707" sldId="292"/>
            <ac:spMk id="2" creationId="{9B83B757-E8B8-1ACE-82B7-737C73F22E8E}"/>
          </ac:spMkLst>
        </pc:spChg>
        <pc:spChg chg="mod">
          <ac:chgData name="Vilde Gjøvik" userId="3e5ae2c1-af6b-4847-894f-167605063150" providerId="ADAL" clId="{43948EF7-02CA-4725-BD39-DB7251D27CD4}" dt="2024-09-13T06:49:06.158" v="3387" actId="20577"/>
          <ac:spMkLst>
            <pc:docMk/>
            <pc:sldMk cId="2202787707" sldId="292"/>
            <ac:spMk id="5" creationId="{0559A199-C90E-FC8B-EF92-8433F207E7CC}"/>
          </ac:spMkLst>
        </pc:spChg>
        <pc:spChg chg="mod">
          <ac:chgData name="Vilde Gjøvik" userId="3e5ae2c1-af6b-4847-894f-167605063150" providerId="ADAL" clId="{43948EF7-02CA-4725-BD39-DB7251D27CD4}" dt="2024-09-13T06:46:07.784" v="3299" actId="14100"/>
          <ac:spMkLst>
            <pc:docMk/>
            <pc:sldMk cId="2202787707" sldId="292"/>
            <ac:spMk id="7" creationId="{3B3E17AF-80B3-E113-A6E7-0D1F45918D8E}"/>
          </ac:spMkLst>
        </pc:spChg>
        <pc:picChg chg="add mod">
          <ac:chgData name="Vilde Gjøvik" userId="3e5ae2c1-af6b-4847-894f-167605063150" providerId="ADAL" clId="{43948EF7-02CA-4725-BD39-DB7251D27CD4}" dt="2024-09-13T06:50:57.394" v="3399" actId="1076"/>
          <ac:picMkLst>
            <pc:docMk/>
            <pc:sldMk cId="2202787707" sldId="292"/>
            <ac:picMk id="3" creationId="{ECB42241-6B5D-18C1-A38A-DDFF29E69F6D}"/>
          </ac:picMkLst>
        </pc:picChg>
      </pc:sldChg>
      <pc:sldChg chg="addSp modSp add mod ord modNotesTx">
        <pc:chgData name="Vilde Gjøvik" userId="3e5ae2c1-af6b-4847-894f-167605063150" providerId="ADAL" clId="{43948EF7-02CA-4725-BD39-DB7251D27CD4}" dt="2024-09-13T09:13:24.960" v="5419" actId="20577"/>
        <pc:sldMkLst>
          <pc:docMk/>
          <pc:sldMk cId="2981832386" sldId="293"/>
        </pc:sldMkLst>
        <pc:spChg chg="mod">
          <ac:chgData name="Vilde Gjøvik" userId="3e5ae2c1-af6b-4847-894f-167605063150" providerId="ADAL" clId="{43948EF7-02CA-4725-BD39-DB7251D27CD4}" dt="2024-09-13T09:02:45.672" v="5096" actId="255"/>
          <ac:spMkLst>
            <pc:docMk/>
            <pc:sldMk cId="2981832386" sldId="293"/>
            <ac:spMk id="2" creationId="{9B83B757-E8B8-1ACE-82B7-737C73F22E8E}"/>
          </ac:spMkLst>
        </pc:spChg>
        <pc:spChg chg="mod">
          <ac:chgData name="Vilde Gjøvik" userId="3e5ae2c1-af6b-4847-894f-167605063150" providerId="ADAL" clId="{43948EF7-02CA-4725-BD39-DB7251D27CD4}" dt="2024-09-12T11:45:22.276" v="2858" actId="20577"/>
          <ac:spMkLst>
            <pc:docMk/>
            <pc:sldMk cId="2981832386" sldId="293"/>
            <ac:spMk id="5" creationId="{0559A199-C90E-FC8B-EF92-8433F207E7CC}"/>
          </ac:spMkLst>
        </pc:spChg>
        <pc:spChg chg="mod">
          <ac:chgData name="Vilde Gjøvik" userId="3e5ae2c1-af6b-4847-894f-167605063150" providerId="ADAL" clId="{43948EF7-02CA-4725-BD39-DB7251D27CD4}" dt="2024-09-13T06:50:24.683" v="3394" actId="27636"/>
          <ac:spMkLst>
            <pc:docMk/>
            <pc:sldMk cId="2981832386" sldId="293"/>
            <ac:spMk id="7" creationId="{3B3E17AF-80B3-E113-A6E7-0D1F45918D8E}"/>
          </ac:spMkLst>
        </pc:spChg>
        <pc:picChg chg="add mod">
          <ac:chgData name="Vilde Gjøvik" userId="3e5ae2c1-af6b-4847-894f-167605063150" providerId="ADAL" clId="{43948EF7-02CA-4725-BD39-DB7251D27CD4}" dt="2024-09-13T06:50:48.201" v="3398" actId="1076"/>
          <ac:picMkLst>
            <pc:docMk/>
            <pc:sldMk cId="2981832386" sldId="293"/>
            <ac:picMk id="3" creationId="{9B2B61E6-0EEF-310B-A426-B3FD457209EB}"/>
          </ac:picMkLst>
        </pc:picChg>
      </pc:sldChg>
      <pc:sldChg chg="addSp delSp modSp add mod modNotesTx">
        <pc:chgData name="Vilde Gjøvik" userId="3e5ae2c1-af6b-4847-894f-167605063150" providerId="ADAL" clId="{43948EF7-02CA-4725-BD39-DB7251D27CD4}" dt="2024-09-13T09:16:06.794" v="5502" actId="20577"/>
        <pc:sldMkLst>
          <pc:docMk/>
          <pc:sldMk cId="2269832773" sldId="294"/>
        </pc:sldMkLst>
        <pc:spChg chg="mod">
          <ac:chgData name="Vilde Gjøvik" userId="3e5ae2c1-af6b-4847-894f-167605063150" providerId="ADAL" clId="{43948EF7-02CA-4725-BD39-DB7251D27CD4}" dt="2024-09-13T09:02:54.650" v="5097" actId="255"/>
          <ac:spMkLst>
            <pc:docMk/>
            <pc:sldMk cId="2269832773" sldId="294"/>
            <ac:spMk id="2" creationId="{9B83B757-E8B8-1ACE-82B7-737C73F22E8E}"/>
          </ac:spMkLst>
        </pc:spChg>
        <pc:spChg chg="mod">
          <ac:chgData name="Vilde Gjøvik" userId="3e5ae2c1-af6b-4847-894f-167605063150" providerId="ADAL" clId="{43948EF7-02CA-4725-BD39-DB7251D27CD4}" dt="2024-09-13T09:03:03.648" v="5098" actId="255"/>
          <ac:spMkLst>
            <pc:docMk/>
            <pc:sldMk cId="2269832773" sldId="294"/>
            <ac:spMk id="5" creationId="{0559A199-C90E-FC8B-EF92-8433F207E7CC}"/>
          </ac:spMkLst>
        </pc:spChg>
        <pc:spChg chg="del">
          <ac:chgData name="Vilde Gjøvik" userId="3e5ae2c1-af6b-4847-894f-167605063150" providerId="ADAL" clId="{43948EF7-02CA-4725-BD39-DB7251D27CD4}" dt="2024-09-13T06:52:27.686" v="3408"/>
          <ac:spMkLst>
            <pc:docMk/>
            <pc:sldMk cId="2269832773" sldId="294"/>
            <ac:spMk id="7" creationId="{3B3E17AF-80B3-E113-A6E7-0D1F45918D8E}"/>
          </ac:spMkLst>
        </pc:spChg>
        <pc:picChg chg="add mod">
          <ac:chgData name="Vilde Gjøvik" userId="3e5ae2c1-af6b-4847-894f-167605063150" providerId="ADAL" clId="{43948EF7-02CA-4725-BD39-DB7251D27CD4}" dt="2024-09-13T06:52:31.426" v="3409" actId="1076"/>
          <ac:picMkLst>
            <pc:docMk/>
            <pc:sldMk cId="2269832773" sldId="294"/>
            <ac:picMk id="3" creationId="{E57B7A64-202B-E5F4-1697-6FBCB85BF2B0}"/>
          </ac:picMkLst>
        </pc:picChg>
      </pc:sldChg>
      <pc:sldChg chg="modSp new del mod ord">
        <pc:chgData name="Vilde Gjøvik" userId="3e5ae2c1-af6b-4847-894f-167605063150" providerId="ADAL" clId="{43948EF7-02CA-4725-BD39-DB7251D27CD4}" dt="2024-09-13T09:04:32.215" v="5123" actId="47"/>
        <pc:sldMkLst>
          <pc:docMk/>
          <pc:sldMk cId="1971993615" sldId="295"/>
        </pc:sldMkLst>
        <pc:spChg chg="mod">
          <ac:chgData name="Vilde Gjøvik" userId="3e5ae2c1-af6b-4847-894f-167605063150" providerId="ADAL" clId="{43948EF7-02CA-4725-BD39-DB7251D27CD4}" dt="2024-09-13T09:04:17.179" v="5121" actId="20577"/>
          <ac:spMkLst>
            <pc:docMk/>
            <pc:sldMk cId="1971993615" sldId="295"/>
            <ac:spMk id="2" creationId="{BA411F65-A82B-6A91-6E05-C05FAD0AFC8C}"/>
          </ac:spMkLst>
        </pc:spChg>
        <pc:spChg chg="mod">
          <ac:chgData name="Vilde Gjøvik" userId="3e5ae2c1-af6b-4847-894f-167605063150" providerId="ADAL" clId="{43948EF7-02CA-4725-BD39-DB7251D27CD4}" dt="2024-09-13T07:35:09.816" v="4305" actId="5793"/>
          <ac:spMkLst>
            <pc:docMk/>
            <pc:sldMk cId="1971993615" sldId="295"/>
            <ac:spMk id="3" creationId="{4E713072-EA79-95C4-1906-D36D32D17328}"/>
          </ac:spMkLst>
        </pc:spChg>
      </pc:sldChg>
      <pc:sldChg chg="addSp delSp modSp add del mod modNotesTx">
        <pc:chgData name="Vilde Gjøvik" userId="3e5ae2c1-af6b-4847-894f-167605063150" providerId="ADAL" clId="{43948EF7-02CA-4725-BD39-DB7251D27CD4}" dt="2024-09-13T07:26:46.384" v="4142" actId="47"/>
        <pc:sldMkLst>
          <pc:docMk/>
          <pc:sldMk cId="28014669" sldId="296"/>
        </pc:sldMkLst>
        <pc:spChg chg="mod">
          <ac:chgData name="Vilde Gjøvik" userId="3e5ae2c1-af6b-4847-894f-167605063150" providerId="ADAL" clId="{43948EF7-02CA-4725-BD39-DB7251D27CD4}" dt="2024-09-13T07:18:41.787" v="4076" actId="20577"/>
          <ac:spMkLst>
            <pc:docMk/>
            <pc:sldMk cId="28014669" sldId="296"/>
            <ac:spMk id="2" creationId="{698DF20C-0A4A-7232-8B77-899A53D99512}"/>
          </ac:spMkLst>
        </pc:spChg>
        <pc:spChg chg="del mod">
          <ac:chgData name="Vilde Gjøvik" userId="3e5ae2c1-af6b-4847-894f-167605063150" providerId="ADAL" clId="{43948EF7-02CA-4725-BD39-DB7251D27CD4}" dt="2024-09-13T07:25:55.685" v="4134" actId="22"/>
          <ac:spMkLst>
            <pc:docMk/>
            <pc:sldMk cId="28014669" sldId="296"/>
            <ac:spMk id="3" creationId="{78C53495-C381-21D0-674F-E9CD23A51C21}"/>
          </ac:spMkLst>
        </pc:spChg>
        <pc:spChg chg="add mod">
          <ac:chgData name="Vilde Gjøvik" userId="3e5ae2c1-af6b-4847-894f-167605063150" providerId="ADAL" clId="{43948EF7-02CA-4725-BD39-DB7251D27CD4}" dt="2024-09-13T07:18:34.924" v="4074" actId="478"/>
          <ac:spMkLst>
            <pc:docMk/>
            <pc:sldMk cId="28014669" sldId="296"/>
            <ac:spMk id="7" creationId="{C836DBA2-DF79-5DC0-A159-1F93D9C8218B}"/>
          </ac:spMkLst>
        </pc:spChg>
        <pc:spChg chg="add mod">
          <ac:chgData name="Vilde Gjøvik" userId="3e5ae2c1-af6b-4847-894f-167605063150" providerId="ADAL" clId="{43948EF7-02CA-4725-BD39-DB7251D27CD4}" dt="2024-09-13T07:26:02.168" v="4135" actId="478"/>
          <ac:spMkLst>
            <pc:docMk/>
            <pc:sldMk cId="28014669" sldId="296"/>
            <ac:spMk id="12" creationId="{815EE31B-6D35-6321-74CA-73D3E3B7310E}"/>
          </ac:spMkLst>
        </pc:spChg>
        <pc:picChg chg="del">
          <ac:chgData name="Vilde Gjøvik" userId="3e5ae2c1-af6b-4847-894f-167605063150" providerId="ADAL" clId="{43948EF7-02CA-4725-BD39-DB7251D27CD4}" dt="2024-09-13T07:18:34.924" v="4074" actId="478"/>
          <ac:picMkLst>
            <pc:docMk/>
            <pc:sldMk cId="28014669" sldId="296"/>
            <ac:picMk id="8" creationId="{60825AC2-0B42-9597-AF8B-7AD12E6D0F89}"/>
          </ac:picMkLst>
        </pc:picChg>
        <pc:picChg chg="add del mod ord">
          <ac:chgData name="Vilde Gjøvik" userId="3e5ae2c1-af6b-4847-894f-167605063150" providerId="ADAL" clId="{43948EF7-02CA-4725-BD39-DB7251D27CD4}" dt="2024-09-13T07:26:02.168" v="4135" actId="478"/>
          <ac:picMkLst>
            <pc:docMk/>
            <pc:sldMk cId="28014669" sldId="296"/>
            <ac:picMk id="10" creationId="{AE3DE812-0A71-3B21-FD5D-FCF00AB4F63A}"/>
          </ac:picMkLst>
        </pc:picChg>
      </pc:sldChg>
      <pc:sldChg chg="addSp modSp add mod modNotesTx">
        <pc:chgData name="Vilde Gjøvik" userId="3e5ae2c1-af6b-4847-894f-167605063150" providerId="ADAL" clId="{43948EF7-02CA-4725-BD39-DB7251D27CD4}" dt="2024-09-13T09:03:42.388" v="5101" actId="255"/>
        <pc:sldMkLst>
          <pc:docMk/>
          <pc:sldMk cId="2888182501" sldId="297"/>
        </pc:sldMkLst>
        <pc:spChg chg="mod">
          <ac:chgData name="Vilde Gjøvik" userId="3e5ae2c1-af6b-4847-894f-167605063150" providerId="ADAL" clId="{43948EF7-02CA-4725-BD39-DB7251D27CD4}" dt="2024-09-13T07:28:01.717" v="4195" actId="1076"/>
          <ac:spMkLst>
            <pc:docMk/>
            <pc:sldMk cId="2888182501" sldId="297"/>
            <ac:spMk id="3" creationId="{78C53495-C381-21D0-674F-E9CD23A51C21}"/>
          </ac:spMkLst>
        </pc:spChg>
        <pc:spChg chg="mod">
          <ac:chgData name="Vilde Gjøvik" userId="3e5ae2c1-af6b-4847-894f-167605063150" providerId="ADAL" clId="{43948EF7-02CA-4725-BD39-DB7251D27CD4}" dt="2024-09-13T09:03:42.388" v="5101" actId="255"/>
          <ac:spMkLst>
            <pc:docMk/>
            <pc:sldMk cId="2888182501" sldId="297"/>
            <ac:spMk id="6" creationId="{B858147A-F2FE-F278-CEF7-F31EB9335389}"/>
          </ac:spMkLst>
        </pc:spChg>
        <pc:picChg chg="add mod">
          <ac:chgData name="Vilde Gjøvik" userId="3e5ae2c1-af6b-4847-894f-167605063150" providerId="ADAL" clId="{43948EF7-02CA-4725-BD39-DB7251D27CD4}" dt="2024-09-13T07:28:08.742" v="4197" actId="1076"/>
          <ac:picMkLst>
            <pc:docMk/>
            <pc:sldMk cId="2888182501" sldId="297"/>
            <ac:picMk id="5" creationId="{147F864E-4A2E-E262-0129-490472748D6E}"/>
          </ac:picMkLst>
        </pc:picChg>
        <pc:picChg chg="mod">
          <ac:chgData name="Vilde Gjøvik" userId="3e5ae2c1-af6b-4847-894f-167605063150" providerId="ADAL" clId="{43948EF7-02CA-4725-BD39-DB7251D27CD4}" dt="2024-09-13T07:27:05.658" v="4146" actId="1076"/>
          <ac:picMkLst>
            <pc:docMk/>
            <pc:sldMk cId="2888182501" sldId="297"/>
            <ac:picMk id="8" creationId="{60825AC2-0B42-9597-AF8B-7AD12E6D0F89}"/>
          </ac:picMkLst>
        </pc:picChg>
      </pc:sldChg>
      <pc:sldChg chg="modSp new mod modNotesTx">
        <pc:chgData name="Vilde Gjøvik" userId="3e5ae2c1-af6b-4847-894f-167605063150" providerId="ADAL" clId="{43948EF7-02CA-4725-BD39-DB7251D27CD4}" dt="2024-09-13T09:05:45.443" v="5127" actId="255"/>
        <pc:sldMkLst>
          <pc:docMk/>
          <pc:sldMk cId="2814094925" sldId="298"/>
        </pc:sldMkLst>
        <pc:spChg chg="mod">
          <ac:chgData name="Vilde Gjøvik" userId="3e5ae2c1-af6b-4847-894f-167605063150" providerId="ADAL" clId="{43948EF7-02CA-4725-BD39-DB7251D27CD4}" dt="2024-09-13T09:05:45.443" v="5127" actId="255"/>
          <ac:spMkLst>
            <pc:docMk/>
            <pc:sldMk cId="2814094925" sldId="298"/>
            <ac:spMk id="2" creationId="{06C22BE7-A8F7-FB12-7BAD-F19490690B93}"/>
          </ac:spMkLst>
        </pc:spChg>
        <pc:spChg chg="mod">
          <ac:chgData name="Vilde Gjøvik" userId="3e5ae2c1-af6b-4847-894f-167605063150" providerId="ADAL" clId="{43948EF7-02CA-4725-BD39-DB7251D27CD4}" dt="2024-09-13T08:24:24.044" v="4717" actId="20577"/>
          <ac:spMkLst>
            <pc:docMk/>
            <pc:sldMk cId="2814094925" sldId="298"/>
            <ac:spMk id="3" creationId="{F8FDD581-BBD5-366B-BD28-627A2C31321A}"/>
          </ac:spMkLst>
        </pc:spChg>
      </pc:sldChg>
      <pc:sldChg chg="modSp new mod modNotesTx">
        <pc:chgData name="Vilde Gjøvik" userId="3e5ae2c1-af6b-4847-894f-167605063150" providerId="ADAL" clId="{43948EF7-02CA-4725-BD39-DB7251D27CD4}" dt="2024-09-13T09:05:53.793" v="5128" actId="255"/>
        <pc:sldMkLst>
          <pc:docMk/>
          <pc:sldMk cId="4017022012" sldId="299"/>
        </pc:sldMkLst>
        <pc:spChg chg="mod">
          <ac:chgData name="Vilde Gjøvik" userId="3e5ae2c1-af6b-4847-894f-167605063150" providerId="ADAL" clId="{43948EF7-02CA-4725-BD39-DB7251D27CD4}" dt="2024-09-13T09:05:53.793" v="5128" actId="255"/>
          <ac:spMkLst>
            <pc:docMk/>
            <pc:sldMk cId="4017022012" sldId="299"/>
            <ac:spMk id="2" creationId="{04BA8C80-AD55-3869-B544-660BE8513690}"/>
          </ac:spMkLst>
        </pc:spChg>
        <pc:spChg chg="mod">
          <ac:chgData name="Vilde Gjøvik" userId="3e5ae2c1-af6b-4847-894f-167605063150" providerId="ADAL" clId="{43948EF7-02CA-4725-BD39-DB7251D27CD4}" dt="2024-09-13T08:33:40.692" v="4764" actId="20577"/>
          <ac:spMkLst>
            <pc:docMk/>
            <pc:sldMk cId="4017022012" sldId="299"/>
            <ac:spMk id="3" creationId="{678AA4F8-8B9E-7296-35AE-C47EBD7DEFA5}"/>
          </ac:spMkLst>
        </pc:spChg>
      </pc:sldChg>
      <pc:sldChg chg="add del">
        <pc:chgData name="Vilde Gjøvik" userId="3e5ae2c1-af6b-4847-894f-167605063150" providerId="ADAL" clId="{43948EF7-02CA-4725-BD39-DB7251D27CD4}" dt="2024-09-13T08:09:14.372" v="4575" actId="2890"/>
        <pc:sldMkLst>
          <pc:docMk/>
          <pc:sldMk cId="4113674040" sldId="299"/>
        </pc:sldMkLst>
      </pc:sldChg>
      <pc:sldChg chg="modSp new mod modNotesTx">
        <pc:chgData name="Vilde Gjøvik" userId="3e5ae2c1-af6b-4847-894f-167605063150" providerId="ADAL" clId="{43948EF7-02CA-4725-BD39-DB7251D27CD4}" dt="2024-09-13T09:06:01.750" v="5129" actId="255"/>
        <pc:sldMkLst>
          <pc:docMk/>
          <pc:sldMk cId="2444823750" sldId="300"/>
        </pc:sldMkLst>
        <pc:spChg chg="mod">
          <ac:chgData name="Vilde Gjøvik" userId="3e5ae2c1-af6b-4847-894f-167605063150" providerId="ADAL" clId="{43948EF7-02CA-4725-BD39-DB7251D27CD4}" dt="2024-09-13T09:06:01.750" v="5129" actId="255"/>
          <ac:spMkLst>
            <pc:docMk/>
            <pc:sldMk cId="2444823750" sldId="300"/>
            <ac:spMk id="2" creationId="{145548E3-B1D4-75D1-49FF-199B22664C0A}"/>
          </ac:spMkLst>
        </pc:spChg>
        <pc:spChg chg="mod">
          <ac:chgData name="Vilde Gjøvik" userId="3e5ae2c1-af6b-4847-894f-167605063150" providerId="ADAL" clId="{43948EF7-02CA-4725-BD39-DB7251D27CD4}" dt="2024-09-13T08:38:01.615" v="4849" actId="20577"/>
          <ac:spMkLst>
            <pc:docMk/>
            <pc:sldMk cId="2444823750" sldId="300"/>
            <ac:spMk id="3" creationId="{EBCBCBA3-5D87-A648-68A9-4C5170B19287}"/>
          </ac:spMkLst>
        </pc:spChg>
      </pc:sldChg>
      <pc:sldChg chg="modSp new mod modNotesTx">
        <pc:chgData name="Vilde Gjøvik" userId="3e5ae2c1-af6b-4847-894f-167605063150" providerId="ADAL" clId="{43948EF7-02CA-4725-BD39-DB7251D27CD4}" dt="2024-09-13T09:06:07.581" v="5130" actId="255"/>
        <pc:sldMkLst>
          <pc:docMk/>
          <pc:sldMk cId="3014697714" sldId="301"/>
        </pc:sldMkLst>
        <pc:spChg chg="mod">
          <ac:chgData name="Vilde Gjøvik" userId="3e5ae2c1-af6b-4847-894f-167605063150" providerId="ADAL" clId="{43948EF7-02CA-4725-BD39-DB7251D27CD4}" dt="2024-09-13T09:06:07.581" v="5130" actId="255"/>
          <ac:spMkLst>
            <pc:docMk/>
            <pc:sldMk cId="3014697714" sldId="301"/>
            <ac:spMk id="2" creationId="{8BD48336-1AAA-5D61-8C68-8360CA911BA1}"/>
          </ac:spMkLst>
        </pc:spChg>
        <pc:spChg chg="mod">
          <ac:chgData name="Vilde Gjøvik" userId="3e5ae2c1-af6b-4847-894f-167605063150" providerId="ADAL" clId="{43948EF7-02CA-4725-BD39-DB7251D27CD4}" dt="2024-09-13T08:44:31.055" v="4979" actId="20577"/>
          <ac:spMkLst>
            <pc:docMk/>
            <pc:sldMk cId="3014697714" sldId="301"/>
            <ac:spMk id="3" creationId="{F72C6E51-5274-9AAD-22E4-9C1104DAB24D}"/>
          </ac:spMkLst>
        </pc:spChg>
      </pc:sldChg>
      <pc:sldChg chg="modSp new mod">
        <pc:chgData name="Vilde Gjøvik" userId="3e5ae2c1-af6b-4847-894f-167605063150" providerId="ADAL" clId="{43948EF7-02CA-4725-BD39-DB7251D27CD4}" dt="2024-09-13T09:06:20.853" v="5132" actId="255"/>
        <pc:sldMkLst>
          <pc:docMk/>
          <pc:sldMk cId="1336134907" sldId="302"/>
        </pc:sldMkLst>
        <pc:spChg chg="mod">
          <ac:chgData name="Vilde Gjøvik" userId="3e5ae2c1-af6b-4847-894f-167605063150" providerId="ADAL" clId="{43948EF7-02CA-4725-BD39-DB7251D27CD4}" dt="2024-09-13T09:06:16.765" v="5131" actId="255"/>
          <ac:spMkLst>
            <pc:docMk/>
            <pc:sldMk cId="1336134907" sldId="302"/>
            <ac:spMk id="2" creationId="{655CEC94-EB91-9526-A1A8-8A18DBCA9E37}"/>
          </ac:spMkLst>
        </pc:spChg>
        <pc:spChg chg="mod">
          <ac:chgData name="Vilde Gjøvik" userId="3e5ae2c1-af6b-4847-894f-167605063150" providerId="ADAL" clId="{43948EF7-02CA-4725-BD39-DB7251D27CD4}" dt="2024-09-13T09:06:20.853" v="5132" actId="255"/>
          <ac:spMkLst>
            <pc:docMk/>
            <pc:sldMk cId="1336134907" sldId="302"/>
            <ac:spMk id="3" creationId="{0E81B25A-5E4A-6AB4-9B1D-70987AE62FB7}"/>
          </ac:spMkLst>
        </pc:spChg>
      </pc:sldChg>
    </pc:docChg>
  </pc:docChgLst>
  <pc:docChgLst>
    <pc:chgData name="Håkon Olsen" userId="6e4ce54e-6e38-4de0-bee0-c2e491fcc438" providerId="ADAL" clId="{B0362530-38CF-4576-AE22-7A6D24610697}"/>
    <pc:docChg chg="undo custSel addSld delSld modSld sldOrd">
      <pc:chgData name="Håkon Olsen" userId="6e4ce54e-6e38-4de0-bee0-c2e491fcc438" providerId="ADAL" clId="{B0362530-38CF-4576-AE22-7A6D24610697}" dt="2024-10-14T11:48:21.975" v="9262" actId="20577"/>
      <pc:docMkLst>
        <pc:docMk/>
      </pc:docMkLst>
      <pc:sldChg chg="modSp mod">
        <pc:chgData name="Håkon Olsen" userId="6e4ce54e-6e38-4de0-bee0-c2e491fcc438" providerId="ADAL" clId="{B0362530-38CF-4576-AE22-7A6D24610697}" dt="2024-10-03T19:47:00.522" v="32" actId="20577"/>
        <pc:sldMkLst>
          <pc:docMk/>
          <pc:sldMk cId="1619754914" sldId="257"/>
        </pc:sldMkLst>
        <pc:spChg chg="mod">
          <ac:chgData name="Håkon Olsen" userId="6e4ce54e-6e38-4de0-bee0-c2e491fcc438" providerId="ADAL" clId="{B0362530-38CF-4576-AE22-7A6D24610697}" dt="2024-10-03T19:46:46.185" v="0" actId="6549"/>
          <ac:spMkLst>
            <pc:docMk/>
            <pc:sldMk cId="1619754914" sldId="257"/>
            <ac:spMk id="5" creationId="{09E3482F-E49E-D319-F65F-0592336AE044}"/>
          </ac:spMkLst>
        </pc:spChg>
        <pc:spChg chg="mod">
          <ac:chgData name="Håkon Olsen" userId="6e4ce54e-6e38-4de0-bee0-c2e491fcc438" providerId="ADAL" clId="{B0362530-38CF-4576-AE22-7A6D24610697}" dt="2024-10-03T19:47:00.522" v="32" actId="20577"/>
          <ac:spMkLst>
            <pc:docMk/>
            <pc:sldMk cId="1619754914" sldId="257"/>
            <ac:spMk id="6" creationId="{6C1BF536-6851-0691-DB53-D9098910871A}"/>
          </ac:spMkLst>
        </pc:spChg>
      </pc:sldChg>
      <pc:sldChg chg="modSp mod modNotesTx">
        <pc:chgData name="Håkon Olsen" userId="6e4ce54e-6e38-4de0-bee0-c2e491fcc438" providerId="ADAL" clId="{B0362530-38CF-4576-AE22-7A6D24610697}" dt="2024-10-05T15:39:04.173" v="8109" actId="20577"/>
        <pc:sldMkLst>
          <pc:docMk/>
          <pc:sldMk cId="817747543" sldId="259"/>
        </pc:sldMkLst>
        <pc:spChg chg="mod">
          <ac:chgData name="Håkon Olsen" userId="6e4ce54e-6e38-4de0-bee0-c2e491fcc438" providerId="ADAL" clId="{B0362530-38CF-4576-AE22-7A6D24610697}" dt="2024-10-03T19:47:48.971" v="170" actId="20577"/>
          <ac:spMkLst>
            <pc:docMk/>
            <pc:sldMk cId="817747543" sldId="259"/>
            <ac:spMk id="6" creationId="{82E0626C-B18D-3DB3-67BD-842B300A6AC3}"/>
          </ac:spMkLst>
        </pc:spChg>
      </pc:sldChg>
      <pc:sldChg chg="modSp mod">
        <pc:chgData name="Håkon Olsen" userId="6e4ce54e-6e38-4de0-bee0-c2e491fcc438" providerId="ADAL" clId="{B0362530-38CF-4576-AE22-7A6D24610697}" dt="2024-10-05T15:46:45.381" v="8604" actId="20577"/>
        <pc:sldMkLst>
          <pc:docMk/>
          <pc:sldMk cId="654937000" sldId="262"/>
        </pc:sldMkLst>
        <pc:spChg chg="mod">
          <ac:chgData name="Håkon Olsen" userId="6e4ce54e-6e38-4de0-bee0-c2e491fcc438" providerId="ADAL" clId="{B0362530-38CF-4576-AE22-7A6D24610697}" dt="2024-10-05T15:46:45.381" v="8604" actId="20577"/>
          <ac:spMkLst>
            <pc:docMk/>
            <pc:sldMk cId="654937000" sldId="262"/>
            <ac:spMk id="5" creationId="{0559A199-C90E-FC8B-EF92-8433F207E7CC}"/>
          </ac:spMkLst>
        </pc:spChg>
      </pc:sldChg>
      <pc:sldChg chg="modSp mod">
        <pc:chgData name="Håkon Olsen" userId="6e4ce54e-6e38-4de0-bee0-c2e491fcc438" providerId="ADAL" clId="{B0362530-38CF-4576-AE22-7A6D24610697}" dt="2024-10-03T19:48:29.246" v="207" actId="20577"/>
        <pc:sldMkLst>
          <pc:docMk/>
          <pc:sldMk cId="582151505" sldId="269"/>
        </pc:sldMkLst>
        <pc:spChg chg="mod">
          <ac:chgData name="Håkon Olsen" userId="6e4ce54e-6e38-4de0-bee0-c2e491fcc438" providerId="ADAL" clId="{B0362530-38CF-4576-AE22-7A6D24610697}" dt="2024-10-03T19:48:29.246" v="207" actId="20577"/>
          <ac:spMkLst>
            <pc:docMk/>
            <pc:sldMk cId="582151505" sldId="269"/>
            <ac:spMk id="2" creationId="{07C4C79F-8EF0-FA2D-7027-E46876B34339}"/>
          </ac:spMkLst>
        </pc:spChg>
      </pc:sldChg>
      <pc:sldChg chg="addSp delSp modSp mod modNotesTx">
        <pc:chgData name="Håkon Olsen" userId="6e4ce54e-6e38-4de0-bee0-c2e491fcc438" providerId="ADAL" clId="{B0362530-38CF-4576-AE22-7A6D24610697}" dt="2024-10-03T19:52:36.062" v="412" actId="20577"/>
        <pc:sldMkLst>
          <pc:docMk/>
          <pc:sldMk cId="918641743" sldId="271"/>
        </pc:sldMkLst>
        <pc:spChg chg="mod">
          <ac:chgData name="Håkon Olsen" userId="6e4ce54e-6e38-4de0-bee0-c2e491fcc438" providerId="ADAL" clId="{B0362530-38CF-4576-AE22-7A6D24610697}" dt="2024-10-03T19:50:06.885" v="278" actId="20577"/>
          <ac:spMkLst>
            <pc:docMk/>
            <pc:sldMk cId="918641743" sldId="271"/>
            <ac:spMk id="2" creationId="{698DF20C-0A4A-7232-8B77-899A53D99512}"/>
          </ac:spMkLst>
        </pc:spChg>
        <pc:spChg chg="add mod">
          <ac:chgData name="Håkon Olsen" userId="6e4ce54e-6e38-4de0-bee0-c2e491fcc438" providerId="ADAL" clId="{B0362530-38CF-4576-AE22-7A6D24610697}" dt="2024-10-03T19:50:42.325" v="410" actId="20577"/>
          <ac:spMkLst>
            <pc:docMk/>
            <pc:sldMk cId="918641743" sldId="271"/>
            <ac:spMk id="7" creationId="{964EEC33-ADC3-61EA-8730-2AE95FFFF13E}"/>
          </ac:spMkLst>
        </pc:spChg>
        <pc:picChg chg="add mod">
          <ac:chgData name="Håkon Olsen" userId="6e4ce54e-6e38-4de0-bee0-c2e491fcc438" providerId="ADAL" clId="{B0362530-38CF-4576-AE22-7A6D24610697}" dt="2024-10-03T19:49:56.671" v="213" actId="14100"/>
          <ac:picMkLst>
            <pc:docMk/>
            <pc:sldMk cId="918641743" sldId="271"/>
            <ac:picMk id="4" creationId="{7E5988E6-3AD5-D55C-9ADA-6BF220BCE382}"/>
          </ac:picMkLst>
        </pc:picChg>
        <pc:picChg chg="del">
          <ac:chgData name="Håkon Olsen" userId="6e4ce54e-6e38-4de0-bee0-c2e491fcc438" providerId="ADAL" clId="{B0362530-38CF-4576-AE22-7A6D24610697}" dt="2024-10-03T19:49:48.124" v="209" actId="478"/>
          <ac:picMkLst>
            <pc:docMk/>
            <pc:sldMk cId="918641743" sldId="271"/>
            <ac:picMk id="8" creationId="{60825AC2-0B42-9597-AF8B-7AD12E6D0F89}"/>
          </ac:picMkLst>
        </pc:picChg>
      </pc:sldChg>
      <pc:sldChg chg="modSp mod ord modNotesTx">
        <pc:chgData name="Håkon Olsen" userId="6e4ce54e-6e38-4de0-bee0-c2e491fcc438" providerId="ADAL" clId="{B0362530-38CF-4576-AE22-7A6D24610697}" dt="2024-10-14T11:47:25.496" v="9260" actId="790"/>
        <pc:sldMkLst>
          <pc:docMk/>
          <pc:sldMk cId="149010025" sldId="272"/>
        </pc:sldMkLst>
        <pc:spChg chg="mod">
          <ac:chgData name="Håkon Olsen" userId="6e4ce54e-6e38-4de0-bee0-c2e491fcc438" providerId="ADAL" clId="{B0362530-38CF-4576-AE22-7A6D24610697}" dt="2024-10-14T11:47:25.496" v="9260" actId="790"/>
          <ac:spMkLst>
            <pc:docMk/>
            <pc:sldMk cId="149010025" sldId="272"/>
            <ac:spMk id="5" creationId="{FDFA4D25-254D-0FE7-CC09-5A8A6896F351}"/>
          </ac:spMkLst>
        </pc:spChg>
      </pc:sldChg>
      <pc:sldChg chg="addSp modSp mod modNotesTx">
        <pc:chgData name="Håkon Olsen" userId="6e4ce54e-6e38-4de0-bee0-c2e491fcc438" providerId="ADAL" clId="{B0362530-38CF-4576-AE22-7A6D24610697}" dt="2024-10-14T11:48:21.975" v="9262" actId="20577"/>
        <pc:sldMkLst>
          <pc:docMk/>
          <pc:sldMk cId="3816406127" sldId="273"/>
        </pc:sldMkLst>
        <pc:spChg chg="mod">
          <ac:chgData name="Håkon Olsen" userId="6e4ce54e-6e38-4de0-bee0-c2e491fcc438" providerId="ADAL" clId="{B0362530-38CF-4576-AE22-7A6D24610697}" dt="2024-10-05T13:59:43.123" v="2454" actId="20577"/>
          <ac:spMkLst>
            <pc:docMk/>
            <pc:sldMk cId="3816406127" sldId="273"/>
            <ac:spMk id="2" creationId="{FF1D1CFE-2465-A92F-B6D7-BDD99D2DA13A}"/>
          </ac:spMkLst>
        </pc:spChg>
        <pc:spChg chg="mod">
          <ac:chgData name="Håkon Olsen" userId="6e4ce54e-6e38-4de0-bee0-c2e491fcc438" providerId="ADAL" clId="{B0362530-38CF-4576-AE22-7A6D24610697}" dt="2024-10-14T11:48:21.975" v="9262" actId="20577"/>
          <ac:spMkLst>
            <pc:docMk/>
            <pc:sldMk cId="3816406127" sldId="273"/>
            <ac:spMk id="5" creationId="{821A51E3-FD95-1C3C-75B9-E9D4DCC01D91}"/>
          </ac:spMkLst>
        </pc:spChg>
        <pc:picChg chg="add mod">
          <ac:chgData name="Håkon Olsen" userId="6e4ce54e-6e38-4de0-bee0-c2e491fcc438" providerId="ADAL" clId="{B0362530-38CF-4576-AE22-7A6D24610697}" dt="2024-10-05T13:58:18.953" v="2293" actId="1076"/>
          <ac:picMkLst>
            <pc:docMk/>
            <pc:sldMk cId="3816406127" sldId="273"/>
            <ac:picMk id="4" creationId="{BB92518E-8BD0-7BC0-A25C-8F6107F842D8}"/>
          </ac:picMkLst>
        </pc:picChg>
      </pc:sldChg>
      <pc:sldChg chg="del">
        <pc:chgData name="Håkon Olsen" userId="6e4ce54e-6e38-4de0-bee0-c2e491fcc438" providerId="ADAL" clId="{B0362530-38CF-4576-AE22-7A6D24610697}" dt="2024-10-05T13:49:30.983" v="1537" actId="47"/>
        <pc:sldMkLst>
          <pc:docMk/>
          <pc:sldMk cId="640835265" sldId="274"/>
        </pc:sldMkLst>
      </pc:sldChg>
      <pc:sldChg chg="del">
        <pc:chgData name="Håkon Olsen" userId="6e4ce54e-6e38-4de0-bee0-c2e491fcc438" providerId="ADAL" clId="{B0362530-38CF-4576-AE22-7A6D24610697}" dt="2024-10-05T13:49:30.983" v="1537" actId="47"/>
        <pc:sldMkLst>
          <pc:docMk/>
          <pc:sldMk cId="3096102285" sldId="275"/>
        </pc:sldMkLst>
      </pc:sldChg>
      <pc:sldChg chg="modSp mod">
        <pc:chgData name="Håkon Olsen" userId="6e4ce54e-6e38-4de0-bee0-c2e491fcc438" providerId="ADAL" clId="{B0362530-38CF-4576-AE22-7A6D24610697}" dt="2024-10-08T10:27:28.783" v="9247" actId="20577"/>
        <pc:sldMkLst>
          <pc:docMk/>
          <pc:sldMk cId="246191720" sldId="281"/>
        </pc:sldMkLst>
        <pc:spChg chg="mod">
          <ac:chgData name="Håkon Olsen" userId="6e4ce54e-6e38-4de0-bee0-c2e491fcc438" providerId="ADAL" clId="{B0362530-38CF-4576-AE22-7A6D24610697}" dt="2024-10-08T10:27:28.783" v="9247" actId="20577"/>
          <ac:spMkLst>
            <pc:docMk/>
            <pc:sldMk cId="246191720" sldId="281"/>
            <ac:spMk id="2" creationId="{D42ABC9C-096B-ED94-9E4E-5F2A4B8F8A92}"/>
          </ac:spMkLst>
        </pc:spChg>
      </pc:sldChg>
      <pc:sldChg chg="del">
        <pc:chgData name="Håkon Olsen" userId="6e4ce54e-6e38-4de0-bee0-c2e491fcc438" providerId="ADAL" clId="{B0362530-38CF-4576-AE22-7A6D24610697}" dt="2024-10-05T15:40:21.924" v="8300" actId="47"/>
        <pc:sldMkLst>
          <pc:docMk/>
          <pc:sldMk cId="2283588886" sldId="283"/>
        </pc:sldMkLst>
      </pc:sldChg>
      <pc:sldChg chg="del">
        <pc:chgData name="Håkon Olsen" userId="6e4ce54e-6e38-4de0-bee0-c2e491fcc438" providerId="ADAL" clId="{B0362530-38CF-4576-AE22-7A6D24610697}" dt="2024-10-05T15:40:21.924" v="8300" actId="47"/>
        <pc:sldMkLst>
          <pc:docMk/>
          <pc:sldMk cId="2811177536" sldId="284"/>
        </pc:sldMkLst>
      </pc:sldChg>
      <pc:sldChg chg="del">
        <pc:chgData name="Håkon Olsen" userId="6e4ce54e-6e38-4de0-bee0-c2e491fcc438" providerId="ADAL" clId="{B0362530-38CF-4576-AE22-7A6D24610697}" dt="2024-10-05T15:40:21.924" v="8300" actId="47"/>
        <pc:sldMkLst>
          <pc:docMk/>
          <pc:sldMk cId="2914038452" sldId="285"/>
        </pc:sldMkLst>
      </pc:sldChg>
      <pc:sldChg chg="del">
        <pc:chgData name="Håkon Olsen" userId="6e4ce54e-6e38-4de0-bee0-c2e491fcc438" providerId="ADAL" clId="{B0362530-38CF-4576-AE22-7A6D24610697}" dt="2024-10-05T15:40:21.924" v="8300" actId="47"/>
        <pc:sldMkLst>
          <pc:docMk/>
          <pc:sldMk cId="465178661" sldId="286"/>
        </pc:sldMkLst>
      </pc:sldChg>
      <pc:sldChg chg="del">
        <pc:chgData name="Håkon Olsen" userId="6e4ce54e-6e38-4de0-bee0-c2e491fcc438" providerId="ADAL" clId="{B0362530-38CF-4576-AE22-7A6D24610697}" dt="2024-10-05T15:40:21.924" v="8300" actId="47"/>
        <pc:sldMkLst>
          <pc:docMk/>
          <pc:sldMk cId="101707809" sldId="287"/>
        </pc:sldMkLst>
      </pc:sldChg>
      <pc:sldChg chg="modSp mod">
        <pc:chgData name="Håkon Olsen" userId="6e4ce54e-6e38-4de0-bee0-c2e491fcc438" providerId="ADAL" clId="{B0362530-38CF-4576-AE22-7A6D24610697}" dt="2024-10-05T15:41:38.405" v="8506" actId="20577"/>
        <pc:sldMkLst>
          <pc:docMk/>
          <pc:sldMk cId="326137191" sldId="288"/>
        </pc:sldMkLst>
        <pc:spChg chg="mod">
          <ac:chgData name="Håkon Olsen" userId="6e4ce54e-6e38-4de0-bee0-c2e491fcc438" providerId="ADAL" clId="{B0362530-38CF-4576-AE22-7A6D24610697}" dt="2024-10-05T15:41:38.405" v="8506" actId="20577"/>
          <ac:spMkLst>
            <pc:docMk/>
            <pc:sldMk cId="326137191" sldId="288"/>
            <ac:spMk id="3" creationId="{650030B5-50C1-0B6A-CACD-34E035DC50F7}"/>
          </ac:spMkLst>
        </pc:spChg>
        <pc:picChg chg="mod">
          <ac:chgData name="Håkon Olsen" userId="6e4ce54e-6e38-4de0-bee0-c2e491fcc438" providerId="ADAL" clId="{B0362530-38CF-4576-AE22-7A6D24610697}" dt="2024-10-05T15:41:26.943" v="8486" actId="1076"/>
          <ac:picMkLst>
            <pc:docMk/>
            <pc:sldMk cId="326137191" sldId="288"/>
            <ac:picMk id="4" creationId="{8E245A1F-7B91-6550-C403-25D8E75FD845}"/>
          </ac:picMkLst>
        </pc:picChg>
      </pc:sldChg>
      <pc:sldChg chg="del">
        <pc:chgData name="Håkon Olsen" userId="6e4ce54e-6e38-4de0-bee0-c2e491fcc438" providerId="ADAL" clId="{B0362530-38CF-4576-AE22-7A6D24610697}" dt="2024-10-05T15:45:59.491" v="8526" actId="47"/>
        <pc:sldMkLst>
          <pc:docMk/>
          <pc:sldMk cId="4046924386" sldId="290"/>
        </pc:sldMkLst>
      </pc:sldChg>
      <pc:sldChg chg="del">
        <pc:chgData name="Håkon Olsen" userId="6e4ce54e-6e38-4de0-bee0-c2e491fcc438" providerId="ADAL" clId="{B0362530-38CF-4576-AE22-7A6D24610697}" dt="2024-10-05T15:45:59.491" v="8526" actId="47"/>
        <pc:sldMkLst>
          <pc:docMk/>
          <pc:sldMk cId="1333281522" sldId="291"/>
        </pc:sldMkLst>
      </pc:sldChg>
      <pc:sldChg chg="del">
        <pc:chgData name="Håkon Olsen" userId="6e4ce54e-6e38-4de0-bee0-c2e491fcc438" providerId="ADAL" clId="{B0362530-38CF-4576-AE22-7A6D24610697}" dt="2024-10-05T15:45:59.491" v="8526" actId="47"/>
        <pc:sldMkLst>
          <pc:docMk/>
          <pc:sldMk cId="2202787707" sldId="292"/>
        </pc:sldMkLst>
      </pc:sldChg>
      <pc:sldChg chg="del">
        <pc:chgData name="Håkon Olsen" userId="6e4ce54e-6e38-4de0-bee0-c2e491fcc438" providerId="ADAL" clId="{B0362530-38CF-4576-AE22-7A6D24610697}" dt="2024-10-05T15:45:59.491" v="8526" actId="47"/>
        <pc:sldMkLst>
          <pc:docMk/>
          <pc:sldMk cId="2981832386" sldId="293"/>
        </pc:sldMkLst>
      </pc:sldChg>
      <pc:sldChg chg="addSp delSp modSp mod modClrScheme chgLayout modNotesTx">
        <pc:chgData name="Håkon Olsen" userId="6e4ce54e-6e38-4de0-bee0-c2e491fcc438" providerId="ADAL" clId="{B0362530-38CF-4576-AE22-7A6D24610697}" dt="2024-10-03T19:56:48.409" v="606" actId="20577"/>
        <pc:sldMkLst>
          <pc:docMk/>
          <pc:sldMk cId="2888182501" sldId="297"/>
        </pc:sldMkLst>
        <pc:spChg chg="del">
          <ac:chgData name="Håkon Olsen" userId="6e4ce54e-6e38-4de0-bee0-c2e491fcc438" providerId="ADAL" clId="{B0362530-38CF-4576-AE22-7A6D24610697}" dt="2024-10-03T19:55:55.920" v="423" actId="478"/>
          <ac:spMkLst>
            <pc:docMk/>
            <pc:sldMk cId="2888182501" sldId="297"/>
            <ac:spMk id="2" creationId="{698DF20C-0A4A-7232-8B77-899A53D99512}"/>
          </ac:spMkLst>
        </pc:spChg>
        <pc:spChg chg="add del mod">
          <ac:chgData name="Håkon Olsen" userId="6e4ce54e-6e38-4de0-bee0-c2e491fcc438" providerId="ADAL" clId="{B0362530-38CF-4576-AE22-7A6D24610697}" dt="2024-10-03T19:55:48.397" v="420" actId="478"/>
          <ac:spMkLst>
            <pc:docMk/>
            <pc:sldMk cId="2888182501" sldId="297"/>
            <ac:spMk id="4" creationId="{29C47431-5D9C-659B-5490-AE96970A6130}"/>
          </ac:spMkLst>
        </pc:spChg>
        <pc:spChg chg="mod">
          <ac:chgData name="Håkon Olsen" userId="6e4ce54e-6e38-4de0-bee0-c2e491fcc438" providerId="ADAL" clId="{B0362530-38CF-4576-AE22-7A6D24610697}" dt="2024-10-03T19:56:29.979" v="502" actId="26606"/>
          <ac:spMkLst>
            <pc:docMk/>
            <pc:sldMk cId="2888182501" sldId="297"/>
            <ac:spMk id="6" creationId="{B858147A-F2FE-F278-CEF7-F31EB9335389}"/>
          </ac:spMkLst>
        </pc:spChg>
        <pc:picChg chg="del">
          <ac:chgData name="Håkon Olsen" userId="6e4ce54e-6e38-4de0-bee0-c2e491fcc438" providerId="ADAL" clId="{B0362530-38CF-4576-AE22-7A6D24610697}" dt="2024-10-03T19:55:37.610" v="414" actId="478"/>
          <ac:picMkLst>
            <pc:docMk/>
            <pc:sldMk cId="2888182501" sldId="297"/>
            <ac:picMk id="5" creationId="{147F864E-4A2E-E262-0129-490472748D6E}"/>
          </ac:picMkLst>
        </pc:picChg>
        <pc:picChg chg="del">
          <ac:chgData name="Håkon Olsen" userId="6e4ce54e-6e38-4de0-bee0-c2e491fcc438" providerId="ADAL" clId="{B0362530-38CF-4576-AE22-7A6D24610697}" dt="2024-10-03T19:55:35.300" v="413" actId="478"/>
          <ac:picMkLst>
            <pc:docMk/>
            <pc:sldMk cId="2888182501" sldId="297"/>
            <ac:picMk id="8" creationId="{60825AC2-0B42-9597-AF8B-7AD12E6D0F89}"/>
          </ac:picMkLst>
        </pc:picChg>
        <pc:picChg chg="add mod">
          <ac:chgData name="Håkon Olsen" userId="6e4ce54e-6e38-4de0-bee0-c2e491fcc438" providerId="ADAL" clId="{B0362530-38CF-4576-AE22-7A6D24610697}" dt="2024-10-03T19:56:29.979" v="502" actId="26606"/>
          <ac:picMkLst>
            <pc:docMk/>
            <pc:sldMk cId="2888182501" sldId="297"/>
            <ac:picMk id="9" creationId="{9D62E650-69E3-15EF-B000-455F332FCBF4}"/>
          </ac:picMkLst>
        </pc:picChg>
      </pc:sldChg>
      <pc:sldChg chg="del">
        <pc:chgData name="Håkon Olsen" userId="6e4ce54e-6e38-4de0-bee0-c2e491fcc438" providerId="ADAL" clId="{B0362530-38CF-4576-AE22-7A6D24610697}" dt="2024-10-05T13:49:30.983" v="1537" actId="47"/>
        <pc:sldMkLst>
          <pc:docMk/>
          <pc:sldMk cId="2814094925" sldId="298"/>
        </pc:sldMkLst>
      </pc:sldChg>
      <pc:sldChg chg="del">
        <pc:chgData name="Håkon Olsen" userId="6e4ce54e-6e38-4de0-bee0-c2e491fcc438" providerId="ADAL" clId="{B0362530-38CF-4576-AE22-7A6D24610697}" dt="2024-10-05T13:49:30.983" v="1537" actId="47"/>
        <pc:sldMkLst>
          <pc:docMk/>
          <pc:sldMk cId="4017022012" sldId="299"/>
        </pc:sldMkLst>
      </pc:sldChg>
      <pc:sldChg chg="del">
        <pc:chgData name="Håkon Olsen" userId="6e4ce54e-6e38-4de0-bee0-c2e491fcc438" providerId="ADAL" clId="{B0362530-38CF-4576-AE22-7A6D24610697}" dt="2024-10-05T13:49:30.983" v="1537" actId="47"/>
        <pc:sldMkLst>
          <pc:docMk/>
          <pc:sldMk cId="2444823750" sldId="300"/>
        </pc:sldMkLst>
      </pc:sldChg>
      <pc:sldChg chg="del">
        <pc:chgData name="Håkon Olsen" userId="6e4ce54e-6e38-4de0-bee0-c2e491fcc438" providerId="ADAL" clId="{B0362530-38CF-4576-AE22-7A6D24610697}" dt="2024-10-05T13:49:30.983" v="1537" actId="47"/>
        <pc:sldMkLst>
          <pc:docMk/>
          <pc:sldMk cId="3014697714" sldId="301"/>
        </pc:sldMkLst>
      </pc:sldChg>
      <pc:sldChg chg="del">
        <pc:chgData name="Håkon Olsen" userId="6e4ce54e-6e38-4de0-bee0-c2e491fcc438" providerId="ADAL" clId="{B0362530-38CF-4576-AE22-7A6D24610697}" dt="2024-10-05T13:49:30.983" v="1537" actId="47"/>
        <pc:sldMkLst>
          <pc:docMk/>
          <pc:sldMk cId="1336134907" sldId="302"/>
        </pc:sldMkLst>
      </pc:sldChg>
      <pc:sldChg chg="modSp mod ord">
        <pc:chgData name="Håkon Olsen" userId="6e4ce54e-6e38-4de0-bee0-c2e491fcc438" providerId="ADAL" clId="{B0362530-38CF-4576-AE22-7A6D24610697}" dt="2024-10-05T13:59:21.676" v="2439" actId="20577"/>
        <pc:sldMkLst>
          <pc:docMk/>
          <pc:sldMk cId="1972427541" sldId="304"/>
        </pc:sldMkLst>
        <pc:spChg chg="mod">
          <ac:chgData name="Håkon Olsen" userId="6e4ce54e-6e38-4de0-bee0-c2e491fcc438" providerId="ADAL" clId="{B0362530-38CF-4576-AE22-7A6D24610697}" dt="2024-10-05T13:59:21.676" v="2439" actId="20577"/>
          <ac:spMkLst>
            <pc:docMk/>
            <pc:sldMk cId="1972427541" sldId="304"/>
            <ac:spMk id="6" creationId="{CB1D04B1-461C-1C45-309C-D5EF80C7F976}"/>
          </ac:spMkLst>
        </pc:spChg>
      </pc:sldChg>
      <pc:sldChg chg="del">
        <pc:chgData name="Håkon Olsen" userId="6e4ce54e-6e38-4de0-bee0-c2e491fcc438" providerId="ADAL" clId="{B0362530-38CF-4576-AE22-7A6D24610697}" dt="2024-10-05T13:49:30.983" v="1537" actId="47"/>
        <pc:sldMkLst>
          <pc:docMk/>
          <pc:sldMk cId="453935661" sldId="305"/>
        </pc:sldMkLst>
      </pc:sldChg>
      <pc:sldChg chg="del">
        <pc:chgData name="Håkon Olsen" userId="6e4ce54e-6e38-4de0-bee0-c2e491fcc438" providerId="ADAL" clId="{B0362530-38CF-4576-AE22-7A6D24610697}" dt="2024-10-05T13:49:30.983" v="1537" actId="47"/>
        <pc:sldMkLst>
          <pc:docMk/>
          <pc:sldMk cId="2366434539" sldId="306"/>
        </pc:sldMkLst>
      </pc:sldChg>
      <pc:sldChg chg="del">
        <pc:chgData name="Håkon Olsen" userId="6e4ce54e-6e38-4de0-bee0-c2e491fcc438" providerId="ADAL" clId="{B0362530-38CF-4576-AE22-7A6D24610697}" dt="2024-10-05T13:49:30.983" v="1537" actId="47"/>
        <pc:sldMkLst>
          <pc:docMk/>
          <pc:sldMk cId="2161189541" sldId="307"/>
        </pc:sldMkLst>
      </pc:sldChg>
      <pc:sldChg chg="del">
        <pc:chgData name="Håkon Olsen" userId="6e4ce54e-6e38-4de0-bee0-c2e491fcc438" providerId="ADAL" clId="{B0362530-38CF-4576-AE22-7A6D24610697}" dt="2024-10-05T13:49:30.983" v="1537" actId="47"/>
        <pc:sldMkLst>
          <pc:docMk/>
          <pc:sldMk cId="454607004" sldId="308"/>
        </pc:sldMkLst>
      </pc:sldChg>
      <pc:sldChg chg="del">
        <pc:chgData name="Håkon Olsen" userId="6e4ce54e-6e38-4de0-bee0-c2e491fcc438" providerId="ADAL" clId="{B0362530-38CF-4576-AE22-7A6D24610697}" dt="2024-10-05T13:49:30.983" v="1537" actId="47"/>
        <pc:sldMkLst>
          <pc:docMk/>
          <pc:sldMk cId="1585482752" sldId="309"/>
        </pc:sldMkLst>
      </pc:sldChg>
      <pc:sldChg chg="del">
        <pc:chgData name="Håkon Olsen" userId="6e4ce54e-6e38-4de0-bee0-c2e491fcc438" providerId="ADAL" clId="{B0362530-38CF-4576-AE22-7A6D24610697}" dt="2024-10-05T15:45:59.491" v="8526" actId="47"/>
        <pc:sldMkLst>
          <pc:docMk/>
          <pc:sldMk cId="1122024571" sldId="310"/>
        </pc:sldMkLst>
      </pc:sldChg>
      <pc:sldChg chg="del">
        <pc:chgData name="Håkon Olsen" userId="6e4ce54e-6e38-4de0-bee0-c2e491fcc438" providerId="ADAL" clId="{B0362530-38CF-4576-AE22-7A6D24610697}" dt="2024-10-05T15:45:59.491" v="8526" actId="47"/>
        <pc:sldMkLst>
          <pc:docMk/>
          <pc:sldMk cId="837862478" sldId="311"/>
        </pc:sldMkLst>
      </pc:sldChg>
      <pc:sldChg chg="del">
        <pc:chgData name="Håkon Olsen" userId="6e4ce54e-6e38-4de0-bee0-c2e491fcc438" providerId="ADAL" clId="{B0362530-38CF-4576-AE22-7A6D24610697}" dt="2024-10-05T15:51:33.596" v="9071" actId="47"/>
        <pc:sldMkLst>
          <pc:docMk/>
          <pc:sldMk cId="1453392772" sldId="674"/>
        </pc:sldMkLst>
      </pc:sldChg>
      <pc:sldChg chg="addSp delSp modSp new mod modClrScheme chgLayout">
        <pc:chgData name="Håkon Olsen" userId="6e4ce54e-6e38-4de0-bee0-c2e491fcc438" providerId="ADAL" clId="{B0362530-38CF-4576-AE22-7A6D24610697}" dt="2024-10-05T15:47:03.913" v="8610" actId="403"/>
        <pc:sldMkLst>
          <pc:docMk/>
          <pc:sldMk cId="2866585428" sldId="676"/>
        </pc:sldMkLst>
        <pc:spChg chg="del">
          <ac:chgData name="Håkon Olsen" userId="6e4ce54e-6e38-4de0-bee0-c2e491fcc438" providerId="ADAL" clId="{B0362530-38CF-4576-AE22-7A6D24610697}" dt="2024-10-05T13:46:58.620" v="1437" actId="700"/>
          <ac:spMkLst>
            <pc:docMk/>
            <pc:sldMk cId="2866585428" sldId="676"/>
            <ac:spMk id="2" creationId="{DBB41C74-3DB7-27E6-8A48-EE1B6732EBC4}"/>
          </ac:spMkLst>
        </pc:spChg>
        <pc:spChg chg="del mod ord">
          <ac:chgData name="Håkon Olsen" userId="6e4ce54e-6e38-4de0-bee0-c2e491fcc438" providerId="ADAL" clId="{B0362530-38CF-4576-AE22-7A6D24610697}" dt="2024-10-05T13:46:58.620" v="1437" actId="700"/>
          <ac:spMkLst>
            <pc:docMk/>
            <pc:sldMk cId="2866585428" sldId="676"/>
            <ac:spMk id="3" creationId="{F6F08229-110B-20B9-CE48-E97EC51926DD}"/>
          </ac:spMkLst>
        </pc:spChg>
        <pc:spChg chg="del">
          <ac:chgData name="Håkon Olsen" userId="6e4ce54e-6e38-4de0-bee0-c2e491fcc438" providerId="ADAL" clId="{B0362530-38CF-4576-AE22-7A6D24610697}" dt="2024-10-05T13:46:58.620" v="1437" actId="700"/>
          <ac:spMkLst>
            <pc:docMk/>
            <pc:sldMk cId="2866585428" sldId="676"/>
            <ac:spMk id="4" creationId="{2D9417E2-860D-F442-0E4A-DF1792BFB1B2}"/>
          </ac:spMkLst>
        </pc:spChg>
        <pc:spChg chg="del">
          <ac:chgData name="Håkon Olsen" userId="6e4ce54e-6e38-4de0-bee0-c2e491fcc438" providerId="ADAL" clId="{B0362530-38CF-4576-AE22-7A6D24610697}" dt="2024-10-05T13:46:58.620" v="1437" actId="700"/>
          <ac:spMkLst>
            <pc:docMk/>
            <pc:sldMk cId="2866585428" sldId="676"/>
            <ac:spMk id="5" creationId="{EA371268-1C74-9231-F0C0-100737B4CF6D}"/>
          </ac:spMkLst>
        </pc:spChg>
        <pc:spChg chg="del mod ord">
          <ac:chgData name="Håkon Olsen" userId="6e4ce54e-6e38-4de0-bee0-c2e491fcc438" providerId="ADAL" clId="{B0362530-38CF-4576-AE22-7A6D24610697}" dt="2024-10-05T13:46:58.620" v="1437" actId="700"/>
          <ac:spMkLst>
            <pc:docMk/>
            <pc:sldMk cId="2866585428" sldId="676"/>
            <ac:spMk id="6" creationId="{EADB50CE-79C8-F4B8-E328-89EF8D5C7A83}"/>
          </ac:spMkLst>
        </pc:spChg>
        <pc:spChg chg="add mod ord">
          <ac:chgData name="Håkon Olsen" userId="6e4ce54e-6e38-4de0-bee0-c2e491fcc438" providerId="ADAL" clId="{B0362530-38CF-4576-AE22-7A6D24610697}" dt="2024-10-05T15:45:37.769" v="8525" actId="26606"/>
          <ac:spMkLst>
            <pc:docMk/>
            <pc:sldMk cId="2866585428" sldId="676"/>
            <ac:spMk id="7" creationId="{7315CC45-9F92-659B-4503-BBDA037FEA4C}"/>
          </ac:spMkLst>
        </pc:spChg>
        <pc:spChg chg="add mod ord">
          <ac:chgData name="Håkon Olsen" userId="6e4ce54e-6e38-4de0-bee0-c2e491fcc438" providerId="ADAL" clId="{B0362530-38CF-4576-AE22-7A6D24610697}" dt="2024-10-05T15:47:03.913" v="8610" actId="403"/>
          <ac:spMkLst>
            <pc:docMk/>
            <pc:sldMk cId="2866585428" sldId="676"/>
            <ac:spMk id="8" creationId="{0E622062-46F7-B725-8365-FF6755F9B407}"/>
          </ac:spMkLst>
        </pc:spChg>
        <pc:picChg chg="add del mod">
          <ac:chgData name="Håkon Olsen" userId="6e4ce54e-6e38-4de0-bee0-c2e491fcc438" providerId="ADAL" clId="{B0362530-38CF-4576-AE22-7A6D24610697}" dt="2024-10-05T15:44:41.599" v="8521" actId="478"/>
          <ac:picMkLst>
            <pc:docMk/>
            <pc:sldMk cId="2866585428" sldId="676"/>
            <ac:picMk id="10" creationId="{D083FBEC-AEB4-5573-D318-7A7D180234D3}"/>
          </ac:picMkLst>
        </pc:picChg>
        <pc:picChg chg="add mod ord">
          <ac:chgData name="Håkon Olsen" userId="6e4ce54e-6e38-4de0-bee0-c2e491fcc438" providerId="ADAL" clId="{B0362530-38CF-4576-AE22-7A6D24610697}" dt="2024-10-05T15:45:37.769" v="8525" actId="26606"/>
          <ac:picMkLst>
            <pc:docMk/>
            <pc:sldMk cId="2866585428" sldId="676"/>
            <ac:picMk id="12" creationId="{84106DB5-2E3D-AEA8-6FA8-B04CC54D37BB}"/>
          </ac:picMkLst>
        </pc:picChg>
      </pc:sldChg>
      <pc:sldChg chg="addSp delSp modSp new mod modClrScheme chgLayout">
        <pc:chgData name="Håkon Olsen" userId="6e4ce54e-6e38-4de0-bee0-c2e491fcc438" providerId="ADAL" clId="{B0362530-38CF-4576-AE22-7A6D24610697}" dt="2024-10-05T15:50:30.409" v="9037" actId="1076"/>
        <pc:sldMkLst>
          <pc:docMk/>
          <pc:sldMk cId="3626817776" sldId="677"/>
        </pc:sldMkLst>
        <pc:spChg chg="del">
          <ac:chgData name="Håkon Olsen" userId="6e4ce54e-6e38-4de0-bee0-c2e491fcc438" providerId="ADAL" clId="{B0362530-38CF-4576-AE22-7A6D24610697}" dt="2024-10-05T13:51:10.106" v="1733" actId="700"/>
          <ac:spMkLst>
            <pc:docMk/>
            <pc:sldMk cId="3626817776" sldId="677"/>
            <ac:spMk id="2" creationId="{C43C7E04-E195-5433-9EE7-CC6318FB3797}"/>
          </ac:spMkLst>
        </pc:spChg>
        <pc:spChg chg="del mod ord">
          <ac:chgData name="Håkon Olsen" userId="6e4ce54e-6e38-4de0-bee0-c2e491fcc438" providerId="ADAL" clId="{B0362530-38CF-4576-AE22-7A6D24610697}" dt="2024-10-05T13:51:10.106" v="1733" actId="700"/>
          <ac:spMkLst>
            <pc:docMk/>
            <pc:sldMk cId="3626817776" sldId="677"/>
            <ac:spMk id="3" creationId="{70F4921E-874F-CADB-930E-98B51FD2554D}"/>
          </ac:spMkLst>
        </pc:spChg>
        <pc:spChg chg="del">
          <ac:chgData name="Håkon Olsen" userId="6e4ce54e-6e38-4de0-bee0-c2e491fcc438" providerId="ADAL" clId="{B0362530-38CF-4576-AE22-7A6D24610697}" dt="2024-10-05T13:51:10.106" v="1733" actId="700"/>
          <ac:spMkLst>
            <pc:docMk/>
            <pc:sldMk cId="3626817776" sldId="677"/>
            <ac:spMk id="4" creationId="{EA8CCCD2-AABA-F851-B8BF-96BDA430988E}"/>
          </ac:spMkLst>
        </pc:spChg>
        <pc:spChg chg="del">
          <ac:chgData name="Håkon Olsen" userId="6e4ce54e-6e38-4de0-bee0-c2e491fcc438" providerId="ADAL" clId="{B0362530-38CF-4576-AE22-7A6D24610697}" dt="2024-10-05T13:51:10.106" v="1733" actId="700"/>
          <ac:spMkLst>
            <pc:docMk/>
            <pc:sldMk cId="3626817776" sldId="677"/>
            <ac:spMk id="5" creationId="{729AD137-6AC1-A73B-410E-557582CB0E6E}"/>
          </ac:spMkLst>
        </pc:spChg>
        <pc:spChg chg="del mod ord">
          <ac:chgData name="Håkon Olsen" userId="6e4ce54e-6e38-4de0-bee0-c2e491fcc438" providerId="ADAL" clId="{B0362530-38CF-4576-AE22-7A6D24610697}" dt="2024-10-05T13:51:10.106" v="1733" actId="700"/>
          <ac:spMkLst>
            <pc:docMk/>
            <pc:sldMk cId="3626817776" sldId="677"/>
            <ac:spMk id="6" creationId="{7D476FCD-D161-92FF-40A7-04E825546BF8}"/>
          </ac:spMkLst>
        </pc:spChg>
        <pc:spChg chg="add mod ord">
          <ac:chgData name="Håkon Olsen" userId="6e4ce54e-6e38-4de0-bee0-c2e491fcc438" providerId="ADAL" clId="{B0362530-38CF-4576-AE22-7A6D24610697}" dt="2024-10-05T13:51:14.363" v="1750" actId="20577"/>
          <ac:spMkLst>
            <pc:docMk/>
            <pc:sldMk cId="3626817776" sldId="677"/>
            <ac:spMk id="7" creationId="{B2DE5029-7696-2AA6-441F-5DF075EB6ECA}"/>
          </ac:spMkLst>
        </pc:spChg>
        <pc:spChg chg="add del mod ord">
          <ac:chgData name="Håkon Olsen" userId="6e4ce54e-6e38-4de0-bee0-c2e491fcc438" providerId="ADAL" clId="{B0362530-38CF-4576-AE22-7A6D24610697}" dt="2024-10-05T13:51:18.551" v="1751" actId="478"/>
          <ac:spMkLst>
            <pc:docMk/>
            <pc:sldMk cId="3626817776" sldId="677"/>
            <ac:spMk id="8" creationId="{22A3CB48-A1BB-D107-1757-EE482BADD0D2}"/>
          </ac:spMkLst>
        </pc:spChg>
        <pc:spChg chg="add mod">
          <ac:chgData name="Håkon Olsen" userId="6e4ce54e-6e38-4de0-bee0-c2e491fcc438" providerId="ADAL" clId="{B0362530-38CF-4576-AE22-7A6D24610697}" dt="2024-10-05T13:51:30.873" v="1760" actId="20577"/>
          <ac:spMkLst>
            <pc:docMk/>
            <pc:sldMk cId="3626817776" sldId="677"/>
            <ac:spMk id="9" creationId="{0555EED1-4C77-A774-8AE3-D9D5DBF10CF0}"/>
          </ac:spMkLst>
        </pc:spChg>
        <pc:spChg chg="add mod">
          <ac:chgData name="Håkon Olsen" userId="6e4ce54e-6e38-4de0-bee0-c2e491fcc438" providerId="ADAL" clId="{B0362530-38CF-4576-AE22-7A6D24610697}" dt="2024-10-05T15:47:59.174" v="8632" actId="14100"/>
          <ac:spMkLst>
            <pc:docMk/>
            <pc:sldMk cId="3626817776" sldId="677"/>
            <ac:spMk id="10" creationId="{B0F57B0D-E7CA-6A9D-88C5-E522BE780AFA}"/>
          </ac:spMkLst>
        </pc:spChg>
        <pc:spChg chg="add mod">
          <ac:chgData name="Håkon Olsen" userId="6e4ce54e-6e38-4de0-bee0-c2e491fcc438" providerId="ADAL" clId="{B0362530-38CF-4576-AE22-7A6D24610697}" dt="2024-10-05T15:47:27.463" v="8611" actId="1076"/>
          <ac:spMkLst>
            <pc:docMk/>
            <pc:sldMk cId="3626817776" sldId="677"/>
            <ac:spMk id="11" creationId="{560216D9-FBED-AF2C-AEB4-6EE219D343C6}"/>
          </ac:spMkLst>
        </pc:spChg>
        <pc:spChg chg="add mod">
          <ac:chgData name="Håkon Olsen" userId="6e4ce54e-6e38-4de0-bee0-c2e491fcc438" providerId="ADAL" clId="{B0362530-38CF-4576-AE22-7A6D24610697}" dt="2024-10-05T15:47:31.678" v="8612" actId="1076"/>
          <ac:spMkLst>
            <pc:docMk/>
            <pc:sldMk cId="3626817776" sldId="677"/>
            <ac:spMk id="12" creationId="{10BBBACC-62EC-C442-8A57-CB5939A2616F}"/>
          </ac:spMkLst>
        </pc:spChg>
        <pc:spChg chg="add mod">
          <ac:chgData name="Håkon Olsen" userId="6e4ce54e-6e38-4de0-bee0-c2e491fcc438" providerId="ADAL" clId="{B0362530-38CF-4576-AE22-7A6D24610697}" dt="2024-10-05T13:55:00.805" v="1853" actId="13822"/>
          <ac:spMkLst>
            <pc:docMk/>
            <pc:sldMk cId="3626817776" sldId="677"/>
            <ac:spMk id="13" creationId="{D9159890-F6FC-4896-51B8-7F11CA29F6CB}"/>
          </ac:spMkLst>
        </pc:spChg>
        <pc:spChg chg="add mod">
          <ac:chgData name="Håkon Olsen" userId="6e4ce54e-6e38-4de0-bee0-c2e491fcc438" providerId="ADAL" clId="{B0362530-38CF-4576-AE22-7A6D24610697}" dt="2024-10-05T13:55:00.805" v="1853" actId="13822"/>
          <ac:spMkLst>
            <pc:docMk/>
            <pc:sldMk cId="3626817776" sldId="677"/>
            <ac:spMk id="24" creationId="{0958652B-CCCE-FB29-B17C-699171F1FF60}"/>
          </ac:spMkLst>
        </pc:spChg>
        <pc:spChg chg="add mod">
          <ac:chgData name="Håkon Olsen" userId="6e4ce54e-6e38-4de0-bee0-c2e491fcc438" providerId="ADAL" clId="{B0362530-38CF-4576-AE22-7A6D24610697}" dt="2024-10-05T13:55:00.805" v="1853" actId="13822"/>
          <ac:spMkLst>
            <pc:docMk/>
            <pc:sldMk cId="3626817776" sldId="677"/>
            <ac:spMk id="25" creationId="{989669A2-AE24-779F-FDB7-FDCEAB0CB0BB}"/>
          </ac:spMkLst>
        </pc:spChg>
        <pc:spChg chg="add mod">
          <ac:chgData name="Håkon Olsen" userId="6e4ce54e-6e38-4de0-bee0-c2e491fcc438" providerId="ADAL" clId="{B0362530-38CF-4576-AE22-7A6D24610697}" dt="2024-10-05T15:47:45.721" v="8630" actId="20577"/>
          <ac:spMkLst>
            <pc:docMk/>
            <pc:sldMk cId="3626817776" sldId="677"/>
            <ac:spMk id="30" creationId="{44D49BDA-B25A-D8DF-132B-C463972D6FF6}"/>
          </ac:spMkLst>
        </pc:spChg>
        <pc:spChg chg="add mod">
          <ac:chgData name="Håkon Olsen" userId="6e4ce54e-6e38-4de0-bee0-c2e491fcc438" providerId="ADAL" clId="{B0362530-38CF-4576-AE22-7A6D24610697}" dt="2024-10-05T14:19:22.611" v="5059" actId="1035"/>
          <ac:spMkLst>
            <pc:docMk/>
            <pc:sldMk cId="3626817776" sldId="677"/>
            <ac:spMk id="33" creationId="{30C0A310-A7A6-994F-C377-F8740615D0E7}"/>
          </ac:spMkLst>
        </pc:spChg>
        <pc:spChg chg="add mod">
          <ac:chgData name="Håkon Olsen" userId="6e4ce54e-6e38-4de0-bee0-c2e491fcc438" providerId="ADAL" clId="{B0362530-38CF-4576-AE22-7A6D24610697}" dt="2024-10-05T15:50:30.409" v="9037" actId="1076"/>
          <ac:spMkLst>
            <pc:docMk/>
            <pc:sldMk cId="3626817776" sldId="677"/>
            <ac:spMk id="38" creationId="{4D2BE939-2C73-A6C8-2B75-C081374C009A}"/>
          </ac:spMkLst>
        </pc:spChg>
        <pc:cxnChg chg="add mod">
          <ac:chgData name="Håkon Olsen" userId="6e4ce54e-6e38-4de0-bee0-c2e491fcc438" providerId="ADAL" clId="{B0362530-38CF-4576-AE22-7A6D24610697}" dt="2024-10-05T15:47:31.678" v="8612" actId="1076"/>
          <ac:cxnSpMkLst>
            <pc:docMk/>
            <pc:sldMk cId="3626817776" sldId="677"/>
            <ac:cxnSpMk id="15" creationId="{F2D8289E-4CD6-CC05-35B4-85896B00D22F}"/>
          </ac:cxnSpMkLst>
        </pc:cxnChg>
        <pc:cxnChg chg="add">
          <ac:chgData name="Håkon Olsen" userId="6e4ce54e-6e38-4de0-bee0-c2e491fcc438" providerId="ADAL" clId="{B0362530-38CF-4576-AE22-7A6D24610697}" dt="2024-10-05T13:53:00.694" v="1820" actId="11529"/>
          <ac:cxnSpMkLst>
            <pc:docMk/>
            <pc:sldMk cId="3626817776" sldId="677"/>
            <ac:cxnSpMk id="17" creationId="{F56DF133-FA52-6272-90C3-AB29AA0EE072}"/>
          </ac:cxnSpMkLst>
        </pc:cxnChg>
        <pc:cxnChg chg="add mod">
          <ac:chgData name="Håkon Olsen" userId="6e4ce54e-6e38-4de0-bee0-c2e491fcc438" providerId="ADAL" clId="{B0362530-38CF-4576-AE22-7A6D24610697}" dt="2024-10-05T15:48:08.909" v="8633" actId="14100"/>
          <ac:cxnSpMkLst>
            <pc:docMk/>
            <pc:sldMk cId="3626817776" sldId="677"/>
            <ac:cxnSpMk id="19" creationId="{CDCB6215-BEE5-166F-B3B0-B3C4A3D5AF78}"/>
          </ac:cxnSpMkLst>
        </pc:cxnChg>
        <pc:cxnChg chg="add mod">
          <ac:chgData name="Håkon Olsen" userId="6e4ce54e-6e38-4de0-bee0-c2e491fcc438" providerId="ADAL" clId="{B0362530-38CF-4576-AE22-7A6D24610697}" dt="2024-10-05T15:47:59.174" v="8632" actId="14100"/>
          <ac:cxnSpMkLst>
            <pc:docMk/>
            <pc:sldMk cId="3626817776" sldId="677"/>
            <ac:cxnSpMk id="21" creationId="{432AF2AE-F348-3425-719A-116CDC54055D}"/>
          </ac:cxnSpMkLst>
        </pc:cxnChg>
        <pc:cxnChg chg="add mod">
          <ac:chgData name="Håkon Olsen" userId="6e4ce54e-6e38-4de0-bee0-c2e491fcc438" providerId="ADAL" clId="{B0362530-38CF-4576-AE22-7A6D24610697}" dt="2024-10-05T13:54:18.183" v="1850" actId="1036"/>
          <ac:cxnSpMkLst>
            <pc:docMk/>
            <pc:sldMk cId="3626817776" sldId="677"/>
            <ac:cxnSpMk id="27" creationId="{8A398F90-07B2-260A-2AAE-33179DC10EAA}"/>
          </ac:cxnSpMkLst>
        </pc:cxnChg>
        <pc:cxnChg chg="add">
          <ac:chgData name="Håkon Olsen" userId="6e4ce54e-6e38-4de0-bee0-c2e491fcc438" providerId="ADAL" clId="{B0362530-38CF-4576-AE22-7A6D24610697}" dt="2024-10-05T13:54:13.498" v="1843" actId="11529"/>
          <ac:cxnSpMkLst>
            <pc:docMk/>
            <pc:sldMk cId="3626817776" sldId="677"/>
            <ac:cxnSpMk id="29" creationId="{09BE5E16-4E51-1092-054D-7C3A01E88F8B}"/>
          </ac:cxnSpMkLst>
        </pc:cxnChg>
        <pc:cxnChg chg="add mod">
          <ac:chgData name="Håkon Olsen" userId="6e4ce54e-6e38-4de0-bee0-c2e491fcc438" providerId="ADAL" clId="{B0362530-38CF-4576-AE22-7A6D24610697}" dt="2024-10-05T14:19:11.496" v="5041" actId="693"/>
          <ac:cxnSpMkLst>
            <pc:docMk/>
            <pc:sldMk cId="3626817776" sldId="677"/>
            <ac:cxnSpMk id="32" creationId="{757752B1-E7AB-C95C-2354-D7117F32A1E6}"/>
          </ac:cxnSpMkLst>
        </pc:cxnChg>
      </pc:sldChg>
      <pc:sldChg chg="modSp new mod ord">
        <pc:chgData name="Håkon Olsen" userId="6e4ce54e-6e38-4de0-bee0-c2e491fcc438" providerId="ADAL" clId="{B0362530-38CF-4576-AE22-7A6D24610697}" dt="2024-10-05T13:50:57.304" v="1732"/>
        <pc:sldMkLst>
          <pc:docMk/>
          <pc:sldMk cId="2704841089" sldId="678"/>
        </pc:sldMkLst>
        <pc:spChg chg="mod">
          <ac:chgData name="Håkon Olsen" userId="6e4ce54e-6e38-4de0-bee0-c2e491fcc438" providerId="ADAL" clId="{B0362530-38CF-4576-AE22-7A6D24610697}" dt="2024-10-05T13:50:09.843" v="1552" actId="20577"/>
          <ac:spMkLst>
            <pc:docMk/>
            <pc:sldMk cId="2704841089" sldId="678"/>
            <ac:spMk id="2" creationId="{ACB75CB9-D2CF-5C3F-0BC0-4666F9403453}"/>
          </ac:spMkLst>
        </pc:spChg>
        <pc:spChg chg="mod">
          <ac:chgData name="Håkon Olsen" userId="6e4ce54e-6e38-4de0-bee0-c2e491fcc438" providerId="ADAL" clId="{B0362530-38CF-4576-AE22-7A6D24610697}" dt="2024-10-05T13:50:51.874" v="1730" actId="20577"/>
          <ac:spMkLst>
            <pc:docMk/>
            <pc:sldMk cId="2704841089" sldId="678"/>
            <ac:spMk id="3" creationId="{0608D2B6-0C0F-A7AC-3410-BF6B82ACCA5F}"/>
          </ac:spMkLst>
        </pc:spChg>
      </pc:sldChg>
      <pc:sldChg chg="addSp modSp new mod">
        <pc:chgData name="Håkon Olsen" userId="6e4ce54e-6e38-4de0-bee0-c2e491fcc438" providerId="ADAL" clId="{B0362530-38CF-4576-AE22-7A6D24610697}" dt="2024-10-05T14:05:55.818" v="3147" actId="1076"/>
        <pc:sldMkLst>
          <pc:docMk/>
          <pc:sldMk cId="2606963946" sldId="679"/>
        </pc:sldMkLst>
        <pc:spChg chg="mod">
          <ac:chgData name="Håkon Olsen" userId="6e4ce54e-6e38-4de0-bee0-c2e491fcc438" providerId="ADAL" clId="{B0362530-38CF-4576-AE22-7A6D24610697}" dt="2024-10-05T13:59:51.359" v="2476" actId="20577"/>
          <ac:spMkLst>
            <pc:docMk/>
            <pc:sldMk cId="2606963946" sldId="679"/>
            <ac:spMk id="2" creationId="{8D4084C7-83AD-D410-8294-2DC8C1D113C9}"/>
          </ac:spMkLst>
        </pc:spChg>
        <pc:spChg chg="mod">
          <ac:chgData name="Håkon Olsen" userId="6e4ce54e-6e38-4de0-bee0-c2e491fcc438" providerId="ADAL" clId="{B0362530-38CF-4576-AE22-7A6D24610697}" dt="2024-10-05T14:02:58.759" v="2992" actId="20577"/>
          <ac:spMkLst>
            <pc:docMk/>
            <pc:sldMk cId="2606963946" sldId="679"/>
            <ac:spMk id="3" creationId="{F70D7A62-3236-91A0-39A0-DFCABE181F83}"/>
          </ac:spMkLst>
        </pc:spChg>
        <pc:picChg chg="add mod">
          <ac:chgData name="Håkon Olsen" userId="6e4ce54e-6e38-4de0-bee0-c2e491fcc438" providerId="ADAL" clId="{B0362530-38CF-4576-AE22-7A6D24610697}" dt="2024-10-05T14:05:55.818" v="3147" actId="1076"/>
          <ac:picMkLst>
            <pc:docMk/>
            <pc:sldMk cId="2606963946" sldId="679"/>
            <ac:picMk id="5" creationId="{59F43ED6-36B2-074D-D53A-D5AD6E3A910F}"/>
          </ac:picMkLst>
        </pc:picChg>
      </pc:sldChg>
      <pc:sldChg chg="modSp add mod">
        <pc:chgData name="Håkon Olsen" userId="6e4ce54e-6e38-4de0-bee0-c2e491fcc438" providerId="ADAL" clId="{B0362530-38CF-4576-AE22-7A6D24610697}" dt="2024-10-05T14:05:04.045" v="3125" actId="20577"/>
        <pc:sldMkLst>
          <pc:docMk/>
          <pc:sldMk cId="2966444740" sldId="680"/>
        </pc:sldMkLst>
        <pc:spChg chg="mod">
          <ac:chgData name="Håkon Olsen" userId="6e4ce54e-6e38-4de0-bee0-c2e491fcc438" providerId="ADAL" clId="{B0362530-38CF-4576-AE22-7A6D24610697}" dt="2024-10-05T14:05:04.045" v="3125" actId="20577"/>
          <ac:spMkLst>
            <pc:docMk/>
            <pc:sldMk cId="2966444740" sldId="680"/>
            <ac:spMk id="6" creationId="{CB1D04B1-461C-1C45-309C-D5EF80C7F976}"/>
          </ac:spMkLst>
        </pc:spChg>
      </pc:sldChg>
      <pc:sldChg chg="addSp modSp add mod">
        <pc:chgData name="Håkon Olsen" userId="6e4ce54e-6e38-4de0-bee0-c2e491fcc438" providerId="ADAL" clId="{B0362530-38CF-4576-AE22-7A6D24610697}" dt="2024-10-05T14:07:27.709" v="3468" actId="20577"/>
        <pc:sldMkLst>
          <pc:docMk/>
          <pc:sldMk cId="3518149392" sldId="681"/>
        </pc:sldMkLst>
        <pc:spChg chg="mod">
          <ac:chgData name="Håkon Olsen" userId="6e4ce54e-6e38-4de0-bee0-c2e491fcc438" providerId="ADAL" clId="{B0362530-38CF-4576-AE22-7A6D24610697}" dt="2024-10-05T14:05:28.785" v="3145" actId="20577"/>
          <ac:spMkLst>
            <pc:docMk/>
            <pc:sldMk cId="3518149392" sldId="681"/>
            <ac:spMk id="2" creationId="{8D4084C7-83AD-D410-8294-2DC8C1D113C9}"/>
          </ac:spMkLst>
        </pc:spChg>
        <pc:spChg chg="mod">
          <ac:chgData name="Håkon Olsen" userId="6e4ce54e-6e38-4de0-bee0-c2e491fcc438" providerId="ADAL" clId="{B0362530-38CF-4576-AE22-7A6D24610697}" dt="2024-10-05T14:07:27.709" v="3468" actId="20577"/>
          <ac:spMkLst>
            <pc:docMk/>
            <pc:sldMk cId="3518149392" sldId="681"/>
            <ac:spMk id="3" creationId="{F70D7A62-3236-91A0-39A0-DFCABE181F83}"/>
          </ac:spMkLst>
        </pc:spChg>
        <pc:picChg chg="add mod">
          <ac:chgData name="Håkon Olsen" userId="6e4ce54e-6e38-4de0-bee0-c2e491fcc438" providerId="ADAL" clId="{B0362530-38CF-4576-AE22-7A6D24610697}" dt="2024-10-05T14:06:31.182" v="3148"/>
          <ac:picMkLst>
            <pc:docMk/>
            <pc:sldMk cId="3518149392" sldId="681"/>
            <ac:picMk id="4" creationId="{551426B2-AA3C-8412-4D3E-F19872DA064E}"/>
          </ac:picMkLst>
        </pc:picChg>
      </pc:sldChg>
      <pc:sldChg chg="addSp delSp modSp add mod">
        <pc:chgData name="Håkon Olsen" userId="6e4ce54e-6e38-4de0-bee0-c2e491fcc438" providerId="ADAL" clId="{B0362530-38CF-4576-AE22-7A6D24610697}" dt="2024-10-05T14:08:50.768" v="3720"/>
        <pc:sldMkLst>
          <pc:docMk/>
          <pc:sldMk cId="1739226668" sldId="682"/>
        </pc:sldMkLst>
        <pc:spChg chg="mod">
          <ac:chgData name="Håkon Olsen" userId="6e4ce54e-6e38-4de0-bee0-c2e491fcc438" providerId="ADAL" clId="{B0362530-38CF-4576-AE22-7A6D24610697}" dt="2024-10-05T14:07:57.087" v="3487" actId="20577"/>
          <ac:spMkLst>
            <pc:docMk/>
            <pc:sldMk cId="1739226668" sldId="682"/>
            <ac:spMk id="2" creationId="{8D4084C7-83AD-D410-8294-2DC8C1D113C9}"/>
          </ac:spMkLst>
        </pc:spChg>
        <pc:spChg chg="mod">
          <ac:chgData name="Håkon Olsen" userId="6e4ce54e-6e38-4de0-bee0-c2e491fcc438" providerId="ADAL" clId="{B0362530-38CF-4576-AE22-7A6D24610697}" dt="2024-10-05T14:08:42.298" v="3718" actId="20577"/>
          <ac:spMkLst>
            <pc:docMk/>
            <pc:sldMk cId="1739226668" sldId="682"/>
            <ac:spMk id="3" creationId="{F70D7A62-3236-91A0-39A0-DFCABE181F83}"/>
          </ac:spMkLst>
        </pc:spChg>
        <pc:picChg chg="del">
          <ac:chgData name="Håkon Olsen" userId="6e4ce54e-6e38-4de0-bee0-c2e491fcc438" providerId="ADAL" clId="{B0362530-38CF-4576-AE22-7A6D24610697}" dt="2024-10-05T14:08:50.343" v="3719" actId="478"/>
          <ac:picMkLst>
            <pc:docMk/>
            <pc:sldMk cId="1739226668" sldId="682"/>
            <ac:picMk id="4" creationId="{551426B2-AA3C-8412-4D3E-F19872DA064E}"/>
          </ac:picMkLst>
        </pc:picChg>
        <pc:picChg chg="add mod">
          <ac:chgData name="Håkon Olsen" userId="6e4ce54e-6e38-4de0-bee0-c2e491fcc438" providerId="ADAL" clId="{B0362530-38CF-4576-AE22-7A6D24610697}" dt="2024-10-05T14:08:50.768" v="3720"/>
          <ac:picMkLst>
            <pc:docMk/>
            <pc:sldMk cId="1739226668" sldId="682"/>
            <ac:picMk id="5" creationId="{4D7ACBA4-83A6-D9AE-9475-16C04771271C}"/>
          </ac:picMkLst>
        </pc:picChg>
      </pc:sldChg>
      <pc:sldChg chg="addSp modSp add mod">
        <pc:chgData name="Håkon Olsen" userId="6e4ce54e-6e38-4de0-bee0-c2e491fcc438" providerId="ADAL" clId="{B0362530-38CF-4576-AE22-7A6D24610697}" dt="2024-10-05T14:15:32.502" v="4346" actId="20577"/>
        <pc:sldMkLst>
          <pc:docMk/>
          <pc:sldMk cId="1680566619" sldId="683"/>
        </pc:sldMkLst>
        <pc:spChg chg="mod">
          <ac:chgData name="Håkon Olsen" userId="6e4ce54e-6e38-4de0-bee0-c2e491fcc438" providerId="ADAL" clId="{B0362530-38CF-4576-AE22-7A6D24610697}" dt="2024-10-05T14:15:32.502" v="4346" actId="20577"/>
          <ac:spMkLst>
            <pc:docMk/>
            <pc:sldMk cId="1680566619" sldId="683"/>
            <ac:spMk id="2" creationId="{8D4084C7-83AD-D410-8294-2DC8C1D113C9}"/>
          </ac:spMkLst>
        </pc:spChg>
        <pc:spChg chg="mod">
          <ac:chgData name="Håkon Olsen" userId="6e4ce54e-6e38-4de0-bee0-c2e491fcc438" providerId="ADAL" clId="{B0362530-38CF-4576-AE22-7A6D24610697}" dt="2024-10-05T14:15:15.262" v="4345" actId="20577"/>
          <ac:spMkLst>
            <pc:docMk/>
            <pc:sldMk cId="1680566619" sldId="683"/>
            <ac:spMk id="3" creationId="{F70D7A62-3236-91A0-39A0-DFCABE181F83}"/>
          </ac:spMkLst>
        </pc:spChg>
        <pc:graphicFrameChg chg="add mod modGraphic">
          <ac:chgData name="Håkon Olsen" userId="6e4ce54e-6e38-4de0-bee0-c2e491fcc438" providerId="ADAL" clId="{B0362530-38CF-4576-AE22-7A6D24610697}" dt="2024-10-05T14:15:13.681" v="4344" actId="1076"/>
          <ac:graphicFrameMkLst>
            <pc:docMk/>
            <pc:sldMk cId="1680566619" sldId="683"/>
            <ac:graphicFrameMk id="4" creationId="{96BBD6BF-EBA3-6927-3BC4-F9248CEF7E36}"/>
          </ac:graphicFrameMkLst>
        </pc:graphicFrameChg>
      </pc:sldChg>
      <pc:sldChg chg="modSp add mod">
        <pc:chgData name="Håkon Olsen" userId="6e4ce54e-6e38-4de0-bee0-c2e491fcc438" providerId="ADAL" clId="{B0362530-38CF-4576-AE22-7A6D24610697}" dt="2024-10-05T14:09:52.610" v="3848" actId="20577"/>
        <pc:sldMkLst>
          <pc:docMk/>
          <pc:sldMk cId="561720674" sldId="684"/>
        </pc:sldMkLst>
        <pc:spChg chg="mod">
          <ac:chgData name="Håkon Olsen" userId="6e4ce54e-6e38-4de0-bee0-c2e491fcc438" providerId="ADAL" clId="{B0362530-38CF-4576-AE22-7A6D24610697}" dt="2024-10-05T14:09:52.610" v="3848" actId="20577"/>
          <ac:spMkLst>
            <pc:docMk/>
            <pc:sldMk cId="561720674" sldId="684"/>
            <ac:spMk id="6" creationId="{CB1D04B1-461C-1C45-309C-D5EF80C7F976}"/>
          </ac:spMkLst>
        </pc:spChg>
      </pc:sldChg>
      <pc:sldChg chg="addSp delSp modSp add mod">
        <pc:chgData name="Håkon Olsen" userId="6e4ce54e-6e38-4de0-bee0-c2e491fcc438" providerId="ADAL" clId="{B0362530-38CF-4576-AE22-7A6D24610697}" dt="2024-10-05T14:20:39.814" v="5137"/>
        <pc:sldMkLst>
          <pc:docMk/>
          <pc:sldMk cId="16920805" sldId="685"/>
        </pc:sldMkLst>
        <pc:spChg chg="mod">
          <ac:chgData name="Håkon Olsen" userId="6e4ce54e-6e38-4de0-bee0-c2e491fcc438" providerId="ADAL" clId="{B0362530-38CF-4576-AE22-7A6D24610697}" dt="2024-10-05T14:15:45.382" v="4366" actId="20577"/>
          <ac:spMkLst>
            <pc:docMk/>
            <pc:sldMk cId="16920805" sldId="685"/>
            <ac:spMk id="2" creationId="{8D4084C7-83AD-D410-8294-2DC8C1D113C9}"/>
          </ac:spMkLst>
        </pc:spChg>
        <pc:spChg chg="mod">
          <ac:chgData name="Håkon Olsen" userId="6e4ce54e-6e38-4de0-bee0-c2e491fcc438" providerId="ADAL" clId="{B0362530-38CF-4576-AE22-7A6D24610697}" dt="2024-10-05T14:20:27.940" v="5135" actId="20577"/>
          <ac:spMkLst>
            <pc:docMk/>
            <pc:sldMk cId="16920805" sldId="685"/>
            <ac:spMk id="3" creationId="{F70D7A62-3236-91A0-39A0-DFCABE181F83}"/>
          </ac:spMkLst>
        </pc:spChg>
        <pc:graphicFrameChg chg="del modGraphic">
          <ac:chgData name="Håkon Olsen" userId="6e4ce54e-6e38-4de0-bee0-c2e491fcc438" providerId="ADAL" clId="{B0362530-38CF-4576-AE22-7A6D24610697}" dt="2024-10-05T14:15:52.922" v="4368" actId="478"/>
          <ac:graphicFrameMkLst>
            <pc:docMk/>
            <pc:sldMk cId="16920805" sldId="685"/>
            <ac:graphicFrameMk id="4" creationId="{96BBD6BF-EBA3-6927-3BC4-F9248CEF7E36}"/>
          </ac:graphicFrameMkLst>
        </pc:graphicFrameChg>
        <pc:picChg chg="del">
          <ac:chgData name="Håkon Olsen" userId="6e4ce54e-6e38-4de0-bee0-c2e491fcc438" providerId="ADAL" clId="{B0362530-38CF-4576-AE22-7A6D24610697}" dt="2024-10-05T14:20:39.365" v="5136" actId="478"/>
          <ac:picMkLst>
            <pc:docMk/>
            <pc:sldMk cId="16920805" sldId="685"/>
            <ac:picMk id="5" creationId="{4D7ACBA4-83A6-D9AE-9475-16C04771271C}"/>
          </ac:picMkLst>
        </pc:picChg>
        <pc:picChg chg="add mod">
          <ac:chgData name="Håkon Olsen" userId="6e4ce54e-6e38-4de0-bee0-c2e491fcc438" providerId="ADAL" clId="{B0362530-38CF-4576-AE22-7A6D24610697}" dt="2024-10-05T14:20:39.814" v="5137"/>
          <ac:picMkLst>
            <pc:docMk/>
            <pc:sldMk cId="16920805" sldId="685"/>
            <ac:picMk id="6" creationId="{6D350E67-EF84-B38F-2065-DC437C760507}"/>
          </ac:picMkLst>
        </pc:picChg>
      </pc:sldChg>
      <pc:sldChg chg="modSp add mod">
        <pc:chgData name="Håkon Olsen" userId="6e4ce54e-6e38-4de0-bee0-c2e491fcc438" providerId="ADAL" clId="{B0362530-38CF-4576-AE22-7A6D24610697}" dt="2024-10-05T14:17:58.383" v="5011" actId="20577"/>
        <pc:sldMkLst>
          <pc:docMk/>
          <pc:sldMk cId="135199206" sldId="686"/>
        </pc:sldMkLst>
        <pc:spChg chg="mod">
          <ac:chgData name="Håkon Olsen" userId="6e4ce54e-6e38-4de0-bee0-c2e491fcc438" providerId="ADAL" clId="{B0362530-38CF-4576-AE22-7A6D24610697}" dt="2024-10-05T14:17:58.383" v="5011" actId="20577"/>
          <ac:spMkLst>
            <pc:docMk/>
            <pc:sldMk cId="135199206" sldId="686"/>
            <ac:spMk id="6" creationId="{CB1D04B1-461C-1C45-309C-D5EF80C7F976}"/>
          </ac:spMkLst>
        </pc:spChg>
      </pc:sldChg>
      <pc:sldChg chg="delSp modSp add mod ord">
        <pc:chgData name="Håkon Olsen" userId="6e4ce54e-6e38-4de0-bee0-c2e491fcc438" providerId="ADAL" clId="{B0362530-38CF-4576-AE22-7A6D24610697}" dt="2024-10-05T14:23:40.518" v="5857" actId="27636"/>
        <pc:sldMkLst>
          <pc:docMk/>
          <pc:sldMk cId="218011795" sldId="687"/>
        </pc:sldMkLst>
        <pc:spChg chg="mod">
          <ac:chgData name="Håkon Olsen" userId="6e4ce54e-6e38-4de0-bee0-c2e491fcc438" providerId="ADAL" clId="{B0362530-38CF-4576-AE22-7A6D24610697}" dt="2024-10-05T14:21:21.821" v="5167" actId="20577"/>
          <ac:spMkLst>
            <pc:docMk/>
            <pc:sldMk cId="218011795" sldId="687"/>
            <ac:spMk id="2" creationId="{8D4084C7-83AD-D410-8294-2DC8C1D113C9}"/>
          </ac:spMkLst>
        </pc:spChg>
        <pc:spChg chg="mod">
          <ac:chgData name="Håkon Olsen" userId="6e4ce54e-6e38-4de0-bee0-c2e491fcc438" providerId="ADAL" clId="{B0362530-38CF-4576-AE22-7A6D24610697}" dt="2024-10-05T14:23:40.518" v="5857" actId="27636"/>
          <ac:spMkLst>
            <pc:docMk/>
            <pc:sldMk cId="218011795" sldId="687"/>
            <ac:spMk id="3" creationId="{F70D7A62-3236-91A0-39A0-DFCABE181F83}"/>
          </ac:spMkLst>
        </pc:spChg>
        <pc:graphicFrameChg chg="del">
          <ac:chgData name="Håkon Olsen" userId="6e4ce54e-6e38-4de0-bee0-c2e491fcc438" providerId="ADAL" clId="{B0362530-38CF-4576-AE22-7A6D24610697}" dt="2024-10-05T14:21:24.603" v="5168" actId="478"/>
          <ac:graphicFrameMkLst>
            <pc:docMk/>
            <pc:sldMk cId="218011795" sldId="687"/>
            <ac:graphicFrameMk id="4" creationId="{96BBD6BF-EBA3-6927-3BC4-F9248CEF7E36}"/>
          </ac:graphicFrameMkLst>
        </pc:graphicFrameChg>
      </pc:sldChg>
      <pc:sldChg chg="add del">
        <pc:chgData name="Håkon Olsen" userId="6e4ce54e-6e38-4de0-bee0-c2e491fcc438" providerId="ADAL" clId="{B0362530-38CF-4576-AE22-7A6D24610697}" dt="2024-10-05T14:18:15.434" v="5013"/>
        <pc:sldMkLst>
          <pc:docMk/>
          <pc:sldMk cId="2463054741" sldId="687"/>
        </pc:sldMkLst>
      </pc:sldChg>
      <pc:sldChg chg="modSp new mod">
        <pc:chgData name="Håkon Olsen" userId="6e4ce54e-6e38-4de0-bee0-c2e491fcc438" providerId="ADAL" clId="{B0362530-38CF-4576-AE22-7A6D24610697}" dt="2024-10-05T14:24:45.893" v="5996" actId="20577"/>
        <pc:sldMkLst>
          <pc:docMk/>
          <pc:sldMk cId="1421033910" sldId="688"/>
        </pc:sldMkLst>
        <pc:spChg chg="mod">
          <ac:chgData name="Håkon Olsen" userId="6e4ce54e-6e38-4de0-bee0-c2e491fcc438" providerId="ADAL" clId="{B0362530-38CF-4576-AE22-7A6D24610697}" dt="2024-10-05T14:24:21.597" v="5887" actId="20577"/>
          <ac:spMkLst>
            <pc:docMk/>
            <pc:sldMk cId="1421033910" sldId="688"/>
            <ac:spMk id="2" creationId="{68AB2091-CCDF-2E86-0EC8-D0CA602320FF}"/>
          </ac:spMkLst>
        </pc:spChg>
        <pc:spChg chg="mod">
          <ac:chgData name="Håkon Olsen" userId="6e4ce54e-6e38-4de0-bee0-c2e491fcc438" providerId="ADAL" clId="{B0362530-38CF-4576-AE22-7A6D24610697}" dt="2024-10-05T14:24:45.893" v="5996" actId="20577"/>
          <ac:spMkLst>
            <pc:docMk/>
            <pc:sldMk cId="1421033910" sldId="688"/>
            <ac:spMk id="3" creationId="{FC88188F-8442-7B13-207D-AE2A2B849B24}"/>
          </ac:spMkLst>
        </pc:spChg>
      </pc:sldChg>
      <pc:sldChg chg="addSp delSp modSp add mod">
        <pc:chgData name="Håkon Olsen" userId="6e4ce54e-6e38-4de0-bee0-c2e491fcc438" providerId="ADAL" clId="{B0362530-38CF-4576-AE22-7A6D24610697}" dt="2024-10-05T14:27:18.126" v="6250" actId="20577"/>
        <pc:sldMkLst>
          <pc:docMk/>
          <pc:sldMk cId="2784683469" sldId="689"/>
        </pc:sldMkLst>
        <pc:spChg chg="mod">
          <ac:chgData name="Håkon Olsen" userId="6e4ce54e-6e38-4de0-bee0-c2e491fcc438" providerId="ADAL" clId="{B0362530-38CF-4576-AE22-7A6D24610697}" dt="2024-10-05T14:25:53.468" v="6083" actId="20577"/>
          <ac:spMkLst>
            <pc:docMk/>
            <pc:sldMk cId="2784683469" sldId="689"/>
            <ac:spMk id="2" creationId="{8D4084C7-83AD-D410-8294-2DC8C1D113C9}"/>
          </ac:spMkLst>
        </pc:spChg>
        <pc:spChg chg="mod">
          <ac:chgData name="Håkon Olsen" userId="6e4ce54e-6e38-4de0-bee0-c2e491fcc438" providerId="ADAL" clId="{B0362530-38CF-4576-AE22-7A6D24610697}" dt="2024-10-05T14:27:18.126" v="6250" actId="20577"/>
          <ac:spMkLst>
            <pc:docMk/>
            <pc:sldMk cId="2784683469" sldId="689"/>
            <ac:spMk id="3" creationId="{F70D7A62-3236-91A0-39A0-DFCABE181F83}"/>
          </ac:spMkLst>
        </pc:spChg>
        <pc:picChg chg="del">
          <ac:chgData name="Håkon Olsen" userId="6e4ce54e-6e38-4de0-bee0-c2e491fcc438" providerId="ADAL" clId="{B0362530-38CF-4576-AE22-7A6D24610697}" dt="2024-10-05T14:25:58.982" v="6084" actId="478"/>
          <ac:picMkLst>
            <pc:docMk/>
            <pc:sldMk cId="2784683469" sldId="689"/>
            <ac:picMk id="5" creationId="{4D7ACBA4-83A6-D9AE-9475-16C04771271C}"/>
          </ac:picMkLst>
        </pc:picChg>
        <pc:picChg chg="add mod">
          <ac:chgData name="Håkon Olsen" userId="6e4ce54e-6e38-4de0-bee0-c2e491fcc438" providerId="ADAL" clId="{B0362530-38CF-4576-AE22-7A6D24610697}" dt="2024-10-05T14:26:26.063" v="6086" actId="1076"/>
          <ac:picMkLst>
            <pc:docMk/>
            <pc:sldMk cId="2784683469" sldId="689"/>
            <ac:picMk id="6" creationId="{F2E3E62B-FEA7-829F-EA14-AE64F5174BC7}"/>
          </ac:picMkLst>
        </pc:picChg>
      </pc:sldChg>
      <pc:sldChg chg="addSp delSp modSp add mod">
        <pc:chgData name="Håkon Olsen" userId="6e4ce54e-6e38-4de0-bee0-c2e491fcc438" providerId="ADAL" clId="{B0362530-38CF-4576-AE22-7A6D24610697}" dt="2024-10-05T14:31:01.444" v="6730" actId="20577"/>
        <pc:sldMkLst>
          <pc:docMk/>
          <pc:sldMk cId="2234857657" sldId="690"/>
        </pc:sldMkLst>
        <pc:spChg chg="mod">
          <ac:chgData name="Håkon Olsen" userId="6e4ce54e-6e38-4de0-bee0-c2e491fcc438" providerId="ADAL" clId="{B0362530-38CF-4576-AE22-7A6D24610697}" dt="2024-10-05T14:27:56.465" v="6288" actId="20577"/>
          <ac:spMkLst>
            <pc:docMk/>
            <pc:sldMk cId="2234857657" sldId="690"/>
            <ac:spMk id="2" creationId="{8D4084C7-83AD-D410-8294-2DC8C1D113C9}"/>
          </ac:spMkLst>
        </pc:spChg>
        <pc:spChg chg="mod">
          <ac:chgData name="Håkon Olsen" userId="6e4ce54e-6e38-4de0-bee0-c2e491fcc438" providerId="ADAL" clId="{B0362530-38CF-4576-AE22-7A6D24610697}" dt="2024-10-05T14:31:01.444" v="6730" actId="20577"/>
          <ac:spMkLst>
            <pc:docMk/>
            <pc:sldMk cId="2234857657" sldId="690"/>
            <ac:spMk id="3" creationId="{F70D7A62-3236-91A0-39A0-DFCABE181F83}"/>
          </ac:spMkLst>
        </pc:spChg>
        <pc:picChg chg="add mod">
          <ac:chgData name="Håkon Olsen" userId="6e4ce54e-6e38-4de0-bee0-c2e491fcc438" providerId="ADAL" clId="{B0362530-38CF-4576-AE22-7A6D24610697}" dt="2024-10-05T14:28:06.181" v="6290"/>
          <ac:picMkLst>
            <pc:docMk/>
            <pc:sldMk cId="2234857657" sldId="690"/>
            <ac:picMk id="4" creationId="{C6C12639-DC7E-EDE6-7306-869DAF6A13D4}"/>
          </ac:picMkLst>
        </pc:picChg>
        <pc:picChg chg="del">
          <ac:chgData name="Håkon Olsen" userId="6e4ce54e-6e38-4de0-bee0-c2e491fcc438" providerId="ADAL" clId="{B0362530-38CF-4576-AE22-7A6D24610697}" dt="2024-10-05T14:28:05.773" v="6289" actId="478"/>
          <ac:picMkLst>
            <pc:docMk/>
            <pc:sldMk cId="2234857657" sldId="690"/>
            <ac:picMk id="6" creationId="{F2E3E62B-FEA7-829F-EA14-AE64F5174BC7}"/>
          </ac:picMkLst>
        </pc:picChg>
      </pc:sldChg>
      <pc:sldChg chg="modSp add mod">
        <pc:chgData name="Håkon Olsen" userId="6e4ce54e-6e38-4de0-bee0-c2e491fcc438" providerId="ADAL" clId="{B0362530-38CF-4576-AE22-7A6D24610697}" dt="2024-10-05T14:33:09.417" v="7017" actId="20577"/>
        <pc:sldMkLst>
          <pc:docMk/>
          <pc:sldMk cId="3710435241" sldId="691"/>
        </pc:sldMkLst>
        <pc:spChg chg="mod">
          <ac:chgData name="Håkon Olsen" userId="6e4ce54e-6e38-4de0-bee0-c2e491fcc438" providerId="ADAL" clId="{B0362530-38CF-4576-AE22-7A6D24610697}" dt="2024-10-05T14:31:34.306" v="6749" actId="20577"/>
          <ac:spMkLst>
            <pc:docMk/>
            <pc:sldMk cId="3710435241" sldId="691"/>
            <ac:spMk id="2" creationId="{8D4084C7-83AD-D410-8294-2DC8C1D113C9}"/>
          </ac:spMkLst>
        </pc:spChg>
        <pc:spChg chg="mod">
          <ac:chgData name="Håkon Olsen" userId="6e4ce54e-6e38-4de0-bee0-c2e491fcc438" providerId="ADAL" clId="{B0362530-38CF-4576-AE22-7A6D24610697}" dt="2024-10-05T14:33:09.417" v="7017" actId="20577"/>
          <ac:spMkLst>
            <pc:docMk/>
            <pc:sldMk cId="3710435241" sldId="691"/>
            <ac:spMk id="3" creationId="{F70D7A62-3236-91A0-39A0-DFCABE181F83}"/>
          </ac:spMkLst>
        </pc:spChg>
      </pc:sldChg>
      <pc:sldChg chg="modSp add mod">
        <pc:chgData name="Håkon Olsen" userId="6e4ce54e-6e38-4de0-bee0-c2e491fcc438" providerId="ADAL" clId="{B0362530-38CF-4576-AE22-7A6D24610697}" dt="2024-10-05T14:33:51.805" v="7147" actId="20577"/>
        <pc:sldMkLst>
          <pc:docMk/>
          <pc:sldMk cId="1180642154" sldId="692"/>
        </pc:sldMkLst>
        <pc:spChg chg="mod">
          <ac:chgData name="Håkon Olsen" userId="6e4ce54e-6e38-4de0-bee0-c2e491fcc438" providerId="ADAL" clId="{B0362530-38CF-4576-AE22-7A6D24610697}" dt="2024-10-05T14:33:51.805" v="7147" actId="20577"/>
          <ac:spMkLst>
            <pc:docMk/>
            <pc:sldMk cId="1180642154" sldId="692"/>
            <ac:spMk id="6" creationId="{CB1D04B1-461C-1C45-309C-D5EF80C7F976}"/>
          </ac:spMkLst>
        </pc:spChg>
      </pc:sldChg>
      <pc:sldChg chg="modSp add mod">
        <pc:chgData name="Håkon Olsen" userId="6e4ce54e-6e38-4de0-bee0-c2e491fcc438" providerId="ADAL" clId="{B0362530-38CF-4576-AE22-7A6D24610697}" dt="2024-10-05T14:34:33.003" v="7289" actId="20577"/>
        <pc:sldMkLst>
          <pc:docMk/>
          <pc:sldMk cId="1758387577" sldId="693"/>
        </pc:sldMkLst>
        <pc:spChg chg="mod">
          <ac:chgData name="Håkon Olsen" userId="6e4ce54e-6e38-4de0-bee0-c2e491fcc438" providerId="ADAL" clId="{B0362530-38CF-4576-AE22-7A6D24610697}" dt="2024-10-05T14:34:33.003" v="7289" actId="20577"/>
          <ac:spMkLst>
            <pc:docMk/>
            <pc:sldMk cId="1758387577" sldId="693"/>
            <ac:spMk id="6" creationId="{CB1D04B1-461C-1C45-309C-D5EF80C7F976}"/>
          </ac:spMkLst>
        </pc:spChg>
      </pc:sldChg>
      <pc:sldChg chg="add del">
        <pc:chgData name="Håkon Olsen" userId="6e4ce54e-6e38-4de0-bee0-c2e491fcc438" providerId="ADAL" clId="{B0362530-38CF-4576-AE22-7A6D24610697}" dt="2024-10-05T15:39:20.803" v="8111" actId="47"/>
        <pc:sldMkLst>
          <pc:docMk/>
          <pc:sldMk cId="743919321" sldId="694"/>
        </pc:sldMkLst>
      </pc:sldChg>
      <pc:sldChg chg="addSp delSp modSp add mod">
        <pc:chgData name="Håkon Olsen" userId="6e4ce54e-6e38-4de0-bee0-c2e491fcc438" providerId="ADAL" clId="{B0362530-38CF-4576-AE22-7A6D24610697}" dt="2024-10-08T10:27:36.299" v="9258" actId="20577"/>
        <pc:sldMkLst>
          <pc:docMk/>
          <pc:sldMk cId="1091845197" sldId="694"/>
        </pc:sldMkLst>
        <pc:spChg chg="mod">
          <ac:chgData name="Håkon Olsen" userId="6e4ce54e-6e38-4de0-bee0-c2e491fcc438" providerId="ADAL" clId="{B0362530-38CF-4576-AE22-7A6D24610697}" dt="2024-10-08T10:27:36.299" v="9258" actId="20577"/>
          <ac:spMkLst>
            <pc:docMk/>
            <pc:sldMk cId="1091845197" sldId="694"/>
            <ac:spMk id="2" creationId="{D42ABC9C-096B-ED94-9E4E-5F2A4B8F8A92}"/>
          </ac:spMkLst>
        </pc:spChg>
        <pc:spChg chg="mod">
          <ac:chgData name="Håkon Olsen" userId="6e4ce54e-6e38-4de0-bee0-c2e491fcc438" providerId="ADAL" clId="{B0362530-38CF-4576-AE22-7A6D24610697}" dt="2024-10-05T15:40:06.052" v="8299" actId="20577"/>
          <ac:spMkLst>
            <pc:docMk/>
            <pc:sldMk cId="1091845197" sldId="694"/>
            <ac:spMk id="3" creationId="{AF37BBE6-F0FF-62A3-2B20-A4F8C790AB31}"/>
          </ac:spMkLst>
        </pc:spChg>
        <pc:picChg chg="del">
          <ac:chgData name="Håkon Olsen" userId="6e4ce54e-6e38-4de0-bee0-c2e491fcc438" providerId="ADAL" clId="{B0362530-38CF-4576-AE22-7A6D24610697}" dt="2024-10-05T15:39:30.607" v="8113" actId="478"/>
          <ac:picMkLst>
            <pc:docMk/>
            <pc:sldMk cId="1091845197" sldId="694"/>
            <ac:picMk id="4" creationId="{D6088783-935A-C2D5-B07E-965F05F2D898}"/>
          </ac:picMkLst>
        </pc:picChg>
        <pc:picChg chg="add mod">
          <ac:chgData name="Håkon Olsen" userId="6e4ce54e-6e38-4de0-bee0-c2e491fcc438" providerId="ADAL" clId="{B0362530-38CF-4576-AE22-7A6D24610697}" dt="2024-10-05T15:39:33.012" v="8115" actId="1076"/>
          <ac:picMkLst>
            <pc:docMk/>
            <pc:sldMk cId="1091845197" sldId="694"/>
            <ac:picMk id="5" creationId="{B446DF94-87B9-C480-D001-71D20E8A9B35}"/>
          </ac:picMkLst>
        </pc:picChg>
      </pc:sldChg>
      <pc:sldChg chg="modSp add mod">
        <pc:chgData name="Håkon Olsen" userId="6e4ce54e-6e38-4de0-bee0-c2e491fcc438" providerId="ADAL" clId="{B0362530-38CF-4576-AE22-7A6D24610697}" dt="2024-10-05T15:51:06.492" v="9070" actId="20577"/>
        <pc:sldMkLst>
          <pc:docMk/>
          <pc:sldMk cId="3576507299" sldId="695"/>
        </pc:sldMkLst>
        <pc:spChg chg="mod">
          <ac:chgData name="Håkon Olsen" userId="6e4ce54e-6e38-4de0-bee0-c2e491fcc438" providerId="ADAL" clId="{B0362530-38CF-4576-AE22-7A6D24610697}" dt="2024-10-05T15:51:06.492" v="9070" actId="20577"/>
          <ac:spMkLst>
            <pc:docMk/>
            <pc:sldMk cId="3576507299" sldId="695"/>
            <ac:spMk id="2" creationId="{07C4C79F-8EF0-FA2D-7027-E46876B34339}"/>
          </ac:spMkLst>
        </pc:spChg>
      </pc:sldChg>
      <pc:sldChg chg="addSp delSp modSp new mod modClrScheme chgLayout">
        <pc:chgData name="Håkon Olsen" userId="6e4ce54e-6e38-4de0-bee0-c2e491fcc438" providerId="ADAL" clId="{B0362530-38CF-4576-AE22-7A6D24610697}" dt="2024-10-05T15:53:33.289" v="9211" actId="20577"/>
        <pc:sldMkLst>
          <pc:docMk/>
          <pc:sldMk cId="775965121" sldId="696"/>
        </pc:sldMkLst>
        <pc:spChg chg="del mod ord">
          <ac:chgData name="Håkon Olsen" userId="6e4ce54e-6e38-4de0-bee0-c2e491fcc438" providerId="ADAL" clId="{B0362530-38CF-4576-AE22-7A6D24610697}" dt="2024-10-05T15:51:53.332" v="9073" actId="700"/>
          <ac:spMkLst>
            <pc:docMk/>
            <pc:sldMk cId="775965121" sldId="696"/>
            <ac:spMk id="2" creationId="{65DC46FF-A539-F3EE-2AA9-6F08DF28B4EA}"/>
          </ac:spMkLst>
        </pc:spChg>
        <pc:spChg chg="add mod ord">
          <ac:chgData name="Håkon Olsen" userId="6e4ce54e-6e38-4de0-bee0-c2e491fcc438" providerId="ADAL" clId="{B0362530-38CF-4576-AE22-7A6D24610697}" dt="2024-10-05T15:51:58.190" v="9094" actId="20577"/>
          <ac:spMkLst>
            <pc:docMk/>
            <pc:sldMk cId="775965121" sldId="696"/>
            <ac:spMk id="3" creationId="{15C6D55A-24F9-2ED4-E3C4-5F1B9AC45BC7}"/>
          </ac:spMkLst>
        </pc:spChg>
        <pc:spChg chg="add del mod ord">
          <ac:chgData name="Håkon Olsen" userId="6e4ce54e-6e38-4de0-bee0-c2e491fcc438" providerId="ADAL" clId="{B0362530-38CF-4576-AE22-7A6D24610697}" dt="2024-10-05T15:52:35.956" v="9095" actId="1032"/>
          <ac:spMkLst>
            <pc:docMk/>
            <pc:sldMk cId="775965121" sldId="696"/>
            <ac:spMk id="4" creationId="{BE8E6137-9526-1C0D-EEC9-9E05AF188937}"/>
          </ac:spMkLst>
        </pc:spChg>
        <pc:graphicFrameChg chg="add mod modGraphic">
          <ac:chgData name="Håkon Olsen" userId="6e4ce54e-6e38-4de0-bee0-c2e491fcc438" providerId="ADAL" clId="{B0362530-38CF-4576-AE22-7A6D24610697}" dt="2024-10-05T15:53:33.289" v="9211" actId="20577"/>
          <ac:graphicFrameMkLst>
            <pc:docMk/>
            <pc:sldMk cId="775965121" sldId="696"/>
            <ac:graphicFrameMk id="5" creationId="{17184950-5EF3-196E-6749-F80B38FCD033}"/>
          </ac:graphicFrameMkLst>
        </pc:graphicFrameChg>
      </pc:sldChg>
    </pc:docChg>
  </pc:docChgLst>
  <pc:docChgLst>
    <pc:chgData name="Martin Hassel" userId="f4dcd617-baea-4eb0-933f-c7eb5904d89b" providerId="ADAL" clId="{5C7E3228-BA81-4295-8607-622AA290775C}"/>
    <pc:docChg chg="undo custSel addSld delSld modSld sldOrd modMainMaster addSection delSection modSection">
      <pc:chgData name="Martin Hassel" userId="f4dcd617-baea-4eb0-933f-c7eb5904d89b" providerId="ADAL" clId="{5C7E3228-BA81-4295-8607-622AA290775C}" dt="2024-09-16T09:44:43.340" v="1942" actId="14100"/>
      <pc:docMkLst>
        <pc:docMk/>
      </pc:docMkLst>
      <pc:sldChg chg="modSp mod">
        <pc:chgData name="Martin Hassel" userId="f4dcd617-baea-4eb0-933f-c7eb5904d89b" providerId="ADAL" clId="{5C7E3228-BA81-4295-8607-622AA290775C}" dt="2024-09-16T09:13:11.905" v="1444" actId="404"/>
        <pc:sldMkLst>
          <pc:docMk/>
          <pc:sldMk cId="1619754914" sldId="257"/>
        </pc:sldMkLst>
        <pc:spChg chg="mod">
          <ac:chgData name="Martin Hassel" userId="f4dcd617-baea-4eb0-933f-c7eb5904d89b" providerId="ADAL" clId="{5C7E3228-BA81-4295-8607-622AA290775C}" dt="2024-09-16T09:13:11.905" v="1444" actId="404"/>
          <ac:spMkLst>
            <pc:docMk/>
            <pc:sldMk cId="1619754914" sldId="257"/>
            <ac:spMk id="5" creationId="{09E3482F-E49E-D319-F65F-0592336AE044}"/>
          </ac:spMkLst>
        </pc:spChg>
        <pc:spChg chg="mod">
          <ac:chgData name="Martin Hassel" userId="f4dcd617-baea-4eb0-933f-c7eb5904d89b" providerId="ADAL" clId="{5C7E3228-BA81-4295-8607-622AA290775C}" dt="2024-09-12T08:26:57.063" v="111" actId="404"/>
          <ac:spMkLst>
            <pc:docMk/>
            <pc:sldMk cId="1619754914" sldId="257"/>
            <ac:spMk id="6" creationId="{6C1BF536-6851-0691-DB53-D9098910871A}"/>
          </ac:spMkLst>
        </pc:spChg>
      </pc:sldChg>
      <pc:sldChg chg="addSp delSp modSp mod modClrScheme chgLayout modNotesTx">
        <pc:chgData name="Martin Hassel" userId="f4dcd617-baea-4eb0-933f-c7eb5904d89b" providerId="ADAL" clId="{5C7E3228-BA81-4295-8607-622AA290775C}" dt="2024-09-16T09:13:23.470" v="1445" actId="14100"/>
        <pc:sldMkLst>
          <pc:docMk/>
          <pc:sldMk cId="2528222859" sldId="258"/>
        </pc:sldMkLst>
        <pc:spChg chg="mod ord">
          <ac:chgData name="Martin Hassel" userId="f4dcd617-baea-4eb0-933f-c7eb5904d89b" providerId="ADAL" clId="{5C7E3228-BA81-4295-8607-622AA290775C}" dt="2024-09-16T08:27:47.550" v="1113" actId="14100"/>
          <ac:spMkLst>
            <pc:docMk/>
            <pc:sldMk cId="2528222859" sldId="258"/>
            <ac:spMk id="4" creationId="{7A54A4B1-6833-F05C-C440-F312F26C294F}"/>
          </ac:spMkLst>
        </pc:spChg>
        <pc:spChg chg="mod ord">
          <ac:chgData name="Martin Hassel" userId="f4dcd617-baea-4eb0-933f-c7eb5904d89b" providerId="ADAL" clId="{5C7E3228-BA81-4295-8607-622AA290775C}" dt="2024-09-16T08:44:39.263" v="1200" actId="6549"/>
          <ac:spMkLst>
            <pc:docMk/>
            <pc:sldMk cId="2528222859" sldId="258"/>
            <ac:spMk id="5" creationId="{60AAE6B5-CEEC-E815-012C-B4813AF3D20F}"/>
          </ac:spMkLst>
        </pc:spChg>
        <pc:picChg chg="add mod ord modCrop">
          <ac:chgData name="Martin Hassel" userId="f4dcd617-baea-4eb0-933f-c7eb5904d89b" providerId="ADAL" clId="{5C7E3228-BA81-4295-8607-622AA290775C}" dt="2024-09-16T09:13:23.470" v="1445" actId="14100"/>
          <ac:picMkLst>
            <pc:docMk/>
            <pc:sldMk cId="2528222859" sldId="258"/>
            <ac:picMk id="3" creationId="{E47FBA23-548D-7103-2ADE-3ACA3AA56E47}"/>
          </ac:picMkLst>
        </pc:picChg>
        <pc:picChg chg="add del mod">
          <ac:chgData name="Martin Hassel" userId="f4dcd617-baea-4eb0-933f-c7eb5904d89b" providerId="ADAL" clId="{5C7E3228-BA81-4295-8607-622AA290775C}" dt="2024-09-12T08:36:57.572" v="210" actId="478"/>
          <ac:picMkLst>
            <pc:docMk/>
            <pc:sldMk cId="2528222859" sldId="258"/>
            <ac:picMk id="3" creationId="{FA973571-2A7E-007E-0818-BC137E603318}"/>
          </ac:picMkLst>
        </pc:picChg>
        <pc:picChg chg="add del mod">
          <ac:chgData name="Martin Hassel" userId="f4dcd617-baea-4eb0-933f-c7eb5904d89b" providerId="ADAL" clId="{5C7E3228-BA81-4295-8607-622AA290775C}" dt="2024-09-16T08:51:11.940" v="1214" actId="478"/>
          <ac:picMkLst>
            <pc:docMk/>
            <pc:sldMk cId="2528222859" sldId="258"/>
            <ac:picMk id="7" creationId="{5E4C1CCA-D260-AA7B-A54E-4CAAAE821A5B}"/>
          </ac:picMkLst>
        </pc:picChg>
        <pc:picChg chg="del mod ord">
          <ac:chgData name="Martin Hassel" userId="f4dcd617-baea-4eb0-933f-c7eb5904d89b" providerId="ADAL" clId="{5C7E3228-BA81-4295-8607-622AA290775C}" dt="2024-09-12T08:35:46.060" v="198" actId="478"/>
          <ac:picMkLst>
            <pc:docMk/>
            <pc:sldMk cId="2528222859" sldId="258"/>
            <ac:picMk id="8" creationId="{6D2F9396-FE98-32A9-A836-214D6309828D}"/>
          </ac:picMkLst>
        </pc:picChg>
      </pc:sldChg>
      <pc:sldChg chg="addSp delSp modSp mod chgLayout">
        <pc:chgData name="Martin Hassel" userId="f4dcd617-baea-4eb0-933f-c7eb5904d89b" providerId="ADAL" clId="{5C7E3228-BA81-4295-8607-622AA290775C}" dt="2024-09-16T08:44:49.287" v="1201" actId="6549"/>
        <pc:sldMkLst>
          <pc:docMk/>
          <pc:sldMk cId="817747543" sldId="259"/>
        </pc:sldMkLst>
        <pc:spChg chg="add del mod">
          <ac:chgData name="Martin Hassel" userId="f4dcd617-baea-4eb0-933f-c7eb5904d89b" providerId="ADAL" clId="{5C7E3228-BA81-4295-8607-622AA290775C}" dt="2024-09-12T08:38:45.899" v="212"/>
          <ac:spMkLst>
            <pc:docMk/>
            <pc:sldMk cId="817747543" sldId="259"/>
            <ac:spMk id="3" creationId="{31E51340-F01C-11DB-F7E1-402D51887850}"/>
          </ac:spMkLst>
        </pc:spChg>
        <pc:spChg chg="mod ord">
          <ac:chgData name="Martin Hassel" userId="f4dcd617-baea-4eb0-933f-c7eb5904d89b" providerId="ADAL" clId="{5C7E3228-BA81-4295-8607-622AA290775C}" dt="2024-09-16T08:44:49.287" v="1201" actId="6549"/>
          <ac:spMkLst>
            <pc:docMk/>
            <pc:sldMk cId="817747543" sldId="259"/>
            <ac:spMk id="5" creationId="{F9BB0A1D-F486-8161-C71F-6F83ED314D26}"/>
          </ac:spMkLst>
        </pc:spChg>
        <pc:spChg chg="mod ord">
          <ac:chgData name="Martin Hassel" userId="f4dcd617-baea-4eb0-933f-c7eb5904d89b" providerId="ADAL" clId="{5C7E3228-BA81-4295-8607-622AA290775C}" dt="2024-09-16T08:44:05.555" v="1169" actId="20577"/>
          <ac:spMkLst>
            <pc:docMk/>
            <pc:sldMk cId="817747543" sldId="259"/>
            <ac:spMk id="6" creationId="{82E0626C-B18D-3DB3-67BD-842B300A6AC3}"/>
          </ac:spMkLst>
        </pc:spChg>
        <pc:spChg chg="add del mod ord">
          <ac:chgData name="Martin Hassel" userId="f4dcd617-baea-4eb0-933f-c7eb5904d89b" providerId="ADAL" clId="{5C7E3228-BA81-4295-8607-622AA290775C}" dt="2024-09-12T08:42:01.412" v="243" actId="11529"/>
          <ac:spMkLst>
            <pc:docMk/>
            <pc:sldMk cId="817747543" sldId="259"/>
            <ac:spMk id="10" creationId="{26A2206D-9C62-4B2A-C3C0-3D142FB75B37}"/>
          </ac:spMkLst>
        </pc:spChg>
        <pc:picChg chg="add mod ord">
          <ac:chgData name="Martin Hassel" userId="f4dcd617-baea-4eb0-933f-c7eb5904d89b" providerId="ADAL" clId="{5C7E3228-BA81-4295-8607-622AA290775C}" dt="2024-09-16T08:43:50.695" v="1154" actId="167"/>
          <ac:picMkLst>
            <pc:docMk/>
            <pc:sldMk cId="817747543" sldId="259"/>
            <ac:picMk id="2" creationId="{F9FCDB74-E466-44D4-EBE4-BC53F42C33FB}"/>
          </ac:picMkLst>
        </pc:picChg>
        <pc:picChg chg="add del mod ord">
          <ac:chgData name="Martin Hassel" userId="f4dcd617-baea-4eb0-933f-c7eb5904d89b" providerId="ADAL" clId="{5C7E3228-BA81-4295-8607-622AA290775C}" dt="2024-09-12T08:40:25.420" v="222" actId="478"/>
          <ac:picMkLst>
            <pc:docMk/>
            <pc:sldMk cId="817747543" sldId="259"/>
            <ac:picMk id="7" creationId="{E31040F3-96DF-8BDB-C1C5-DC3F9DEA2981}"/>
          </ac:picMkLst>
        </pc:picChg>
        <pc:picChg chg="add del mod">
          <ac:chgData name="Martin Hassel" userId="f4dcd617-baea-4eb0-933f-c7eb5904d89b" providerId="ADAL" clId="{5C7E3228-BA81-4295-8607-622AA290775C}" dt="2024-09-12T08:42:08.469" v="244" actId="478"/>
          <ac:picMkLst>
            <pc:docMk/>
            <pc:sldMk cId="817747543" sldId="259"/>
            <ac:picMk id="9" creationId="{97F6D9B9-3710-6F73-4729-C25C5C76ED04}"/>
          </ac:picMkLst>
        </pc:picChg>
        <pc:picChg chg="del">
          <ac:chgData name="Martin Hassel" userId="f4dcd617-baea-4eb0-933f-c7eb5904d89b" providerId="ADAL" clId="{5C7E3228-BA81-4295-8607-622AA290775C}" dt="2024-09-12T08:38:41.526" v="211" actId="478"/>
          <ac:picMkLst>
            <pc:docMk/>
            <pc:sldMk cId="817747543" sldId="259"/>
            <ac:picMk id="24" creationId="{7C527C76-4166-3B0B-74A4-421C40227842}"/>
          </ac:picMkLst>
        </pc:picChg>
      </pc:sldChg>
      <pc:sldChg chg="modSp mod">
        <pc:chgData name="Martin Hassel" userId="f4dcd617-baea-4eb0-933f-c7eb5904d89b" providerId="ADAL" clId="{5C7E3228-BA81-4295-8607-622AA290775C}" dt="2024-09-12T08:27:51.389" v="123" actId="404"/>
        <pc:sldMkLst>
          <pc:docMk/>
          <pc:sldMk cId="439029289" sldId="261"/>
        </pc:sldMkLst>
        <pc:spChg chg="mod">
          <ac:chgData name="Martin Hassel" userId="f4dcd617-baea-4eb0-933f-c7eb5904d89b" providerId="ADAL" clId="{5C7E3228-BA81-4295-8607-622AA290775C}" dt="2024-09-12T08:27:51.389" v="123" actId="404"/>
          <ac:spMkLst>
            <pc:docMk/>
            <pc:sldMk cId="439029289" sldId="261"/>
            <ac:spMk id="5" creationId="{CE802BB1-F9C9-58D4-DB58-C74050B34B94}"/>
          </ac:spMkLst>
        </pc:spChg>
      </pc:sldChg>
      <pc:sldChg chg="addSp delSp modSp mod ord modClrScheme chgLayout modNotesTx">
        <pc:chgData name="Martin Hassel" userId="f4dcd617-baea-4eb0-933f-c7eb5904d89b" providerId="ADAL" clId="{5C7E3228-BA81-4295-8607-622AA290775C}" dt="2024-09-16T09:22:29.527" v="1689"/>
        <pc:sldMkLst>
          <pc:docMk/>
          <pc:sldMk cId="654937000" sldId="262"/>
        </pc:sldMkLst>
        <pc:spChg chg="mod ord">
          <ac:chgData name="Martin Hassel" userId="f4dcd617-baea-4eb0-933f-c7eb5904d89b" providerId="ADAL" clId="{5C7E3228-BA81-4295-8607-622AA290775C}" dt="2024-09-13T13:29:31.543" v="987" actId="403"/>
          <ac:spMkLst>
            <pc:docMk/>
            <pc:sldMk cId="654937000" sldId="262"/>
            <ac:spMk id="2" creationId="{9B83B757-E8B8-1ACE-82B7-737C73F22E8E}"/>
          </ac:spMkLst>
        </pc:spChg>
        <pc:spChg chg="del">
          <ac:chgData name="Martin Hassel" userId="f4dcd617-baea-4eb0-933f-c7eb5904d89b" providerId="ADAL" clId="{5C7E3228-BA81-4295-8607-622AA290775C}" dt="2024-09-13T07:14:12.776" v="602" actId="478"/>
          <ac:spMkLst>
            <pc:docMk/>
            <pc:sldMk cId="654937000" sldId="262"/>
            <ac:spMk id="4" creationId="{C76B19D1-5ED2-4EEC-9B3C-CF4766A7C52C}"/>
          </ac:spMkLst>
        </pc:spChg>
        <pc:spChg chg="mod ord">
          <ac:chgData name="Martin Hassel" userId="f4dcd617-baea-4eb0-933f-c7eb5904d89b" providerId="ADAL" clId="{5C7E3228-BA81-4295-8607-622AA290775C}" dt="2024-09-13T13:29:26.769" v="986" actId="700"/>
          <ac:spMkLst>
            <pc:docMk/>
            <pc:sldMk cId="654937000" sldId="262"/>
            <ac:spMk id="5" creationId="{0559A199-C90E-FC8B-EF92-8433F207E7CC}"/>
          </ac:spMkLst>
        </pc:spChg>
        <pc:spChg chg="del">
          <ac:chgData name="Martin Hassel" userId="f4dcd617-baea-4eb0-933f-c7eb5904d89b" providerId="ADAL" clId="{5C7E3228-BA81-4295-8607-622AA290775C}" dt="2024-09-13T07:14:11.416" v="601" actId="478"/>
          <ac:spMkLst>
            <pc:docMk/>
            <pc:sldMk cId="654937000" sldId="262"/>
            <ac:spMk id="6" creationId="{330637DA-7BEA-8F37-1397-CC5191B8F5F0}"/>
          </ac:spMkLst>
        </pc:spChg>
        <pc:spChg chg="add del mod">
          <ac:chgData name="Martin Hassel" userId="f4dcd617-baea-4eb0-933f-c7eb5904d89b" providerId="ADAL" clId="{5C7E3228-BA81-4295-8607-622AA290775C}" dt="2024-09-16T08:33:22.348" v="1134" actId="478"/>
          <ac:spMkLst>
            <pc:docMk/>
            <pc:sldMk cId="654937000" sldId="262"/>
            <ac:spMk id="6" creationId="{549AE609-C1E1-3E7C-621F-5CF407620791}"/>
          </ac:spMkLst>
        </pc:spChg>
        <pc:picChg chg="del mod ord">
          <ac:chgData name="Martin Hassel" userId="f4dcd617-baea-4eb0-933f-c7eb5904d89b" providerId="ADAL" clId="{5C7E3228-BA81-4295-8607-622AA290775C}" dt="2024-09-16T08:33:14.595" v="1133" actId="478"/>
          <ac:picMkLst>
            <pc:docMk/>
            <pc:sldMk cId="654937000" sldId="262"/>
            <ac:picMk id="3" creationId="{06B745D7-3702-3599-70D4-7FD389CB9585}"/>
          </ac:picMkLst>
        </pc:picChg>
        <pc:picChg chg="add mod ord modCrop">
          <ac:chgData name="Martin Hassel" userId="f4dcd617-baea-4eb0-933f-c7eb5904d89b" providerId="ADAL" clId="{5C7E3228-BA81-4295-8607-622AA290775C}" dt="2024-09-16T08:33:40.986" v="1139" actId="1038"/>
          <ac:picMkLst>
            <pc:docMk/>
            <pc:sldMk cId="654937000" sldId="262"/>
            <ac:picMk id="7" creationId="{8C1F27EE-C111-3885-C1C6-8F6ABAAF4CFD}"/>
          </ac:picMkLst>
        </pc:picChg>
      </pc:sldChg>
      <pc:sldChg chg="modSp mod">
        <pc:chgData name="Martin Hassel" userId="f4dcd617-baea-4eb0-933f-c7eb5904d89b" providerId="ADAL" clId="{5C7E3228-BA81-4295-8607-622AA290775C}" dt="2024-09-12T08:43:38.414" v="255" actId="2710"/>
        <pc:sldMkLst>
          <pc:docMk/>
          <pc:sldMk cId="1474154833" sldId="263"/>
        </pc:sldMkLst>
        <pc:spChg chg="mod">
          <ac:chgData name="Martin Hassel" userId="f4dcd617-baea-4eb0-933f-c7eb5904d89b" providerId="ADAL" clId="{5C7E3228-BA81-4295-8607-622AA290775C}" dt="2024-09-12T08:43:38.414" v="255" actId="2710"/>
          <ac:spMkLst>
            <pc:docMk/>
            <pc:sldMk cId="1474154833" sldId="263"/>
            <ac:spMk id="5" creationId="{CE802BB1-F9C9-58D4-DB58-C74050B34B94}"/>
          </ac:spMkLst>
        </pc:spChg>
      </pc:sldChg>
      <pc:sldChg chg="addSp delSp modSp mod modShow">
        <pc:chgData name="Martin Hassel" userId="f4dcd617-baea-4eb0-933f-c7eb5904d89b" providerId="ADAL" clId="{5C7E3228-BA81-4295-8607-622AA290775C}" dt="2024-09-16T08:28:51.246" v="1121" actId="14100"/>
        <pc:sldMkLst>
          <pc:docMk/>
          <pc:sldMk cId="526117444" sldId="264"/>
        </pc:sldMkLst>
        <pc:spChg chg="mod">
          <ac:chgData name="Martin Hassel" userId="f4dcd617-baea-4eb0-933f-c7eb5904d89b" providerId="ADAL" clId="{5C7E3228-BA81-4295-8607-622AA290775C}" dt="2024-09-16T08:28:51.246" v="1121" actId="14100"/>
          <ac:spMkLst>
            <pc:docMk/>
            <pc:sldMk cId="526117444" sldId="264"/>
            <ac:spMk id="3" creationId="{A169A0D3-5164-2EEF-F98C-D89EFEEA6E4E}"/>
          </ac:spMkLst>
        </pc:spChg>
        <pc:spChg chg="mod">
          <ac:chgData name="Martin Hassel" userId="f4dcd617-baea-4eb0-933f-c7eb5904d89b" providerId="ADAL" clId="{5C7E3228-BA81-4295-8607-622AA290775C}" dt="2024-09-12T08:45:14.982" v="259" actId="555"/>
          <ac:spMkLst>
            <pc:docMk/>
            <pc:sldMk cId="526117444" sldId="264"/>
            <ac:spMk id="4" creationId="{F0EE87B3-849E-AB8A-7EC6-E6E8207EDAEC}"/>
          </ac:spMkLst>
        </pc:spChg>
        <pc:spChg chg="add del mod">
          <ac:chgData name="Martin Hassel" userId="f4dcd617-baea-4eb0-933f-c7eb5904d89b" providerId="ADAL" clId="{5C7E3228-BA81-4295-8607-622AA290775C}" dt="2024-09-12T08:44:44.235" v="257" actId="478"/>
          <ac:spMkLst>
            <pc:docMk/>
            <pc:sldMk cId="526117444" sldId="264"/>
            <ac:spMk id="5" creationId="{5B7B3ECB-F7B5-8E79-ACF3-ABF6AF40AAB8}"/>
          </ac:spMkLst>
        </pc:spChg>
        <pc:spChg chg="mod">
          <ac:chgData name="Martin Hassel" userId="f4dcd617-baea-4eb0-933f-c7eb5904d89b" providerId="ADAL" clId="{5C7E3228-BA81-4295-8607-622AA290775C}" dt="2024-09-12T08:45:14.982" v="259" actId="555"/>
          <ac:spMkLst>
            <pc:docMk/>
            <pc:sldMk cId="526117444" sldId="264"/>
            <ac:spMk id="6" creationId="{40BA6DE4-92C3-AE31-48EA-E63EDC287A2B}"/>
          </ac:spMkLst>
        </pc:spChg>
        <pc:spChg chg="mod">
          <ac:chgData name="Martin Hassel" userId="f4dcd617-baea-4eb0-933f-c7eb5904d89b" providerId="ADAL" clId="{5C7E3228-BA81-4295-8607-622AA290775C}" dt="2024-09-12T08:45:14.982" v="259" actId="555"/>
          <ac:spMkLst>
            <pc:docMk/>
            <pc:sldMk cId="526117444" sldId="264"/>
            <ac:spMk id="8" creationId="{BB2C9AAF-DB90-D335-B43A-1061E19E72D2}"/>
          </ac:spMkLst>
        </pc:spChg>
        <pc:spChg chg="mod">
          <ac:chgData name="Martin Hassel" userId="f4dcd617-baea-4eb0-933f-c7eb5904d89b" providerId="ADAL" clId="{5C7E3228-BA81-4295-8607-622AA290775C}" dt="2024-09-12T08:45:14.982" v="259" actId="555"/>
          <ac:spMkLst>
            <pc:docMk/>
            <pc:sldMk cId="526117444" sldId="264"/>
            <ac:spMk id="9" creationId="{652EB817-B136-1A94-8393-61412C9E7F7F}"/>
          </ac:spMkLst>
        </pc:spChg>
        <pc:spChg chg="del">
          <ac:chgData name="Martin Hassel" userId="f4dcd617-baea-4eb0-933f-c7eb5904d89b" providerId="ADAL" clId="{5C7E3228-BA81-4295-8607-622AA290775C}" dt="2024-09-12T08:44:57.248" v="258" actId="478"/>
          <ac:spMkLst>
            <pc:docMk/>
            <pc:sldMk cId="526117444" sldId="264"/>
            <ac:spMk id="10" creationId="{EB2B0DF9-DA76-06F4-B6A4-5CCEF8E4A79F}"/>
          </ac:spMkLst>
        </pc:spChg>
        <pc:spChg chg="mod">
          <ac:chgData name="Martin Hassel" userId="f4dcd617-baea-4eb0-933f-c7eb5904d89b" providerId="ADAL" clId="{5C7E3228-BA81-4295-8607-622AA290775C}" dt="2024-09-12T08:25:24.906" v="60" actId="1076"/>
          <ac:spMkLst>
            <pc:docMk/>
            <pc:sldMk cId="526117444" sldId="264"/>
            <ac:spMk id="18" creationId="{64C0E23E-2E1B-526D-4364-636D47C09237}"/>
          </ac:spMkLst>
        </pc:spChg>
        <pc:picChg chg="del">
          <ac:chgData name="Martin Hassel" userId="f4dcd617-baea-4eb0-933f-c7eb5904d89b" providerId="ADAL" clId="{5C7E3228-BA81-4295-8607-622AA290775C}" dt="2024-09-12T08:44:41.875" v="256" actId="478"/>
          <ac:picMkLst>
            <pc:docMk/>
            <pc:sldMk cId="526117444" sldId="264"/>
            <ac:picMk id="19" creationId="{FB471744-5513-842E-6009-EEF98D19E12F}"/>
          </ac:picMkLst>
        </pc:picChg>
        <pc:picChg chg="mod">
          <ac:chgData name="Martin Hassel" userId="f4dcd617-baea-4eb0-933f-c7eb5904d89b" providerId="ADAL" clId="{5C7E3228-BA81-4295-8607-622AA290775C}" dt="2024-09-12T08:21:18.484" v="5" actId="1076"/>
          <ac:picMkLst>
            <pc:docMk/>
            <pc:sldMk cId="526117444" sldId="264"/>
            <ac:picMk id="20" creationId="{0ABE87F5-1775-C7F3-4F2B-AECEF7910257}"/>
          </ac:picMkLst>
        </pc:picChg>
        <pc:picChg chg="mod">
          <ac:chgData name="Martin Hassel" userId="f4dcd617-baea-4eb0-933f-c7eb5904d89b" providerId="ADAL" clId="{5C7E3228-BA81-4295-8607-622AA290775C}" dt="2024-09-12T08:23:36.699" v="29" actId="465"/>
          <ac:picMkLst>
            <pc:docMk/>
            <pc:sldMk cId="526117444" sldId="264"/>
            <ac:picMk id="21" creationId="{7C64BFAC-CD56-FBAA-3C18-AD97F76D8E22}"/>
          </ac:picMkLst>
        </pc:picChg>
        <pc:picChg chg="mod modCrop">
          <ac:chgData name="Martin Hassel" userId="f4dcd617-baea-4eb0-933f-c7eb5904d89b" providerId="ADAL" clId="{5C7E3228-BA81-4295-8607-622AA290775C}" dt="2024-09-12T08:23:36.699" v="29" actId="465"/>
          <ac:picMkLst>
            <pc:docMk/>
            <pc:sldMk cId="526117444" sldId="264"/>
            <ac:picMk id="24" creationId="{3C8E2DDC-0252-E71C-CB65-47395DD08D1B}"/>
          </ac:picMkLst>
        </pc:picChg>
        <pc:picChg chg="mod modCrop">
          <ac:chgData name="Martin Hassel" userId="f4dcd617-baea-4eb0-933f-c7eb5904d89b" providerId="ADAL" clId="{5C7E3228-BA81-4295-8607-622AA290775C}" dt="2024-09-12T08:23:25.363" v="27" actId="732"/>
          <ac:picMkLst>
            <pc:docMk/>
            <pc:sldMk cId="526117444" sldId="264"/>
            <ac:picMk id="25" creationId="{50DD29A9-FE5B-DA1B-8777-90F413A71860}"/>
          </ac:picMkLst>
        </pc:picChg>
      </pc:sldChg>
      <pc:sldChg chg="addSp delSp modSp mod">
        <pc:chgData name="Martin Hassel" userId="f4dcd617-baea-4eb0-933f-c7eb5904d89b" providerId="ADAL" clId="{5C7E3228-BA81-4295-8607-622AA290775C}" dt="2024-09-16T09:44:43.340" v="1942" actId="14100"/>
        <pc:sldMkLst>
          <pc:docMk/>
          <pc:sldMk cId="1373725826" sldId="265"/>
        </pc:sldMkLst>
        <pc:spChg chg="mod">
          <ac:chgData name="Martin Hassel" userId="f4dcd617-baea-4eb0-933f-c7eb5904d89b" providerId="ADAL" clId="{5C7E3228-BA81-4295-8607-622AA290775C}" dt="2024-09-16T09:44:43.340" v="1942" actId="14100"/>
          <ac:spMkLst>
            <pc:docMk/>
            <pc:sldMk cId="1373725826" sldId="265"/>
            <ac:spMk id="2" creationId="{3CDA7C7A-3EE3-12CD-3FA4-6F3534AB8E20}"/>
          </ac:spMkLst>
        </pc:spChg>
        <pc:spChg chg="mod">
          <ac:chgData name="Martin Hassel" userId="f4dcd617-baea-4eb0-933f-c7eb5904d89b" providerId="ADAL" clId="{5C7E3228-BA81-4295-8607-622AA290775C}" dt="2024-09-16T09:44:39.522" v="1941" actId="14100"/>
          <ac:spMkLst>
            <pc:docMk/>
            <pc:sldMk cId="1373725826" sldId="265"/>
            <ac:spMk id="3" creationId="{372BE9DB-6915-0385-BA82-9B409B6AE079}"/>
          </ac:spMkLst>
        </pc:spChg>
        <pc:picChg chg="add mod">
          <ac:chgData name="Martin Hassel" userId="f4dcd617-baea-4eb0-933f-c7eb5904d89b" providerId="ADAL" clId="{5C7E3228-BA81-4295-8607-622AA290775C}" dt="2024-09-16T09:44:10.406" v="1938" actId="1076"/>
          <ac:picMkLst>
            <pc:docMk/>
            <pc:sldMk cId="1373725826" sldId="265"/>
            <ac:picMk id="4" creationId="{81A43B9D-45CF-A464-2B9D-E07BEACF5CB3}"/>
          </ac:picMkLst>
        </pc:picChg>
        <pc:picChg chg="del">
          <ac:chgData name="Martin Hassel" userId="f4dcd617-baea-4eb0-933f-c7eb5904d89b" providerId="ADAL" clId="{5C7E3228-BA81-4295-8607-622AA290775C}" dt="2024-09-16T09:10:46.078" v="1436" actId="478"/>
          <ac:picMkLst>
            <pc:docMk/>
            <pc:sldMk cId="1373725826" sldId="265"/>
            <ac:picMk id="5" creationId="{22191D85-894D-9758-488B-9AC2098E4F3E}"/>
          </ac:picMkLst>
        </pc:picChg>
      </pc:sldChg>
      <pc:sldChg chg="modSp del mod modClrScheme chgLayout">
        <pc:chgData name="Martin Hassel" userId="f4dcd617-baea-4eb0-933f-c7eb5904d89b" providerId="ADAL" clId="{5C7E3228-BA81-4295-8607-622AA290775C}" dt="2024-09-13T13:19:22.773" v="884" actId="47"/>
        <pc:sldMkLst>
          <pc:docMk/>
          <pc:sldMk cId="1612189591" sldId="267"/>
        </pc:sldMkLst>
        <pc:spChg chg="mod ord">
          <ac:chgData name="Martin Hassel" userId="f4dcd617-baea-4eb0-933f-c7eb5904d89b" providerId="ADAL" clId="{5C7E3228-BA81-4295-8607-622AA290775C}" dt="2024-09-12T08:56:31.082" v="264" actId="700"/>
          <ac:spMkLst>
            <pc:docMk/>
            <pc:sldMk cId="1612189591" sldId="267"/>
            <ac:spMk id="2" creationId="{1E7AE58D-FAAA-C975-EB51-63CBF44D4C32}"/>
          </ac:spMkLst>
        </pc:spChg>
        <pc:spChg chg="mod ord">
          <ac:chgData name="Martin Hassel" userId="f4dcd617-baea-4eb0-933f-c7eb5904d89b" providerId="ADAL" clId="{5C7E3228-BA81-4295-8607-622AA290775C}" dt="2024-09-12T08:56:31.082" v="264" actId="700"/>
          <ac:spMkLst>
            <pc:docMk/>
            <pc:sldMk cId="1612189591" sldId="267"/>
            <ac:spMk id="3" creationId="{650030B5-50C1-0B6A-CACD-34E035DC50F7}"/>
          </ac:spMkLst>
        </pc:spChg>
        <pc:picChg chg="mod">
          <ac:chgData name="Martin Hassel" userId="f4dcd617-baea-4eb0-933f-c7eb5904d89b" providerId="ADAL" clId="{5C7E3228-BA81-4295-8607-622AA290775C}" dt="2024-09-12T08:56:41.824" v="267" actId="14100"/>
          <ac:picMkLst>
            <pc:docMk/>
            <pc:sldMk cId="1612189591" sldId="267"/>
            <ac:picMk id="4" creationId="{96BCE067-8BF3-69FF-8034-F620B3C4895D}"/>
          </ac:picMkLst>
        </pc:picChg>
      </pc:sldChg>
      <pc:sldChg chg="modSp mod">
        <pc:chgData name="Martin Hassel" userId="f4dcd617-baea-4eb0-933f-c7eb5904d89b" providerId="ADAL" clId="{5C7E3228-BA81-4295-8607-622AA290775C}" dt="2024-09-12T08:55:56.816" v="263" actId="14100"/>
        <pc:sldMkLst>
          <pc:docMk/>
          <pc:sldMk cId="2899694659" sldId="268"/>
        </pc:sldMkLst>
        <pc:spChg chg="mod">
          <ac:chgData name="Martin Hassel" userId="f4dcd617-baea-4eb0-933f-c7eb5904d89b" providerId="ADAL" clId="{5C7E3228-BA81-4295-8607-622AA290775C}" dt="2024-09-12T08:55:53.904" v="262" actId="14100"/>
          <ac:spMkLst>
            <pc:docMk/>
            <pc:sldMk cId="2899694659" sldId="268"/>
            <ac:spMk id="2" creationId="{0D35B64A-D6C2-4D4A-D034-CE8F4639B62F}"/>
          </ac:spMkLst>
        </pc:spChg>
        <pc:spChg chg="mod">
          <ac:chgData name="Martin Hassel" userId="f4dcd617-baea-4eb0-933f-c7eb5904d89b" providerId="ADAL" clId="{5C7E3228-BA81-4295-8607-622AA290775C}" dt="2024-09-12T08:55:56.816" v="263" actId="14100"/>
          <ac:spMkLst>
            <pc:docMk/>
            <pc:sldMk cId="2899694659" sldId="268"/>
            <ac:spMk id="3" creationId="{80E763E6-572D-0D29-2DCE-568C3FB385C3}"/>
          </ac:spMkLst>
        </pc:spChg>
      </pc:sldChg>
      <pc:sldChg chg="modSp mod">
        <pc:chgData name="Martin Hassel" userId="f4dcd617-baea-4eb0-933f-c7eb5904d89b" providerId="ADAL" clId="{5C7E3228-BA81-4295-8607-622AA290775C}" dt="2024-09-16T09:38:16.183" v="1852" actId="2710"/>
        <pc:sldMkLst>
          <pc:docMk/>
          <pc:sldMk cId="582151505" sldId="269"/>
        </pc:sldMkLst>
        <pc:spChg chg="mod">
          <ac:chgData name="Martin Hassel" userId="f4dcd617-baea-4eb0-933f-c7eb5904d89b" providerId="ADAL" clId="{5C7E3228-BA81-4295-8607-622AA290775C}" dt="2024-09-16T09:38:16.183" v="1852" actId="2710"/>
          <ac:spMkLst>
            <pc:docMk/>
            <pc:sldMk cId="582151505" sldId="269"/>
            <ac:spMk id="2" creationId="{07C4C79F-8EF0-FA2D-7027-E46876B34339}"/>
          </ac:spMkLst>
        </pc:spChg>
      </pc:sldChg>
      <pc:sldChg chg="modSp del mod modClrScheme chgLayout">
        <pc:chgData name="Martin Hassel" userId="f4dcd617-baea-4eb0-933f-c7eb5904d89b" providerId="ADAL" clId="{5C7E3228-BA81-4295-8607-622AA290775C}" dt="2024-09-16T08:55:28.001" v="1267" actId="47"/>
        <pc:sldMkLst>
          <pc:docMk/>
          <pc:sldMk cId="238762570" sldId="270"/>
        </pc:sldMkLst>
        <pc:spChg chg="mod ord">
          <ac:chgData name="Martin Hassel" userId="f4dcd617-baea-4eb0-933f-c7eb5904d89b" providerId="ADAL" clId="{5C7E3228-BA81-4295-8607-622AA290775C}" dt="2024-09-16T08:53:33.103" v="1230" actId="20577"/>
          <ac:spMkLst>
            <pc:docMk/>
            <pc:sldMk cId="238762570" sldId="270"/>
            <ac:spMk id="2" creationId="{C2602C62-EE72-0DCE-14D6-528F7AD8A4D2}"/>
          </ac:spMkLst>
        </pc:spChg>
        <pc:spChg chg="mod ord">
          <ac:chgData name="Martin Hassel" userId="f4dcd617-baea-4eb0-933f-c7eb5904d89b" providerId="ADAL" clId="{5C7E3228-BA81-4295-8607-622AA290775C}" dt="2024-09-16T08:53:18.630" v="1216" actId="700"/>
          <ac:spMkLst>
            <pc:docMk/>
            <pc:sldMk cId="238762570" sldId="270"/>
            <ac:spMk id="3" creationId="{36ADCE24-C82D-D9F3-B4EB-05BC992EB03C}"/>
          </ac:spMkLst>
        </pc:spChg>
      </pc:sldChg>
      <pc:sldChg chg="addSp delSp modSp mod">
        <pc:chgData name="Martin Hassel" userId="f4dcd617-baea-4eb0-933f-c7eb5904d89b" providerId="ADAL" clId="{5C7E3228-BA81-4295-8607-622AA290775C}" dt="2024-09-13T13:38:04.203" v="1106" actId="478"/>
        <pc:sldMkLst>
          <pc:docMk/>
          <pc:sldMk cId="918641743" sldId="271"/>
        </pc:sldMkLst>
        <pc:spChg chg="del">
          <ac:chgData name="Martin Hassel" userId="f4dcd617-baea-4eb0-933f-c7eb5904d89b" providerId="ADAL" clId="{5C7E3228-BA81-4295-8607-622AA290775C}" dt="2024-09-13T13:38:01.935" v="1105" actId="478"/>
          <ac:spMkLst>
            <pc:docMk/>
            <pc:sldMk cId="918641743" sldId="271"/>
            <ac:spMk id="3" creationId="{78C53495-C381-21D0-674F-E9CD23A51C21}"/>
          </ac:spMkLst>
        </pc:spChg>
        <pc:spChg chg="del">
          <ac:chgData name="Martin Hassel" userId="f4dcd617-baea-4eb0-933f-c7eb5904d89b" providerId="ADAL" clId="{5C7E3228-BA81-4295-8607-622AA290775C}" dt="2024-09-13T13:36:36.317" v="1092" actId="478"/>
          <ac:spMkLst>
            <pc:docMk/>
            <pc:sldMk cId="918641743" sldId="271"/>
            <ac:spMk id="4" creationId="{5A0DB94E-94C2-A616-EFB1-96C7E75CDFCF}"/>
          </ac:spMkLst>
        </pc:spChg>
        <pc:spChg chg="add del mod">
          <ac:chgData name="Martin Hassel" userId="f4dcd617-baea-4eb0-933f-c7eb5904d89b" providerId="ADAL" clId="{5C7E3228-BA81-4295-8607-622AA290775C}" dt="2024-09-13T13:38:04.203" v="1106" actId="478"/>
          <ac:spMkLst>
            <pc:docMk/>
            <pc:sldMk cId="918641743" sldId="271"/>
            <ac:spMk id="9" creationId="{59BA2A1A-9D08-B4EE-2EE6-CD17D4C4884F}"/>
          </ac:spMkLst>
        </pc:spChg>
        <pc:picChg chg="mod">
          <ac:chgData name="Martin Hassel" userId="f4dcd617-baea-4eb0-933f-c7eb5904d89b" providerId="ADAL" clId="{5C7E3228-BA81-4295-8607-622AA290775C}" dt="2024-09-13T13:37:35.740" v="1103" actId="208"/>
          <ac:picMkLst>
            <pc:docMk/>
            <pc:sldMk cId="918641743" sldId="271"/>
            <ac:picMk id="8" creationId="{60825AC2-0B42-9597-AF8B-7AD12E6D0F89}"/>
          </ac:picMkLst>
        </pc:picChg>
      </pc:sldChg>
      <pc:sldChg chg="modSp mod">
        <pc:chgData name="Martin Hassel" userId="f4dcd617-baea-4eb0-933f-c7eb5904d89b" providerId="ADAL" clId="{5C7E3228-BA81-4295-8607-622AA290775C}" dt="2024-09-16T08:54:28.743" v="1231" actId="20577"/>
        <pc:sldMkLst>
          <pc:docMk/>
          <pc:sldMk cId="149010025" sldId="272"/>
        </pc:sldMkLst>
        <pc:spChg chg="mod">
          <ac:chgData name="Martin Hassel" userId="f4dcd617-baea-4eb0-933f-c7eb5904d89b" providerId="ADAL" clId="{5C7E3228-BA81-4295-8607-622AA290775C}" dt="2024-09-16T08:54:28.743" v="1231" actId="20577"/>
          <ac:spMkLst>
            <pc:docMk/>
            <pc:sldMk cId="149010025" sldId="272"/>
            <ac:spMk id="5" creationId="{FDFA4D25-254D-0FE7-CC09-5A8A6896F351}"/>
          </ac:spMkLst>
        </pc:spChg>
      </pc:sldChg>
      <pc:sldChg chg="modSp mod">
        <pc:chgData name="Martin Hassel" userId="f4dcd617-baea-4eb0-933f-c7eb5904d89b" providerId="ADAL" clId="{5C7E3228-BA81-4295-8607-622AA290775C}" dt="2024-09-16T09:00:20.943" v="1293" actId="6549"/>
        <pc:sldMkLst>
          <pc:docMk/>
          <pc:sldMk cId="640835265" sldId="274"/>
        </pc:sldMkLst>
        <pc:spChg chg="mod">
          <ac:chgData name="Martin Hassel" userId="f4dcd617-baea-4eb0-933f-c7eb5904d89b" providerId="ADAL" clId="{5C7E3228-BA81-4295-8607-622AA290775C}" dt="2024-09-16T09:00:20.943" v="1293" actId="6549"/>
          <ac:spMkLst>
            <pc:docMk/>
            <pc:sldMk cId="640835265" sldId="274"/>
            <ac:spMk id="5" creationId="{DDFAAB1B-DCD5-374A-CF87-B4BF58E3FBB5}"/>
          </ac:spMkLst>
        </pc:spChg>
      </pc:sldChg>
      <pc:sldChg chg="modSp mod">
        <pc:chgData name="Martin Hassel" userId="f4dcd617-baea-4eb0-933f-c7eb5904d89b" providerId="ADAL" clId="{5C7E3228-BA81-4295-8607-622AA290775C}" dt="2024-09-16T09:00:55.852" v="1299" actId="20577"/>
        <pc:sldMkLst>
          <pc:docMk/>
          <pc:sldMk cId="3096102285" sldId="275"/>
        </pc:sldMkLst>
        <pc:spChg chg="mod">
          <ac:chgData name="Martin Hassel" userId="f4dcd617-baea-4eb0-933f-c7eb5904d89b" providerId="ADAL" clId="{5C7E3228-BA81-4295-8607-622AA290775C}" dt="2024-09-16T09:00:55.852" v="1299" actId="20577"/>
          <ac:spMkLst>
            <pc:docMk/>
            <pc:sldMk cId="3096102285" sldId="275"/>
            <ac:spMk id="5" creationId="{0DD64395-5E2B-334D-3035-1EF893AC0F59}"/>
          </ac:spMkLst>
        </pc:spChg>
      </pc:sldChg>
      <pc:sldChg chg="del">
        <pc:chgData name="Martin Hassel" userId="f4dcd617-baea-4eb0-933f-c7eb5904d89b" providerId="ADAL" clId="{5C7E3228-BA81-4295-8607-622AA290775C}" dt="2024-09-13T13:36:16.910" v="1091" actId="47"/>
        <pc:sldMkLst>
          <pc:docMk/>
          <pc:sldMk cId="4064690691" sldId="278"/>
        </pc:sldMkLst>
      </pc:sldChg>
      <pc:sldChg chg="modSp mod">
        <pc:chgData name="Martin Hassel" userId="f4dcd617-baea-4eb0-933f-c7eb5904d89b" providerId="ADAL" clId="{5C7E3228-BA81-4295-8607-622AA290775C}" dt="2024-09-12T09:16:51.251" v="439" actId="14100"/>
        <pc:sldMkLst>
          <pc:docMk/>
          <pc:sldMk cId="985425276" sldId="280"/>
        </pc:sldMkLst>
        <pc:picChg chg="mod">
          <ac:chgData name="Martin Hassel" userId="f4dcd617-baea-4eb0-933f-c7eb5904d89b" providerId="ADAL" clId="{5C7E3228-BA81-4295-8607-622AA290775C}" dt="2024-09-12T09:16:51.251" v="439" actId="14100"/>
          <ac:picMkLst>
            <pc:docMk/>
            <pc:sldMk cId="985425276" sldId="280"/>
            <ac:picMk id="5" creationId="{04D2F225-C288-4D10-E142-61748771DAE6}"/>
          </ac:picMkLst>
        </pc:picChg>
      </pc:sldChg>
      <pc:sldChg chg="delSp modSp mod modNotesTx">
        <pc:chgData name="Martin Hassel" userId="f4dcd617-baea-4eb0-933f-c7eb5904d89b" providerId="ADAL" clId="{5C7E3228-BA81-4295-8607-622AA290775C}" dt="2024-09-16T08:51:42.135" v="1215" actId="14100"/>
        <pc:sldMkLst>
          <pc:docMk/>
          <pc:sldMk cId="246191720" sldId="281"/>
        </pc:sldMkLst>
        <pc:spChg chg="mod">
          <ac:chgData name="Martin Hassel" userId="f4dcd617-baea-4eb0-933f-c7eb5904d89b" providerId="ADAL" clId="{5C7E3228-BA81-4295-8607-622AA290775C}" dt="2024-09-13T13:15:29.323" v="860" actId="403"/>
          <ac:spMkLst>
            <pc:docMk/>
            <pc:sldMk cId="246191720" sldId="281"/>
            <ac:spMk id="2" creationId="{D42ABC9C-096B-ED94-9E4E-5F2A4B8F8A92}"/>
          </ac:spMkLst>
        </pc:spChg>
        <pc:spChg chg="mod">
          <ac:chgData name="Martin Hassel" userId="f4dcd617-baea-4eb0-933f-c7eb5904d89b" providerId="ADAL" clId="{5C7E3228-BA81-4295-8607-622AA290775C}" dt="2024-09-16T08:51:42.135" v="1215" actId="14100"/>
          <ac:spMkLst>
            <pc:docMk/>
            <pc:sldMk cId="246191720" sldId="281"/>
            <ac:spMk id="3" creationId="{AF37BBE6-F0FF-62A3-2B20-A4F8C790AB31}"/>
          </ac:spMkLst>
        </pc:spChg>
        <pc:spChg chg="del">
          <ac:chgData name="Martin Hassel" userId="f4dcd617-baea-4eb0-933f-c7eb5904d89b" providerId="ADAL" clId="{5C7E3228-BA81-4295-8607-622AA290775C}" dt="2024-09-13T13:05:21.177" v="729" actId="478"/>
          <ac:spMkLst>
            <pc:docMk/>
            <pc:sldMk cId="246191720" sldId="281"/>
            <ac:spMk id="9" creationId="{70F20CB8-4707-27FF-8F40-80F781AB91DE}"/>
          </ac:spMkLst>
        </pc:spChg>
        <pc:spChg chg="del">
          <ac:chgData name="Martin Hassel" userId="f4dcd617-baea-4eb0-933f-c7eb5904d89b" providerId="ADAL" clId="{5C7E3228-BA81-4295-8607-622AA290775C}" dt="2024-09-13T13:05:22.039" v="730" actId="478"/>
          <ac:spMkLst>
            <pc:docMk/>
            <pc:sldMk cId="246191720" sldId="281"/>
            <ac:spMk id="11" creationId="{52EFA346-22F8-4A7F-CE57-46B04A6167FE}"/>
          </ac:spMkLst>
        </pc:spChg>
        <pc:picChg chg="mod">
          <ac:chgData name="Martin Hassel" userId="f4dcd617-baea-4eb0-933f-c7eb5904d89b" providerId="ADAL" clId="{5C7E3228-BA81-4295-8607-622AA290775C}" dt="2024-09-13T13:15:40.966" v="861" actId="1076"/>
          <ac:picMkLst>
            <pc:docMk/>
            <pc:sldMk cId="246191720" sldId="281"/>
            <ac:picMk id="4" creationId="{D6088783-935A-C2D5-B07E-965F05F2D898}"/>
          </ac:picMkLst>
        </pc:picChg>
      </pc:sldChg>
      <pc:sldChg chg="delSp modSp add del mod modAnim modShow modNotesTx">
        <pc:chgData name="Martin Hassel" userId="f4dcd617-baea-4eb0-933f-c7eb5904d89b" providerId="ADAL" clId="{5C7E3228-BA81-4295-8607-622AA290775C}" dt="2024-09-16T08:31:06.988" v="1130" actId="729"/>
        <pc:sldMkLst>
          <pc:docMk/>
          <pc:sldMk cId="2283588886" sldId="283"/>
        </pc:sldMkLst>
        <pc:spChg chg="mod">
          <ac:chgData name="Martin Hassel" userId="f4dcd617-baea-4eb0-933f-c7eb5904d89b" providerId="ADAL" clId="{5C7E3228-BA81-4295-8607-622AA290775C}" dt="2024-09-13T13:16:43.687" v="872"/>
          <ac:spMkLst>
            <pc:docMk/>
            <pc:sldMk cId="2283588886" sldId="283"/>
            <ac:spMk id="2" creationId="{1E7AE58D-FAAA-C975-EB51-63CBF44D4C32}"/>
          </ac:spMkLst>
        </pc:spChg>
        <pc:spChg chg="mod">
          <ac:chgData name="Martin Hassel" userId="f4dcd617-baea-4eb0-933f-c7eb5904d89b" providerId="ADAL" clId="{5C7E3228-BA81-4295-8607-622AA290775C}" dt="2024-09-13T13:17:58.614" v="876" actId="179"/>
          <ac:spMkLst>
            <pc:docMk/>
            <pc:sldMk cId="2283588886" sldId="283"/>
            <ac:spMk id="3" creationId="{650030B5-50C1-0B6A-CACD-34E035DC50F7}"/>
          </ac:spMkLst>
        </pc:spChg>
        <pc:picChg chg="del mod ord modCrop">
          <ac:chgData name="Martin Hassel" userId="f4dcd617-baea-4eb0-933f-c7eb5904d89b" providerId="ADAL" clId="{5C7E3228-BA81-4295-8607-622AA290775C}" dt="2024-09-12T09:04:35.377" v="397" actId="478"/>
          <ac:picMkLst>
            <pc:docMk/>
            <pc:sldMk cId="2283588886" sldId="283"/>
            <ac:picMk id="4" creationId="{96BCE067-8BF3-69FF-8034-F620B3C4895D}"/>
          </ac:picMkLst>
        </pc:picChg>
      </pc:sldChg>
      <pc:sldChg chg="del">
        <pc:chgData name="Martin Hassel" userId="f4dcd617-baea-4eb0-933f-c7eb5904d89b" providerId="ADAL" clId="{5C7E3228-BA81-4295-8607-622AA290775C}" dt="2024-09-12T08:46:24.563" v="261" actId="47"/>
        <pc:sldMkLst>
          <pc:docMk/>
          <pc:sldMk cId="2608146144" sldId="283"/>
        </pc:sldMkLst>
      </pc:sldChg>
      <pc:sldChg chg="addSp delSp modSp add del mod modShow chgLayout modNotesTx">
        <pc:chgData name="Martin Hassel" userId="f4dcd617-baea-4eb0-933f-c7eb5904d89b" providerId="ADAL" clId="{5C7E3228-BA81-4295-8607-622AA290775C}" dt="2024-09-16T08:31:06.988" v="1130" actId="729"/>
        <pc:sldMkLst>
          <pc:docMk/>
          <pc:sldMk cId="2811177536" sldId="284"/>
        </pc:sldMkLst>
        <pc:spChg chg="mod ord">
          <ac:chgData name="Martin Hassel" userId="f4dcd617-baea-4eb0-933f-c7eb5904d89b" providerId="ADAL" clId="{5C7E3228-BA81-4295-8607-622AA290775C}" dt="2024-09-13T13:27:33.640" v="973" actId="700"/>
          <ac:spMkLst>
            <pc:docMk/>
            <pc:sldMk cId="2811177536" sldId="284"/>
            <ac:spMk id="2" creationId="{1E7AE58D-FAAA-C975-EB51-63CBF44D4C32}"/>
          </ac:spMkLst>
        </pc:spChg>
        <pc:spChg chg="mod ord">
          <ac:chgData name="Martin Hassel" userId="f4dcd617-baea-4eb0-933f-c7eb5904d89b" providerId="ADAL" clId="{5C7E3228-BA81-4295-8607-622AA290775C}" dt="2024-09-13T13:27:33.640" v="973" actId="700"/>
          <ac:spMkLst>
            <pc:docMk/>
            <pc:sldMk cId="2811177536" sldId="284"/>
            <ac:spMk id="3" creationId="{650030B5-50C1-0B6A-CACD-34E035DC50F7}"/>
          </ac:spMkLst>
        </pc:spChg>
        <pc:spChg chg="add del mod">
          <ac:chgData name="Martin Hassel" userId="f4dcd617-baea-4eb0-933f-c7eb5904d89b" providerId="ADAL" clId="{5C7E3228-BA81-4295-8607-622AA290775C}" dt="2024-09-12T09:09:41.493" v="426" actId="478"/>
          <ac:spMkLst>
            <pc:docMk/>
            <pc:sldMk cId="2811177536" sldId="284"/>
            <ac:spMk id="5" creationId="{0DC1BC54-0299-D144-D0FB-7F5A65EFCF26}"/>
          </ac:spMkLst>
        </pc:spChg>
        <pc:picChg chg="del">
          <ac:chgData name="Martin Hassel" userId="f4dcd617-baea-4eb0-933f-c7eb5904d89b" providerId="ADAL" clId="{5C7E3228-BA81-4295-8607-622AA290775C}" dt="2024-09-12T09:04:33.637" v="396" actId="478"/>
          <ac:picMkLst>
            <pc:docMk/>
            <pc:sldMk cId="2811177536" sldId="284"/>
            <ac:picMk id="4" creationId="{96BCE067-8BF3-69FF-8034-F620B3C4895D}"/>
          </ac:picMkLst>
        </pc:picChg>
      </pc:sldChg>
      <pc:sldChg chg="delSp modSp add del mod modShow chgLayout modNotesTx">
        <pc:chgData name="Martin Hassel" userId="f4dcd617-baea-4eb0-933f-c7eb5904d89b" providerId="ADAL" clId="{5C7E3228-BA81-4295-8607-622AA290775C}" dt="2024-09-16T08:31:06.988" v="1130" actId="729"/>
        <pc:sldMkLst>
          <pc:docMk/>
          <pc:sldMk cId="2914038452" sldId="285"/>
        </pc:sldMkLst>
        <pc:spChg chg="mod ord">
          <ac:chgData name="Martin Hassel" userId="f4dcd617-baea-4eb0-933f-c7eb5904d89b" providerId="ADAL" clId="{5C7E3228-BA81-4295-8607-622AA290775C}" dt="2024-09-13T13:28:22.896" v="976" actId="255"/>
          <ac:spMkLst>
            <pc:docMk/>
            <pc:sldMk cId="2914038452" sldId="285"/>
            <ac:spMk id="2" creationId="{1E7AE58D-FAAA-C975-EB51-63CBF44D4C32}"/>
          </ac:spMkLst>
        </pc:spChg>
        <pc:spChg chg="mod ord">
          <ac:chgData name="Martin Hassel" userId="f4dcd617-baea-4eb0-933f-c7eb5904d89b" providerId="ADAL" clId="{5C7E3228-BA81-4295-8607-622AA290775C}" dt="2024-09-16T08:30:04.244" v="1124" actId="179"/>
          <ac:spMkLst>
            <pc:docMk/>
            <pc:sldMk cId="2914038452" sldId="285"/>
            <ac:spMk id="3" creationId="{650030B5-50C1-0B6A-CACD-34E035DC50F7}"/>
          </ac:spMkLst>
        </pc:spChg>
        <pc:picChg chg="del">
          <ac:chgData name="Martin Hassel" userId="f4dcd617-baea-4eb0-933f-c7eb5904d89b" providerId="ADAL" clId="{5C7E3228-BA81-4295-8607-622AA290775C}" dt="2024-09-12T09:04:31.939" v="395" actId="478"/>
          <ac:picMkLst>
            <pc:docMk/>
            <pc:sldMk cId="2914038452" sldId="285"/>
            <ac:picMk id="4" creationId="{96BCE067-8BF3-69FF-8034-F620B3C4895D}"/>
          </ac:picMkLst>
        </pc:picChg>
      </pc:sldChg>
      <pc:sldChg chg="delSp modSp add del mod modShow chgLayout modNotesTx">
        <pc:chgData name="Martin Hassel" userId="f4dcd617-baea-4eb0-933f-c7eb5904d89b" providerId="ADAL" clId="{5C7E3228-BA81-4295-8607-622AA290775C}" dt="2024-09-16T08:31:06.988" v="1130" actId="729"/>
        <pc:sldMkLst>
          <pc:docMk/>
          <pc:sldMk cId="465178661" sldId="286"/>
        </pc:sldMkLst>
        <pc:spChg chg="mod ord">
          <ac:chgData name="Martin Hassel" userId="f4dcd617-baea-4eb0-933f-c7eb5904d89b" providerId="ADAL" clId="{5C7E3228-BA81-4295-8607-622AA290775C}" dt="2024-09-13T13:28:31.206" v="978" actId="242"/>
          <ac:spMkLst>
            <pc:docMk/>
            <pc:sldMk cId="465178661" sldId="286"/>
            <ac:spMk id="2" creationId="{1E7AE58D-FAAA-C975-EB51-63CBF44D4C32}"/>
          </ac:spMkLst>
        </pc:spChg>
        <pc:spChg chg="mod ord">
          <ac:chgData name="Martin Hassel" userId="f4dcd617-baea-4eb0-933f-c7eb5904d89b" providerId="ADAL" clId="{5C7E3228-BA81-4295-8607-622AA290775C}" dt="2024-09-16T08:30:12.423" v="1125" actId="179"/>
          <ac:spMkLst>
            <pc:docMk/>
            <pc:sldMk cId="465178661" sldId="286"/>
            <ac:spMk id="3" creationId="{650030B5-50C1-0B6A-CACD-34E035DC50F7}"/>
          </ac:spMkLst>
        </pc:spChg>
        <pc:picChg chg="del">
          <ac:chgData name="Martin Hassel" userId="f4dcd617-baea-4eb0-933f-c7eb5904d89b" providerId="ADAL" clId="{5C7E3228-BA81-4295-8607-622AA290775C}" dt="2024-09-12T09:04:27.181" v="392" actId="478"/>
          <ac:picMkLst>
            <pc:docMk/>
            <pc:sldMk cId="465178661" sldId="286"/>
            <ac:picMk id="4" creationId="{96BCE067-8BF3-69FF-8034-F620B3C4895D}"/>
          </ac:picMkLst>
        </pc:picChg>
      </pc:sldChg>
      <pc:sldChg chg="delSp modSp add del mod modShow chgLayout modNotesTx">
        <pc:chgData name="Martin Hassel" userId="f4dcd617-baea-4eb0-933f-c7eb5904d89b" providerId="ADAL" clId="{5C7E3228-BA81-4295-8607-622AA290775C}" dt="2024-09-16T08:31:06.988" v="1130" actId="729"/>
        <pc:sldMkLst>
          <pc:docMk/>
          <pc:sldMk cId="101707809" sldId="287"/>
        </pc:sldMkLst>
        <pc:spChg chg="mod ord">
          <ac:chgData name="Martin Hassel" userId="f4dcd617-baea-4eb0-933f-c7eb5904d89b" providerId="ADAL" clId="{5C7E3228-BA81-4295-8607-622AA290775C}" dt="2024-09-13T13:28:42.112" v="980" actId="403"/>
          <ac:spMkLst>
            <pc:docMk/>
            <pc:sldMk cId="101707809" sldId="287"/>
            <ac:spMk id="2" creationId="{1E7AE58D-FAAA-C975-EB51-63CBF44D4C32}"/>
          </ac:spMkLst>
        </pc:spChg>
        <pc:spChg chg="mod ord">
          <ac:chgData name="Martin Hassel" userId="f4dcd617-baea-4eb0-933f-c7eb5904d89b" providerId="ADAL" clId="{5C7E3228-BA81-4295-8607-622AA290775C}" dt="2024-09-16T08:30:20.510" v="1127" actId="179"/>
          <ac:spMkLst>
            <pc:docMk/>
            <pc:sldMk cId="101707809" sldId="287"/>
            <ac:spMk id="3" creationId="{650030B5-50C1-0B6A-CACD-34E035DC50F7}"/>
          </ac:spMkLst>
        </pc:spChg>
        <pc:picChg chg="del">
          <ac:chgData name="Martin Hassel" userId="f4dcd617-baea-4eb0-933f-c7eb5904d89b" providerId="ADAL" clId="{5C7E3228-BA81-4295-8607-622AA290775C}" dt="2024-09-12T09:04:25.302" v="391" actId="478"/>
          <ac:picMkLst>
            <pc:docMk/>
            <pc:sldMk cId="101707809" sldId="287"/>
            <ac:picMk id="4" creationId="{96BCE067-8BF3-69FF-8034-F620B3C4895D}"/>
          </ac:picMkLst>
        </pc:picChg>
      </pc:sldChg>
      <pc:sldChg chg="addSp delSp modSp add mod chgLayout">
        <pc:chgData name="Martin Hassel" userId="f4dcd617-baea-4eb0-933f-c7eb5904d89b" providerId="ADAL" clId="{5C7E3228-BA81-4295-8607-622AA290775C}" dt="2024-09-16T08:32:45.014" v="1132"/>
        <pc:sldMkLst>
          <pc:docMk/>
          <pc:sldMk cId="326137191" sldId="288"/>
        </pc:sldMkLst>
        <pc:spChg chg="mod ord">
          <ac:chgData name="Martin Hassel" userId="f4dcd617-baea-4eb0-933f-c7eb5904d89b" providerId="ADAL" clId="{5C7E3228-BA81-4295-8607-622AA290775C}" dt="2024-09-13T13:28:48.296" v="982" actId="403"/>
          <ac:spMkLst>
            <pc:docMk/>
            <pc:sldMk cId="326137191" sldId="288"/>
            <ac:spMk id="2" creationId="{1E7AE58D-FAAA-C975-EB51-63CBF44D4C32}"/>
          </ac:spMkLst>
        </pc:spChg>
        <pc:spChg chg="mod ord">
          <ac:chgData name="Martin Hassel" userId="f4dcd617-baea-4eb0-933f-c7eb5904d89b" providerId="ADAL" clId="{5C7E3228-BA81-4295-8607-622AA290775C}" dt="2024-09-16T08:30:27.811" v="1129" actId="179"/>
          <ac:spMkLst>
            <pc:docMk/>
            <pc:sldMk cId="326137191" sldId="288"/>
            <ac:spMk id="3" creationId="{650030B5-50C1-0B6A-CACD-34E035DC50F7}"/>
          </ac:spMkLst>
        </pc:spChg>
        <pc:picChg chg="add mod">
          <ac:chgData name="Martin Hassel" userId="f4dcd617-baea-4eb0-933f-c7eb5904d89b" providerId="ADAL" clId="{5C7E3228-BA81-4295-8607-622AA290775C}" dt="2024-09-16T08:32:45.014" v="1132"/>
          <ac:picMkLst>
            <pc:docMk/>
            <pc:sldMk cId="326137191" sldId="288"/>
            <ac:picMk id="4" creationId="{8E245A1F-7B91-6550-C403-25D8E75FD845}"/>
          </ac:picMkLst>
        </pc:picChg>
        <pc:picChg chg="del">
          <ac:chgData name="Martin Hassel" userId="f4dcd617-baea-4eb0-933f-c7eb5904d89b" providerId="ADAL" clId="{5C7E3228-BA81-4295-8607-622AA290775C}" dt="2024-09-12T09:05:48.438" v="402" actId="478"/>
          <ac:picMkLst>
            <pc:docMk/>
            <pc:sldMk cId="326137191" sldId="288"/>
            <ac:picMk id="4" creationId="{96BCE067-8BF3-69FF-8034-F620B3C4895D}"/>
          </ac:picMkLst>
        </pc:picChg>
      </pc:sldChg>
      <pc:sldChg chg="addSp delSp modSp mod modShow modNotesTx">
        <pc:chgData name="Martin Hassel" userId="f4dcd617-baea-4eb0-933f-c7eb5904d89b" providerId="ADAL" clId="{5C7E3228-BA81-4295-8607-622AA290775C}" dt="2024-09-16T09:29:37.237" v="1779" actId="1038"/>
        <pc:sldMkLst>
          <pc:docMk/>
          <pc:sldMk cId="4046924386" sldId="290"/>
        </pc:sldMkLst>
        <pc:spChg chg="mod">
          <ac:chgData name="Martin Hassel" userId="f4dcd617-baea-4eb0-933f-c7eb5904d89b" providerId="ADAL" clId="{5C7E3228-BA81-4295-8607-622AA290775C}" dt="2024-09-16T09:20:02.158" v="1677" actId="20577"/>
          <ac:spMkLst>
            <pc:docMk/>
            <pc:sldMk cId="4046924386" sldId="290"/>
            <ac:spMk id="2" creationId="{9B83B757-E8B8-1ACE-82B7-737C73F22E8E}"/>
          </ac:spMkLst>
        </pc:spChg>
        <pc:spChg chg="del">
          <ac:chgData name="Martin Hassel" userId="f4dcd617-baea-4eb0-933f-c7eb5904d89b" providerId="ADAL" clId="{5C7E3228-BA81-4295-8607-622AA290775C}" dt="2024-09-13T07:14:18.531" v="603" actId="478"/>
          <ac:spMkLst>
            <pc:docMk/>
            <pc:sldMk cId="4046924386" sldId="290"/>
            <ac:spMk id="4" creationId="{C76B19D1-5ED2-4EEC-9B3C-CF4766A7C52C}"/>
          </ac:spMkLst>
        </pc:spChg>
        <pc:spChg chg="mod">
          <ac:chgData name="Martin Hassel" userId="f4dcd617-baea-4eb0-933f-c7eb5904d89b" providerId="ADAL" clId="{5C7E3228-BA81-4295-8607-622AA290775C}" dt="2024-09-16T09:21:02.388" v="1679" actId="20577"/>
          <ac:spMkLst>
            <pc:docMk/>
            <pc:sldMk cId="4046924386" sldId="290"/>
            <ac:spMk id="5" creationId="{0559A199-C90E-FC8B-EF92-8433F207E7CC}"/>
          </ac:spMkLst>
        </pc:spChg>
        <pc:spChg chg="del">
          <ac:chgData name="Martin Hassel" userId="f4dcd617-baea-4eb0-933f-c7eb5904d89b" providerId="ADAL" clId="{5C7E3228-BA81-4295-8607-622AA290775C}" dt="2024-09-13T07:14:20.489" v="604" actId="478"/>
          <ac:spMkLst>
            <pc:docMk/>
            <pc:sldMk cId="4046924386" sldId="290"/>
            <ac:spMk id="6" creationId="{330637DA-7BEA-8F37-1397-CC5191B8F5F0}"/>
          </ac:spMkLst>
        </pc:spChg>
        <pc:spChg chg="add del mod">
          <ac:chgData name="Martin Hassel" userId="f4dcd617-baea-4eb0-933f-c7eb5904d89b" providerId="ADAL" clId="{5C7E3228-BA81-4295-8607-622AA290775C}" dt="2024-09-16T09:22:02.642" v="1685" actId="478"/>
          <ac:spMkLst>
            <pc:docMk/>
            <pc:sldMk cId="4046924386" sldId="290"/>
            <ac:spMk id="6" creationId="{9E3AEDF2-0C16-71B8-7D99-56A09001129D}"/>
          </ac:spMkLst>
        </pc:spChg>
        <pc:spChg chg="add mod">
          <ac:chgData name="Martin Hassel" userId="f4dcd617-baea-4eb0-933f-c7eb5904d89b" providerId="ADAL" clId="{5C7E3228-BA81-4295-8607-622AA290775C}" dt="2024-09-16T09:29:24.130" v="1778" actId="207"/>
          <ac:spMkLst>
            <pc:docMk/>
            <pc:sldMk cId="4046924386" sldId="290"/>
            <ac:spMk id="9" creationId="{F0190D85-55AC-D862-F7F4-CA6256EE80AF}"/>
          </ac:spMkLst>
        </pc:spChg>
        <pc:picChg chg="del mod">
          <ac:chgData name="Martin Hassel" userId="f4dcd617-baea-4eb0-933f-c7eb5904d89b" providerId="ADAL" clId="{5C7E3228-BA81-4295-8607-622AA290775C}" dt="2024-09-16T09:22:01.192" v="1684" actId="478"/>
          <ac:picMkLst>
            <pc:docMk/>
            <pc:sldMk cId="4046924386" sldId="290"/>
            <ac:picMk id="3" creationId="{B665E139-8058-1C41-5A9F-D729C5BC983A}"/>
          </ac:picMkLst>
        </pc:picChg>
        <pc:picChg chg="add mod ord">
          <ac:chgData name="Martin Hassel" userId="f4dcd617-baea-4eb0-933f-c7eb5904d89b" providerId="ADAL" clId="{5C7E3228-BA81-4295-8607-622AA290775C}" dt="2024-09-16T09:29:37.237" v="1779" actId="1038"/>
          <ac:picMkLst>
            <pc:docMk/>
            <pc:sldMk cId="4046924386" sldId="290"/>
            <ac:picMk id="8" creationId="{EABE221E-8F02-E712-17E4-080A0F06CC81}"/>
          </ac:picMkLst>
        </pc:picChg>
      </pc:sldChg>
      <pc:sldChg chg="addSp delSp modSp mod modShow">
        <pc:chgData name="Martin Hassel" userId="f4dcd617-baea-4eb0-933f-c7eb5904d89b" providerId="ADAL" clId="{5C7E3228-BA81-4295-8607-622AA290775C}" dt="2024-09-16T09:16:17.680" v="1563" actId="729"/>
        <pc:sldMkLst>
          <pc:docMk/>
          <pc:sldMk cId="1333281522" sldId="291"/>
        </pc:sldMkLst>
        <pc:spChg chg="mod">
          <ac:chgData name="Martin Hassel" userId="f4dcd617-baea-4eb0-933f-c7eb5904d89b" providerId="ADAL" clId="{5C7E3228-BA81-4295-8607-622AA290775C}" dt="2024-09-13T13:29:38.318" v="989" actId="403"/>
          <ac:spMkLst>
            <pc:docMk/>
            <pc:sldMk cId="1333281522" sldId="291"/>
            <ac:spMk id="2" creationId="{9B83B757-E8B8-1ACE-82B7-737C73F22E8E}"/>
          </ac:spMkLst>
        </pc:spChg>
        <pc:spChg chg="del">
          <ac:chgData name="Martin Hassel" userId="f4dcd617-baea-4eb0-933f-c7eb5904d89b" providerId="ADAL" clId="{5C7E3228-BA81-4295-8607-622AA290775C}" dt="2024-09-13T07:14:34.007" v="605" actId="478"/>
          <ac:spMkLst>
            <pc:docMk/>
            <pc:sldMk cId="1333281522" sldId="291"/>
            <ac:spMk id="4" creationId="{C76B19D1-5ED2-4EEC-9B3C-CF4766A7C52C}"/>
          </ac:spMkLst>
        </pc:spChg>
        <pc:spChg chg="mod">
          <ac:chgData name="Martin Hassel" userId="f4dcd617-baea-4eb0-933f-c7eb5904d89b" providerId="ADAL" clId="{5C7E3228-BA81-4295-8607-622AA290775C}" dt="2024-09-13T13:33:16.086" v="1082" actId="6549"/>
          <ac:spMkLst>
            <pc:docMk/>
            <pc:sldMk cId="1333281522" sldId="291"/>
            <ac:spMk id="5" creationId="{0559A199-C90E-FC8B-EF92-8433F207E7CC}"/>
          </ac:spMkLst>
        </pc:spChg>
        <pc:spChg chg="del">
          <ac:chgData name="Martin Hassel" userId="f4dcd617-baea-4eb0-933f-c7eb5904d89b" providerId="ADAL" clId="{5C7E3228-BA81-4295-8607-622AA290775C}" dt="2024-09-13T07:14:35.825" v="606" actId="478"/>
          <ac:spMkLst>
            <pc:docMk/>
            <pc:sldMk cId="1333281522" sldId="291"/>
            <ac:spMk id="6" creationId="{330637DA-7BEA-8F37-1397-CC5191B8F5F0}"/>
          </ac:spMkLst>
        </pc:spChg>
        <pc:spChg chg="add del mod">
          <ac:chgData name="Martin Hassel" userId="f4dcd617-baea-4eb0-933f-c7eb5904d89b" providerId="ADAL" clId="{5C7E3228-BA81-4295-8607-622AA290775C}" dt="2024-09-13T13:34:54.218" v="1086" actId="478"/>
          <ac:spMkLst>
            <pc:docMk/>
            <pc:sldMk cId="1333281522" sldId="291"/>
            <ac:spMk id="9" creationId="{316448BF-C0D7-CD43-EE7B-D26B8A8F5AA2}"/>
          </ac:spMkLst>
        </pc:spChg>
        <pc:picChg chg="add mod modCrop">
          <ac:chgData name="Martin Hassel" userId="f4dcd617-baea-4eb0-933f-c7eb5904d89b" providerId="ADAL" clId="{5C7E3228-BA81-4295-8607-622AA290775C}" dt="2024-09-16T08:41:33.052" v="1151" actId="14100"/>
          <ac:picMkLst>
            <pc:docMk/>
            <pc:sldMk cId="1333281522" sldId="291"/>
            <ac:picMk id="3" creationId="{42ED8A8D-DEFF-F478-485F-32DE550DE2AD}"/>
          </ac:picMkLst>
        </pc:picChg>
        <pc:picChg chg="del mod">
          <ac:chgData name="Martin Hassel" userId="f4dcd617-baea-4eb0-933f-c7eb5904d89b" providerId="ADAL" clId="{5C7E3228-BA81-4295-8607-622AA290775C}" dt="2024-09-13T13:34:42.897" v="1083" actId="478"/>
          <ac:picMkLst>
            <pc:docMk/>
            <pc:sldMk cId="1333281522" sldId="291"/>
            <ac:picMk id="3" creationId="{7A37AD0C-15DF-4D6E-0CF1-23F4A3AA1191}"/>
          </ac:picMkLst>
        </pc:picChg>
        <pc:picChg chg="add del mod">
          <ac:chgData name="Martin Hassel" userId="f4dcd617-baea-4eb0-933f-c7eb5904d89b" providerId="ADAL" clId="{5C7E3228-BA81-4295-8607-622AA290775C}" dt="2024-09-16T08:41:30.198" v="1148" actId="478"/>
          <ac:picMkLst>
            <pc:docMk/>
            <pc:sldMk cId="1333281522" sldId="291"/>
            <ac:picMk id="4" creationId="{2D06DC8B-8040-722A-2A0D-EB1A393F4FCB}"/>
          </ac:picMkLst>
        </pc:picChg>
        <pc:picChg chg="add del mod">
          <ac:chgData name="Martin Hassel" userId="f4dcd617-baea-4eb0-933f-c7eb5904d89b" providerId="ADAL" clId="{5C7E3228-BA81-4295-8607-622AA290775C}" dt="2024-09-16T08:41:34.107" v="1152" actId="478"/>
          <ac:picMkLst>
            <pc:docMk/>
            <pc:sldMk cId="1333281522" sldId="291"/>
            <ac:picMk id="10" creationId="{4C3919DC-C427-2A6D-82B7-5F04EA62D641}"/>
          </ac:picMkLst>
        </pc:picChg>
      </pc:sldChg>
      <pc:sldChg chg="delSp modSp mod modShow">
        <pc:chgData name="Martin Hassel" userId="f4dcd617-baea-4eb0-933f-c7eb5904d89b" providerId="ADAL" clId="{5C7E3228-BA81-4295-8607-622AA290775C}" dt="2024-09-16T09:16:17.680" v="1563" actId="729"/>
        <pc:sldMkLst>
          <pc:docMk/>
          <pc:sldMk cId="2202787707" sldId="292"/>
        </pc:sldMkLst>
        <pc:spChg chg="mod">
          <ac:chgData name="Martin Hassel" userId="f4dcd617-baea-4eb0-933f-c7eb5904d89b" providerId="ADAL" clId="{5C7E3228-BA81-4295-8607-622AA290775C}" dt="2024-09-13T13:29:46.393" v="991" actId="255"/>
          <ac:spMkLst>
            <pc:docMk/>
            <pc:sldMk cId="2202787707" sldId="292"/>
            <ac:spMk id="2" creationId="{9B83B757-E8B8-1ACE-82B7-737C73F22E8E}"/>
          </ac:spMkLst>
        </pc:spChg>
        <pc:spChg chg="del">
          <ac:chgData name="Martin Hassel" userId="f4dcd617-baea-4eb0-933f-c7eb5904d89b" providerId="ADAL" clId="{5C7E3228-BA81-4295-8607-622AA290775C}" dt="2024-09-13T07:14:39.089" v="607" actId="478"/>
          <ac:spMkLst>
            <pc:docMk/>
            <pc:sldMk cId="2202787707" sldId="292"/>
            <ac:spMk id="4" creationId="{C76B19D1-5ED2-4EEC-9B3C-CF4766A7C52C}"/>
          </ac:spMkLst>
        </pc:spChg>
        <pc:spChg chg="del">
          <ac:chgData name="Martin Hassel" userId="f4dcd617-baea-4eb0-933f-c7eb5904d89b" providerId="ADAL" clId="{5C7E3228-BA81-4295-8607-622AA290775C}" dt="2024-09-13T07:14:40.263" v="608" actId="478"/>
          <ac:spMkLst>
            <pc:docMk/>
            <pc:sldMk cId="2202787707" sldId="292"/>
            <ac:spMk id="6" creationId="{330637DA-7BEA-8F37-1397-CC5191B8F5F0}"/>
          </ac:spMkLst>
        </pc:spChg>
        <pc:spChg chg="del">
          <ac:chgData name="Martin Hassel" userId="f4dcd617-baea-4eb0-933f-c7eb5904d89b" providerId="ADAL" clId="{5C7E3228-BA81-4295-8607-622AA290775C}" dt="2024-09-13T07:14:42.467" v="609" actId="478"/>
          <ac:spMkLst>
            <pc:docMk/>
            <pc:sldMk cId="2202787707" sldId="292"/>
            <ac:spMk id="7" creationId="{3B3E17AF-80B3-E113-A6E7-0D1F45918D8E}"/>
          </ac:spMkLst>
        </pc:spChg>
        <pc:picChg chg="mod">
          <ac:chgData name="Martin Hassel" userId="f4dcd617-baea-4eb0-933f-c7eb5904d89b" providerId="ADAL" clId="{5C7E3228-BA81-4295-8607-622AA290775C}" dt="2024-09-13T13:31:10.515" v="1017" actId="14100"/>
          <ac:picMkLst>
            <pc:docMk/>
            <pc:sldMk cId="2202787707" sldId="292"/>
            <ac:picMk id="3" creationId="{ECB42241-6B5D-18C1-A38A-DDFF29E69F6D}"/>
          </ac:picMkLst>
        </pc:picChg>
      </pc:sldChg>
      <pc:sldChg chg="delSp modSp mod modShow">
        <pc:chgData name="Martin Hassel" userId="f4dcd617-baea-4eb0-933f-c7eb5904d89b" providerId="ADAL" clId="{5C7E3228-BA81-4295-8607-622AA290775C}" dt="2024-09-16T09:16:17.680" v="1563" actId="729"/>
        <pc:sldMkLst>
          <pc:docMk/>
          <pc:sldMk cId="2981832386" sldId="293"/>
        </pc:sldMkLst>
        <pc:spChg chg="mod">
          <ac:chgData name="Martin Hassel" userId="f4dcd617-baea-4eb0-933f-c7eb5904d89b" providerId="ADAL" clId="{5C7E3228-BA81-4295-8607-622AA290775C}" dt="2024-09-13T13:29:51.238" v="992" actId="403"/>
          <ac:spMkLst>
            <pc:docMk/>
            <pc:sldMk cId="2981832386" sldId="293"/>
            <ac:spMk id="2" creationId="{9B83B757-E8B8-1ACE-82B7-737C73F22E8E}"/>
          </ac:spMkLst>
        </pc:spChg>
        <pc:spChg chg="del">
          <ac:chgData name="Martin Hassel" userId="f4dcd617-baea-4eb0-933f-c7eb5904d89b" providerId="ADAL" clId="{5C7E3228-BA81-4295-8607-622AA290775C}" dt="2024-09-13T07:14:47.243" v="610" actId="478"/>
          <ac:spMkLst>
            <pc:docMk/>
            <pc:sldMk cId="2981832386" sldId="293"/>
            <ac:spMk id="4" creationId="{C76B19D1-5ED2-4EEC-9B3C-CF4766A7C52C}"/>
          </ac:spMkLst>
        </pc:spChg>
        <pc:spChg chg="del">
          <ac:chgData name="Martin Hassel" userId="f4dcd617-baea-4eb0-933f-c7eb5904d89b" providerId="ADAL" clId="{5C7E3228-BA81-4295-8607-622AA290775C}" dt="2024-09-13T07:14:49.393" v="611" actId="478"/>
          <ac:spMkLst>
            <pc:docMk/>
            <pc:sldMk cId="2981832386" sldId="293"/>
            <ac:spMk id="6" creationId="{330637DA-7BEA-8F37-1397-CC5191B8F5F0}"/>
          </ac:spMkLst>
        </pc:spChg>
        <pc:picChg chg="mod">
          <ac:chgData name="Martin Hassel" userId="f4dcd617-baea-4eb0-933f-c7eb5904d89b" providerId="ADAL" clId="{5C7E3228-BA81-4295-8607-622AA290775C}" dt="2024-09-13T13:30:01.334" v="994" actId="1076"/>
          <ac:picMkLst>
            <pc:docMk/>
            <pc:sldMk cId="2981832386" sldId="293"/>
            <ac:picMk id="3" creationId="{9B2B61E6-0EEF-310B-A426-B3FD457209EB}"/>
          </ac:picMkLst>
        </pc:picChg>
      </pc:sldChg>
      <pc:sldChg chg="delSp modSp mod modShow">
        <pc:chgData name="Martin Hassel" userId="f4dcd617-baea-4eb0-933f-c7eb5904d89b" providerId="ADAL" clId="{5C7E3228-BA81-4295-8607-622AA290775C}" dt="2024-09-16T09:16:17.680" v="1563" actId="729"/>
        <pc:sldMkLst>
          <pc:docMk/>
          <pc:sldMk cId="2269832773" sldId="294"/>
        </pc:sldMkLst>
        <pc:spChg chg="mod">
          <ac:chgData name="Martin Hassel" userId="f4dcd617-baea-4eb0-933f-c7eb5904d89b" providerId="ADAL" clId="{5C7E3228-BA81-4295-8607-622AA290775C}" dt="2024-09-13T13:29:54.894" v="993" actId="403"/>
          <ac:spMkLst>
            <pc:docMk/>
            <pc:sldMk cId="2269832773" sldId="294"/>
            <ac:spMk id="2" creationId="{9B83B757-E8B8-1ACE-82B7-737C73F22E8E}"/>
          </ac:spMkLst>
        </pc:spChg>
        <pc:spChg chg="del">
          <ac:chgData name="Martin Hassel" userId="f4dcd617-baea-4eb0-933f-c7eb5904d89b" providerId="ADAL" clId="{5C7E3228-BA81-4295-8607-622AA290775C}" dt="2024-09-13T07:14:51.976" v="612" actId="478"/>
          <ac:spMkLst>
            <pc:docMk/>
            <pc:sldMk cId="2269832773" sldId="294"/>
            <ac:spMk id="4" creationId="{C76B19D1-5ED2-4EEC-9B3C-CF4766A7C52C}"/>
          </ac:spMkLst>
        </pc:spChg>
        <pc:spChg chg="mod">
          <ac:chgData name="Martin Hassel" userId="f4dcd617-baea-4eb0-933f-c7eb5904d89b" providerId="ADAL" clId="{5C7E3228-BA81-4295-8607-622AA290775C}" dt="2024-09-13T13:31:03.492" v="1016" actId="14100"/>
          <ac:spMkLst>
            <pc:docMk/>
            <pc:sldMk cId="2269832773" sldId="294"/>
            <ac:spMk id="5" creationId="{0559A199-C90E-FC8B-EF92-8433F207E7CC}"/>
          </ac:spMkLst>
        </pc:spChg>
        <pc:spChg chg="del">
          <ac:chgData name="Martin Hassel" userId="f4dcd617-baea-4eb0-933f-c7eb5904d89b" providerId="ADAL" clId="{5C7E3228-BA81-4295-8607-622AA290775C}" dt="2024-09-13T07:14:53.366" v="613" actId="478"/>
          <ac:spMkLst>
            <pc:docMk/>
            <pc:sldMk cId="2269832773" sldId="294"/>
            <ac:spMk id="6" creationId="{330637DA-7BEA-8F37-1397-CC5191B8F5F0}"/>
          </ac:spMkLst>
        </pc:spChg>
      </pc:sldChg>
      <pc:sldChg chg="addSp delSp modSp mod modClrScheme chgLayout">
        <pc:chgData name="Martin Hassel" userId="f4dcd617-baea-4eb0-933f-c7eb5904d89b" providerId="ADAL" clId="{5C7E3228-BA81-4295-8607-622AA290775C}" dt="2024-09-13T13:38:39.068" v="1111" actId="700"/>
        <pc:sldMkLst>
          <pc:docMk/>
          <pc:sldMk cId="2888182501" sldId="297"/>
        </pc:sldMkLst>
        <pc:spChg chg="add del">
          <ac:chgData name="Martin Hassel" userId="f4dcd617-baea-4eb0-933f-c7eb5904d89b" providerId="ADAL" clId="{5C7E3228-BA81-4295-8607-622AA290775C}" dt="2024-09-13T13:38:39.068" v="1111" actId="700"/>
          <ac:spMkLst>
            <pc:docMk/>
            <pc:sldMk cId="2888182501" sldId="297"/>
            <ac:spMk id="2" creationId="{698DF20C-0A4A-7232-8B77-899A53D99512}"/>
          </ac:spMkLst>
        </pc:spChg>
        <pc:spChg chg="del">
          <ac:chgData name="Martin Hassel" userId="f4dcd617-baea-4eb0-933f-c7eb5904d89b" providerId="ADAL" clId="{5C7E3228-BA81-4295-8607-622AA290775C}" dt="2024-09-13T13:37:58.551" v="1104" actId="478"/>
          <ac:spMkLst>
            <pc:docMk/>
            <pc:sldMk cId="2888182501" sldId="297"/>
            <ac:spMk id="3" creationId="{78C53495-C381-21D0-674F-E9CD23A51C21}"/>
          </ac:spMkLst>
        </pc:spChg>
        <pc:spChg chg="add del">
          <ac:chgData name="Martin Hassel" userId="f4dcd617-baea-4eb0-933f-c7eb5904d89b" providerId="ADAL" clId="{5C7E3228-BA81-4295-8607-622AA290775C}" dt="2024-09-13T13:37:02.706" v="1099" actId="478"/>
          <ac:spMkLst>
            <pc:docMk/>
            <pc:sldMk cId="2888182501" sldId="297"/>
            <ac:spMk id="4" creationId="{5A0DB94E-94C2-A616-EFB1-96C7E75CDFCF}"/>
          </ac:spMkLst>
        </pc:spChg>
        <pc:spChg chg="mod ord">
          <ac:chgData name="Martin Hassel" userId="f4dcd617-baea-4eb0-933f-c7eb5904d89b" providerId="ADAL" clId="{5C7E3228-BA81-4295-8607-622AA290775C}" dt="2024-09-13T13:38:39.068" v="1111" actId="700"/>
          <ac:spMkLst>
            <pc:docMk/>
            <pc:sldMk cId="2888182501" sldId="297"/>
            <ac:spMk id="6" creationId="{B858147A-F2FE-F278-CEF7-F31EB9335389}"/>
          </ac:spMkLst>
        </pc:spChg>
        <pc:spChg chg="add del mod">
          <ac:chgData name="Martin Hassel" userId="f4dcd617-baea-4eb0-933f-c7eb5904d89b" providerId="ADAL" clId="{5C7E3228-BA81-4295-8607-622AA290775C}" dt="2024-09-13T13:38:13.202" v="1107" actId="478"/>
          <ac:spMkLst>
            <pc:docMk/>
            <pc:sldMk cId="2888182501" sldId="297"/>
            <ac:spMk id="9" creationId="{061CEA7B-7DFC-0473-5020-811EF414AA1A}"/>
          </ac:spMkLst>
        </pc:spChg>
        <pc:picChg chg="mod">
          <ac:chgData name="Martin Hassel" userId="f4dcd617-baea-4eb0-933f-c7eb5904d89b" providerId="ADAL" clId="{5C7E3228-BA81-4295-8607-622AA290775C}" dt="2024-09-13T13:37:31.168" v="1101" actId="208"/>
          <ac:picMkLst>
            <pc:docMk/>
            <pc:sldMk cId="2888182501" sldId="297"/>
            <ac:picMk id="5" creationId="{147F864E-4A2E-E262-0129-490472748D6E}"/>
          </ac:picMkLst>
        </pc:picChg>
        <pc:picChg chg="mod ord">
          <ac:chgData name="Martin Hassel" userId="f4dcd617-baea-4eb0-933f-c7eb5904d89b" providerId="ADAL" clId="{5C7E3228-BA81-4295-8607-622AA290775C}" dt="2024-09-13T13:38:39.068" v="1111" actId="700"/>
          <ac:picMkLst>
            <pc:docMk/>
            <pc:sldMk cId="2888182501" sldId="297"/>
            <ac:picMk id="8" creationId="{60825AC2-0B42-9597-AF8B-7AD12E6D0F89}"/>
          </ac:picMkLst>
        </pc:picChg>
      </pc:sldChg>
      <pc:sldChg chg="addSp delSp mod">
        <pc:chgData name="Martin Hassel" userId="f4dcd617-baea-4eb0-933f-c7eb5904d89b" providerId="ADAL" clId="{5C7E3228-BA81-4295-8607-622AA290775C}" dt="2024-09-16T09:03:00.147" v="1307" actId="22"/>
        <pc:sldMkLst>
          <pc:docMk/>
          <pc:sldMk cId="2814094925" sldId="298"/>
        </pc:sldMkLst>
        <pc:spChg chg="add del">
          <ac:chgData name="Martin Hassel" userId="f4dcd617-baea-4eb0-933f-c7eb5904d89b" providerId="ADAL" clId="{5C7E3228-BA81-4295-8607-622AA290775C}" dt="2024-09-16T09:03:00.147" v="1307" actId="22"/>
          <ac:spMkLst>
            <pc:docMk/>
            <pc:sldMk cId="2814094925" sldId="298"/>
            <ac:spMk id="5" creationId="{88F0A158-D24A-1A40-2FBE-69ED05985837}"/>
          </ac:spMkLst>
        </pc:spChg>
      </pc:sldChg>
      <pc:sldChg chg="modSp mod">
        <pc:chgData name="Martin Hassel" userId="f4dcd617-baea-4eb0-933f-c7eb5904d89b" providerId="ADAL" clId="{5C7E3228-BA81-4295-8607-622AA290775C}" dt="2024-09-16T09:06:13.130" v="1329" actId="20577"/>
        <pc:sldMkLst>
          <pc:docMk/>
          <pc:sldMk cId="4017022012" sldId="299"/>
        </pc:sldMkLst>
        <pc:spChg chg="mod">
          <ac:chgData name="Martin Hassel" userId="f4dcd617-baea-4eb0-933f-c7eb5904d89b" providerId="ADAL" clId="{5C7E3228-BA81-4295-8607-622AA290775C}" dt="2024-09-16T09:06:13.130" v="1329" actId="20577"/>
          <ac:spMkLst>
            <pc:docMk/>
            <pc:sldMk cId="4017022012" sldId="299"/>
            <ac:spMk id="3" creationId="{678AA4F8-8B9E-7296-35AE-C47EBD7DEFA5}"/>
          </ac:spMkLst>
        </pc:spChg>
      </pc:sldChg>
      <pc:sldChg chg="modSp mod">
        <pc:chgData name="Martin Hassel" userId="f4dcd617-baea-4eb0-933f-c7eb5904d89b" providerId="ADAL" clId="{5C7E3228-BA81-4295-8607-622AA290775C}" dt="2024-09-16T09:06:53.631" v="1334" actId="20577"/>
        <pc:sldMkLst>
          <pc:docMk/>
          <pc:sldMk cId="2444823750" sldId="300"/>
        </pc:sldMkLst>
        <pc:spChg chg="mod">
          <ac:chgData name="Martin Hassel" userId="f4dcd617-baea-4eb0-933f-c7eb5904d89b" providerId="ADAL" clId="{5C7E3228-BA81-4295-8607-622AA290775C}" dt="2024-09-16T09:06:53.631" v="1334" actId="20577"/>
          <ac:spMkLst>
            <pc:docMk/>
            <pc:sldMk cId="2444823750" sldId="300"/>
            <ac:spMk id="3" creationId="{EBCBCBA3-5D87-A648-68A9-4C5170B19287}"/>
          </ac:spMkLst>
        </pc:spChg>
      </pc:sldChg>
      <pc:sldChg chg="modSp mod">
        <pc:chgData name="Martin Hassel" userId="f4dcd617-baea-4eb0-933f-c7eb5904d89b" providerId="ADAL" clId="{5C7E3228-BA81-4295-8607-622AA290775C}" dt="2024-09-16T09:08:30.254" v="1396" actId="20577"/>
        <pc:sldMkLst>
          <pc:docMk/>
          <pc:sldMk cId="3014697714" sldId="301"/>
        </pc:sldMkLst>
        <pc:spChg chg="mod">
          <ac:chgData name="Martin Hassel" userId="f4dcd617-baea-4eb0-933f-c7eb5904d89b" providerId="ADAL" clId="{5C7E3228-BA81-4295-8607-622AA290775C}" dt="2024-09-16T09:08:30.254" v="1396" actId="20577"/>
          <ac:spMkLst>
            <pc:docMk/>
            <pc:sldMk cId="3014697714" sldId="301"/>
            <ac:spMk id="3" creationId="{F72C6E51-5274-9AAD-22E4-9C1104DAB24D}"/>
          </ac:spMkLst>
        </pc:spChg>
      </pc:sldChg>
      <pc:sldChg chg="modSp mod">
        <pc:chgData name="Martin Hassel" userId="f4dcd617-baea-4eb0-933f-c7eb5904d89b" providerId="ADAL" clId="{5C7E3228-BA81-4295-8607-622AA290775C}" dt="2024-09-16T09:10:24.718" v="1434" actId="20577"/>
        <pc:sldMkLst>
          <pc:docMk/>
          <pc:sldMk cId="1336134907" sldId="302"/>
        </pc:sldMkLst>
        <pc:spChg chg="mod">
          <ac:chgData name="Martin Hassel" userId="f4dcd617-baea-4eb0-933f-c7eb5904d89b" providerId="ADAL" clId="{5C7E3228-BA81-4295-8607-622AA290775C}" dt="2024-09-16T09:10:24.718" v="1434" actId="20577"/>
          <ac:spMkLst>
            <pc:docMk/>
            <pc:sldMk cId="1336134907" sldId="302"/>
            <ac:spMk id="3" creationId="{0E81B25A-5E4A-6AB4-9B1D-70987AE62FB7}"/>
          </ac:spMkLst>
        </pc:spChg>
      </pc:sldChg>
      <pc:sldChg chg="modSp add mod ord">
        <pc:chgData name="Martin Hassel" userId="f4dcd617-baea-4eb0-933f-c7eb5904d89b" providerId="ADAL" clId="{5C7E3228-BA81-4295-8607-622AA290775C}" dt="2024-09-13T13:20:00.269" v="921" actId="20577"/>
        <pc:sldMkLst>
          <pc:docMk/>
          <pc:sldMk cId="853183168" sldId="303"/>
        </pc:sldMkLst>
        <pc:spChg chg="mod">
          <ac:chgData name="Martin Hassel" userId="f4dcd617-baea-4eb0-933f-c7eb5904d89b" providerId="ADAL" clId="{5C7E3228-BA81-4295-8607-622AA290775C}" dt="2024-09-13T13:20:00.269" v="921" actId="20577"/>
          <ac:spMkLst>
            <pc:docMk/>
            <pc:sldMk cId="853183168" sldId="303"/>
            <ac:spMk id="5" creationId="{CE802BB1-F9C9-58D4-DB58-C74050B34B94}"/>
          </ac:spMkLst>
        </pc:spChg>
      </pc:sldChg>
      <pc:sldChg chg="addSp delSp modSp new mod modClrScheme chgLayout">
        <pc:chgData name="Martin Hassel" userId="f4dcd617-baea-4eb0-933f-c7eb5904d89b" providerId="ADAL" clId="{5C7E3228-BA81-4295-8607-622AA290775C}" dt="2024-09-16T09:02:46.414" v="1305" actId="20577"/>
        <pc:sldMkLst>
          <pc:docMk/>
          <pc:sldMk cId="1972427541" sldId="304"/>
        </pc:sldMkLst>
        <pc:spChg chg="del mod ord">
          <ac:chgData name="Martin Hassel" userId="f4dcd617-baea-4eb0-933f-c7eb5904d89b" providerId="ADAL" clId="{5C7E3228-BA81-4295-8607-622AA290775C}" dt="2024-09-16T09:02:01.539" v="1301" actId="700"/>
          <ac:spMkLst>
            <pc:docMk/>
            <pc:sldMk cId="1972427541" sldId="304"/>
            <ac:spMk id="2" creationId="{60224D56-7878-34A2-19B6-58A987B5AF9A}"/>
          </ac:spMkLst>
        </pc:spChg>
        <pc:spChg chg="del">
          <ac:chgData name="Martin Hassel" userId="f4dcd617-baea-4eb0-933f-c7eb5904d89b" providerId="ADAL" clId="{5C7E3228-BA81-4295-8607-622AA290775C}" dt="2024-09-16T09:02:01.539" v="1301" actId="700"/>
          <ac:spMkLst>
            <pc:docMk/>
            <pc:sldMk cId="1972427541" sldId="304"/>
            <ac:spMk id="3" creationId="{36DFF5D2-E424-0352-9B7C-689916C50043}"/>
          </ac:spMkLst>
        </pc:spChg>
        <pc:spChg chg="add del mod ord">
          <ac:chgData name="Martin Hassel" userId="f4dcd617-baea-4eb0-933f-c7eb5904d89b" providerId="ADAL" clId="{5C7E3228-BA81-4295-8607-622AA290775C}" dt="2024-09-16T09:02:11.359" v="1302" actId="700"/>
          <ac:spMkLst>
            <pc:docMk/>
            <pc:sldMk cId="1972427541" sldId="304"/>
            <ac:spMk id="4" creationId="{04971E58-44CF-89C7-54FD-E88F78560093}"/>
          </ac:spMkLst>
        </pc:spChg>
        <pc:spChg chg="add del mod ord">
          <ac:chgData name="Martin Hassel" userId="f4dcd617-baea-4eb0-933f-c7eb5904d89b" providerId="ADAL" clId="{5C7E3228-BA81-4295-8607-622AA290775C}" dt="2024-09-16T09:02:18.475" v="1303" actId="700"/>
          <ac:spMkLst>
            <pc:docMk/>
            <pc:sldMk cId="1972427541" sldId="304"/>
            <ac:spMk id="5" creationId="{FBB377B2-5C01-9B18-953C-F752D5620F61}"/>
          </ac:spMkLst>
        </pc:spChg>
        <pc:spChg chg="add mod ord">
          <ac:chgData name="Martin Hassel" userId="f4dcd617-baea-4eb0-933f-c7eb5904d89b" providerId="ADAL" clId="{5C7E3228-BA81-4295-8607-622AA290775C}" dt="2024-09-16T09:02:46.414" v="1305" actId="20577"/>
          <ac:spMkLst>
            <pc:docMk/>
            <pc:sldMk cId="1972427541" sldId="304"/>
            <ac:spMk id="6" creationId="{CB1D04B1-461C-1C45-309C-D5EF80C7F976}"/>
          </ac:spMkLst>
        </pc:spChg>
      </pc:sldChg>
      <pc:sldChg chg="modSp add mod ord">
        <pc:chgData name="Martin Hassel" userId="f4dcd617-baea-4eb0-933f-c7eb5904d89b" providerId="ADAL" clId="{5C7E3228-BA81-4295-8607-622AA290775C}" dt="2024-09-16T09:03:28.174" v="1313" actId="14100"/>
        <pc:sldMkLst>
          <pc:docMk/>
          <pc:sldMk cId="453935661" sldId="305"/>
        </pc:sldMkLst>
        <pc:spChg chg="mod">
          <ac:chgData name="Martin Hassel" userId="f4dcd617-baea-4eb0-933f-c7eb5904d89b" providerId="ADAL" clId="{5C7E3228-BA81-4295-8607-622AA290775C}" dt="2024-09-16T09:03:28.174" v="1313" actId="14100"/>
          <ac:spMkLst>
            <pc:docMk/>
            <pc:sldMk cId="453935661" sldId="305"/>
            <ac:spMk id="6" creationId="{CB1D04B1-461C-1C45-309C-D5EF80C7F976}"/>
          </ac:spMkLst>
        </pc:spChg>
      </pc:sldChg>
      <pc:sldChg chg="modSp add mod ord">
        <pc:chgData name="Martin Hassel" userId="f4dcd617-baea-4eb0-933f-c7eb5904d89b" providerId="ADAL" clId="{5C7E3228-BA81-4295-8607-622AA290775C}" dt="2024-09-16T09:06:32.727" v="1331"/>
        <pc:sldMkLst>
          <pc:docMk/>
          <pc:sldMk cId="2366434539" sldId="306"/>
        </pc:sldMkLst>
        <pc:spChg chg="mod">
          <ac:chgData name="Martin Hassel" userId="f4dcd617-baea-4eb0-933f-c7eb5904d89b" providerId="ADAL" clId="{5C7E3228-BA81-4295-8607-622AA290775C}" dt="2024-09-16T09:04:58.968" v="1320"/>
          <ac:spMkLst>
            <pc:docMk/>
            <pc:sldMk cId="2366434539" sldId="306"/>
            <ac:spMk id="6" creationId="{CB1D04B1-461C-1C45-309C-D5EF80C7F976}"/>
          </ac:spMkLst>
        </pc:spChg>
      </pc:sldChg>
      <pc:sldChg chg="modSp add mod ord">
        <pc:chgData name="Martin Hassel" userId="f4dcd617-baea-4eb0-933f-c7eb5904d89b" providerId="ADAL" clId="{5C7E3228-BA81-4295-8607-622AA290775C}" dt="2024-09-16T09:10:03.044" v="1431" actId="14100"/>
        <pc:sldMkLst>
          <pc:docMk/>
          <pc:sldMk cId="2161189541" sldId="307"/>
        </pc:sldMkLst>
        <pc:spChg chg="mod">
          <ac:chgData name="Martin Hassel" userId="f4dcd617-baea-4eb0-933f-c7eb5904d89b" providerId="ADAL" clId="{5C7E3228-BA81-4295-8607-622AA290775C}" dt="2024-09-16T09:10:03.044" v="1431" actId="14100"/>
          <ac:spMkLst>
            <pc:docMk/>
            <pc:sldMk cId="2161189541" sldId="307"/>
            <ac:spMk id="6" creationId="{CB1D04B1-461C-1C45-309C-D5EF80C7F976}"/>
          </ac:spMkLst>
        </pc:spChg>
      </pc:sldChg>
      <pc:sldChg chg="modSp add mod ord">
        <pc:chgData name="Martin Hassel" userId="f4dcd617-baea-4eb0-933f-c7eb5904d89b" providerId="ADAL" clId="{5C7E3228-BA81-4295-8607-622AA290775C}" dt="2024-09-16T09:05:35.871" v="1324"/>
        <pc:sldMkLst>
          <pc:docMk/>
          <pc:sldMk cId="454607004" sldId="308"/>
        </pc:sldMkLst>
        <pc:spChg chg="mod">
          <ac:chgData name="Martin Hassel" userId="f4dcd617-baea-4eb0-933f-c7eb5904d89b" providerId="ADAL" clId="{5C7E3228-BA81-4295-8607-622AA290775C}" dt="2024-09-16T09:05:27.393" v="1322"/>
          <ac:spMkLst>
            <pc:docMk/>
            <pc:sldMk cId="454607004" sldId="308"/>
            <ac:spMk id="6" creationId="{CB1D04B1-461C-1C45-309C-D5EF80C7F976}"/>
          </ac:spMkLst>
        </pc:spChg>
      </pc:sldChg>
      <pc:sldChg chg="modSp add mod ord">
        <pc:chgData name="Martin Hassel" userId="f4dcd617-baea-4eb0-933f-c7eb5904d89b" providerId="ADAL" clId="{5C7E3228-BA81-4295-8607-622AA290775C}" dt="2024-09-16T09:09:51.360" v="1429" actId="14100"/>
        <pc:sldMkLst>
          <pc:docMk/>
          <pc:sldMk cId="1585482752" sldId="309"/>
        </pc:sldMkLst>
        <pc:spChg chg="mod">
          <ac:chgData name="Martin Hassel" userId="f4dcd617-baea-4eb0-933f-c7eb5904d89b" providerId="ADAL" clId="{5C7E3228-BA81-4295-8607-622AA290775C}" dt="2024-09-16T09:09:51.360" v="1429" actId="14100"/>
          <ac:spMkLst>
            <pc:docMk/>
            <pc:sldMk cId="1585482752" sldId="309"/>
            <ac:spMk id="6" creationId="{CB1D04B1-461C-1C45-309C-D5EF80C7F976}"/>
          </ac:spMkLst>
        </pc:spChg>
      </pc:sldChg>
      <pc:sldChg chg="modSp add mod">
        <pc:chgData name="Martin Hassel" userId="f4dcd617-baea-4eb0-933f-c7eb5904d89b" providerId="ADAL" clId="{5C7E3228-BA81-4295-8607-622AA290775C}" dt="2024-09-16T09:21:09.215" v="1681" actId="20577"/>
        <pc:sldMkLst>
          <pc:docMk/>
          <pc:sldMk cId="1122024571" sldId="310"/>
        </pc:sldMkLst>
        <pc:spChg chg="mod">
          <ac:chgData name="Martin Hassel" userId="f4dcd617-baea-4eb0-933f-c7eb5904d89b" providerId="ADAL" clId="{5C7E3228-BA81-4295-8607-622AA290775C}" dt="2024-09-16T09:21:09.215" v="1681" actId="20577"/>
          <ac:spMkLst>
            <pc:docMk/>
            <pc:sldMk cId="1122024571" sldId="310"/>
            <ac:spMk id="5" creationId="{0559A199-C90E-FC8B-EF92-8433F207E7CC}"/>
          </ac:spMkLst>
        </pc:spChg>
      </pc:sldChg>
      <pc:sldChg chg="addSp delSp modSp add mod modNotesTx">
        <pc:chgData name="Martin Hassel" userId="f4dcd617-baea-4eb0-933f-c7eb5904d89b" providerId="ADAL" clId="{5C7E3228-BA81-4295-8607-622AA290775C}" dt="2024-09-16T09:27:39.595" v="1705" actId="2085"/>
        <pc:sldMkLst>
          <pc:docMk/>
          <pc:sldMk cId="837862478" sldId="311"/>
        </pc:sldMkLst>
        <pc:spChg chg="mod">
          <ac:chgData name="Martin Hassel" userId="f4dcd617-baea-4eb0-933f-c7eb5904d89b" providerId="ADAL" clId="{5C7E3228-BA81-4295-8607-622AA290775C}" dt="2024-09-16T09:17:51.922" v="1641" actId="20578"/>
          <ac:spMkLst>
            <pc:docMk/>
            <pc:sldMk cId="837862478" sldId="311"/>
            <ac:spMk id="2" creationId="{9B83B757-E8B8-1ACE-82B7-737C73F22E8E}"/>
          </ac:spMkLst>
        </pc:spChg>
        <pc:spChg chg="add del mod">
          <ac:chgData name="Martin Hassel" userId="f4dcd617-baea-4eb0-933f-c7eb5904d89b" providerId="ADAL" clId="{5C7E3228-BA81-4295-8607-622AA290775C}" dt="2024-09-16T09:21:59.353" v="1683" actId="478"/>
          <ac:spMkLst>
            <pc:docMk/>
            <pc:sldMk cId="837862478" sldId="311"/>
            <ac:spMk id="6" creationId="{0D306DAA-9C80-0BD0-11C4-71E276437C4F}"/>
          </ac:spMkLst>
        </pc:spChg>
        <pc:spChg chg="add mod">
          <ac:chgData name="Martin Hassel" userId="f4dcd617-baea-4eb0-933f-c7eb5904d89b" providerId="ADAL" clId="{5C7E3228-BA81-4295-8607-622AA290775C}" dt="2024-09-16T09:27:39.595" v="1705" actId="2085"/>
          <ac:spMkLst>
            <pc:docMk/>
            <pc:sldMk cId="837862478" sldId="311"/>
            <ac:spMk id="9" creationId="{A40BA908-70F5-77A9-08D7-B11A9258744E}"/>
          </ac:spMkLst>
        </pc:spChg>
        <pc:picChg chg="del">
          <ac:chgData name="Martin Hassel" userId="f4dcd617-baea-4eb0-933f-c7eb5904d89b" providerId="ADAL" clId="{5C7E3228-BA81-4295-8607-622AA290775C}" dt="2024-09-16T09:21:57.441" v="1682" actId="478"/>
          <ac:picMkLst>
            <pc:docMk/>
            <pc:sldMk cId="837862478" sldId="311"/>
            <ac:picMk id="3" creationId="{B665E139-8058-1C41-5A9F-D729C5BC983A}"/>
          </ac:picMkLst>
        </pc:picChg>
        <pc:picChg chg="add mod modCrop">
          <ac:chgData name="Martin Hassel" userId="f4dcd617-baea-4eb0-933f-c7eb5904d89b" providerId="ADAL" clId="{5C7E3228-BA81-4295-8607-622AA290775C}" dt="2024-09-16T09:27:18.020" v="1702"/>
          <ac:picMkLst>
            <pc:docMk/>
            <pc:sldMk cId="837862478" sldId="311"/>
            <ac:picMk id="8" creationId="{440350B2-2C21-3E5B-E248-8157F52A2484}"/>
          </ac:picMkLst>
        </pc:picChg>
      </pc:sldChg>
      <pc:sldChg chg="delSp modSp add mod">
        <pc:chgData name="Martin Hassel" userId="f4dcd617-baea-4eb0-933f-c7eb5904d89b" providerId="ADAL" clId="{5C7E3228-BA81-4295-8607-622AA290775C}" dt="2024-09-16T09:41:41.499" v="1884" actId="403"/>
        <pc:sldMkLst>
          <pc:docMk/>
          <pc:sldMk cId="3054299381" sldId="339"/>
        </pc:sldMkLst>
        <pc:spChg chg="del mod">
          <ac:chgData name="Martin Hassel" userId="f4dcd617-baea-4eb0-933f-c7eb5904d89b" providerId="ADAL" clId="{5C7E3228-BA81-4295-8607-622AA290775C}" dt="2024-09-16T09:34:50.238" v="1785" actId="478"/>
          <ac:spMkLst>
            <pc:docMk/>
            <pc:sldMk cId="3054299381" sldId="339"/>
            <ac:spMk id="5" creationId="{9BDE4BE4-F4B4-DE26-902C-439681727886}"/>
          </ac:spMkLst>
        </pc:spChg>
        <pc:graphicFrameChg chg="mod modGraphic">
          <ac:chgData name="Martin Hassel" userId="f4dcd617-baea-4eb0-933f-c7eb5904d89b" providerId="ADAL" clId="{5C7E3228-BA81-4295-8607-622AA290775C}" dt="2024-09-16T09:41:41.499" v="1884" actId="403"/>
          <ac:graphicFrameMkLst>
            <pc:docMk/>
            <pc:sldMk cId="3054299381" sldId="339"/>
            <ac:graphicFrameMk id="4" creationId="{918EEF13-1852-8A03-D1E9-4CB98BECE26A}"/>
          </ac:graphicFrameMkLst>
        </pc:graphicFrameChg>
      </pc:sldChg>
      <pc:sldChg chg="delSp modSp add mod">
        <pc:chgData name="Martin Hassel" userId="f4dcd617-baea-4eb0-933f-c7eb5904d89b" providerId="ADAL" clId="{5C7E3228-BA81-4295-8607-622AA290775C}" dt="2024-09-16T09:42:18.556" v="1887" actId="403"/>
        <pc:sldMkLst>
          <pc:docMk/>
          <pc:sldMk cId="2938487469" sldId="343"/>
        </pc:sldMkLst>
        <pc:spChg chg="del">
          <ac:chgData name="Martin Hassel" userId="f4dcd617-baea-4eb0-933f-c7eb5904d89b" providerId="ADAL" clId="{5C7E3228-BA81-4295-8607-622AA290775C}" dt="2024-09-16T09:35:13.465" v="1789" actId="478"/>
          <ac:spMkLst>
            <pc:docMk/>
            <pc:sldMk cId="2938487469" sldId="343"/>
            <ac:spMk id="6" creationId="{75D2AC8F-810F-485F-A972-FE7CC5F303AC}"/>
          </ac:spMkLst>
        </pc:spChg>
        <pc:graphicFrameChg chg="mod modGraphic">
          <ac:chgData name="Martin Hassel" userId="f4dcd617-baea-4eb0-933f-c7eb5904d89b" providerId="ADAL" clId="{5C7E3228-BA81-4295-8607-622AA290775C}" dt="2024-09-16T09:42:18.556" v="1887" actId="403"/>
          <ac:graphicFrameMkLst>
            <pc:docMk/>
            <pc:sldMk cId="2938487469" sldId="343"/>
            <ac:graphicFrameMk id="5" creationId="{94EA38ED-C44F-9C43-0733-ADCAD5821DE5}"/>
          </ac:graphicFrameMkLst>
        </pc:graphicFrameChg>
      </pc:sldChg>
      <pc:sldChg chg="delSp modSp add mod">
        <pc:chgData name="Martin Hassel" userId="f4dcd617-baea-4eb0-933f-c7eb5904d89b" providerId="ADAL" clId="{5C7E3228-BA81-4295-8607-622AA290775C}" dt="2024-09-16T09:41:59.819" v="1886" actId="14100"/>
        <pc:sldMkLst>
          <pc:docMk/>
          <pc:sldMk cId="1453392772" sldId="674"/>
        </pc:sldMkLst>
        <pc:spChg chg="del">
          <ac:chgData name="Martin Hassel" userId="f4dcd617-baea-4eb0-933f-c7eb5904d89b" providerId="ADAL" clId="{5C7E3228-BA81-4295-8607-622AA290775C}" dt="2024-09-16T09:35:57.740" v="1795" actId="478"/>
          <ac:spMkLst>
            <pc:docMk/>
            <pc:sldMk cId="1453392772" sldId="674"/>
            <ac:spMk id="5" creationId="{9BDE4BE4-F4B4-DE26-902C-439681727886}"/>
          </ac:spMkLst>
        </pc:spChg>
        <pc:graphicFrameChg chg="mod modGraphic">
          <ac:chgData name="Martin Hassel" userId="f4dcd617-baea-4eb0-933f-c7eb5904d89b" providerId="ADAL" clId="{5C7E3228-BA81-4295-8607-622AA290775C}" dt="2024-09-16T09:41:59.819" v="1886" actId="14100"/>
          <ac:graphicFrameMkLst>
            <pc:docMk/>
            <pc:sldMk cId="1453392772" sldId="674"/>
            <ac:graphicFrameMk id="6" creationId="{0F1E7A12-F0DB-5955-7674-ACD121DEE891}"/>
          </ac:graphicFrameMkLst>
        </pc:graphicFrameChg>
        <pc:picChg chg="del">
          <ac:chgData name="Martin Hassel" userId="f4dcd617-baea-4eb0-933f-c7eb5904d89b" providerId="ADAL" clId="{5C7E3228-BA81-4295-8607-622AA290775C}" dt="2024-09-16T09:35:58.782" v="1796" actId="478"/>
          <ac:picMkLst>
            <pc:docMk/>
            <pc:sldMk cId="1453392772" sldId="674"/>
            <ac:picMk id="3" creationId="{0CAE6C5E-189B-6E4C-5108-FC86B1EFE90F}"/>
          </ac:picMkLst>
        </pc:picChg>
      </pc:sldChg>
      <pc:sldChg chg="modSp add mod ord">
        <pc:chgData name="Martin Hassel" userId="f4dcd617-baea-4eb0-933f-c7eb5904d89b" providerId="ADAL" clId="{5C7E3228-BA81-4295-8607-622AA290775C}" dt="2024-09-16T09:38:33.129" v="1855" actId="403"/>
        <pc:sldMkLst>
          <pc:docMk/>
          <pc:sldMk cId="1362990666" sldId="675"/>
        </pc:sldMkLst>
        <pc:spChg chg="mod">
          <ac:chgData name="Martin Hassel" userId="f4dcd617-baea-4eb0-933f-c7eb5904d89b" providerId="ADAL" clId="{5C7E3228-BA81-4295-8607-622AA290775C}" dt="2024-09-16T09:38:33.129" v="1855" actId="403"/>
          <ac:spMkLst>
            <pc:docMk/>
            <pc:sldMk cId="1362990666" sldId="675"/>
            <ac:spMk id="2" creationId="{BFAE2B55-378B-C378-F6E0-1540B5A4E55A}"/>
          </ac:spMkLst>
        </pc:spChg>
      </pc:sldChg>
      <pc:sldMasterChg chg="modSp modSldLayout">
        <pc:chgData name="Martin Hassel" userId="f4dcd617-baea-4eb0-933f-c7eb5904d89b" providerId="ADAL" clId="{5C7E3228-BA81-4295-8607-622AA290775C}" dt="2024-09-13T13:27:05.657" v="972" actId="735"/>
        <pc:sldMasterMkLst>
          <pc:docMk/>
          <pc:sldMasterMk cId="3648724319" sldId="2147483648"/>
        </pc:sldMasterMkLst>
        <pc:sldLayoutChg chg="modSp mod">
          <pc:chgData name="Martin Hassel" userId="f4dcd617-baea-4eb0-933f-c7eb5904d89b" providerId="ADAL" clId="{5C7E3228-BA81-4295-8607-622AA290775C}" dt="2024-09-13T13:26:51.340" v="971" actId="404"/>
          <pc:sldLayoutMkLst>
            <pc:docMk/>
            <pc:sldMasterMk cId="3648724319" sldId="2147483648"/>
            <pc:sldLayoutMk cId="2122266343" sldId="2147483650"/>
          </pc:sldLayoutMkLst>
          <pc:spChg chg="mod">
            <ac:chgData name="Martin Hassel" userId="f4dcd617-baea-4eb0-933f-c7eb5904d89b" providerId="ADAL" clId="{5C7E3228-BA81-4295-8607-622AA290775C}" dt="2024-09-13T13:25:58.104" v="953" actId="403"/>
            <ac:spMkLst>
              <pc:docMk/>
              <pc:sldMasterMk cId="3648724319" sldId="2147483648"/>
              <pc:sldLayoutMk cId="2122266343" sldId="2147483650"/>
              <ac:spMk id="2" creationId="{3BB69EA4-EB27-1E68-0B84-5ED7BB85B171}"/>
            </ac:spMkLst>
          </pc:spChg>
          <pc:spChg chg="mod">
            <ac:chgData name="Martin Hassel" userId="f4dcd617-baea-4eb0-933f-c7eb5904d89b" providerId="ADAL" clId="{5C7E3228-BA81-4295-8607-622AA290775C}" dt="2024-09-13T13:26:51.340" v="971" actId="404"/>
            <ac:spMkLst>
              <pc:docMk/>
              <pc:sldMasterMk cId="3648724319" sldId="2147483648"/>
              <pc:sldLayoutMk cId="2122266343" sldId="2147483650"/>
              <ac:spMk id="3" creationId="{1BFBAC58-2270-DC52-2E0E-E37CED84DD75}"/>
            </ac:spMkLst>
          </pc:spChg>
        </pc:sldLayoutChg>
      </pc:sldMasterChg>
    </pc:docChg>
  </pc:docChgLst>
  <pc:docChgLst>
    <pc:chgData name="Annette Andresen" userId="fbfb720f-d6f2-45c4-ada2-1b4093edab50" providerId="ADAL" clId="{077F7CCD-74EF-4D02-B05D-34477BBD620B}"/>
    <pc:docChg chg="undo custSel addSld delSld modSld">
      <pc:chgData name="Annette Andresen" userId="fbfb720f-d6f2-45c4-ada2-1b4093edab50" providerId="ADAL" clId="{077F7CCD-74EF-4D02-B05D-34477BBD620B}" dt="2024-10-18T11:46:48.293" v="31"/>
      <pc:docMkLst>
        <pc:docMk/>
      </pc:docMkLst>
      <pc:sldChg chg="modSp mod">
        <pc:chgData name="Annette Andresen" userId="fbfb720f-d6f2-45c4-ada2-1b4093edab50" providerId="ADAL" clId="{077F7CCD-74EF-4D02-B05D-34477BBD620B}" dt="2024-10-18T11:46:06.794" v="5" actId="20577"/>
        <pc:sldMkLst>
          <pc:docMk/>
          <pc:sldMk cId="1619754914" sldId="257"/>
        </pc:sldMkLst>
        <pc:spChg chg="mod">
          <ac:chgData name="Annette Andresen" userId="fbfb720f-d6f2-45c4-ada2-1b4093edab50" providerId="ADAL" clId="{077F7CCD-74EF-4D02-B05D-34477BBD620B}" dt="2024-10-18T11:46:06.794" v="5" actId="20577"/>
          <ac:spMkLst>
            <pc:docMk/>
            <pc:sldMk cId="1619754914" sldId="257"/>
            <ac:spMk id="5" creationId="{09E3482F-E49E-D319-F65F-0592336AE044}"/>
          </ac:spMkLst>
        </pc:spChg>
      </pc:sldChg>
      <pc:sldChg chg="modSp mod">
        <pc:chgData name="Annette Andresen" userId="fbfb720f-d6f2-45c4-ada2-1b4093edab50" providerId="ADAL" clId="{077F7CCD-74EF-4D02-B05D-34477BBD620B}" dt="2024-10-18T11:44:56.771" v="1" actId="27636"/>
        <pc:sldMkLst>
          <pc:docMk/>
          <pc:sldMk cId="246191720" sldId="281"/>
        </pc:sldMkLst>
        <pc:spChg chg="mod">
          <ac:chgData name="Annette Andresen" userId="fbfb720f-d6f2-45c4-ada2-1b4093edab50" providerId="ADAL" clId="{077F7CCD-74EF-4D02-B05D-34477BBD620B}" dt="2024-10-18T11:44:56.771" v="1" actId="27636"/>
          <ac:spMkLst>
            <pc:docMk/>
            <pc:sldMk cId="246191720" sldId="281"/>
            <ac:spMk id="3" creationId="{AF37BBE6-F0FF-62A3-2B20-A4F8C790AB31}"/>
          </ac:spMkLst>
        </pc:spChg>
      </pc:sldChg>
      <pc:sldChg chg="add del">
        <pc:chgData name="Annette Andresen" userId="fbfb720f-d6f2-45c4-ada2-1b4093edab50" providerId="ADAL" clId="{077F7CCD-74EF-4D02-B05D-34477BBD620B}" dt="2024-10-18T11:46:26.788" v="6" actId="47"/>
        <pc:sldMkLst>
          <pc:docMk/>
          <pc:sldMk cId="326137191" sldId="288"/>
        </pc:sldMkLst>
      </pc:sldChg>
      <pc:sldChg chg="modSp mod">
        <pc:chgData name="Annette Andresen" userId="fbfb720f-d6f2-45c4-ada2-1b4093edab50" providerId="ADAL" clId="{077F7CCD-74EF-4D02-B05D-34477BBD620B}" dt="2024-10-18T11:46:34.133" v="30" actId="20577"/>
        <pc:sldMkLst>
          <pc:docMk/>
          <pc:sldMk cId="2704841089" sldId="678"/>
        </pc:sldMkLst>
        <pc:spChg chg="mod">
          <ac:chgData name="Annette Andresen" userId="fbfb720f-d6f2-45c4-ada2-1b4093edab50" providerId="ADAL" clId="{077F7CCD-74EF-4D02-B05D-34477BBD620B}" dt="2024-10-18T11:46:34.133" v="30" actId="20577"/>
          <ac:spMkLst>
            <pc:docMk/>
            <pc:sldMk cId="2704841089" sldId="678"/>
            <ac:spMk id="3" creationId="{0608D2B6-0C0F-A7AC-3410-BF6B82ACCA5F}"/>
          </ac:spMkLst>
        </pc:spChg>
      </pc:sldChg>
      <pc:sldChg chg="add">
        <pc:chgData name="Annette Andresen" userId="fbfb720f-d6f2-45c4-ada2-1b4093edab50" providerId="ADAL" clId="{077F7CCD-74EF-4D02-B05D-34477BBD620B}" dt="2024-10-18T11:46:48.293" v="31"/>
        <pc:sldMkLst>
          <pc:docMk/>
          <pc:sldMk cId="3383440158" sldId="701"/>
        </pc:sldMkLst>
      </pc:sldChg>
    </pc:docChg>
  </pc:docChgLst>
  <pc:docChgLst>
    <pc:chgData name="Håkon Olsen" userId="6e4ce54e-6e38-4de0-bee0-c2e491fcc438" providerId="ADAL" clId="{08DDC56F-3927-40BB-A96C-0A3509C6793B}"/>
    <pc:docChg chg="custSel addSld delSld modSld sldOrd">
      <pc:chgData name="Håkon Olsen" userId="6e4ce54e-6e38-4de0-bee0-c2e491fcc438" providerId="ADAL" clId="{08DDC56F-3927-40BB-A96C-0A3509C6793B}" dt="2024-10-17T11:08:36.948" v="4422" actId="20577"/>
      <pc:docMkLst>
        <pc:docMk/>
      </pc:docMkLst>
      <pc:sldChg chg="modSp mod">
        <pc:chgData name="Håkon Olsen" userId="6e4ce54e-6e38-4de0-bee0-c2e491fcc438" providerId="ADAL" clId="{08DDC56F-3927-40BB-A96C-0A3509C6793B}" dt="2024-10-17T11:08:20.154" v="4421" actId="20577"/>
        <pc:sldMkLst>
          <pc:docMk/>
          <pc:sldMk cId="1619754914" sldId="257"/>
        </pc:sldMkLst>
        <pc:spChg chg="mod">
          <ac:chgData name="Håkon Olsen" userId="6e4ce54e-6e38-4de0-bee0-c2e491fcc438" providerId="ADAL" clId="{08DDC56F-3927-40BB-A96C-0A3509C6793B}" dt="2024-10-17T11:08:12.735" v="4399" actId="20577"/>
          <ac:spMkLst>
            <pc:docMk/>
            <pc:sldMk cId="1619754914" sldId="257"/>
            <ac:spMk id="5" creationId="{09E3482F-E49E-D319-F65F-0592336AE044}"/>
          </ac:spMkLst>
        </pc:spChg>
        <pc:spChg chg="mod">
          <ac:chgData name="Håkon Olsen" userId="6e4ce54e-6e38-4de0-bee0-c2e491fcc438" providerId="ADAL" clId="{08DDC56F-3927-40BB-A96C-0A3509C6793B}" dt="2024-10-17T11:08:20.154" v="4421" actId="20577"/>
          <ac:spMkLst>
            <pc:docMk/>
            <pc:sldMk cId="1619754914" sldId="257"/>
            <ac:spMk id="6" creationId="{6C1BF536-6851-0691-DB53-D9098910871A}"/>
          </ac:spMkLst>
        </pc:spChg>
      </pc:sldChg>
      <pc:sldChg chg="modSp mod">
        <pc:chgData name="Håkon Olsen" userId="6e4ce54e-6e38-4de0-bee0-c2e491fcc438" providerId="ADAL" clId="{08DDC56F-3927-40BB-A96C-0A3509C6793B}" dt="2024-10-17T11:08:36.948" v="4422" actId="20577"/>
        <pc:sldMkLst>
          <pc:docMk/>
          <pc:sldMk cId="582151505" sldId="269"/>
        </pc:sldMkLst>
        <pc:spChg chg="mod">
          <ac:chgData name="Håkon Olsen" userId="6e4ce54e-6e38-4de0-bee0-c2e491fcc438" providerId="ADAL" clId="{08DDC56F-3927-40BB-A96C-0A3509C6793B}" dt="2024-10-17T11:08:36.948" v="4422" actId="20577"/>
          <ac:spMkLst>
            <pc:docMk/>
            <pc:sldMk cId="582151505" sldId="269"/>
            <ac:spMk id="2" creationId="{07C4C79F-8EF0-FA2D-7027-E46876B34339}"/>
          </ac:spMkLst>
        </pc:spChg>
      </pc:sldChg>
      <pc:sldChg chg="addSp delSp modSp mod modNotesTx">
        <pc:chgData name="Håkon Olsen" userId="6e4ce54e-6e38-4de0-bee0-c2e491fcc438" providerId="ADAL" clId="{08DDC56F-3927-40BB-A96C-0A3509C6793B}" dt="2024-10-16T12:19:41.121" v="229" actId="1076"/>
        <pc:sldMkLst>
          <pc:docMk/>
          <pc:sldMk cId="918641743" sldId="271"/>
        </pc:sldMkLst>
        <pc:spChg chg="mod">
          <ac:chgData name="Håkon Olsen" userId="6e4ce54e-6e38-4de0-bee0-c2e491fcc438" providerId="ADAL" clId="{08DDC56F-3927-40BB-A96C-0A3509C6793B}" dt="2024-10-16T12:16:40.573" v="121" actId="20577"/>
          <ac:spMkLst>
            <pc:docMk/>
            <pc:sldMk cId="918641743" sldId="271"/>
            <ac:spMk id="2" creationId="{698DF20C-0A4A-7232-8B77-899A53D99512}"/>
          </ac:spMkLst>
        </pc:spChg>
        <pc:spChg chg="mod">
          <ac:chgData name="Håkon Olsen" userId="6e4ce54e-6e38-4de0-bee0-c2e491fcc438" providerId="ADAL" clId="{08DDC56F-3927-40BB-A96C-0A3509C6793B}" dt="2024-10-16T12:18:52.499" v="224" actId="20577"/>
          <ac:spMkLst>
            <pc:docMk/>
            <pc:sldMk cId="918641743" sldId="271"/>
            <ac:spMk id="7" creationId="{964EEC33-ADC3-61EA-8730-2AE95FFFF13E}"/>
          </ac:spMkLst>
        </pc:spChg>
        <pc:picChg chg="del">
          <ac:chgData name="Håkon Olsen" userId="6e4ce54e-6e38-4de0-bee0-c2e491fcc438" providerId="ADAL" clId="{08DDC56F-3927-40BB-A96C-0A3509C6793B}" dt="2024-10-16T12:15:59.735" v="0" actId="478"/>
          <ac:picMkLst>
            <pc:docMk/>
            <pc:sldMk cId="918641743" sldId="271"/>
            <ac:picMk id="4" creationId="{7E5988E6-3AD5-D55C-9ADA-6BF220BCE382}"/>
          </ac:picMkLst>
        </pc:picChg>
        <pc:picChg chg="add mod">
          <ac:chgData name="Håkon Olsen" userId="6e4ce54e-6e38-4de0-bee0-c2e491fcc438" providerId="ADAL" clId="{08DDC56F-3927-40BB-A96C-0A3509C6793B}" dt="2024-10-16T12:16:05.017" v="3" actId="1076"/>
          <ac:picMkLst>
            <pc:docMk/>
            <pc:sldMk cId="918641743" sldId="271"/>
            <ac:picMk id="5" creationId="{90763A93-C71D-C59A-C894-0A80B00E9FE7}"/>
          </ac:picMkLst>
        </pc:picChg>
        <pc:picChg chg="add mod">
          <ac:chgData name="Håkon Olsen" userId="6e4ce54e-6e38-4de0-bee0-c2e491fcc438" providerId="ADAL" clId="{08DDC56F-3927-40BB-A96C-0A3509C6793B}" dt="2024-10-16T12:19:41.121" v="229" actId="1076"/>
          <ac:picMkLst>
            <pc:docMk/>
            <pc:sldMk cId="918641743" sldId="271"/>
            <ac:picMk id="1026" creationId="{7A7B9425-D624-02AE-6EB0-CFCF416C7252}"/>
          </ac:picMkLst>
        </pc:picChg>
      </pc:sldChg>
      <pc:sldChg chg="modSp mod">
        <pc:chgData name="Håkon Olsen" userId="6e4ce54e-6e38-4de0-bee0-c2e491fcc438" providerId="ADAL" clId="{08DDC56F-3927-40BB-A96C-0A3509C6793B}" dt="2024-10-16T12:31:36.194" v="744" actId="20577"/>
        <pc:sldMkLst>
          <pc:docMk/>
          <pc:sldMk cId="3816406127" sldId="273"/>
        </pc:sldMkLst>
        <pc:spChg chg="mod">
          <ac:chgData name="Håkon Olsen" userId="6e4ce54e-6e38-4de0-bee0-c2e491fcc438" providerId="ADAL" clId="{08DDC56F-3927-40BB-A96C-0A3509C6793B}" dt="2024-10-16T12:31:36.194" v="744" actId="20577"/>
          <ac:spMkLst>
            <pc:docMk/>
            <pc:sldMk cId="3816406127" sldId="273"/>
            <ac:spMk id="5" creationId="{821A51E3-FD95-1C3C-75B9-E9D4DCC01D91}"/>
          </ac:spMkLst>
        </pc:spChg>
      </pc:sldChg>
      <pc:sldChg chg="addSp delSp modSp mod">
        <pc:chgData name="Håkon Olsen" userId="6e4ce54e-6e38-4de0-bee0-c2e491fcc438" providerId="ADAL" clId="{08DDC56F-3927-40BB-A96C-0A3509C6793B}" dt="2024-10-16T12:21:03.704" v="277" actId="20577"/>
        <pc:sldMkLst>
          <pc:docMk/>
          <pc:sldMk cId="2888182501" sldId="297"/>
        </pc:sldMkLst>
        <pc:spChg chg="mod">
          <ac:chgData name="Håkon Olsen" userId="6e4ce54e-6e38-4de0-bee0-c2e491fcc438" providerId="ADAL" clId="{08DDC56F-3927-40BB-A96C-0A3509C6793B}" dt="2024-10-16T12:21:03.704" v="277" actId="20577"/>
          <ac:spMkLst>
            <pc:docMk/>
            <pc:sldMk cId="2888182501" sldId="297"/>
            <ac:spMk id="6" creationId="{B858147A-F2FE-F278-CEF7-F31EB9335389}"/>
          </ac:spMkLst>
        </pc:spChg>
        <pc:picChg chg="add mod">
          <ac:chgData name="Håkon Olsen" userId="6e4ce54e-6e38-4de0-bee0-c2e491fcc438" providerId="ADAL" clId="{08DDC56F-3927-40BB-A96C-0A3509C6793B}" dt="2024-10-16T12:20:54.209" v="233" actId="1076"/>
          <ac:picMkLst>
            <pc:docMk/>
            <pc:sldMk cId="2888182501" sldId="297"/>
            <ac:picMk id="3" creationId="{A99BDE16-5BDB-75EB-5253-E86CFC71A4B5}"/>
          </ac:picMkLst>
        </pc:picChg>
        <pc:picChg chg="del">
          <ac:chgData name="Håkon Olsen" userId="6e4ce54e-6e38-4de0-bee0-c2e491fcc438" providerId="ADAL" clId="{08DDC56F-3927-40BB-A96C-0A3509C6793B}" dt="2024-10-16T12:20:51.494" v="232" actId="478"/>
          <ac:picMkLst>
            <pc:docMk/>
            <pc:sldMk cId="2888182501" sldId="297"/>
            <ac:picMk id="9" creationId="{9D62E650-69E3-15EF-B000-455F332FCBF4}"/>
          </ac:picMkLst>
        </pc:picChg>
      </pc:sldChg>
      <pc:sldChg chg="modSp mod">
        <pc:chgData name="Håkon Olsen" userId="6e4ce54e-6e38-4de0-bee0-c2e491fcc438" providerId="ADAL" clId="{08DDC56F-3927-40BB-A96C-0A3509C6793B}" dt="2024-10-16T12:34:19.810" v="1003" actId="20577"/>
        <pc:sldMkLst>
          <pc:docMk/>
          <pc:sldMk cId="1972427541" sldId="304"/>
        </pc:sldMkLst>
        <pc:spChg chg="mod">
          <ac:chgData name="Håkon Olsen" userId="6e4ce54e-6e38-4de0-bee0-c2e491fcc438" providerId="ADAL" clId="{08DDC56F-3927-40BB-A96C-0A3509C6793B}" dt="2024-10-16T12:34:19.810" v="1003" actId="20577"/>
          <ac:spMkLst>
            <pc:docMk/>
            <pc:sldMk cId="1972427541" sldId="304"/>
            <ac:spMk id="6" creationId="{CB1D04B1-461C-1C45-309C-D5EF80C7F976}"/>
          </ac:spMkLst>
        </pc:spChg>
      </pc:sldChg>
      <pc:sldChg chg="addSp delSp modSp mod">
        <pc:chgData name="Håkon Olsen" userId="6e4ce54e-6e38-4de0-bee0-c2e491fcc438" providerId="ADAL" clId="{08DDC56F-3927-40BB-A96C-0A3509C6793B}" dt="2024-10-16T12:29:50.559" v="505" actId="1076"/>
        <pc:sldMkLst>
          <pc:docMk/>
          <pc:sldMk cId="3626817776" sldId="677"/>
        </pc:sldMkLst>
        <pc:spChg chg="mod">
          <ac:chgData name="Håkon Olsen" userId="6e4ce54e-6e38-4de0-bee0-c2e491fcc438" providerId="ADAL" clId="{08DDC56F-3927-40BB-A96C-0A3509C6793B}" dt="2024-10-16T12:21:42.593" v="313" actId="20577"/>
          <ac:spMkLst>
            <pc:docMk/>
            <pc:sldMk cId="3626817776" sldId="677"/>
            <ac:spMk id="7" creationId="{B2DE5029-7696-2AA6-441F-5DF075EB6ECA}"/>
          </ac:spMkLst>
        </pc:spChg>
        <pc:spChg chg="del">
          <ac:chgData name="Håkon Olsen" userId="6e4ce54e-6e38-4de0-bee0-c2e491fcc438" providerId="ADAL" clId="{08DDC56F-3927-40BB-A96C-0A3509C6793B}" dt="2024-10-16T12:22:32.802" v="499" actId="478"/>
          <ac:spMkLst>
            <pc:docMk/>
            <pc:sldMk cId="3626817776" sldId="677"/>
            <ac:spMk id="9" creationId="{0555EED1-4C77-A774-8AE3-D9D5DBF10CF0}"/>
          </ac:spMkLst>
        </pc:spChg>
        <pc:spChg chg="del">
          <ac:chgData name="Håkon Olsen" userId="6e4ce54e-6e38-4de0-bee0-c2e491fcc438" providerId="ADAL" clId="{08DDC56F-3927-40BB-A96C-0A3509C6793B}" dt="2024-10-16T12:22:32.802" v="499" actId="478"/>
          <ac:spMkLst>
            <pc:docMk/>
            <pc:sldMk cId="3626817776" sldId="677"/>
            <ac:spMk id="10" creationId="{B0F57B0D-E7CA-6A9D-88C5-E522BE780AFA}"/>
          </ac:spMkLst>
        </pc:spChg>
        <pc:spChg chg="del">
          <ac:chgData name="Håkon Olsen" userId="6e4ce54e-6e38-4de0-bee0-c2e491fcc438" providerId="ADAL" clId="{08DDC56F-3927-40BB-A96C-0A3509C6793B}" dt="2024-10-16T12:22:32.802" v="499" actId="478"/>
          <ac:spMkLst>
            <pc:docMk/>
            <pc:sldMk cId="3626817776" sldId="677"/>
            <ac:spMk id="11" creationId="{560216D9-FBED-AF2C-AEB4-6EE219D343C6}"/>
          </ac:spMkLst>
        </pc:spChg>
        <pc:spChg chg="del">
          <ac:chgData name="Håkon Olsen" userId="6e4ce54e-6e38-4de0-bee0-c2e491fcc438" providerId="ADAL" clId="{08DDC56F-3927-40BB-A96C-0A3509C6793B}" dt="2024-10-16T12:22:32.802" v="499" actId="478"/>
          <ac:spMkLst>
            <pc:docMk/>
            <pc:sldMk cId="3626817776" sldId="677"/>
            <ac:spMk id="12" creationId="{10BBBACC-62EC-C442-8A57-CB5939A2616F}"/>
          </ac:spMkLst>
        </pc:spChg>
        <pc:spChg chg="del">
          <ac:chgData name="Håkon Olsen" userId="6e4ce54e-6e38-4de0-bee0-c2e491fcc438" providerId="ADAL" clId="{08DDC56F-3927-40BB-A96C-0A3509C6793B}" dt="2024-10-16T12:22:32.802" v="499" actId="478"/>
          <ac:spMkLst>
            <pc:docMk/>
            <pc:sldMk cId="3626817776" sldId="677"/>
            <ac:spMk id="13" creationId="{D9159890-F6FC-4896-51B8-7F11CA29F6CB}"/>
          </ac:spMkLst>
        </pc:spChg>
        <pc:spChg chg="del">
          <ac:chgData name="Håkon Olsen" userId="6e4ce54e-6e38-4de0-bee0-c2e491fcc438" providerId="ADAL" clId="{08DDC56F-3927-40BB-A96C-0A3509C6793B}" dt="2024-10-16T12:22:35.332" v="500" actId="478"/>
          <ac:spMkLst>
            <pc:docMk/>
            <pc:sldMk cId="3626817776" sldId="677"/>
            <ac:spMk id="24" creationId="{0958652B-CCCE-FB29-B17C-699171F1FF60}"/>
          </ac:spMkLst>
        </pc:spChg>
        <pc:spChg chg="del">
          <ac:chgData name="Håkon Olsen" userId="6e4ce54e-6e38-4de0-bee0-c2e491fcc438" providerId="ADAL" clId="{08DDC56F-3927-40BB-A96C-0A3509C6793B}" dt="2024-10-16T12:22:35.332" v="500" actId="478"/>
          <ac:spMkLst>
            <pc:docMk/>
            <pc:sldMk cId="3626817776" sldId="677"/>
            <ac:spMk id="25" creationId="{989669A2-AE24-779F-FDB7-FDCEAB0CB0BB}"/>
          </ac:spMkLst>
        </pc:spChg>
        <pc:spChg chg="del">
          <ac:chgData name="Håkon Olsen" userId="6e4ce54e-6e38-4de0-bee0-c2e491fcc438" providerId="ADAL" clId="{08DDC56F-3927-40BB-A96C-0A3509C6793B}" dt="2024-10-16T12:22:32.802" v="499" actId="478"/>
          <ac:spMkLst>
            <pc:docMk/>
            <pc:sldMk cId="3626817776" sldId="677"/>
            <ac:spMk id="30" creationId="{44D49BDA-B25A-D8DF-132B-C463972D6FF6}"/>
          </ac:spMkLst>
        </pc:spChg>
        <pc:spChg chg="del">
          <ac:chgData name="Håkon Olsen" userId="6e4ce54e-6e38-4de0-bee0-c2e491fcc438" providerId="ADAL" clId="{08DDC56F-3927-40BB-A96C-0A3509C6793B}" dt="2024-10-16T12:22:32.802" v="499" actId="478"/>
          <ac:spMkLst>
            <pc:docMk/>
            <pc:sldMk cId="3626817776" sldId="677"/>
            <ac:spMk id="33" creationId="{30C0A310-A7A6-994F-C377-F8740615D0E7}"/>
          </ac:spMkLst>
        </pc:spChg>
        <pc:spChg chg="mod">
          <ac:chgData name="Håkon Olsen" userId="6e4ce54e-6e38-4de0-bee0-c2e491fcc438" providerId="ADAL" clId="{08DDC56F-3927-40BB-A96C-0A3509C6793B}" dt="2024-10-16T12:29:50.559" v="505" actId="1076"/>
          <ac:spMkLst>
            <pc:docMk/>
            <pc:sldMk cId="3626817776" sldId="677"/>
            <ac:spMk id="38" creationId="{4D2BE939-2C73-A6C8-2B75-C081374C009A}"/>
          </ac:spMkLst>
        </pc:spChg>
        <pc:picChg chg="add mod">
          <ac:chgData name="Håkon Olsen" userId="6e4ce54e-6e38-4de0-bee0-c2e491fcc438" providerId="ADAL" clId="{08DDC56F-3927-40BB-A96C-0A3509C6793B}" dt="2024-10-16T12:29:48.101" v="504" actId="14100"/>
          <ac:picMkLst>
            <pc:docMk/>
            <pc:sldMk cId="3626817776" sldId="677"/>
            <ac:picMk id="3" creationId="{5879547E-C30C-BC8E-438D-515B4CAE05BD}"/>
          </ac:picMkLst>
        </pc:picChg>
        <pc:cxnChg chg="del mod">
          <ac:chgData name="Håkon Olsen" userId="6e4ce54e-6e38-4de0-bee0-c2e491fcc438" providerId="ADAL" clId="{08DDC56F-3927-40BB-A96C-0A3509C6793B}" dt="2024-10-16T12:22:32.802" v="499" actId="478"/>
          <ac:cxnSpMkLst>
            <pc:docMk/>
            <pc:sldMk cId="3626817776" sldId="677"/>
            <ac:cxnSpMk id="15" creationId="{F2D8289E-4CD6-CC05-35B4-85896B00D22F}"/>
          </ac:cxnSpMkLst>
        </pc:cxnChg>
        <pc:cxnChg chg="del mod">
          <ac:chgData name="Håkon Olsen" userId="6e4ce54e-6e38-4de0-bee0-c2e491fcc438" providerId="ADAL" clId="{08DDC56F-3927-40BB-A96C-0A3509C6793B}" dt="2024-10-16T12:22:32.802" v="499" actId="478"/>
          <ac:cxnSpMkLst>
            <pc:docMk/>
            <pc:sldMk cId="3626817776" sldId="677"/>
            <ac:cxnSpMk id="17" creationId="{F56DF133-FA52-6272-90C3-AB29AA0EE072}"/>
          </ac:cxnSpMkLst>
        </pc:cxnChg>
        <pc:cxnChg chg="del mod">
          <ac:chgData name="Håkon Olsen" userId="6e4ce54e-6e38-4de0-bee0-c2e491fcc438" providerId="ADAL" clId="{08DDC56F-3927-40BB-A96C-0A3509C6793B}" dt="2024-10-16T12:22:32.802" v="499" actId="478"/>
          <ac:cxnSpMkLst>
            <pc:docMk/>
            <pc:sldMk cId="3626817776" sldId="677"/>
            <ac:cxnSpMk id="19" creationId="{CDCB6215-BEE5-166F-B3B0-B3C4A3D5AF78}"/>
          </ac:cxnSpMkLst>
        </pc:cxnChg>
        <pc:cxnChg chg="del mod">
          <ac:chgData name="Håkon Olsen" userId="6e4ce54e-6e38-4de0-bee0-c2e491fcc438" providerId="ADAL" clId="{08DDC56F-3927-40BB-A96C-0A3509C6793B}" dt="2024-10-16T12:22:32.802" v="499" actId="478"/>
          <ac:cxnSpMkLst>
            <pc:docMk/>
            <pc:sldMk cId="3626817776" sldId="677"/>
            <ac:cxnSpMk id="21" creationId="{432AF2AE-F348-3425-719A-116CDC54055D}"/>
          </ac:cxnSpMkLst>
        </pc:cxnChg>
        <pc:cxnChg chg="del mod">
          <ac:chgData name="Håkon Olsen" userId="6e4ce54e-6e38-4de0-bee0-c2e491fcc438" providerId="ADAL" clId="{08DDC56F-3927-40BB-A96C-0A3509C6793B}" dt="2024-10-16T12:22:35.332" v="500" actId="478"/>
          <ac:cxnSpMkLst>
            <pc:docMk/>
            <pc:sldMk cId="3626817776" sldId="677"/>
            <ac:cxnSpMk id="27" creationId="{8A398F90-07B2-260A-2AAE-33179DC10EAA}"/>
          </ac:cxnSpMkLst>
        </pc:cxnChg>
        <pc:cxnChg chg="del mod">
          <ac:chgData name="Håkon Olsen" userId="6e4ce54e-6e38-4de0-bee0-c2e491fcc438" providerId="ADAL" clId="{08DDC56F-3927-40BB-A96C-0A3509C6793B}" dt="2024-10-16T12:22:35.332" v="500" actId="478"/>
          <ac:cxnSpMkLst>
            <pc:docMk/>
            <pc:sldMk cId="3626817776" sldId="677"/>
            <ac:cxnSpMk id="29" creationId="{09BE5E16-4E51-1092-054D-7C3A01E88F8B}"/>
          </ac:cxnSpMkLst>
        </pc:cxnChg>
        <pc:cxnChg chg="del mod">
          <ac:chgData name="Håkon Olsen" userId="6e4ce54e-6e38-4de0-bee0-c2e491fcc438" providerId="ADAL" clId="{08DDC56F-3927-40BB-A96C-0A3509C6793B}" dt="2024-10-16T12:22:32.802" v="499" actId="478"/>
          <ac:cxnSpMkLst>
            <pc:docMk/>
            <pc:sldMk cId="3626817776" sldId="677"/>
            <ac:cxnSpMk id="32" creationId="{757752B1-E7AB-C95C-2354-D7117F32A1E6}"/>
          </ac:cxnSpMkLst>
        </pc:cxnChg>
      </pc:sldChg>
      <pc:sldChg chg="modSp mod">
        <pc:chgData name="Håkon Olsen" userId="6e4ce54e-6e38-4de0-bee0-c2e491fcc438" providerId="ADAL" clId="{08DDC56F-3927-40BB-A96C-0A3509C6793B}" dt="2024-10-16T12:37:19.299" v="1470" actId="20577"/>
        <pc:sldMkLst>
          <pc:docMk/>
          <pc:sldMk cId="2606963946" sldId="679"/>
        </pc:sldMkLst>
        <pc:spChg chg="mod">
          <ac:chgData name="Håkon Olsen" userId="6e4ce54e-6e38-4de0-bee0-c2e491fcc438" providerId="ADAL" clId="{08DDC56F-3927-40BB-A96C-0A3509C6793B}" dt="2024-10-16T12:34:02.473" v="956" actId="20577"/>
          <ac:spMkLst>
            <pc:docMk/>
            <pc:sldMk cId="2606963946" sldId="679"/>
            <ac:spMk id="2" creationId="{8D4084C7-83AD-D410-8294-2DC8C1D113C9}"/>
          </ac:spMkLst>
        </pc:spChg>
        <pc:spChg chg="mod">
          <ac:chgData name="Håkon Olsen" userId="6e4ce54e-6e38-4de0-bee0-c2e491fcc438" providerId="ADAL" clId="{08DDC56F-3927-40BB-A96C-0A3509C6793B}" dt="2024-10-16T12:37:19.299" v="1470" actId="20577"/>
          <ac:spMkLst>
            <pc:docMk/>
            <pc:sldMk cId="2606963946" sldId="679"/>
            <ac:spMk id="3" creationId="{F70D7A62-3236-91A0-39A0-DFCABE181F83}"/>
          </ac:spMkLst>
        </pc:spChg>
      </pc:sldChg>
      <pc:sldChg chg="modSp mod">
        <pc:chgData name="Håkon Olsen" userId="6e4ce54e-6e38-4de0-bee0-c2e491fcc438" providerId="ADAL" clId="{08DDC56F-3927-40BB-A96C-0A3509C6793B}" dt="2024-10-16T12:37:35.356" v="1535" actId="20577"/>
        <pc:sldMkLst>
          <pc:docMk/>
          <pc:sldMk cId="2966444740" sldId="680"/>
        </pc:sldMkLst>
        <pc:spChg chg="mod">
          <ac:chgData name="Håkon Olsen" userId="6e4ce54e-6e38-4de0-bee0-c2e491fcc438" providerId="ADAL" clId="{08DDC56F-3927-40BB-A96C-0A3509C6793B}" dt="2024-10-16T12:37:35.356" v="1535" actId="20577"/>
          <ac:spMkLst>
            <pc:docMk/>
            <pc:sldMk cId="2966444740" sldId="680"/>
            <ac:spMk id="6" creationId="{CB1D04B1-461C-1C45-309C-D5EF80C7F976}"/>
          </ac:spMkLst>
        </pc:spChg>
      </pc:sldChg>
      <pc:sldChg chg="addSp delSp modSp mod">
        <pc:chgData name="Håkon Olsen" userId="6e4ce54e-6e38-4de0-bee0-c2e491fcc438" providerId="ADAL" clId="{08DDC56F-3927-40BB-A96C-0A3509C6793B}" dt="2024-10-16T12:38:44.067" v="1758" actId="20577"/>
        <pc:sldMkLst>
          <pc:docMk/>
          <pc:sldMk cId="3518149392" sldId="681"/>
        </pc:sldMkLst>
        <pc:spChg chg="mod">
          <ac:chgData name="Håkon Olsen" userId="6e4ce54e-6e38-4de0-bee0-c2e491fcc438" providerId="ADAL" clId="{08DDC56F-3927-40BB-A96C-0A3509C6793B}" dt="2024-10-16T12:37:56.277" v="1548" actId="20577"/>
          <ac:spMkLst>
            <pc:docMk/>
            <pc:sldMk cId="3518149392" sldId="681"/>
            <ac:spMk id="2" creationId="{8D4084C7-83AD-D410-8294-2DC8C1D113C9}"/>
          </ac:spMkLst>
        </pc:spChg>
        <pc:spChg chg="mod">
          <ac:chgData name="Håkon Olsen" userId="6e4ce54e-6e38-4de0-bee0-c2e491fcc438" providerId="ADAL" clId="{08DDC56F-3927-40BB-A96C-0A3509C6793B}" dt="2024-10-16T12:38:44.067" v="1758" actId="20577"/>
          <ac:spMkLst>
            <pc:docMk/>
            <pc:sldMk cId="3518149392" sldId="681"/>
            <ac:spMk id="3" creationId="{F70D7A62-3236-91A0-39A0-DFCABE181F83}"/>
          </ac:spMkLst>
        </pc:spChg>
        <pc:picChg chg="del">
          <ac:chgData name="Håkon Olsen" userId="6e4ce54e-6e38-4de0-bee0-c2e491fcc438" providerId="ADAL" clId="{08DDC56F-3927-40BB-A96C-0A3509C6793B}" dt="2024-10-16T12:38:02.882" v="1549" actId="478"/>
          <ac:picMkLst>
            <pc:docMk/>
            <pc:sldMk cId="3518149392" sldId="681"/>
            <ac:picMk id="4" creationId="{551426B2-AA3C-8412-4D3E-F19872DA064E}"/>
          </ac:picMkLst>
        </pc:picChg>
        <pc:picChg chg="add mod">
          <ac:chgData name="Håkon Olsen" userId="6e4ce54e-6e38-4de0-bee0-c2e491fcc438" providerId="ADAL" clId="{08DDC56F-3927-40BB-A96C-0A3509C6793B}" dt="2024-10-16T12:38:03.160" v="1550"/>
          <ac:picMkLst>
            <pc:docMk/>
            <pc:sldMk cId="3518149392" sldId="681"/>
            <ac:picMk id="5" creationId="{E4D0517E-4C4A-5DBE-0027-6AB623743D82}"/>
          </ac:picMkLst>
        </pc:picChg>
      </pc:sldChg>
      <pc:sldChg chg="addSp delSp modSp mod">
        <pc:chgData name="Håkon Olsen" userId="6e4ce54e-6e38-4de0-bee0-c2e491fcc438" providerId="ADAL" clId="{08DDC56F-3927-40BB-A96C-0A3509C6793B}" dt="2024-10-16T19:07:38.074" v="4396"/>
        <pc:sldMkLst>
          <pc:docMk/>
          <pc:sldMk cId="1739226668" sldId="682"/>
        </pc:sldMkLst>
        <pc:spChg chg="mod">
          <ac:chgData name="Håkon Olsen" userId="6e4ce54e-6e38-4de0-bee0-c2e491fcc438" providerId="ADAL" clId="{08DDC56F-3927-40BB-A96C-0A3509C6793B}" dt="2024-10-16T12:38:57.523" v="1774" actId="20577"/>
          <ac:spMkLst>
            <pc:docMk/>
            <pc:sldMk cId="1739226668" sldId="682"/>
            <ac:spMk id="2" creationId="{8D4084C7-83AD-D410-8294-2DC8C1D113C9}"/>
          </ac:spMkLst>
        </pc:spChg>
        <pc:spChg chg="mod">
          <ac:chgData name="Håkon Olsen" userId="6e4ce54e-6e38-4de0-bee0-c2e491fcc438" providerId="ADAL" clId="{08DDC56F-3927-40BB-A96C-0A3509C6793B}" dt="2024-10-16T19:07:22.977" v="4394" actId="20577"/>
          <ac:spMkLst>
            <pc:docMk/>
            <pc:sldMk cId="1739226668" sldId="682"/>
            <ac:spMk id="3" creationId="{F70D7A62-3236-91A0-39A0-DFCABE181F83}"/>
          </ac:spMkLst>
        </pc:spChg>
        <pc:picChg chg="add mod">
          <ac:chgData name="Håkon Olsen" userId="6e4ce54e-6e38-4de0-bee0-c2e491fcc438" providerId="ADAL" clId="{08DDC56F-3927-40BB-A96C-0A3509C6793B}" dt="2024-10-16T19:07:38.074" v="4396"/>
          <ac:picMkLst>
            <pc:docMk/>
            <pc:sldMk cId="1739226668" sldId="682"/>
            <ac:picMk id="4" creationId="{2B0D606D-BAD8-072D-94C7-5000431A0666}"/>
          </ac:picMkLst>
        </pc:picChg>
        <pc:picChg chg="del">
          <ac:chgData name="Håkon Olsen" userId="6e4ce54e-6e38-4de0-bee0-c2e491fcc438" providerId="ADAL" clId="{08DDC56F-3927-40BB-A96C-0A3509C6793B}" dt="2024-10-16T19:07:37.830" v="4395" actId="478"/>
          <ac:picMkLst>
            <pc:docMk/>
            <pc:sldMk cId="1739226668" sldId="682"/>
            <ac:picMk id="5" creationId="{4D7ACBA4-83A6-D9AE-9475-16C04771271C}"/>
          </ac:picMkLst>
        </pc:picChg>
      </pc:sldChg>
      <pc:sldChg chg="delSp modSp mod">
        <pc:chgData name="Håkon Olsen" userId="6e4ce54e-6e38-4de0-bee0-c2e491fcc438" providerId="ADAL" clId="{08DDC56F-3927-40BB-A96C-0A3509C6793B}" dt="2024-10-16T18:45:00.339" v="2651" actId="115"/>
        <pc:sldMkLst>
          <pc:docMk/>
          <pc:sldMk cId="1680566619" sldId="683"/>
        </pc:sldMkLst>
        <pc:spChg chg="mod">
          <ac:chgData name="Håkon Olsen" userId="6e4ce54e-6e38-4de0-bee0-c2e491fcc438" providerId="ADAL" clId="{08DDC56F-3927-40BB-A96C-0A3509C6793B}" dt="2024-10-16T18:41:44.698" v="2213" actId="6549"/>
          <ac:spMkLst>
            <pc:docMk/>
            <pc:sldMk cId="1680566619" sldId="683"/>
            <ac:spMk id="2" creationId="{8D4084C7-83AD-D410-8294-2DC8C1D113C9}"/>
          </ac:spMkLst>
        </pc:spChg>
        <pc:spChg chg="mod">
          <ac:chgData name="Håkon Olsen" userId="6e4ce54e-6e38-4de0-bee0-c2e491fcc438" providerId="ADAL" clId="{08DDC56F-3927-40BB-A96C-0A3509C6793B}" dt="2024-10-16T18:45:00.339" v="2651" actId="115"/>
          <ac:spMkLst>
            <pc:docMk/>
            <pc:sldMk cId="1680566619" sldId="683"/>
            <ac:spMk id="3" creationId="{F70D7A62-3236-91A0-39A0-DFCABE181F83}"/>
          </ac:spMkLst>
        </pc:spChg>
        <pc:graphicFrameChg chg="del">
          <ac:chgData name="Håkon Olsen" userId="6e4ce54e-6e38-4de0-bee0-c2e491fcc438" providerId="ADAL" clId="{08DDC56F-3927-40BB-A96C-0A3509C6793B}" dt="2024-10-16T18:41:58.737" v="2214" actId="478"/>
          <ac:graphicFrameMkLst>
            <pc:docMk/>
            <pc:sldMk cId="1680566619" sldId="683"/>
            <ac:graphicFrameMk id="4" creationId="{96BBD6BF-EBA3-6927-3BC4-F9248CEF7E36}"/>
          </ac:graphicFrameMkLst>
        </pc:graphicFrameChg>
      </pc:sldChg>
      <pc:sldChg chg="modSp mod">
        <pc:chgData name="Håkon Olsen" userId="6e4ce54e-6e38-4de0-bee0-c2e491fcc438" providerId="ADAL" clId="{08DDC56F-3927-40BB-A96C-0A3509C6793B}" dt="2024-10-16T12:40:39.294" v="2177" actId="20577"/>
        <pc:sldMkLst>
          <pc:docMk/>
          <pc:sldMk cId="561720674" sldId="684"/>
        </pc:sldMkLst>
        <pc:spChg chg="mod">
          <ac:chgData name="Håkon Olsen" userId="6e4ce54e-6e38-4de0-bee0-c2e491fcc438" providerId="ADAL" clId="{08DDC56F-3927-40BB-A96C-0A3509C6793B}" dt="2024-10-16T12:40:39.294" v="2177" actId="20577"/>
          <ac:spMkLst>
            <pc:docMk/>
            <pc:sldMk cId="561720674" sldId="684"/>
            <ac:spMk id="6" creationId="{CB1D04B1-461C-1C45-309C-D5EF80C7F976}"/>
          </ac:spMkLst>
        </pc:spChg>
      </pc:sldChg>
      <pc:sldChg chg="addSp delSp modSp mod">
        <pc:chgData name="Håkon Olsen" userId="6e4ce54e-6e38-4de0-bee0-c2e491fcc438" providerId="ADAL" clId="{08DDC56F-3927-40BB-A96C-0A3509C6793B}" dt="2024-10-16T19:08:15.608" v="4398" actId="1076"/>
        <pc:sldMkLst>
          <pc:docMk/>
          <pc:sldMk cId="16920805" sldId="685"/>
        </pc:sldMkLst>
        <pc:spChg chg="mod">
          <ac:chgData name="Håkon Olsen" userId="6e4ce54e-6e38-4de0-bee0-c2e491fcc438" providerId="ADAL" clId="{08DDC56F-3927-40BB-A96C-0A3509C6793B}" dt="2024-10-16T18:54:39.603" v="3079" actId="20577"/>
          <ac:spMkLst>
            <pc:docMk/>
            <pc:sldMk cId="16920805" sldId="685"/>
            <ac:spMk id="2" creationId="{8D4084C7-83AD-D410-8294-2DC8C1D113C9}"/>
          </ac:spMkLst>
        </pc:spChg>
        <pc:spChg chg="mod">
          <ac:chgData name="Håkon Olsen" userId="6e4ce54e-6e38-4de0-bee0-c2e491fcc438" providerId="ADAL" clId="{08DDC56F-3927-40BB-A96C-0A3509C6793B}" dt="2024-10-16T18:55:10.959" v="3120" actId="20577"/>
          <ac:spMkLst>
            <pc:docMk/>
            <pc:sldMk cId="16920805" sldId="685"/>
            <ac:spMk id="3" creationId="{F70D7A62-3236-91A0-39A0-DFCABE181F83}"/>
          </ac:spMkLst>
        </pc:spChg>
        <pc:picChg chg="add mod">
          <ac:chgData name="Håkon Olsen" userId="6e4ce54e-6e38-4de0-bee0-c2e491fcc438" providerId="ADAL" clId="{08DDC56F-3927-40BB-A96C-0A3509C6793B}" dt="2024-10-16T18:59:33.529" v="3147"/>
          <ac:picMkLst>
            <pc:docMk/>
            <pc:sldMk cId="16920805" sldId="685"/>
            <ac:picMk id="4" creationId="{53ED2446-F3C8-48A2-76C0-07A99E5F369E}"/>
          </ac:picMkLst>
        </pc:picChg>
        <pc:picChg chg="del">
          <ac:chgData name="Håkon Olsen" userId="6e4ce54e-6e38-4de0-bee0-c2e491fcc438" providerId="ADAL" clId="{08DDC56F-3927-40BB-A96C-0A3509C6793B}" dt="2024-10-16T18:59:27.993" v="3145" actId="21"/>
          <ac:picMkLst>
            <pc:docMk/>
            <pc:sldMk cId="16920805" sldId="685"/>
            <ac:picMk id="6" creationId="{6D350E67-EF84-B38F-2065-DC437C760507}"/>
          </ac:picMkLst>
        </pc:picChg>
        <pc:picChg chg="add mod">
          <ac:chgData name="Håkon Olsen" userId="6e4ce54e-6e38-4de0-bee0-c2e491fcc438" providerId="ADAL" clId="{08DDC56F-3927-40BB-A96C-0A3509C6793B}" dt="2024-10-16T19:08:15.608" v="4398" actId="1076"/>
          <ac:picMkLst>
            <pc:docMk/>
            <pc:sldMk cId="16920805" sldId="685"/>
            <ac:picMk id="7" creationId="{168CBE6C-23AB-3A5D-54B5-A22EEAA99372}"/>
          </ac:picMkLst>
        </pc:picChg>
      </pc:sldChg>
      <pc:sldChg chg="ord">
        <pc:chgData name="Håkon Olsen" userId="6e4ce54e-6e38-4de0-bee0-c2e491fcc438" providerId="ADAL" clId="{08DDC56F-3927-40BB-A96C-0A3509C6793B}" dt="2024-10-16T18:43:42.727" v="2539"/>
        <pc:sldMkLst>
          <pc:docMk/>
          <pc:sldMk cId="135199206" sldId="686"/>
        </pc:sldMkLst>
      </pc:sldChg>
      <pc:sldChg chg="addSp delSp modSp mod">
        <pc:chgData name="Håkon Olsen" userId="6e4ce54e-6e38-4de0-bee0-c2e491fcc438" providerId="ADAL" clId="{08DDC56F-3927-40BB-A96C-0A3509C6793B}" dt="2024-10-16T19:05:00.811" v="3835" actId="20577"/>
        <pc:sldMkLst>
          <pc:docMk/>
          <pc:sldMk cId="218011795" sldId="687"/>
        </pc:sldMkLst>
        <pc:spChg chg="mod">
          <ac:chgData name="Håkon Olsen" userId="6e4ce54e-6e38-4de0-bee0-c2e491fcc438" providerId="ADAL" clId="{08DDC56F-3927-40BB-A96C-0A3509C6793B}" dt="2024-10-16T18:59:20.242" v="3143" actId="20577"/>
          <ac:spMkLst>
            <pc:docMk/>
            <pc:sldMk cId="218011795" sldId="687"/>
            <ac:spMk id="2" creationId="{8D4084C7-83AD-D410-8294-2DC8C1D113C9}"/>
          </ac:spMkLst>
        </pc:spChg>
        <pc:spChg chg="mod">
          <ac:chgData name="Håkon Olsen" userId="6e4ce54e-6e38-4de0-bee0-c2e491fcc438" providerId="ADAL" clId="{08DDC56F-3927-40BB-A96C-0A3509C6793B}" dt="2024-10-16T19:05:00.811" v="3835" actId="20577"/>
          <ac:spMkLst>
            <pc:docMk/>
            <pc:sldMk cId="218011795" sldId="687"/>
            <ac:spMk id="3" creationId="{F70D7A62-3236-91A0-39A0-DFCABE181F83}"/>
          </ac:spMkLst>
        </pc:spChg>
        <pc:picChg chg="del">
          <ac:chgData name="Håkon Olsen" userId="6e4ce54e-6e38-4de0-bee0-c2e491fcc438" providerId="ADAL" clId="{08DDC56F-3927-40BB-A96C-0A3509C6793B}" dt="2024-10-16T18:59:24.577" v="3144" actId="478"/>
          <ac:picMkLst>
            <pc:docMk/>
            <pc:sldMk cId="218011795" sldId="687"/>
            <ac:picMk id="5" creationId="{4D7ACBA4-83A6-D9AE-9475-16C04771271C}"/>
          </ac:picMkLst>
        </pc:picChg>
        <pc:picChg chg="add mod">
          <ac:chgData name="Håkon Olsen" userId="6e4ce54e-6e38-4de0-bee0-c2e491fcc438" providerId="ADAL" clId="{08DDC56F-3927-40BB-A96C-0A3509C6793B}" dt="2024-10-16T18:59:29.140" v="3146"/>
          <ac:picMkLst>
            <pc:docMk/>
            <pc:sldMk cId="218011795" sldId="687"/>
            <ac:picMk id="6" creationId="{6D350E67-EF84-B38F-2065-DC437C760507}"/>
          </ac:picMkLst>
        </pc:picChg>
      </pc:sldChg>
      <pc:sldChg chg="modSp mod">
        <pc:chgData name="Håkon Olsen" userId="6e4ce54e-6e38-4de0-bee0-c2e491fcc438" providerId="ADAL" clId="{08DDC56F-3927-40BB-A96C-0A3509C6793B}" dt="2024-10-16T12:21:17.046" v="289" actId="20577"/>
        <pc:sldMkLst>
          <pc:docMk/>
          <pc:sldMk cId="1421033910" sldId="688"/>
        </pc:sldMkLst>
        <pc:spChg chg="mod">
          <ac:chgData name="Håkon Olsen" userId="6e4ce54e-6e38-4de0-bee0-c2e491fcc438" providerId="ADAL" clId="{08DDC56F-3927-40BB-A96C-0A3509C6793B}" dt="2024-10-16T12:21:17.046" v="289" actId="20577"/>
          <ac:spMkLst>
            <pc:docMk/>
            <pc:sldMk cId="1421033910" sldId="688"/>
            <ac:spMk id="3" creationId="{FC88188F-8442-7B13-207D-AE2A2B849B24}"/>
          </ac:spMkLst>
        </pc:spChg>
      </pc:sldChg>
      <pc:sldChg chg="del">
        <pc:chgData name="Håkon Olsen" userId="6e4ce54e-6e38-4de0-bee0-c2e491fcc438" providerId="ADAL" clId="{08DDC56F-3927-40BB-A96C-0A3509C6793B}" dt="2024-10-16T19:01:13.187" v="3534" actId="47"/>
        <pc:sldMkLst>
          <pc:docMk/>
          <pc:sldMk cId="2784683469" sldId="689"/>
        </pc:sldMkLst>
      </pc:sldChg>
      <pc:sldChg chg="del">
        <pc:chgData name="Håkon Olsen" userId="6e4ce54e-6e38-4de0-bee0-c2e491fcc438" providerId="ADAL" clId="{08DDC56F-3927-40BB-A96C-0A3509C6793B}" dt="2024-10-16T19:01:13.187" v="3534" actId="47"/>
        <pc:sldMkLst>
          <pc:docMk/>
          <pc:sldMk cId="2234857657" sldId="690"/>
        </pc:sldMkLst>
      </pc:sldChg>
      <pc:sldChg chg="del">
        <pc:chgData name="Håkon Olsen" userId="6e4ce54e-6e38-4de0-bee0-c2e491fcc438" providerId="ADAL" clId="{08DDC56F-3927-40BB-A96C-0A3509C6793B}" dt="2024-10-16T19:01:13.187" v="3534" actId="47"/>
        <pc:sldMkLst>
          <pc:docMk/>
          <pc:sldMk cId="3710435241" sldId="691"/>
        </pc:sldMkLst>
      </pc:sldChg>
      <pc:sldChg chg="modSp mod ord">
        <pc:chgData name="Håkon Olsen" userId="6e4ce54e-6e38-4de0-bee0-c2e491fcc438" providerId="ADAL" clId="{08DDC56F-3927-40BB-A96C-0A3509C6793B}" dt="2024-10-16T19:03:50.904" v="3593" actId="20577"/>
        <pc:sldMkLst>
          <pc:docMk/>
          <pc:sldMk cId="1180642154" sldId="692"/>
        </pc:sldMkLst>
        <pc:spChg chg="mod">
          <ac:chgData name="Håkon Olsen" userId="6e4ce54e-6e38-4de0-bee0-c2e491fcc438" providerId="ADAL" clId="{08DDC56F-3927-40BB-A96C-0A3509C6793B}" dt="2024-10-16T19:03:50.904" v="3593" actId="20577"/>
          <ac:spMkLst>
            <pc:docMk/>
            <pc:sldMk cId="1180642154" sldId="692"/>
            <ac:spMk id="6" creationId="{CB1D04B1-461C-1C45-309C-D5EF80C7F976}"/>
          </ac:spMkLst>
        </pc:spChg>
      </pc:sldChg>
      <pc:sldChg chg="modSp mod">
        <pc:chgData name="Håkon Olsen" userId="6e4ce54e-6e38-4de0-bee0-c2e491fcc438" providerId="ADAL" clId="{08DDC56F-3927-40BB-A96C-0A3509C6793B}" dt="2024-10-16T19:05:29.856" v="3924" actId="20577"/>
        <pc:sldMkLst>
          <pc:docMk/>
          <pc:sldMk cId="1758387577" sldId="693"/>
        </pc:sldMkLst>
        <pc:spChg chg="mod">
          <ac:chgData name="Håkon Olsen" userId="6e4ce54e-6e38-4de0-bee0-c2e491fcc438" providerId="ADAL" clId="{08DDC56F-3927-40BB-A96C-0A3509C6793B}" dt="2024-10-16T19:05:29.856" v="3924" actId="20577"/>
          <ac:spMkLst>
            <pc:docMk/>
            <pc:sldMk cId="1758387577" sldId="693"/>
            <ac:spMk id="6" creationId="{CB1D04B1-461C-1C45-309C-D5EF80C7F976}"/>
          </ac:spMkLst>
        </pc:spChg>
      </pc:sldChg>
      <pc:sldChg chg="modSp add mod">
        <pc:chgData name="Håkon Olsen" userId="6e4ce54e-6e38-4de0-bee0-c2e491fcc438" providerId="ADAL" clId="{08DDC56F-3927-40BB-A96C-0A3509C6793B}" dt="2024-10-16T12:33:24.378" v="934" actId="20577"/>
        <pc:sldMkLst>
          <pc:docMk/>
          <pc:sldMk cId="46434967" sldId="696"/>
        </pc:sldMkLst>
        <pc:spChg chg="mod">
          <ac:chgData name="Håkon Olsen" userId="6e4ce54e-6e38-4de0-bee0-c2e491fcc438" providerId="ADAL" clId="{08DDC56F-3927-40BB-A96C-0A3509C6793B}" dt="2024-10-16T12:33:24.378" v="934" actId="20577"/>
          <ac:spMkLst>
            <pc:docMk/>
            <pc:sldMk cId="46434967" sldId="696"/>
            <ac:spMk id="6" creationId="{CB1D04B1-461C-1C45-309C-D5EF80C7F976}"/>
          </ac:spMkLst>
        </pc:spChg>
      </pc:sldChg>
      <pc:sldChg chg="modSp add mod">
        <pc:chgData name="Håkon Olsen" userId="6e4ce54e-6e38-4de0-bee0-c2e491fcc438" providerId="ADAL" clId="{08DDC56F-3927-40BB-A96C-0A3509C6793B}" dt="2024-10-16T18:44:47.144" v="2646" actId="20577"/>
        <pc:sldMkLst>
          <pc:docMk/>
          <pc:sldMk cId="4165441710" sldId="697"/>
        </pc:sldMkLst>
        <pc:spChg chg="mod">
          <ac:chgData name="Håkon Olsen" userId="6e4ce54e-6e38-4de0-bee0-c2e491fcc438" providerId="ADAL" clId="{08DDC56F-3927-40BB-A96C-0A3509C6793B}" dt="2024-10-16T18:44:47.144" v="2646" actId="20577"/>
          <ac:spMkLst>
            <pc:docMk/>
            <pc:sldMk cId="4165441710" sldId="697"/>
            <ac:spMk id="6" creationId="{CB1D04B1-461C-1C45-309C-D5EF80C7F976}"/>
          </ac:spMkLst>
        </pc:spChg>
      </pc:sldChg>
      <pc:sldChg chg="modSp add mod">
        <pc:chgData name="Håkon Olsen" userId="6e4ce54e-6e38-4de0-bee0-c2e491fcc438" providerId="ADAL" clId="{08DDC56F-3927-40BB-A96C-0A3509C6793B}" dt="2024-10-16T19:04:31.690" v="3739" actId="20577"/>
        <pc:sldMkLst>
          <pc:docMk/>
          <pc:sldMk cId="3543879986" sldId="698"/>
        </pc:sldMkLst>
        <pc:spChg chg="mod">
          <ac:chgData name="Håkon Olsen" userId="6e4ce54e-6e38-4de0-bee0-c2e491fcc438" providerId="ADAL" clId="{08DDC56F-3927-40BB-A96C-0A3509C6793B}" dt="2024-10-16T19:04:31.690" v="3739" actId="20577"/>
          <ac:spMkLst>
            <pc:docMk/>
            <pc:sldMk cId="3543879986" sldId="698"/>
            <ac:spMk id="6" creationId="{CB1D04B1-461C-1C45-309C-D5EF80C7F976}"/>
          </ac:spMkLst>
        </pc:spChg>
      </pc:sldChg>
      <pc:sldChg chg="modSp add mod">
        <pc:chgData name="Håkon Olsen" userId="6e4ce54e-6e38-4de0-bee0-c2e491fcc438" providerId="ADAL" clId="{08DDC56F-3927-40BB-A96C-0A3509C6793B}" dt="2024-10-16T19:06:19.406" v="4129" actId="20577"/>
        <pc:sldMkLst>
          <pc:docMk/>
          <pc:sldMk cId="3865859490" sldId="699"/>
        </pc:sldMkLst>
        <pc:spChg chg="mod">
          <ac:chgData name="Håkon Olsen" userId="6e4ce54e-6e38-4de0-bee0-c2e491fcc438" providerId="ADAL" clId="{08DDC56F-3927-40BB-A96C-0A3509C6793B}" dt="2024-10-16T19:06:19.406" v="4129" actId="20577"/>
          <ac:spMkLst>
            <pc:docMk/>
            <pc:sldMk cId="3865859490" sldId="699"/>
            <ac:spMk id="6" creationId="{CB1D04B1-461C-1C45-309C-D5EF80C7F976}"/>
          </ac:spMkLst>
        </pc:spChg>
      </pc:sldChg>
      <pc:sldChg chg="modSp add mod">
        <pc:chgData name="Håkon Olsen" userId="6e4ce54e-6e38-4de0-bee0-c2e491fcc438" providerId="ADAL" clId="{08DDC56F-3927-40BB-A96C-0A3509C6793B}" dt="2024-10-16T19:06:42.170" v="4193" actId="20577"/>
        <pc:sldMkLst>
          <pc:docMk/>
          <pc:sldMk cId="564412267" sldId="700"/>
        </pc:sldMkLst>
        <pc:spChg chg="mod">
          <ac:chgData name="Håkon Olsen" userId="6e4ce54e-6e38-4de0-bee0-c2e491fcc438" providerId="ADAL" clId="{08DDC56F-3927-40BB-A96C-0A3509C6793B}" dt="2024-10-16T19:06:42.170" v="4193" actId="20577"/>
          <ac:spMkLst>
            <pc:docMk/>
            <pc:sldMk cId="564412267" sldId="700"/>
            <ac:spMk id="6" creationId="{CB1D04B1-461C-1C45-309C-D5EF80C7F976}"/>
          </ac:spMkLst>
        </pc:spChg>
      </pc:sldChg>
    </pc:docChg>
  </pc:docChgLst>
  <pc:docChgLst>
    <pc:chgData name="Annette Andresen" userId="fbfb720f-d6f2-45c4-ada2-1b4093edab50" providerId="ADAL" clId="{F1BB5E2B-FCAC-4DED-A3A7-82B08E0731B8}"/>
    <pc:docChg chg="undo custSel delSld modSld">
      <pc:chgData name="Annette Andresen" userId="fbfb720f-d6f2-45c4-ada2-1b4093edab50" providerId="ADAL" clId="{F1BB5E2B-FCAC-4DED-A3A7-82B08E0731B8}" dt="2024-10-16T07:21:15.513" v="3" actId="255"/>
      <pc:docMkLst>
        <pc:docMk/>
      </pc:docMkLst>
      <pc:sldChg chg="modSp mod">
        <pc:chgData name="Annette Andresen" userId="fbfb720f-d6f2-45c4-ada2-1b4093edab50" providerId="ADAL" clId="{F1BB5E2B-FCAC-4DED-A3A7-82B08E0731B8}" dt="2024-10-15T08:10:26.333" v="1" actId="1076"/>
        <pc:sldMkLst>
          <pc:docMk/>
          <pc:sldMk cId="654937000" sldId="262"/>
        </pc:sldMkLst>
        <pc:spChg chg="mod">
          <ac:chgData name="Annette Andresen" userId="fbfb720f-d6f2-45c4-ada2-1b4093edab50" providerId="ADAL" clId="{F1BB5E2B-FCAC-4DED-A3A7-82B08E0731B8}" dt="2024-10-15T08:10:26.333" v="1" actId="1076"/>
          <ac:spMkLst>
            <pc:docMk/>
            <pc:sldMk cId="654937000" sldId="262"/>
            <ac:spMk id="5" creationId="{0559A199-C90E-FC8B-EF92-8433F207E7CC}"/>
          </ac:spMkLst>
        </pc:spChg>
      </pc:sldChg>
      <pc:sldChg chg="del">
        <pc:chgData name="Annette Andresen" userId="fbfb720f-d6f2-45c4-ada2-1b4093edab50" providerId="ADAL" clId="{F1BB5E2B-FCAC-4DED-A3A7-82B08E0731B8}" dt="2024-10-15T10:39:06.317" v="2" actId="2696"/>
        <pc:sldMkLst>
          <pc:docMk/>
          <pc:sldMk cId="3054299381" sldId="339"/>
        </pc:sldMkLst>
      </pc:sldChg>
      <pc:sldChg chg="del">
        <pc:chgData name="Annette Andresen" userId="fbfb720f-d6f2-45c4-ada2-1b4093edab50" providerId="ADAL" clId="{F1BB5E2B-FCAC-4DED-A3A7-82B08E0731B8}" dt="2024-10-15T10:39:06.317" v="2" actId="2696"/>
        <pc:sldMkLst>
          <pc:docMk/>
          <pc:sldMk cId="2938487469" sldId="343"/>
        </pc:sldMkLst>
      </pc:sldChg>
      <pc:sldChg chg="del">
        <pc:chgData name="Annette Andresen" userId="fbfb720f-d6f2-45c4-ada2-1b4093edab50" providerId="ADAL" clId="{F1BB5E2B-FCAC-4DED-A3A7-82B08E0731B8}" dt="2024-10-15T10:39:06.317" v="2" actId="2696"/>
        <pc:sldMkLst>
          <pc:docMk/>
          <pc:sldMk cId="1362990666" sldId="675"/>
        </pc:sldMkLst>
      </pc:sldChg>
      <pc:sldChg chg="modSp mod">
        <pc:chgData name="Annette Andresen" userId="fbfb720f-d6f2-45c4-ada2-1b4093edab50" providerId="ADAL" clId="{F1BB5E2B-FCAC-4DED-A3A7-82B08E0731B8}" dt="2024-10-16T07:21:15.513" v="3" actId="255"/>
        <pc:sldMkLst>
          <pc:docMk/>
          <pc:sldMk cId="2866585428" sldId="676"/>
        </pc:sldMkLst>
        <pc:spChg chg="mod">
          <ac:chgData name="Annette Andresen" userId="fbfb720f-d6f2-45c4-ada2-1b4093edab50" providerId="ADAL" clId="{F1BB5E2B-FCAC-4DED-A3A7-82B08E0731B8}" dt="2024-10-16T07:21:15.513" v="3" actId="255"/>
          <ac:spMkLst>
            <pc:docMk/>
            <pc:sldMk cId="2866585428" sldId="676"/>
            <ac:spMk id="7" creationId="{7315CC45-9F92-659B-4503-BBDA037FEA4C}"/>
          </ac:spMkLst>
        </pc:spChg>
      </pc:sldChg>
      <pc:sldChg chg="del">
        <pc:chgData name="Annette Andresen" userId="fbfb720f-d6f2-45c4-ada2-1b4093edab50" providerId="ADAL" clId="{F1BB5E2B-FCAC-4DED-A3A7-82B08E0731B8}" dt="2024-10-15T10:39:06.317" v="2" actId="2696"/>
        <pc:sldMkLst>
          <pc:docMk/>
          <pc:sldMk cId="775965121" sldId="696"/>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ssholder for top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b-NO"/>
          </a:p>
        </p:txBody>
      </p:sp>
      <p:sp>
        <p:nvSpPr>
          <p:cNvPr id="3" name="Plassholder for dato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F7FE445-C50C-4392-8C23-8E0205D2EEC6}" type="datetimeFigureOut">
              <a:rPr lang="nb-NO" smtClean="0"/>
              <a:t>08.11.2024</a:t>
            </a:fld>
            <a:endParaRPr lang="nb-NO"/>
          </a:p>
        </p:txBody>
      </p:sp>
      <p:sp>
        <p:nvSpPr>
          <p:cNvPr id="4" name="Plassholder for lysbilde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b-NO"/>
          </a:p>
        </p:txBody>
      </p:sp>
      <p:sp>
        <p:nvSpPr>
          <p:cNvPr id="5" name="Plassholder for nota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6" name="Plassholder for bunn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b-NO"/>
          </a:p>
        </p:txBody>
      </p:sp>
      <p:sp>
        <p:nvSpPr>
          <p:cNvPr id="7" name="Plassholder for lysbilde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9302B08-3850-4371-A4E7-55B8A8D19444}" type="slidenum">
              <a:rPr lang="nb-NO" smtClean="0"/>
              <a:t>‹#›</a:t>
            </a:fld>
            <a:endParaRPr lang="nb-NO"/>
          </a:p>
        </p:txBody>
      </p:sp>
    </p:spTree>
    <p:extLst>
      <p:ext uri="{BB962C8B-B14F-4D97-AF65-F5344CB8AC3E}">
        <p14:creationId xmlns:p14="http://schemas.microsoft.com/office/powerpoint/2010/main" val="20315199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3" Type="http://schemas.openxmlformats.org/officeDocument/2006/relationships/hyperlink" Target="https://www.microsoft.com/en-us/security/blog/2023/03/13/dev-1101-enables-high-volume-aitm-campaigns-with-open-source-phishing-kit/?msockid=2dda3d21b20c65da2fb82919b3f964d3" TargetMode="External"/><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39302B08-3850-4371-A4E7-55B8A8D19444}" type="slidenum">
              <a:rPr lang="nb-NO" smtClean="0"/>
              <a:t>3</a:t>
            </a:fld>
            <a:endParaRPr lang="nb-NO"/>
          </a:p>
        </p:txBody>
      </p:sp>
    </p:spTree>
    <p:extLst>
      <p:ext uri="{BB962C8B-B14F-4D97-AF65-F5344CB8AC3E}">
        <p14:creationId xmlns:p14="http://schemas.microsoft.com/office/powerpoint/2010/main" val="374931509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IEA: </a:t>
            </a:r>
            <a:r>
              <a:rPr lang="en-GB" err="1"/>
              <a:t>angrep</a:t>
            </a:r>
            <a:r>
              <a:rPr lang="en-GB"/>
              <a:t> mot </a:t>
            </a:r>
            <a:r>
              <a:rPr lang="en-GB" err="1"/>
              <a:t>kraftsektoren</a:t>
            </a:r>
            <a:r>
              <a:rPr lang="en-GB"/>
              <a:t> er </a:t>
            </a:r>
            <a:r>
              <a:rPr lang="en-GB" err="1"/>
              <a:t>økende</a:t>
            </a:r>
            <a:r>
              <a:rPr lang="en-GB"/>
              <a:t>, </a:t>
            </a:r>
            <a:r>
              <a:rPr lang="en-GB" err="1"/>
              <a:t>og</a:t>
            </a:r>
            <a:r>
              <a:rPr lang="en-GB"/>
              <a:t> </a:t>
            </a:r>
            <a:r>
              <a:rPr lang="en-GB" err="1"/>
              <a:t>digitaliseringen</a:t>
            </a:r>
            <a:r>
              <a:rPr lang="en-GB"/>
              <a:t> </a:t>
            </a:r>
            <a:r>
              <a:rPr lang="en-GB" err="1"/>
              <a:t>bidrar</a:t>
            </a:r>
            <a:r>
              <a:rPr lang="en-GB"/>
              <a:t> </a:t>
            </a:r>
            <a:r>
              <a:rPr lang="en-GB" err="1"/>
              <a:t>til</a:t>
            </a:r>
            <a:r>
              <a:rPr lang="en-GB"/>
              <a:t> å </a:t>
            </a:r>
            <a:r>
              <a:rPr lang="en-GB" err="1"/>
              <a:t>øke</a:t>
            </a:r>
            <a:r>
              <a:rPr lang="en-GB"/>
              <a:t> </a:t>
            </a:r>
            <a:r>
              <a:rPr lang="en-GB" err="1"/>
              <a:t>sårbarhetseksponeringen</a:t>
            </a:r>
            <a:r>
              <a:rPr lang="en-GB"/>
              <a:t>. </a:t>
            </a:r>
          </a:p>
        </p:txBody>
      </p:sp>
      <p:sp>
        <p:nvSpPr>
          <p:cNvPr id="4" name="Slide Number Placeholder 3"/>
          <p:cNvSpPr>
            <a:spLocks noGrp="1"/>
          </p:cNvSpPr>
          <p:nvPr>
            <p:ph type="sldNum" sz="quarter" idx="5"/>
          </p:nvPr>
        </p:nvSpPr>
        <p:spPr/>
        <p:txBody>
          <a:bodyPr/>
          <a:lstStyle/>
          <a:p>
            <a:fld id="{39302B08-3850-4371-A4E7-55B8A8D19444}" type="slidenum">
              <a:rPr lang="nb-NO" smtClean="0"/>
              <a:t>14</a:t>
            </a:fld>
            <a:endParaRPr lang="nb-NO"/>
          </a:p>
        </p:txBody>
      </p:sp>
    </p:spTree>
    <p:extLst>
      <p:ext uri="{BB962C8B-B14F-4D97-AF65-F5344CB8AC3E}">
        <p14:creationId xmlns:p14="http://schemas.microsoft.com/office/powerpoint/2010/main" val="82691095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b-NO"/>
              <a:t>Diskusjonsøvelse er en simulert interaktiv diskusjon om et hypotetisk scenario</a:t>
            </a:r>
          </a:p>
          <a:p>
            <a:pPr marL="0" marR="0" lvl="0" indent="0" algn="l" defTabSz="914400" rtl="0" eaLnBrk="1" fontAlgn="auto" latinLnBrk="0" hangingPunct="1">
              <a:lnSpc>
                <a:spcPct val="100000"/>
              </a:lnSpc>
              <a:spcBef>
                <a:spcPts val="0"/>
              </a:spcBef>
              <a:spcAft>
                <a:spcPts val="0"/>
              </a:spcAft>
              <a:buClrTx/>
              <a:buSzTx/>
              <a:buFontTx/>
              <a:buNone/>
              <a:tabLst/>
              <a:defRPr/>
            </a:pPr>
            <a:r>
              <a:rPr lang="nb-NO"/>
              <a:t>Situasjonsbeskrivelse er gitt sammen med et sett med mål som skal oppnås
Deltakerne står overfor forskjellige utfordringer mens de går gjennom det hypotetiske scenariet
Evalueringen innebærer en gjennomgang av øvelsen for å identifisere styrker og svakheter
Rapporteringen omfatter dokumentasjon av funn og anbefalinger</a:t>
            </a:r>
          </a:p>
          <a:p>
            <a:endParaRPr lang="en-US"/>
          </a:p>
        </p:txBody>
      </p:sp>
      <p:sp>
        <p:nvSpPr>
          <p:cNvPr id="4" name="Slide Number Placeholder 3"/>
          <p:cNvSpPr>
            <a:spLocks noGrp="1"/>
          </p:cNvSpPr>
          <p:nvPr>
            <p:ph type="sldNum" sz="quarter" idx="5"/>
          </p:nvPr>
        </p:nvSpPr>
        <p:spPr/>
        <p:txBody>
          <a:bodyPr/>
          <a:lstStyle/>
          <a:p>
            <a:fld id="{39302B08-3850-4371-A4E7-55B8A8D19444}" type="slidenum">
              <a:rPr lang="nb-NO" smtClean="0"/>
              <a:t>16</a:t>
            </a:fld>
            <a:endParaRPr lang="nb-NO"/>
          </a:p>
        </p:txBody>
      </p:sp>
    </p:spTree>
    <p:extLst>
      <p:ext uri="{BB962C8B-B14F-4D97-AF65-F5344CB8AC3E}">
        <p14:creationId xmlns:p14="http://schemas.microsoft.com/office/powerpoint/2010/main" val="372084156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39302B08-3850-4371-A4E7-55B8A8D19444}" type="slidenum">
              <a:rPr lang="nb-NO" smtClean="0"/>
              <a:t>20</a:t>
            </a:fld>
            <a:endParaRPr lang="nb-NO"/>
          </a:p>
        </p:txBody>
      </p:sp>
    </p:spTree>
    <p:extLst>
      <p:ext uri="{BB962C8B-B14F-4D97-AF65-F5344CB8AC3E}">
        <p14:creationId xmlns:p14="http://schemas.microsoft.com/office/powerpoint/2010/main" val="395456131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9302B08-3850-4371-A4E7-55B8A8D19444}" type="slidenum">
              <a:rPr lang="nb-NO" smtClean="0"/>
              <a:t>22</a:t>
            </a:fld>
            <a:endParaRPr lang="nb-NO"/>
          </a:p>
        </p:txBody>
      </p:sp>
    </p:spTree>
    <p:extLst>
      <p:ext uri="{BB962C8B-B14F-4D97-AF65-F5344CB8AC3E}">
        <p14:creationId xmlns:p14="http://schemas.microsoft.com/office/powerpoint/2010/main" val="145259820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39302B08-3850-4371-A4E7-55B8A8D19444}" type="slidenum">
              <a:rPr lang="nb-NO" smtClean="0"/>
              <a:t>23</a:t>
            </a:fld>
            <a:endParaRPr lang="nb-NO"/>
          </a:p>
        </p:txBody>
      </p:sp>
    </p:spTree>
    <p:extLst>
      <p:ext uri="{BB962C8B-B14F-4D97-AF65-F5344CB8AC3E}">
        <p14:creationId xmlns:p14="http://schemas.microsoft.com/office/powerpoint/2010/main" val="312678656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b-NO"/>
              <a:t>Hvordan kunne dette angrepet vært forhindret?</a:t>
            </a:r>
          </a:p>
          <a:p>
            <a:r>
              <a:rPr lang="nb-NO"/>
              <a:t>Diskuter mulige forebyggende tiltak som bedre autentisering, strengere tilgangskontroll, og regelmessige sikkerhetsrevisjoner hos leverandøren.</a:t>
            </a:r>
          </a:p>
          <a:p>
            <a:r>
              <a:rPr lang="nb-NO"/>
              <a:t>Hvilke sikkerhetstiltak kan implementeres for å beskytte mot slike angrep?</a:t>
            </a:r>
          </a:p>
          <a:p>
            <a:r>
              <a:rPr lang="nb-NO"/>
              <a:t>Utforsk tiltak som multifaktorautentisering, overvåking av nettverkstrafikk, og bruk av sikkerhetsprotokoller.</a:t>
            </a:r>
          </a:p>
          <a:p>
            <a:r>
              <a:rPr lang="nb-NO"/>
              <a:t>Hvordan bør samhandlingen med leverandøren foregå når et innbrudd oppdages?</a:t>
            </a:r>
          </a:p>
          <a:p>
            <a:r>
              <a:rPr lang="nb-NO"/>
              <a:t>Diskuter prosedyrer for kommunikasjon, samarbeid om å identifisere og fjerne trusler, og tiltak for å forhindre fremtidige angrep.</a:t>
            </a:r>
          </a:p>
          <a:p>
            <a:r>
              <a:rPr lang="nb-NO"/>
              <a:t>Hva er de langsiktige konsekvensene av slike angrep på tilliten til leverandører og sanntidsdata?</a:t>
            </a:r>
          </a:p>
          <a:p>
            <a:r>
              <a:rPr lang="nb-NO"/>
              <a:t>Diskuter hvordan slike hendelser kan påvirke tilliten til leverandører og sanntidsdata, og hvilke tiltak som kan gjenopprette denne tilliten.</a:t>
            </a:r>
          </a:p>
          <a:p>
            <a:r>
              <a:rPr lang="nb-NO"/>
              <a:t>Hvordan bør kraftverket reagere på slike hendelser i fremtiden?</a:t>
            </a:r>
          </a:p>
          <a:p>
            <a:r>
              <a:rPr lang="nb-NO"/>
              <a:t>Vurder beredskapsplaner, opplæring av ansatte, og etablering av en responsprotokoll for å håndtere lignende situasjoner.</a:t>
            </a:r>
          </a:p>
          <a:p>
            <a:r>
              <a:rPr lang="nb-NO"/>
              <a:t>Hva er de økonomiske og operasjonelle konsekvensene av slike angrep?</a:t>
            </a:r>
          </a:p>
          <a:p>
            <a:r>
              <a:rPr lang="nb-NO"/>
              <a:t>Analyser de økonomiske tapene og operasjonelle utfordringene som følge av manipulerte data og nødvendige utbedringer.</a:t>
            </a:r>
          </a:p>
          <a:p>
            <a:endParaRPr lang="en-GB"/>
          </a:p>
        </p:txBody>
      </p:sp>
      <p:sp>
        <p:nvSpPr>
          <p:cNvPr id="4" name="Slide Number Placeholder 3"/>
          <p:cNvSpPr>
            <a:spLocks noGrp="1"/>
          </p:cNvSpPr>
          <p:nvPr>
            <p:ph type="sldNum" sz="quarter" idx="5"/>
          </p:nvPr>
        </p:nvSpPr>
        <p:spPr/>
        <p:txBody>
          <a:bodyPr/>
          <a:lstStyle/>
          <a:p>
            <a:fld id="{39302B08-3850-4371-A4E7-55B8A8D19444}" type="slidenum">
              <a:rPr lang="nb-NO" smtClean="0"/>
              <a:t>42</a:t>
            </a:fld>
            <a:endParaRPr lang="nb-NO"/>
          </a:p>
        </p:txBody>
      </p:sp>
    </p:spTree>
    <p:extLst>
      <p:ext uri="{BB962C8B-B14F-4D97-AF65-F5344CB8AC3E}">
        <p14:creationId xmlns:p14="http://schemas.microsoft.com/office/powerpoint/2010/main" val="42682102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b-NO"/>
              <a:t>Øvingsmål: Etablere </a:t>
            </a:r>
            <a:r>
              <a:rPr lang="nb-NO" err="1"/>
              <a:t>situasjonsfortåelse</a:t>
            </a:r>
            <a:r>
              <a:rPr lang="nb-NO"/>
              <a:t> og bruke planverk i praksis ved OT-hendelse under en 3-4 timers øvelse. </a:t>
            </a:r>
          </a:p>
          <a:p>
            <a:r>
              <a:rPr lang="nb-NO"/>
              <a:t>Evalueres ved: oppsummering (hot wash-up) og spørreskjema etterpå. </a:t>
            </a:r>
          </a:p>
        </p:txBody>
      </p:sp>
      <p:sp>
        <p:nvSpPr>
          <p:cNvPr id="4" name="Slide Number Placeholder 3"/>
          <p:cNvSpPr>
            <a:spLocks noGrp="1"/>
          </p:cNvSpPr>
          <p:nvPr>
            <p:ph type="sldNum" sz="quarter" idx="5"/>
          </p:nvPr>
        </p:nvSpPr>
        <p:spPr/>
        <p:txBody>
          <a:bodyPr/>
          <a:lstStyle/>
          <a:p>
            <a:fld id="{39302B08-3850-4371-A4E7-55B8A8D19444}" type="slidenum">
              <a:rPr lang="nb-NO" smtClean="0"/>
              <a:t>4</a:t>
            </a:fld>
            <a:endParaRPr lang="nb-NO"/>
          </a:p>
        </p:txBody>
      </p:sp>
    </p:spTree>
    <p:extLst>
      <p:ext uri="{BB962C8B-B14F-4D97-AF65-F5344CB8AC3E}">
        <p14:creationId xmlns:p14="http://schemas.microsoft.com/office/powerpoint/2010/main" val="412305770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39302B08-3850-4371-A4E7-55B8A8D19444}" type="slidenum">
              <a:rPr lang="nb-NO" smtClean="0"/>
              <a:t>6</a:t>
            </a:fld>
            <a:endParaRPr lang="nb-NO"/>
          </a:p>
        </p:txBody>
      </p:sp>
    </p:spTree>
    <p:extLst>
      <p:ext uri="{BB962C8B-B14F-4D97-AF65-F5344CB8AC3E}">
        <p14:creationId xmlns:p14="http://schemas.microsoft.com/office/powerpoint/2010/main" val="400014375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nb-NO"/>
              <a:t>Deltagerne diskuterer en eller flere problemstillinger på bakgrunn av et scenario</a:t>
            </a:r>
          </a:p>
          <a:p>
            <a:pPr marL="171450" indent="-171450">
              <a:buFont typeface="Arial" panose="020B0604020202020204" pitchFamily="34" charset="0"/>
              <a:buChar char="•"/>
            </a:pPr>
            <a:r>
              <a:rPr lang="nb-NO"/>
              <a:t>Diskusjonene styres av øvingsleder</a:t>
            </a:r>
          </a:p>
          <a:p>
            <a:pPr marL="171450" indent="-171450">
              <a:buFont typeface="Arial" panose="020B0604020202020204" pitchFamily="34" charset="0"/>
              <a:buChar char="•"/>
            </a:pPr>
            <a:r>
              <a:rPr lang="nb-NO"/>
              <a:t>Gir en gjennomgang av komplekse utfordringer, økt kjennskap til planer og rutiner og bevissthet om forbedringspunkter</a:t>
            </a:r>
          </a:p>
          <a:p>
            <a:endParaRPr lang="en-GB"/>
          </a:p>
        </p:txBody>
      </p:sp>
      <p:sp>
        <p:nvSpPr>
          <p:cNvPr id="4" name="Slide Number Placeholder 3"/>
          <p:cNvSpPr>
            <a:spLocks noGrp="1"/>
          </p:cNvSpPr>
          <p:nvPr>
            <p:ph type="sldNum" sz="quarter" idx="5"/>
          </p:nvPr>
        </p:nvSpPr>
        <p:spPr/>
        <p:txBody>
          <a:bodyPr/>
          <a:lstStyle/>
          <a:p>
            <a:fld id="{39302B08-3850-4371-A4E7-55B8A8D19444}" type="slidenum">
              <a:rPr lang="nb-NO" smtClean="0"/>
              <a:t>7</a:t>
            </a:fld>
            <a:endParaRPr lang="nb-NO"/>
          </a:p>
        </p:txBody>
      </p:sp>
    </p:spTree>
    <p:extLst>
      <p:ext uri="{BB962C8B-B14F-4D97-AF65-F5344CB8AC3E}">
        <p14:creationId xmlns:p14="http://schemas.microsoft.com/office/powerpoint/2010/main" val="389252877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nb-NO"/>
              <a:t>Deltagerne diskuterer en eller flere problemstillinger på bakgrunn av et scenario</a:t>
            </a:r>
          </a:p>
          <a:p>
            <a:pPr marL="171450" indent="-171450">
              <a:buFont typeface="Arial" panose="020B0604020202020204" pitchFamily="34" charset="0"/>
              <a:buChar char="•"/>
            </a:pPr>
            <a:r>
              <a:rPr lang="nb-NO"/>
              <a:t>Diskusjonene styres av øvingsleder</a:t>
            </a:r>
          </a:p>
          <a:p>
            <a:pPr marL="171450" indent="-171450">
              <a:buFont typeface="Arial" panose="020B0604020202020204" pitchFamily="34" charset="0"/>
              <a:buChar char="•"/>
            </a:pPr>
            <a:r>
              <a:rPr lang="nb-NO"/>
              <a:t>Gir en gjennomgang av komplekse utfordringer, økt kjennskap til planer og rutiner og bevissthet om forbedringspunkter</a:t>
            </a:r>
          </a:p>
          <a:p>
            <a:endParaRPr lang="en-GB"/>
          </a:p>
        </p:txBody>
      </p:sp>
      <p:sp>
        <p:nvSpPr>
          <p:cNvPr id="4" name="Slide Number Placeholder 3"/>
          <p:cNvSpPr>
            <a:spLocks noGrp="1"/>
          </p:cNvSpPr>
          <p:nvPr>
            <p:ph type="sldNum" sz="quarter" idx="5"/>
          </p:nvPr>
        </p:nvSpPr>
        <p:spPr/>
        <p:txBody>
          <a:bodyPr/>
          <a:lstStyle/>
          <a:p>
            <a:fld id="{39302B08-3850-4371-A4E7-55B8A8D19444}" type="slidenum">
              <a:rPr lang="nb-NO" smtClean="0"/>
              <a:t>8</a:t>
            </a:fld>
            <a:endParaRPr lang="nb-NO"/>
          </a:p>
        </p:txBody>
      </p:sp>
    </p:spTree>
    <p:extLst>
      <p:ext uri="{BB962C8B-B14F-4D97-AF65-F5344CB8AC3E}">
        <p14:creationId xmlns:p14="http://schemas.microsoft.com/office/powerpoint/2010/main" val="362475856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CISO, Incident Manager (IM), </a:t>
            </a:r>
          </a:p>
          <a:p>
            <a:r>
              <a:rPr lang="en-GB" err="1"/>
              <a:t>Kontaktflate</a:t>
            </a:r>
            <a:r>
              <a:rPr lang="en-GB"/>
              <a:t> </a:t>
            </a:r>
            <a:r>
              <a:rPr lang="en-GB" err="1"/>
              <a:t>mellom</a:t>
            </a:r>
            <a:r>
              <a:rPr lang="en-GB"/>
              <a:t> IT </a:t>
            </a:r>
            <a:r>
              <a:rPr lang="en-GB" err="1"/>
              <a:t>og</a:t>
            </a:r>
            <a:r>
              <a:rPr lang="en-GB"/>
              <a:t> </a:t>
            </a:r>
            <a:r>
              <a:rPr lang="en-GB" err="1"/>
              <a:t>øvrig</a:t>
            </a:r>
            <a:r>
              <a:rPr lang="en-GB"/>
              <a:t> </a:t>
            </a:r>
            <a:r>
              <a:rPr lang="en-GB" err="1"/>
              <a:t>beredskapsorganisasjon</a:t>
            </a:r>
            <a:r>
              <a:rPr lang="en-GB"/>
              <a:t>?!</a:t>
            </a:r>
          </a:p>
        </p:txBody>
      </p:sp>
      <p:sp>
        <p:nvSpPr>
          <p:cNvPr id="4" name="Slide Number Placeholder 3"/>
          <p:cNvSpPr>
            <a:spLocks noGrp="1"/>
          </p:cNvSpPr>
          <p:nvPr>
            <p:ph type="sldNum" sz="quarter" idx="5"/>
          </p:nvPr>
        </p:nvSpPr>
        <p:spPr/>
        <p:txBody>
          <a:bodyPr/>
          <a:lstStyle/>
          <a:p>
            <a:fld id="{39302B08-3850-4371-A4E7-55B8A8D19444}" type="slidenum">
              <a:rPr lang="nb-NO" smtClean="0"/>
              <a:t>10</a:t>
            </a:fld>
            <a:endParaRPr lang="nb-NO"/>
          </a:p>
        </p:txBody>
      </p:sp>
    </p:spTree>
    <p:extLst>
      <p:ext uri="{BB962C8B-B14F-4D97-AF65-F5344CB8AC3E}">
        <p14:creationId xmlns:p14="http://schemas.microsoft.com/office/powerpoint/2010/main" val="136317174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b-NO"/>
              <a:t>Loggfører er en viktig støttefunksjon for beredskapskoordinator/leder</a:t>
            </a:r>
          </a:p>
          <a:p>
            <a:r>
              <a:rPr lang="nb-NO"/>
              <a:t>- Noterer faktainformasjon om saken og besluttede tiltak</a:t>
            </a:r>
          </a:p>
          <a:p>
            <a:r>
              <a:rPr lang="nb-NO"/>
              <a:t> </a:t>
            </a:r>
          </a:p>
          <a:p>
            <a:r>
              <a:rPr lang="nb-NO"/>
              <a:t>- Sørger for å få oppdatert status på tiltakene på neste statusmøte</a:t>
            </a:r>
          </a:p>
          <a:p>
            <a:r>
              <a:rPr lang="nb-NO"/>
              <a:t>- Danner seg et bilde over situasjonen – får ”informasjonsoverlegenhet”</a:t>
            </a:r>
          </a:p>
          <a:p>
            <a:r>
              <a:rPr lang="nb-NO"/>
              <a:t>- Stopper beredskapsledelsen hvis de forviller seg, sporer av eller bruker mye tid </a:t>
            </a:r>
          </a:p>
          <a:p>
            <a:r>
              <a:rPr lang="nb-NO"/>
              <a:t>- Korrigerer misforståelser eller feil situasjonsforståelse </a:t>
            </a:r>
          </a:p>
          <a:p>
            <a:endParaRPr lang="nb-NO"/>
          </a:p>
          <a:p>
            <a:r>
              <a:rPr lang="nb-NO"/>
              <a:t>- Dokumenterer hendelsesforløp, tiltak, håndtering osv.:</a:t>
            </a:r>
          </a:p>
          <a:p>
            <a:r>
              <a:rPr lang="nb-NO">
                <a:sym typeface="Wingdings" panose="05000000000000000000" pitchFamily="2" charset="2"/>
              </a:rPr>
              <a:t></a:t>
            </a:r>
            <a:r>
              <a:rPr lang="nb-NO"/>
              <a:t>Kontinuitet – ved langvarig håndtering av hendelser</a:t>
            </a:r>
          </a:p>
          <a:p>
            <a:pPr marL="171450" indent="-171450">
              <a:buFont typeface="Wingdings" panose="05000000000000000000" pitchFamily="2" charset="2"/>
              <a:buChar char="à"/>
            </a:pPr>
            <a:r>
              <a:rPr lang="nb-NO"/>
              <a:t>For evaluering, rapportering, gransking og evt. rettsoppgjør i etterkant</a:t>
            </a:r>
          </a:p>
          <a:p>
            <a:pPr marL="0" indent="0">
              <a:buFont typeface="Wingdings" panose="05000000000000000000" pitchFamily="2" charset="2"/>
              <a:buNone/>
            </a:pPr>
            <a:endParaRPr lang="nb-NO"/>
          </a:p>
          <a:p>
            <a:r>
              <a:rPr lang="nb-NO"/>
              <a:t>- Dokumenter tidspunkt for når informasjonen ble observert/fanget opp og når den ble overlevert – kan være timers forskjell</a:t>
            </a:r>
          </a:p>
          <a:p>
            <a:pPr marL="171450" indent="-171450">
              <a:buFontTx/>
              <a:buChar char="-"/>
            </a:pPr>
            <a:r>
              <a:rPr lang="nb-NO"/>
              <a:t>Loggfør hvor/hvem informasjonen kommer fra - både sender og mottaker av informasjonen.</a:t>
            </a:r>
          </a:p>
          <a:p>
            <a:r>
              <a:rPr lang="nb-NO"/>
              <a:t>- Funksjon: gjør det enklere å spore uoverensstemmelser underveis og i etterkant</a:t>
            </a:r>
          </a:p>
          <a:p>
            <a:endParaRPr lang="nb-NO"/>
          </a:p>
          <a:p>
            <a:r>
              <a:rPr lang="nb-NO"/>
              <a:t>Ved endringer/oppdatering - ny linje, henvis til den gamle (IKKE oppdater den gamle! Viktig for å få med seg endringer i situasjonsbildet)</a:t>
            </a:r>
          </a:p>
          <a:p>
            <a:endParaRPr lang="en-GB"/>
          </a:p>
        </p:txBody>
      </p:sp>
      <p:sp>
        <p:nvSpPr>
          <p:cNvPr id="4" name="Slide Number Placeholder 3"/>
          <p:cNvSpPr>
            <a:spLocks noGrp="1"/>
          </p:cNvSpPr>
          <p:nvPr>
            <p:ph type="sldNum" sz="quarter" idx="5"/>
          </p:nvPr>
        </p:nvSpPr>
        <p:spPr/>
        <p:txBody>
          <a:bodyPr/>
          <a:lstStyle/>
          <a:p>
            <a:fld id="{39302B08-3850-4371-A4E7-55B8A8D19444}" type="slidenum">
              <a:rPr lang="nb-NO" smtClean="0"/>
              <a:t>11</a:t>
            </a:fld>
            <a:endParaRPr lang="nb-NO"/>
          </a:p>
        </p:txBody>
      </p:sp>
    </p:spTree>
    <p:extLst>
      <p:ext uri="{BB962C8B-B14F-4D97-AF65-F5344CB8AC3E}">
        <p14:creationId xmlns:p14="http://schemas.microsoft.com/office/powerpoint/2010/main" val="211361071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9302B08-3850-4371-A4E7-55B8A8D19444}" type="slidenum">
              <a:rPr lang="nb-NO" smtClean="0"/>
              <a:t>12</a:t>
            </a:fld>
            <a:endParaRPr lang="nb-NO"/>
          </a:p>
        </p:txBody>
      </p:sp>
    </p:spTree>
    <p:extLst>
      <p:ext uri="{BB962C8B-B14F-4D97-AF65-F5344CB8AC3E}">
        <p14:creationId xmlns:p14="http://schemas.microsoft.com/office/powerpoint/2010/main" val="261988957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hlinkClick r:id="rId3"/>
              </a:rPr>
              <a:t>DEV-1101 enables high-volume </a:t>
            </a:r>
            <a:r>
              <a:rPr lang="en-US" dirty="0" err="1">
                <a:hlinkClick r:id="rId3"/>
              </a:rPr>
              <a:t>AiTM</a:t>
            </a:r>
            <a:r>
              <a:rPr lang="en-US" dirty="0">
                <a:hlinkClick r:id="rId3"/>
              </a:rPr>
              <a:t> campaigns with open-source phishing kit | Microsoft Security Blog</a:t>
            </a:r>
            <a:endParaRPr lang="nb-NO" b="0" i="0" dirty="0">
              <a:effectLst/>
              <a:latin typeface="Segoe UI" panose="020B0502040204020203" pitchFamily="34" charset="0"/>
            </a:endParaRPr>
          </a:p>
        </p:txBody>
      </p:sp>
      <p:sp>
        <p:nvSpPr>
          <p:cNvPr id="4" name="Slide Number Placeholder 3"/>
          <p:cNvSpPr>
            <a:spLocks noGrp="1"/>
          </p:cNvSpPr>
          <p:nvPr>
            <p:ph type="sldNum" sz="quarter" idx="5"/>
          </p:nvPr>
        </p:nvSpPr>
        <p:spPr/>
        <p:txBody>
          <a:bodyPr/>
          <a:lstStyle/>
          <a:p>
            <a:fld id="{39302B08-3850-4371-A4E7-55B8A8D19444}" type="slidenum">
              <a:rPr lang="nb-NO" smtClean="0"/>
              <a:t>13</a:t>
            </a:fld>
            <a:endParaRPr lang="nb-NO"/>
          </a:p>
        </p:txBody>
      </p:sp>
    </p:spTree>
    <p:extLst>
      <p:ext uri="{BB962C8B-B14F-4D97-AF65-F5344CB8AC3E}">
        <p14:creationId xmlns:p14="http://schemas.microsoft.com/office/powerpoint/2010/main" val="71557696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1.xml"/><Relationship Id="rId4" Type="http://schemas.openxmlformats.org/officeDocument/2006/relationships/image" Target="../media/image7.jpeg"/></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2.svg"/><Relationship Id="rId7" Type="http://schemas.openxmlformats.org/officeDocument/2006/relationships/image" Target="../media/image16.sv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15.png"/><Relationship Id="rId5" Type="http://schemas.openxmlformats.org/officeDocument/2006/relationships/image" Target="../media/image14.svg"/><Relationship Id="rId4" Type="http://schemas.openxmlformats.org/officeDocument/2006/relationships/image" Target="../media/image13.png"/></Relationships>
</file>

<file path=ppt/slideLayouts/_rels/slideLayout24.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image" Target="../media/image14.svg"/><Relationship Id="rId7" Type="http://schemas.microsoft.com/office/2007/relationships/hdphoto" Target="../media/hdphoto1.wdp"/><Relationship Id="rId2" Type="http://schemas.openxmlformats.org/officeDocument/2006/relationships/image" Target="../media/image13.png"/><Relationship Id="rId1" Type="http://schemas.openxmlformats.org/officeDocument/2006/relationships/slideMaster" Target="../slideMasters/slideMaster1.xml"/><Relationship Id="rId6" Type="http://schemas.openxmlformats.org/officeDocument/2006/relationships/image" Target="../media/image17.png"/><Relationship Id="rId5" Type="http://schemas.openxmlformats.org/officeDocument/2006/relationships/image" Target="../media/image16.svg"/><Relationship Id="rId4" Type="http://schemas.openxmlformats.org/officeDocument/2006/relationships/image" Target="../media/image15.png"/><Relationship Id="rId9" Type="http://schemas.openxmlformats.org/officeDocument/2006/relationships/image" Target="../media/image2.svg"/></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2.svg"/><Relationship Id="rId7" Type="http://schemas.openxmlformats.org/officeDocument/2006/relationships/image" Target="../media/image16.sv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15.png"/><Relationship Id="rId5" Type="http://schemas.openxmlformats.org/officeDocument/2006/relationships/image" Target="../media/image14.svg"/><Relationship Id="rId4" Type="http://schemas.openxmlformats.org/officeDocument/2006/relationships/image" Target="../media/image13.png"/></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image" Target="../media/image18.emf"/><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3" Type="http://schemas.openxmlformats.org/officeDocument/2006/relationships/image" Target="../media/image20.svg"/><Relationship Id="rId2" Type="http://schemas.openxmlformats.org/officeDocument/2006/relationships/image" Target="../media/image19.png"/><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3" Type="http://schemas.openxmlformats.org/officeDocument/2006/relationships/image" Target="../media/image20.svg"/><Relationship Id="rId2" Type="http://schemas.openxmlformats.org/officeDocument/2006/relationships/image" Target="../media/image19.png"/><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3" Type="http://schemas.openxmlformats.org/officeDocument/2006/relationships/image" Target="../media/image21.svg"/><Relationship Id="rId7" Type="http://schemas.openxmlformats.org/officeDocument/2006/relationships/image" Target="../media/image6.svg"/><Relationship Id="rId2" Type="http://schemas.openxmlformats.org/officeDocument/2006/relationships/image" Target="../media/image13.png"/><Relationship Id="rId1" Type="http://schemas.openxmlformats.org/officeDocument/2006/relationships/slideMaster" Target="../slideMasters/slideMaster2.xml"/><Relationship Id="rId6" Type="http://schemas.openxmlformats.org/officeDocument/2006/relationships/image" Target="../media/image5.png"/><Relationship Id="rId5" Type="http://schemas.openxmlformats.org/officeDocument/2006/relationships/image" Target="../media/image22.svg"/><Relationship Id="rId4" Type="http://schemas.openxmlformats.org/officeDocument/2006/relationships/image" Target="../media/image15.png"/></Relationships>
</file>

<file path=ppt/slideLayouts/_rels/slideLayout44.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image" Target="../media/image14.svg"/><Relationship Id="rId7" Type="http://schemas.microsoft.com/office/2007/relationships/hdphoto" Target="../media/hdphoto1.wdp"/><Relationship Id="rId2" Type="http://schemas.openxmlformats.org/officeDocument/2006/relationships/image" Target="../media/image13.png"/><Relationship Id="rId1" Type="http://schemas.openxmlformats.org/officeDocument/2006/relationships/slideMaster" Target="../slideMasters/slideMaster2.xml"/><Relationship Id="rId6" Type="http://schemas.openxmlformats.org/officeDocument/2006/relationships/image" Target="../media/image17.png"/><Relationship Id="rId5" Type="http://schemas.openxmlformats.org/officeDocument/2006/relationships/image" Target="../media/image16.svg"/><Relationship Id="rId4" Type="http://schemas.openxmlformats.org/officeDocument/2006/relationships/image" Target="../media/image15.png"/><Relationship Id="rId9" Type="http://schemas.openxmlformats.org/officeDocument/2006/relationships/image" Target="../media/image6.svg"/></Relationships>
</file>

<file path=ppt/slideLayouts/_rels/slideLayout45.xml.rels><?xml version="1.0" encoding="UTF-8" standalone="yes"?>
<Relationships xmlns="http://schemas.openxmlformats.org/package/2006/relationships"><Relationship Id="rId3" Type="http://schemas.openxmlformats.org/officeDocument/2006/relationships/image" Target="../media/image21.svg"/><Relationship Id="rId7" Type="http://schemas.openxmlformats.org/officeDocument/2006/relationships/image" Target="../media/image6.svg"/><Relationship Id="rId2" Type="http://schemas.openxmlformats.org/officeDocument/2006/relationships/image" Target="../media/image13.png"/><Relationship Id="rId1" Type="http://schemas.openxmlformats.org/officeDocument/2006/relationships/slideMaster" Target="../slideMasters/slideMaster2.xml"/><Relationship Id="rId6" Type="http://schemas.openxmlformats.org/officeDocument/2006/relationships/image" Target="../media/image5.png"/><Relationship Id="rId5" Type="http://schemas.openxmlformats.org/officeDocument/2006/relationships/image" Target="../media/image22.svg"/><Relationship Id="rId4" Type="http://schemas.openxmlformats.org/officeDocument/2006/relationships/image" Target="../media/image15.png"/></Relationships>
</file>

<file path=ppt/slideLayouts/_rels/slideLayout4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8.emf"/><Relationship Id="rId1" Type="http://schemas.openxmlformats.org/officeDocument/2006/relationships/slideMaster" Target="../slideMasters/slideMaster2.xml"/><Relationship Id="rId4" Type="http://schemas.openxmlformats.org/officeDocument/2006/relationships/image" Target="../media/image6.svg"/></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Logo">
    <p:spTree>
      <p:nvGrpSpPr>
        <p:cNvPr id="1" name=""/>
        <p:cNvGrpSpPr/>
        <p:nvPr/>
      </p:nvGrpSpPr>
      <p:grpSpPr>
        <a:xfrm>
          <a:off x="0" y="0"/>
          <a:ext cx="0" cy="0"/>
          <a:chOff x="0" y="0"/>
          <a:chExt cx="0" cy="0"/>
        </a:xfrm>
      </p:grpSpPr>
      <p:sp>
        <p:nvSpPr>
          <p:cNvPr id="3" name="Plassholder for dato 2">
            <a:extLst>
              <a:ext uri="{FF2B5EF4-FFF2-40B4-BE49-F238E27FC236}">
                <a16:creationId xmlns:a16="http://schemas.microsoft.com/office/drawing/2014/main" id="{DA050274-0AE5-9646-40C1-EA0D293B6421}"/>
              </a:ext>
            </a:extLst>
          </p:cNvPr>
          <p:cNvSpPr>
            <a:spLocks noGrp="1"/>
          </p:cNvSpPr>
          <p:nvPr>
            <p:ph type="dt" sz="half" idx="10"/>
          </p:nvPr>
        </p:nvSpPr>
        <p:spPr/>
        <p:txBody>
          <a:bodyPr/>
          <a:lstStyle/>
          <a:p>
            <a:fld id="{7A3EEC10-907B-4193-B476-F1FBD686D93B}" type="datetime1">
              <a:rPr lang="en-GB" smtClean="0"/>
              <a:t>08/11/2024</a:t>
            </a:fld>
            <a:endParaRPr lang="en-GB"/>
          </a:p>
        </p:txBody>
      </p:sp>
      <p:sp>
        <p:nvSpPr>
          <p:cNvPr id="4" name="Plassholder for bunntekst 3">
            <a:extLst>
              <a:ext uri="{FF2B5EF4-FFF2-40B4-BE49-F238E27FC236}">
                <a16:creationId xmlns:a16="http://schemas.microsoft.com/office/drawing/2014/main" id="{0BE72851-A619-1183-DA7C-C33A095A1D24}"/>
              </a:ext>
            </a:extLst>
          </p:cNvPr>
          <p:cNvSpPr>
            <a:spLocks noGrp="1"/>
          </p:cNvSpPr>
          <p:nvPr>
            <p:ph type="ftr" sz="quarter" idx="11"/>
          </p:nvPr>
        </p:nvSpPr>
        <p:spPr/>
        <p:txBody>
          <a:bodyPr/>
          <a:lstStyle/>
          <a:p>
            <a:endParaRPr lang="en-GB"/>
          </a:p>
        </p:txBody>
      </p:sp>
      <p:sp>
        <p:nvSpPr>
          <p:cNvPr id="5" name="Plassholder for lysbildenummer 4">
            <a:extLst>
              <a:ext uri="{FF2B5EF4-FFF2-40B4-BE49-F238E27FC236}">
                <a16:creationId xmlns:a16="http://schemas.microsoft.com/office/drawing/2014/main" id="{3DFFD005-8DAE-4E07-E767-1D1F6A05B331}"/>
              </a:ext>
            </a:extLst>
          </p:cNvPr>
          <p:cNvSpPr>
            <a:spLocks noGrp="1"/>
          </p:cNvSpPr>
          <p:nvPr>
            <p:ph type="sldNum" sz="quarter" idx="12"/>
          </p:nvPr>
        </p:nvSpPr>
        <p:spPr>
          <a:xfrm>
            <a:off x="0" y="-244839"/>
            <a:ext cx="586545" cy="107722"/>
          </a:xfrm>
        </p:spPr>
        <p:txBody>
          <a:bodyPr>
            <a:spAutoFit/>
          </a:bodyPr>
          <a:lstStyle>
            <a:lvl1pPr>
              <a:defRPr sz="100"/>
            </a:lvl1pPr>
          </a:lstStyle>
          <a:p>
            <a:fld id="{431395A8-EFA2-4C09-BFB9-F80178931A29}" type="slidenum">
              <a:rPr lang="en-GB" smtClean="0"/>
              <a:pPr/>
              <a:t>‹#›</a:t>
            </a:fld>
            <a:endParaRPr lang="en-GB"/>
          </a:p>
        </p:txBody>
      </p:sp>
      <p:pic>
        <p:nvPicPr>
          <p:cNvPr id="6" name="Picture 7" descr="Logo&#10;&#10;Description automatically generated">
            <a:extLst>
              <a:ext uri="{FF2B5EF4-FFF2-40B4-BE49-F238E27FC236}">
                <a16:creationId xmlns:a16="http://schemas.microsoft.com/office/drawing/2014/main" id="{698CFAD4-43B8-689E-E7F2-FD9B61A4DF6F}"/>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265440" y="2429078"/>
            <a:ext cx="7335759" cy="1774506"/>
          </a:xfrm>
          <a:prstGeom prst="rect">
            <a:avLst/>
          </a:prstGeom>
        </p:spPr>
      </p:pic>
      <p:pic>
        <p:nvPicPr>
          <p:cNvPr id="2" name="Picture 1" descr="A number with a number in the middle&#10;&#10;Description automatically generated with medium confidence">
            <a:extLst>
              <a:ext uri="{FF2B5EF4-FFF2-40B4-BE49-F238E27FC236}">
                <a16:creationId xmlns:a16="http://schemas.microsoft.com/office/drawing/2014/main" id="{7D479762-AAD8-8D2A-FE35-84C7F702C1CA}"/>
              </a:ext>
            </a:extLst>
          </p:cNvPr>
          <p:cNvPicPr>
            <a:picLocks noGrp="1" noRot="1" noMove="1" noResize="1" noEditPoints="1" noAdjustHandles="1" noChangeArrowheads="1" noChangeShapeType="1" noCrop="1"/>
          </p:cNvPicPr>
          <p:nvPr userDrawn="1"/>
        </p:nvPicPr>
        <p:blipFill>
          <a:blip r:embed="rId3">
            <a:extLst>
              <a:ext uri="{28A0092B-C50C-407E-A947-70E740481C1C}">
                <a14:useLocalDpi xmlns:a14="http://schemas.microsoft.com/office/drawing/2010/main" val="0"/>
              </a:ext>
            </a:extLst>
          </a:blip>
          <a:stretch>
            <a:fillRect/>
          </a:stretch>
        </p:blipFill>
        <p:spPr>
          <a:xfrm>
            <a:off x="596920" y="1647811"/>
            <a:ext cx="3337040" cy="3337040"/>
          </a:xfrm>
          <a:prstGeom prst="rect">
            <a:avLst/>
          </a:prstGeom>
        </p:spPr>
      </p:pic>
    </p:spTree>
    <p:extLst>
      <p:ext uri="{BB962C8B-B14F-4D97-AF65-F5344CB8AC3E}">
        <p14:creationId xmlns:p14="http://schemas.microsoft.com/office/powerpoint/2010/main" val="282449440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Deloverskrift #3">
    <p:spTree>
      <p:nvGrpSpPr>
        <p:cNvPr id="1" name=""/>
        <p:cNvGrpSpPr/>
        <p:nvPr/>
      </p:nvGrpSpPr>
      <p:grpSpPr>
        <a:xfrm>
          <a:off x="0" y="0"/>
          <a:ext cx="0" cy="0"/>
          <a:chOff x="0" y="0"/>
          <a:chExt cx="0" cy="0"/>
        </a:xfrm>
      </p:grpSpPr>
      <p:sp>
        <p:nvSpPr>
          <p:cNvPr id="18" name="Frihåndsform: figur 17">
            <a:extLst>
              <a:ext uri="{FF2B5EF4-FFF2-40B4-BE49-F238E27FC236}">
                <a16:creationId xmlns:a16="http://schemas.microsoft.com/office/drawing/2014/main" id="{3CDB8F73-C990-E316-B8CB-3A5AD36C9002}"/>
              </a:ext>
            </a:extLst>
          </p:cNvPr>
          <p:cNvSpPr/>
          <p:nvPr userDrawn="1"/>
        </p:nvSpPr>
        <p:spPr>
          <a:xfrm>
            <a:off x="0" y="4917688"/>
            <a:ext cx="4261104" cy="1940312"/>
          </a:xfrm>
          <a:custGeom>
            <a:avLst/>
            <a:gdLst>
              <a:gd name="connsiteX0" fmla="*/ 0 w 4261104"/>
              <a:gd name="connsiteY0" fmla="*/ 0 h 1940312"/>
              <a:gd name="connsiteX1" fmla="*/ 3738811 w 4261104"/>
              <a:gd name="connsiteY1" fmla="*/ 0 h 1940312"/>
              <a:gd name="connsiteX2" fmla="*/ 4261104 w 4261104"/>
              <a:gd name="connsiteY2" fmla="*/ 522293 h 1940312"/>
              <a:gd name="connsiteX3" fmla="*/ 4261104 w 4261104"/>
              <a:gd name="connsiteY3" fmla="*/ 1418019 h 1940312"/>
              <a:gd name="connsiteX4" fmla="*/ 3738811 w 4261104"/>
              <a:gd name="connsiteY4" fmla="*/ 1940312 h 1940312"/>
              <a:gd name="connsiteX5" fmla="*/ 0 w 4261104"/>
              <a:gd name="connsiteY5" fmla="*/ 1940312 h 1940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261104" h="1940312">
                <a:moveTo>
                  <a:pt x="0" y="0"/>
                </a:moveTo>
                <a:lnTo>
                  <a:pt x="3738811" y="0"/>
                </a:lnTo>
                <a:cubicBezTo>
                  <a:pt x="4027265" y="0"/>
                  <a:pt x="4261104" y="233839"/>
                  <a:pt x="4261104" y="522293"/>
                </a:cubicBezTo>
                <a:lnTo>
                  <a:pt x="4261104" y="1418019"/>
                </a:lnTo>
                <a:cubicBezTo>
                  <a:pt x="4261104" y="1706473"/>
                  <a:pt x="4027265" y="1940312"/>
                  <a:pt x="3738811" y="1940312"/>
                </a:cubicBezTo>
                <a:lnTo>
                  <a:pt x="0" y="1940312"/>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sp>
        <p:nvSpPr>
          <p:cNvPr id="12" name="Frihåndsform: figur 11">
            <a:extLst>
              <a:ext uri="{FF2B5EF4-FFF2-40B4-BE49-F238E27FC236}">
                <a16:creationId xmlns:a16="http://schemas.microsoft.com/office/drawing/2014/main" id="{CA20350E-760D-8D65-3B35-C580814D4F10}"/>
              </a:ext>
            </a:extLst>
          </p:cNvPr>
          <p:cNvSpPr/>
          <p:nvPr userDrawn="1"/>
        </p:nvSpPr>
        <p:spPr>
          <a:xfrm>
            <a:off x="0" y="0"/>
            <a:ext cx="11268357" cy="5885588"/>
          </a:xfrm>
          <a:custGeom>
            <a:avLst/>
            <a:gdLst>
              <a:gd name="connsiteX0" fmla="*/ 0 w 11268357"/>
              <a:gd name="connsiteY0" fmla="*/ 0 h 5885588"/>
              <a:gd name="connsiteX1" fmla="*/ 11268357 w 11268357"/>
              <a:gd name="connsiteY1" fmla="*/ 0 h 5885588"/>
              <a:gd name="connsiteX2" fmla="*/ 11268357 w 11268357"/>
              <a:gd name="connsiteY2" fmla="*/ 5373771 h 5885588"/>
              <a:gd name="connsiteX3" fmla="*/ 10756540 w 11268357"/>
              <a:gd name="connsiteY3" fmla="*/ 5885588 h 5885588"/>
              <a:gd name="connsiteX4" fmla="*/ 0 w 11268357"/>
              <a:gd name="connsiteY4" fmla="*/ 5885588 h 58855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268357" h="5885588">
                <a:moveTo>
                  <a:pt x="0" y="0"/>
                </a:moveTo>
                <a:lnTo>
                  <a:pt x="11268357" y="0"/>
                </a:lnTo>
                <a:lnTo>
                  <a:pt x="11268357" y="5373771"/>
                </a:lnTo>
                <a:cubicBezTo>
                  <a:pt x="11268357" y="5656440"/>
                  <a:pt x="11039209" y="5885588"/>
                  <a:pt x="10756540" y="5885588"/>
                </a:cubicBezTo>
                <a:lnTo>
                  <a:pt x="0" y="5885588"/>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sp>
        <p:nvSpPr>
          <p:cNvPr id="4" name="Plassholder for dato 3">
            <a:extLst>
              <a:ext uri="{FF2B5EF4-FFF2-40B4-BE49-F238E27FC236}">
                <a16:creationId xmlns:a16="http://schemas.microsoft.com/office/drawing/2014/main" id="{FD526581-6771-9074-CF8C-A438A6DDA46E}"/>
              </a:ext>
            </a:extLst>
          </p:cNvPr>
          <p:cNvSpPr>
            <a:spLocks noGrp="1"/>
          </p:cNvSpPr>
          <p:nvPr>
            <p:ph type="dt" sz="half" idx="10"/>
          </p:nvPr>
        </p:nvSpPr>
        <p:spPr/>
        <p:txBody>
          <a:bodyPr/>
          <a:lstStyle/>
          <a:p>
            <a:fld id="{B3D34DB7-E32F-457A-8B96-9A6226E72871}" type="datetime1">
              <a:rPr lang="en-GB" smtClean="0"/>
              <a:t>08/11/2024</a:t>
            </a:fld>
            <a:endParaRPr lang="en-GB"/>
          </a:p>
        </p:txBody>
      </p:sp>
      <p:sp>
        <p:nvSpPr>
          <p:cNvPr id="5" name="Plassholder for bunntekst 4">
            <a:extLst>
              <a:ext uri="{FF2B5EF4-FFF2-40B4-BE49-F238E27FC236}">
                <a16:creationId xmlns:a16="http://schemas.microsoft.com/office/drawing/2014/main" id="{BA0A81F1-DD4F-5AB7-1CDA-EC5D96778784}"/>
              </a:ext>
            </a:extLst>
          </p:cNvPr>
          <p:cNvSpPr>
            <a:spLocks noGrp="1"/>
          </p:cNvSpPr>
          <p:nvPr>
            <p:ph type="ftr" sz="quarter" idx="11"/>
          </p:nvPr>
        </p:nvSpPr>
        <p:spPr/>
        <p:txBody>
          <a:bodyPr/>
          <a:lstStyle/>
          <a:p>
            <a:endParaRPr lang="en-GB"/>
          </a:p>
        </p:txBody>
      </p:sp>
      <p:pic>
        <p:nvPicPr>
          <p:cNvPr id="2" name="Graphic 3">
            <a:extLst>
              <a:ext uri="{FF2B5EF4-FFF2-40B4-BE49-F238E27FC236}">
                <a16:creationId xmlns:a16="http://schemas.microsoft.com/office/drawing/2014/main" id="{643744F5-E15A-F20E-14B8-02512A190E2B}"/>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388800" y="6224400"/>
            <a:ext cx="244246" cy="302400"/>
          </a:xfrm>
          <a:prstGeom prst="rect">
            <a:avLst/>
          </a:prstGeom>
        </p:spPr>
      </p:pic>
      <p:sp>
        <p:nvSpPr>
          <p:cNvPr id="19" name="Tittel 1">
            <a:extLst>
              <a:ext uri="{FF2B5EF4-FFF2-40B4-BE49-F238E27FC236}">
                <a16:creationId xmlns:a16="http://schemas.microsoft.com/office/drawing/2014/main" id="{966A4637-8090-21E5-1919-8789D986C5EC}"/>
              </a:ext>
            </a:extLst>
          </p:cNvPr>
          <p:cNvSpPr>
            <a:spLocks noGrp="1"/>
          </p:cNvSpPr>
          <p:nvPr>
            <p:ph type="title"/>
          </p:nvPr>
        </p:nvSpPr>
        <p:spPr>
          <a:xfrm>
            <a:off x="989263" y="706217"/>
            <a:ext cx="9272337" cy="4618840"/>
          </a:xfrm>
        </p:spPr>
        <p:txBody>
          <a:bodyPr anchor="ctr">
            <a:normAutofit/>
          </a:bodyPr>
          <a:lstStyle>
            <a:lvl1pPr>
              <a:lnSpc>
                <a:spcPts val="5600"/>
              </a:lnSpc>
              <a:defRPr sz="4800" b="1">
                <a:solidFill>
                  <a:schemeClr val="lt1"/>
                </a:solidFill>
              </a:defRPr>
            </a:lvl1pPr>
          </a:lstStyle>
          <a:p>
            <a:r>
              <a:rPr lang="en-US"/>
              <a:t>Click to edit Master title style</a:t>
            </a:r>
            <a:endParaRPr lang="en-GB"/>
          </a:p>
        </p:txBody>
      </p:sp>
      <p:sp>
        <p:nvSpPr>
          <p:cNvPr id="20" name="Plassholder for lysbildenummer 4">
            <a:extLst>
              <a:ext uri="{FF2B5EF4-FFF2-40B4-BE49-F238E27FC236}">
                <a16:creationId xmlns:a16="http://schemas.microsoft.com/office/drawing/2014/main" id="{36250D2B-850C-CDD1-EB2B-CC90119097EF}"/>
              </a:ext>
            </a:extLst>
          </p:cNvPr>
          <p:cNvSpPr>
            <a:spLocks noGrp="1"/>
          </p:cNvSpPr>
          <p:nvPr>
            <p:ph type="sldNum" sz="quarter" idx="12"/>
          </p:nvPr>
        </p:nvSpPr>
        <p:spPr>
          <a:xfrm>
            <a:off x="0" y="-244839"/>
            <a:ext cx="586545" cy="107722"/>
          </a:xfrm>
        </p:spPr>
        <p:txBody>
          <a:bodyPr>
            <a:spAutoFit/>
          </a:bodyPr>
          <a:lstStyle>
            <a:lvl1pPr>
              <a:defRPr sz="100"/>
            </a:lvl1pPr>
          </a:lstStyle>
          <a:p>
            <a:fld id="{431395A8-EFA2-4C09-BFB9-F80178931A29}" type="slidenum">
              <a:rPr lang="en-GB" smtClean="0"/>
              <a:pPr/>
              <a:t>‹#›</a:t>
            </a:fld>
            <a:endParaRPr lang="en-GB"/>
          </a:p>
        </p:txBody>
      </p:sp>
    </p:spTree>
    <p:extLst>
      <p:ext uri="{BB962C8B-B14F-4D97-AF65-F5344CB8AC3E}">
        <p14:creationId xmlns:p14="http://schemas.microsoft.com/office/powerpoint/2010/main" val="389116434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Deloverskrift med bilde">
    <p:spTree>
      <p:nvGrpSpPr>
        <p:cNvPr id="1" name=""/>
        <p:cNvGrpSpPr/>
        <p:nvPr/>
      </p:nvGrpSpPr>
      <p:grpSpPr>
        <a:xfrm>
          <a:off x="0" y="0"/>
          <a:ext cx="0" cy="0"/>
          <a:chOff x="0" y="0"/>
          <a:chExt cx="0" cy="0"/>
        </a:xfrm>
      </p:grpSpPr>
      <p:sp>
        <p:nvSpPr>
          <p:cNvPr id="9" name="Frihåndsform: figur 8">
            <a:extLst>
              <a:ext uri="{FF2B5EF4-FFF2-40B4-BE49-F238E27FC236}">
                <a16:creationId xmlns:a16="http://schemas.microsoft.com/office/drawing/2014/main" id="{01655FEA-1F7E-679C-CB49-B7AFEB8F2E66}"/>
              </a:ext>
            </a:extLst>
          </p:cNvPr>
          <p:cNvSpPr/>
          <p:nvPr userDrawn="1"/>
        </p:nvSpPr>
        <p:spPr>
          <a:xfrm>
            <a:off x="7125029" y="3152206"/>
            <a:ext cx="5066971" cy="2812496"/>
          </a:xfrm>
          <a:custGeom>
            <a:avLst/>
            <a:gdLst>
              <a:gd name="connsiteX0" fmla="*/ 558280 w 5066971"/>
              <a:gd name="connsiteY0" fmla="*/ 0 h 2812496"/>
              <a:gd name="connsiteX1" fmla="*/ 5066971 w 5066971"/>
              <a:gd name="connsiteY1" fmla="*/ 0 h 2812496"/>
              <a:gd name="connsiteX2" fmla="*/ 5066971 w 5066971"/>
              <a:gd name="connsiteY2" fmla="*/ 2812496 h 2812496"/>
              <a:gd name="connsiteX3" fmla="*/ 558280 w 5066971"/>
              <a:gd name="connsiteY3" fmla="*/ 2812496 h 2812496"/>
              <a:gd name="connsiteX4" fmla="*/ 0 w 5066971"/>
              <a:gd name="connsiteY4" fmla="*/ 2254216 h 2812496"/>
              <a:gd name="connsiteX5" fmla="*/ 0 w 5066971"/>
              <a:gd name="connsiteY5" fmla="*/ 558280 h 2812496"/>
              <a:gd name="connsiteX6" fmla="*/ 558280 w 5066971"/>
              <a:gd name="connsiteY6" fmla="*/ 0 h 28124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066971" h="2812496">
                <a:moveTo>
                  <a:pt x="558280" y="0"/>
                </a:moveTo>
                <a:lnTo>
                  <a:pt x="5066971" y="0"/>
                </a:lnTo>
                <a:lnTo>
                  <a:pt x="5066971" y="2812496"/>
                </a:lnTo>
                <a:lnTo>
                  <a:pt x="558280" y="2812496"/>
                </a:lnTo>
                <a:cubicBezTo>
                  <a:pt x="249950" y="2812496"/>
                  <a:pt x="0" y="2562546"/>
                  <a:pt x="0" y="2254216"/>
                </a:cubicBezTo>
                <a:lnTo>
                  <a:pt x="0" y="558280"/>
                </a:lnTo>
                <a:cubicBezTo>
                  <a:pt x="0" y="249950"/>
                  <a:pt x="249950" y="0"/>
                  <a:pt x="558280" y="0"/>
                </a:cubicBezTo>
                <a:close/>
              </a:path>
            </a:pathLst>
          </a:custGeom>
          <a:solidFill>
            <a:srgbClr val="F0F8F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pic>
        <p:nvPicPr>
          <p:cNvPr id="10" name="Graphic 3">
            <a:extLst>
              <a:ext uri="{FF2B5EF4-FFF2-40B4-BE49-F238E27FC236}">
                <a16:creationId xmlns:a16="http://schemas.microsoft.com/office/drawing/2014/main" id="{BA385CA9-E784-335B-3060-4E204587D475}"/>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388800" y="6224400"/>
            <a:ext cx="244246" cy="302400"/>
          </a:xfrm>
          <a:prstGeom prst="rect">
            <a:avLst/>
          </a:prstGeom>
        </p:spPr>
      </p:pic>
      <p:sp>
        <p:nvSpPr>
          <p:cNvPr id="4" name="Plassholder for dato 3">
            <a:extLst>
              <a:ext uri="{FF2B5EF4-FFF2-40B4-BE49-F238E27FC236}">
                <a16:creationId xmlns:a16="http://schemas.microsoft.com/office/drawing/2014/main" id="{FD526581-6771-9074-CF8C-A438A6DDA46E}"/>
              </a:ext>
            </a:extLst>
          </p:cNvPr>
          <p:cNvSpPr>
            <a:spLocks noGrp="1"/>
          </p:cNvSpPr>
          <p:nvPr>
            <p:ph type="dt" sz="half" idx="10"/>
          </p:nvPr>
        </p:nvSpPr>
        <p:spPr/>
        <p:txBody>
          <a:bodyPr/>
          <a:lstStyle/>
          <a:p>
            <a:fld id="{60D3BAB8-EB3E-454C-83FD-2DAB9EA606AA}" type="datetime1">
              <a:rPr lang="en-GB" smtClean="0"/>
              <a:t>08/11/2024</a:t>
            </a:fld>
            <a:endParaRPr lang="en-GB"/>
          </a:p>
        </p:txBody>
      </p:sp>
      <p:sp>
        <p:nvSpPr>
          <p:cNvPr id="5" name="Plassholder for bunntekst 4">
            <a:extLst>
              <a:ext uri="{FF2B5EF4-FFF2-40B4-BE49-F238E27FC236}">
                <a16:creationId xmlns:a16="http://schemas.microsoft.com/office/drawing/2014/main" id="{BA0A81F1-DD4F-5AB7-1CDA-EC5D96778784}"/>
              </a:ext>
            </a:extLst>
          </p:cNvPr>
          <p:cNvSpPr>
            <a:spLocks noGrp="1"/>
          </p:cNvSpPr>
          <p:nvPr>
            <p:ph type="ftr" sz="quarter" idx="11"/>
          </p:nvPr>
        </p:nvSpPr>
        <p:spPr/>
        <p:txBody>
          <a:bodyPr/>
          <a:lstStyle/>
          <a:p>
            <a:endParaRPr lang="en-GB"/>
          </a:p>
        </p:txBody>
      </p:sp>
      <p:sp>
        <p:nvSpPr>
          <p:cNvPr id="11" name="Tittel 1">
            <a:extLst>
              <a:ext uri="{FF2B5EF4-FFF2-40B4-BE49-F238E27FC236}">
                <a16:creationId xmlns:a16="http://schemas.microsoft.com/office/drawing/2014/main" id="{E3280E18-79B6-517C-9736-F9E1C16EF5D7}"/>
              </a:ext>
            </a:extLst>
          </p:cNvPr>
          <p:cNvSpPr>
            <a:spLocks noGrp="1"/>
          </p:cNvSpPr>
          <p:nvPr>
            <p:ph type="title"/>
          </p:nvPr>
        </p:nvSpPr>
        <p:spPr>
          <a:xfrm>
            <a:off x="989264" y="548404"/>
            <a:ext cx="5309936" cy="5126682"/>
          </a:xfrm>
        </p:spPr>
        <p:txBody>
          <a:bodyPr anchor="ctr">
            <a:normAutofit/>
          </a:bodyPr>
          <a:lstStyle>
            <a:lvl1pPr>
              <a:lnSpc>
                <a:spcPts val="5200"/>
              </a:lnSpc>
              <a:defRPr sz="4400" b="1">
                <a:solidFill>
                  <a:schemeClr val="dk1"/>
                </a:solidFill>
              </a:defRPr>
            </a:lvl1pPr>
          </a:lstStyle>
          <a:p>
            <a:r>
              <a:rPr lang="en-US"/>
              <a:t>Click to edit Master title style</a:t>
            </a:r>
            <a:endParaRPr lang="en-GB"/>
          </a:p>
        </p:txBody>
      </p:sp>
      <p:sp>
        <p:nvSpPr>
          <p:cNvPr id="13" name="Plassholder for bilde 12">
            <a:extLst>
              <a:ext uri="{FF2B5EF4-FFF2-40B4-BE49-F238E27FC236}">
                <a16:creationId xmlns:a16="http://schemas.microsoft.com/office/drawing/2014/main" id="{AC58EC30-F2BF-47AD-5DEA-53C96407B48F}"/>
              </a:ext>
            </a:extLst>
          </p:cNvPr>
          <p:cNvSpPr>
            <a:spLocks noGrp="1"/>
          </p:cNvSpPr>
          <p:nvPr>
            <p:ph type="pic" sz="quarter" idx="13"/>
          </p:nvPr>
        </p:nvSpPr>
        <p:spPr>
          <a:xfrm>
            <a:off x="7601839" y="1038304"/>
            <a:ext cx="4590161" cy="4534401"/>
          </a:xfrm>
          <a:custGeom>
            <a:avLst/>
            <a:gdLst>
              <a:gd name="connsiteX0" fmla="*/ 548164 w 4590161"/>
              <a:gd name="connsiteY0" fmla="*/ 0 h 4534401"/>
              <a:gd name="connsiteX1" fmla="*/ 4590161 w 4590161"/>
              <a:gd name="connsiteY1" fmla="*/ 0 h 4534401"/>
              <a:gd name="connsiteX2" fmla="*/ 4590161 w 4590161"/>
              <a:gd name="connsiteY2" fmla="*/ 4534401 h 4534401"/>
              <a:gd name="connsiteX3" fmla="*/ 548164 w 4590161"/>
              <a:gd name="connsiteY3" fmla="*/ 4534401 h 4534401"/>
              <a:gd name="connsiteX4" fmla="*/ 0 w 4590161"/>
              <a:gd name="connsiteY4" fmla="*/ 3986237 h 4534401"/>
              <a:gd name="connsiteX5" fmla="*/ 0 w 4590161"/>
              <a:gd name="connsiteY5" fmla="*/ 548164 h 4534401"/>
              <a:gd name="connsiteX6" fmla="*/ 548164 w 4590161"/>
              <a:gd name="connsiteY6" fmla="*/ 0 h 45344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590161" h="4534401">
                <a:moveTo>
                  <a:pt x="548164" y="0"/>
                </a:moveTo>
                <a:lnTo>
                  <a:pt x="4590161" y="0"/>
                </a:lnTo>
                <a:lnTo>
                  <a:pt x="4590161" y="4534401"/>
                </a:lnTo>
                <a:lnTo>
                  <a:pt x="548164" y="4534401"/>
                </a:lnTo>
                <a:cubicBezTo>
                  <a:pt x="245421" y="4534401"/>
                  <a:pt x="0" y="4288980"/>
                  <a:pt x="0" y="3986237"/>
                </a:cubicBezTo>
                <a:lnTo>
                  <a:pt x="0" y="548164"/>
                </a:lnTo>
                <a:cubicBezTo>
                  <a:pt x="0" y="245421"/>
                  <a:pt x="245421" y="0"/>
                  <a:pt x="548164" y="0"/>
                </a:cubicBezTo>
                <a:close/>
              </a:path>
            </a:pathLst>
          </a:custGeom>
          <a:solidFill>
            <a:schemeClr val="bg1">
              <a:lumMod val="75000"/>
            </a:schemeClr>
          </a:solidFill>
        </p:spPr>
        <p:txBody>
          <a:bodyPr wrap="square" tIns="870268">
            <a:noAutofit/>
          </a:bodyPr>
          <a:lstStyle>
            <a:lvl1pPr marL="228600" indent="-228600" algn="ctr" defTabSz="914400" rtl="0" eaLnBrk="1" latinLnBrk="0" hangingPunct="1">
              <a:lnSpc>
                <a:spcPct val="90000"/>
              </a:lnSpc>
              <a:spcBef>
                <a:spcPts val="1000"/>
              </a:spcBef>
              <a:buFont typeface="Arial" panose="020B0604020202020204" pitchFamily="34" charset="0"/>
              <a:buNone/>
              <a:defRPr sz="2000"/>
            </a:lvl1pPr>
          </a:lstStyle>
          <a:p>
            <a:r>
              <a:rPr lang="en-US"/>
              <a:t>Click icon to add picture</a:t>
            </a:r>
            <a:endParaRPr lang="nb-NO"/>
          </a:p>
        </p:txBody>
      </p:sp>
      <p:sp>
        <p:nvSpPr>
          <p:cNvPr id="15" name="Plassholder for lysbildenummer 4">
            <a:extLst>
              <a:ext uri="{FF2B5EF4-FFF2-40B4-BE49-F238E27FC236}">
                <a16:creationId xmlns:a16="http://schemas.microsoft.com/office/drawing/2014/main" id="{69EE3220-F5DB-2722-1AB1-199ACB4FE82A}"/>
              </a:ext>
            </a:extLst>
          </p:cNvPr>
          <p:cNvSpPr>
            <a:spLocks noGrp="1"/>
          </p:cNvSpPr>
          <p:nvPr>
            <p:ph type="sldNum" sz="quarter" idx="12"/>
          </p:nvPr>
        </p:nvSpPr>
        <p:spPr>
          <a:xfrm>
            <a:off x="0" y="-244839"/>
            <a:ext cx="586545" cy="107722"/>
          </a:xfrm>
        </p:spPr>
        <p:txBody>
          <a:bodyPr>
            <a:spAutoFit/>
          </a:bodyPr>
          <a:lstStyle>
            <a:lvl1pPr>
              <a:defRPr sz="100"/>
            </a:lvl1pPr>
          </a:lstStyle>
          <a:p>
            <a:fld id="{431395A8-EFA2-4C09-BFB9-F80178931A29}" type="slidenum">
              <a:rPr lang="en-GB" smtClean="0"/>
              <a:pPr/>
              <a:t>‹#›</a:t>
            </a:fld>
            <a:endParaRPr lang="en-GB"/>
          </a:p>
        </p:txBody>
      </p:sp>
    </p:spTree>
    <p:extLst>
      <p:ext uri="{BB962C8B-B14F-4D97-AF65-F5344CB8AC3E}">
        <p14:creationId xmlns:p14="http://schemas.microsoft.com/office/powerpoint/2010/main" val="141202992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Deloverskrift med bilde #2">
    <p:spTree>
      <p:nvGrpSpPr>
        <p:cNvPr id="1" name=""/>
        <p:cNvGrpSpPr/>
        <p:nvPr/>
      </p:nvGrpSpPr>
      <p:grpSpPr>
        <a:xfrm>
          <a:off x="0" y="0"/>
          <a:ext cx="0" cy="0"/>
          <a:chOff x="0" y="0"/>
          <a:chExt cx="0" cy="0"/>
        </a:xfrm>
      </p:grpSpPr>
      <p:sp>
        <p:nvSpPr>
          <p:cNvPr id="16" name="Frihåndsform: figur 15">
            <a:extLst>
              <a:ext uri="{FF2B5EF4-FFF2-40B4-BE49-F238E27FC236}">
                <a16:creationId xmlns:a16="http://schemas.microsoft.com/office/drawing/2014/main" id="{874F07AF-8989-4135-2344-1FABB8D5F948}"/>
              </a:ext>
            </a:extLst>
          </p:cNvPr>
          <p:cNvSpPr/>
          <p:nvPr userDrawn="1"/>
        </p:nvSpPr>
        <p:spPr>
          <a:xfrm>
            <a:off x="1" y="634510"/>
            <a:ext cx="9482667" cy="4762434"/>
          </a:xfrm>
          <a:custGeom>
            <a:avLst/>
            <a:gdLst>
              <a:gd name="connsiteX0" fmla="*/ 0 w 9482667"/>
              <a:gd name="connsiteY0" fmla="*/ 0 h 4762434"/>
              <a:gd name="connsiteX1" fmla="*/ 8974896 w 9482667"/>
              <a:gd name="connsiteY1" fmla="*/ 0 h 4762434"/>
              <a:gd name="connsiteX2" fmla="*/ 9482667 w 9482667"/>
              <a:gd name="connsiteY2" fmla="*/ 507771 h 4762434"/>
              <a:gd name="connsiteX3" fmla="*/ 9482667 w 9482667"/>
              <a:gd name="connsiteY3" fmla="*/ 4254663 h 4762434"/>
              <a:gd name="connsiteX4" fmla="*/ 8974896 w 9482667"/>
              <a:gd name="connsiteY4" fmla="*/ 4762434 h 4762434"/>
              <a:gd name="connsiteX5" fmla="*/ 0 w 9482667"/>
              <a:gd name="connsiteY5" fmla="*/ 4762434 h 47624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482667" h="4762434">
                <a:moveTo>
                  <a:pt x="0" y="0"/>
                </a:moveTo>
                <a:lnTo>
                  <a:pt x="8974896" y="0"/>
                </a:lnTo>
                <a:cubicBezTo>
                  <a:pt x="9255330" y="0"/>
                  <a:pt x="9482667" y="227337"/>
                  <a:pt x="9482667" y="507771"/>
                </a:cubicBezTo>
                <a:lnTo>
                  <a:pt x="9482667" y="4254663"/>
                </a:lnTo>
                <a:cubicBezTo>
                  <a:pt x="9482667" y="4535097"/>
                  <a:pt x="9255330" y="4762434"/>
                  <a:pt x="8974896" y="4762434"/>
                </a:cubicBezTo>
                <a:lnTo>
                  <a:pt x="0" y="4762434"/>
                </a:lnTo>
                <a:close/>
              </a:path>
            </a:pathLst>
          </a:custGeom>
          <a:solidFill>
            <a:srgbClr val="F0F8F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pic>
        <p:nvPicPr>
          <p:cNvPr id="10" name="Graphic 3">
            <a:extLst>
              <a:ext uri="{FF2B5EF4-FFF2-40B4-BE49-F238E27FC236}">
                <a16:creationId xmlns:a16="http://schemas.microsoft.com/office/drawing/2014/main" id="{BA385CA9-E784-335B-3060-4E204587D475}"/>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388800" y="6224400"/>
            <a:ext cx="244246" cy="302400"/>
          </a:xfrm>
          <a:prstGeom prst="rect">
            <a:avLst/>
          </a:prstGeom>
        </p:spPr>
      </p:pic>
      <p:sp>
        <p:nvSpPr>
          <p:cNvPr id="4" name="Plassholder for dato 3">
            <a:extLst>
              <a:ext uri="{FF2B5EF4-FFF2-40B4-BE49-F238E27FC236}">
                <a16:creationId xmlns:a16="http://schemas.microsoft.com/office/drawing/2014/main" id="{FD526581-6771-9074-CF8C-A438A6DDA46E}"/>
              </a:ext>
            </a:extLst>
          </p:cNvPr>
          <p:cNvSpPr>
            <a:spLocks noGrp="1"/>
          </p:cNvSpPr>
          <p:nvPr>
            <p:ph type="dt" sz="half" idx="10"/>
          </p:nvPr>
        </p:nvSpPr>
        <p:spPr/>
        <p:txBody>
          <a:bodyPr/>
          <a:lstStyle/>
          <a:p>
            <a:fld id="{B4F23F35-3A36-4ED1-85C4-5EF644D903B0}" type="datetime1">
              <a:rPr lang="en-GB" smtClean="0"/>
              <a:t>08/11/2024</a:t>
            </a:fld>
            <a:endParaRPr lang="en-GB"/>
          </a:p>
        </p:txBody>
      </p:sp>
      <p:sp>
        <p:nvSpPr>
          <p:cNvPr id="5" name="Plassholder for bunntekst 4">
            <a:extLst>
              <a:ext uri="{FF2B5EF4-FFF2-40B4-BE49-F238E27FC236}">
                <a16:creationId xmlns:a16="http://schemas.microsoft.com/office/drawing/2014/main" id="{BA0A81F1-DD4F-5AB7-1CDA-EC5D96778784}"/>
              </a:ext>
            </a:extLst>
          </p:cNvPr>
          <p:cNvSpPr>
            <a:spLocks noGrp="1"/>
          </p:cNvSpPr>
          <p:nvPr>
            <p:ph type="ftr" sz="quarter" idx="11"/>
          </p:nvPr>
        </p:nvSpPr>
        <p:spPr/>
        <p:txBody>
          <a:bodyPr/>
          <a:lstStyle/>
          <a:p>
            <a:endParaRPr lang="en-GB"/>
          </a:p>
        </p:txBody>
      </p:sp>
      <p:sp>
        <p:nvSpPr>
          <p:cNvPr id="11" name="Tittel 1">
            <a:extLst>
              <a:ext uri="{FF2B5EF4-FFF2-40B4-BE49-F238E27FC236}">
                <a16:creationId xmlns:a16="http://schemas.microsoft.com/office/drawing/2014/main" id="{E3280E18-79B6-517C-9736-F9E1C16EF5D7}"/>
              </a:ext>
            </a:extLst>
          </p:cNvPr>
          <p:cNvSpPr>
            <a:spLocks noGrp="1"/>
          </p:cNvSpPr>
          <p:nvPr>
            <p:ph type="title"/>
          </p:nvPr>
        </p:nvSpPr>
        <p:spPr>
          <a:xfrm>
            <a:off x="989264" y="1082082"/>
            <a:ext cx="5309936" cy="3867290"/>
          </a:xfrm>
        </p:spPr>
        <p:txBody>
          <a:bodyPr anchor="ctr">
            <a:normAutofit/>
          </a:bodyPr>
          <a:lstStyle>
            <a:lvl1pPr>
              <a:lnSpc>
                <a:spcPts val="5200"/>
              </a:lnSpc>
              <a:defRPr sz="4400" b="1">
                <a:solidFill>
                  <a:schemeClr val="dk1"/>
                </a:solidFill>
              </a:defRPr>
            </a:lvl1pPr>
          </a:lstStyle>
          <a:p>
            <a:r>
              <a:rPr lang="en-US"/>
              <a:t>Click to edit Master title style</a:t>
            </a:r>
            <a:endParaRPr lang="en-GB"/>
          </a:p>
        </p:txBody>
      </p:sp>
      <p:sp>
        <p:nvSpPr>
          <p:cNvPr id="14" name="Plassholder for bilde 13">
            <a:extLst>
              <a:ext uri="{FF2B5EF4-FFF2-40B4-BE49-F238E27FC236}">
                <a16:creationId xmlns:a16="http://schemas.microsoft.com/office/drawing/2014/main" id="{B55EEF71-73DE-D390-6836-D0E4DD621B1E}"/>
              </a:ext>
            </a:extLst>
          </p:cNvPr>
          <p:cNvSpPr>
            <a:spLocks noGrp="1"/>
          </p:cNvSpPr>
          <p:nvPr>
            <p:ph type="pic" sz="quarter" idx="13"/>
          </p:nvPr>
        </p:nvSpPr>
        <p:spPr>
          <a:xfrm>
            <a:off x="7601840" y="1366917"/>
            <a:ext cx="4590160" cy="4534401"/>
          </a:xfrm>
          <a:custGeom>
            <a:avLst/>
            <a:gdLst>
              <a:gd name="connsiteX0" fmla="*/ 548164 w 4590160"/>
              <a:gd name="connsiteY0" fmla="*/ 0 h 4534401"/>
              <a:gd name="connsiteX1" fmla="*/ 4590160 w 4590160"/>
              <a:gd name="connsiteY1" fmla="*/ 0 h 4534401"/>
              <a:gd name="connsiteX2" fmla="*/ 4590160 w 4590160"/>
              <a:gd name="connsiteY2" fmla="*/ 4534401 h 4534401"/>
              <a:gd name="connsiteX3" fmla="*/ 548164 w 4590160"/>
              <a:gd name="connsiteY3" fmla="*/ 4534401 h 4534401"/>
              <a:gd name="connsiteX4" fmla="*/ 0 w 4590160"/>
              <a:gd name="connsiteY4" fmla="*/ 3986237 h 4534401"/>
              <a:gd name="connsiteX5" fmla="*/ 0 w 4590160"/>
              <a:gd name="connsiteY5" fmla="*/ 548164 h 4534401"/>
              <a:gd name="connsiteX6" fmla="*/ 548164 w 4590160"/>
              <a:gd name="connsiteY6" fmla="*/ 0 h 45344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590160" h="4534401">
                <a:moveTo>
                  <a:pt x="548164" y="0"/>
                </a:moveTo>
                <a:lnTo>
                  <a:pt x="4590160" y="0"/>
                </a:lnTo>
                <a:lnTo>
                  <a:pt x="4590160" y="4534401"/>
                </a:lnTo>
                <a:lnTo>
                  <a:pt x="548164" y="4534401"/>
                </a:lnTo>
                <a:cubicBezTo>
                  <a:pt x="245421" y="4534401"/>
                  <a:pt x="0" y="4288980"/>
                  <a:pt x="0" y="3986237"/>
                </a:cubicBezTo>
                <a:lnTo>
                  <a:pt x="0" y="548164"/>
                </a:lnTo>
                <a:cubicBezTo>
                  <a:pt x="0" y="245421"/>
                  <a:pt x="245421" y="0"/>
                  <a:pt x="548164" y="0"/>
                </a:cubicBezTo>
                <a:close/>
              </a:path>
            </a:pathLst>
          </a:custGeom>
          <a:solidFill>
            <a:schemeClr val="bg1">
              <a:lumMod val="75000"/>
            </a:schemeClr>
          </a:solidFill>
        </p:spPr>
        <p:txBody>
          <a:bodyPr wrap="square" tIns="870268">
            <a:noAutofit/>
          </a:bodyPr>
          <a:lstStyle>
            <a:lvl1pPr marL="228600" indent="-228600" algn="ctr" defTabSz="914400" rtl="0" eaLnBrk="1" latinLnBrk="0" hangingPunct="1">
              <a:lnSpc>
                <a:spcPct val="90000"/>
              </a:lnSpc>
              <a:spcBef>
                <a:spcPts val="1000"/>
              </a:spcBef>
              <a:buFont typeface="Arial" panose="020B0604020202020204" pitchFamily="34" charset="0"/>
              <a:buNone/>
              <a:defRPr sz="2000"/>
            </a:lvl1pPr>
          </a:lstStyle>
          <a:p>
            <a:r>
              <a:rPr lang="en-US"/>
              <a:t>Click icon to add picture</a:t>
            </a:r>
            <a:endParaRPr lang="nb-NO"/>
          </a:p>
        </p:txBody>
      </p:sp>
      <p:sp>
        <p:nvSpPr>
          <p:cNvPr id="17" name="Plassholder for lysbildenummer 4">
            <a:extLst>
              <a:ext uri="{FF2B5EF4-FFF2-40B4-BE49-F238E27FC236}">
                <a16:creationId xmlns:a16="http://schemas.microsoft.com/office/drawing/2014/main" id="{73B799B9-9F94-09D8-63E3-97E601921A68}"/>
              </a:ext>
            </a:extLst>
          </p:cNvPr>
          <p:cNvSpPr>
            <a:spLocks noGrp="1"/>
          </p:cNvSpPr>
          <p:nvPr>
            <p:ph type="sldNum" sz="quarter" idx="12"/>
          </p:nvPr>
        </p:nvSpPr>
        <p:spPr>
          <a:xfrm>
            <a:off x="0" y="-244839"/>
            <a:ext cx="586545" cy="107722"/>
          </a:xfrm>
        </p:spPr>
        <p:txBody>
          <a:bodyPr>
            <a:spAutoFit/>
          </a:bodyPr>
          <a:lstStyle>
            <a:lvl1pPr>
              <a:defRPr sz="100"/>
            </a:lvl1pPr>
          </a:lstStyle>
          <a:p>
            <a:fld id="{431395A8-EFA2-4C09-BFB9-F80178931A29}" type="slidenum">
              <a:rPr lang="en-GB" smtClean="0"/>
              <a:pPr/>
              <a:t>‹#›</a:t>
            </a:fld>
            <a:endParaRPr lang="en-GB"/>
          </a:p>
        </p:txBody>
      </p:sp>
    </p:spTree>
    <p:extLst>
      <p:ext uri="{BB962C8B-B14F-4D97-AF65-F5344CB8AC3E}">
        <p14:creationId xmlns:p14="http://schemas.microsoft.com/office/powerpoint/2010/main" val="268741905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Sammenligning">
    <p:spTree>
      <p:nvGrpSpPr>
        <p:cNvPr id="1" name=""/>
        <p:cNvGrpSpPr/>
        <p:nvPr/>
      </p:nvGrpSpPr>
      <p:grpSpPr>
        <a:xfrm>
          <a:off x="0" y="0"/>
          <a:ext cx="0" cy="0"/>
          <a:chOff x="0" y="0"/>
          <a:chExt cx="0" cy="0"/>
        </a:xfrm>
      </p:grpSpPr>
      <p:sp>
        <p:nvSpPr>
          <p:cNvPr id="7" name="Plassholder for dato 6">
            <a:extLst>
              <a:ext uri="{FF2B5EF4-FFF2-40B4-BE49-F238E27FC236}">
                <a16:creationId xmlns:a16="http://schemas.microsoft.com/office/drawing/2014/main" id="{881487D0-4FD8-7F36-B698-0660A4C0D499}"/>
              </a:ext>
            </a:extLst>
          </p:cNvPr>
          <p:cNvSpPr>
            <a:spLocks noGrp="1"/>
          </p:cNvSpPr>
          <p:nvPr>
            <p:ph type="dt" sz="half" idx="10"/>
          </p:nvPr>
        </p:nvSpPr>
        <p:spPr/>
        <p:txBody>
          <a:bodyPr/>
          <a:lstStyle/>
          <a:p>
            <a:fld id="{73B3F13B-2022-470F-A1EF-2DF7FF9FBCFF}" type="datetime1">
              <a:rPr lang="en-GB" smtClean="0"/>
              <a:t>08/11/2024</a:t>
            </a:fld>
            <a:endParaRPr lang="en-GB"/>
          </a:p>
        </p:txBody>
      </p:sp>
      <p:sp>
        <p:nvSpPr>
          <p:cNvPr id="8" name="Plassholder for bunntekst 7">
            <a:extLst>
              <a:ext uri="{FF2B5EF4-FFF2-40B4-BE49-F238E27FC236}">
                <a16:creationId xmlns:a16="http://schemas.microsoft.com/office/drawing/2014/main" id="{8F79D548-3999-06FF-3B4D-D15A9009D0EB}"/>
              </a:ext>
            </a:extLst>
          </p:cNvPr>
          <p:cNvSpPr>
            <a:spLocks noGrp="1"/>
          </p:cNvSpPr>
          <p:nvPr>
            <p:ph type="ftr" sz="quarter" idx="11"/>
          </p:nvPr>
        </p:nvSpPr>
        <p:spPr/>
        <p:txBody>
          <a:bodyPr/>
          <a:lstStyle/>
          <a:p>
            <a:endParaRPr lang="en-GB"/>
          </a:p>
        </p:txBody>
      </p:sp>
      <p:sp>
        <p:nvSpPr>
          <p:cNvPr id="9" name="Plassholder for lysbildenummer 8">
            <a:extLst>
              <a:ext uri="{FF2B5EF4-FFF2-40B4-BE49-F238E27FC236}">
                <a16:creationId xmlns:a16="http://schemas.microsoft.com/office/drawing/2014/main" id="{9A09083D-DB28-1B09-5B38-30AD2190A94A}"/>
              </a:ext>
            </a:extLst>
          </p:cNvPr>
          <p:cNvSpPr>
            <a:spLocks noGrp="1"/>
          </p:cNvSpPr>
          <p:nvPr>
            <p:ph type="sldNum" sz="quarter" idx="12"/>
          </p:nvPr>
        </p:nvSpPr>
        <p:spPr/>
        <p:txBody>
          <a:bodyPr/>
          <a:lstStyle/>
          <a:p>
            <a:fld id="{431395A8-EFA2-4C09-BFB9-F80178931A29}" type="slidenum">
              <a:rPr lang="en-GB" smtClean="0"/>
              <a:t>‹#›</a:t>
            </a:fld>
            <a:endParaRPr lang="en-GB"/>
          </a:p>
        </p:txBody>
      </p:sp>
      <p:sp>
        <p:nvSpPr>
          <p:cNvPr id="14" name="Plassholder for tekst 2">
            <a:extLst>
              <a:ext uri="{FF2B5EF4-FFF2-40B4-BE49-F238E27FC236}">
                <a16:creationId xmlns:a16="http://schemas.microsoft.com/office/drawing/2014/main" id="{C63ADD92-73AC-9855-618C-96ACC6A5BF0E}"/>
              </a:ext>
            </a:extLst>
          </p:cNvPr>
          <p:cNvSpPr>
            <a:spLocks noGrp="1"/>
          </p:cNvSpPr>
          <p:nvPr>
            <p:ph type="body" idx="1"/>
          </p:nvPr>
        </p:nvSpPr>
        <p:spPr>
          <a:xfrm>
            <a:off x="989263" y="1813188"/>
            <a:ext cx="4736286" cy="341632"/>
          </a:xfrm>
        </p:spPr>
        <p:txBody>
          <a:bodyPr anchor="b">
            <a:spAutoFit/>
          </a:bodyPr>
          <a:lstStyle>
            <a:lvl1pPr marL="0" indent="0">
              <a:spcBef>
                <a:spcPts val="0"/>
              </a:spcBef>
              <a:buNone/>
              <a:defRPr sz="1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5" name="Plassholder for innhold 3">
            <a:extLst>
              <a:ext uri="{FF2B5EF4-FFF2-40B4-BE49-F238E27FC236}">
                <a16:creationId xmlns:a16="http://schemas.microsoft.com/office/drawing/2014/main" id="{A5F5C83C-0115-0B53-720B-AC4C34A23780}"/>
              </a:ext>
            </a:extLst>
          </p:cNvPr>
          <p:cNvSpPr>
            <a:spLocks noGrp="1"/>
          </p:cNvSpPr>
          <p:nvPr>
            <p:ph sz="half" idx="2"/>
          </p:nvPr>
        </p:nvSpPr>
        <p:spPr>
          <a:xfrm>
            <a:off x="989265" y="2233191"/>
            <a:ext cx="4736286" cy="342850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8" name="Plassholder for tekst 2">
            <a:extLst>
              <a:ext uri="{FF2B5EF4-FFF2-40B4-BE49-F238E27FC236}">
                <a16:creationId xmlns:a16="http://schemas.microsoft.com/office/drawing/2014/main" id="{58787BC4-E192-8657-082C-8182DAB99478}"/>
              </a:ext>
            </a:extLst>
          </p:cNvPr>
          <p:cNvSpPr>
            <a:spLocks noGrp="1"/>
          </p:cNvSpPr>
          <p:nvPr>
            <p:ph type="body" idx="13"/>
          </p:nvPr>
        </p:nvSpPr>
        <p:spPr>
          <a:xfrm>
            <a:off x="6489733" y="1813188"/>
            <a:ext cx="4736286" cy="341632"/>
          </a:xfrm>
        </p:spPr>
        <p:txBody>
          <a:bodyPr anchor="b">
            <a:spAutoFit/>
          </a:bodyPr>
          <a:lstStyle>
            <a:lvl1pPr marL="0" indent="0">
              <a:spcBef>
                <a:spcPts val="0"/>
              </a:spcBef>
              <a:buNone/>
              <a:defRPr sz="1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9" name="Plassholder for innhold 3">
            <a:extLst>
              <a:ext uri="{FF2B5EF4-FFF2-40B4-BE49-F238E27FC236}">
                <a16:creationId xmlns:a16="http://schemas.microsoft.com/office/drawing/2014/main" id="{96FC46DC-A762-1EAC-7251-588D5FF9734B}"/>
              </a:ext>
            </a:extLst>
          </p:cNvPr>
          <p:cNvSpPr>
            <a:spLocks noGrp="1"/>
          </p:cNvSpPr>
          <p:nvPr>
            <p:ph sz="half" idx="14"/>
          </p:nvPr>
        </p:nvSpPr>
        <p:spPr>
          <a:xfrm>
            <a:off x="6489735" y="2233191"/>
            <a:ext cx="4736286" cy="342850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20" name="Tittel 19">
            <a:extLst>
              <a:ext uri="{FF2B5EF4-FFF2-40B4-BE49-F238E27FC236}">
                <a16:creationId xmlns:a16="http://schemas.microsoft.com/office/drawing/2014/main" id="{ECDB3451-5273-DCC6-0651-192226EF9BA6}"/>
              </a:ext>
            </a:extLst>
          </p:cNvPr>
          <p:cNvSpPr>
            <a:spLocks noGrp="1"/>
          </p:cNvSpPr>
          <p:nvPr>
            <p:ph type="title"/>
          </p:nvPr>
        </p:nvSpPr>
        <p:spPr/>
        <p:txBody>
          <a:bodyPr/>
          <a:lstStyle/>
          <a:p>
            <a:r>
              <a:rPr lang="en-US"/>
              <a:t>Click to edit Master title style</a:t>
            </a:r>
            <a:endParaRPr lang="en-GB"/>
          </a:p>
        </p:txBody>
      </p:sp>
    </p:spTree>
    <p:extLst>
      <p:ext uri="{BB962C8B-B14F-4D97-AF65-F5344CB8AC3E}">
        <p14:creationId xmlns:p14="http://schemas.microsoft.com/office/powerpoint/2010/main" val="421672766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tel, tekst og graf">
    <p:spTree>
      <p:nvGrpSpPr>
        <p:cNvPr id="1" name=""/>
        <p:cNvGrpSpPr/>
        <p:nvPr/>
      </p:nvGrpSpPr>
      <p:grpSpPr>
        <a:xfrm>
          <a:off x="0" y="0"/>
          <a:ext cx="0" cy="0"/>
          <a:chOff x="0" y="0"/>
          <a:chExt cx="0" cy="0"/>
        </a:xfrm>
      </p:grpSpPr>
      <p:sp>
        <p:nvSpPr>
          <p:cNvPr id="9" name="Rektangel 8">
            <a:extLst>
              <a:ext uri="{FF2B5EF4-FFF2-40B4-BE49-F238E27FC236}">
                <a16:creationId xmlns:a16="http://schemas.microsoft.com/office/drawing/2014/main" id="{9E30F8DE-0950-4532-DB8A-C53EDD451CA4}"/>
              </a:ext>
            </a:extLst>
          </p:cNvPr>
          <p:cNvSpPr/>
          <p:nvPr userDrawn="1"/>
        </p:nvSpPr>
        <p:spPr>
          <a:xfrm>
            <a:off x="0" y="0"/>
            <a:ext cx="11800114" cy="1712686"/>
          </a:xfrm>
          <a:prstGeom prst="rect">
            <a:avLst/>
          </a:prstGeom>
          <a:solidFill>
            <a:schemeClr val="l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Frihåndsform: figur 13">
            <a:extLst>
              <a:ext uri="{FF2B5EF4-FFF2-40B4-BE49-F238E27FC236}">
                <a16:creationId xmlns:a16="http://schemas.microsoft.com/office/drawing/2014/main" id="{3C6DB23B-694A-E378-9ECE-A521A8BAAA5B}"/>
              </a:ext>
            </a:extLst>
          </p:cNvPr>
          <p:cNvSpPr/>
          <p:nvPr userDrawn="1"/>
        </p:nvSpPr>
        <p:spPr>
          <a:xfrm>
            <a:off x="6096000" y="0"/>
            <a:ext cx="6096000" cy="6858001"/>
          </a:xfrm>
          <a:custGeom>
            <a:avLst/>
            <a:gdLst>
              <a:gd name="connsiteX0" fmla="*/ 775747 w 6096000"/>
              <a:gd name="connsiteY0" fmla="*/ 0 h 6858001"/>
              <a:gd name="connsiteX1" fmla="*/ 6096000 w 6096000"/>
              <a:gd name="connsiteY1" fmla="*/ 0 h 6858001"/>
              <a:gd name="connsiteX2" fmla="*/ 6096000 w 6096000"/>
              <a:gd name="connsiteY2" fmla="*/ 6858001 h 6858001"/>
              <a:gd name="connsiteX3" fmla="*/ 0 w 6096000"/>
              <a:gd name="connsiteY3" fmla="*/ 6858001 h 6858001"/>
              <a:gd name="connsiteX4" fmla="*/ 0 w 6096000"/>
              <a:gd name="connsiteY4" fmla="*/ 775747 h 6858001"/>
              <a:gd name="connsiteX5" fmla="*/ 775747 w 6096000"/>
              <a:gd name="connsiteY5" fmla="*/ 0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096000" h="6858001">
                <a:moveTo>
                  <a:pt x="775747" y="0"/>
                </a:moveTo>
                <a:lnTo>
                  <a:pt x="6096000" y="0"/>
                </a:lnTo>
                <a:lnTo>
                  <a:pt x="6096000" y="6858001"/>
                </a:lnTo>
                <a:lnTo>
                  <a:pt x="0" y="6858001"/>
                </a:lnTo>
                <a:lnTo>
                  <a:pt x="0" y="775747"/>
                </a:lnTo>
                <a:cubicBezTo>
                  <a:pt x="0" y="347314"/>
                  <a:pt x="347314" y="0"/>
                  <a:pt x="775747" y="0"/>
                </a:cubicBezTo>
                <a:close/>
              </a:path>
            </a:pathLst>
          </a:custGeom>
          <a:solidFill>
            <a:srgbClr val="F0F8F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sp>
        <p:nvSpPr>
          <p:cNvPr id="2" name="Tittel 1">
            <a:extLst>
              <a:ext uri="{FF2B5EF4-FFF2-40B4-BE49-F238E27FC236}">
                <a16:creationId xmlns:a16="http://schemas.microsoft.com/office/drawing/2014/main" id="{3BB69EA4-EB27-1E68-0B84-5ED7BB85B171}"/>
              </a:ext>
            </a:extLst>
          </p:cNvPr>
          <p:cNvSpPr>
            <a:spLocks noGrp="1"/>
          </p:cNvSpPr>
          <p:nvPr>
            <p:ph type="title"/>
          </p:nvPr>
        </p:nvSpPr>
        <p:spPr>
          <a:xfrm>
            <a:off x="989265" y="387520"/>
            <a:ext cx="4581802" cy="923330"/>
          </a:xfrm>
        </p:spPr>
        <p:txBody>
          <a:bodyPr/>
          <a:lstStyle/>
          <a:p>
            <a:r>
              <a:rPr lang="en-US"/>
              <a:t>Click to edit Master title style</a:t>
            </a:r>
            <a:endParaRPr lang="en-GB"/>
          </a:p>
        </p:txBody>
      </p:sp>
      <p:sp>
        <p:nvSpPr>
          <p:cNvPr id="3" name="Plassholder for innhold 2">
            <a:extLst>
              <a:ext uri="{FF2B5EF4-FFF2-40B4-BE49-F238E27FC236}">
                <a16:creationId xmlns:a16="http://schemas.microsoft.com/office/drawing/2014/main" id="{1BFBAC58-2270-DC52-2E0E-E37CED84DD75}"/>
              </a:ext>
            </a:extLst>
          </p:cNvPr>
          <p:cNvSpPr>
            <a:spLocks noGrp="1"/>
          </p:cNvSpPr>
          <p:nvPr>
            <p:ph idx="1"/>
          </p:nvPr>
        </p:nvSpPr>
        <p:spPr>
          <a:xfrm>
            <a:off x="989265" y="1589088"/>
            <a:ext cx="4581802" cy="418872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Plassholder for dato 3">
            <a:extLst>
              <a:ext uri="{FF2B5EF4-FFF2-40B4-BE49-F238E27FC236}">
                <a16:creationId xmlns:a16="http://schemas.microsoft.com/office/drawing/2014/main" id="{CC58F2D1-5F75-D42C-1513-479FFB388FB7}"/>
              </a:ext>
            </a:extLst>
          </p:cNvPr>
          <p:cNvSpPr>
            <a:spLocks noGrp="1"/>
          </p:cNvSpPr>
          <p:nvPr>
            <p:ph type="dt" sz="half" idx="10"/>
          </p:nvPr>
        </p:nvSpPr>
        <p:spPr/>
        <p:txBody>
          <a:bodyPr/>
          <a:lstStyle/>
          <a:p>
            <a:fld id="{4AF02001-8BAE-4AA9-B42B-295B36516491}" type="datetime1">
              <a:rPr lang="en-GB" smtClean="0"/>
              <a:t>08/11/2024</a:t>
            </a:fld>
            <a:endParaRPr lang="en-GB"/>
          </a:p>
        </p:txBody>
      </p:sp>
      <p:sp>
        <p:nvSpPr>
          <p:cNvPr id="5" name="Plassholder for bunntekst 4">
            <a:extLst>
              <a:ext uri="{FF2B5EF4-FFF2-40B4-BE49-F238E27FC236}">
                <a16:creationId xmlns:a16="http://schemas.microsoft.com/office/drawing/2014/main" id="{BC3F00ED-904E-560C-923C-BEF465681A1C}"/>
              </a:ext>
            </a:extLst>
          </p:cNvPr>
          <p:cNvSpPr>
            <a:spLocks noGrp="1"/>
          </p:cNvSpPr>
          <p:nvPr>
            <p:ph type="ftr" sz="quarter" idx="11"/>
          </p:nvPr>
        </p:nvSpPr>
        <p:spPr/>
        <p:txBody>
          <a:bodyPr/>
          <a:lstStyle/>
          <a:p>
            <a:endParaRPr lang="en-GB"/>
          </a:p>
        </p:txBody>
      </p:sp>
      <p:sp>
        <p:nvSpPr>
          <p:cNvPr id="6" name="Plassholder for lysbildenummer 5">
            <a:extLst>
              <a:ext uri="{FF2B5EF4-FFF2-40B4-BE49-F238E27FC236}">
                <a16:creationId xmlns:a16="http://schemas.microsoft.com/office/drawing/2014/main" id="{D9B40373-3DFF-6682-2C93-AB815B4D8359}"/>
              </a:ext>
            </a:extLst>
          </p:cNvPr>
          <p:cNvSpPr>
            <a:spLocks noGrp="1"/>
          </p:cNvSpPr>
          <p:nvPr>
            <p:ph type="sldNum" sz="quarter" idx="12"/>
          </p:nvPr>
        </p:nvSpPr>
        <p:spPr/>
        <p:txBody>
          <a:bodyPr/>
          <a:lstStyle/>
          <a:p>
            <a:fld id="{431395A8-EFA2-4C09-BFB9-F80178931A29}" type="slidenum">
              <a:rPr lang="en-GB" smtClean="0"/>
              <a:t>‹#›</a:t>
            </a:fld>
            <a:endParaRPr lang="en-GB"/>
          </a:p>
        </p:txBody>
      </p:sp>
      <p:sp>
        <p:nvSpPr>
          <p:cNvPr id="7" name="Plassholder for innhold 6">
            <a:extLst>
              <a:ext uri="{FF2B5EF4-FFF2-40B4-BE49-F238E27FC236}">
                <a16:creationId xmlns:a16="http://schemas.microsoft.com/office/drawing/2014/main" id="{07FA7ED4-0499-027A-F2B5-5A92A2EB13BA}"/>
              </a:ext>
            </a:extLst>
          </p:cNvPr>
          <p:cNvSpPr>
            <a:spLocks noGrp="1"/>
          </p:cNvSpPr>
          <p:nvPr>
            <p:ph sz="quarter" idx="14"/>
          </p:nvPr>
        </p:nvSpPr>
        <p:spPr>
          <a:xfrm>
            <a:off x="7188592" y="969064"/>
            <a:ext cx="4431323" cy="4996763"/>
          </a:xfrm>
          <a:prstGeom prst="rect">
            <a:avLst/>
          </a:prstGeom>
        </p:spPr>
        <p:txBody>
          <a:bodyPr lIns="91440" tIns="45720" rIns="91440" bIns="4572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170985139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Tittel, tekst og graf #2">
    <p:bg>
      <p:bgRef idx="1001">
        <a:schemeClr val="bg2"/>
      </p:bgRef>
    </p:bg>
    <p:spTree>
      <p:nvGrpSpPr>
        <p:cNvPr id="1" name=""/>
        <p:cNvGrpSpPr/>
        <p:nvPr/>
      </p:nvGrpSpPr>
      <p:grpSpPr>
        <a:xfrm>
          <a:off x="0" y="0"/>
          <a:ext cx="0" cy="0"/>
          <a:chOff x="0" y="0"/>
          <a:chExt cx="0" cy="0"/>
        </a:xfrm>
      </p:grpSpPr>
      <p:sp>
        <p:nvSpPr>
          <p:cNvPr id="8" name="Frihåndsform: figur 7">
            <a:extLst>
              <a:ext uri="{FF2B5EF4-FFF2-40B4-BE49-F238E27FC236}">
                <a16:creationId xmlns:a16="http://schemas.microsoft.com/office/drawing/2014/main" id="{6AC44064-F98B-7A87-3A96-EF51927BBEAD}"/>
              </a:ext>
            </a:extLst>
          </p:cNvPr>
          <p:cNvSpPr/>
          <p:nvPr userDrawn="1"/>
        </p:nvSpPr>
        <p:spPr>
          <a:xfrm>
            <a:off x="-20625" y="0"/>
            <a:ext cx="6892372" cy="6858000"/>
          </a:xfrm>
          <a:custGeom>
            <a:avLst/>
            <a:gdLst>
              <a:gd name="connsiteX0" fmla="*/ 0 w 6892372"/>
              <a:gd name="connsiteY0" fmla="*/ 0 h 6858000"/>
              <a:gd name="connsiteX1" fmla="*/ 6892372 w 6892372"/>
              <a:gd name="connsiteY1" fmla="*/ 0 h 6858000"/>
              <a:gd name="connsiteX2" fmla="*/ 6116625 w 6892372"/>
              <a:gd name="connsiteY2" fmla="*/ 775747 h 6858000"/>
              <a:gd name="connsiteX3" fmla="*/ 6116625 w 6892372"/>
              <a:gd name="connsiteY3" fmla="*/ 6858000 h 6858000"/>
              <a:gd name="connsiteX4" fmla="*/ 0 w 6892372"/>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892372" h="6858000">
                <a:moveTo>
                  <a:pt x="0" y="0"/>
                </a:moveTo>
                <a:lnTo>
                  <a:pt x="6892372" y="0"/>
                </a:lnTo>
                <a:cubicBezTo>
                  <a:pt x="6463939" y="0"/>
                  <a:pt x="6116625" y="347314"/>
                  <a:pt x="6116625" y="775747"/>
                </a:cubicBezTo>
                <a:lnTo>
                  <a:pt x="6116625" y="6858000"/>
                </a:lnTo>
                <a:lnTo>
                  <a:pt x="0" y="6858000"/>
                </a:lnTo>
                <a:close/>
              </a:path>
            </a:pathLst>
          </a:custGeom>
          <a:solidFill>
            <a:schemeClr val="l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sp>
        <p:nvSpPr>
          <p:cNvPr id="2" name="Tittel 1">
            <a:extLst>
              <a:ext uri="{FF2B5EF4-FFF2-40B4-BE49-F238E27FC236}">
                <a16:creationId xmlns:a16="http://schemas.microsoft.com/office/drawing/2014/main" id="{3BB69EA4-EB27-1E68-0B84-5ED7BB85B171}"/>
              </a:ext>
            </a:extLst>
          </p:cNvPr>
          <p:cNvSpPr>
            <a:spLocks noGrp="1"/>
          </p:cNvSpPr>
          <p:nvPr>
            <p:ph type="title"/>
          </p:nvPr>
        </p:nvSpPr>
        <p:spPr>
          <a:xfrm>
            <a:off x="989265" y="387520"/>
            <a:ext cx="4581802" cy="923330"/>
          </a:xfrm>
        </p:spPr>
        <p:txBody>
          <a:bodyPr/>
          <a:lstStyle>
            <a:lvl1pPr>
              <a:defRPr>
                <a:solidFill>
                  <a:schemeClr val="dk1"/>
                </a:solidFill>
              </a:defRPr>
            </a:lvl1pPr>
          </a:lstStyle>
          <a:p>
            <a:r>
              <a:rPr lang="en-US"/>
              <a:t>Click to edit Master title style</a:t>
            </a:r>
            <a:endParaRPr lang="en-GB"/>
          </a:p>
        </p:txBody>
      </p:sp>
      <p:sp>
        <p:nvSpPr>
          <p:cNvPr id="3" name="Plassholder for innhold 2">
            <a:extLst>
              <a:ext uri="{FF2B5EF4-FFF2-40B4-BE49-F238E27FC236}">
                <a16:creationId xmlns:a16="http://schemas.microsoft.com/office/drawing/2014/main" id="{1BFBAC58-2270-DC52-2E0E-E37CED84DD75}"/>
              </a:ext>
            </a:extLst>
          </p:cNvPr>
          <p:cNvSpPr>
            <a:spLocks noGrp="1"/>
          </p:cNvSpPr>
          <p:nvPr>
            <p:ph idx="1"/>
          </p:nvPr>
        </p:nvSpPr>
        <p:spPr>
          <a:xfrm>
            <a:off x="989265" y="1589088"/>
            <a:ext cx="4581802" cy="4188722"/>
          </a:xfrm>
        </p:spPr>
        <p:txBody>
          <a:bodyPr/>
          <a:lstStyle>
            <a:lvl1pPr>
              <a:defRPr>
                <a:solidFill>
                  <a:schemeClr val="dk1"/>
                </a:solidFill>
              </a:defRPr>
            </a:lvl1pPr>
            <a:lvl2pPr>
              <a:defRPr>
                <a:solidFill>
                  <a:schemeClr val="dk1"/>
                </a:solidFill>
              </a:defRPr>
            </a:lvl2pPr>
            <a:lvl3pPr>
              <a:defRPr>
                <a:solidFill>
                  <a:schemeClr val="dk1"/>
                </a:solidFill>
              </a:defRPr>
            </a:lvl3pPr>
            <a:lvl4pPr>
              <a:defRPr>
                <a:solidFill>
                  <a:schemeClr val="dk1"/>
                </a:solidFill>
              </a:defRPr>
            </a:lvl4pPr>
            <a:lvl5pPr>
              <a:defRPr>
                <a:solidFill>
                  <a:schemeClr val="dk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Plassholder for dato 3">
            <a:extLst>
              <a:ext uri="{FF2B5EF4-FFF2-40B4-BE49-F238E27FC236}">
                <a16:creationId xmlns:a16="http://schemas.microsoft.com/office/drawing/2014/main" id="{CC58F2D1-5F75-D42C-1513-479FFB388FB7}"/>
              </a:ext>
            </a:extLst>
          </p:cNvPr>
          <p:cNvSpPr>
            <a:spLocks noGrp="1"/>
          </p:cNvSpPr>
          <p:nvPr>
            <p:ph type="dt" sz="half" idx="10"/>
          </p:nvPr>
        </p:nvSpPr>
        <p:spPr/>
        <p:txBody>
          <a:bodyPr/>
          <a:lstStyle/>
          <a:p>
            <a:fld id="{79D240F5-8196-41DD-A17A-D49B85B7343C}" type="datetime1">
              <a:rPr lang="en-GB" smtClean="0"/>
              <a:t>08/11/2024</a:t>
            </a:fld>
            <a:endParaRPr lang="en-GB"/>
          </a:p>
        </p:txBody>
      </p:sp>
      <p:sp>
        <p:nvSpPr>
          <p:cNvPr id="5" name="Plassholder for bunntekst 4">
            <a:extLst>
              <a:ext uri="{FF2B5EF4-FFF2-40B4-BE49-F238E27FC236}">
                <a16:creationId xmlns:a16="http://schemas.microsoft.com/office/drawing/2014/main" id="{BC3F00ED-904E-560C-923C-BEF465681A1C}"/>
              </a:ext>
            </a:extLst>
          </p:cNvPr>
          <p:cNvSpPr>
            <a:spLocks noGrp="1"/>
          </p:cNvSpPr>
          <p:nvPr>
            <p:ph type="ftr" sz="quarter" idx="11"/>
          </p:nvPr>
        </p:nvSpPr>
        <p:spPr/>
        <p:txBody>
          <a:bodyPr/>
          <a:lstStyle/>
          <a:p>
            <a:endParaRPr lang="en-GB"/>
          </a:p>
        </p:txBody>
      </p:sp>
      <p:sp>
        <p:nvSpPr>
          <p:cNvPr id="6" name="Plassholder for lysbildenummer 5">
            <a:extLst>
              <a:ext uri="{FF2B5EF4-FFF2-40B4-BE49-F238E27FC236}">
                <a16:creationId xmlns:a16="http://schemas.microsoft.com/office/drawing/2014/main" id="{D9B40373-3DFF-6682-2C93-AB815B4D8359}"/>
              </a:ext>
            </a:extLst>
          </p:cNvPr>
          <p:cNvSpPr>
            <a:spLocks noGrp="1"/>
          </p:cNvSpPr>
          <p:nvPr>
            <p:ph type="sldNum" sz="quarter" idx="12"/>
          </p:nvPr>
        </p:nvSpPr>
        <p:spPr/>
        <p:txBody>
          <a:bodyPr/>
          <a:lstStyle>
            <a:lvl1pPr>
              <a:defRPr>
                <a:solidFill>
                  <a:schemeClr val="lt1"/>
                </a:solidFill>
              </a:defRPr>
            </a:lvl1pPr>
          </a:lstStyle>
          <a:p>
            <a:fld id="{431395A8-EFA2-4C09-BFB9-F80178931A29}" type="slidenum">
              <a:rPr lang="en-GB" smtClean="0"/>
              <a:pPr/>
              <a:t>‹#›</a:t>
            </a:fld>
            <a:endParaRPr lang="en-GB"/>
          </a:p>
        </p:txBody>
      </p:sp>
      <p:pic>
        <p:nvPicPr>
          <p:cNvPr id="10" name="Graphic 10">
            <a:extLst>
              <a:ext uri="{FF2B5EF4-FFF2-40B4-BE49-F238E27FC236}">
                <a16:creationId xmlns:a16="http://schemas.microsoft.com/office/drawing/2014/main" id="{839C7349-08CE-6DAC-ACF0-1639817A5980}"/>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388800" y="6224400"/>
            <a:ext cx="244800" cy="303086"/>
          </a:xfrm>
          <a:prstGeom prst="rect">
            <a:avLst/>
          </a:prstGeom>
        </p:spPr>
      </p:pic>
      <p:sp>
        <p:nvSpPr>
          <p:cNvPr id="7" name="Plassholder for innhold 6">
            <a:extLst>
              <a:ext uri="{FF2B5EF4-FFF2-40B4-BE49-F238E27FC236}">
                <a16:creationId xmlns:a16="http://schemas.microsoft.com/office/drawing/2014/main" id="{D63D034A-FE0B-FAA1-9980-B1C403D66C43}"/>
              </a:ext>
            </a:extLst>
          </p:cNvPr>
          <p:cNvSpPr>
            <a:spLocks noGrp="1"/>
          </p:cNvSpPr>
          <p:nvPr>
            <p:ph sz="quarter" idx="14"/>
          </p:nvPr>
        </p:nvSpPr>
        <p:spPr>
          <a:xfrm>
            <a:off x="7188592" y="969064"/>
            <a:ext cx="4431323" cy="4996763"/>
          </a:xfrm>
          <a:prstGeom prst="rect">
            <a:avLst/>
          </a:prstGeom>
        </p:spPr>
        <p:txBody>
          <a:bodyPr lIns="91440" tIns="45720" rIns="91440" bIns="4572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4176485035"/>
      </p:ext>
    </p:extLst>
  </p:cSld>
  <p:clrMapOvr>
    <a:overrideClrMapping bg1="dk1" tx1="lt1" bg2="dk2" tx2="lt2" accent1="accent1" accent2="accent2" accent3="accent3" accent4="accent4" accent5="accent5" accent6="accent6" hlink="hlink" folHlink="folHlink"/>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ittel, tekst og bilde">
    <p:spTree>
      <p:nvGrpSpPr>
        <p:cNvPr id="1" name=""/>
        <p:cNvGrpSpPr/>
        <p:nvPr/>
      </p:nvGrpSpPr>
      <p:grpSpPr>
        <a:xfrm>
          <a:off x="0" y="0"/>
          <a:ext cx="0" cy="0"/>
          <a:chOff x="0" y="0"/>
          <a:chExt cx="0" cy="0"/>
        </a:xfrm>
      </p:grpSpPr>
      <p:sp>
        <p:nvSpPr>
          <p:cNvPr id="9" name="Rektangel 8">
            <a:extLst>
              <a:ext uri="{FF2B5EF4-FFF2-40B4-BE49-F238E27FC236}">
                <a16:creationId xmlns:a16="http://schemas.microsoft.com/office/drawing/2014/main" id="{9E30F8DE-0950-4532-DB8A-C53EDD451CA4}"/>
              </a:ext>
            </a:extLst>
          </p:cNvPr>
          <p:cNvSpPr/>
          <p:nvPr userDrawn="1"/>
        </p:nvSpPr>
        <p:spPr>
          <a:xfrm>
            <a:off x="0" y="0"/>
            <a:ext cx="11800114" cy="1712686"/>
          </a:xfrm>
          <a:prstGeom prst="rect">
            <a:avLst/>
          </a:prstGeom>
          <a:solidFill>
            <a:schemeClr val="l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Plassholder for bilde 15">
            <a:extLst>
              <a:ext uri="{FF2B5EF4-FFF2-40B4-BE49-F238E27FC236}">
                <a16:creationId xmlns:a16="http://schemas.microsoft.com/office/drawing/2014/main" id="{AE3F1E48-FC95-D4ED-43DC-93F35F34C7FD}"/>
              </a:ext>
            </a:extLst>
          </p:cNvPr>
          <p:cNvSpPr>
            <a:spLocks noGrp="1"/>
          </p:cNvSpPr>
          <p:nvPr>
            <p:ph type="pic" sz="quarter" idx="13"/>
          </p:nvPr>
        </p:nvSpPr>
        <p:spPr>
          <a:xfrm>
            <a:off x="6096000" y="0"/>
            <a:ext cx="6096000" cy="6858000"/>
          </a:xfrm>
          <a:custGeom>
            <a:avLst/>
            <a:gdLst>
              <a:gd name="connsiteX0" fmla="*/ 775747 w 6096000"/>
              <a:gd name="connsiteY0" fmla="*/ 0 h 6858000"/>
              <a:gd name="connsiteX1" fmla="*/ 6096000 w 6096000"/>
              <a:gd name="connsiteY1" fmla="*/ 0 h 6858000"/>
              <a:gd name="connsiteX2" fmla="*/ 6096000 w 6096000"/>
              <a:gd name="connsiteY2" fmla="*/ 6858000 h 6858000"/>
              <a:gd name="connsiteX3" fmla="*/ 0 w 6096000"/>
              <a:gd name="connsiteY3" fmla="*/ 6858000 h 6858000"/>
              <a:gd name="connsiteX4" fmla="*/ 0 w 6096000"/>
              <a:gd name="connsiteY4" fmla="*/ 775747 h 6858000"/>
              <a:gd name="connsiteX5" fmla="*/ 775747 w 6096000"/>
              <a:gd name="connsiteY5"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096000" h="6858000">
                <a:moveTo>
                  <a:pt x="775747" y="0"/>
                </a:moveTo>
                <a:lnTo>
                  <a:pt x="6096000" y="0"/>
                </a:lnTo>
                <a:lnTo>
                  <a:pt x="6096000" y="6858000"/>
                </a:lnTo>
                <a:lnTo>
                  <a:pt x="0" y="6858000"/>
                </a:lnTo>
                <a:lnTo>
                  <a:pt x="0" y="775747"/>
                </a:lnTo>
                <a:cubicBezTo>
                  <a:pt x="0" y="347314"/>
                  <a:pt x="347314" y="0"/>
                  <a:pt x="775747" y="0"/>
                </a:cubicBezTo>
                <a:close/>
              </a:path>
            </a:pathLst>
          </a:custGeom>
          <a:solidFill>
            <a:schemeClr val="bg1">
              <a:lumMod val="75000"/>
            </a:schemeClr>
          </a:solidFill>
        </p:spPr>
        <p:txBody>
          <a:bodyPr wrap="square" tIns="806683">
            <a:noAutofit/>
          </a:bodyPr>
          <a:lstStyle>
            <a:lvl1pPr marL="228600" indent="-228600" algn="ctr" defTabSz="914400" rtl="0" eaLnBrk="1" latinLnBrk="0" hangingPunct="1">
              <a:lnSpc>
                <a:spcPct val="90000"/>
              </a:lnSpc>
              <a:spcBef>
                <a:spcPts val="1000"/>
              </a:spcBef>
              <a:buFont typeface="Arial" panose="020B0604020202020204" pitchFamily="34" charset="0"/>
              <a:buNone/>
              <a:defRPr sz="1600"/>
            </a:lvl1pPr>
          </a:lstStyle>
          <a:p>
            <a:r>
              <a:rPr lang="en-US"/>
              <a:t>Click icon to add picture</a:t>
            </a:r>
            <a:endParaRPr lang="nb-NO"/>
          </a:p>
        </p:txBody>
      </p:sp>
      <p:sp>
        <p:nvSpPr>
          <p:cNvPr id="2" name="Tittel 1">
            <a:extLst>
              <a:ext uri="{FF2B5EF4-FFF2-40B4-BE49-F238E27FC236}">
                <a16:creationId xmlns:a16="http://schemas.microsoft.com/office/drawing/2014/main" id="{3BB69EA4-EB27-1E68-0B84-5ED7BB85B171}"/>
              </a:ext>
            </a:extLst>
          </p:cNvPr>
          <p:cNvSpPr>
            <a:spLocks noGrp="1"/>
          </p:cNvSpPr>
          <p:nvPr>
            <p:ph type="title"/>
          </p:nvPr>
        </p:nvSpPr>
        <p:spPr>
          <a:xfrm>
            <a:off x="989265" y="387520"/>
            <a:ext cx="4581802" cy="923330"/>
          </a:xfrm>
        </p:spPr>
        <p:txBody>
          <a:bodyPr/>
          <a:lstStyle/>
          <a:p>
            <a:r>
              <a:rPr lang="en-US"/>
              <a:t>Click to edit Master title style</a:t>
            </a:r>
            <a:endParaRPr lang="en-GB"/>
          </a:p>
        </p:txBody>
      </p:sp>
      <p:sp>
        <p:nvSpPr>
          <p:cNvPr id="3" name="Plassholder for innhold 2">
            <a:extLst>
              <a:ext uri="{FF2B5EF4-FFF2-40B4-BE49-F238E27FC236}">
                <a16:creationId xmlns:a16="http://schemas.microsoft.com/office/drawing/2014/main" id="{1BFBAC58-2270-DC52-2E0E-E37CED84DD75}"/>
              </a:ext>
            </a:extLst>
          </p:cNvPr>
          <p:cNvSpPr>
            <a:spLocks noGrp="1"/>
          </p:cNvSpPr>
          <p:nvPr>
            <p:ph idx="1"/>
          </p:nvPr>
        </p:nvSpPr>
        <p:spPr>
          <a:xfrm>
            <a:off x="989265" y="1589088"/>
            <a:ext cx="4581802" cy="418872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Plassholder for dato 3">
            <a:extLst>
              <a:ext uri="{FF2B5EF4-FFF2-40B4-BE49-F238E27FC236}">
                <a16:creationId xmlns:a16="http://schemas.microsoft.com/office/drawing/2014/main" id="{CC58F2D1-5F75-D42C-1513-479FFB388FB7}"/>
              </a:ext>
            </a:extLst>
          </p:cNvPr>
          <p:cNvSpPr>
            <a:spLocks noGrp="1"/>
          </p:cNvSpPr>
          <p:nvPr>
            <p:ph type="dt" sz="half" idx="10"/>
          </p:nvPr>
        </p:nvSpPr>
        <p:spPr/>
        <p:txBody>
          <a:bodyPr/>
          <a:lstStyle/>
          <a:p>
            <a:fld id="{616CE6A4-D686-49C0-BE04-DE2AA8B5F229}" type="datetime1">
              <a:rPr lang="en-GB" smtClean="0"/>
              <a:t>08/11/2024</a:t>
            </a:fld>
            <a:endParaRPr lang="en-GB"/>
          </a:p>
        </p:txBody>
      </p:sp>
      <p:sp>
        <p:nvSpPr>
          <p:cNvPr id="5" name="Plassholder for bunntekst 4">
            <a:extLst>
              <a:ext uri="{FF2B5EF4-FFF2-40B4-BE49-F238E27FC236}">
                <a16:creationId xmlns:a16="http://schemas.microsoft.com/office/drawing/2014/main" id="{BC3F00ED-904E-560C-923C-BEF465681A1C}"/>
              </a:ext>
            </a:extLst>
          </p:cNvPr>
          <p:cNvSpPr>
            <a:spLocks noGrp="1"/>
          </p:cNvSpPr>
          <p:nvPr>
            <p:ph type="ftr" sz="quarter" idx="11"/>
          </p:nvPr>
        </p:nvSpPr>
        <p:spPr/>
        <p:txBody>
          <a:bodyPr/>
          <a:lstStyle/>
          <a:p>
            <a:endParaRPr lang="en-GB"/>
          </a:p>
        </p:txBody>
      </p:sp>
      <p:sp>
        <p:nvSpPr>
          <p:cNvPr id="6" name="Plassholder for lysbildenummer 5">
            <a:extLst>
              <a:ext uri="{FF2B5EF4-FFF2-40B4-BE49-F238E27FC236}">
                <a16:creationId xmlns:a16="http://schemas.microsoft.com/office/drawing/2014/main" id="{D9B40373-3DFF-6682-2C93-AB815B4D8359}"/>
              </a:ext>
            </a:extLst>
          </p:cNvPr>
          <p:cNvSpPr>
            <a:spLocks noGrp="1"/>
          </p:cNvSpPr>
          <p:nvPr>
            <p:ph type="sldNum" sz="quarter" idx="12"/>
          </p:nvPr>
        </p:nvSpPr>
        <p:spPr/>
        <p:txBody>
          <a:bodyPr/>
          <a:lstStyle>
            <a:lvl1pPr>
              <a:defRPr>
                <a:solidFill>
                  <a:schemeClr val="lt1"/>
                </a:solidFill>
              </a:defRPr>
            </a:lvl1pPr>
          </a:lstStyle>
          <a:p>
            <a:fld id="{431395A8-EFA2-4C09-BFB9-F80178931A29}" type="slidenum">
              <a:rPr lang="en-GB" smtClean="0"/>
              <a:pPr/>
              <a:t>‹#›</a:t>
            </a:fld>
            <a:endParaRPr lang="en-GB"/>
          </a:p>
        </p:txBody>
      </p:sp>
    </p:spTree>
    <p:extLst>
      <p:ext uri="{BB962C8B-B14F-4D97-AF65-F5344CB8AC3E}">
        <p14:creationId xmlns:p14="http://schemas.microsoft.com/office/powerpoint/2010/main" val="391510058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Agenda">
    <p:spTree>
      <p:nvGrpSpPr>
        <p:cNvPr id="1" name=""/>
        <p:cNvGrpSpPr/>
        <p:nvPr/>
      </p:nvGrpSpPr>
      <p:grpSpPr>
        <a:xfrm>
          <a:off x="0" y="0"/>
          <a:ext cx="0" cy="0"/>
          <a:chOff x="0" y="0"/>
          <a:chExt cx="0" cy="0"/>
        </a:xfrm>
      </p:grpSpPr>
      <p:sp>
        <p:nvSpPr>
          <p:cNvPr id="9" name="Rektangel 8">
            <a:extLst>
              <a:ext uri="{FF2B5EF4-FFF2-40B4-BE49-F238E27FC236}">
                <a16:creationId xmlns:a16="http://schemas.microsoft.com/office/drawing/2014/main" id="{9E30F8DE-0950-4532-DB8A-C53EDD451CA4}"/>
              </a:ext>
            </a:extLst>
          </p:cNvPr>
          <p:cNvSpPr/>
          <p:nvPr userDrawn="1"/>
        </p:nvSpPr>
        <p:spPr>
          <a:xfrm>
            <a:off x="0" y="0"/>
            <a:ext cx="11800114" cy="1712686"/>
          </a:xfrm>
          <a:prstGeom prst="rect">
            <a:avLst/>
          </a:prstGeom>
          <a:solidFill>
            <a:schemeClr val="l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tel 1">
            <a:extLst>
              <a:ext uri="{FF2B5EF4-FFF2-40B4-BE49-F238E27FC236}">
                <a16:creationId xmlns:a16="http://schemas.microsoft.com/office/drawing/2014/main" id="{3BB69EA4-EB27-1E68-0B84-5ED7BB85B171}"/>
              </a:ext>
            </a:extLst>
          </p:cNvPr>
          <p:cNvSpPr>
            <a:spLocks noGrp="1"/>
          </p:cNvSpPr>
          <p:nvPr>
            <p:ph type="title"/>
          </p:nvPr>
        </p:nvSpPr>
        <p:spPr>
          <a:xfrm>
            <a:off x="1493078" y="1546193"/>
            <a:ext cx="4602922" cy="731520"/>
          </a:xfrm>
        </p:spPr>
        <p:txBody>
          <a:bodyPr anchor="t"/>
          <a:lstStyle/>
          <a:p>
            <a:r>
              <a:rPr lang="en-US"/>
              <a:t>Click to edit Master title style</a:t>
            </a:r>
            <a:endParaRPr lang="en-GB"/>
          </a:p>
        </p:txBody>
      </p:sp>
      <p:sp>
        <p:nvSpPr>
          <p:cNvPr id="4" name="Plassholder for dato 3">
            <a:extLst>
              <a:ext uri="{FF2B5EF4-FFF2-40B4-BE49-F238E27FC236}">
                <a16:creationId xmlns:a16="http://schemas.microsoft.com/office/drawing/2014/main" id="{CC58F2D1-5F75-D42C-1513-479FFB388FB7}"/>
              </a:ext>
            </a:extLst>
          </p:cNvPr>
          <p:cNvSpPr>
            <a:spLocks noGrp="1"/>
          </p:cNvSpPr>
          <p:nvPr>
            <p:ph type="dt" sz="half" idx="10"/>
          </p:nvPr>
        </p:nvSpPr>
        <p:spPr/>
        <p:txBody>
          <a:bodyPr/>
          <a:lstStyle/>
          <a:p>
            <a:fld id="{98B90ED9-F4DB-4BD1-AF78-E95182E60890}" type="datetime1">
              <a:rPr lang="en-GB" smtClean="0"/>
              <a:t>08/11/2024</a:t>
            </a:fld>
            <a:endParaRPr lang="en-GB"/>
          </a:p>
        </p:txBody>
      </p:sp>
      <p:sp>
        <p:nvSpPr>
          <p:cNvPr id="5" name="Plassholder for bunntekst 4">
            <a:extLst>
              <a:ext uri="{FF2B5EF4-FFF2-40B4-BE49-F238E27FC236}">
                <a16:creationId xmlns:a16="http://schemas.microsoft.com/office/drawing/2014/main" id="{BC3F00ED-904E-560C-923C-BEF465681A1C}"/>
              </a:ext>
            </a:extLst>
          </p:cNvPr>
          <p:cNvSpPr>
            <a:spLocks noGrp="1"/>
          </p:cNvSpPr>
          <p:nvPr>
            <p:ph type="ftr" sz="quarter" idx="11"/>
          </p:nvPr>
        </p:nvSpPr>
        <p:spPr/>
        <p:txBody>
          <a:bodyPr/>
          <a:lstStyle/>
          <a:p>
            <a:endParaRPr lang="en-GB"/>
          </a:p>
        </p:txBody>
      </p:sp>
      <p:sp>
        <p:nvSpPr>
          <p:cNvPr id="6" name="Plassholder for lysbildenummer 5">
            <a:extLst>
              <a:ext uri="{FF2B5EF4-FFF2-40B4-BE49-F238E27FC236}">
                <a16:creationId xmlns:a16="http://schemas.microsoft.com/office/drawing/2014/main" id="{D9B40373-3DFF-6682-2C93-AB815B4D8359}"/>
              </a:ext>
            </a:extLst>
          </p:cNvPr>
          <p:cNvSpPr>
            <a:spLocks noGrp="1"/>
          </p:cNvSpPr>
          <p:nvPr>
            <p:ph type="sldNum" sz="quarter" idx="12"/>
          </p:nvPr>
        </p:nvSpPr>
        <p:spPr/>
        <p:txBody>
          <a:bodyPr/>
          <a:lstStyle/>
          <a:p>
            <a:fld id="{431395A8-EFA2-4C09-BFB9-F80178931A29}" type="slidenum">
              <a:rPr lang="en-GB" smtClean="0"/>
              <a:t>‹#›</a:t>
            </a:fld>
            <a:endParaRPr lang="en-GB"/>
          </a:p>
        </p:txBody>
      </p:sp>
      <p:sp>
        <p:nvSpPr>
          <p:cNvPr id="16" name="Frihåndsform: figur 15">
            <a:extLst>
              <a:ext uri="{FF2B5EF4-FFF2-40B4-BE49-F238E27FC236}">
                <a16:creationId xmlns:a16="http://schemas.microsoft.com/office/drawing/2014/main" id="{C58182F6-9A2F-6009-8C8D-010A0318930C}"/>
              </a:ext>
            </a:extLst>
          </p:cNvPr>
          <p:cNvSpPr/>
          <p:nvPr userDrawn="1"/>
        </p:nvSpPr>
        <p:spPr>
          <a:xfrm>
            <a:off x="8672994" y="468599"/>
            <a:ext cx="3519007" cy="3311070"/>
          </a:xfrm>
          <a:custGeom>
            <a:avLst/>
            <a:gdLst>
              <a:gd name="connsiteX0" fmla="*/ 594933 w 3519007"/>
              <a:gd name="connsiteY0" fmla="*/ 0 h 3311070"/>
              <a:gd name="connsiteX1" fmla="*/ 3519007 w 3519007"/>
              <a:gd name="connsiteY1" fmla="*/ 0 h 3311070"/>
              <a:gd name="connsiteX2" fmla="*/ 3519007 w 3519007"/>
              <a:gd name="connsiteY2" fmla="*/ 3311070 h 3311070"/>
              <a:gd name="connsiteX3" fmla="*/ 594933 w 3519007"/>
              <a:gd name="connsiteY3" fmla="*/ 3311070 h 3311070"/>
              <a:gd name="connsiteX4" fmla="*/ 0 w 3519007"/>
              <a:gd name="connsiteY4" fmla="*/ 2716137 h 3311070"/>
              <a:gd name="connsiteX5" fmla="*/ 0 w 3519007"/>
              <a:gd name="connsiteY5" fmla="*/ 594933 h 3311070"/>
              <a:gd name="connsiteX6" fmla="*/ 594933 w 3519007"/>
              <a:gd name="connsiteY6" fmla="*/ 0 h 3311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519007" h="3311070">
                <a:moveTo>
                  <a:pt x="594933" y="0"/>
                </a:moveTo>
                <a:lnTo>
                  <a:pt x="3519007" y="0"/>
                </a:lnTo>
                <a:lnTo>
                  <a:pt x="3519007" y="3311070"/>
                </a:lnTo>
                <a:lnTo>
                  <a:pt x="594933" y="3311070"/>
                </a:lnTo>
                <a:cubicBezTo>
                  <a:pt x="266361" y="3311070"/>
                  <a:pt x="0" y="3044709"/>
                  <a:pt x="0" y="2716137"/>
                </a:cubicBezTo>
                <a:lnTo>
                  <a:pt x="0" y="594933"/>
                </a:lnTo>
                <a:cubicBezTo>
                  <a:pt x="0" y="266361"/>
                  <a:pt x="266361" y="0"/>
                  <a:pt x="594933" y="0"/>
                </a:cubicBezTo>
                <a:close/>
              </a:path>
            </a:pathLst>
          </a:custGeom>
          <a:solidFill>
            <a:srgbClr val="F0F8F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sp>
        <p:nvSpPr>
          <p:cNvPr id="13" name="Plassholder for bilde 12">
            <a:extLst>
              <a:ext uri="{FF2B5EF4-FFF2-40B4-BE49-F238E27FC236}">
                <a16:creationId xmlns:a16="http://schemas.microsoft.com/office/drawing/2014/main" id="{0E2C54F9-8F41-BA4A-707F-5E6C22A9E9B7}"/>
              </a:ext>
            </a:extLst>
          </p:cNvPr>
          <p:cNvSpPr>
            <a:spLocks noGrp="1"/>
          </p:cNvSpPr>
          <p:nvPr>
            <p:ph type="pic" sz="quarter" idx="13"/>
          </p:nvPr>
        </p:nvSpPr>
        <p:spPr>
          <a:xfrm>
            <a:off x="7345224" y="989996"/>
            <a:ext cx="4846776" cy="4878008"/>
          </a:xfrm>
          <a:custGeom>
            <a:avLst/>
            <a:gdLst>
              <a:gd name="connsiteX0" fmla="*/ 670726 w 4846776"/>
              <a:gd name="connsiteY0" fmla="*/ 0 h 4878008"/>
              <a:gd name="connsiteX1" fmla="*/ 4846776 w 4846776"/>
              <a:gd name="connsiteY1" fmla="*/ 0 h 4878008"/>
              <a:gd name="connsiteX2" fmla="*/ 4846776 w 4846776"/>
              <a:gd name="connsiteY2" fmla="*/ 4878008 h 4878008"/>
              <a:gd name="connsiteX3" fmla="*/ 670726 w 4846776"/>
              <a:gd name="connsiteY3" fmla="*/ 4878008 h 4878008"/>
              <a:gd name="connsiteX4" fmla="*/ 0 w 4846776"/>
              <a:gd name="connsiteY4" fmla="*/ 4207282 h 4878008"/>
              <a:gd name="connsiteX5" fmla="*/ 0 w 4846776"/>
              <a:gd name="connsiteY5" fmla="*/ 670726 h 4878008"/>
              <a:gd name="connsiteX6" fmla="*/ 670726 w 4846776"/>
              <a:gd name="connsiteY6" fmla="*/ 0 h 4878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46776" h="4878008">
                <a:moveTo>
                  <a:pt x="670726" y="0"/>
                </a:moveTo>
                <a:lnTo>
                  <a:pt x="4846776" y="0"/>
                </a:lnTo>
                <a:lnTo>
                  <a:pt x="4846776" y="4878008"/>
                </a:lnTo>
                <a:lnTo>
                  <a:pt x="670726" y="4878008"/>
                </a:lnTo>
                <a:cubicBezTo>
                  <a:pt x="300294" y="4878008"/>
                  <a:pt x="0" y="4577714"/>
                  <a:pt x="0" y="4207282"/>
                </a:cubicBezTo>
                <a:lnTo>
                  <a:pt x="0" y="670726"/>
                </a:lnTo>
                <a:cubicBezTo>
                  <a:pt x="0" y="300294"/>
                  <a:pt x="300294" y="0"/>
                  <a:pt x="670726" y="0"/>
                </a:cubicBezTo>
                <a:close/>
              </a:path>
            </a:pathLst>
          </a:custGeom>
          <a:solidFill>
            <a:schemeClr val="bg1">
              <a:lumMod val="75000"/>
            </a:schemeClr>
          </a:solidFill>
        </p:spPr>
        <p:txBody>
          <a:bodyPr wrap="square" tIns="806683">
            <a:noAutofit/>
          </a:bodyPr>
          <a:lstStyle>
            <a:lvl1pPr marL="228600" indent="-228600" algn="ctr" defTabSz="914400" rtl="0" eaLnBrk="1" latinLnBrk="0" hangingPunct="1">
              <a:lnSpc>
                <a:spcPct val="90000"/>
              </a:lnSpc>
              <a:spcBef>
                <a:spcPts val="1000"/>
              </a:spcBef>
              <a:buFont typeface="Arial" panose="020B0604020202020204" pitchFamily="34" charset="0"/>
              <a:buNone/>
              <a:defRPr sz="1600"/>
            </a:lvl1pPr>
          </a:lstStyle>
          <a:p>
            <a:r>
              <a:rPr lang="en-US"/>
              <a:t>Click icon to add picture</a:t>
            </a:r>
            <a:endParaRPr lang="nb-NO"/>
          </a:p>
        </p:txBody>
      </p:sp>
      <p:sp>
        <p:nvSpPr>
          <p:cNvPr id="19" name="Plassholder for tekst 17">
            <a:extLst>
              <a:ext uri="{FF2B5EF4-FFF2-40B4-BE49-F238E27FC236}">
                <a16:creationId xmlns:a16="http://schemas.microsoft.com/office/drawing/2014/main" id="{346D29B2-8911-C4EE-BDFF-C4579EC4992E}"/>
              </a:ext>
            </a:extLst>
          </p:cNvPr>
          <p:cNvSpPr>
            <a:spLocks noGrp="1"/>
          </p:cNvSpPr>
          <p:nvPr>
            <p:ph type="body" sz="quarter" idx="14"/>
          </p:nvPr>
        </p:nvSpPr>
        <p:spPr>
          <a:xfrm>
            <a:off x="1493078" y="2404174"/>
            <a:ext cx="4602922" cy="3540634"/>
          </a:xfrm>
          <a:prstGeom prst="rect">
            <a:avLst/>
          </a:prstGeom>
        </p:spPr>
        <p:txBody>
          <a:bodyPr lIns="91440" tIns="45720" rIns="91440" bIns="45720"/>
          <a:lstStyle>
            <a:lvl1pPr marL="230400" indent="-230400" algn="l">
              <a:lnSpc>
                <a:spcPct val="100000"/>
              </a:lnSpc>
              <a:spcBef>
                <a:spcPts val="1900"/>
              </a:spcBef>
              <a:spcAft>
                <a:spcPts val="0"/>
              </a:spcAft>
              <a:buClrTx/>
              <a:buFont typeface="+mj-lt"/>
              <a:buAutoNum type="arabicPeriod"/>
              <a:defRPr sz="1600" b="0" i="0" u="none" cap="none">
                <a:solidFill>
                  <a:srgbClr val="151532"/>
                </a:solidFill>
                <a:latin typeface="+mn-lt"/>
              </a:defRPr>
            </a:lvl1pPr>
            <a:lvl2pPr marL="800100" indent="-342900" algn="l">
              <a:lnSpc>
                <a:spcPct val="100000"/>
              </a:lnSpc>
              <a:spcBef>
                <a:spcPts val="500"/>
              </a:spcBef>
              <a:spcAft>
                <a:spcPts val="0"/>
              </a:spcAft>
              <a:buClrTx/>
              <a:buFont typeface="+mj-lt"/>
              <a:buAutoNum type="arabicPeriod"/>
              <a:defRPr sz="1600" b="0" i="0" u="none" cap="none">
                <a:solidFill>
                  <a:srgbClr val="151532"/>
                </a:solidFill>
                <a:latin typeface="+mn-lt"/>
              </a:defRPr>
            </a:lvl2pPr>
            <a:lvl3pPr marL="1257300" indent="-342900" algn="l">
              <a:lnSpc>
                <a:spcPct val="100000"/>
              </a:lnSpc>
              <a:spcBef>
                <a:spcPts val="500"/>
              </a:spcBef>
              <a:spcAft>
                <a:spcPts val="0"/>
              </a:spcAft>
              <a:buClrTx/>
              <a:buFont typeface="+mj-lt"/>
              <a:buAutoNum type="arabicPeriod"/>
              <a:defRPr sz="1600" b="0" i="0" u="none" cap="none">
                <a:solidFill>
                  <a:srgbClr val="151532"/>
                </a:solidFill>
                <a:latin typeface="+mn-lt"/>
              </a:defRPr>
            </a:lvl3pPr>
            <a:lvl4pPr marL="1714500" indent="-342900" algn="l">
              <a:lnSpc>
                <a:spcPct val="100000"/>
              </a:lnSpc>
              <a:spcBef>
                <a:spcPts val="500"/>
              </a:spcBef>
              <a:spcAft>
                <a:spcPts val="0"/>
              </a:spcAft>
              <a:buClrTx/>
              <a:buFont typeface="+mj-lt"/>
              <a:buAutoNum type="arabicPeriod"/>
              <a:defRPr sz="1600" b="0" i="0" u="none" cap="none">
                <a:solidFill>
                  <a:srgbClr val="151532"/>
                </a:solidFill>
                <a:latin typeface="+mn-lt"/>
              </a:defRPr>
            </a:lvl4pPr>
            <a:lvl5pPr marL="2171700" indent="-342900" algn="l">
              <a:lnSpc>
                <a:spcPct val="100000"/>
              </a:lnSpc>
              <a:spcBef>
                <a:spcPts val="500"/>
              </a:spcBef>
              <a:spcAft>
                <a:spcPts val="0"/>
              </a:spcAft>
              <a:buClrTx/>
              <a:buFont typeface="+mj-lt"/>
              <a:buAutoNum type="arabicPeriod"/>
              <a:defRPr sz="1600" b="0" i="0" u="none" cap="none">
                <a:solidFill>
                  <a:srgbClr val="151532"/>
                </a:solidFill>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319553316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Agenda #2">
    <p:spTree>
      <p:nvGrpSpPr>
        <p:cNvPr id="1" name=""/>
        <p:cNvGrpSpPr/>
        <p:nvPr/>
      </p:nvGrpSpPr>
      <p:grpSpPr>
        <a:xfrm>
          <a:off x="0" y="0"/>
          <a:ext cx="0" cy="0"/>
          <a:chOff x="0" y="0"/>
          <a:chExt cx="0" cy="0"/>
        </a:xfrm>
      </p:grpSpPr>
      <p:sp>
        <p:nvSpPr>
          <p:cNvPr id="9" name="Rektangel 8">
            <a:extLst>
              <a:ext uri="{FF2B5EF4-FFF2-40B4-BE49-F238E27FC236}">
                <a16:creationId xmlns:a16="http://schemas.microsoft.com/office/drawing/2014/main" id="{9E30F8DE-0950-4532-DB8A-C53EDD451CA4}"/>
              </a:ext>
            </a:extLst>
          </p:cNvPr>
          <p:cNvSpPr/>
          <p:nvPr userDrawn="1"/>
        </p:nvSpPr>
        <p:spPr>
          <a:xfrm>
            <a:off x="0" y="0"/>
            <a:ext cx="11800114" cy="1712686"/>
          </a:xfrm>
          <a:prstGeom prst="rect">
            <a:avLst/>
          </a:prstGeom>
          <a:solidFill>
            <a:schemeClr val="l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Frihåndsform: figur 14">
            <a:extLst>
              <a:ext uri="{FF2B5EF4-FFF2-40B4-BE49-F238E27FC236}">
                <a16:creationId xmlns:a16="http://schemas.microsoft.com/office/drawing/2014/main" id="{62E0D87E-BF6E-6662-B50B-6406C99597F9}"/>
              </a:ext>
            </a:extLst>
          </p:cNvPr>
          <p:cNvSpPr/>
          <p:nvPr userDrawn="1"/>
        </p:nvSpPr>
        <p:spPr>
          <a:xfrm>
            <a:off x="0" y="756029"/>
            <a:ext cx="10874928" cy="6101972"/>
          </a:xfrm>
          <a:custGeom>
            <a:avLst/>
            <a:gdLst>
              <a:gd name="connsiteX0" fmla="*/ 0 w 10874928"/>
              <a:gd name="connsiteY0" fmla="*/ 0 h 6101972"/>
              <a:gd name="connsiteX1" fmla="*/ 10381339 w 10874928"/>
              <a:gd name="connsiteY1" fmla="*/ 0 h 6101972"/>
              <a:gd name="connsiteX2" fmla="*/ 10874928 w 10874928"/>
              <a:gd name="connsiteY2" fmla="*/ 493589 h 6101972"/>
              <a:gd name="connsiteX3" fmla="*/ 10874928 w 10874928"/>
              <a:gd name="connsiteY3" fmla="*/ 5608383 h 6101972"/>
              <a:gd name="connsiteX4" fmla="*/ 10381339 w 10874928"/>
              <a:gd name="connsiteY4" fmla="*/ 6101972 h 6101972"/>
              <a:gd name="connsiteX5" fmla="*/ 0 w 10874928"/>
              <a:gd name="connsiteY5" fmla="*/ 6101972 h 61019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874928" h="6101972">
                <a:moveTo>
                  <a:pt x="0" y="0"/>
                </a:moveTo>
                <a:lnTo>
                  <a:pt x="10381339" y="0"/>
                </a:lnTo>
                <a:cubicBezTo>
                  <a:pt x="10653941" y="0"/>
                  <a:pt x="10874928" y="220987"/>
                  <a:pt x="10874928" y="493589"/>
                </a:cubicBezTo>
                <a:lnTo>
                  <a:pt x="10874928" y="5608383"/>
                </a:lnTo>
                <a:cubicBezTo>
                  <a:pt x="10874928" y="5880985"/>
                  <a:pt x="10653941" y="6101972"/>
                  <a:pt x="10381339" y="6101972"/>
                </a:cubicBezTo>
                <a:lnTo>
                  <a:pt x="0" y="6101972"/>
                </a:lnTo>
                <a:close/>
              </a:path>
            </a:pathLst>
          </a:custGeom>
          <a:solidFill>
            <a:srgbClr val="F0F8F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sp>
        <p:nvSpPr>
          <p:cNvPr id="12" name="Frihåndsform: figur 11">
            <a:extLst>
              <a:ext uri="{FF2B5EF4-FFF2-40B4-BE49-F238E27FC236}">
                <a16:creationId xmlns:a16="http://schemas.microsoft.com/office/drawing/2014/main" id="{7A087AC3-9D61-D4C2-A327-9515B5A09D19}"/>
              </a:ext>
            </a:extLst>
          </p:cNvPr>
          <p:cNvSpPr/>
          <p:nvPr userDrawn="1"/>
        </p:nvSpPr>
        <p:spPr>
          <a:xfrm>
            <a:off x="0" y="-34505"/>
            <a:ext cx="7869790" cy="2176682"/>
          </a:xfrm>
          <a:custGeom>
            <a:avLst/>
            <a:gdLst>
              <a:gd name="connsiteX0" fmla="*/ 0 w 7869790"/>
              <a:gd name="connsiteY0" fmla="*/ 0 h 2176682"/>
              <a:gd name="connsiteX1" fmla="*/ 7869790 w 7869790"/>
              <a:gd name="connsiteY1" fmla="*/ 0 h 2176682"/>
              <a:gd name="connsiteX2" fmla="*/ 7869790 w 7869790"/>
              <a:gd name="connsiteY2" fmla="*/ 1638919 h 2176682"/>
              <a:gd name="connsiteX3" fmla="*/ 7332027 w 7869790"/>
              <a:gd name="connsiteY3" fmla="*/ 2176682 h 2176682"/>
              <a:gd name="connsiteX4" fmla="*/ 0 w 7869790"/>
              <a:gd name="connsiteY4" fmla="*/ 2176682 h 217668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869790" h="2176682">
                <a:moveTo>
                  <a:pt x="0" y="0"/>
                </a:moveTo>
                <a:lnTo>
                  <a:pt x="7869790" y="0"/>
                </a:lnTo>
                <a:lnTo>
                  <a:pt x="7869790" y="1638919"/>
                </a:lnTo>
                <a:cubicBezTo>
                  <a:pt x="7869790" y="1935917"/>
                  <a:pt x="7629025" y="2176682"/>
                  <a:pt x="7332027" y="2176682"/>
                </a:cubicBezTo>
                <a:lnTo>
                  <a:pt x="0" y="2176682"/>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pic>
        <p:nvPicPr>
          <p:cNvPr id="8" name="Graphic 7">
            <a:extLst>
              <a:ext uri="{FF2B5EF4-FFF2-40B4-BE49-F238E27FC236}">
                <a16:creationId xmlns:a16="http://schemas.microsoft.com/office/drawing/2014/main" id="{637A4FB5-FDD1-DFCE-86F1-A5A86C265F7F}"/>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388800" y="6224400"/>
            <a:ext cx="244800" cy="303086"/>
          </a:xfrm>
          <a:prstGeom prst="rect">
            <a:avLst/>
          </a:prstGeom>
        </p:spPr>
      </p:pic>
      <p:sp>
        <p:nvSpPr>
          <p:cNvPr id="2" name="Tittel 1">
            <a:extLst>
              <a:ext uri="{FF2B5EF4-FFF2-40B4-BE49-F238E27FC236}">
                <a16:creationId xmlns:a16="http://schemas.microsoft.com/office/drawing/2014/main" id="{3BB69EA4-EB27-1E68-0B84-5ED7BB85B171}"/>
              </a:ext>
            </a:extLst>
          </p:cNvPr>
          <p:cNvSpPr>
            <a:spLocks noGrp="1"/>
          </p:cNvSpPr>
          <p:nvPr>
            <p:ph type="title"/>
          </p:nvPr>
        </p:nvSpPr>
        <p:spPr>
          <a:xfrm>
            <a:off x="2264602" y="1043639"/>
            <a:ext cx="4602922" cy="731520"/>
          </a:xfrm>
        </p:spPr>
        <p:txBody>
          <a:bodyPr anchor="t"/>
          <a:lstStyle>
            <a:lvl1pPr>
              <a:defRPr>
                <a:solidFill>
                  <a:schemeClr val="lt1"/>
                </a:solidFill>
              </a:defRPr>
            </a:lvl1pPr>
          </a:lstStyle>
          <a:p>
            <a:r>
              <a:rPr lang="en-US"/>
              <a:t>Click to edit Master title style</a:t>
            </a:r>
            <a:endParaRPr lang="en-GB"/>
          </a:p>
        </p:txBody>
      </p:sp>
      <p:sp>
        <p:nvSpPr>
          <p:cNvPr id="4" name="Plassholder for dato 3">
            <a:extLst>
              <a:ext uri="{FF2B5EF4-FFF2-40B4-BE49-F238E27FC236}">
                <a16:creationId xmlns:a16="http://schemas.microsoft.com/office/drawing/2014/main" id="{CC58F2D1-5F75-D42C-1513-479FFB388FB7}"/>
              </a:ext>
            </a:extLst>
          </p:cNvPr>
          <p:cNvSpPr>
            <a:spLocks noGrp="1"/>
          </p:cNvSpPr>
          <p:nvPr>
            <p:ph type="dt" sz="half" idx="10"/>
          </p:nvPr>
        </p:nvSpPr>
        <p:spPr/>
        <p:txBody>
          <a:bodyPr/>
          <a:lstStyle/>
          <a:p>
            <a:fld id="{976CB132-9879-4D44-9C7C-21E5A1A7461E}" type="datetime1">
              <a:rPr lang="en-GB" smtClean="0"/>
              <a:t>08/11/2024</a:t>
            </a:fld>
            <a:endParaRPr lang="en-GB"/>
          </a:p>
        </p:txBody>
      </p:sp>
      <p:sp>
        <p:nvSpPr>
          <p:cNvPr id="5" name="Plassholder for bunntekst 4">
            <a:extLst>
              <a:ext uri="{FF2B5EF4-FFF2-40B4-BE49-F238E27FC236}">
                <a16:creationId xmlns:a16="http://schemas.microsoft.com/office/drawing/2014/main" id="{BC3F00ED-904E-560C-923C-BEF465681A1C}"/>
              </a:ext>
            </a:extLst>
          </p:cNvPr>
          <p:cNvSpPr>
            <a:spLocks noGrp="1"/>
          </p:cNvSpPr>
          <p:nvPr>
            <p:ph type="ftr" sz="quarter" idx="11"/>
          </p:nvPr>
        </p:nvSpPr>
        <p:spPr/>
        <p:txBody>
          <a:bodyPr/>
          <a:lstStyle/>
          <a:p>
            <a:endParaRPr lang="en-GB"/>
          </a:p>
        </p:txBody>
      </p:sp>
      <p:sp>
        <p:nvSpPr>
          <p:cNvPr id="6" name="Plassholder for lysbildenummer 5">
            <a:extLst>
              <a:ext uri="{FF2B5EF4-FFF2-40B4-BE49-F238E27FC236}">
                <a16:creationId xmlns:a16="http://schemas.microsoft.com/office/drawing/2014/main" id="{D9B40373-3DFF-6682-2C93-AB815B4D8359}"/>
              </a:ext>
            </a:extLst>
          </p:cNvPr>
          <p:cNvSpPr>
            <a:spLocks noGrp="1"/>
          </p:cNvSpPr>
          <p:nvPr>
            <p:ph type="sldNum" sz="quarter" idx="12"/>
          </p:nvPr>
        </p:nvSpPr>
        <p:spPr/>
        <p:txBody>
          <a:bodyPr/>
          <a:lstStyle/>
          <a:p>
            <a:fld id="{431395A8-EFA2-4C09-BFB9-F80178931A29}" type="slidenum">
              <a:rPr lang="en-GB" smtClean="0"/>
              <a:t>‹#›</a:t>
            </a:fld>
            <a:endParaRPr lang="en-GB"/>
          </a:p>
        </p:txBody>
      </p:sp>
      <p:sp>
        <p:nvSpPr>
          <p:cNvPr id="19" name="Plassholder for tekst 17">
            <a:extLst>
              <a:ext uri="{FF2B5EF4-FFF2-40B4-BE49-F238E27FC236}">
                <a16:creationId xmlns:a16="http://schemas.microsoft.com/office/drawing/2014/main" id="{346D29B2-8911-C4EE-BDFF-C4579EC4992E}"/>
              </a:ext>
            </a:extLst>
          </p:cNvPr>
          <p:cNvSpPr>
            <a:spLocks noGrp="1"/>
          </p:cNvSpPr>
          <p:nvPr>
            <p:ph type="body" sz="quarter" idx="14"/>
          </p:nvPr>
        </p:nvSpPr>
        <p:spPr>
          <a:xfrm>
            <a:off x="2264602" y="2509197"/>
            <a:ext cx="4602922" cy="3034951"/>
          </a:xfrm>
          <a:prstGeom prst="rect">
            <a:avLst/>
          </a:prstGeom>
        </p:spPr>
        <p:txBody>
          <a:bodyPr lIns="91440" tIns="45720" rIns="91440" bIns="45720"/>
          <a:lstStyle>
            <a:lvl1pPr marL="230400" indent="-230400" algn="l">
              <a:lnSpc>
                <a:spcPct val="100000"/>
              </a:lnSpc>
              <a:spcBef>
                <a:spcPts val="1900"/>
              </a:spcBef>
              <a:spcAft>
                <a:spcPts val="0"/>
              </a:spcAft>
              <a:buClrTx/>
              <a:buFont typeface="+mj-lt"/>
              <a:buAutoNum type="arabicPeriod"/>
              <a:defRPr sz="1600" b="0" i="0" u="none" cap="none">
                <a:solidFill>
                  <a:srgbClr val="151532"/>
                </a:solidFill>
                <a:latin typeface="+mn-lt"/>
              </a:defRPr>
            </a:lvl1pPr>
            <a:lvl2pPr marL="800100" indent="-342900" algn="l">
              <a:lnSpc>
                <a:spcPct val="100000"/>
              </a:lnSpc>
              <a:spcBef>
                <a:spcPts val="500"/>
              </a:spcBef>
              <a:spcAft>
                <a:spcPts val="0"/>
              </a:spcAft>
              <a:buClrTx/>
              <a:buFont typeface="+mj-lt"/>
              <a:buAutoNum type="arabicPeriod"/>
              <a:defRPr sz="1600" b="0" i="0" u="none" cap="none">
                <a:solidFill>
                  <a:srgbClr val="151532"/>
                </a:solidFill>
                <a:latin typeface="+mn-lt"/>
              </a:defRPr>
            </a:lvl2pPr>
            <a:lvl3pPr marL="1257300" indent="-342900" algn="l">
              <a:lnSpc>
                <a:spcPct val="100000"/>
              </a:lnSpc>
              <a:spcBef>
                <a:spcPts val="500"/>
              </a:spcBef>
              <a:spcAft>
                <a:spcPts val="0"/>
              </a:spcAft>
              <a:buClrTx/>
              <a:buFont typeface="+mj-lt"/>
              <a:buAutoNum type="arabicPeriod"/>
              <a:defRPr sz="1600" b="0" i="0" u="none" cap="none">
                <a:solidFill>
                  <a:srgbClr val="151532"/>
                </a:solidFill>
                <a:latin typeface="+mn-lt"/>
              </a:defRPr>
            </a:lvl3pPr>
            <a:lvl4pPr marL="1714500" indent="-342900" algn="l">
              <a:lnSpc>
                <a:spcPct val="100000"/>
              </a:lnSpc>
              <a:spcBef>
                <a:spcPts val="500"/>
              </a:spcBef>
              <a:spcAft>
                <a:spcPts val="0"/>
              </a:spcAft>
              <a:buClrTx/>
              <a:buFont typeface="+mj-lt"/>
              <a:buAutoNum type="arabicPeriod"/>
              <a:defRPr sz="1600" b="0" i="0" u="none" cap="none">
                <a:solidFill>
                  <a:srgbClr val="151532"/>
                </a:solidFill>
                <a:latin typeface="+mn-lt"/>
              </a:defRPr>
            </a:lvl4pPr>
            <a:lvl5pPr marL="2171700" indent="-342900" algn="l">
              <a:lnSpc>
                <a:spcPct val="100000"/>
              </a:lnSpc>
              <a:spcBef>
                <a:spcPts val="500"/>
              </a:spcBef>
              <a:spcAft>
                <a:spcPts val="0"/>
              </a:spcAft>
              <a:buClrTx/>
              <a:buFont typeface="+mj-lt"/>
              <a:buAutoNum type="arabicPeriod"/>
              <a:defRPr sz="1600" b="0" i="0" u="none" cap="none">
                <a:solidFill>
                  <a:srgbClr val="151532"/>
                </a:solidFill>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125101575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blank" preserve="1">
  <p:cSld name="Tomt">
    <p:spTree>
      <p:nvGrpSpPr>
        <p:cNvPr id="1" name=""/>
        <p:cNvGrpSpPr/>
        <p:nvPr/>
      </p:nvGrpSpPr>
      <p:grpSpPr>
        <a:xfrm>
          <a:off x="0" y="0"/>
          <a:ext cx="0" cy="0"/>
          <a:chOff x="0" y="0"/>
          <a:chExt cx="0" cy="0"/>
        </a:xfrm>
      </p:grpSpPr>
      <p:sp>
        <p:nvSpPr>
          <p:cNvPr id="2" name="Plassholder for dato 1">
            <a:extLst>
              <a:ext uri="{FF2B5EF4-FFF2-40B4-BE49-F238E27FC236}">
                <a16:creationId xmlns:a16="http://schemas.microsoft.com/office/drawing/2014/main" id="{B4B75683-EC70-BF42-F9FE-FADD5A4A07FF}"/>
              </a:ext>
            </a:extLst>
          </p:cNvPr>
          <p:cNvSpPr>
            <a:spLocks noGrp="1"/>
          </p:cNvSpPr>
          <p:nvPr>
            <p:ph type="dt" sz="half" idx="10"/>
          </p:nvPr>
        </p:nvSpPr>
        <p:spPr/>
        <p:txBody>
          <a:bodyPr/>
          <a:lstStyle/>
          <a:p>
            <a:fld id="{4D0A0C28-9006-4FA7-A3D1-5221575C6316}" type="datetime1">
              <a:rPr lang="en-GB" smtClean="0"/>
              <a:t>08/11/2024</a:t>
            </a:fld>
            <a:endParaRPr lang="en-GB"/>
          </a:p>
        </p:txBody>
      </p:sp>
      <p:sp>
        <p:nvSpPr>
          <p:cNvPr id="3" name="Plassholder for bunntekst 2">
            <a:extLst>
              <a:ext uri="{FF2B5EF4-FFF2-40B4-BE49-F238E27FC236}">
                <a16:creationId xmlns:a16="http://schemas.microsoft.com/office/drawing/2014/main" id="{74B99E1E-CDED-28A5-33E1-E18EFC87E50C}"/>
              </a:ext>
            </a:extLst>
          </p:cNvPr>
          <p:cNvSpPr>
            <a:spLocks noGrp="1"/>
          </p:cNvSpPr>
          <p:nvPr>
            <p:ph type="ftr" sz="quarter" idx="11"/>
          </p:nvPr>
        </p:nvSpPr>
        <p:spPr/>
        <p:txBody>
          <a:bodyPr/>
          <a:lstStyle/>
          <a:p>
            <a:endParaRPr lang="en-GB"/>
          </a:p>
        </p:txBody>
      </p:sp>
      <p:sp>
        <p:nvSpPr>
          <p:cNvPr id="4" name="Plassholder for lysbildenummer 3">
            <a:extLst>
              <a:ext uri="{FF2B5EF4-FFF2-40B4-BE49-F238E27FC236}">
                <a16:creationId xmlns:a16="http://schemas.microsoft.com/office/drawing/2014/main" id="{21AB0680-1336-E19C-891D-52D437B6CDAF}"/>
              </a:ext>
            </a:extLst>
          </p:cNvPr>
          <p:cNvSpPr>
            <a:spLocks noGrp="1"/>
          </p:cNvSpPr>
          <p:nvPr>
            <p:ph type="sldNum" sz="quarter" idx="12"/>
          </p:nvPr>
        </p:nvSpPr>
        <p:spPr/>
        <p:txBody>
          <a:bodyPr/>
          <a:lstStyle/>
          <a:p>
            <a:fld id="{431395A8-EFA2-4C09-BFB9-F80178931A29}" type="slidenum">
              <a:rPr lang="en-GB" smtClean="0"/>
              <a:t>‹#›</a:t>
            </a:fld>
            <a:endParaRPr lang="en-GB"/>
          </a:p>
        </p:txBody>
      </p:sp>
      <p:pic>
        <p:nvPicPr>
          <p:cNvPr id="5" name="Graphic 7">
            <a:extLst>
              <a:ext uri="{FF2B5EF4-FFF2-40B4-BE49-F238E27FC236}">
                <a16:creationId xmlns:a16="http://schemas.microsoft.com/office/drawing/2014/main" id="{9F3EECDD-EE23-C85F-646D-1C395312F997}"/>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388800" y="6224400"/>
            <a:ext cx="244800" cy="303086"/>
          </a:xfrm>
          <a:prstGeom prst="rect">
            <a:avLst/>
          </a:prstGeom>
        </p:spPr>
      </p:pic>
    </p:spTree>
    <p:extLst>
      <p:ext uri="{BB962C8B-B14F-4D97-AF65-F5344CB8AC3E}">
        <p14:creationId xmlns:p14="http://schemas.microsoft.com/office/powerpoint/2010/main" val="79099761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Logo #2">
    <p:bg>
      <p:bgRef idx="1001">
        <a:schemeClr val="bg2"/>
      </p:bgRef>
    </p:bg>
    <p:spTree>
      <p:nvGrpSpPr>
        <p:cNvPr id="1" name=""/>
        <p:cNvGrpSpPr/>
        <p:nvPr/>
      </p:nvGrpSpPr>
      <p:grpSpPr>
        <a:xfrm>
          <a:off x="0" y="0"/>
          <a:ext cx="0" cy="0"/>
          <a:chOff x="0" y="0"/>
          <a:chExt cx="0" cy="0"/>
        </a:xfrm>
      </p:grpSpPr>
      <p:sp>
        <p:nvSpPr>
          <p:cNvPr id="3" name="Plassholder for dato 2">
            <a:extLst>
              <a:ext uri="{FF2B5EF4-FFF2-40B4-BE49-F238E27FC236}">
                <a16:creationId xmlns:a16="http://schemas.microsoft.com/office/drawing/2014/main" id="{DA050274-0AE5-9646-40C1-EA0D293B6421}"/>
              </a:ext>
            </a:extLst>
          </p:cNvPr>
          <p:cNvSpPr>
            <a:spLocks noGrp="1"/>
          </p:cNvSpPr>
          <p:nvPr>
            <p:ph type="dt" sz="half" idx="10"/>
          </p:nvPr>
        </p:nvSpPr>
        <p:spPr/>
        <p:txBody>
          <a:bodyPr/>
          <a:lstStyle/>
          <a:p>
            <a:fld id="{DCAC6AF9-B30A-4D9A-8871-50459EAC37EE}" type="datetime1">
              <a:rPr lang="en-GB" smtClean="0"/>
              <a:t>08/11/2024</a:t>
            </a:fld>
            <a:endParaRPr lang="en-GB"/>
          </a:p>
        </p:txBody>
      </p:sp>
      <p:sp>
        <p:nvSpPr>
          <p:cNvPr id="4" name="Plassholder for bunntekst 3">
            <a:extLst>
              <a:ext uri="{FF2B5EF4-FFF2-40B4-BE49-F238E27FC236}">
                <a16:creationId xmlns:a16="http://schemas.microsoft.com/office/drawing/2014/main" id="{0BE72851-A619-1183-DA7C-C33A095A1D24}"/>
              </a:ext>
            </a:extLst>
          </p:cNvPr>
          <p:cNvSpPr>
            <a:spLocks noGrp="1"/>
          </p:cNvSpPr>
          <p:nvPr>
            <p:ph type="ftr" sz="quarter" idx="11"/>
          </p:nvPr>
        </p:nvSpPr>
        <p:spPr/>
        <p:txBody>
          <a:bodyPr/>
          <a:lstStyle/>
          <a:p>
            <a:endParaRPr lang="en-GB"/>
          </a:p>
        </p:txBody>
      </p:sp>
      <p:pic>
        <p:nvPicPr>
          <p:cNvPr id="2" name="Picture 6">
            <a:extLst>
              <a:ext uri="{FF2B5EF4-FFF2-40B4-BE49-F238E27FC236}">
                <a16:creationId xmlns:a16="http://schemas.microsoft.com/office/drawing/2014/main" id="{0A540EBB-1670-C1AF-3C8F-9AECEBC0FB59}"/>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2265440" y="2433320"/>
            <a:ext cx="7342339" cy="1767600"/>
          </a:xfrm>
          <a:prstGeom prst="rect">
            <a:avLst/>
          </a:prstGeom>
        </p:spPr>
      </p:pic>
      <p:sp>
        <p:nvSpPr>
          <p:cNvPr id="8" name="Plassholder for lysbildenummer 4">
            <a:extLst>
              <a:ext uri="{FF2B5EF4-FFF2-40B4-BE49-F238E27FC236}">
                <a16:creationId xmlns:a16="http://schemas.microsoft.com/office/drawing/2014/main" id="{BF7E640D-18A6-89E6-139A-585C502B4FEE}"/>
              </a:ext>
            </a:extLst>
          </p:cNvPr>
          <p:cNvSpPr>
            <a:spLocks noGrp="1"/>
          </p:cNvSpPr>
          <p:nvPr>
            <p:ph type="sldNum" sz="quarter" idx="12"/>
          </p:nvPr>
        </p:nvSpPr>
        <p:spPr>
          <a:xfrm>
            <a:off x="0" y="-244839"/>
            <a:ext cx="586545" cy="107722"/>
          </a:xfrm>
        </p:spPr>
        <p:txBody>
          <a:bodyPr>
            <a:spAutoFit/>
          </a:bodyPr>
          <a:lstStyle>
            <a:lvl1pPr>
              <a:defRPr sz="100"/>
            </a:lvl1pPr>
          </a:lstStyle>
          <a:p>
            <a:fld id="{431395A8-EFA2-4C09-BFB9-F80178931A29}" type="slidenum">
              <a:rPr lang="en-GB" smtClean="0"/>
              <a:pPr/>
              <a:t>‹#›</a:t>
            </a:fld>
            <a:endParaRPr lang="en-GB"/>
          </a:p>
        </p:txBody>
      </p:sp>
      <p:pic>
        <p:nvPicPr>
          <p:cNvPr id="5" name="Picture 4" descr="A white numbers on a blue background&#10;&#10;Description automatically generated">
            <a:extLst>
              <a:ext uri="{FF2B5EF4-FFF2-40B4-BE49-F238E27FC236}">
                <a16:creationId xmlns:a16="http://schemas.microsoft.com/office/drawing/2014/main" id="{5EB2DCA9-1E31-BAE2-522F-8C19A409ACFC}"/>
              </a:ext>
            </a:extLst>
          </p:cNvPr>
          <p:cNvPicPr>
            <a:picLocks noGrp="1" noRot="1" noMove="1" noResize="1" noEditPoints="1" noAdjustHandles="1" noChangeArrowheads="1" noChangeShapeType="1" noCrop="1"/>
          </p:cNvPicPr>
          <p:nvPr userDrawn="1"/>
        </p:nvPicPr>
        <p:blipFill>
          <a:blip r:embed="rId4">
            <a:extLst>
              <a:ext uri="{28A0092B-C50C-407E-A947-70E740481C1C}">
                <a14:useLocalDpi xmlns:a14="http://schemas.microsoft.com/office/drawing/2010/main" val="0"/>
              </a:ext>
            </a:extLst>
          </a:blip>
          <a:stretch>
            <a:fillRect/>
          </a:stretch>
        </p:blipFill>
        <p:spPr>
          <a:xfrm>
            <a:off x="970545" y="1746516"/>
            <a:ext cx="3081190" cy="3081190"/>
          </a:xfrm>
          <a:prstGeom prst="rect">
            <a:avLst/>
          </a:prstGeom>
        </p:spPr>
      </p:pic>
    </p:spTree>
    <p:extLst>
      <p:ext uri="{BB962C8B-B14F-4D97-AF65-F5344CB8AC3E}">
        <p14:creationId xmlns:p14="http://schemas.microsoft.com/office/powerpoint/2010/main" val="750034192"/>
      </p:ext>
    </p:extLst>
  </p:cSld>
  <p:clrMapOvr>
    <a:overrideClrMapping bg1="dk1" tx1="lt1" bg2="dk2" tx2="lt2" accent1="accent1" accent2="accent2" accent3="accent3" accent4="accent4" accent5="accent5" accent6="accent6" hlink="hlink" folHlink="folHlink"/>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userDrawn="1">
  <p:cSld name="Utfallende bilde">
    <p:spTree>
      <p:nvGrpSpPr>
        <p:cNvPr id="1" name=""/>
        <p:cNvGrpSpPr/>
        <p:nvPr/>
      </p:nvGrpSpPr>
      <p:grpSpPr>
        <a:xfrm>
          <a:off x="0" y="0"/>
          <a:ext cx="0" cy="0"/>
          <a:chOff x="0" y="0"/>
          <a:chExt cx="0" cy="0"/>
        </a:xfrm>
      </p:grpSpPr>
      <p:sp>
        <p:nvSpPr>
          <p:cNvPr id="10" name="Plassholder for bilde 9">
            <a:extLst>
              <a:ext uri="{FF2B5EF4-FFF2-40B4-BE49-F238E27FC236}">
                <a16:creationId xmlns:a16="http://schemas.microsoft.com/office/drawing/2014/main" id="{820C9AB8-5B2F-D3C0-11D5-0676FF374E7E}"/>
              </a:ext>
            </a:extLst>
          </p:cNvPr>
          <p:cNvSpPr>
            <a:spLocks noGrp="1"/>
          </p:cNvSpPr>
          <p:nvPr>
            <p:ph type="pic" sz="quarter" idx="14"/>
          </p:nvPr>
        </p:nvSpPr>
        <p:spPr>
          <a:xfrm>
            <a:off x="0" y="0"/>
            <a:ext cx="12192000" cy="6858000"/>
          </a:xfrm>
          <a:prstGeom prst="rect">
            <a:avLst/>
          </a:prstGeom>
          <a:solidFill>
            <a:schemeClr val="bg1">
              <a:lumMod val="75000"/>
            </a:schemeClr>
          </a:solidFill>
        </p:spPr>
        <p:txBody>
          <a:bodyPr tIns="806683"/>
          <a:lstStyle>
            <a:lvl1pPr marL="228600" indent="-228600" algn="ctr" defTabSz="914400" rtl="0" eaLnBrk="1" latinLnBrk="0" hangingPunct="1">
              <a:lnSpc>
                <a:spcPct val="90000"/>
              </a:lnSpc>
              <a:spcBef>
                <a:spcPts val="1000"/>
              </a:spcBef>
              <a:buFont typeface="Arial" panose="020B0604020202020204" pitchFamily="34" charset="0"/>
              <a:buNone/>
              <a:defRPr sz="1600"/>
            </a:lvl1pPr>
          </a:lstStyle>
          <a:p>
            <a:r>
              <a:rPr lang="en-US"/>
              <a:t>Click icon to add picture</a:t>
            </a:r>
            <a:endParaRPr lang="nb-NO"/>
          </a:p>
        </p:txBody>
      </p:sp>
      <p:sp>
        <p:nvSpPr>
          <p:cNvPr id="2" name="Plassholder for dato 1">
            <a:extLst>
              <a:ext uri="{FF2B5EF4-FFF2-40B4-BE49-F238E27FC236}">
                <a16:creationId xmlns:a16="http://schemas.microsoft.com/office/drawing/2014/main" id="{B4B75683-EC70-BF42-F9FE-FADD5A4A07FF}"/>
              </a:ext>
            </a:extLst>
          </p:cNvPr>
          <p:cNvSpPr>
            <a:spLocks noGrp="1"/>
          </p:cNvSpPr>
          <p:nvPr>
            <p:ph type="dt" sz="half" idx="10"/>
          </p:nvPr>
        </p:nvSpPr>
        <p:spPr/>
        <p:txBody>
          <a:bodyPr/>
          <a:lstStyle/>
          <a:p>
            <a:fld id="{62CC587D-20B0-4637-B778-4B0301734F40}" type="datetime1">
              <a:rPr lang="en-GB" smtClean="0"/>
              <a:t>08/11/2024</a:t>
            </a:fld>
            <a:endParaRPr lang="en-GB"/>
          </a:p>
        </p:txBody>
      </p:sp>
      <p:sp>
        <p:nvSpPr>
          <p:cNvPr id="3" name="Plassholder for bunntekst 2">
            <a:extLst>
              <a:ext uri="{FF2B5EF4-FFF2-40B4-BE49-F238E27FC236}">
                <a16:creationId xmlns:a16="http://schemas.microsoft.com/office/drawing/2014/main" id="{74B99E1E-CDED-28A5-33E1-E18EFC87E50C}"/>
              </a:ext>
            </a:extLst>
          </p:cNvPr>
          <p:cNvSpPr>
            <a:spLocks noGrp="1"/>
          </p:cNvSpPr>
          <p:nvPr>
            <p:ph type="ftr" sz="quarter" idx="11"/>
          </p:nvPr>
        </p:nvSpPr>
        <p:spPr/>
        <p:txBody>
          <a:bodyPr/>
          <a:lstStyle/>
          <a:p>
            <a:endParaRPr lang="en-GB"/>
          </a:p>
        </p:txBody>
      </p:sp>
      <p:sp>
        <p:nvSpPr>
          <p:cNvPr id="4" name="Plassholder for lysbildenummer 3">
            <a:extLst>
              <a:ext uri="{FF2B5EF4-FFF2-40B4-BE49-F238E27FC236}">
                <a16:creationId xmlns:a16="http://schemas.microsoft.com/office/drawing/2014/main" id="{21AB0680-1336-E19C-891D-52D437B6CDAF}"/>
              </a:ext>
            </a:extLst>
          </p:cNvPr>
          <p:cNvSpPr>
            <a:spLocks noGrp="1"/>
          </p:cNvSpPr>
          <p:nvPr>
            <p:ph type="sldNum" sz="quarter" idx="12"/>
          </p:nvPr>
        </p:nvSpPr>
        <p:spPr/>
        <p:txBody>
          <a:bodyPr/>
          <a:lstStyle/>
          <a:p>
            <a:fld id="{431395A8-EFA2-4C09-BFB9-F80178931A29}" type="slidenum">
              <a:rPr lang="en-GB" smtClean="0"/>
              <a:t>‹#›</a:t>
            </a:fld>
            <a:endParaRPr lang="en-GB"/>
          </a:p>
        </p:txBody>
      </p:sp>
      <p:sp>
        <p:nvSpPr>
          <p:cNvPr id="9" name="Plassholder for tekst 7">
            <a:extLst>
              <a:ext uri="{FF2B5EF4-FFF2-40B4-BE49-F238E27FC236}">
                <a16:creationId xmlns:a16="http://schemas.microsoft.com/office/drawing/2014/main" id="{5BEFDC6E-A718-7684-AEB0-AD067C022D5A}"/>
              </a:ext>
            </a:extLst>
          </p:cNvPr>
          <p:cNvSpPr>
            <a:spLocks noGrp="1"/>
          </p:cNvSpPr>
          <p:nvPr>
            <p:ph type="body" idx="13" hasCustomPrompt="1"/>
          </p:nvPr>
        </p:nvSpPr>
        <p:spPr>
          <a:xfrm>
            <a:off x="388799" y="6224400"/>
            <a:ext cx="244800" cy="303086"/>
          </a:xfrm>
          <a:blipFill dpi="0" rotWithShape="1">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a:blipFill>
        </p:spPr>
        <p:txBody>
          <a:bodyPr>
            <a:noAutofit/>
          </a:bodyPr>
          <a:lstStyle>
            <a:lvl1pPr>
              <a:defRPr sz="100">
                <a:solidFill>
                  <a:srgbClr val="000000"/>
                </a:solidFill>
              </a:defRPr>
            </a:lvl1pPr>
            <a:lvl2pPr>
              <a:defRPr sz="100">
                <a:solidFill>
                  <a:srgbClr val="000000"/>
                </a:solidFill>
              </a:defRPr>
            </a:lvl2pPr>
            <a:lvl3pPr>
              <a:defRPr sz="100">
                <a:solidFill>
                  <a:srgbClr val="000000"/>
                </a:solidFill>
              </a:defRPr>
            </a:lvl3pPr>
            <a:lvl4pPr>
              <a:defRPr sz="100">
                <a:solidFill>
                  <a:srgbClr val="000000"/>
                </a:solidFill>
              </a:defRPr>
            </a:lvl4pPr>
            <a:lvl5pPr>
              <a:defRPr sz="100">
                <a:solidFill>
                  <a:srgbClr val="000000"/>
                </a:solidFill>
              </a:defRPr>
            </a:lvl5pPr>
          </a:lstStyle>
          <a:p>
            <a:pPr lvl="0"/>
            <a:r>
              <a:rPr lang="en-GB"/>
              <a:t> </a:t>
            </a:r>
          </a:p>
        </p:txBody>
      </p:sp>
    </p:spTree>
    <p:extLst>
      <p:ext uri="{BB962C8B-B14F-4D97-AF65-F5344CB8AC3E}">
        <p14:creationId xmlns:p14="http://schemas.microsoft.com/office/powerpoint/2010/main" val="35460453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userDrawn="1">
  <p:cSld name="Tittel og bilde">
    <p:spTree>
      <p:nvGrpSpPr>
        <p:cNvPr id="1" name=""/>
        <p:cNvGrpSpPr/>
        <p:nvPr/>
      </p:nvGrpSpPr>
      <p:grpSpPr>
        <a:xfrm>
          <a:off x="0" y="0"/>
          <a:ext cx="0" cy="0"/>
          <a:chOff x="0" y="0"/>
          <a:chExt cx="0" cy="0"/>
        </a:xfrm>
      </p:grpSpPr>
      <p:sp>
        <p:nvSpPr>
          <p:cNvPr id="14" name="Frihåndsform: figur 13">
            <a:extLst>
              <a:ext uri="{FF2B5EF4-FFF2-40B4-BE49-F238E27FC236}">
                <a16:creationId xmlns:a16="http://schemas.microsoft.com/office/drawing/2014/main" id="{F0FEBB34-BF27-35C7-6BA5-07B43C691E89}"/>
              </a:ext>
            </a:extLst>
          </p:cNvPr>
          <p:cNvSpPr/>
          <p:nvPr userDrawn="1"/>
        </p:nvSpPr>
        <p:spPr>
          <a:xfrm>
            <a:off x="1" y="1371600"/>
            <a:ext cx="4477483" cy="3714749"/>
          </a:xfrm>
          <a:custGeom>
            <a:avLst/>
            <a:gdLst>
              <a:gd name="connsiteX0" fmla="*/ 0 w 4477483"/>
              <a:gd name="connsiteY0" fmla="*/ 0 h 3714749"/>
              <a:gd name="connsiteX1" fmla="*/ 3950397 w 4477483"/>
              <a:gd name="connsiteY1" fmla="*/ 0 h 3714749"/>
              <a:gd name="connsiteX2" fmla="*/ 4477483 w 4477483"/>
              <a:gd name="connsiteY2" fmla="*/ 527086 h 3714749"/>
              <a:gd name="connsiteX3" fmla="*/ 4477483 w 4477483"/>
              <a:gd name="connsiteY3" fmla="*/ 3187663 h 3714749"/>
              <a:gd name="connsiteX4" fmla="*/ 3950397 w 4477483"/>
              <a:gd name="connsiteY4" fmla="*/ 3714749 h 3714749"/>
              <a:gd name="connsiteX5" fmla="*/ 0 w 4477483"/>
              <a:gd name="connsiteY5" fmla="*/ 3714749 h 37147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77483" h="3714749">
                <a:moveTo>
                  <a:pt x="0" y="0"/>
                </a:moveTo>
                <a:lnTo>
                  <a:pt x="3950397" y="0"/>
                </a:lnTo>
                <a:cubicBezTo>
                  <a:pt x="4241499" y="0"/>
                  <a:pt x="4477483" y="235984"/>
                  <a:pt x="4477483" y="527086"/>
                </a:cubicBezTo>
                <a:lnTo>
                  <a:pt x="4477483" y="3187663"/>
                </a:lnTo>
                <a:cubicBezTo>
                  <a:pt x="4477483" y="3478765"/>
                  <a:pt x="4241499" y="3714749"/>
                  <a:pt x="3950397" y="3714749"/>
                </a:cubicBezTo>
                <a:lnTo>
                  <a:pt x="0" y="3714749"/>
                </a:lnTo>
                <a:close/>
              </a:path>
            </a:pathLst>
          </a:custGeom>
          <a:solidFill>
            <a:srgbClr val="F0F8F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sp>
        <p:nvSpPr>
          <p:cNvPr id="19" name="Plassholder for bilde 18">
            <a:extLst>
              <a:ext uri="{FF2B5EF4-FFF2-40B4-BE49-F238E27FC236}">
                <a16:creationId xmlns:a16="http://schemas.microsoft.com/office/drawing/2014/main" id="{38C327D1-A9C8-CA13-B9CE-68AF98B9927B}"/>
              </a:ext>
            </a:extLst>
          </p:cNvPr>
          <p:cNvSpPr>
            <a:spLocks noGrp="1"/>
          </p:cNvSpPr>
          <p:nvPr>
            <p:ph type="pic" sz="quarter" idx="13"/>
          </p:nvPr>
        </p:nvSpPr>
        <p:spPr>
          <a:xfrm>
            <a:off x="3557584" y="-34503"/>
            <a:ext cx="8659096" cy="6895495"/>
          </a:xfrm>
          <a:custGeom>
            <a:avLst/>
            <a:gdLst>
              <a:gd name="connsiteX0" fmla="*/ 0 w 8659096"/>
              <a:gd name="connsiteY0" fmla="*/ 0 h 6895495"/>
              <a:gd name="connsiteX1" fmla="*/ 8659096 w 8659096"/>
              <a:gd name="connsiteY1" fmla="*/ 0 h 6895495"/>
              <a:gd name="connsiteX2" fmla="*/ 8659096 w 8659096"/>
              <a:gd name="connsiteY2" fmla="*/ 6895495 h 6895495"/>
              <a:gd name="connsiteX3" fmla="*/ 657676 w 8659096"/>
              <a:gd name="connsiteY3" fmla="*/ 6895495 h 6895495"/>
              <a:gd name="connsiteX4" fmla="*/ 0 w 8659096"/>
              <a:gd name="connsiteY4" fmla="*/ 6237818 h 6895495"/>
              <a:gd name="connsiteX5" fmla="*/ 0 w 8659096"/>
              <a:gd name="connsiteY5" fmla="*/ 5120852 h 6895495"/>
              <a:gd name="connsiteX6" fmla="*/ 392814 w 8659096"/>
              <a:gd name="connsiteY6" fmla="*/ 5120852 h 6895495"/>
              <a:gd name="connsiteX7" fmla="*/ 919900 w 8659096"/>
              <a:gd name="connsiteY7" fmla="*/ 4593766 h 6895495"/>
              <a:gd name="connsiteX8" fmla="*/ 919900 w 8659096"/>
              <a:gd name="connsiteY8" fmla="*/ 1933189 h 6895495"/>
              <a:gd name="connsiteX9" fmla="*/ 392814 w 8659096"/>
              <a:gd name="connsiteY9" fmla="*/ 1406103 h 6895495"/>
              <a:gd name="connsiteX10" fmla="*/ 0 w 8659096"/>
              <a:gd name="connsiteY10" fmla="*/ 1406103 h 68954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8659096" h="6895495">
                <a:moveTo>
                  <a:pt x="0" y="0"/>
                </a:moveTo>
                <a:lnTo>
                  <a:pt x="8659096" y="0"/>
                </a:lnTo>
                <a:lnTo>
                  <a:pt x="8659096" y="6895495"/>
                </a:lnTo>
                <a:lnTo>
                  <a:pt x="657676" y="6895495"/>
                </a:lnTo>
                <a:cubicBezTo>
                  <a:pt x="294452" y="6895495"/>
                  <a:pt x="0" y="6601043"/>
                  <a:pt x="0" y="6237818"/>
                </a:cubicBezTo>
                <a:lnTo>
                  <a:pt x="0" y="5120852"/>
                </a:lnTo>
                <a:lnTo>
                  <a:pt x="392814" y="5120852"/>
                </a:lnTo>
                <a:cubicBezTo>
                  <a:pt x="683916" y="5120852"/>
                  <a:pt x="919900" y="4884868"/>
                  <a:pt x="919900" y="4593766"/>
                </a:cubicBezTo>
                <a:lnTo>
                  <a:pt x="919900" y="1933189"/>
                </a:lnTo>
                <a:cubicBezTo>
                  <a:pt x="919900" y="1642087"/>
                  <a:pt x="683916" y="1406103"/>
                  <a:pt x="392814" y="1406103"/>
                </a:cubicBezTo>
                <a:lnTo>
                  <a:pt x="0" y="1406103"/>
                </a:lnTo>
                <a:close/>
              </a:path>
            </a:pathLst>
          </a:custGeom>
          <a:solidFill>
            <a:schemeClr val="bg1">
              <a:lumMod val="75000"/>
            </a:schemeClr>
          </a:solidFill>
        </p:spPr>
        <p:txBody>
          <a:bodyPr wrap="square" tIns="806683">
            <a:noAutofit/>
          </a:bodyPr>
          <a:lstStyle>
            <a:lvl1pPr marL="228600" indent="-228600" algn="ctr" defTabSz="914400" rtl="0" eaLnBrk="1" latinLnBrk="0" hangingPunct="1">
              <a:lnSpc>
                <a:spcPct val="90000"/>
              </a:lnSpc>
              <a:spcBef>
                <a:spcPts val="1000"/>
              </a:spcBef>
              <a:buFont typeface="Arial" panose="020B0604020202020204" pitchFamily="34" charset="0"/>
              <a:buNone/>
              <a:defRPr sz="1600"/>
            </a:lvl1pPr>
          </a:lstStyle>
          <a:p>
            <a:r>
              <a:rPr lang="en-US"/>
              <a:t>Click icon to add picture</a:t>
            </a:r>
            <a:endParaRPr lang="nb-NO"/>
          </a:p>
        </p:txBody>
      </p:sp>
      <p:sp>
        <p:nvSpPr>
          <p:cNvPr id="4" name="Plassholder for dato 3">
            <a:extLst>
              <a:ext uri="{FF2B5EF4-FFF2-40B4-BE49-F238E27FC236}">
                <a16:creationId xmlns:a16="http://schemas.microsoft.com/office/drawing/2014/main" id="{FED23DD3-96DB-DE88-2CD1-1277B8FF6F74}"/>
              </a:ext>
            </a:extLst>
          </p:cNvPr>
          <p:cNvSpPr>
            <a:spLocks noGrp="1"/>
          </p:cNvSpPr>
          <p:nvPr>
            <p:ph type="dt" sz="half" idx="10"/>
          </p:nvPr>
        </p:nvSpPr>
        <p:spPr/>
        <p:txBody>
          <a:bodyPr/>
          <a:lstStyle/>
          <a:p>
            <a:fld id="{061AF967-885A-4CCC-9F6B-4652D043DB4C}" type="datetime1">
              <a:rPr lang="en-GB" smtClean="0"/>
              <a:t>08/11/2024</a:t>
            </a:fld>
            <a:endParaRPr lang="en-GB"/>
          </a:p>
        </p:txBody>
      </p:sp>
      <p:sp>
        <p:nvSpPr>
          <p:cNvPr id="5" name="Plassholder for bunntekst 4">
            <a:extLst>
              <a:ext uri="{FF2B5EF4-FFF2-40B4-BE49-F238E27FC236}">
                <a16:creationId xmlns:a16="http://schemas.microsoft.com/office/drawing/2014/main" id="{047D9EA5-A5CC-D0C2-B8A6-4A3F4A034299}"/>
              </a:ext>
            </a:extLst>
          </p:cNvPr>
          <p:cNvSpPr>
            <a:spLocks noGrp="1"/>
          </p:cNvSpPr>
          <p:nvPr>
            <p:ph type="ftr" sz="quarter" idx="11"/>
          </p:nvPr>
        </p:nvSpPr>
        <p:spPr/>
        <p:txBody>
          <a:bodyPr/>
          <a:lstStyle/>
          <a:p>
            <a:endParaRPr lang="en-GB"/>
          </a:p>
        </p:txBody>
      </p:sp>
      <p:sp>
        <p:nvSpPr>
          <p:cNvPr id="31" name="Tittel 1">
            <a:extLst>
              <a:ext uri="{FF2B5EF4-FFF2-40B4-BE49-F238E27FC236}">
                <a16:creationId xmlns:a16="http://schemas.microsoft.com/office/drawing/2014/main" id="{53C89E79-20EC-62D7-D892-6FB3C1147377}"/>
              </a:ext>
            </a:extLst>
          </p:cNvPr>
          <p:cNvSpPr>
            <a:spLocks noGrp="1"/>
          </p:cNvSpPr>
          <p:nvPr>
            <p:ph type="ctrTitle"/>
          </p:nvPr>
        </p:nvSpPr>
        <p:spPr>
          <a:xfrm>
            <a:off x="989264" y="1757364"/>
            <a:ext cx="2996949" cy="2871787"/>
          </a:xfrm>
        </p:spPr>
        <p:txBody>
          <a:bodyPr anchor="ctr">
            <a:normAutofit/>
          </a:bodyPr>
          <a:lstStyle>
            <a:lvl1pPr algn="l">
              <a:lnSpc>
                <a:spcPct val="100000"/>
              </a:lnSpc>
              <a:defRPr sz="3000" b="1">
                <a:solidFill>
                  <a:schemeClr val="dk1"/>
                </a:solidFill>
              </a:defRPr>
            </a:lvl1pPr>
          </a:lstStyle>
          <a:p>
            <a:r>
              <a:rPr lang="en-US"/>
              <a:t>Click to edit Master title style</a:t>
            </a:r>
            <a:endParaRPr lang="en-GB"/>
          </a:p>
        </p:txBody>
      </p:sp>
      <p:pic>
        <p:nvPicPr>
          <p:cNvPr id="12" name="Graphic 7">
            <a:extLst>
              <a:ext uri="{FF2B5EF4-FFF2-40B4-BE49-F238E27FC236}">
                <a16:creationId xmlns:a16="http://schemas.microsoft.com/office/drawing/2014/main" id="{4BCE443C-408B-DA50-74E6-80D697059B8D}"/>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388800" y="6224400"/>
            <a:ext cx="244800" cy="303086"/>
          </a:xfrm>
          <a:prstGeom prst="rect">
            <a:avLst/>
          </a:prstGeom>
        </p:spPr>
      </p:pic>
      <p:sp>
        <p:nvSpPr>
          <p:cNvPr id="20" name="Plassholder for lysbildenummer 4">
            <a:extLst>
              <a:ext uri="{FF2B5EF4-FFF2-40B4-BE49-F238E27FC236}">
                <a16:creationId xmlns:a16="http://schemas.microsoft.com/office/drawing/2014/main" id="{3D4A9C4B-A2BA-E1EF-DFA8-8D6F8ECE1854}"/>
              </a:ext>
            </a:extLst>
          </p:cNvPr>
          <p:cNvSpPr>
            <a:spLocks noGrp="1"/>
          </p:cNvSpPr>
          <p:nvPr>
            <p:ph type="sldNum" sz="quarter" idx="12"/>
          </p:nvPr>
        </p:nvSpPr>
        <p:spPr>
          <a:xfrm>
            <a:off x="0" y="-244839"/>
            <a:ext cx="586545" cy="107722"/>
          </a:xfrm>
        </p:spPr>
        <p:txBody>
          <a:bodyPr>
            <a:spAutoFit/>
          </a:bodyPr>
          <a:lstStyle>
            <a:lvl1pPr>
              <a:defRPr sz="100"/>
            </a:lvl1pPr>
          </a:lstStyle>
          <a:p>
            <a:fld id="{431395A8-EFA2-4C09-BFB9-F80178931A29}" type="slidenum">
              <a:rPr lang="en-GB" smtClean="0"/>
              <a:pPr/>
              <a:t>‹#›</a:t>
            </a:fld>
            <a:endParaRPr lang="en-GB"/>
          </a:p>
        </p:txBody>
      </p:sp>
    </p:spTree>
    <p:extLst>
      <p:ext uri="{BB962C8B-B14F-4D97-AF65-F5344CB8AC3E}">
        <p14:creationId xmlns:p14="http://schemas.microsoft.com/office/powerpoint/2010/main" val="87254669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userDrawn="1">
  <p:cSld name="Tittel og bilde #2">
    <p:spTree>
      <p:nvGrpSpPr>
        <p:cNvPr id="1" name=""/>
        <p:cNvGrpSpPr/>
        <p:nvPr/>
      </p:nvGrpSpPr>
      <p:grpSpPr>
        <a:xfrm>
          <a:off x="0" y="0"/>
          <a:ext cx="0" cy="0"/>
          <a:chOff x="0" y="0"/>
          <a:chExt cx="0" cy="0"/>
        </a:xfrm>
      </p:grpSpPr>
      <p:sp>
        <p:nvSpPr>
          <p:cNvPr id="17" name="Frihåndsform: figur 16">
            <a:extLst>
              <a:ext uri="{FF2B5EF4-FFF2-40B4-BE49-F238E27FC236}">
                <a16:creationId xmlns:a16="http://schemas.microsoft.com/office/drawing/2014/main" id="{CB57AA67-76BC-22BD-28C9-1124A8DCA653}"/>
              </a:ext>
            </a:extLst>
          </p:cNvPr>
          <p:cNvSpPr/>
          <p:nvPr userDrawn="1"/>
        </p:nvSpPr>
        <p:spPr>
          <a:xfrm>
            <a:off x="7714520" y="1371600"/>
            <a:ext cx="4477481" cy="3714749"/>
          </a:xfrm>
          <a:custGeom>
            <a:avLst/>
            <a:gdLst>
              <a:gd name="connsiteX0" fmla="*/ 498074 w 4477481"/>
              <a:gd name="connsiteY0" fmla="*/ 0 h 3714749"/>
              <a:gd name="connsiteX1" fmla="*/ 4477481 w 4477481"/>
              <a:gd name="connsiteY1" fmla="*/ 0 h 3714749"/>
              <a:gd name="connsiteX2" fmla="*/ 4477481 w 4477481"/>
              <a:gd name="connsiteY2" fmla="*/ 3714749 h 3714749"/>
              <a:gd name="connsiteX3" fmla="*/ 498074 w 4477481"/>
              <a:gd name="connsiteY3" fmla="*/ 3714749 h 3714749"/>
              <a:gd name="connsiteX4" fmla="*/ 0 w 4477481"/>
              <a:gd name="connsiteY4" fmla="*/ 3216675 h 3714749"/>
              <a:gd name="connsiteX5" fmla="*/ 0 w 4477481"/>
              <a:gd name="connsiteY5" fmla="*/ 498074 h 3714749"/>
              <a:gd name="connsiteX6" fmla="*/ 498074 w 4477481"/>
              <a:gd name="connsiteY6" fmla="*/ 0 h 37147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77481" h="3714749">
                <a:moveTo>
                  <a:pt x="498074" y="0"/>
                </a:moveTo>
                <a:lnTo>
                  <a:pt x="4477481" y="0"/>
                </a:lnTo>
                <a:lnTo>
                  <a:pt x="4477481" y="3714749"/>
                </a:lnTo>
                <a:lnTo>
                  <a:pt x="498074" y="3714749"/>
                </a:lnTo>
                <a:cubicBezTo>
                  <a:pt x="222995" y="3714749"/>
                  <a:pt x="0" y="3491754"/>
                  <a:pt x="0" y="3216675"/>
                </a:cubicBezTo>
                <a:lnTo>
                  <a:pt x="0" y="498074"/>
                </a:lnTo>
                <a:cubicBezTo>
                  <a:pt x="0" y="222995"/>
                  <a:pt x="222995" y="0"/>
                  <a:pt x="498074" y="0"/>
                </a:cubicBezTo>
                <a:close/>
              </a:path>
            </a:pathLst>
          </a:custGeom>
          <a:solidFill>
            <a:srgbClr val="F0F8F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sp>
        <p:nvSpPr>
          <p:cNvPr id="15" name="Plassholder for bilde 14">
            <a:extLst>
              <a:ext uri="{FF2B5EF4-FFF2-40B4-BE49-F238E27FC236}">
                <a16:creationId xmlns:a16="http://schemas.microsoft.com/office/drawing/2014/main" id="{21419D25-8CF8-6C51-440A-3E90B5897C45}"/>
              </a:ext>
            </a:extLst>
          </p:cNvPr>
          <p:cNvSpPr>
            <a:spLocks noGrp="1"/>
          </p:cNvSpPr>
          <p:nvPr>
            <p:ph type="pic" sz="quarter" idx="13"/>
          </p:nvPr>
        </p:nvSpPr>
        <p:spPr>
          <a:xfrm>
            <a:off x="0" y="-17251"/>
            <a:ext cx="8454796" cy="6878243"/>
          </a:xfrm>
          <a:custGeom>
            <a:avLst/>
            <a:gdLst>
              <a:gd name="connsiteX0" fmla="*/ 0 w 8454796"/>
              <a:gd name="connsiteY0" fmla="*/ 0 h 6878243"/>
              <a:gd name="connsiteX1" fmla="*/ 8454796 w 8454796"/>
              <a:gd name="connsiteY1" fmla="*/ 0 h 6878243"/>
              <a:gd name="connsiteX2" fmla="*/ 8454796 w 8454796"/>
              <a:gd name="connsiteY2" fmla="*/ 1388851 h 6878243"/>
              <a:gd name="connsiteX3" fmla="*/ 8212593 w 8454796"/>
              <a:gd name="connsiteY3" fmla="*/ 1388851 h 6878243"/>
              <a:gd name="connsiteX4" fmla="*/ 7714519 w 8454796"/>
              <a:gd name="connsiteY4" fmla="*/ 1886925 h 6878243"/>
              <a:gd name="connsiteX5" fmla="*/ 7714519 w 8454796"/>
              <a:gd name="connsiteY5" fmla="*/ 4605526 h 6878243"/>
              <a:gd name="connsiteX6" fmla="*/ 8212593 w 8454796"/>
              <a:gd name="connsiteY6" fmla="*/ 5103600 h 6878243"/>
              <a:gd name="connsiteX7" fmla="*/ 8454796 w 8454796"/>
              <a:gd name="connsiteY7" fmla="*/ 5103600 h 6878243"/>
              <a:gd name="connsiteX8" fmla="*/ 8454796 w 8454796"/>
              <a:gd name="connsiteY8" fmla="*/ 6278656 h 6878243"/>
              <a:gd name="connsiteX9" fmla="*/ 7855209 w 8454796"/>
              <a:gd name="connsiteY9" fmla="*/ 6878243 h 6878243"/>
              <a:gd name="connsiteX10" fmla="*/ 0 w 8454796"/>
              <a:gd name="connsiteY10" fmla="*/ 6878243 h 68782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8454796" h="6878243">
                <a:moveTo>
                  <a:pt x="0" y="0"/>
                </a:moveTo>
                <a:lnTo>
                  <a:pt x="8454796" y="0"/>
                </a:lnTo>
                <a:lnTo>
                  <a:pt x="8454796" y="1388851"/>
                </a:lnTo>
                <a:lnTo>
                  <a:pt x="8212593" y="1388851"/>
                </a:lnTo>
                <a:cubicBezTo>
                  <a:pt x="7937514" y="1388851"/>
                  <a:pt x="7714519" y="1611846"/>
                  <a:pt x="7714519" y="1886925"/>
                </a:cubicBezTo>
                <a:lnTo>
                  <a:pt x="7714519" y="4605526"/>
                </a:lnTo>
                <a:cubicBezTo>
                  <a:pt x="7714519" y="4880605"/>
                  <a:pt x="7937514" y="5103600"/>
                  <a:pt x="8212593" y="5103600"/>
                </a:cubicBezTo>
                <a:lnTo>
                  <a:pt x="8454796" y="5103600"/>
                </a:lnTo>
                <a:lnTo>
                  <a:pt x="8454796" y="6278656"/>
                </a:lnTo>
                <a:cubicBezTo>
                  <a:pt x="8454796" y="6609799"/>
                  <a:pt x="8186352" y="6878243"/>
                  <a:pt x="7855209" y="6878243"/>
                </a:cubicBezTo>
                <a:lnTo>
                  <a:pt x="0" y="6878243"/>
                </a:lnTo>
                <a:close/>
              </a:path>
            </a:pathLst>
          </a:custGeom>
          <a:solidFill>
            <a:schemeClr val="bg1">
              <a:lumMod val="75000"/>
            </a:schemeClr>
          </a:solidFill>
        </p:spPr>
        <p:txBody>
          <a:bodyPr wrap="square" tIns="806683">
            <a:noAutofit/>
          </a:bodyPr>
          <a:lstStyle>
            <a:lvl1pPr marL="228600" indent="-228600" algn="ctr" defTabSz="914400" rtl="0" eaLnBrk="1" latinLnBrk="0" hangingPunct="1">
              <a:lnSpc>
                <a:spcPct val="90000"/>
              </a:lnSpc>
              <a:spcBef>
                <a:spcPts val="1000"/>
              </a:spcBef>
              <a:buFont typeface="Arial" panose="020B0604020202020204" pitchFamily="34" charset="0"/>
              <a:buNone/>
              <a:defRPr sz="1600"/>
            </a:lvl1pPr>
          </a:lstStyle>
          <a:p>
            <a:r>
              <a:rPr lang="en-US"/>
              <a:t>Click icon to add picture</a:t>
            </a:r>
            <a:endParaRPr lang="nb-NO"/>
          </a:p>
        </p:txBody>
      </p:sp>
      <p:sp>
        <p:nvSpPr>
          <p:cNvPr id="4" name="Plassholder for dato 3">
            <a:extLst>
              <a:ext uri="{FF2B5EF4-FFF2-40B4-BE49-F238E27FC236}">
                <a16:creationId xmlns:a16="http://schemas.microsoft.com/office/drawing/2014/main" id="{FED23DD3-96DB-DE88-2CD1-1277B8FF6F74}"/>
              </a:ext>
            </a:extLst>
          </p:cNvPr>
          <p:cNvSpPr>
            <a:spLocks noGrp="1"/>
          </p:cNvSpPr>
          <p:nvPr>
            <p:ph type="dt" sz="half" idx="10"/>
          </p:nvPr>
        </p:nvSpPr>
        <p:spPr/>
        <p:txBody>
          <a:bodyPr/>
          <a:lstStyle/>
          <a:p>
            <a:fld id="{E34F8487-B9FB-4094-B64C-D6D207D4B5A1}" type="datetime1">
              <a:rPr lang="en-GB" smtClean="0"/>
              <a:t>08/11/2024</a:t>
            </a:fld>
            <a:endParaRPr lang="en-GB"/>
          </a:p>
        </p:txBody>
      </p:sp>
      <p:sp>
        <p:nvSpPr>
          <p:cNvPr id="5" name="Plassholder for bunntekst 4">
            <a:extLst>
              <a:ext uri="{FF2B5EF4-FFF2-40B4-BE49-F238E27FC236}">
                <a16:creationId xmlns:a16="http://schemas.microsoft.com/office/drawing/2014/main" id="{047D9EA5-A5CC-D0C2-B8A6-4A3F4A034299}"/>
              </a:ext>
            </a:extLst>
          </p:cNvPr>
          <p:cNvSpPr>
            <a:spLocks noGrp="1"/>
          </p:cNvSpPr>
          <p:nvPr>
            <p:ph type="ftr" sz="quarter" idx="11"/>
          </p:nvPr>
        </p:nvSpPr>
        <p:spPr/>
        <p:txBody>
          <a:bodyPr/>
          <a:lstStyle/>
          <a:p>
            <a:endParaRPr lang="en-GB"/>
          </a:p>
        </p:txBody>
      </p:sp>
      <p:sp>
        <p:nvSpPr>
          <p:cNvPr id="6" name="Plassholder for lysbildenummer 5">
            <a:extLst>
              <a:ext uri="{FF2B5EF4-FFF2-40B4-BE49-F238E27FC236}">
                <a16:creationId xmlns:a16="http://schemas.microsoft.com/office/drawing/2014/main" id="{0516A22F-D001-D7FC-713D-2F7A34B047AD}"/>
              </a:ext>
            </a:extLst>
          </p:cNvPr>
          <p:cNvSpPr>
            <a:spLocks noGrp="1"/>
          </p:cNvSpPr>
          <p:nvPr>
            <p:ph type="sldNum" sz="quarter" idx="12"/>
          </p:nvPr>
        </p:nvSpPr>
        <p:spPr/>
        <p:txBody>
          <a:bodyPr/>
          <a:lstStyle/>
          <a:p>
            <a:fld id="{431395A8-EFA2-4C09-BFB9-F80178931A29}" type="slidenum">
              <a:rPr lang="en-GB" smtClean="0"/>
              <a:t>‹#›</a:t>
            </a:fld>
            <a:endParaRPr lang="en-GB"/>
          </a:p>
        </p:txBody>
      </p:sp>
      <p:sp>
        <p:nvSpPr>
          <p:cNvPr id="31" name="Tittel 1">
            <a:extLst>
              <a:ext uri="{FF2B5EF4-FFF2-40B4-BE49-F238E27FC236}">
                <a16:creationId xmlns:a16="http://schemas.microsoft.com/office/drawing/2014/main" id="{53C89E79-20EC-62D7-D892-6FB3C1147377}"/>
              </a:ext>
            </a:extLst>
          </p:cNvPr>
          <p:cNvSpPr>
            <a:spLocks noGrp="1"/>
          </p:cNvSpPr>
          <p:nvPr>
            <p:ph type="ctrTitle"/>
          </p:nvPr>
        </p:nvSpPr>
        <p:spPr>
          <a:xfrm>
            <a:off x="8269496" y="1793080"/>
            <a:ext cx="2996949" cy="2871787"/>
          </a:xfrm>
        </p:spPr>
        <p:txBody>
          <a:bodyPr anchor="ctr">
            <a:normAutofit/>
          </a:bodyPr>
          <a:lstStyle>
            <a:lvl1pPr algn="l">
              <a:lnSpc>
                <a:spcPct val="100000"/>
              </a:lnSpc>
              <a:defRPr sz="3000" b="1">
                <a:solidFill>
                  <a:schemeClr val="dk1"/>
                </a:solidFill>
              </a:defRPr>
            </a:lvl1pPr>
          </a:lstStyle>
          <a:p>
            <a:r>
              <a:rPr lang="en-US"/>
              <a:t>Click to edit Master title style</a:t>
            </a:r>
            <a:endParaRPr lang="en-GB"/>
          </a:p>
        </p:txBody>
      </p:sp>
      <p:sp>
        <p:nvSpPr>
          <p:cNvPr id="18" name="Plassholder for tekst 7">
            <a:extLst>
              <a:ext uri="{FF2B5EF4-FFF2-40B4-BE49-F238E27FC236}">
                <a16:creationId xmlns:a16="http://schemas.microsoft.com/office/drawing/2014/main" id="{CAD89B78-67A4-21D6-B630-707860BD27E0}"/>
              </a:ext>
            </a:extLst>
          </p:cNvPr>
          <p:cNvSpPr>
            <a:spLocks noGrp="1"/>
          </p:cNvSpPr>
          <p:nvPr>
            <p:ph type="body" idx="14" hasCustomPrompt="1"/>
          </p:nvPr>
        </p:nvSpPr>
        <p:spPr>
          <a:xfrm>
            <a:off x="388799" y="6224400"/>
            <a:ext cx="244800" cy="303086"/>
          </a:xfrm>
          <a:blipFill dpi="0" rotWithShape="1">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a:blipFill>
        </p:spPr>
        <p:txBody>
          <a:bodyPr>
            <a:noAutofit/>
          </a:bodyPr>
          <a:lstStyle>
            <a:lvl1pPr>
              <a:defRPr sz="100">
                <a:solidFill>
                  <a:srgbClr val="000000"/>
                </a:solidFill>
              </a:defRPr>
            </a:lvl1pPr>
            <a:lvl2pPr>
              <a:defRPr sz="100">
                <a:solidFill>
                  <a:srgbClr val="000000"/>
                </a:solidFill>
              </a:defRPr>
            </a:lvl2pPr>
            <a:lvl3pPr>
              <a:defRPr sz="100">
                <a:solidFill>
                  <a:srgbClr val="000000"/>
                </a:solidFill>
              </a:defRPr>
            </a:lvl3pPr>
            <a:lvl4pPr>
              <a:defRPr sz="100">
                <a:solidFill>
                  <a:srgbClr val="000000"/>
                </a:solidFill>
              </a:defRPr>
            </a:lvl4pPr>
            <a:lvl5pPr>
              <a:defRPr sz="100">
                <a:solidFill>
                  <a:srgbClr val="000000"/>
                </a:solidFill>
              </a:defRPr>
            </a:lvl5pPr>
          </a:lstStyle>
          <a:p>
            <a:pPr lvl="0"/>
            <a:r>
              <a:rPr lang="en-GB"/>
              <a:t> </a:t>
            </a:r>
          </a:p>
        </p:txBody>
      </p:sp>
    </p:spTree>
    <p:extLst>
      <p:ext uri="{BB962C8B-B14F-4D97-AF65-F5344CB8AC3E}">
        <p14:creationId xmlns:p14="http://schemas.microsoft.com/office/powerpoint/2010/main" val="129728562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userDrawn="1">
  <p:cSld name="Kontaktside">
    <p:spTree>
      <p:nvGrpSpPr>
        <p:cNvPr id="1" name=""/>
        <p:cNvGrpSpPr/>
        <p:nvPr/>
      </p:nvGrpSpPr>
      <p:grpSpPr>
        <a:xfrm>
          <a:off x="0" y="0"/>
          <a:ext cx="0" cy="0"/>
          <a:chOff x="0" y="0"/>
          <a:chExt cx="0" cy="0"/>
        </a:xfrm>
      </p:grpSpPr>
      <p:sp>
        <p:nvSpPr>
          <p:cNvPr id="2" name="Plassholder for dato 1">
            <a:extLst>
              <a:ext uri="{FF2B5EF4-FFF2-40B4-BE49-F238E27FC236}">
                <a16:creationId xmlns:a16="http://schemas.microsoft.com/office/drawing/2014/main" id="{B4B75683-EC70-BF42-F9FE-FADD5A4A07FF}"/>
              </a:ext>
            </a:extLst>
          </p:cNvPr>
          <p:cNvSpPr>
            <a:spLocks noGrp="1"/>
          </p:cNvSpPr>
          <p:nvPr>
            <p:ph type="dt" sz="half" idx="10"/>
          </p:nvPr>
        </p:nvSpPr>
        <p:spPr/>
        <p:txBody>
          <a:bodyPr/>
          <a:lstStyle/>
          <a:p>
            <a:fld id="{D8E05669-EA6C-42C0-9BB6-1923EB99DC59}" type="datetime1">
              <a:rPr lang="en-GB" smtClean="0"/>
              <a:t>08/11/2024</a:t>
            </a:fld>
            <a:endParaRPr lang="en-GB"/>
          </a:p>
        </p:txBody>
      </p:sp>
      <p:sp>
        <p:nvSpPr>
          <p:cNvPr id="3" name="Plassholder for bunntekst 2">
            <a:extLst>
              <a:ext uri="{FF2B5EF4-FFF2-40B4-BE49-F238E27FC236}">
                <a16:creationId xmlns:a16="http://schemas.microsoft.com/office/drawing/2014/main" id="{74B99E1E-CDED-28A5-33E1-E18EFC87E50C}"/>
              </a:ext>
            </a:extLst>
          </p:cNvPr>
          <p:cNvSpPr>
            <a:spLocks noGrp="1"/>
          </p:cNvSpPr>
          <p:nvPr>
            <p:ph type="ftr" sz="quarter" idx="11"/>
          </p:nvPr>
        </p:nvSpPr>
        <p:spPr/>
        <p:txBody>
          <a:bodyPr/>
          <a:lstStyle/>
          <a:p>
            <a:endParaRPr lang="en-GB"/>
          </a:p>
        </p:txBody>
      </p:sp>
      <p:sp>
        <p:nvSpPr>
          <p:cNvPr id="4" name="Plassholder for lysbildenummer 3">
            <a:extLst>
              <a:ext uri="{FF2B5EF4-FFF2-40B4-BE49-F238E27FC236}">
                <a16:creationId xmlns:a16="http://schemas.microsoft.com/office/drawing/2014/main" id="{21AB0680-1336-E19C-891D-52D437B6CDAF}"/>
              </a:ext>
            </a:extLst>
          </p:cNvPr>
          <p:cNvSpPr>
            <a:spLocks noGrp="1"/>
          </p:cNvSpPr>
          <p:nvPr>
            <p:ph type="sldNum" sz="quarter" idx="12"/>
          </p:nvPr>
        </p:nvSpPr>
        <p:spPr/>
        <p:txBody>
          <a:bodyPr/>
          <a:lstStyle/>
          <a:p>
            <a:fld id="{431395A8-EFA2-4C09-BFB9-F80178931A29}" type="slidenum">
              <a:rPr lang="en-GB" smtClean="0"/>
              <a:t>‹#›</a:t>
            </a:fld>
            <a:endParaRPr lang="en-GB"/>
          </a:p>
        </p:txBody>
      </p:sp>
      <p:pic>
        <p:nvPicPr>
          <p:cNvPr id="5" name="Graphic 7">
            <a:extLst>
              <a:ext uri="{FF2B5EF4-FFF2-40B4-BE49-F238E27FC236}">
                <a16:creationId xmlns:a16="http://schemas.microsoft.com/office/drawing/2014/main" id="{9F3EECDD-EE23-C85F-646D-1C395312F997}"/>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388800" y="6224400"/>
            <a:ext cx="244800" cy="303086"/>
          </a:xfrm>
          <a:prstGeom prst="rect">
            <a:avLst/>
          </a:prstGeom>
        </p:spPr>
      </p:pic>
      <p:sp>
        <p:nvSpPr>
          <p:cNvPr id="18" name="Frihåndsform: figur 17">
            <a:extLst>
              <a:ext uri="{FF2B5EF4-FFF2-40B4-BE49-F238E27FC236}">
                <a16:creationId xmlns:a16="http://schemas.microsoft.com/office/drawing/2014/main" id="{89E13B83-C08B-7C87-4A93-6E3DB7776B0A}"/>
              </a:ext>
            </a:extLst>
          </p:cNvPr>
          <p:cNvSpPr/>
          <p:nvPr userDrawn="1"/>
        </p:nvSpPr>
        <p:spPr>
          <a:xfrm>
            <a:off x="1" y="1653269"/>
            <a:ext cx="10072467" cy="4185443"/>
          </a:xfrm>
          <a:custGeom>
            <a:avLst/>
            <a:gdLst>
              <a:gd name="connsiteX0" fmla="*/ 0 w 10072467"/>
              <a:gd name="connsiteY0" fmla="*/ 0 h 4185443"/>
              <a:gd name="connsiteX1" fmla="*/ 9491276 w 10072467"/>
              <a:gd name="connsiteY1" fmla="*/ 0 h 4185443"/>
              <a:gd name="connsiteX2" fmla="*/ 10072467 w 10072467"/>
              <a:gd name="connsiteY2" fmla="*/ 581191 h 4185443"/>
              <a:gd name="connsiteX3" fmla="*/ 10072467 w 10072467"/>
              <a:gd name="connsiteY3" fmla="*/ 3604252 h 4185443"/>
              <a:gd name="connsiteX4" fmla="*/ 9491276 w 10072467"/>
              <a:gd name="connsiteY4" fmla="*/ 4185443 h 4185443"/>
              <a:gd name="connsiteX5" fmla="*/ 0 w 10072467"/>
              <a:gd name="connsiteY5" fmla="*/ 4185443 h 41854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072467" h="4185443">
                <a:moveTo>
                  <a:pt x="0" y="0"/>
                </a:moveTo>
                <a:lnTo>
                  <a:pt x="9491276" y="0"/>
                </a:lnTo>
                <a:cubicBezTo>
                  <a:pt x="9812259" y="0"/>
                  <a:pt x="10072467" y="260208"/>
                  <a:pt x="10072467" y="581191"/>
                </a:cubicBezTo>
                <a:lnTo>
                  <a:pt x="10072467" y="3604252"/>
                </a:lnTo>
                <a:cubicBezTo>
                  <a:pt x="10072467" y="3925235"/>
                  <a:pt x="9812259" y="4185443"/>
                  <a:pt x="9491276" y="4185443"/>
                </a:cubicBezTo>
                <a:lnTo>
                  <a:pt x="0" y="4185443"/>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solidFill>
                <a:schemeClr val="tx2"/>
              </a:solidFill>
            </a:endParaRPr>
          </a:p>
        </p:txBody>
      </p:sp>
      <p:pic>
        <p:nvPicPr>
          <p:cNvPr id="8" name="Graphic 13">
            <a:extLst>
              <a:ext uri="{FF2B5EF4-FFF2-40B4-BE49-F238E27FC236}">
                <a16:creationId xmlns:a16="http://schemas.microsoft.com/office/drawing/2014/main" id="{42E4E9FA-C19B-38E8-B84F-5326FB306FF4}"/>
              </a:ext>
            </a:extLst>
          </p:cNvPr>
          <p:cNvPicPr>
            <a:picLocks noChangeAspect="1"/>
          </p:cNvPicPr>
          <p:nvPr userDrawn="1"/>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5534316" y="3898692"/>
            <a:ext cx="173136" cy="173136"/>
          </a:xfrm>
          <a:prstGeom prst="rect">
            <a:avLst/>
          </a:prstGeom>
        </p:spPr>
      </p:pic>
      <p:pic>
        <p:nvPicPr>
          <p:cNvPr id="11" name="Graphic 17">
            <a:extLst>
              <a:ext uri="{FF2B5EF4-FFF2-40B4-BE49-F238E27FC236}">
                <a16:creationId xmlns:a16="http://schemas.microsoft.com/office/drawing/2014/main" id="{CEE09ADF-D0D2-AFC2-0972-FD0346C3F381}"/>
              </a:ext>
            </a:extLst>
          </p:cNvPr>
          <p:cNvPicPr>
            <a:picLocks noChangeAspect="1"/>
          </p:cNvPicPr>
          <p:nvPr userDrawn="1"/>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5553165" y="4215499"/>
            <a:ext cx="154287" cy="154287"/>
          </a:xfrm>
          <a:prstGeom prst="rect">
            <a:avLst/>
          </a:prstGeom>
        </p:spPr>
      </p:pic>
      <p:sp>
        <p:nvSpPr>
          <p:cNvPr id="17" name="Tittel 15">
            <a:extLst>
              <a:ext uri="{FF2B5EF4-FFF2-40B4-BE49-F238E27FC236}">
                <a16:creationId xmlns:a16="http://schemas.microsoft.com/office/drawing/2014/main" id="{AD1322DD-FBD2-2711-85FA-961FBD6D6B1C}"/>
              </a:ext>
            </a:extLst>
          </p:cNvPr>
          <p:cNvSpPr>
            <a:spLocks noGrp="1"/>
          </p:cNvSpPr>
          <p:nvPr>
            <p:ph type="title"/>
          </p:nvPr>
        </p:nvSpPr>
        <p:spPr>
          <a:xfrm>
            <a:off x="989264" y="387520"/>
            <a:ext cx="9940674" cy="923330"/>
          </a:xfrm>
        </p:spPr>
        <p:txBody>
          <a:bodyPr/>
          <a:lstStyle/>
          <a:p>
            <a:r>
              <a:rPr lang="en-US"/>
              <a:t>Click to edit Master title style</a:t>
            </a:r>
            <a:endParaRPr lang="en-GB"/>
          </a:p>
        </p:txBody>
      </p:sp>
      <p:sp>
        <p:nvSpPr>
          <p:cNvPr id="20" name="Plassholder for bilde 19">
            <a:extLst>
              <a:ext uri="{FF2B5EF4-FFF2-40B4-BE49-F238E27FC236}">
                <a16:creationId xmlns:a16="http://schemas.microsoft.com/office/drawing/2014/main" id="{3D070A01-3401-6D69-FE5A-B81CD6BB1F5A}"/>
              </a:ext>
            </a:extLst>
          </p:cNvPr>
          <p:cNvSpPr>
            <a:spLocks noGrp="1"/>
          </p:cNvSpPr>
          <p:nvPr>
            <p:ph type="pic" sz="quarter" idx="13"/>
          </p:nvPr>
        </p:nvSpPr>
        <p:spPr>
          <a:xfrm>
            <a:off x="2464905" y="2393110"/>
            <a:ext cx="2557464" cy="2557464"/>
          </a:xfrm>
          <a:custGeom>
            <a:avLst/>
            <a:gdLst>
              <a:gd name="connsiteX0" fmla="*/ 1278732 w 2557464"/>
              <a:gd name="connsiteY0" fmla="*/ 0 h 2557464"/>
              <a:gd name="connsiteX1" fmla="*/ 2557464 w 2557464"/>
              <a:gd name="connsiteY1" fmla="*/ 1278732 h 2557464"/>
              <a:gd name="connsiteX2" fmla="*/ 1278732 w 2557464"/>
              <a:gd name="connsiteY2" fmla="*/ 2557464 h 2557464"/>
              <a:gd name="connsiteX3" fmla="*/ 0 w 2557464"/>
              <a:gd name="connsiteY3" fmla="*/ 1278732 h 2557464"/>
              <a:gd name="connsiteX4" fmla="*/ 1278732 w 2557464"/>
              <a:gd name="connsiteY4" fmla="*/ 0 h 25574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57464" h="2557464">
                <a:moveTo>
                  <a:pt x="1278732" y="0"/>
                </a:moveTo>
                <a:cubicBezTo>
                  <a:pt x="1984956" y="0"/>
                  <a:pt x="2557464" y="572508"/>
                  <a:pt x="2557464" y="1278732"/>
                </a:cubicBezTo>
                <a:cubicBezTo>
                  <a:pt x="2557464" y="1984956"/>
                  <a:pt x="1984956" y="2557464"/>
                  <a:pt x="1278732" y="2557464"/>
                </a:cubicBezTo>
                <a:cubicBezTo>
                  <a:pt x="572508" y="2557464"/>
                  <a:pt x="0" y="1984956"/>
                  <a:pt x="0" y="1278732"/>
                </a:cubicBezTo>
                <a:cubicBezTo>
                  <a:pt x="0" y="572508"/>
                  <a:pt x="572508" y="0"/>
                  <a:pt x="1278732" y="0"/>
                </a:cubicBezTo>
                <a:close/>
              </a:path>
            </a:pathLst>
          </a:custGeom>
          <a:solidFill>
            <a:schemeClr val="bg1">
              <a:lumMod val="75000"/>
            </a:schemeClr>
          </a:solidFill>
        </p:spPr>
        <p:txBody>
          <a:bodyPr wrap="square" tIns="806683">
            <a:noAutofit/>
          </a:bodyPr>
          <a:lstStyle>
            <a:lvl1pPr marL="228600" indent="-228600" algn="ctr" defTabSz="914400" rtl="0" eaLnBrk="1" latinLnBrk="0" hangingPunct="1">
              <a:lnSpc>
                <a:spcPct val="90000"/>
              </a:lnSpc>
              <a:spcBef>
                <a:spcPts val="1000"/>
              </a:spcBef>
              <a:buFont typeface="Arial" panose="020B0604020202020204" pitchFamily="34" charset="0"/>
              <a:buNone/>
              <a:defRPr sz="1600"/>
            </a:lvl1pPr>
          </a:lstStyle>
          <a:p>
            <a:r>
              <a:rPr lang="en-US"/>
              <a:t>Click icon to add picture</a:t>
            </a:r>
            <a:endParaRPr lang="nb-NO"/>
          </a:p>
        </p:txBody>
      </p:sp>
      <p:sp>
        <p:nvSpPr>
          <p:cNvPr id="22" name="Plassholder for tekst 20">
            <a:extLst>
              <a:ext uri="{FF2B5EF4-FFF2-40B4-BE49-F238E27FC236}">
                <a16:creationId xmlns:a16="http://schemas.microsoft.com/office/drawing/2014/main" id="{4C5CF3DF-2E39-06AA-7A48-4E012F45520E}"/>
              </a:ext>
            </a:extLst>
          </p:cNvPr>
          <p:cNvSpPr>
            <a:spLocks noGrp="1"/>
          </p:cNvSpPr>
          <p:nvPr>
            <p:ph type="body" sz="quarter" idx="14" hasCustomPrompt="1"/>
          </p:nvPr>
        </p:nvSpPr>
        <p:spPr>
          <a:xfrm>
            <a:off x="5529917" y="3046511"/>
            <a:ext cx="3043418" cy="320040"/>
          </a:xfrm>
          <a:prstGeom prst="rect">
            <a:avLst/>
          </a:prstGeom>
        </p:spPr>
        <p:txBody>
          <a:bodyPr lIns="0" tIns="0" rIns="0" bIns="0">
            <a:spAutoFit/>
          </a:bodyPr>
          <a:lstStyle>
            <a:lvl1pPr marL="0" indent="0">
              <a:lnSpc>
                <a:spcPct val="100000"/>
              </a:lnSpc>
              <a:buNone/>
              <a:defRPr sz="2000" b="1">
                <a:solidFill>
                  <a:schemeClr val="lt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GB" err="1"/>
              <a:t>Navn</a:t>
            </a:r>
            <a:r>
              <a:rPr lang="en-GB"/>
              <a:t> </a:t>
            </a:r>
            <a:r>
              <a:rPr lang="en-GB" err="1"/>
              <a:t>Etternavn</a:t>
            </a:r>
            <a:endParaRPr lang="en-GB"/>
          </a:p>
        </p:txBody>
      </p:sp>
      <p:sp>
        <p:nvSpPr>
          <p:cNvPr id="24" name="Plassholder for tekst 20">
            <a:extLst>
              <a:ext uri="{FF2B5EF4-FFF2-40B4-BE49-F238E27FC236}">
                <a16:creationId xmlns:a16="http://schemas.microsoft.com/office/drawing/2014/main" id="{B4C1B020-7F31-BF90-5715-45C1A59AAD33}"/>
              </a:ext>
            </a:extLst>
          </p:cNvPr>
          <p:cNvSpPr>
            <a:spLocks noGrp="1"/>
          </p:cNvSpPr>
          <p:nvPr>
            <p:ph type="body" sz="quarter" idx="15" hasCustomPrompt="1"/>
          </p:nvPr>
        </p:nvSpPr>
        <p:spPr>
          <a:xfrm>
            <a:off x="5529917" y="3416937"/>
            <a:ext cx="2486656" cy="215444"/>
          </a:xfrm>
          <a:prstGeom prst="rect">
            <a:avLst/>
          </a:prstGeom>
        </p:spPr>
        <p:txBody>
          <a:bodyPr lIns="0" tIns="0" rIns="0" bIns="0">
            <a:spAutoFit/>
          </a:bodyPr>
          <a:lstStyle>
            <a:lvl1pPr marL="0" indent="0">
              <a:lnSpc>
                <a:spcPct val="100000"/>
              </a:lnSpc>
              <a:buNone/>
              <a:defRPr sz="1400" b="0">
                <a:solidFill>
                  <a:schemeClr val="lt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GB" err="1"/>
              <a:t>Tittel</a:t>
            </a:r>
            <a:endParaRPr lang="en-GB"/>
          </a:p>
        </p:txBody>
      </p:sp>
      <p:sp>
        <p:nvSpPr>
          <p:cNvPr id="26" name="Plassholder for tekst 20">
            <a:extLst>
              <a:ext uri="{FF2B5EF4-FFF2-40B4-BE49-F238E27FC236}">
                <a16:creationId xmlns:a16="http://schemas.microsoft.com/office/drawing/2014/main" id="{BF756462-9DAB-3DBE-1928-A90DE8596D55}"/>
              </a:ext>
            </a:extLst>
          </p:cNvPr>
          <p:cNvSpPr>
            <a:spLocks noGrp="1"/>
          </p:cNvSpPr>
          <p:nvPr>
            <p:ph type="body" sz="quarter" idx="16" hasCustomPrompt="1"/>
          </p:nvPr>
        </p:nvSpPr>
        <p:spPr>
          <a:xfrm>
            <a:off x="5832831" y="3883023"/>
            <a:ext cx="2797969" cy="215444"/>
          </a:xfrm>
          <a:prstGeom prst="rect">
            <a:avLst/>
          </a:prstGeom>
        </p:spPr>
        <p:txBody>
          <a:bodyPr lIns="0" tIns="0" rIns="0" bIns="0">
            <a:spAutoFit/>
          </a:bodyPr>
          <a:lstStyle>
            <a:lvl1pPr marL="0" indent="0">
              <a:lnSpc>
                <a:spcPct val="100000"/>
              </a:lnSpc>
              <a:buNone/>
              <a:defRPr sz="1400" b="0">
                <a:solidFill>
                  <a:schemeClr val="lt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GB"/>
              <a:t>Mobil </a:t>
            </a:r>
          </a:p>
        </p:txBody>
      </p:sp>
      <p:sp>
        <p:nvSpPr>
          <p:cNvPr id="28" name="Plassholder for tekst 20">
            <a:extLst>
              <a:ext uri="{FF2B5EF4-FFF2-40B4-BE49-F238E27FC236}">
                <a16:creationId xmlns:a16="http://schemas.microsoft.com/office/drawing/2014/main" id="{B87CCA71-DECC-3B39-228A-4083B8E16899}"/>
              </a:ext>
            </a:extLst>
          </p:cNvPr>
          <p:cNvSpPr>
            <a:spLocks noGrp="1"/>
          </p:cNvSpPr>
          <p:nvPr>
            <p:ph type="body" sz="quarter" idx="17" hasCustomPrompt="1"/>
          </p:nvPr>
        </p:nvSpPr>
        <p:spPr>
          <a:xfrm>
            <a:off x="5832830" y="4189694"/>
            <a:ext cx="3173900" cy="215444"/>
          </a:xfrm>
          <a:prstGeom prst="rect">
            <a:avLst/>
          </a:prstGeom>
        </p:spPr>
        <p:txBody>
          <a:bodyPr lIns="0" tIns="0" rIns="0" bIns="0">
            <a:spAutoFit/>
          </a:bodyPr>
          <a:lstStyle>
            <a:lvl1pPr marL="0" indent="0">
              <a:lnSpc>
                <a:spcPct val="100000"/>
              </a:lnSpc>
              <a:buNone/>
              <a:defRPr sz="1400" b="0">
                <a:solidFill>
                  <a:schemeClr val="lt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GB"/>
              <a:t>E-post </a:t>
            </a:r>
          </a:p>
        </p:txBody>
      </p:sp>
      <p:sp>
        <p:nvSpPr>
          <p:cNvPr id="29" name="Rectangle 16">
            <a:extLst>
              <a:ext uri="{FF2B5EF4-FFF2-40B4-BE49-F238E27FC236}">
                <a16:creationId xmlns:a16="http://schemas.microsoft.com/office/drawing/2014/main" id="{C33B4BD8-AE1A-C2FA-088C-59F5A05C6F0B}"/>
              </a:ext>
            </a:extLst>
          </p:cNvPr>
          <p:cNvSpPr/>
          <p:nvPr userDrawn="1"/>
        </p:nvSpPr>
        <p:spPr>
          <a:xfrm>
            <a:off x="9006731" y="4931072"/>
            <a:ext cx="1065737" cy="907640"/>
          </a:xfrm>
          <a:prstGeom prst="rect">
            <a:avLst/>
          </a:prstGeom>
          <a:solidFill>
            <a:schemeClr val="dk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98926153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userDrawn="1">
  <p:cSld name="Kontaktside (2 personer)">
    <p:spTree>
      <p:nvGrpSpPr>
        <p:cNvPr id="1" name=""/>
        <p:cNvGrpSpPr/>
        <p:nvPr/>
      </p:nvGrpSpPr>
      <p:grpSpPr>
        <a:xfrm>
          <a:off x="0" y="0"/>
          <a:ext cx="0" cy="0"/>
          <a:chOff x="0" y="0"/>
          <a:chExt cx="0" cy="0"/>
        </a:xfrm>
      </p:grpSpPr>
      <p:sp>
        <p:nvSpPr>
          <p:cNvPr id="51" name="Frihåndsform: figur 50">
            <a:extLst>
              <a:ext uri="{FF2B5EF4-FFF2-40B4-BE49-F238E27FC236}">
                <a16:creationId xmlns:a16="http://schemas.microsoft.com/office/drawing/2014/main" id="{F79FCD2D-72DB-89FF-9CB7-E9BB508CBDF5}"/>
              </a:ext>
            </a:extLst>
          </p:cNvPr>
          <p:cNvSpPr/>
          <p:nvPr userDrawn="1"/>
        </p:nvSpPr>
        <p:spPr>
          <a:xfrm>
            <a:off x="6402920" y="1789205"/>
            <a:ext cx="5789080" cy="3024795"/>
          </a:xfrm>
          <a:custGeom>
            <a:avLst/>
            <a:gdLst>
              <a:gd name="connsiteX0" fmla="*/ 579672 w 5789080"/>
              <a:gd name="connsiteY0" fmla="*/ 0 h 3024795"/>
              <a:gd name="connsiteX1" fmla="*/ 5789080 w 5789080"/>
              <a:gd name="connsiteY1" fmla="*/ 0 h 3024795"/>
              <a:gd name="connsiteX2" fmla="*/ 5789080 w 5789080"/>
              <a:gd name="connsiteY2" fmla="*/ 3024795 h 3024795"/>
              <a:gd name="connsiteX3" fmla="*/ 579672 w 5789080"/>
              <a:gd name="connsiteY3" fmla="*/ 3024795 h 3024795"/>
              <a:gd name="connsiteX4" fmla="*/ 0 w 5789080"/>
              <a:gd name="connsiteY4" fmla="*/ 2445123 h 3024795"/>
              <a:gd name="connsiteX5" fmla="*/ 0 w 5789080"/>
              <a:gd name="connsiteY5" fmla="*/ 579672 h 3024795"/>
              <a:gd name="connsiteX6" fmla="*/ 579672 w 5789080"/>
              <a:gd name="connsiteY6" fmla="*/ 0 h 30247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789080" h="3024795">
                <a:moveTo>
                  <a:pt x="579672" y="0"/>
                </a:moveTo>
                <a:lnTo>
                  <a:pt x="5789080" y="0"/>
                </a:lnTo>
                <a:lnTo>
                  <a:pt x="5789080" y="3024795"/>
                </a:lnTo>
                <a:lnTo>
                  <a:pt x="579672" y="3024795"/>
                </a:lnTo>
                <a:cubicBezTo>
                  <a:pt x="259528" y="3024795"/>
                  <a:pt x="0" y="2765267"/>
                  <a:pt x="0" y="2445123"/>
                </a:cubicBezTo>
                <a:lnTo>
                  <a:pt x="0" y="579672"/>
                </a:lnTo>
                <a:cubicBezTo>
                  <a:pt x="0" y="259528"/>
                  <a:pt x="259528" y="0"/>
                  <a:pt x="579672" y="0"/>
                </a:cubicBez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sp>
        <p:nvSpPr>
          <p:cNvPr id="7" name="Rectangle 23">
            <a:extLst>
              <a:ext uri="{FF2B5EF4-FFF2-40B4-BE49-F238E27FC236}">
                <a16:creationId xmlns:a16="http://schemas.microsoft.com/office/drawing/2014/main" id="{12A054B2-4C09-DF12-A175-477F9F21C310}"/>
              </a:ext>
            </a:extLst>
          </p:cNvPr>
          <p:cNvSpPr/>
          <p:nvPr userDrawn="1"/>
        </p:nvSpPr>
        <p:spPr>
          <a:xfrm>
            <a:off x="6402920" y="1789205"/>
            <a:ext cx="604131" cy="62235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9" name="Frihåndsform: figur 48">
            <a:extLst>
              <a:ext uri="{FF2B5EF4-FFF2-40B4-BE49-F238E27FC236}">
                <a16:creationId xmlns:a16="http://schemas.microsoft.com/office/drawing/2014/main" id="{EBE9AAE6-ADBB-C823-716E-E3A0F4CC4D39}"/>
              </a:ext>
            </a:extLst>
          </p:cNvPr>
          <p:cNvSpPr/>
          <p:nvPr userDrawn="1"/>
        </p:nvSpPr>
        <p:spPr>
          <a:xfrm>
            <a:off x="0" y="1789205"/>
            <a:ext cx="5913232" cy="2993810"/>
          </a:xfrm>
          <a:custGeom>
            <a:avLst/>
            <a:gdLst>
              <a:gd name="connsiteX0" fmla="*/ 0 w 5913232"/>
              <a:gd name="connsiteY0" fmla="*/ 0 h 2993810"/>
              <a:gd name="connsiteX1" fmla="*/ 5337852 w 5913232"/>
              <a:gd name="connsiteY1" fmla="*/ 0 h 2993810"/>
              <a:gd name="connsiteX2" fmla="*/ 5913232 w 5913232"/>
              <a:gd name="connsiteY2" fmla="*/ 575380 h 2993810"/>
              <a:gd name="connsiteX3" fmla="*/ 5913232 w 5913232"/>
              <a:gd name="connsiteY3" fmla="*/ 2418430 h 2993810"/>
              <a:gd name="connsiteX4" fmla="*/ 5337852 w 5913232"/>
              <a:gd name="connsiteY4" fmla="*/ 2993810 h 2993810"/>
              <a:gd name="connsiteX5" fmla="*/ 0 w 5913232"/>
              <a:gd name="connsiteY5" fmla="*/ 2993810 h 2993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913232" h="2993810">
                <a:moveTo>
                  <a:pt x="0" y="0"/>
                </a:moveTo>
                <a:lnTo>
                  <a:pt x="5337852" y="0"/>
                </a:lnTo>
                <a:cubicBezTo>
                  <a:pt x="5655626" y="0"/>
                  <a:pt x="5913232" y="257606"/>
                  <a:pt x="5913232" y="575380"/>
                </a:cubicBezTo>
                <a:lnTo>
                  <a:pt x="5913232" y="2418430"/>
                </a:lnTo>
                <a:cubicBezTo>
                  <a:pt x="5913232" y="2736204"/>
                  <a:pt x="5655626" y="2993810"/>
                  <a:pt x="5337852" y="2993810"/>
                </a:cubicBezTo>
                <a:lnTo>
                  <a:pt x="0" y="2993810"/>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pic>
        <p:nvPicPr>
          <p:cNvPr id="13" name="Graphic 39">
            <a:extLst>
              <a:ext uri="{FF2B5EF4-FFF2-40B4-BE49-F238E27FC236}">
                <a16:creationId xmlns:a16="http://schemas.microsoft.com/office/drawing/2014/main" id="{740948C4-B531-C7B5-F657-B9F5C95D2DB7}"/>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2907527" y="3531880"/>
            <a:ext cx="173136" cy="173136"/>
          </a:xfrm>
          <a:prstGeom prst="rect">
            <a:avLst/>
          </a:prstGeom>
        </p:spPr>
      </p:pic>
      <p:pic>
        <p:nvPicPr>
          <p:cNvPr id="16" name="Graphic 42">
            <a:extLst>
              <a:ext uri="{FF2B5EF4-FFF2-40B4-BE49-F238E27FC236}">
                <a16:creationId xmlns:a16="http://schemas.microsoft.com/office/drawing/2014/main" id="{E5778640-711C-6945-CBCB-661B124C2E32}"/>
              </a:ext>
            </a:extLst>
          </p:cNvPr>
          <p:cNvPicPr>
            <a:picLocks noChangeAspect="1"/>
          </p:cNvPicPr>
          <p:nvPr userDrawn="1"/>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2926376" y="3848687"/>
            <a:ext cx="154287" cy="154287"/>
          </a:xfrm>
          <a:prstGeom prst="rect">
            <a:avLst/>
          </a:prstGeom>
        </p:spPr>
      </p:pic>
      <p:pic>
        <p:nvPicPr>
          <p:cNvPr id="23" name="Graphic 48">
            <a:extLst>
              <a:ext uri="{FF2B5EF4-FFF2-40B4-BE49-F238E27FC236}">
                <a16:creationId xmlns:a16="http://schemas.microsoft.com/office/drawing/2014/main" id="{2DA241DB-ADDA-9790-C723-E0D6C50E4804}"/>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8838076" y="3562865"/>
            <a:ext cx="173136" cy="173136"/>
          </a:xfrm>
          <a:prstGeom prst="rect">
            <a:avLst/>
          </a:prstGeom>
        </p:spPr>
      </p:pic>
      <p:pic>
        <p:nvPicPr>
          <p:cNvPr id="27" name="Graphic 50">
            <a:extLst>
              <a:ext uri="{FF2B5EF4-FFF2-40B4-BE49-F238E27FC236}">
                <a16:creationId xmlns:a16="http://schemas.microsoft.com/office/drawing/2014/main" id="{572F327E-FBEB-9325-54B3-D76C24FFBE33}"/>
              </a:ext>
            </a:extLst>
          </p:cNvPr>
          <p:cNvPicPr>
            <a:picLocks noChangeAspect="1"/>
          </p:cNvPicPr>
          <p:nvPr userDrawn="1"/>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8856925" y="3879672"/>
            <a:ext cx="154287" cy="154287"/>
          </a:xfrm>
          <a:prstGeom prst="rect">
            <a:avLst/>
          </a:prstGeom>
        </p:spPr>
      </p:pic>
      <p:sp>
        <p:nvSpPr>
          <p:cNvPr id="31" name="Oval 25">
            <a:extLst>
              <a:ext uri="{FF2B5EF4-FFF2-40B4-BE49-F238E27FC236}">
                <a16:creationId xmlns:a16="http://schemas.microsoft.com/office/drawing/2014/main" id="{6E48BCD6-EB23-4D8C-2CE2-E7C2F1F44CD7}"/>
              </a:ext>
            </a:extLst>
          </p:cNvPr>
          <p:cNvSpPr/>
          <p:nvPr userDrawn="1"/>
        </p:nvSpPr>
        <p:spPr>
          <a:xfrm>
            <a:off x="806285" y="2314353"/>
            <a:ext cx="1832384" cy="1832384"/>
          </a:xfrm>
          <a:prstGeom prst="ellipse">
            <a:avLst/>
          </a:prstGeom>
          <a:blipFill dpi="0" rotWithShape="1">
            <a:blip r:embed="rId6">
              <a:extLst>
                <a:ext uri="{BEBA8EAE-BF5A-486C-A8C5-ECC9F3942E4B}">
                  <a14:imgProps xmlns:a14="http://schemas.microsoft.com/office/drawing/2010/main">
                    <a14:imgLayer r:embed="rId7">
                      <a14:imgEffect>
                        <a14:sharpenSoften amount="50000"/>
                      </a14:imgEffect>
                      <a14:imgEffect>
                        <a14:brightnessContrast bright="20000" contrast="-20000"/>
                      </a14:imgEffect>
                    </a14:imgLayer>
                  </a14:imgProps>
                </a:ext>
              </a:extLst>
            </a:blip>
            <a:srcRect/>
            <a:tile tx="-889000" ty="0" sx="47000" sy="47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Plassholder for dato 1">
            <a:extLst>
              <a:ext uri="{FF2B5EF4-FFF2-40B4-BE49-F238E27FC236}">
                <a16:creationId xmlns:a16="http://schemas.microsoft.com/office/drawing/2014/main" id="{B4B75683-EC70-BF42-F9FE-FADD5A4A07FF}"/>
              </a:ext>
            </a:extLst>
          </p:cNvPr>
          <p:cNvSpPr>
            <a:spLocks noGrp="1"/>
          </p:cNvSpPr>
          <p:nvPr>
            <p:ph type="dt" sz="half" idx="10"/>
          </p:nvPr>
        </p:nvSpPr>
        <p:spPr/>
        <p:txBody>
          <a:bodyPr/>
          <a:lstStyle/>
          <a:p>
            <a:fld id="{E59A113C-AEA9-4A5C-8CC7-325E439ECFB9}" type="datetime1">
              <a:rPr lang="en-GB" smtClean="0"/>
              <a:t>08/11/2024</a:t>
            </a:fld>
            <a:endParaRPr lang="en-GB"/>
          </a:p>
        </p:txBody>
      </p:sp>
      <p:sp>
        <p:nvSpPr>
          <p:cNvPr id="3" name="Plassholder for bunntekst 2">
            <a:extLst>
              <a:ext uri="{FF2B5EF4-FFF2-40B4-BE49-F238E27FC236}">
                <a16:creationId xmlns:a16="http://schemas.microsoft.com/office/drawing/2014/main" id="{74B99E1E-CDED-28A5-33E1-E18EFC87E50C}"/>
              </a:ext>
            </a:extLst>
          </p:cNvPr>
          <p:cNvSpPr>
            <a:spLocks noGrp="1"/>
          </p:cNvSpPr>
          <p:nvPr>
            <p:ph type="ftr" sz="quarter" idx="11"/>
          </p:nvPr>
        </p:nvSpPr>
        <p:spPr/>
        <p:txBody>
          <a:bodyPr/>
          <a:lstStyle/>
          <a:p>
            <a:endParaRPr lang="en-GB"/>
          </a:p>
        </p:txBody>
      </p:sp>
      <p:sp>
        <p:nvSpPr>
          <p:cNvPr id="4" name="Plassholder for lysbildenummer 3">
            <a:extLst>
              <a:ext uri="{FF2B5EF4-FFF2-40B4-BE49-F238E27FC236}">
                <a16:creationId xmlns:a16="http://schemas.microsoft.com/office/drawing/2014/main" id="{21AB0680-1336-E19C-891D-52D437B6CDAF}"/>
              </a:ext>
            </a:extLst>
          </p:cNvPr>
          <p:cNvSpPr>
            <a:spLocks noGrp="1"/>
          </p:cNvSpPr>
          <p:nvPr>
            <p:ph type="sldNum" sz="quarter" idx="12"/>
          </p:nvPr>
        </p:nvSpPr>
        <p:spPr/>
        <p:txBody>
          <a:bodyPr/>
          <a:lstStyle/>
          <a:p>
            <a:fld id="{431395A8-EFA2-4C09-BFB9-F80178931A29}" type="slidenum">
              <a:rPr lang="en-GB" smtClean="0"/>
              <a:t>‹#›</a:t>
            </a:fld>
            <a:endParaRPr lang="en-GB"/>
          </a:p>
        </p:txBody>
      </p:sp>
      <p:pic>
        <p:nvPicPr>
          <p:cNvPr id="5" name="Graphic 7">
            <a:extLst>
              <a:ext uri="{FF2B5EF4-FFF2-40B4-BE49-F238E27FC236}">
                <a16:creationId xmlns:a16="http://schemas.microsoft.com/office/drawing/2014/main" id="{9F3EECDD-EE23-C85F-646D-1C395312F997}"/>
              </a:ext>
            </a:extLst>
          </p:cNvPr>
          <p:cNvPicPr>
            <a:picLocks noChangeAspect="1"/>
          </p:cNvPicPr>
          <p:nvPr userDrawn="1"/>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388800" y="6224400"/>
            <a:ext cx="244800" cy="303086"/>
          </a:xfrm>
          <a:prstGeom prst="rect">
            <a:avLst/>
          </a:prstGeom>
        </p:spPr>
      </p:pic>
      <p:sp>
        <p:nvSpPr>
          <p:cNvPr id="17" name="Tittel 15">
            <a:extLst>
              <a:ext uri="{FF2B5EF4-FFF2-40B4-BE49-F238E27FC236}">
                <a16:creationId xmlns:a16="http://schemas.microsoft.com/office/drawing/2014/main" id="{AD1322DD-FBD2-2711-85FA-961FBD6D6B1C}"/>
              </a:ext>
            </a:extLst>
          </p:cNvPr>
          <p:cNvSpPr>
            <a:spLocks noGrp="1"/>
          </p:cNvSpPr>
          <p:nvPr>
            <p:ph type="title"/>
          </p:nvPr>
        </p:nvSpPr>
        <p:spPr>
          <a:xfrm>
            <a:off x="989264" y="387520"/>
            <a:ext cx="9940674" cy="923330"/>
          </a:xfrm>
        </p:spPr>
        <p:txBody>
          <a:bodyPr/>
          <a:lstStyle/>
          <a:p>
            <a:r>
              <a:rPr lang="en-US"/>
              <a:t>Click to edit Master title style</a:t>
            </a:r>
            <a:endParaRPr lang="en-GB"/>
          </a:p>
        </p:txBody>
      </p:sp>
      <p:sp>
        <p:nvSpPr>
          <p:cNvPr id="20" name="Plassholder for bilde 19">
            <a:extLst>
              <a:ext uri="{FF2B5EF4-FFF2-40B4-BE49-F238E27FC236}">
                <a16:creationId xmlns:a16="http://schemas.microsoft.com/office/drawing/2014/main" id="{3D070A01-3401-6D69-FE5A-B81CD6BB1F5A}"/>
              </a:ext>
            </a:extLst>
          </p:cNvPr>
          <p:cNvSpPr>
            <a:spLocks noGrp="1"/>
          </p:cNvSpPr>
          <p:nvPr>
            <p:ph type="pic" sz="quarter" idx="13"/>
          </p:nvPr>
        </p:nvSpPr>
        <p:spPr>
          <a:xfrm>
            <a:off x="806285" y="2314353"/>
            <a:ext cx="1832384" cy="1832384"/>
          </a:xfrm>
          <a:custGeom>
            <a:avLst/>
            <a:gdLst>
              <a:gd name="connsiteX0" fmla="*/ 1278732 w 2557464"/>
              <a:gd name="connsiteY0" fmla="*/ 0 h 2557464"/>
              <a:gd name="connsiteX1" fmla="*/ 2557464 w 2557464"/>
              <a:gd name="connsiteY1" fmla="*/ 1278732 h 2557464"/>
              <a:gd name="connsiteX2" fmla="*/ 1278732 w 2557464"/>
              <a:gd name="connsiteY2" fmla="*/ 2557464 h 2557464"/>
              <a:gd name="connsiteX3" fmla="*/ 0 w 2557464"/>
              <a:gd name="connsiteY3" fmla="*/ 1278732 h 2557464"/>
              <a:gd name="connsiteX4" fmla="*/ 1278732 w 2557464"/>
              <a:gd name="connsiteY4" fmla="*/ 0 h 25574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57464" h="2557464">
                <a:moveTo>
                  <a:pt x="1278732" y="0"/>
                </a:moveTo>
                <a:cubicBezTo>
                  <a:pt x="1984956" y="0"/>
                  <a:pt x="2557464" y="572508"/>
                  <a:pt x="2557464" y="1278732"/>
                </a:cubicBezTo>
                <a:cubicBezTo>
                  <a:pt x="2557464" y="1984956"/>
                  <a:pt x="1984956" y="2557464"/>
                  <a:pt x="1278732" y="2557464"/>
                </a:cubicBezTo>
                <a:cubicBezTo>
                  <a:pt x="572508" y="2557464"/>
                  <a:pt x="0" y="1984956"/>
                  <a:pt x="0" y="1278732"/>
                </a:cubicBezTo>
                <a:cubicBezTo>
                  <a:pt x="0" y="572508"/>
                  <a:pt x="572508" y="0"/>
                  <a:pt x="1278732" y="0"/>
                </a:cubicBezTo>
                <a:close/>
              </a:path>
            </a:pathLst>
          </a:custGeom>
          <a:solidFill>
            <a:schemeClr val="bg1">
              <a:lumMod val="75000"/>
            </a:schemeClr>
          </a:solidFill>
        </p:spPr>
        <p:txBody>
          <a:bodyPr wrap="square" tIns="806683">
            <a:noAutofit/>
          </a:bodyPr>
          <a:lstStyle>
            <a:lvl1pPr marL="228600" indent="-228600" algn="ctr" defTabSz="914400" rtl="0" eaLnBrk="1" latinLnBrk="0" hangingPunct="1">
              <a:lnSpc>
                <a:spcPct val="90000"/>
              </a:lnSpc>
              <a:spcBef>
                <a:spcPts val="1000"/>
              </a:spcBef>
              <a:buFont typeface="Arial" panose="020B0604020202020204" pitchFamily="34" charset="0"/>
              <a:buNone/>
              <a:defRPr sz="1600"/>
            </a:lvl1pPr>
          </a:lstStyle>
          <a:p>
            <a:r>
              <a:rPr lang="en-US"/>
              <a:t>Click icon to add picture</a:t>
            </a:r>
            <a:endParaRPr lang="nb-NO"/>
          </a:p>
        </p:txBody>
      </p:sp>
      <p:sp>
        <p:nvSpPr>
          <p:cNvPr id="26" name="Plassholder for tekst 20">
            <a:extLst>
              <a:ext uri="{FF2B5EF4-FFF2-40B4-BE49-F238E27FC236}">
                <a16:creationId xmlns:a16="http://schemas.microsoft.com/office/drawing/2014/main" id="{BF756462-9DAB-3DBE-1928-A90DE8596D55}"/>
              </a:ext>
            </a:extLst>
          </p:cNvPr>
          <p:cNvSpPr>
            <a:spLocks noGrp="1"/>
          </p:cNvSpPr>
          <p:nvPr>
            <p:ph type="body" sz="quarter" idx="16" hasCustomPrompt="1"/>
          </p:nvPr>
        </p:nvSpPr>
        <p:spPr>
          <a:xfrm>
            <a:off x="3206043" y="3516211"/>
            <a:ext cx="2260746" cy="192360"/>
          </a:xfrm>
          <a:prstGeom prst="rect">
            <a:avLst/>
          </a:prstGeom>
        </p:spPr>
        <p:txBody>
          <a:bodyPr wrap="square" lIns="0" tIns="0" rIns="0" bIns="0">
            <a:spAutoFit/>
          </a:bodyPr>
          <a:lstStyle>
            <a:lvl1pPr marL="0" indent="0">
              <a:lnSpc>
                <a:spcPct val="100000"/>
              </a:lnSpc>
              <a:buNone/>
              <a:defRPr sz="1250" b="0">
                <a:solidFill>
                  <a:schemeClr val="lt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GB"/>
              <a:t>Mobil </a:t>
            </a:r>
          </a:p>
        </p:txBody>
      </p:sp>
      <p:sp>
        <p:nvSpPr>
          <p:cNvPr id="36" name="Plassholder for bilde 19">
            <a:extLst>
              <a:ext uri="{FF2B5EF4-FFF2-40B4-BE49-F238E27FC236}">
                <a16:creationId xmlns:a16="http://schemas.microsoft.com/office/drawing/2014/main" id="{8F2A9364-8C8F-2D3D-4025-6289396C92AE}"/>
              </a:ext>
            </a:extLst>
          </p:cNvPr>
          <p:cNvSpPr>
            <a:spLocks noGrp="1"/>
          </p:cNvSpPr>
          <p:nvPr>
            <p:ph type="pic" sz="quarter" idx="18"/>
          </p:nvPr>
        </p:nvSpPr>
        <p:spPr>
          <a:xfrm>
            <a:off x="6726235" y="2339108"/>
            <a:ext cx="1832384" cy="1832384"/>
          </a:xfrm>
          <a:custGeom>
            <a:avLst/>
            <a:gdLst>
              <a:gd name="connsiteX0" fmla="*/ 1278732 w 2557464"/>
              <a:gd name="connsiteY0" fmla="*/ 0 h 2557464"/>
              <a:gd name="connsiteX1" fmla="*/ 2557464 w 2557464"/>
              <a:gd name="connsiteY1" fmla="*/ 1278732 h 2557464"/>
              <a:gd name="connsiteX2" fmla="*/ 1278732 w 2557464"/>
              <a:gd name="connsiteY2" fmla="*/ 2557464 h 2557464"/>
              <a:gd name="connsiteX3" fmla="*/ 0 w 2557464"/>
              <a:gd name="connsiteY3" fmla="*/ 1278732 h 2557464"/>
              <a:gd name="connsiteX4" fmla="*/ 1278732 w 2557464"/>
              <a:gd name="connsiteY4" fmla="*/ 0 h 25574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57464" h="2557464">
                <a:moveTo>
                  <a:pt x="1278732" y="0"/>
                </a:moveTo>
                <a:cubicBezTo>
                  <a:pt x="1984956" y="0"/>
                  <a:pt x="2557464" y="572508"/>
                  <a:pt x="2557464" y="1278732"/>
                </a:cubicBezTo>
                <a:cubicBezTo>
                  <a:pt x="2557464" y="1984956"/>
                  <a:pt x="1984956" y="2557464"/>
                  <a:pt x="1278732" y="2557464"/>
                </a:cubicBezTo>
                <a:cubicBezTo>
                  <a:pt x="572508" y="2557464"/>
                  <a:pt x="0" y="1984956"/>
                  <a:pt x="0" y="1278732"/>
                </a:cubicBezTo>
                <a:cubicBezTo>
                  <a:pt x="0" y="572508"/>
                  <a:pt x="572508" y="0"/>
                  <a:pt x="1278732" y="0"/>
                </a:cubicBezTo>
                <a:close/>
              </a:path>
            </a:pathLst>
          </a:custGeom>
          <a:solidFill>
            <a:schemeClr val="bg1">
              <a:lumMod val="75000"/>
            </a:schemeClr>
          </a:solidFill>
        </p:spPr>
        <p:txBody>
          <a:bodyPr wrap="square" tIns="806683">
            <a:noAutofit/>
          </a:bodyPr>
          <a:lstStyle>
            <a:lvl1pPr marL="228600" indent="-228600" algn="ctr" defTabSz="914400" rtl="0" eaLnBrk="1" latinLnBrk="0" hangingPunct="1">
              <a:lnSpc>
                <a:spcPct val="90000"/>
              </a:lnSpc>
              <a:spcBef>
                <a:spcPts val="1000"/>
              </a:spcBef>
              <a:buFont typeface="Arial" panose="020B0604020202020204" pitchFamily="34" charset="0"/>
              <a:buNone/>
              <a:defRPr sz="1600"/>
            </a:lvl1pPr>
          </a:lstStyle>
          <a:p>
            <a:r>
              <a:rPr lang="en-US"/>
              <a:t>Click icon to add picture</a:t>
            </a:r>
            <a:endParaRPr lang="nb-NO"/>
          </a:p>
        </p:txBody>
      </p:sp>
      <p:sp>
        <p:nvSpPr>
          <p:cNvPr id="37" name="Plassholder for tekst 20">
            <a:extLst>
              <a:ext uri="{FF2B5EF4-FFF2-40B4-BE49-F238E27FC236}">
                <a16:creationId xmlns:a16="http://schemas.microsoft.com/office/drawing/2014/main" id="{A6165EDF-2B07-5CCB-20E3-8AB331F40718}"/>
              </a:ext>
            </a:extLst>
          </p:cNvPr>
          <p:cNvSpPr>
            <a:spLocks noGrp="1"/>
          </p:cNvSpPr>
          <p:nvPr>
            <p:ph type="body" sz="quarter" idx="14" hasCustomPrompt="1"/>
          </p:nvPr>
        </p:nvSpPr>
        <p:spPr>
          <a:xfrm>
            <a:off x="2903127" y="2657569"/>
            <a:ext cx="2563663" cy="307777"/>
          </a:xfrm>
          <a:prstGeom prst="rect">
            <a:avLst/>
          </a:prstGeom>
        </p:spPr>
        <p:txBody>
          <a:bodyPr wrap="square" lIns="0" tIns="0" rIns="0" bIns="0">
            <a:spAutoFit/>
          </a:bodyPr>
          <a:lstStyle>
            <a:lvl1pPr marL="0" indent="0">
              <a:lnSpc>
                <a:spcPct val="100000"/>
              </a:lnSpc>
              <a:buNone/>
              <a:defRPr sz="2000" b="1">
                <a:solidFill>
                  <a:schemeClr val="lt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GB" err="1"/>
              <a:t>Navn</a:t>
            </a:r>
            <a:r>
              <a:rPr lang="en-GB"/>
              <a:t> </a:t>
            </a:r>
            <a:r>
              <a:rPr lang="en-GB" err="1"/>
              <a:t>Etternavn</a:t>
            </a:r>
            <a:endParaRPr lang="en-GB"/>
          </a:p>
        </p:txBody>
      </p:sp>
      <p:sp>
        <p:nvSpPr>
          <p:cNvPr id="38" name="Plassholder for tekst 20">
            <a:extLst>
              <a:ext uri="{FF2B5EF4-FFF2-40B4-BE49-F238E27FC236}">
                <a16:creationId xmlns:a16="http://schemas.microsoft.com/office/drawing/2014/main" id="{7B361DE2-0B4F-8945-A1AA-C1A281473EF1}"/>
              </a:ext>
            </a:extLst>
          </p:cNvPr>
          <p:cNvSpPr>
            <a:spLocks noGrp="1"/>
          </p:cNvSpPr>
          <p:nvPr>
            <p:ph type="body" sz="quarter" idx="15" hasCustomPrompt="1"/>
          </p:nvPr>
        </p:nvSpPr>
        <p:spPr>
          <a:xfrm>
            <a:off x="2903128" y="3022948"/>
            <a:ext cx="2563661" cy="192360"/>
          </a:xfrm>
          <a:prstGeom prst="rect">
            <a:avLst/>
          </a:prstGeom>
        </p:spPr>
        <p:txBody>
          <a:bodyPr wrap="square" lIns="0" tIns="0" rIns="0" bIns="0">
            <a:spAutoFit/>
          </a:bodyPr>
          <a:lstStyle>
            <a:lvl1pPr marL="0" indent="0">
              <a:lnSpc>
                <a:spcPct val="100000"/>
              </a:lnSpc>
              <a:buNone/>
              <a:defRPr sz="1250" b="0">
                <a:solidFill>
                  <a:schemeClr val="lt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GB" err="1"/>
              <a:t>Tittel</a:t>
            </a:r>
            <a:endParaRPr lang="en-GB"/>
          </a:p>
        </p:txBody>
      </p:sp>
      <p:sp>
        <p:nvSpPr>
          <p:cNvPr id="39" name="Plassholder for tekst 20">
            <a:extLst>
              <a:ext uri="{FF2B5EF4-FFF2-40B4-BE49-F238E27FC236}">
                <a16:creationId xmlns:a16="http://schemas.microsoft.com/office/drawing/2014/main" id="{89689B06-9F4A-1C89-B08C-957C8E63C358}"/>
              </a:ext>
            </a:extLst>
          </p:cNvPr>
          <p:cNvSpPr>
            <a:spLocks noGrp="1"/>
          </p:cNvSpPr>
          <p:nvPr>
            <p:ph type="body" sz="quarter" idx="17" hasCustomPrompt="1"/>
          </p:nvPr>
        </p:nvSpPr>
        <p:spPr>
          <a:xfrm>
            <a:off x="3206044" y="3822882"/>
            <a:ext cx="2260746" cy="192360"/>
          </a:xfrm>
          <a:prstGeom prst="rect">
            <a:avLst/>
          </a:prstGeom>
        </p:spPr>
        <p:txBody>
          <a:bodyPr wrap="square" lIns="0" tIns="0" rIns="0" bIns="0">
            <a:spAutoFit/>
          </a:bodyPr>
          <a:lstStyle>
            <a:lvl1pPr marL="0" indent="0">
              <a:lnSpc>
                <a:spcPct val="100000"/>
              </a:lnSpc>
              <a:buNone/>
              <a:defRPr sz="1250" b="0">
                <a:solidFill>
                  <a:schemeClr val="lt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GB"/>
              <a:t>E-post </a:t>
            </a:r>
          </a:p>
        </p:txBody>
      </p:sp>
      <p:sp>
        <p:nvSpPr>
          <p:cNvPr id="44" name="Plassholder for tekst 20">
            <a:extLst>
              <a:ext uri="{FF2B5EF4-FFF2-40B4-BE49-F238E27FC236}">
                <a16:creationId xmlns:a16="http://schemas.microsoft.com/office/drawing/2014/main" id="{E9A4104F-F4F7-6661-6D43-208FF27304A0}"/>
              </a:ext>
            </a:extLst>
          </p:cNvPr>
          <p:cNvSpPr>
            <a:spLocks noGrp="1"/>
          </p:cNvSpPr>
          <p:nvPr>
            <p:ph type="body" sz="quarter" idx="19" hasCustomPrompt="1"/>
          </p:nvPr>
        </p:nvSpPr>
        <p:spPr>
          <a:xfrm>
            <a:off x="9124969" y="3547196"/>
            <a:ext cx="2260746" cy="192360"/>
          </a:xfrm>
          <a:prstGeom prst="rect">
            <a:avLst/>
          </a:prstGeom>
        </p:spPr>
        <p:txBody>
          <a:bodyPr wrap="square" lIns="0" tIns="0" rIns="0" bIns="0">
            <a:spAutoFit/>
          </a:bodyPr>
          <a:lstStyle>
            <a:lvl1pPr marL="0" indent="0">
              <a:lnSpc>
                <a:spcPct val="100000"/>
              </a:lnSpc>
              <a:buNone/>
              <a:defRPr sz="1250" b="0">
                <a:solidFill>
                  <a:schemeClr val="lt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GB"/>
              <a:t>Mobil </a:t>
            </a:r>
          </a:p>
        </p:txBody>
      </p:sp>
      <p:sp>
        <p:nvSpPr>
          <p:cNvPr id="45" name="Plassholder for tekst 20">
            <a:extLst>
              <a:ext uri="{FF2B5EF4-FFF2-40B4-BE49-F238E27FC236}">
                <a16:creationId xmlns:a16="http://schemas.microsoft.com/office/drawing/2014/main" id="{8BE3A450-F2C1-370C-9D6F-EB02543888A0}"/>
              </a:ext>
            </a:extLst>
          </p:cNvPr>
          <p:cNvSpPr>
            <a:spLocks noGrp="1"/>
          </p:cNvSpPr>
          <p:nvPr>
            <p:ph type="body" sz="quarter" idx="20" hasCustomPrompt="1"/>
          </p:nvPr>
        </p:nvSpPr>
        <p:spPr>
          <a:xfrm>
            <a:off x="8822053" y="2688554"/>
            <a:ext cx="2563663" cy="307777"/>
          </a:xfrm>
          <a:prstGeom prst="rect">
            <a:avLst/>
          </a:prstGeom>
        </p:spPr>
        <p:txBody>
          <a:bodyPr wrap="square" lIns="0" tIns="0" rIns="0" bIns="0">
            <a:spAutoFit/>
          </a:bodyPr>
          <a:lstStyle>
            <a:lvl1pPr marL="0" indent="0">
              <a:lnSpc>
                <a:spcPct val="100000"/>
              </a:lnSpc>
              <a:buNone/>
              <a:defRPr sz="2000" b="1">
                <a:solidFill>
                  <a:schemeClr val="lt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GB" err="1"/>
              <a:t>Navn</a:t>
            </a:r>
            <a:r>
              <a:rPr lang="en-GB"/>
              <a:t> </a:t>
            </a:r>
            <a:r>
              <a:rPr lang="en-GB" err="1"/>
              <a:t>Etternavn</a:t>
            </a:r>
            <a:endParaRPr lang="en-GB"/>
          </a:p>
        </p:txBody>
      </p:sp>
      <p:sp>
        <p:nvSpPr>
          <p:cNvPr id="46" name="Plassholder for tekst 20">
            <a:extLst>
              <a:ext uri="{FF2B5EF4-FFF2-40B4-BE49-F238E27FC236}">
                <a16:creationId xmlns:a16="http://schemas.microsoft.com/office/drawing/2014/main" id="{2D97BB30-8712-1948-55A7-076BFD64CFE5}"/>
              </a:ext>
            </a:extLst>
          </p:cNvPr>
          <p:cNvSpPr>
            <a:spLocks noGrp="1"/>
          </p:cNvSpPr>
          <p:nvPr>
            <p:ph type="body" sz="quarter" idx="21" hasCustomPrompt="1"/>
          </p:nvPr>
        </p:nvSpPr>
        <p:spPr>
          <a:xfrm>
            <a:off x="8822054" y="3053933"/>
            <a:ext cx="2563661" cy="192360"/>
          </a:xfrm>
          <a:prstGeom prst="rect">
            <a:avLst/>
          </a:prstGeom>
        </p:spPr>
        <p:txBody>
          <a:bodyPr wrap="square" lIns="0" tIns="0" rIns="0" bIns="0">
            <a:spAutoFit/>
          </a:bodyPr>
          <a:lstStyle>
            <a:lvl1pPr marL="0" indent="0">
              <a:lnSpc>
                <a:spcPct val="100000"/>
              </a:lnSpc>
              <a:buNone/>
              <a:defRPr sz="1250" b="0">
                <a:solidFill>
                  <a:schemeClr val="lt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GB" err="1"/>
              <a:t>Tittel</a:t>
            </a:r>
            <a:endParaRPr lang="en-GB"/>
          </a:p>
        </p:txBody>
      </p:sp>
      <p:sp>
        <p:nvSpPr>
          <p:cNvPr id="47" name="Plassholder for tekst 20">
            <a:extLst>
              <a:ext uri="{FF2B5EF4-FFF2-40B4-BE49-F238E27FC236}">
                <a16:creationId xmlns:a16="http://schemas.microsoft.com/office/drawing/2014/main" id="{249B5532-D221-18C4-01F7-2971E97C9111}"/>
              </a:ext>
            </a:extLst>
          </p:cNvPr>
          <p:cNvSpPr>
            <a:spLocks noGrp="1"/>
          </p:cNvSpPr>
          <p:nvPr>
            <p:ph type="body" sz="quarter" idx="22" hasCustomPrompt="1"/>
          </p:nvPr>
        </p:nvSpPr>
        <p:spPr>
          <a:xfrm>
            <a:off x="9124970" y="3853867"/>
            <a:ext cx="2260746" cy="192360"/>
          </a:xfrm>
          <a:prstGeom prst="rect">
            <a:avLst/>
          </a:prstGeom>
        </p:spPr>
        <p:txBody>
          <a:bodyPr wrap="square" lIns="0" tIns="0" rIns="0" bIns="0">
            <a:spAutoFit/>
          </a:bodyPr>
          <a:lstStyle>
            <a:lvl1pPr marL="0" indent="0">
              <a:lnSpc>
                <a:spcPct val="100000"/>
              </a:lnSpc>
              <a:buNone/>
              <a:defRPr sz="1250" b="0">
                <a:solidFill>
                  <a:schemeClr val="lt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GB"/>
              <a:t>E-post </a:t>
            </a:r>
          </a:p>
        </p:txBody>
      </p:sp>
    </p:spTree>
    <p:extLst>
      <p:ext uri="{BB962C8B-B14F-4D97-AF65-F5344CB8AC3E}">
        <p14:creationId xmlns:p14="http://schemas.microsoft.com/office/powerpoint/2010/main" val="285806096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preserve="1" userDrawn="1">
  <p:cSld name="Kontaktside (3 personer)">
    <p:spTree>
      <p:nvGrpSpPr>
        <p:cNvPr id="1" name=""/>
        <p:cNvGrpSpPr/>
        <p:nvPr/>
      </p:nvGrpSpPr>
      <p:grpSpPr>
        <a:xfrm>
          <a:off x="0" y="0"/>
          <a:ext cx="0" cy="0"/>
          <a:chOff x="0" y="0"/>
          <a:chExt cx="0" cy="0"/>
        </a:xfrm>
      </p:grpSpPr>
      <p:sp>
        <p:nvSpPr>
          <p:cNvPr id="68" name="Frihåndsform: figur 67">
            <a:extLst>
              <a:ext uri="{FF2B5EF4-FFF2-40B4-BE49-F238E27FC236}">
                <a16:creationId xmlns:a16="http://schemas.microsoft.com/office/drawing/2014/main" id="{FFAE5247-5610-4E38-CD07-3DE991AB6E8A}"/>
              </a:ext>
            </a:extLst>
          </p:cNvPr>
          <p:cNvSpPr/>
          <p:nvPr userDrawn="1"/>
        </p:nvSpPr>
        <p:spPr>
          <a:xfrm>
            <a:off x="1157317" y="1789204"/>
            <a:ext cx="3173900" cy="5068796"/>
          </a:xfrm>
          <a:custGeom>
            <a:avLst/>
            <a:gdLst>
              <a:gd name="connsiteX0" fmla="*/ 440728 w 3173900"/>
              <a:gd name="connsiteY0" fmla="*/ 0 h 5068796"/>
              <a:gd name="connsiteX1" fmla="*/ 2733172 w 3173900"/>
              <a:gd name="connsiteY1" fmla="*/ 0 h 5068796"/>
              <a:gd name="connsiteX2" fmla="*/ 3173900 w 3173900"/>
              <a:gd name="connsiteY2" fmla="*/ 440728 h 5068796"/>
              <a:gd name="connsiteX3" fmla="*/ 3173900 w 3173900"/>
              <a:gd name="connsiteY3" fmla="*/ 5068796 h 5068796"/>
              <a:gd name="connsiteX4" fmla="*/ 0 w 3173900"/>
              <a:gd name="connsiteY4" fmla="*/ 5068796 h 5068796"/>
              <a:gd name="connsiteX5" fmla="*/ 0 w 3173900"/>
              <a:gd name="connsiteY5" fmla="*/ 440728 h 5068796"/>
              <a:gd name="connsiteX6" fmla="*/ 440728 w 3173900"/>
              <a:gd name="connsiteY6" fmla="*/ 0 h 5068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173900" h="5068796">
                <a:moveTo>
                  <a:pt x="440728" y="0"/>
                </a:moveTo>
                <a:lnTo>
                  <a:pt x="2733172" y="0"/>
                </a:lnTo>
                <a:cubicBezTo>
                  <a:pt x="2976579" y="0"/>
                  <a:pt x="3173900" y="197321"/>
                  <a:pt x="3173900" y="440728"/>
                </a:cubicBezTo>
                <a:lnTo>
                  <a:pt x="3173900" y="5068796"/>
                </a:lnTo>
                <a:lnTo>
                  <a:pt x="0" y="5068796"/>
                </a:lnTo>
                <a:lnTo>
                  <a:pt x="0" y="440728"/>
                </a:lnTo>
                <a:cubicBezTo>
                  <a:pt x="0" y="197321"/>
                  <a:pt x="197321" y="0"/>
                  <a:pt x="440728" y="0"/>
                </a:cubicBez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sp>
        <p:nvSpPr>
          <p:cNvPr id="2" name="Plassholder for dato 1">
            <a:extLst>
              <a:ext uri="{FF2B5EF4-FFF2-40B4-BE49-F238E27FC236}">
                <a16:creationId xmlns:a16="http://schemas.microsoft.com/office/drawing/2014/main" id="{B4B75683-EC70-BF42-F9FE-FADD5A4A07FF}"/>
              </a:ext>
            </a:extLst>
          </p:cNvPr>
          <p:cNvSpPr>
            <a:spLocks noGrp="1"/>
          </p:cNvSpPr>
          <p:nvPr>
            <p:ph type="dt" sz="half" idx="10"/>
          </p:nvPr>
        </p:nvSpPr>
        <p:spPr/>
        <p:txBody>
          <a:bodyPr/>
          <a:lstStyle/>
          <a:p>
            <a:fld id="{85DD0D35-F97B-4B46-97C3-9594E6BC8F04}" type="datetime1">
              <a:rPr lang="en-GB" smtClean="0"/>
              <a:t>08/11/2024</a:t>
            </a:fld>
            <a:endParaRPr lang="en-GB"/>
          </a:p>
        </p:txBody>
      </p:sp>
      <p:sp>
        <p:nvSpPr>
          <p:cNvPr id="3" name="Plassholder for bunntekst 2">
            <a:extLst>
              <a:ext uri="{FF2B5EF4-FFF2-40B4-BE49-F238E27FC236}">
                <a16:creationId xmlns:a16="http://schemas.microsoft.com/office/drawing/2014/main" id="{74B99E1E-CDED-28A5-33E1-E18EFC87E50C}"/>
              </a:ext>
            </a:extLst>
          </p:cNvPr>
          <p:cNvSpPr>
            <a:spLocks noGrp="1"/>
          </p:cNvSpPr>
          <p:nvPr>
            <p:ph type="ftr" sz="quarter" idx="11"/>
          </p:nvPr>
        </p:nvSpPr>
        <p:spPr/>
        <p:txBody>
          <a:bodyPr/>
          <a:lstStyle/>
          <a:p>
            <a:endParaRPr lang="en-GB"/>
          </a:p>
        </p:txBody>
      </p:sp>
      <p:sp>
        <p:nvSpPr>
          <p:cNvPr id="4" name="Plassholder for lysbildenummer 3">
            <a:extLst>
              <a:ext uri="{FF2B5EF4-FFF2-40B4-BE49-F238E27FC236}">
                <a16:creationId xmlns:a16="http://schemas.microsoft.com/office/drawing/2014/main" id="{21AB0680-1336-E19C-891D-52D437B6CDAF}"/>
              </a:ext>
            </a:extLst>
          </p:cNvPr>
          <p:cNvSpPr>
            <a:spLocks noGrp="1"/>
          </p:cNvSpPr>
          <p:nvPr>
            <p:ph type="sldNum" sz="quarter" idx="12"/>
          </p:nvPr>
        </p:nvSpPr>
        <p:spPr/>
        <p:txBody>
          <a:bodyPr/>
          <a:lstStyle/>
          <a:p>
            <a:fld id="{431395A8-EFA2-4C09-BFB9-F80178931A29}" type="slidenum">
              <a:rPr lang="en-GB" smtClean="0"/>
              <a:t>‹#›</a:t>
            </a:fld>
            <a:endParaRPr lang="en-GB"/>
          </a:p>
        </p:txBody>
      </p:sp>
      <p:pic>
        <p:nvPicPr>
          <p:cNvPr id="5" name="Graphic 7">
            <a:extLst>
              <a:ext uri="{FF2B5EF4-FFF2-40B4-BE49-F238E27FC236}">
                <a16:creationId xmlns:a16="http://schemas.microsoft.com/office/drawing/2014/main" id="{9F3EECDD-EE23-C85F-646D-1C395312F997}"/>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388800" y="6224400"/>
            <a:ext cx="244800" cy="303086"/>
          </a:xfrm>
          <a:prstGeom prst="rect">
            <a:avLst/>
          </a:prstGeom>
        </p:spPr>
      </p:pic>
      <p:sp>
        <p:nvSpPr>
          <p:cNvPr id="17" name="Tittel 15">
            <a:extLst>
              <a:ext uri="{FF2B5EF4-FFF2-40B4-BE49-F238E27FC236}">
                <a16:creationId xmlns:a16="http://schemas.microsoft.com/office/drawing/2014/main" id="{AD1322DD-FBD2-2711-85FA-961FBD6D6B1C}"/>
              </a:ext>
            </a:extLst>
          </p:cNvPr>
          <p:cNvSpPr>
            <a:spLocks noGrp="1"/>
          </p:cNvSpPr>
          <p:nvPr>
            <p:ph type="title"/>
          </p:nvPr>
        </p:nvSpPr>
        <p:spPr>
          <a:xfrm>
            <a:off x="989264" y="387520"/>
            <a:ext cx="9940674" cy="923330"/>
          </a:xfrm>
        </p:spPr>
        <p:txBody>
          <a:bodyPr/>
          <a:lstStyle/>
          <a:p>
            <a:r>
              <a:rPr lang="en-US"/>
              <a:t>Click to edit Master title style</a:t>
            </a:r>
            <a:endParaRPr lang="en-GB"/>
          </a:p>
        </p:txBody>
      </p:sp>
      <p:sp>
        <p:nvSpPr>
          <p:cNvPr id="26" name="Plassholder for tekst 20">
            <a:extLst>
              <a:ext uri="{FF2B5EF4-FFF2-40B4-BE49-F238E27FC236}">
                <a16:creationId xmlns:a16="http://schemas.microsoft.com/office/drawing/2014/main" id="{BF756462-9DAB-3DBE-1928-A90DE8596D55}"/>
              </a:ext>
            </a:extLst>
          </p:cNvPr>
          <p:cNvSpPr>
            <a:spLocks noGrp="1"/>
          </p:cNvSpPr>
          <p:nvPr>
            <p:ph type="body" sz="quarter" idx="16" hasCustomPrompt="1"/>
          </p:nvPr>
        </p:nvSpPr>
        <p:spPr>
          <a:xfrm>
            <a:off x="1794509" y="5039100"/>
            <a:ext cx="2260747" cy="184666"/>
          </a:xfrm>
          <a:prstGeom prst="rect">
            <a:avLst/>
          </a:prstGeom>
        </p:spPr>
        <p:txBody>
          <a:bodyPr wrap="square" lIns="0" tIns="0" rIns="0" bIns="0">
            <a:spAutoFit/>
          </a:bodyPr>
          <a:lstStyle>
            <a:lvl1pPr marL="0" indent="0">
              <a:lnSpc>
                <a:spcPct val="100000"/>
              </a:lnSpc>
              <a:buNone/>
              <a:defRPr sz="1200" b="0">
                <a:solidFill>
                  <a:schemeClr val="lt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GB"/>
              <a:t>Mobil </a:t>
            </a:r>
          </a:p>
        </p:txBody>
      </p:sp>
      <p:sp>
        <p:nvSpPr>
          <p:cNvPr id="37" name="Plassholder for tekst 20">
            <a:extLst>
              <a:ext uri="{FF2B5EF4-FFF2-40B4-BE49-F238E27FC236}">
                <a16:creationId xmlns:a16="http://schemas.microsoft.com/office/drawing/2014/main" id="{A6165EDF-2B07-5CCB-20E3-8AB331F40718}"/>
              </a:ext>
            </a:extLst>
          </p:cNvPr>
          <p:cNvSpPr>
            <a:spLocks noGrp="1"/>
          </p:cNvSpPr>
          <p:nvPr>
            <p:ph type="body" sz="quarter" idx="14" hasCustomPrompt="1"/>
          </p:nvPr>
        </p:nvSpPr>
        <p:spPr>
          <a:xfrm>
            <a:off x="1491594" y="4180457"/>
            <a:ext cx="2563663" cy="307777"/>
          </a:xfrm>
          <a:prstGeom prst="rect">
            <a:avLst/>
          </a:prstGeom>
        </p:spPr>
        <p:txBody>
          <a:bodyPr wrap="square" lIns="0" tIns="0" rIns="0" bIns="0">
            <a:spAutoFit/>
          </a:bodyPr>
          <a:lstStyle>
            <a:lvl1pPr marL="0" indent="0">
              <a:lnSpc>
                <a:spcPct val="100000"/>
              </a:lnSpc>
              <a:buNone/>
              <a:defRPr sz="2000" b="1">
                <a:solidFill>
                  <a:schemeClr val="lt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GB" err="1"/>
              <a:t>Navn</a:t>
            </a:r>
            <a:r>
              <a:rPr lang="en-GB"/>
              <a:t> </a:t>
            </a:r>
            <a:r>
              <a:rPr lang="en-GB" err="1"/>
              <a:t>Etternavn</a:t>
            </a:r>
            <a:endParaRPr lang="en-GB"/>
          </a:p>
        </p:txBody>
      </p:sp>
      <p:sp>
        <p:nvSpPr>
          <p:cNvPr id="38" name="Plassholder for tekst 20">
            <a:extLst>
              <a:ext uri="{FF2B5EF4-FFF2-40B4-BE49-F238E27FC236}">
                <a16:creationId xmlns:a16="http://schemas.microsoft.com/office/drawing/2014/main" id="{7B361DE2-0B4F-8945-A1AA-C1A281473EF1}"/>
              </a:ext>
            </a:extLst>
          </p:cNvPr>
          <p:cNvSpPr>
            <a:spLocks noGrp="1"/>
          </p:cNvSpPr>
          <p:nvPr>
            <p:ph type="body" sz="quarter" idx="15" hasCustomPrompt="1"/>
          </p:nvPr>
        </p:nvSpPr>
        <p:spPr>
          <a:xfrm>
            <a:off x="1491595" y="4545837"/>
            <a:ext cx="2563663" cy="192360"/>
          </a:xfrm>
          <a:prstGeom prst="rect">
            <a:avLst/>
          </a:prstGeom>
        </p:spPr>
        <p:txBody>
          <a:bodyPr wrap="square" lIns="0" tIns="0" rIns="0" bIns="0">
            <a:spAutoFit/>
          </a:bodyPr>
          <a:lstStyle>
            <a:lvl1pPr marL="0" indent="0">
              <a:lnSpc>
                <a:spcPct val="100000"/>
              </a:lnSpc>
              <a:buNone/>
              <a:defRPr sz="1250" b="0">
                <a:solidFill>
                  <a:schemeClr val="lt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GB" err="1"/>
              <a:t>Tittel</a:t>
            </a:r>
            <a:endParaRPr lang="en-GB"/>
          </a:p>
        </p:txBody>
      </p:sp>
      <p:sp>
        <p:nvSpPr>
          <p:cNvPr id="39" name="Plassholder for tekst 20">
            <a:extLst>
              <a:ext uri="{FF2B5EF4-FFF2-40B4-BE49-F238E27FC236}">
                <a16:creationId xmlns:a16="http://schemas.microsoft.com/office/drawing/2014/main" id="{89689B06-9F4A-1C89-B08C-957C8E63C358}"/>
              </a:ext>
            </a:extLst>
          </p:cNvPr>
          <p:cNvSpPr>
            <a:spLocks noGrp="1"/>
          </p:cNvSpPr>
          <p:nvPr>
            <p:ph type="body" sz="quarter" idx="17" hasCustomPrompt="1"/>
          </p:nvPr>
        </p:nvSpPr>
        <p:spPr>
          <a:xfrm>
            <a:off x="1794509" y="5345771"/>
            <a:ext cx="2260749" cy="184666"/>
          </a:xfrm>
          <a:prstGeom prst="rect">
            <a:avLst/>
          </a:prstGeom>
        </p:spPr>
        <p:txBody>
          <a:bodyPr wrap="square" lIns="0" tIns="0" rIns="0" bIns="0">
            <a:spAutoFit/>
          </a:bodyPr>
          <a:lstStyle>
            <a:lvl1pPr marL="0" indent="0">
              <a:lnSpc>
                <a:spcPct val="100000"/>
              </a:lnSpc>
              <a:buNone/>
              <a:defRPr sz="1200" b="0">
                <a:solidFill>
                  <a:schemeClr val="lt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GB"/>
              <a:t>E-post </a:t>
            </a:r>
          </a:p>
        </p:txBody>
      </p:sp>
      <p:pic>
        <p:nvPicPr>
          <p:cNvPr id="10" name="Graphic 39">
            <a:extLst>
              <a:ext uri="{FF2B5EF4-FFF2-40B4-BE49-F238E27FC236}">
                <a16:creationId xmlns:a16="http://schemas.microsoft.com/office/drawing/2014/main" id="{D2617606-9758-2A66-D407-CB5E5A67EA21}"/>
              </a:ext>
            </a:extLst>
          </p:cNvPr>
          <p:cNvPicPr>
            <a:picLocks noChangeAspect="1"/>
          </p:cNvPicPr>
          <p:nvPr userDrawn="1"/>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495994" y="5054769"/>
            <a:ext cx="173136" cy="173136"/>
          </a:xfrm>
          <a:prstGeom prst="rect">
            <a:avLst/>
          </a:prstGeom>
        </p:spPr>
      </p:pic>
      <p:pic>
        <p:nvPicPr>
          <p:cNvPr id="14" name="Graphic 42">
            <a:extLst>
              <a:ext uri="{FF2B5EF4-FFF2-40B4-BE49-F238E27FC236}">
                <a16:creationId xmlns:a16="http://schemas.microsoft.com/office/drawing/2014/main" id="{475CE9FE-5C80-21EE-130F-D92DB64F2649}"/>
              </a:ext>
            </a:extLst>
          </p:cNvPr>
          <p:cNvPicPr>
            <a:picLocks noChangeAspect="1"/>
          </p:cNvPicPr>
          <p:nvPr userDrawn="1"/>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1514843" y="5371576"/>
            <a:ext cx="154287" cy="154287"/>
          </a:xfrm>
          <a:prstGeom prst="rect">
            <a:avLst/>
          </a:prstGeom>
        </p:spPr>
      </p:pic>
      <p:sp>
        <p:nvSpPr>
          <p:cNvPr id="15" name="Rectangle 30">
            <a:extLst>
              <a:ext uri="{FF2B5EF4-FFF2-40B4-BE49-F238E27FC236}">
                <a16:creationId xmlns:a16="http://schemas.microsoft.com/office/drawing/2014/main" id="{2D4B8E18-893B-F911-FD7A-6163812C9B25}"/>
              </a:ext>
            </a:extLst>
          </p:cNvPr>
          <p:cNvSpPr/>
          <p:nvPr userDrawn="1"/>
        </p:nvSpPr>
        <p:spPr>
          <a:xfrm>
            <a:off x="3727086" y="1789204"/>
            <a:ext cx="604131" cy="62235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 name="Plassholder for bilde 19">
            <a:extLst>
              <a:ext uri="{FF2B5EF4-FFF2-40B4-BE49-F238E27FC236}">
                <a16:creationId xmlns:a16="http://schemas.microsoft.com/office/drawing/2014/main" id="{92B4E7E4-C76B-D12D-69E0-9CFFE40E8E9A}"/>
              </a:ext>
            </a:extLst>
          </p:cNvPr>
          <p:cNvSpPr>
            <a:spLocks noGrp="1"/>
          </p:cNvSpPr>
          <p:nvPr>
            <p:ph type="pic" sz="quarter" idx="13"/>
          </p:nvPr>
        </p:nvSpPr>
        <p:spPr>
          <a:xfrm>
            <a:off x="1491595" y="2100383"/>
            <a:ext cx="1832384" cy="1832384"/>
          </a:xfrm>
          <a:custGeom>
            <a:avLst/>
            <a:gdLst>
              <a:gd name="connsiteX0" fmla="*/ 1278732 w 2557464"/>
              <a:gd name="connsiteY0" fmla="*/ 0 h 2557464"/>
              <a:gd name="connsiteX1" fmla="*/ 2557464 w 2557464"/>
              <a:gd name="connsiteY1" fmla="*/ 1278732 h 2557464"/>
              <a:gd name="connsiteX2" fmla="*/ 1278732 w 2557464"/>
              <a:gd name="connsiteY2" fmla="*/ 2557464 h 2557464"/>
              <a:gd name="connsiteX3" fmla="*/ 0 w 2557464"/>
              <a:gd name="connsiteY3" fmla="*/ 1278732 h 2557464"/>
              <a:gd name="connsiteX4" fmla="*/ 1278732 w 2557464"/>
              <a:gd name="connsiteY4" fmla="*/ 0 h 25574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57464" h="2557464">
                <a:moveTo>
                  <a:pt x="1278732" y="0"/>
                </a:moveTo>
                <a:cubicBezTo>
                  <a:pt x="1984956" y="0"/>
                  <a:pt x="2557464" y="572508"/>
                  <a:pt x="2557464" y="1278732"/>
                </a:cubicBezTo>
                <a:cubicBezTo>
                  <a:pt x="2557464" y="1984956"/>
                  <a:pt x="1984956" y="2557464"/>
                  <a:pt x="1278732" y="2557464"/>
                </a:cubicBezTo>
                <a:cubicBezTo>
                  <a:pt x="572508" y="2557464"/>
                  <a:pt x="0" y="1984956"/>
                  <a:pt x="0" y="1278732"/>
                </a:cubicBezTo>
                <a:cubicBezTo>
                  <a:pt x="0" y="572508"/>
                  <a:pt x="572508" y="0"/>
                  <a:pt x="1278732" y="0"/>
                </a:cubicBezTo>
                <a:close/>
              </a:path>
            </a:pathLst>
          </a:custGeom>
          <a:solidFill>
            <a:schemeClr val="bg1">
              <a:lumMod val="75000"/>
            </a:schemeClr>
          </a:solidFill>
        </p:spPr>
        <p:txBody>
          <a:bodyPr wrap="square" tIns="806683">
            <a:noAutofit/>
          </a:bodyPr>
          <a:lstStyle>
            <a:lvl1pPr marL="228600" indent="-228600" algn="ctr" defTabSz="914400" rtl="0" eaLnBrk="1" latinLnBrk="0" hangingPunct="1">
              <a:lnSpc>
                <a:spcPct val="90000"/>
              </a:lnSpc>
              <a:spcBef>
                <a:spcPts val="1000"/>
              </a:spcBef>
              <a:buFont typeface="Arial" panose="020B0604020202020204" pitchFamily="34" charset="0"/>
              <a:buNone/>
              <a:defRPr sz="1600"/>
            </a:lvl1pPr>
          </a:lstStyle>
          <a:p>
            <a:r>
              <a:rPr lang="en-US"/>
              <a:t>Click icon to add picture</a:t>
            </a:r>
            <a:endParaRPr lang="nb-NO"/>
          </a:p>
        </p:txBody>
      </p:sp>
      <p:sp>
        <p:nvSpPr>
          <p:cNvPr id="70" name="Frihåndsform: figur 69">
            <a:extLst>
              <a:ext uri="{FF2B5EF4-FFF2-40B4-BE49-F238E27FC236}">
                <a16:creationId xmlns:a16="http://schemas.microsoft.com/office/drawing/2014/main" id="{B7BEB39F-FEA7-9A68-3664-1B86C6C84950}"/>
              </a:ext>
            </a:extLst>
          </p:cNvPr>
          <p:cNvSpPr/>
          <p:nvPr userDrawn="1"/>
        </p:nvSpPr>
        <p:spPr>
          <a:xfrm>
            <a:off x="4504250" y="1789204"/>
            <a:ext cx="3173900" cy="5068796"/>
          </a:xfrm>
          <a:custGeom>
            <a:avLst/>
            <a:gdLst>
              <a:gd name="connsiteX0" fmla="*/ 440728 w 3173900"/>
              <a:gd name="connsiteY0" fmla="*/ 0 h 5068796"/>
              <a:gd name="connsiteX1" fmla="*/ 2733172 w 3173900"/>
              <a:gd name="connsiteY1" fmla="*/ 0 h 5068796"/>
              <a:gd name="connsiteX2" fmla="*/ 3173900 w 3173900"/>
              <a:gd name="connsiteY2" fmla="*/ 440728 h 5068796"/>
              <a:gd name="connsiteX3" fmla="*/ 3173900 w 3173900"/>
              <a:gd name="connsiteY3" fmla="*/ 5068796 h 5068796"/>
              <a:gd name="connsiteX4" fmla="*/ 0 w 3173900"/>
              <a:gd name="connsiteY4" fmla="*/ 5068796 h 5068796"/>
              <a:gd name="connsiteX5" fmla="*/ 0 w 3173900"/>
              <a:gd name="connsiteY5" fmla="*/ 440728 h 5068796"/>
              <a:gd name="connsiteX6" fmla="*/ 440728 w 3173900"/>
              <a:gd name="connsiteY6" fmla="*/ 0 h 5068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173900" h="5068796">
                <a:moveTo>
                  <a:pt x="440728" y="0"/>
                </a:moveTo>
                <a:lnTo>
                  <a:pt x="2733172" y="0"/>
                </a:lnTo>
                <a:cubicBezTo>
                  <a:pt x="2976579" y="0"/>
                  <a:pt x="3173900" y="197321"/>
                  <a:pt x="3173900" y="440728"/>
                </a:cubicBezTo>
                <a:lnTo>
                  <a:pt x="3173900" y="5068796"/>
                </a:lnTo>
                <a:lnTo>
                  <a:pt x="0" y="5068796"/>
                </a:lnTo>
                <a:lnTo>
                  <a:pt x="0" y="440728"/>
                </a:lnTo>
                <a:cubicBezTo>
                  <a:pt x="0" y="197321"/>
                  <a:pt x="197321" y="0"/>
                  <a:pt x="440728" y="0"/>
                </a:cubicBez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sp>
        <p:nvSpPr>
          <p:cNvPr id="29" name="Plassholder for tekst 20">
            <a:extLst>
              <a:ext uri="{FF2B5EF4-FFF2-40B4-BE49-F238E27FC236}">
                <a16:creationId xmlns:a16="http://schemas.microsoft.com/office/drawing/2014/main" id="{D40D5480-9DC0-3C1F-857D-6D5E6E23FF24}"/>
              </a:ext>
            </a:extLst>
          </p:cNvPr>
          <p:cNvSpPr>
            <a:spLocks noGrp="1"/>
          </p:cNvSpPr>
          <p:nvPr>
            <p:ph type="body" sz="quarter" idx="18" hasCustomPrompt="1"/>
          </p:nvPr>
        </p:nvSpPr>
        <p:spPr>
          <a:xfrm>
            <a:off x="5141442" y="5039100"/>
            <a:ext cx="2260747" cy="184666"/>
          </a:xfrm>
          <a:prstGeom prst="rect">
            <a:avLst/>
          </a:prstGeom>
        </p:spPr>
        <p:txBody>
          <a:bodyPr wrap="square" lIns="0" tIns="0" rIns="0" bIns="0">
            <a:spAutoFit/>
          </a:bodyPr>
          <a:lstStyle>
            <a:lvl1pPr marL="0" indent="0">
              <a:lnSpc>
                <a:spcPct val="100000"/>
              </a:lnSpc>
              <a:buNone/>
              <a:defRPr sz="1200" b="0">
                <a:solidFill>
                  <a:schemeClr val="lt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GB"/>
              <a:t>Mobil </a:t>
            </a:r>
          </a:p>
        </p:txBody>
      </p:sp>
      <p:sp>
        <p:nvSpPr>
          <p:cNvPr id="30" name="Plassholder for tekst 20">
            <a:extLst>
              <a:ext uri="{FF2B5EF4-FFF2-40B4-BE49-F238E27FC236}">
                <a16:creationId xmlns:a16="http://schemas.microsoft.com/office/drawing/2014/main" id="{6D04F618-BB19-B62B-DBEA-7B722F64DAA8}"/>
              </a:ext>
            </a:extLst>
          </p:cNvPr>
          <p:cNvSpPr>
            <a:spLocks noGrp="1"/>
          </p:cNvSpPr>
          <p:nvPr>
            <p:ph type="body" sz="quarter" idx="19" hasCustomPrompt="1"/>
          </p:nvPr>
        </p:nvSpPr>
        <p:spPr>
          <a:xfrm>
            <a:off x="4838527" y="4180457"/>
            <a:ext cx="2563663" cy="307777"/>
          </a:xfrm>
          <a:prstGeom prst="rect">
            <a:avLst/>
          </a:prstGeom>
        </p:spPr>
        <p:txBody>
          <a:bodyPr wrap="square" lIns="0" tIns="0" rIns="0" bIns="0">
            <a:spAutoFit/>
          </a:bodyPr>
          <a:lstStyle>
            <a:lvl1pPr marL="0" indent="0">
              <a:lnSpc>
                <a:spcPct val="100000"/>
              </a:lnSpc>
              <a:buNone/>
              <a:defRPr sz="2000" b="1">
                <a:solidFill>
                  <a:schemeClr val="lt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GB" err="1"/>
              <a:t>Navn</a:t>
            </a:r>
            <a:r>
              <a:rPr lang="en-GB"/>
              <a:t> </a:t>
            </a:r>
            <a:r>
              <a:rPr lang="en-GB" err="1"/>
              <a:t>Etternavn</a:t>
            </a:r>
            <a:endParaRPr lang="en-GB"/>
          </a:p>
        </p:txBody>
      </p:sp>
      <p:sp>
        <p:nvSpPr>
          <p:cNvPr id="32" name="Plassholder for tekst 20">
            <a:extLst>
              <a:ext uri="{FF2B5EF4-FFF2-40B4-BE49-F238E27FC236}">
                <a16:creationId xmlns:a16="http://schemas.microsoft.com/office/drawing/2014/main" id="{1CC2DA1F-213B-9A8E-4E2C-52001A3E7E0C}"/>
              </a:ext>
            </a:extLst>
          </p:cNvPr>
          <p:cNvSpPr>
            <a:spLocks noGrp="1"/>
          </p:cNvSpPr>
          <p:nvPr>
            <p:ph type="body" sz="quarter" idx="20" hasCustomPrompt="1"/>
          </p:nvPr>
        </p:nvSpPr>
        <p:spPr>
          <a:xfrm>
            <a:off x="4838528" y="4545837"/>
            <a:ext cx="2563663" cy="192360"/>
          </a:xfrm>
          <a:prstGeom prst="rect">
            <a:avLst/>
          </a:prstGeom>
        </p:spPr>
        <p:txBody>
          <a:bodyPr wrap="square" lIns="0" tIns="0" rIns="0" bIns="0">
            <a:spAutoFit/>
          </a:bodyPr>
          <a:lstStyle>
            <a:lvl1pPr marL="0" indent="0">
              <a:lnSpc>
                <a:spcPct val="100000"/>
              </a:lnSpc>
              <a:buNone/>
              <a:defRPr sz="1250" b="0">
                <a:solidFill>
                  <a:schemeClr val="lt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GB" err="1"/>
              <a:t>Tittel</a:t>
            </a:r>
            <a:endParaRPr lang="en-GB"/>
          </a:p>
        </p:txBody>
      </p:sp>
      <p:sp>
        <p:nvSpPr>
          <p:cNvPr id="33" name="Plassholder for tekst 20">
            <a:extLst>
              <a:ext uri="{FF2B5EF4-FFF2-40B4-BE49-F238E27FC236}">
                <a16:creationId xmlns:a16="http://schemas.microsoft.com/office/drawing/2014/main" id="{4EE96024-1968-7D2F-5987-AEE5DE88BCA9}"/>
              </a:ext>
            </a:extLst>
          </p:cNvPr>
          <p:cNvSpPr>
            <a:spLocks noGrp="1"/>
          </p:cNvSpPr>
          <p:nvPr>
            <p:ph type="body" sz="quarter" idx="21" hasCustomPrompt="1"/>
          </p:nvPr>
        </p:nvSpPr>
        <p:spPr>
          <a:xfrm>
            <a:off x="5141442" y="5345771"/>
            <a:ext cx="2260749" cy="184666"/>
          </a:xfrm>
          <a:prstGeom prst="rect">
            <a:avLst/>
          </a:prstGeom>
        </p:spPr>
        <p:txBody>
          <a:bodyPr wrap="square" lIns="0" tIns="0" rIns="0" bIns="0">
            <a:spAutoFit/>
          </a:bodyPr>
          <a:lstStyle>
            <a:lvl1pPr marL="0" indent="0">
              <a:lnSpc>
                <a:spcPct val="100000"/>
              </a:lnSpc>
              <a:buNone/>
              <a:defRPr sz="1200" b="0">
                <a:solidFill>
                  <a:schemeClr val="lt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GB"/>
              <a:t>E-post </a:t>
            </a:r>
          </a:p>
        </p:txBody>
      </p:sp>
      <p:pic>
        <p:nvPicPr>
          <p:cNvPr id="34" name="Graphic 39">
            <a:extLst>
              <a:ext uri="{FF2B5EF4-FFF2-40B4-BE49-F238E27FC236}">
                <a16:creationId xmlns:a16="http://schemas.microsoft.com/office/drawing/2014/main" id="{79B99A30-D854-5492-A231-80812845C84C}"/>
              </a:ext>
            </a:extLst>
          </p:cNvPr>
          <p:cNvPicPr>
            <a:picLocks noChangeAspect="1"/>
          </p:cNvPicPr>
          <p:nvPr userDrawn="1"/>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4842927" y="5054769"/>
            <a:ext cx="173136" cy="173136"/>
          </a:xfrm>
          <a:prstGeom prst="rect">
            <a:avLst/>
          </a:prstGeom>
        </p:spPr>
      </p:pic>
      <p:pic>
        <p:nvPicPr>
          <p:cNvPr id="35" name="Graphic 42">
            <a:extLst>
              <a:ext uri="{FF2B5EF4-FFF2-40B4-BE49-F238E27FC236}">
                <a16:creationId xmlns:a16="http://schemas.microsoft.com/office/drawing/2014/main" id="{ACFD3814-1504-B9D2-E149-05D99C3FC366}"/>
              </a:ext>
            </a:extLst>
          </p:cNvPr>
          <p:cNvPicPr>
            <a:picLocks noChangeAspect="1"/>
          </p:cNvPicPr>
          <p:nvPr userDrawn="1"/>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4861776" y="5371576"/>
            <a:ext cx="154287" cy="154287"/>
          </a:xfrm>
          <a:prstGeom prst="rect">
            <a:avLst/>
          </a:prstGeom>
        </p:spPr>
      </p:pic>
      <p:sp>
        <p:nvSpPr>
          <p:cNvPr id="40" name="Rectangle 30">
            <a:extLst>
              <a:ext uri="{FF2B5EF4-FFF2-40B4-BE49-F238E27FC236}">
                <a16:creationId xmlns:a16="http://schemas.microsoft.com/office/drawing/2014/main" id="{62C7A0D4-9383-2F5C-BDE0-9A1512EFA1F1}"/>
              </a:ext>
            </a:extLst>
          </p:cNvPr>
          <p:cNvSpPr/>
          <p:nvPr userDrawn="1"/>
        </p:nvSpPr>
        <p:spPr>
          <a:xfrm>
            <a:off x="7074019" y="1789204"/>
            <a:ext cx="604131" cy="62235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1" name="Plassholder for bilde 19">
            <a:extLst>
              <a:ext uri="{FF2B5EF4-FFF2-40B4-BE49-F238E27FC236}">
                <a16:creationId xmlns:a16="http://schemas.microsoft.com/office/drawing/2014/main" id="{5A89DDC9-7EA2-BE7D-9A7F-357C277DBA58}"/>
              </a:ext>
            </a:extLst>
          </p:cNvPr>
          <p:cNvSpPr>
            <a:spLocks noGrp="1"/>
          </p:cNvSpPr>
          <p:nvPr>
            <p:ph type="pic" sz="quarter" idx="22"/>
          </p:nvPr>
        </p:nvSpPr>
        <p:spPr>
          <a:xfrm>
            <a:off x="4838528" y="2100383"/>
            <a:ext cx="1832384" cy="1832384"/>
          </a:xfrm>
          <a:custGeom>
            <a:avLst/>
            <a:gdLst>
              <a:gd name="connsiteX0" fmla="*/ 1278732 w 2557464"/>
              <a:gd name="connsiteY0" fmla="*/ 0 h 2557464"/>
              <a:gd name="connsiteX1" fmla="*/ 2557464 w 2557464"/>
              <a:gd name="connsiteY1" fmla="*/ 1278732 h 2557464"/>
              <a:gd name="connsiteX2" fmla="*/ 1278732 w 2557464"/>
              <a:gd name="connsiteY2" fmla="*/ 2557464 h 2557464"/>
              <a:gd name="connsiteX3" fmla="*/ 0 w 2557464"/>
              <a:gd name="connsiteY3" fmla="*/ 1278732 h 2557464"/>
              <a:gd name="connsiteX4" fmla="*/ 1278732 w 2557464"/>
              <a:gd name="connsiteY4" fmla="*/ 0 h 25574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57464" h="2557464">
                <a:moveTo>
                  <a:pt x="1278732" y="0"/>
                </a:moveTo>
                <a:cubicBezTo>
                  <a:pt x="1984956" y="0"/>
                  <a:pt x="2557464" y="572508"/>
                  <a:pt x="2557464" y="1278732"/>
                </a:cubicBezTo>
                <a:cubicBezTo>
                  <a:pt x="2557464" y="1984956"/>
                  <a:pt x="1984956" y="2557464"/>
                  <a:pt x="1278732" y="2557464"/>
                </a:cubicBezTo>
                <a:cubicBezTo>
                  <a:pt x="572508" y="2557464"/>
                  <a:pt x="0" y="1984956"/>
                  <a:pt x="0" y="1278732"/>
                </a:cubicBezTo>
                <a:cubicBezTo>
                  <a:pt x="0" y="572508"/>
                  <a:pt x="572508" y="0"/>
                  <a:pt x="1278732" y="0"/>
                </a:cubicBezTo>
                <a:close/>
              </a:path>
            </a:pathLst>
          </a:custGeom>
          <a:solidFill>
            <a:schemeClr val="bg1">
              <a:lumMod val="75000"/>
            </a:schemeClr>
          </a:solidFill>
        </p:spPr>
        <p:txBody>
          <a:bodyPr wrap="square" tIns="806683">
            <a:noAutofit/>
          </a:bodyPr>
          <a:lstStyle>
            <a:lvl1pPr marL="228600" indent="-228600" algn="ctr" defTabSz="914400" rtl="0" eaLnBrk="1" latinLnBrk="0" hangingPunct="1">
              <a:lnSpc>
                <a:spcPct val="90000"/>
              </a:lnSpc>
              <a:spcBef>
                <a:spcPts val="1000"/>
              </a:spcBef>
              <a:buFont typeface="Arial" panose="020B0604020202020204" pitchFamily="34" charset="0"/>
              <a:buNone/>
              <a:defRPr sz="1600"/>
            </a:lvl1pPr>
          </a:lstStyle>
          <a:p>
            <a:r>
              <a:rPr lang="en-US"/>
              <a:t>Click icon to add picture</a:t>
            </a:r>
            <a:endParaRPr lang="nb-NO"/>
          </a:p>
        </p:txBody>
      </p:sp>
      <p:sp>
        <p:nvSpPr>
          <p:cNvPr id="72" name="Frihåndsform: figur 71">
            <a:extLst>
              <a:ext uri="{FF2B5EF4-FFF2-40B4-BE49-F238E27FC236}">
                <a16:creationId xmlns:a16="http://schemas.microsoft.com/office/drawing/2014/main" id="{8E4019F7-94C3-E09D-E1C4-6BCC133595DC}"/>
              </a:ext>
            </a:extLst>
          </p:cNvPr>
          <p:cNvSpPr/>
          <p:nvPr userDrawn="1"/>
        </p:nvSpPr>
        <p:spPr>
          <a:xfrm>
            <a:off x="7860783" y="1789204"/>
            <a:ext cx="3173900" cy="5068796"/>
          </a:xfrm>
          <a:custGeom>
            <a:avLst/>
            <a:gdLst>
              <a:gd name="connsiteX0" fmla="*/ 440728 w 3173900"/>
              <a:gd name="connsiteY0" fmla="*/ 0 h 5068796"/>
              <a:gd name="connsiteX1" fmla="*/ 2733172 w 3173900"/>
              <a:gd name="connsiteY1" fmla="*/ 0 h 5068796"/>
              <a:gd name="connsiteX2" fmla="*/ 3173900 w 3173900"/>
              <a:gd name="connsiteY2" fmla="*/ 440728 h 5068796"/>
              <a:gd name="connsiteX3" fmla="*/ 3173900 w 3173900"/>
              <a:gd name="connsiteY3" fmla="*/ 5068796 h 5068796"/>
              <a:gd name="connsiteX4" fmla="*/ 0 w 3173900"/>
              <a:gd name="connsiteY4" fmla="*/ 5068796 h 5068796"/>
              <a:gd name="connsiteX5" fmla="*/ 0 w 3173900"/>
              <a:gd name="connsiteY5" fmla="*/ 440728 h 5068796"/>
              <a:gd name="connsiteX6" fmla="*/ 440728 w 3173900"/>
              <a:gd name="connsiteY6" fmla="*/ 0 h 5068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173900" h="5068796">
                <a:moveTo>
                  <a:pt x="440728" y="0"/>
                </a:moveTo>
                <a:lnTo>
                  <a:pt x="2733172" y="0"/>
                </a:lnTo>
                <a:cubicBezTo>
                  <a:pt x="2976579" y="0"/>
                  <a:pt x="3173900" y="197321"/>
                  <a:pt x="3173900" y="440728"/>
                </a:cubicBezTo>
                <a:lnTo>
                  <a:pt x="3173900" y="5068796"/>
                </a:lnTo>
                <a:lnTo>
                  <a:pt x="0" y="5068796"/>
                </a:lnTo>
                <a:lnTo>
                  <a:pt x="0" y="440728"/>
                </a:lnTo>
                <a:cubicBezTo>
                  <a:pt x="0" y="197321"/>
                  <a:pt x="197321" y="0"/>
                  <a:pt x="440728" y="0"/>
                </a:cubicBez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sp>
        <p:nvSpPr>
          <p:cNvPr id="58" name="Plassholder for tekst 20">
            <a:extLst>
              <a:ext uri="{FF2B5EF4-FFF2-40B4-BE49-F238E27FC236}">
                <a16:creationId xmlns:a16="http://schemas.microsoft.com/office/drawing/2014/main" id="{425039A5-3273-156E-FFA9-E1DCE1F1F43D}"/>
              </a:ext>
            </a:extLst>
          </p:cNvPr>
          <p:cNvSpPr>
            <a:spLocks noGrp="1"/>
          </p:cNvSpPr>
          <p:nvPr>
            <p:ph type="body" sz="quarter" idx="23" hasCustomPrompt="1"/>
          </p:nvPr>
        </p:nvSpPr>
        <p:spPr>
          <a:xfrm>
            <a:off x="8497975" y="5039100"/>
            <a:ext cx="2260747" cy="184666"/>
          </a:xfrm>
          <a:prstGeom prst="rect">
            <a:avLst/>
          </a:prstGeom>
        </p:spPr>
        <p:txBody>
          <a:bodyPr wrap="square" lIns="0" tIns="0" rIns="0" bIns="0">
            <a:spAutoFit/>
          </a:bodyPr>
          <a:lstStyle>
            <a:lvl1pPr marL="0" indent="0">
              <a:lnSpc>
                <a:spcPct val="100000"/>
              </a:lnSpc>
              <a:buNone/>
              <a:defRPr sz="1200" b="0">
                <a:solidFill>
                  <a:schemeClr val="lt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GB"/>
              <a:t>Mobil </a:t>
            </a:r>
          </a:p>
        </p:txBody>
      </p:sp>
      <p:sp>
        <p:nvSpPr>
          <p:cNvPr id="59" name="Plassholder for tekst 20">
            <a:extLst>
              <a:ext uri="{FF2B5EF4-FFF2-40B4-BE49-F238E27FC236}">
                <a16:creationId xmlns:a16="http://schemas.microsoft.com/office/drawing/2014/main" id="{DE8F7546-B69A-8893-1571-B605E65CA3CD}"/>
              </a:ext>
            </a:extLst>
          </p:cNvPr>
          <p:cNvSpPr>
            <a:spLocks noGrp="1"/>
          </p:cNvSpPr>
          <p:nvPr>
            <p:ph type="body" sz="quarter" idx="24" hasCustomPrompt="1"/>
          </p:nvPr>
        </p:nvSpPr>
        <p:spPr>
          <a:xfrm>
            <a:off x="8195060" y="4180457"/>
            <a:ext cx="2563663" cy="307777"/>
          </a:xfrm>
          <a:prstGeom prst="rect">
            <a:avLst/>
          </a:prstGeom>
        </p:spPr>
        <p:txBody>
          <a:bodyPr wrap="square" lIns="0" tIns="0" rIns="0" bIns="0">
            <a:spAutoFit/>
          </a:bodyPr>
          <a:lstStyle>
            <a:lvl1pPr marL="0" indent="0">
              <a:lnSpc>
                <a:spcPct val="100000"/>
              </a:lnSpc>
              <a:buNone/>
              <a:defRPr sz="2000" b="1">
                <a:solidFill>
                  <a:schemeClr val="lt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GB" err="1"/>
              <a:t>Navn</a:t>
            </a:r>
            <a:r>
              <a:rPr lang="en-GB"/>
              <a:t> </a:t>
            </a:r>
            <a:r>
              <a:rPr lang="en-GB" err="1"/>
              <a:t>Etternavn</a:t>
            </a:r>
            <a:endParaRPr lang="en-GB"/>
          </a:p>
        </p:txBody>
      </p:sp>
      <p:sp>
        <p:nvSpPr>
          <p:cNvPr id="60" name="Plassholder for tekst 20">
            <a:extLst>
              <a:ext uri="{FF2B5EF4-FFF2-40B4-BE49-F238E27FC236}">
                <a16:creationId xmlns:a16="http://schemas.microsoft.com/office/drawing/2014/main" id="{CD94AD50-7150-F00C-B1AC-E48F1277F102}"/>
              </a:ext>
            </a:extLst>
          </p:cNvPr>
          <p:cNvSpPr>
            <a:spLocks noGrp="1"/>
          </p:cNvSpPr>
          <p:nvPr>
            <p:ph type="body" sz="quarter" idx="25" hasCustomPrompt="1"/>
          </p:nvPr>
        </p:nvSpPr>
        <p:spPr>
          <a:xfrm>
            <a:off x="8195061" y="4545837"/>
            <a:ext cx="2563663" cy="192360"/>
          </a:xfrm>
          <a:prstGeom prst="rect">
            <a:avLst/>
          </a:prstGeom>
        </p:spPr>
        <p:txBody>
          <a:bodyPr wrap="square" lIns="0" tIns="0" rIns="0" bIns="0">
            <a:spAutoFit/>
          </a:bodyPr>
          <a:lstStyle>
            <a:lvl1pPr marL="0" indent="0">
              <a:lnSpc>
                <a:spcPct val="100000"/>
              </a:lnSpc>
              <a:buNone/>
              <a:defRPr sz="1250" b="0">
                <a:solidFill>
                  <a:schemeClr val="lt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GB" err="1"/>
              <a:t>Tittel</a:t>
            </a:r>
            <a:endParaRPr lang="en-GB"/>
          </a:p>
        </p:txBody>
      </p:sp>
      <p:sp>
        <p:nvSpPr>
          <p:cNvPr id="61" name="Plassholder for tekst 20">
            <a:extLst>
              <a:ext uri="{FF2B5EF4-FFF2-40B4-BE49-F238E27FC236}">
                <a16:creationId xmlns:a16="http://schemas.microsoft.com/office/drawing/2014/main" id="{7407918F-7B93-9237-B620-6E641944B385}"/>
              </a:ext>
            </a:extLst>
          </p:cNvPr>
          <p:cNvSpPr>
            <a:spLocks noGrp="1"/>
          </p:cNvSpPr>
          <p:nvPr>
            <p:ph type="body" sz="quarter" idx="26" hasCustomPrompt="1"/>
          </p:nvPr>
        </p:nvSpPr>
        <p:spPr>
          <a:xfrm>
            <a:off x="8497975" y="5345771"/>
            <a:ext cx="2260749" cy="184666"/>
          </a:xfrm>
          <a:prstGeom prst="rect">
            <a:avLst/>
          </a:prstGeom>
        </p:spPr>
        <p:txBody>
          <a:bodyPr wrap="square" lIns="0" tIns="0" rIns="0" bIns="0">
            <a:spAutoFit/>
          </a:bodyPr>
          <a:lstStyle>
            <a:lvl1pPr marL="0" indent="0">
              <a:lnSpc>
                <a:spcPct val="100000"/>
              </a:lnSpc>
              <a:buNone/>
              <a:defRPr sz="1200" b="0">
                <a:solidFill>
                  <a:schemeClr val="lt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GB"/>
              <a:t>E-post </a:t>
            </a:r>
          </a:p>
        </p:txBody>
      </p:sp>
      <p:pic>
        <p:nvPicPr>
          <p:cNvPr id="62" name="Graphic 39">
            <a:extLst>
              <a:ext uri="{FF2B5EF4-FFF2-40B4-BE49-F238E27FC236}">
                <a16:creationId xmlns:a16="http://schemas.microsoft.com/office/drawing/2014/main" id="{622E16B2-0711-09DE-CD4E-7D0CD1BD3A45}"/>
              </a:ext>
            </a:extLst>
          </p:cNvPr>
          <p:cNvPicPr>
            <a:picLocks noChangeAspect="1"/>
          </p:cNvPicPr>
          <p:nvPr userDrawn="1"/>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8199460" y="5054769"/>
            <a:ext cx="173136" cy="173136"/>
          </a:xfrm>
          <a:prstGeom prst="rect">
            <a:avLst/>
          </a:prstGeom>
        </p:spPr>
      </p:pic>
      <p:pic>
        <p:nvPicPr>
          <p:cNvPr id="63" name="Graphic 42">
            <a:extLst>
              <a:ext uri="{FF2B5EF4-FFF2-40B4-BE49-F238E27FC236}">
                <a16:creationId xmlns:a16="http://schemas.microsoft.com/office/drawing/2014/main" id="{22389C7E-C266-813F-9660-FAC89F5663AF}"/>
              </a:ext>
            </a:extLst>
          </p:cNvPr>
          <p:cNvPicPr>
            <a:picLocks noChangeAspect="1"/>
          </p:cNvPicPr>
          <p:nvPr userDrawn="1"/>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8218309" y="5371576"/>
            <a:ext cx="154287" cy="154287"/>
          </a:xfrm>
          <a:prstGeom prst="rect">
            <a:avLst/>
          </a:prstGeom>
        </p:spPr>
      </p:pic>
      <p:sp>
        <p:nvSpPr>
          <p:cNvPr id="64" name="Rectangle 30">
            <a:extLst>
              <a:ext uri="{FF2B5EF4-FFF2-40B4-BE49-F238E27FC236}">
                <a16:creationId xmlns:a16="http://schemas.microsoft.com/office/drawing/2014/main" id="{CBD8E784-4825-CDB5-0A5C-8D95D1C17036}"/>
              </a:ext>
            </a:extLst>
          </p:cNvPr>
          <p:cNvSpPr/>
          <p:nvPr userDrawn="1"/>
        </p:nvSpPr>
        <p:spPr>
          <a:xfrm>
            <a:off x="10430552" y="1789204"/>
            <a:ext cx="604131" cy="62235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5" name="Plassholder for bilde 19">
            <a:extLst>
              <a:ext uri="{FF2B5EF4-FFF2-40B4-BE49-F238E27FC236}">
                <a16:creationId xmlns:a16="http://schemas.microsoft.com/office/drawing/2014/main" id="{3680936F-30DD-B176-6469-7C0C5C5FB8B0}"/>
              </a:ext>
            </a:extLst>
          </p:cNvPr>
          <p:cNvSpPr>
            <a:spLocks noGrp="1"/>
          </p:cNvSpPr>
          <p:nvPr>
            <p:ph type="pic" sz="quarter" idx="27"/>
          </p:nvPr>
        </p:nvSpPr>
        <p:spPr>
          <a:xfrm>
            <a:off x="8195061" y="2100383"/>
            <a:ext cx="1832384" cy="1832384"/>
          </a:xfrm>
          <a:custGeom>
            <a:avLst/>
            <a:gdLst>
              <a:gd name="connsiteX0" fmla="*/ 1278732 w 2557464"/>
              <a:gd name="connsiteY0" fmla="*/ 0 h 2557464"/>
              <a:gd name="connsiteX1" fmla="*/ 2557464 w 2557464"/>
              <a:gd name="connsiteY1" fmla="*/ 1278732 h 2557464"/>
              <a:gd name="connsiteX2" fmla="*/ 1278732 w 2557464"/>
              <a:gd name="connsiteY2" fmla="*/ 2557464 h 2557464"/>
              <a:gd name="connsiteX3" fmla="*/ 0 w 2557464"/>
              <a:gd name="connsiteY3" fmla="*/ 1278732 h 2557464"/>
              <a:gd name="connsiteX4" fmla="*/ 1278732 w 2557464"/>
              <a:gd name="connsiteY4" fmla="*/ 0 h 25574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57464" h="2557464">
                <a:moveTo>
                  <a:pt x="1278732" y="0"/>
                </a:moveTo>
                <a:cubicBezTo>
                  <a:pt x="1984956" y="0"/>
                  <a:pt x="2557464" y="572508"/>
                  <a:pt x="2557464" y="1278732"/>
                </a:cubicBezTo>
                <a:cubicBezTo>
                  <a:pt x="2557464" y="1984956"/>
                  <a:pt x="1984956" y="2557464"/>
                  <a:pt x="1278732" y="2557464"/>
                </a:cubicBezTo>
                <a:cubicBezTo>
                  <a:pt x="572508" y="2557464"/>
                  <a:pt x="0" y="1984956"/>
                  <a:pt x="0" y="1278732"/>
                </a:cubicBezTo>
                <a:cubicBezTo>
                  <a:pt x="0" y="572508"/>
                  <a:pt x="572508" y="0"/>
                  <a:pt x="1278732" y="0"/>
                </a:cubicBezTo>
                <a:close/>
              </a:path>
            </a:pathLst>
          </a:custGeom>
          <a:solidFill>
            <a:schemeClr val="bg1">
              <a:lumMod val="75000"/>
            </a:schemeClr>
          </a:solidFill>
        </p:spPr>
        <p:txBody>
          <a:bodyPr wrap="square" tIns="806683">
            <a:noAutofit/>
          </a:bodyPr>
          <a:lstStyle>
            <a:lvl1pPr marL="228600" indent="-228600" algn="ctr" defTabSz="914400" rtl="0" eaLnBrk="1" latinLnBrk="0" hangingPunct="1">
              <a:lnSpc>
                <a:spcPct val="90000"/>
              </a:lnSpc>
              <a:spcBef>
                <a:spcPts val="1000"/>
              </a:spcBef>
              <a:buFont typeface="Arial" panose="020B0604020202020204" pitchFamily="34" charset="0"/>
              <a:buNone/>
              <a:defRPr sz="1600"/>
            </a:lvl1pPr>
          </a:lstStyle>
          <a:p>
            <a:r>
              <a:rPr lang="en-US"/>
              <a:t>Click icon to add picture</a:t>
            </a:r>
            <a:endParaRPr lang="nb-NO"/>
          </a:p>
        </p:txBody>
      </p:sp>
    </p:spTree>
    <p:extLst>
      <p:ext uri="{BB962C8B-B14F-4D97-AF65-F5344CB8AC3E}">
        <p14:creationId xmlns:p14="http://schemas.microsoft.com/office/powerpoint/2010/main" val="372500179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preserve="1" userDrawn="1">
  <p:cSld name="Verdenskart">
    <p:spTree>
      <p:nvGrpSpPr>
        <p:cNvPr id="1" name=""/>
        <p:cNvGrpSpPr/>
        <p:nvPr/>
      </p:nvGrpSpPr>
      <p:grpSpPr>
        <a:xfrm>
          <a:off x="0" y="0"/>
          <a:ext cx="0" cy="0"/>
          <a:chOff x="0" y="0"/>
          <a:chExt cx="0" cy="0"/>
        </a:xfrm>
      </p:grpSpPr>
      <p:sp>
        <p:nvSpPr>
          <p:cNvPr id="28" name="Frihåndsform: figur 27">
            <a:extLst>
              <a:ext uri="{FF2B5EF4-FFF2-40B4-BE49-F238E27FC236}">
                <a16:creationId xmlns:a16="http://schemas.microsoft.com/office/drawing/2014/main" id="{BD80C777-20F0-4716-DBF8-18C4755C0123}"/>
              </a:ext>
            </a:extLst>
          </p:cNvPr>
          <p:cNvSpPr/>
          <p:nvPr userDrawn="1"/>
        </p:nvSpPr>
        <p:spPr>
          <a:xfrm>
            <a:off x="2759879" y="5789853"/>
            <a:ext cx="9449374" cy="1085401"/>
          </a:xfrm>
          <a:custGeom>
            <a:avLst/>
            <a:gdLst>
              <a:gd name="connsiteX0" fmla="*/ 254653 w 9449374"/>
              <a:gd name="connsiteY0" fmla="*/ 0 h 1085401"/>
              <a:gd name="connsiteX1" fmla="*/ 9449374 w 9449374"/>
              <a:gd name="connsiteY1" fmla="*/ 0 h 1085401"/>
              <a:gd name="connsiteX2" fmla="*/ 9449374 w 9449374"/>
              <a:gd name="connsiteY2" fmla="*/ 1085401 h 1085401"/>
              <a:gd name="connsiteX3" fmla="*/ 0 w 9449374"/>
              <a:gd name="connsiteY3" fmla="*/ 1085401 h 1085401"/>
              <a:gd name="connsiteX4" fmla="*/ 0 w 9449374"/>
              <a:gd name="connsiteY4" fmla="*/ 254653 h 1085401"/>
              <a:gd name="connsiteX5" fmla="*/ 254653 w 9449374"/>
              <a:gd name="connsiteY5" fmla="*/ 0 h 10854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449374" h="1085401">
                <a:moveTo>
                  <a:pt x="254653" y="0"/>
                </a:moveTo>
                <a:lnTo>
                  <a:pt x="9449374" y="0"/>
                </a:lnTo>
                <a:lnTo>
                  <a:pt x="9449374" y="1085401"/>
                </a:lnTo>
                <a:lnTo>
                  <a:pt x="0" y="1085401"/>
                </a:lnTo>
                <a:lnTo>
                  <a:pt x="0" y="254653"/>
                </a:lnTo>
                <a:cubicBezTo>
                  <a:pt x="0" y="114012"/>
                  <a:pt x="114012" y="0"/>
                  <a:pt x="254653" y="0"/>
                </a:cubicBez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sp>
        <p:nvSpPr>
          <p:cNvPr id="3" name="Plassholder for dato 2">
            <a:extLst>
              <a:ext uri="{FF2B5EF4-FFF2-40B4-BE49-F238E27FC236}">
                <a16:creationId xmlns:a16="http://schemas.microsoft.com/office/drawing/2014/main" id="{4779AEFA-382D-A641-2A2C-A15E06C58F37}"/>
              </a:ext>
            </a:extLst>
          </p:cNvPr>
          <p:cNvSpPr>
            <a:spLocks noGrp="1"/>
          </p:cNvSpPr>
          <p:nvPr>
            <p:ph type="dt" sz="half" idx="10"/>
          </p:nvPr>
        </p:nvSpPr>
        <p:spPr>
          <a:xfrm>
            <a:off x="0" y="-235063"/>
            <a:ext cx="2743200" cy="107722"/>
          </a:xfrm>
        </p:spPr>
        <p:txBody>
          <a:bodyPr>
            <a:spAutoFit/>
          </a:bodyPr>
          <a:lstStyle>
            <a:lvl1pPr>
              <a:defRPr sz="100"/>
            </a:lvl1pPr>
          </a:lstStyle>
          <a:p>
            <a:fld id="{A543AC62-FAC1-4BBB-B057-92688177426D}" type="datetime1">
              <a:rPr lang="en-GB" smtClean="0"/>
              <a:t>08/11/2024</a:t>
            </a:fld>
            <a:endParaRPr lang="en-GB"/>
          </a:p>
        </p:txBody>
      </p:sp>
      <p:sp>
        <p:nvSpPr>
          <p:cNvPr id="4" name="Plassholder for bunntekst 3">
            <a:extLst>
              <a:ext uri="{FF2B5EF4-FFF2-40B4-BE49-F238E27FC236}">
                <a16:creationId xmlns:a16="http://schemas.microsoft.com/office/drawing/2014/main" id="{D27D01C7-9183-54B7-6532-624B4ED3D6DC}"/>
              </a:ext>
            </a:extLst>
          </p:cNvPr>
          <p:cNvSpPr>
            <a:spLocks noGrp="1"/>
          </p:cNvSpPr>
          <p:nvPr>
            <p:ph type="ftr" sz="quarter" idx="11"/>
          </p:nvPr>
        </p:nvSpPr>
        <p:spPr>
          <a:xfrm>
            <a:off x="3200400" y="-235063"/>
            <a:ext cx="4114800" cy="107722"/>
          </a:xfrm>
        </p:spPr>
        <p:txBody>
          <a:bodyPr>
            <a:spAutoFit/>
          </a:bodyPr>
          <a:lstStyle>
            <a:lvl1pPr>
              <a:defRPr sz="100"/>
            </a:lvl1pPr>
          </a:lstStyle>
          <a:p>
            <a:endParaRPr lang="en-GB"/>
          </a:p>
        </p:txBody>
      </p:sp>
      <p:sp>
        <p:nvSpPr>
          <p:cNvPr id="5" name="Plassholder for lysbildenummer 4">
            <a:extLst>
              <a:ext uri="{FF2B5EF4-FFF2-40B4-BE49-F238E27FC236}">
                <a16:creationId xmlns:a16="http://schemas.microsoft.com/office/drawing/2014/main" id="{8DC78D88-A642-FCD0-A2DB-91A840B9AB03}"/>
              </a:ext>
            </a:extLst>
          </p:cNvPr>
          <p:cNvSpPr>
            <a:spLocks noGrp="1"/>
          </p:cNvSpPr>
          <p:nvPr>
            <p:ph type="sldNum" sz="quarter" idx="12"/>
          </p:nvPr>
        </p:nvSpPr>
        <p:spPr>
          <a:xfrm>
            <a:off x="7772400" y="-235063"/>
            <a:ext cx="2743200" cy="107722"/>
          </a:xfrm>
        </p:spPr>
        <p:txBody>
          <a:bodyPr>
            <a:spAutoFit/>
          </a:bodyPr>
          <a:lstStyle>
            <a:lvl1pPr>
              <a:defRPr sz="100"/>
            </a:lvl1pPr>
          </a:lstStyle>
          <a:p>
            <a:fld id="{431395A8-EFA2-4C09-BFB9-F80178931A29}" type="slidenum">
              <a:rPr lang="en-GB" smtClean="0"/>
              <a:pPr/>
              <a:t>‹#›</a:t>
            </a:fld>
            <a:endParaRPr lang="en-GB"/>
          </a:p>
        </p:txBody>
      </p:sp>
      <p:pic>
        <p:nvPicPr>
          <p:cNvPr id="6" name="Picture 2">
            <a:extLst>
              <a:ext uri="{FF2B5EF4-FFF2-40B4-BE49-F238E27FC236}">
                <a16:creationId xmlns:a16="http://schemas.microsoft.com/office/drawing/2014/main" id="{464C6703-34E2-971E-FDCD-2F8040EBB926}"/>
              </a:ext>
            </a:extLst>
          </p:cNvPr>
          <p:cNvPicPr>
            <a:picLocks noChangeAspect="1"/>
          </p:cNvPicPr>
          <p:nvPr userDrawn="1"/>
        </p:nvPicPr>
        <p:blipFill>
          <a:blip r:embed="rId2"/>
          <a:stretch>
            <a:fillRect/>
          </a:stretch>
        </p:blipFill>
        <p:spPr>
          <a:xfrm>
            <a:off x="1986455" y="573168"/>
            <a:ext cx="9780094" cy="4955055"/>
          </a:xfrm>
          <a:prstGeom prst="rect">
            <a:avLst/>
          </a:prstGeom>
        </p:spPr>
      </p:pic>
      <p:sp>
        <p:nvSpPr>
          <p:cNvPr id="7" name="TextBox 9">
            <a:extLst>
              <a:ext uri="{FF2B5EF4-FFF2-40B4-BE49-F238E27FC236}">
                <a16:creationId xmlns:a16="http://schemas.microsoft.com/office/drawing/2014/main" id="{041A3B01-B9EB-FD1C-1FBF-191BC12D7BAE}"/>
              </a:ext>
            </a:extLst>
          </p:cNvPr>
          <p:cNvSpPr txBox="1"/>
          <p:nvPr userDrawn="1"/>
        </p:nvSpPr>
        <p:spPr>
          <a:xfrm>
            <a:off x="5240038" y="6192888"/>
            <a:ext cx="2270931" cy="307777"/>
          </a:xfrm>
          <a:prstGeom prst="rect">
            <a:avLst/>
          </a:prstGeom>
          <a:noFill/>
        </p:spPr>
        <p:txBody>
          <a:bodyPr wrap="square" rtlCol="0">
            <a:spAutoFit/>
          </a:bodyPr>
          <a:lstStyle/>
          <a:p>
            <a:r>
              <a:rPr lang="en-GB" sz="1400">
                <a:solidFill>
                  <a:schemeClr val="bg1"/>
                </a:solidFill>
                <a:latin typeface="Arial" panose="020B0604020202020204" pitchFamily="34" charset="0"/>
                <a:cs typeface="Arial" panose="020B0604020202020204" pitchFamily="34" charset="0"/>
              </a:rPr>
              <a:t>www.safetec-group.com</a:t>
            </a:r>
          </a:p>
        </p:txBody>
      </p:sp>
      <p:sp>
        <p:nvSpPr>
          <p:cNvPr id="8" name="TextBox 10">
            <a:extLst>
              <a:ext uri="{FF2B5EF4-FFF2-40B4-BE49-F238E27FC236}">
                <a16:creationId xmlns:a16="http://schemas.microsoft.com/office/drawing/2014/main" id="{75965343-63CD-1DCD-3A0A-A87D0798D936}"/>
              </a:ext>
            </a:extLst>
          </p:cNvPr>
          <p:cNvSpPr txBox="1"/>
          <p:nvPr userDrawn="1"/>
        </p:nvSpPr>
        <p:spPr>
          <a:xfrm>
            <a:off x="7819833" y="6198643"/>
            <a:ext cx="1648712" cy="307777"/>
          </a:xfrm>
          <a:prstGeom prst="rect">
            <a:avLst/>
          </a:prstGeom>
          <a:noFill/>
        </p:spPr>
        <p:txBody>
          <a:bodyPr wrap="square" rtlCol="0">
            <a:spAutoFit/>
          </a:bodyPr>
          <a:lstStyle/>
          <a:p>
            <a:r>
              <a:rPr lang="en-GB" sz="1400">
                <a:solidFill>
                  <a:schemeClr val="bg1"/>
                </a:solidFill>
                <a:latin typeface="Arial" panose="020B0604020202020204" pitchFamily="34" charset="0"/>
                <a:cs typeface="Arial" panose="020B0604020202020204" pitchFamily="34" charset="0"/>
              </a:rPr>
              <a:t>post@safetec.no</a:t>
            </a:r>
          </a:p>
        </p:txBody>
      </p:sp>
      <p:sp>
        <p:nvSpPr>
          <p:cNvPr id="9" name="TextBox 11">
            <a:extLst>
              <a:ext uri="{FF2B5EF4-FFF2-40B4-BE49-F238E27FC236}">
                <a16:creationId xmlns:a16="http://schemas.microsoft.com/office/drawing/2014/main" id="{BBE94C31-D7D0-7846-DDDE-BEC658C4F1FF}"/>
              </a:ext>
            </a:extLst>
          </p:cNvPr>
          <p:cNvSpPr txBox="1"/>
          <p:nvPr userDrawn="1"/>
        </p:nvSpPr>
        <p:spPr>
          <a:xfrm>
            <a:off x="3325377" y="6192888"/>
            <a:ext cx="1793350" cy="307777"/>
          </a:xfrm>
          <a:prstGeom prst="rect">
            <a:avLst/>
          </a:prstGeom>
          <a:noFill/>
        </p:spPr>
        <p:txBody>
          <a:bodyPr wrap="square" rtlCol="0">
            <a:spAutoFit/>
          </a:bodyPr>
          <a:lstStyle/>
          <a:p>
            <a:r>
              <a:rPr lang="en-GB" sz="1400">
                <a:solidFill>
                  <a:schemeClr val="bg1"/>
                </a:solidFill>
                <a:latin typeface="Arial" panose="020B0604020202020204" pitchFamily="34" charset="0"/>
                <a:cs typeface="Arial" panose="020B0604020202020204" pitchFamily="34" charset="0"/>
              </a:rPr>
              <a:t>www.safetec.no</a:t>
            </a:r>
          </a:p>
        </p:txBody>
      </p:sp>
      <p:sp>
        <p:nvSpPr>
          <p:cNvPr id="10" name="TextBox 23">
            <a:extLst>
              <a:ext uri="{FF2B5EF4-FFF2-40B4-BE49-F238E27FC236}">
                <a16:creationId xmlns:a16="http://schemas.microsoft.com/office/drawing/2014/main" id="{186F47FB-2FB1-814D-7EE0-CD51BA27248B}"/>
              </a:ext>
            </a:extLst>
          </p:cNvPr>
          <p:cNvSpPr txBox="1"/>
          <p:nvPr userDrawn="1"/>
        </p:nvSpPr>
        <p:spPr>
          <a:xfrm>
            <a:off x="9845272" y="6192888"/>
            <a:ext cx="1889608" cy="307777"/>
          </a:xfrm>
          <a:prstGeom prst="rect">
            <a:avLst/>
          </a:prstGeom>
          <a:noFill/>
        </p:spPr>
        <p:txBody>
          <a:bodyPr wrap="square" rtlCol="0">
            <a:spAutoFit/>
          </a:bodyPr>
          <a:lstStyle/>
          <a:p>
            <a:r>
              <a:rPr lang="en-GB" sz="1400">
                <a:solidFill>
                  <a:schemeClr val="bg1"/>
                </a:solidFill>
                <a:latin typeface="Arial" panose="020B0604020202020204" pitchFamily="34" charset="0"/>
                <a:cs typeface="Arial" panose="020B0604020202020204" pitchFamily="34" charset="0"/>
              </a:rPr>
              <a:t>inquiry@safetec.no</a:t>
            </a:r>
          </a:p>
        </p:txBody>
      </p:sp>
      <p:sp>
        <p:nvSpPr>
          <p:cNvPr id="11" name="Oval 8">
            <a:extLst>
              <a:ext uri="{FF2B5EF4-FFF2-40B4-BE49-F238E27FC236}">
                <a16:creationId xmlns:a16="http://schemas.microsoft.com/office/drawing/2014/main" id="{91131329-2DE3-FB02-A3D7-BC5788C2A0BF}"/>
              </a:ext>
            </a:extLst>
          </p:cNvPr>
          <p:cNvSpPr/>
          <p:nvPr userDrawn="1"/>
        </p:nvSpPr>
        <p:spPr>
          <a:xfrm>
            <a:off x="6491448" y="2183854"/>
            <a:ext cx="108161" cy="108161"/>
          </a:xfrm>
          <a:prstGeom prst="ellipse">
            <a:avLst/>
          </a:prstGeom>
          <a:solidFill>
            <a:srgbClr val="2929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Oval 35">
            <a:extLst>
              <a:ext uri="{FF2B5EF4-FFF2-40B4-BE49-F238E27FC236}">
                <a16:creationId xmlns:a16="http://schemas.microsoft.com/office/drawing/2014/main" id="{83D2FB2C-A480-2FE2-D742-27857CA76D71}"/>
              </a:ext>
            </a:extLst>
          </p:cNvPr>
          <p:cNvSpPr/>
          <p:nvPr userDrawn="1"/>
        </p:nvSpPr>
        <p:spPr>
          <a:xfrm>
            <a:off x="6468616" y="1997224"/>
            <a:ext cx="108161" cy="108161"/>
          </a:xfrm>
          <a:prstGeom prst="ellipse">
            <a:avLst/>
          </a:prstGeom>
          <a:solidFill>
            <a:srgbClr val="2929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Oval 37">
            <a:extLst>
              <a:ext uri="{FF2B5EF4-FFF2-40B4-BE49-F238E27FC236}">
                <a16:creationId xmlns:a16="http://schemas.microsoft.com/office/drawing/2014/main" id="{A37618DD-18DF-CC6D-8E5D-71EBF8CC3F05}"/>
              </a:ext>
            </a:extLst>
          </p:cNvPr>
          <p:cNvSpPr/>
          <p:nvPr userDrawn="1"/>
        </p:nvSpPr>
        <p:spPr>
          <a:xfrm>
            <a:off x="6798692" y="1877941"/>
            <a:ext cx="108161" cy="108161"/>
          </a:xfrm>
          <a:prstGeom prst="ellipse">
            <a:avLst/>
          </a:prstGeom>
          <a:solidFill>
            <a:srgbClr val="2929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Oval 43">
            <a:extLst>
              <a:ext uri="{FF2B5EF4-FFF2-40B4-BE49-F238E27FC236}">
                <a16:creationId xmlns:a16="http://schemas.microsoft.com/office/drawing/2014/main" id="{AF29C689-5BA7-6155-2238-99D98EC547FB}"/>
              </a:ext>
            </a:extLst>
          </p:cNvPr>
          <p:cNvSpPr/>
          <p:nvPr userDrawn="1"/>
        </p:nvSpPr>
        <p:spPr>
          <a:xfrm>
            <a:off x="9328482" y="3683768"/>
            <a:ext cx="108161" cy="108161"/>
          </a:xfrm>
          <a:prstGeom prst="ellipse">
            <a:avLst/>
          </a:prstGeom>
          <a:solidFill>
            <a:srgbClr val="2929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Oval 44">
            <a:extLst>
              <a:ext uri="{FF2B5EF4-FFF2-40B4-BE49-F238E27FC236}">
                <a16:creationId xmlns:a16="http://schemas.microsoft.com/office/drawing/2014/main" id="{7769B979-2384-E5D4-3554-A056A5AFB264}"/>
              </a:ext>
            </a:extLst>
          </p:cNvPr>
          <p:cNvSpPr/>
          <p:nvPr userDrawn="1"/>
        </p:nvSpPr>
        <p:spPr>
          <a:xfrm>
            <a:off x="9667019" y="4614211"/>
            <a:ext cx="108161" cy="108161"/>
          </a:xfrm>
          <a:prstGeom prst="ellipse">
            <a:avLst/>
          </a:prstGeom>
          <a:solidFill>
            <a:srgbClr val="2929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6" name="Picture 22">
            <a:extLst>
              <a:ext uri="{FF2B5EF4-FFF2-40B4-BE49-F238E27FC236}">
                <a16:creationId xmlns:a16="http://schemas.microsoft.com/office/drawing/2014/main" id="{3956ACA0-F99E-9518-427A-7C5703CAB14E}"/>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88800" y="6224400"/>
            <a:ext cx="1249200" cy="302179"/>
          </a:xfrm>
          <a:prstGeom prst="rect">
            <a:avLst/>
          </a:prstGeom>
        </p:spPr>
      </p:pic>
      <p:sp>
        <p:nvSpPr>
          <p:cNvPr id="18" name="Oval 27">
            <a:extLst>
              <a:ext uri="{FF2B5EF4-FFF2-40B4-BE49-F238E27FC236}">
                <a16:creationId xmlns:a16="http://schemas.microsoft.com/office/drawing/2014/main" id="{340AB2E8-E23D-C6C5-9FEA-76B725D3F25C}"/>
              </a:ext>
            </a:extLst>
          </p:cNvPr>
          <p:cNvSpPr/>
          <p:nvPr userDrawn="1"/>
        </p:nvSpPr>
        <p:spPr>
          <a:xfrm>
            <a:off x="7003529" y="1900957"/>
            <a:ext cx="108161" cy="108161"/>
          </a:xfrm>
          <a:prstGeom prst="ellipse">
            <a:avLst/>
          </a:prstGeom>
          <a:solidFill>
            <a:srgbClr val="2929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 name="Oval 28">
            <a:extLst>
              <a:ext uri="{FF2B5EF4-FFF2-40B4-BE49-F238E27FC236}">
                <a16:creationId xmlns:a16="http://schemas.microsoft.com/office/drawing/2014/main" id="{2FDB8F3C-E9F3-7306-396C-3160640D1049}"/>
              </a:ext>
            </a:extLst>
          </p:cNvPr>
          <p:cNvSpPr/>
          <p:nvPr userDrawn="1"/>
        </p:nvSpPr>
        <p:spPr>
          <a:xfrm>
            <a:off x="6649839" y="1834282"/>
            <a:ext cx="108161" cy="108161"/>
          </a:xfrm>
          <a:prstGeom prst="ellipse">
            <a:avLst/>
          </a:prstGeom>
          <a:solidFill>
            <a:srgbClr val="2929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Oval 30">
            <a:extLst>
              <a:ext uri="{FF2B5EF4-FFF2-40B4-BE49-F238E27FC236}">
                <a16:creationId xmlns:a16="http://schemas.microsoft.com/office/drawing/2014/main" id="{47D85F94-502B-6932-0883-C8FCB680B26E}"/>
              </a:ext>
            </a:extLst>
          </p:cNvPr>
          <p:cNvSpPr/>
          <p:nvPr userDrawn="1"/>
        </p:nvSpPr>
        <p:spPr>
          <a:xfrm>
            <a:off x="6668889" y="1891432"/>
            <a:ext cx="108161" cy="108161"/>
          </a:xfrm>
          <a:prstGeom prst="ellipse">
            <a:avLst/>
          </a:prstGeom>
          <a:solidFill>
            <a:srgbClr val="2929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Oval 31">
            <a:extLst>
              <a:ext uri="{FF2B5EF4-FFF2-40B4-BE49-F238E27FC236}">
                <a16:creationId xmlns:a16="http://schemas.microsoft.com/office/drawing/2014/main" id="{FDCDFDF5-C981-FA8E-4817-C7E6C990E373}"/>
              </a:ext>
            </a:extLst>
          </p:cNvPr>
          <p:cNvSpPr/>
          <p:nvPr userDrawn="1"/>
        </p:nvSpPr>
        <p:spPr>
          <a:xfrm>
            <a:off x="6933201" y="989981"/>
            <a:ext cx="108161" cy="108161"/>
          </a:xfrm>
          <a:prstGeom prst="ellipse">
            <a:avLst/>
          </a:prstGeom>
          <a:solidFill>
            <a:srgbClr val="2929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 name="Oval 41">
            <a:extLst>
              <a:ext uri="{FF2B5EF4-FFF2-40B4-BE49-F238E27FC236}">
                <a16:creationId xmlns:a16="http://schemas.microsoft.com/office/drawing/2014/main" id="{C05BBD07-72FF-F170-6094-B2984AA22E60}"/>
              </a:ext>
            </a:extLst>
          </p:cNvPr>
          <p:cNvSpPr/>
          <p:nvPr userDrawn="1"/>
        </p:nvSpPr>
        <p:spPr>
          <a:xfrm>
            <a:off x="6787615" y="1717136"/>
            <a:ext cx="108161" cy="108161"/>
          </a:xfrm>
          <a:prstGeom prst="ellipse">
            <a:avLst/>
          </a:prstGeom>
          <a:solidFill>
            <a:srgbClr val="2929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Rectangle 1">
            <a:extLst>
              <a:ext uri="{FF2B5EF4-FFF2-40B4-BE49-F238E27FC236}">
                <a16:creationId xmlns:a16="http://schemas.microsoft.com/office/drawing/2014/main" id="{77FED474-37EE-A1A4-F5B0-3012EB867238}"/>
              </a:ext>
            </a:extLst>
          </p:cNvPr>
          <p:cNvSpPr/>
          <p:nvPr userDrawn="1"/>
        </p:nvSpPr>
        <p:spPr>
          <a:xfrm>
            <a:off x="623825" y="304930"/>
            <a:ext cx="6096000" cy="5250925"/>
          </a:xfrm>
          <a:prstGeom prst="rect">
            <a:avLst/>
          </a:prstGeom>
        </p:spPr>
        <p:txBody>
          <a:bodyPr>
            <a:spAutoFit/>
          </a:bodyPr>
          <a:lstStyle/>
          <a:p>
            <a:pPr>
              <a:lnSpc>
                <a:spcPct val="100000"/>
              </a:lnSpc>
              <a:spcAft>
                <a:spcPts val="600"/>
              </a:spcAft>
            </a:pPr>
            <a:r>
              <a:rPr lang="nb-NO" sz="1600" b="1" kern="1200">
                <a:solidFill>
                  <a:srgbClr val="151532"/>
                </a:solidFill>
                <a:effectLst/>
                <a:latin typeface="Calibri" panose="020F0502020204030204" pitchFamily="34" charset="0"/>
                <a:ea typeface="Calibri" panose="020F0502020204030204" pitchFamily="34" charset="0"/>
                <a:cs typeface="Arial (Headings CS)"/>
              </a:rPr>
              <a:t>Norge</a:t>
            </a:r>
            <a:endParaRPr lang="nb-NO" sz="1100">
              <a:effectLst/>
              <a:latin typeface="Arial" panose="020B0604020202020204" pitchFamily="34" charset="0"/>
              <a:ea typeface="Arial" panose="020B0604020202020204" pitchFamily="34" charset="0"/>
              <a:cs typeface="Arial (Headings CS)"/>
            </a:endParaRPr>
          </a:p>
          <a:p>
            <a:pPr>
              <a:lnSpc>
                <a:spcPct val="100000"/>
              </a:lnSpc>
              <a:spcAft>
                <a:spcPts val="600"/>
              </a:spcAft>
            </a:pPr>
            <a:r>
              <a:rPr lang="nb-NO" sz="1400" kern="1200">
                <a:solidFill>
                  <a:srgbClr val="151532"/>
                </a:solidFill>
                <a:effectLst/>
                <a:latin typeface="Calibri" panose="020F0502020204030204" pitchFamily="34" charset="0"/>
                <a:ea typeface="Calibri" panose="020F0502020204030204" pitchFamily="34" charset="0"/>
                <a:cs typeface="Arial (Headings CS)"/>
              </a:rPr>
              <a:t>Bergen</a:t>
            </a:r>
            <a:endParaRPr lang="nb-NO" sz="1100">
              <a:effectLst/>
              <a:latin typeface="Arial" panose="020B0604020202020204" pitchFamily="34" charset="0"/>
              <a:ea typeface="Arial" panose="020B0604020202020204" pitchFamily="34" charset="0"/>
              <a:cs typeface="Arial (Headings CS)"/>
            </a:endParaRPr>
          </a:p>
          <a:p>
            <a:pPr>
              <a:lnSpc>
                <a:spcPct val="100000"/>
              </a:lnSpc>
              <a:spcAft>
                <a:spcPts val="600"/>
              </a:spcAft>
            </a:pPr>
            <a:r>
              <a:rPr lang="nb-NO" sz="1400" kern="1200">
                <a:solidFill>
                  <a:srgbClr val="151532"/>
                </a:solidFill>
                <a:effectLst/>
                <a:latin typeface="Calibri" panose="020F0502020204030204" pitchFamily="34" charset="0"/>
                <a:ea typeface="Calibri" panose="020F0502020204030204" pitchFamily="34" charset="0"/>
                <a:cs typeface="Arial (Headings CS)"/>
              </a:rPr>
              <a:t>Haugesund</a:t>
            </a:r>
            <a:endParaRPr lang="nb-NO" sz="1100">
              <a:effectLst/>
              <a:latin typeface="Arial" panose="020B0604020202020204" pitchFamily="34" charset="0"/>
              <a:ea typeface="Arial" panose="020B0604020202020204" pitchFamily="34" charset="0"/>
              <a:cs typeface="Arial (Headings CS)"/>
            </a:endParaRPr>
          </a:p>
          <a:p>
            <a:pPr>
              <a:lnSpc>
                <a:spcPct val="100000"/>
              </a:lnSpc>
              <a:spcAft>
                <a:spcPts val="600"/>
              </a:spcAft>
            </a:pPr>
            <a:r>
              <a:rPr lang="nb-NO" sz="1400" kern="1200">
                <a:solidFill>
                  <a:srgbClr val="151532"/>
                </a:solidFill>
                <a:effectLst/>
                <a:latin typeface="Calibri" panose="020F0502020204030204" pitchFamily="34" charset="0"/>
                <a:ea typeface="Calibri" panose="020F0502020204030204" pitchFamily="34" charset="0"/>
                <a:cs typeface="Arial (Headings CS)"/>
              </a:rPr>
              <a:t>Longyearbyen</a:t>
            </a:r>
            <a:endParaRPr lang="nb-NO" sz="1100">
              <a:effectLst/>
              <a:latin typeface="Arial" panose="020B0604020202020204" pitchFamily="34" charset="0"/>
              <a:ea typeface="Arial" panose="020B0604020202020204" pitchFamily="34" charset="0"/>
              <a:cs typeface="Arial (Headings CS)"/>
            </a:endParaRPr>
          </a:p>
          <a:p>
            <a:pPr>
              <a:lnSpc>
                <a:spcPct val="100000"/>
              </a:lnSpc>
              <a:spcAft>
                <a:spcPts val="600"/>
              </a:spcAft>
            </a:pPr>
            <a:r>
              <a:rPr lang="nb-NO" sz="1400" kern="1200">
                <a:solidFill>
                  <a:srgbClr val="151532"/>
                </a:solidFill>
                <a:effectLst/>
                <a:latin typeface="Calibri" panose="020F0502020204030204" pitchFamily="34" charset="0"/>
                <a:ea typeface="Calibri" panose="020F0502020204030204" pitchFamily="34" charset="0"/>
                <a:cs typeface="Arial (Headings CS)"/>
              </a:rPr>
              <a:t>Oslo</a:t>
            </a:r>
            <a:endParaRPr lang="nb-NO" sz="1100">
              <a:effectLst/>
              <a:latin typeface="Arial" panose="020B0604020202020204" pitchFamily="34" charset="0"/>
              <a:ea typeface="Arial" panose="020B0604020202020204" pitchFamily="34" charset="0"/>
              <a:cs typeface="Arial (Headings CS)"/>
            </a:endParaRPr>
          </a:p>
          <a:p>
            <a:pPr>
              <a:lnSpc>
                <a:spcPct val="100000"/>
              </a:lnSpc>
              <a:spcAft>
                <a:spcPts val="600"/>
              </a:spcAft>
            </a:pPr>
            <a:r>
              <a:rPr lang="nb-NO" sz="1400" kern="1200">
                <a:solidFill>
                  <a:srgbClr val="151532"/>
                </a:solidFill>
                <a:effectLst/>
                <a:latin typeface="Calibri" panose="020F0502020204030204" pitchFamily="34" charset="0"/>
                <a:ea typeface="Calibri" panose="020F0502020204030204" pitchFamily="34" charset="0"/>
                <a:cs typeface="Arial (Headings CS)"/>
              </a:rPr>
              <a:t>Stavanger</a:t>
            </a:r>
            <a:endParaRPr lang="nb-NO" sz="1100">
              <a:effectLst/>
              <a:latin typeface="Arial" panose="020B0604020202020204" pitchFamily="34" charset="0"/>
              <a:ea typeface="Arial" panose="020B0604020202020204" pitchFamily="34" charset="0"/>
              <a:cs typeface="Arial (Headings CS)"/>
            </a:endParaRPr>
          </a:p>
          <a:p>
            <a:pPr>
              <a:lnSpc>
                <a:spcPct val="100000"/>
              </a:lnSpc>
              <a:spcAft>
                <a:spcPts val="600"/>
              </a:spcAft>
            </a:pPr>
            <a:r>
              <a:rPr lang="nb-NO" sz="1400" kern="1200">
                <a:solidFill>
                  <a:srgbClr val="151532"/>
                </a:solidFill>
                <a:effectLst/>
                <a:latin typeface="Calibri" panose="020F0502020204030204" pitchFamily="34" charset="0"/>
                <a:ea typeface="Calibri" panose="020F0502020204030204" pitchFamily="34" charset="0"/>
                <a:cs typeface="Arial (Headings CS)"/>
              </a:rPr>
              <a:t>Trondheim</a:t>
            </a:r>
            <a:endParaRPr lang="nb-NO" sz="1100">
              <a:effectLst/>
              <a:latin typeface="Arial" panose="020B0604020202020204" pitchFamily="34" charset="0"/>
              <a:ea typeface="Arial" panose="020B0604020202020204" pitchFamily="34" charset="0"/>
              <a:cs typeface="Arial (Headings CS)"/>
            </a:endParaRPr>
          </a:p>
          <a:p>
            <a:pPr>
              <a:lnSpc>
                <a:spcPct val="100000"/>
              </a:lnSpc>
              <a:spcAft>
                <a:spcPts val="600"/>
              </a:spcAft>
            </a:pPr>
            <a:r>
              <a:rPr lang="nb-NO" sz="1400" kern="1200">
                <a:solidFill>
                  <a:srgbClr val="151532"/>
                </a:solidFill>
                <a:effectLst/>
                <a:latin typeface="Calibri" panose="020F0502020204030204" pitchFamily="34" charset="0"/>
                <a:ea typeface="Calibri" panose="020F0502020204030204" pitchFamily="34" charset="0"/>
                <a:cs typeface="Arial (Headings CS)"/>
              </a:rPr>
              <a:t>Tønsberg</a:t>
            </a:r>
            <a:endParaRPr lang="nb-NO" sz="1100">
              <a:effectLst/>
              <a:latin typeface="Arial" panose="020B0604020202020204" pitchFamily="34" charset="0"/>
              <a:ea typeface="Arial" panose="020B0604020202020204" pitchFamily="34" charset="0"/>
              <a:cs typeface="Arial (Headings CS)"/>
            </a:endParaRPr>
          </a:p>
          <a:p>
            <a:pPr>
              <a:lnSpc>
                <a:spcPct val="106000"/>
              </a:lnSpc>
              <a:spcAft>
                <a:spcPts val="600"/>
              </a:spcAft>
            </a:pPr>
            <a:r>
              <a:rPr lang="nb-NO" sz="1600" b="1" kern="1200">
                <a:solidFill>
                  <a:srgbClr val="151532"/>
                </a:solidFill>
                <a:effectLst/>
                <a:latin typeface="Calibri" panose="020F0502020204030204" pitchFamily="34" charset="0"/>
                <a:ea typeface="Calibri" panose="020F0502020204030204" pitchFamily="34" charset="0"/>
                <a:cs typeface="Arial (Headings CS)"/>
              </a:rPr>
              <a:t>Storbritannia</a:t>
            </a:r>
            <a:endParaRPr lang="nb-NO" sz="1100">
              <a:effectLst/>
              <a:latin typeface="Arial" panose="020B0604020202020204" pitchFamily="34" charset="0"/>
              <a:ea typeface="Arial" panose="020B0604020202020204" pitchFamily="34" charset="0"/>
              <a:cs typeface="Arial (Headings CS)"/>
            </a:endParaRPr>
          </a:p>
          <a:p>
            <a:pPr>
              <a:lnSpc>
                <a:spcPct val="106000"/>
              </a:lnSpc>
              <a:spcAft>
                <a:spcPts val="600"/>
              </a:spcAft>
            </a:pPr>
            <a:r>
              <a:rPr lang="nb-NO" sz="1400" kern="1200">
                <a:solidFill>
                  <a:srgbClr val="151532"/>
                </a:solidFill>
                <a:effectLst/>
                <a:latin typeface="Calibri" panose="020F0502020204030204" pitchFamily="34" charset="0"/>
                <a:ea typeface="Calibri" panose="020F0502020204030204" pitchFamily="34" charset="0"/>
                <a:cs typeface="Arial (Headings CS)"/>
              </a:rPr>
              <a:t>Aberdeen</a:t>
            </a:r>
          </a:p>
          <a:p>
            <a:pPr>
              <a:lnSpc>
                <a:spcPct val="106000"/>
              </a:lnSpc>
              <a:spcAft>
                <a:spcPts val="600"/>
              </a:spcAft>
            </a:pPr>
            <a:r>
              <a:rPr lang="nb-NO" sz="1400" kern="1200">
                <a:solidFill>
                  <a:srgbClr val="151532"/>
                </a:solidFill>
                <a:effectLst/>
                <a:latin typeface="Calibri" panose="020F0502020204030204" pitchFamily="34" charset="0"/>
                <a:ea typeface="Arial" panose="020B0604020202020204" pitchFamily="34" charset="0"/>
                <a:cs typeface="Arial (Headings CS)"/>
              </a:rPr>
              <a:t>Glasgow</a:t>
            </a:r>
            <a:endParaRPr lang="nb-NO" sz="1100">
              <a:effectLst/>
              <a:latin typeface="Arial" panose="020B0604020202020204" pitchFamily="34" charset="0"/>
              <a:ea typeface="Arial" panose="020B0604020202020204" pitchFamily="34" charset="0"/>
              <a:cs typeface="Arial (Headings CS)"/>
            </a:endParaRPr>
          </a:p>
          <a:p>
            <a:pPr>
              <a:lnSpc>
                <a:spcPct val="106000"/>
              </a:lnSpc>
              <a:spcAft>
                <a:spcPts val="600"/>
              </a:spcAft>
            </a:pPr>
            <a:r>
              <a:rPr lang="nb-NO" sz="1400" kern="1200">
                <a:solidFill>
                  <a:srgbClr val="151532"/>
                </a:solidFill>
                <a:effectLst/>
                <a:latin typeface="Calibri" panose="020F0502020204030204" pitchFamily="34" charset="0"/>
                <a:ea typeface="Calibri" panose="020F0502020204030204" pitchFamily="34" charset="0"/>
                <a:cs typeface="Arial (Headings CS)"/>
              </a:rPr>
              <a:t>London</a:t>
            </a:r>
            <a:endParaRPr lang="nb-NO" sz="1100">
              <a:effectLst/>
              <a:latin typeface="Arial" panose="020B0604020202020204" pitchFamily="34" charset="0"/>
              <a:ea typeface="Arial" panose="020B0604020202020204" pitchFamily="34" charset="0"/>
              <a:cs typeface="Arial (Headings CS)"/>
            </a:endParaRPr>
          </a:p>
          <a:p>
            <a:pPr>
              <a:lnSpc>
                <a:spcPct val="106000"/>
              </a:lnSpc>
              <a:spcAft>
                <a:spcPts val="600"/>
              </a:spcAft>
            </a:pPr>
            <a:r>
              <a:rPr lang="nb-NO" sz="1600" b="1" kern="1200">
                <a:solidFill>
                  <a:srgbClr val="151532"/>
                </a:solidFill>
                <a:effectLst/>
                <a:latin typeface="Calibri" panose="020F0502020204030204" pitchFamily="34" charset="0"/>
                <a:ea typeface="Calibri" panose="020F0502020204030204" pitchFamily="34" charset="0"/>
                <a:cs typeface="Arial (Headings CS)"/>
              </a:rPr>
              <a:t>Sverige</a:t>
            </a:r>
          </a:p>
          <a:p>
            <a:pPr>
              <a:lnSpc>
                <a:spcPct val="106000"/>
              </a:lnSpc>
              <a:spcAft>
                <a:spcPts val="600"/>
              </a:spcAft>
            </a:pPr>
            <a:r>
              <a:rPr lang="nb-NO" sz="1400" kern="1200">
                <a:solidFill>
                  <a:srgbClr val="151532"/>
                </a:solidFill>
                <a:effectLst/>
                <a:latin typeface="Calibri" panose="020F0502020204030204" pitchFamily="34" charset="0"/>
                <a:ea typeface="Calibri" panose="020F0502020204030204" pitchFamily="34" charset="0"/>
                <a:cs typeface="Arial (Headings CS)"/>
              </a:rPr>
              <a:t>Stockholm</a:t>
            </a:r>
            <a:endParaRPr lang="nb-NO" sz="1100">
              <a:effectLst/>
              <a:latin typeface="Arial" panose="020B0604020202020204" pitchFamily="34" charset="0"/>
              <a:ea typeface="Arial" panose="020B0604020202020204" pitchFamily="34" charset="0"/>
              <a:cs typeface="Arial (Headings CS)"/>
            </a:endParaRPr>
          </a:p>
          <a:p>
            <a:pPr>
              <a:lnSpc>
                <a:spcPct val="106000"/>
              </a:lnSpc>
              <a:spcAft>
                <a:spcPts val="600"/>
              </a:spcAft>
            </a:pPr>
            <a:r>
              <a:rPr lang="nb-NO" sz="1600" b="1" kern="1200">
                <a:solidFill>
                  <a:srgbClr val="151532"/>
                </a:solidFill>
                <a:effectLst/>
                <a:latin typeface="Calibri" panose="020F0502020204030204" pitchFamily="34" charset="0"/>
                <a:ea typeface="Calibri" panose="020F0502020204030204" pitchFamily="34" charset="0"/>
                <a:cs typeface="Arial (Headings CS)"/>
              </a:rPr>
              <a:t>Australia</a:t>
            </a:r>
            <a:endParaRPr lang="nb-NO" sz="1100">
              <a:effectLst/>
              <a:latin typeface="Arial" panose="020B0604020202020204" pitchFamily="34" charset="0"/>
              <a:ea typeface="Arial" panose="020B0604020202020204" pitchFamily="34" charset="0"/>
              <a:cs typeface="Arial (Headings CS)"/>
            </a:endParaRPr>
          </a:p>
          <a:p>
            <a:pPr>
              <a:lnSpc>
                <a:spcPct val="106000"/>
              </a:lnSpc>
              <a:spcAft>
                <a:spcPts val="600"/>
              </a:spcAft>
            </a:pPr>
            <a:r>
              <a:rPr lang="nb-NO" sz="1400" kern="1200">
                <a:solidFill>
                  <a:srgbClr val="151532"/>
                </a:solidFill>
                <a:effectLst/>
                <a:latin typeface="Calibri" panose="020F0502020204030204" pitchFamily="34" charset="0"/>
                <a:ea typeface="Calibri" panose="020F0502020204030204" pitchFamily="34" charset="0"/>
                <a:cs typeface="Arial (Headings CS)"/>
              </a:rPr>
              <a:t>Perth</a:t>
            </a:r>
            <a:endParaRPr lang="nb-NO" sz="1100">
              <a:effectLst/>
              <a:latin typeface="Arial" panose="020B0604020202020204" pitchFamily="34" charset="0"/>
              <a:ea typeface="Arial" panose="020B0604020202020204" pitchFamily="34" charset="0"/>
              <a:cs typeface="Arial (Headings CS)"/>
            </a:endParaRPr>
          </a:p>
          <a:p>
            <a:pPr>
              <a:lnSpc>
                <a:spcPct val="106000"/>
              </a:lnSpc>
              <a:spcAft>
                <a:spcPts val="600"/>
              </a:spcAft>
            </a:pPr>
            <a:r>
              <a:rPr lang="nb-NO" sz="1600" b="1" kern="1200">
                <a:solidFill>
                  <a:srgbClr val="151532"/>
                </a:solidFill>
                <a:effectLst/>
                <a:latin typeface="Calibri" panose="020F0502020204030204" pitchFamily="34" charset="0"/>
                <a:ea typeface="Calibri" panose="020F0502020204030204" pitchFamily="34" charset="0"/>
                <a:cs typeface="Arial (Headings CS)"/>
              </a:rPr>
              <a:t>Singapore</a:t>
            </a:r>
            <a:endParaRPr lang="nb-NO" sz="1100">
              <a:effectLst/>
              <a:latin typeface="Arial" panose="020B0604020202020204" pitchFamily="34" charset="0"/>
              <a:ea typeface="Arial" panose="020B0604020202020204" pitchFamily="34" charset="0"/>
              <a:cs typeface="Arial (Headings CS)"/>
            </a:endParaRPr>
          </a:p>
        </p:txBody>
      </p:sp>
      <p:sp>
        <p:nvSpPr>
          <p:cNvPr id="17" name="Oval 43">
            <a:extLst>
              <a:ext uri="{FF2B5EF4-FFF2-40B4-BE49-F238E27FC236}">
                <a16:creationId xmlns:a16="http://schemas.microsoft.com/office/drawing/2014/main" id="{017C6E4E-4BB2-7895-2EA0-075DDB6829AD}"/>
              </a:ext>
            </a:extLst>
          </p:cNvPr>
          <p:cNvSpPr/>
          <p:nvPr userDrawn="1"/>
        </p:nvSpPr>
        <p:spPr>
          <a:xfrm>
            <a:off x="6411391" y="2036458"/>
            <a:ext cx="108161" cy="108161"/>
          </a:xfrm>
          <a:prstGeom prst="ellipse">
            <a:avLst/>
          </a:prstGeom>
          <a:solidFill>
            <a:srgbClr val="2929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74644221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preserve="1" userDrawn="1">
  <p:cSld name="Tittellysbilde">
    <p:spTree>
      <p:nvGrpSpPr>
        <p:cNvPr id="1" name=""/>
        <p:cNvGrpSpPr/>
        <p:nvPr/>
      </p:nvGrpSpPr>
      <p:grpSpPr>
        <a:xfrm>
          <a:off x="0" y="0"/>
          <a:ext cx="0" cy="0"/>
          <a:chOff x="0" y="0"/>
          <a:chExt cx="0" cy="0"/>
        </a:xfrm>
      </p:grpSpPr>
      <p:sp>
        <p:nvSpPr>
          <p:cNvPr id="14" name="Frihåndsform: figur 13">
            <a:extLst>
              <a:ext uri="{FF2B5EF4-FFF2-40B4-BE49-F238E27FC236}">
                <a16:creationId xmlns:a16="http://schemas.microsoft.com/office/drawing/2014/main" id="{914B0F82-C63F-778B-E348-BA03FF086B67}"/>
              </a:ext>
            </a:extLst>
          </p:cNvPr>
          <p:cNvSpPr/>
          <p:nvPr userDrawn="1"/>
        </p:nvSpPr>
        <p:spPr>
          <a:xfrm>
            <a:off x="1" y="4305813"/>
            <a:ext cx="5851439" cy="1086584"/>
          </a:xfrm>
          <a:custGeom>
            <a:avLst/>
            <a:gdLst>
              <a:gd name="connsiteX0" fmla="*/ 0 w 5851439"/>
              <a:gd name="connsiteY0" fmla="*/ 0 h 1086584"/>
              <a:gd name="connsiteX1" fmla="*/ 5456705 w 5851439"/>
              <a:gd name="connsiteY1" fmla="*/ 0 h 1086584"/>
              <a:gd name="connsiteX2" fmla="*/ 5851439 w 5851439"/>
              <a:gd name="connsiteY2" fmla="*/ 394734 h 1086584"/>
              <a:gd name="connsiteX3" fmla="*/ 5851439 w 5851439"/>
              <a:gd name="connsiteY3" fmla="*/ 691850 h 1086584"/>
              <a:gd name="connsiteX4" fmla="*/ 5456705 w 5851439"/>
              <a:gd name="connsiteY4" fmla="*/ 1086584 h 1086584"/>
              <a:gd name="connsiteX5" fmla="*/ 0 w 5851439"/>
              <a:gd name="connsiteY5" fmla="*/ 1086584 h 10865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851439" h="1086584">
                <a:moveTo>
                  <a:pt x="0" y="0"/>
                </a:moveTo>
                <a:lnTo>
                  <a:pt x="5456705" y="0"/>
                </a:lnTo>
                <a:cubicBezTo>
                  <a:pt x="5674711" y="0"/>
                  <a:pt x="5851439" y="176728"/>
                  <a:pt x="5851439" y="394734"/>
                </a:cubicBezTo>
                <a:lnTo>
                  <a:pt x="5851439" y="691850"/>
                </a:lnTo>
                <a:cubicBezTo>
                  <a:pt x="5851439" y="909856"/>
                  <a:pt x="5674711" y="1086584"/>
                  <a:pt x="5456705" y="1086584"/>
                </a:cubicBezTo>
                <a:lnTo>
                  <a:pt x="0" y="1086584"/>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sp>
        <p:nvSpPr>
          <p:cNvPr id="11" name="Frihåndsform: figur 10">
            <a:extLst>
              <a:ext uri="{FF2B5EF4-FFF2-40B4-BE49-F238E27FC236}">
                <a16:creationId xmlns:a16="http://schemas.microsoft.com/office/drawing/2014/main" id="{30E5B8B8-97FB-B19F-D312-B4B35640D929}"/>
              </a:ext>
            </a:extLst>
          </p:cNvPr>
          <p:cNvSpPr/>
          <p:nvPr userDrawn="1"/>
        </p:nvSpPr>
        <p:spPr>
          <a:xfrm>
            <a:off x="0" y="736447"/>
            <a:ext cx="10652468" cy="4112658"/>
          </a:xfrm>
          <a:custGeom>
            <a:avLst/>
            <a:gdLst>
              <a:gd name="connsiteX0" fmla="*/ 0 w 10652468"/>
              <a:gd name="connsiteY0" fmla="*/ 0 h 4112658"/>
              <a:gd name="connsiteX1" fmla="*/ 10224587 w 10652468"/>
              <a:gd name="connsiteY1" fmla="*/ 0 h 4112658"/>
              <a:gd name="connsiteX2" fmla="*/ 10652468 w 10652468"/>
              <a:gd name="connsiteY2" fmla="*/ 427881 h 4112658"/>
              <a:gd name="connsiteX3" fmla="*/ 10652468 w 10652468"/>
              <a:gd name="connsiteY3" fmla="*/ 3684777 h 4112658"/>
              <a:gd name="connsiteX4" fmla="*/ 10224587 w 10652468"/>
              <a:gd name="connsiteY4" fmla="*/ 4112658 h 4112658"/>
              <a:gd name="connsiteX5" fmla="*/ 0 w 10652468"/>
              <a:gd name="connsiteY5" fmla="*/ 4112658 h 41126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652468" h="4112658">
                <a:moveTo>
                  <a:pt x="0" y="0"/>
                </a:moveTo>
                <a:lnTo>
                  <a:pt x="10224587" y="0"/>
                </a:lnTo>
                <a:cubicBezTo>
                  <a:pt x="10460899" y="0"/>
                  <a:pt x="10652468" y="191569"/>
                  <a:pt x="10652468" y="427881"/>
                </a:cubicBezTo>
                <a:lnTo>
                  <a:pt x="10652468" y="3684777"/>
                </a:lnTo>
                <a:cubicBezTo>
                  <a:pt x="10652468" y="3921089"/>
                  <a:pt x="10460899" y="4112658"/>
                  <a:pt x="10224587" y="4112658"/>
                </a:cubicBezTo>
                <a:lnTo>
                  <a:pt x="0" y="4112658"/>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sp>
        <p:nvSpPr>
          <p:cNvPr id="2" name="Tittel 1">
            <a:extLst>
              <a:ext uri="{FF2B5EF4-FFF2-40B4-BE49-F238E27FC236}">
                <a16:creationId xmlns:a16="http://schemas.microsoft.com/office/drawing/2014/main" id="{D203A891-1F18-C27A-374D-636AFF7BC12E}"/>
              </a:ext>
            </a:extLst>
          </p:cNvPr>
          <p:cNvSpPr>
            <a:spLocks noGrp="1"/>
          </p:cNvSpPr>
          <p:nvPr>
            <p:ph type="ctrTitle"/>
          </p:nvPr>
        </p:nvSpPr>
        <p:spPr>
          <a:xfrm>
            <a:off x="989263" y="1053033"/>
            <a:ext cx="9383461" cy="3412581"/>
          </a:xfrm>
        </p:spPr>
        <p:txBody>
          <a:bodyPr anchor="ctr">
            <a:normAutofit/>
          </a:bodyPr>
          <a:lstStyle>
            <a:lvl1pPr algn="l">
              <a:lnSpc>
                <a:spcPts val="5600"/>
              </a:lnSpc>
              <a:defRPr sz="4800" b="1">
                <a:solidFill>
                  <a:schemeClr val="tx1"/>
                </a:solidFill>
              </a:defRPr>
            </a:lvl1pPr>
          </a:lstStyle>
          <a:p>
            <a:r>
              <a:rPr lang="en-GB" err="1"/>
              <a:t>Klikk</a:t>
            </a:r>
            <a:r>
              <a:rPr lang="en-GB"/>
              <a:t> for å </a:t>
            </a:r>
            <a:r>
              <a:rPr lang="en-GB" err="1"/>
              <a:t>redigere</a:t>
            </a:r>
            <a:r>
              <a:rPr lang="en-GB"/>
              <a:t> </a:t>
            </a:r>
            <a:r>
              <a:rPr lang="en-GB" err="1"/>
              <a:t>tittelstil</a:t>
            </a:r>
            <a:endParaRPr lang="en-GB"/>
          </a:p>
        </p:txBody>
      </p:sp>
      <p:sp>
        <p:nvSpPr>
          <p:cNvPr id="4" name="Plassholder for dato 3">
            <a:extLst>
              <a:ext uri="{FF2B5EF4-FFF2-40B4-BE49-F238E27FC236}">
                <a16:creationId xmlns:a16="http://schemas.microsoft.com/office/drawing/2014/main" id="{FED23DD3-96DB-DE88-2CD1-1277B8FF6F74}"/>
              </a:ext>
            </a:extLst>
          </p:cNvPr>
          <p:cNvSpPr>
            <a:spLocks noGrp="1"/>
          </p:cNvSpPr>
          <p:nvPr>
            <p:ph type="dt" sz="half" idx="10"/>
          </p:nvPr>
        </p:nvSpPr>
        <p:spPr/>
        <p:txBody>
          <a:bodyPr/>
          <a:lstStyle/>
          <a:p>
            <a:fld id="{16235ACC-B2CE-42DE-95FA-BAFCEBF6BDB9}" type="datetime1">
              <a:rPr lang="en-GB" smtClean="0"/>
              <a:t>08/11/2024</a:t>
            </a:fld>
            <a:endParaRPr lang="en-GB"/>
          </a:p>
        </p:txBody>
      </p:sp>
      <p:sp>
        <p:nvSpPr>
          <p:cNvPr id="5" name="Plassholder for bunntekst 4">
            <a:extLst>
              <a:ext uri="{FF2B5EF4-FFF2-40B4-BE49-F238E27FC236}">
                <a16:creationId xmlns:a16="http://schemas.microsoft.com/office/drawing/2014/main" id="{047D9EA5-A5CC-D0C2-B8A6-4A3F4A034299}"/>
              </a:ext>
            </a:extLst>
          </p:cNvPr>
          <p:cNvSpPr>
            <a:spLocks noGrp="1"/>
          </p:cNvSpPr>
          <p:nvPr>
            <p:ph type="ftr" sz="quarter" idx="11"/>
          </p:nvPr>
        </p:nvSpPr>
        <p:spPr/>
        <p:txBody>
          <a:bodyPr/>
          <a:lstStyle/>
          <a:p>
            <a:endParaRPr lang="en-GB"/>
          </a:p>
        </p:txBody>
      </p:sp>
      <p:sp>
        <p:nvSpPr>
          <p:cNvPr id="18" name="Undertittel 2">
            <a:extLst>
              <a:ext uri="{FF2B5EF4-FFF2-40B4-BE49-F238E27FC236}">
                <a16:creationId xmlns:a16="http://schemas.microsoft.com/office/drawing/2014/main" id="{5DCDDAAE-1C7F-F3D1-5659-162FCA8E4845}"/>
              </a:ext>
            </a:extLst>
          </p:cNvPr>
          <p:cNvSpPr>
            <a:spLocks noGrp="1"/>
          </p:cNvSpPr>
          <p:nvPr>
            <p:ph type="subTitle" idx="1"/>
          </p:nvPr>
        </p:nvSpPr>
        <p:spPr>
          <a:xfrm>
            <a:off x="1039236" y="4922681"/>
            <a:ext cx="4390013" cy="359477"/>
          </a:xfrm>
        </p:spPr>
        <p:txBody>
          <a:bodyPr>
            <a:normAutofit/>
          </a:bodyPr>
          <a:lstStyle>
            <a:lvl1pPr marL="0" indent="0" algn="l">
              <a:lnSpc>
                <a:spcPct val="100000"/>
              </a:lnSpc>
              <a:spcBef>
                <a:spcPts val="0"/>
              </a:spcBef>
              <a:buNone/>
              <a:defRPr sz="1400">
                <a:solidFill>
                  <a:srgbClr val="292929"/>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err="1"/>
              <a:t>Klikk</a:t>
            </a:r>
            <a:r>
              <a:rPr lang="en-GB"/>
              <a:t> for å </a:t>
            </a:r>
            <a:r>
              <a:rPr lang="en-GB" err="1"/>
              <a:t>redigere</a:t>
            </a:r>
            <a:r>
              <a:rPr lang="en-GB"/>
              <a:t> </a:t>
            </a:r>
            <a:r>
              <a:rPr lang="en-GB" err="1"/>
              <a:t>undertittelstil</a:t>
            </a:r>
            <a:r>
              <a:rPr lang="en-GB"/>
              <a:t> </a:t>
            </a:r>
            <a:r>
              <a:rPr lang="en-GB" err="1"/>
              <a:t>i</a:t>
            </a:r>
            <a:r>
              <a:rPr lang="en-GB"/>
              <a:t> </a:t>
            </a:r>
            <a:r>
              <a:rPr lang="en-GB" err="1"/>
              <a:t>malen</a:t>
            </a:r>
            <a:endParaRPr lang="en-GB"/>
          </a:p>
        </p:txBody>
      </p:sp>
      <p:sp>
        <p:nvSpPr>
          <p:cNvPr id="19" name="Plassholder for lysbildenummer 4">
            <a:extLst>
              <a:ext uri="{FF2B5EF4-FFF2-40B4-BE49-F238E27FC236}">
                <a16:creationId xmlns:a16="http://schemas.microsoft.com/office/drawing/2014/main" id="{4FDAF359-0D69-0BB9-A1D6-EB4FA493D1EB}"/>
              </a:ext>
            </a:extLst>
          </p:cNvPr>
          <p:cNvSpPr>
            <a:spLocks noGrp="1"/>
          </p:cNvSpPr>
          <p:nvPr>
            <p:ph type="sldNum" sz="quarter" idx="12"/>
          </p:nvPr>
        </p:nvSpPr>
        <p:spPr>
          <a:xfrm>
            <a:off x="0" y="-244839"/>
            <a:ext cx="586545" cy="107722"/>
          </a:xfrm>
        </p:spPr>
        <p:txBody>
          <a:bodyPr>
            <a:spAutoFit/>
          </a:bodyPr>
          <a:lstStyle>
            <a:lvl1pPr>
              <a:defRPr sz="100"/>
            </a:lvl1pPr>
          </a:lstStyle>
          <a:p>
            <a:fld id="{431395A8-EFA2-4C09-BFB9-F80178931A29}" type="slidenum">
              <a:rPr lang="en-GB" smtClean="0"/>
              <a:pPr/>
              <a:t>‹#›</a:t>
            </a:fld>
            <a:endParaRPr lang="en-GB"/>
          </a:p>
        </p:txBody>
      </p:sp>
      <p:pic>
        <p:nvPicPr>
          <p:cNvPr id="3" name="Picture 6">
            <a:extLst>
              <a:ext uri="{FF2B5EF4-FFF2-40B4-BE49-F238E27FC236}">
                <a16:creationId xmlns:a16="http://schemas.microsoft.com/office/drawing/2014/main" id="{00BF0BFF-943C-F3DC-DCD7-65AD9B52D035}"/>
              </a:ext>
            </a:extLst>
          </p:cNvPr>
          <p:cNvPicPr>
            <a:picLocks/>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388800" y="6224400"/>
            <a:ext cx="1299600" cy="302467"/>
          </a:xfrm>
          <a:prstGeom prst="rect">
            <a:avLst/>
          </a:prstGeom>
        </p:spPr>
      </p:pic>
    </p:spTree>
    <p:extLst>
      <p:ext uri="{BB962C8B-B14F-4D97-AF65-F5344CB8AC3E}">
        <p14:creationId xmlns:p14="http://schemas.microsoft.com/office/powerpoint/2010/main" val="231511491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preserve="1" userDrawn="1">
  <p:cSld name="Tittellysbilde med bilde">
    <p:spTree>
      <p:nvGrpSpPr>
        <p:cNvPr id="1" name=""/>
        <p:cNvGrpSpPr/>
        <p:nvPr/>
      </p:nvGrpSpPr>
      <p:grpSpPr>
        <a:xfrm>
          <a:off x="0" y="0"/>
          <a:ext cx="0" cy="0"/>
          <a:chOff x="0" y="0"/>
          <a:chExt cx="0" cy="0"/>
        </a:xfrm>
      </p:grpSpPr>
      <p:sp>
        <p:nvSpPr>
          <p:cNvPr id="30" name="Plassholder for bilde 29">
            <a:extLst>
              <a:ext uri="{FF2B5EF4-FFF2-40B4-BE49-F238E27FC236}">
                <a16:creationId xmlns:a16="http://schemas.microsoft.com/office/drawing/2014/main" id="{CFFACC77-FB24-2C2A-787A-E3C906E583E0}"/>
              </a:ext>
            </a:extLst>
          </p:cNvPr>
          <p:cNvSpPr>
            <a:spLocks noGrp="1"/>
          </p:cNvSpPr>
          <p:nvPr>
            <p:ph type="pic" sz="quarter" idx="13"/>
          </p:nvPr>
        </p:nvSpPr>
        <p:spPr>
          <a:xfrm>
            <a:off x="5829295" y="0"/>
            <a:ext cx="6362705" cy="6858000"/>
          </a:xfrm>
          <a:custGeom>
            <a:avLst/>
            <a:gdLst>
              <a:gd name="connsiteX0" fmla="*/ 7602 w 6362705"/>
              <a:gd name="connsiteY0" fmla="*/ 0 h 6858000"/>
              <a:gd name="connsiteX1" fmla="*/ 6362705 w 6362705"/>
              <a:gd name="connsiteY1" fmla="*/ 0 h 6858000"/>
              <a:gd name="connsiteX2" fmla="*/ 6362705 w 6362705"/>
              <a:gd name="connsiteY2" fmla="*/ 6858000 h 6858000"/>
              <a:gd name="connsiteX3" fmla="*/ 1073655 w 6362705"/>
              <a:gd name="connsiteY3" fmla="*/ 6858000 h 6858000"/>
              <a:gd name="connsiteX4" fmla="*/ 0 w 6362705"/>
              <a:gd name="connsiteY4" fmla="*/ 5784345 h 6858000"/>
              <a:gd name="connsiteX5" fmla="*/ 0 w 6362705"/>
              <a:gd name="connsiteY5" fmla="*/ 5472257 h 6858000"/>
              <a:gd name="connsiteX6" fmla="*/ 241717 w 6362705"/>
              <a:gd name="connsiteY6" fmla="*/ 5472257 h 6858000"/>
              <a:gd name="connsiteX7" fmla="*/ 768581 w 6362705"/>
              <a:gd name="connsiteY7" fmla="*/ 4945393 h 6858000"/>
              <a:gd name="connsiteX8" fmla="*/ 768581 w 6362705"/>
              <a:gd name="connsiteY8" fmla="*/ 4361417 h 6858000"/>
              <a:gd name="connsiteX9" fmla="*/ 768581 w 6362705"/>
              <a:gd name="connsiteY9" fmla="*/ 2167383 h 6858000"/>
              <a:gd name="connsiteX10" fmla="*/ 768581 w 6362705"/>
              <a:gd name="connsiteY10" fmla="*/ 1583407 h 6858000"/>
              <a:gd name="connsiteX11" fmla="*/ 241717 w 6362705"/>
              <a:gd name="connsiteY11" fmla="*/ 1056543 h 6858000"/>
              <a:gd name="connsiteX12" fmla="*/ 0 w 6362705"/>
              <a:gd name="connsiteY12" fmla="*/ 1056543 h 6858000"/>
              <a:gd name="connsiteX13" fmla="*/ 0 w 6362705"/>
              <a:gd name="connsiteY13" fmla="*/ 123255 h 6858000"/>
              <a:gd name="connsiteX14" fmla="*/ 5544 w 6362705"/>
              <a:gd name="connsiteY14" fmla="*/ 1348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6362705" h="6858000">
                <a:moveTo>
                  <a:pt x="7602" y="0"/>
                </a:moveTo>
                <a:lnTo>
                  <a:pt x="6362705" y="0"/>
                </a:lnTo>
                <a:lnTo>
                  <a:pt x="6362705" y="6858000"/>
                </a:lnTo>
                <a:lnTo>
                  <a:pt x="1073655" y="6858000"/>
                </a:lnTo>
                <a:cubicBezTo>
                  <a:pt x="480692" y="6858000"/>
                  <a:pt x="0" y="6377308"/>
                  <a:pt x="0" y="5784345"/>
                </a:cubicBezTo>
                <a:lnTo>
                  <a:pt x="0" y="5472257"/>
                </a:lnTo>
                <a:lnTo>
                  <a:pt x="241717" y="5472257"/>
                </a:lnTo>
                <a:cubicBezTo>
                  <a:pt x="532696" y="5472257"/>
                  <a:pt x="768581" y="5236372"/>
                  <a:pt x="768581" y="4945393"/>
                </a:cubicBezTo>
                <a:lnTo>
                  <a:pt x="768581" y="4361417"/>
                </a:lnTo>
                <a:lnTo>
                  <a:pt x="768581" y="2167383"/>
                </a:lnTo>
                <a:lnTo>
                  <a:pt x="768581" y="1583407"/>
                </a:lnTo>
                <a:cubicBezTo>
                  <a:pt x="768581" y="1292428"/>
                  <a:pt x="532696" y="1056543"/>
                  <a:pt x="241717" y="1056543"/>
                </a:cubicBezTo>
                <a:lnTo>
                  <a:pt x="0" y="1056543"/>
                </a:lnTo>
                <a:lnTo>
                  <a:pt x="0" y="123255"/>
                </a:lnTo>
                <a:cubicBezTo>
                  <a:pt x="0" y="86195"/>
                  <a:pt x="1878" y="49573"/>
                  <a:pt x="5544" y="13480"/>
                </a:cubicBezTo>
                <a:close/>
              </a:path>
            </a:pathLst>
          </a:custGeom>
          <a:solidFill>
            <a:schemeClr val="bg1">
              <a:lumMod val="75000"/>
            </a:schemeClr>
          </a:solidFill>
        </p:spPr>
        <p:txBody>
          <a:bodyPr wrap="square" tIns="870268">
            <a:noAutofit/>
          </a:bodyPr>
          <a:lstStyle>
            <a:lvl1pPr marL="228600" indent="-228600" algn="ctr" defTabSz="914400" rtl="0" eaLnBrk="1" latinLnBrk="0" hangingPunct="1">
              <a:lnSpc>
                <a:spcPct val="90000"/>
              </a:lnSpc>
              <a:spcBef>
                <a:spcPts val="1000"/>
              </a:spcBef>
              <a:buFont typeface="Arial" panose="020B0604020202020204" pitchFamily="34" charset="0"/>
              <a:buNone/>
              <a:defRPr sz="2000"/>
            </a:lvl1pPr>
          </a:lstStyle>
          <a:p>
            <a:endParaRPr lang="nb-NO"/>
          </a:p>
        </p:txBody>
      </p:sp>
      <p:sp>
        <p:nvSpPr>
          <p:cNvPr id="13" name="Frihåndsform: figur 12">
            <a:extLst>
              <a:ext uri="{FF2B5EF4-FFF2-40B4-BE49-F238E27FC236}">
                <a16:creationId xmlns:a16="http://schemas.microsoft.com/office/drawing/2014/main" id="{DD5D392F-451B-2E97-93E5-84CADFE79C76}"/>
              </a:ext>
            </a:extLst>
          </p:cNvPr>
          <p:cNvSpPr/>
          <p:nvPr userDrawn="1"/>
        </p:nvSpPr>
        <p:spPr>
          <a:xfrm>
            <a:off x="0" y="1640519"/>
            <a:ext cx="6597876" cy="3831738"/>
          </a:xfrm>
          <a:custGeom>
            <a:avLst/>
            <a:gdLst>
              <a:gd name="connsiteX0" fmla="*/ 0 w 6597876"/>
              <a:gd name="connsiteY0" fmla="*/ 0 h 3831738"/>
              <a:gd name="connsiteX1" fmla="*/ 6071012 w 6597876"/>
              <a:gd name="connsiteY1" fmla="*/ 0 h 3831738"/>
              <a:gd name="connsiteX2" fmla="*/ 6597876 w 6597876"/>
              <a:gd name="connsiteY2" fmla="*/ 526864 h 3831738"/>
              <a:gd name="connsiteX3" fmla="*/ 6597876 w 6597876"/>
              <a:gd name="connsiteY3" fmla="*/ 3304874 h 3831738"/>
              <a:gd name="connsiteX4" fmla="*/ 6071012 w 6597876"/>
              <a:gd name="connsiteY4" fmla="*/ 3831738 h 3831738"/>
              <a:gd name="connsiteX5" fmla="*/ 0 w 6597876"/>
              <a:gd name="connsiteY5" fmla="*/ 3831738 h 38317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597876" h="3831738">
                <a:moveTo>
                  <a:pt x="0" y="0"/>
                </a:moveTo>
                <a:lnTo>
                  <a:pt x="6071012" y="0"/>
                </a:lnTo>
                <a:cubicBezTo>
                  <a:pt x="6361991" y="0"/>
                  <a:pt x="6597876" y="235885"/>
                  <a:pt x="6597876" y="526864"/>
                </a:cubicBezTo>
                <a:lnTo>
                  <a:pt x="6597876" y="3304874"/>
                </a:lnTo>
                <a:cubicBezTo>
                  <a:pt x="6597876" y="3595853"/>
                  <a:pt x="6361991" y="3831738"/>
                  <a:pt x="6071012" y="3831738"/>
                </a:cubicBezTo>
                <a:lnTo>
                  <a:pt x="0" y="3831738"/>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sp>
        <p:nvSpPr>
          <p:cNvPr id="26" name="Frihåndsform: figur 25">
            <a:extLst>
              <a:ext uri="{FF2B5EF4-FFF2-40B4-BE49-F238E27FC236}">
                <a16:creationId xmlns:a16="http://schemas.microsoft.com/office/drawing/2014/main" id="{892BCDB3-75FF-7A26-7C22-5EBF1A8DCE6F}"/>
              </a:ext>
            </a:extLst>
          </p:cNvPr>
          <p:cNvSpPr/>
          <p:nvPr userDrawn="1"/>
        </p:nvSpPr>
        <p:spPr>
          <a:xfrm>
            <a:off x="0" y="1056543"/>
            <a:ext cx="6597876" cy="3831738"/>
          </a:xfrm>
          <a:custGeom>
            <a:avLst/>
            <a:gdLst>
              <a:gd name="connsiteX0" fmla="*/ 0 w 6597876"/>
              <a:gd name="connsiteY0" fmla="*/ 0 h 3831738"/>
              <a:gd name="connsiteX1" fmla="*/ 6071012 w 6597876"/>
              <a:gd name="connsiteY1" fmla="*/ 0 h 3831738"/>
              <a:gd name="connsiteX2" fmla="*/ 6597876 w 6597876"/>
              <a:gd name="connsiteY2" fmla="*/ 526864 h 3831738"/>
              <a:gd name="connsiteX3" fmla="*/ 6597876 w 6597876"/>
              <a:gd name="connsiteY3" fmla="*/ 3304874 h 3831738"/>
              <a:gd name="connsiteX4" fmla="*/ 6071012 w 6597876"/>
              <a:gd name="connsiteY4" fmla="*/ 3831738 h 3831738"/>
              <a:gd name="connsiteX5" fmla="*/ 0 w 6597876"/>
              <a:gd name="connsiteY5" fmla="*/ 3831738 h 38317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597876" h="3831738">
                <a:moveTo>
                  <a:pt x="0" y="0"/>
                </a:moveTo>
                <a:lnTo>
                  <a:pt x="6071012" y="0"/>
                </a:lnTo>
                <a:cubicBezTo>
                  <a:pt x="6361991" y="0"/>
                  <a:pt x="6597876" y="235885"/>
                  <a:pt x="6597876" y="526864"/>
                </a:cubicBezTo>
                <a:lnTo>
                  <a:pt x="6597876" y="3304874"/>
                </a:lnTo>
                <a:cubicBezTo>
                  <a:pt x="6597876" y="3595853"/>
                  <a:pt x="6361991" y="3831738"/>
                  <a:pt x="6071012" y="3831738"/>
                </a:cubicBezTo>
                <a:lnTo>
                  <a:pt x="0" y="3831738"/>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sp>
        <p:nvSpPr>
          <p:cNvPr id="4" name="Plassholder for dato 3">
            <a:extLst>
              <a:ext uri="{FF2B5EF4-FFF2-40B4-BE49-F238E27FC236}">
                <a16:creationId xmlns:a16="http://schemas.microsoft.com/office/drawing/2014/main" id="{FED23DD3-96DB-DE88-2CD1-1277B8FF6F74}"/>
              </a:ext>
            </a:extLst>
          </p:cNvPr>
          <p:cNvSpPr>
            <a:spLocks noGrp="1"/>
          </p:cNvSpPr>
          <p:nvPr>
            <p:ph type="dt" sz="half" idx="10"/>
          </p:nvPr>
        </p:nvSpPr>
        <p:spPr/>
        <p:txBody>
          <a:bodyPr/>
          <a:lstStyle/>
          <a:p>
            <a:fld id="{61518D5E-40DF-49A8-AA85-2B4756C3D1C4}" type="datetime1">
              <a:rPr lang="en-GB" smtClean="0"/>
              <a:t>08/11/2024</a:t>
            </a:fld>
            <a:endParaRPr lang="en-GB"/>
          </a:p>
        </p:txBody>
      </p:sp>
      <p:sp>
        <p:nvSpPr>
          <p:cNvPr id="5" name="Plassholder for bunntekst 4">
            <a:extLst>
              <a:ext uri="{FF2B5EF4-FFF2-40B4-BE49-F238E27FC236}">
                <a16:creationId xmlns:a16="http://schemas.microsoft.com/office/drawing/2014/main" id="{047D9EA5-A5CC-D0C2-B8A6-4A3F4A034299}"/>
              </a:ext>
            </a:extLst>
          </p:cNvPr>
          <p:cNvSpPr>
            <a:spLocks noGrp="1"/>
          </p:cNvSpPr>
          <p:nvPr>
            <p:ph type="ftr" sz="quarter" idx="11"/>
          </p:nvPr>
        </p:nvSpPr>
        <p:spPr/>
        <p:txBody>
          <a:bodyPr/>
          <a:lstStyle/>
          <a:p>
            <a:endParaRPr lang="en-GB"/>
          </a:p>
        </p:txBody>
      </p:sp>
      <p:sp>
        <p:nvSpPr>
          <p:cNvPr id="24" name="Undertittel 2">
            <a:extLst>
              <a:ext uri="{FF2B5EF4-FFF2-40B4-BE49-F238E27FC236}">
                <a16:creationId xmlns:a16="http://schemas.microsoft.com/office/drawing/2014/main" id="{A960CAEB-4411-A01E-5035-61133424766F}"/>
              </a:ext>
            </a:extLst>
          </p:cNvPr>
          <p:cNvSpPr>
            <a:spLocks noGrp="1"/>
          </p:cNvSpPr>
          <p:nvPr>
            <p:ph type="subTitle" idx="1"/>
          </p:nvPr>
        </p:nvSpPr>
        <p:spPr>
          <a:xfrm>
            <a:off x="1039236" y="4998881"/>
            <a:ext cx="4390013" cy="359477"/>
          </a:xfrm>
        </p:spPr>
        <p:txBody>
          <a:bodyPr>
            <a:normAutofit/>
          </a:bodyPr>
          <a:lstStyle>
            <a:lvl1pPr marL="0" indent="0" algn="l">
              <a:lnSpc>
                <a:spcPct val="100000"/>
              </a:lnSpc>
              <a:spcBef>
                <a:spcPts val="0"/>
              </a:spcBef>
              <a:buNone/>
              <a:defRPr sz="1400">
                <a:solidFill>
                  <a:srgbClr val="292929"/>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err="1"/>
              <a:t>Klikk</a:t>
            </a:r>
            <a:r>
              <a:rPr lang="en-GB"/>
              <a:t> for å </a:t>
            </a:r>
            <a:r>
              <a:rPr lang="en-GB" err="1"/>
              <a:t>redigere</a:t>
            </a:r>
            <a:r>
              <a:rPr lang="en-GB"/>
              <a:t> </a:t>
            </a:r>
            <a:r>
              <a:rPr lang="en-GB" err="1"/>
              <a:t>undertittelstil</a:t>
            </a:r>
            <a:r>
              <a:rPr lang="en-GB"/>
              <a:t> </a:t>
            </a:r>
            <a:r>
              <a:rPr lang="en-GB" err="1"/>
              <a:t>i</a:t>
            </a:r>
            <a:r>
              <a:rPr lang="en-GB"/>
              <a:t> </a:t>
            </a:r>
            <a:r>
              <a:rPr lang="en-GB" err="1"/>
              <a:t>malen</a:t>
            </a:r>
            <a:endParaRPr lang="en-GB"/>
          </a:p>
        </p:txBody>
      </p:sp>
      <p:sp>
        <p:nvSpPr>
          <p:cNvPr id="31" name="Tittel 1">
            <a:extLst>
              <a:ext uri="{FF2B5EF4-FFF2-40B4-BE49-F238E27FC236}">
                <a16:creationId xmlns:a16="http://schemas.microsoft.com/office/drawing/2014/main" id="{53C89E79-20EC-62D7-D892-6FB3C1147377}"/>
              </a:ext>
            </a:extLst>
          </p:cNvPr>
          <p:cNvSpPr>
            <a:spLocks noGrp="1"/>
          </p:cNvSpPr>
          <p:nvPr>
            <p:ph type="ctrTitle"/>
          </p:nvPr>
        </p:nvSpPr>
        <p:spPr>
          <a:xfrm>
            <a:off x="989265" y="1306733"/>
            <a:ext cx="5354385" cy="3322418"/>
          </a:xfrm>
        </p:spPr>
        <p:txBody>
          <a:bodyPr anchor="ctr">
            <a:normAutofit/>
          </a:bodyPr>
          <a:lstStyle>
            <a:lvl1pPr algn="l">
              <a:lnSpc>
                <a:spcPct val="100000"/>
              </a:lnSpc>
              <a:defRPr sz="4200" b="1">
                <a:solidFill>
                  <a:schemeClr val="tx1"/>
                </a:solidFill>
              </a:defRPr>
            </a:lvl1pPr>
          </a:lstStyle>
          <a:p>
            <a:r>
              <a:rPr lang="en-GB" err="1"/>
              <a:t>Klikk</a:t>
            </a:r>
            <a:r>
              <a:rPr lang="en-GB"/>
              <a:t> for å </a:t>
            </a:r>
            <a:r>
              <a:rPr lang="en-GB" err="1"/>
              <a:t>redigere</a:t>
            </a:r>
            <a:r>
              <a:rPr lang="en-GB"/>
              <a:t> </a:t>
            </a:r>
            <a:r>
              <a:rPr lang="en-GB" err="1"/>
              <a:t>tittelstil</a:t>
            </a:r>
            <a:endParaRPr lang="en-GB"/>
          </a:p>
        </p:txBody>
      </p:sp>
      <p:sp>
        <p:nvSpPr>
          <p:cNvPr id="32" name="Plassholder for lysbildenummer 4">
            <a:extLst>
              <a:ext uri="{FF2B5EF4-FFF2-40B4-BE49-F238E27FC236}">
                <a16:creationId xmlns:a16="http://schemas.microsoft.com/office/drawing/2014/main" id="{455FC327-609F-7C42-77CF-D2C53FF829ED}"/>
              </a:ext>
            </a:extLst>
          </p:cNvPr>
          <p:cNvSpPr>
            <a:spLocks noGrp="1"/>
          </p:cNvSpPr>
          <p:nvPr>
            <p:ph type="sldNum" sz="quarter" idx="12"/>
          </p:nvPr>
        </p:nvSpPr>
        <p:spPr>
          <a:xfrm>
            <a:off x="0" y="-244839"/>
            <a:ext cx="586545" cy="107722"/>
          </a:xfrm>
        </p:spPr>
        <p:txBody>
          <a:bodyPr>
            <a:spAutoFit/>
          </a:bodyPr>
          <a:lstStyle>
            <a:lvl1pPr>
              <a:defRPr sz="100"/>
            </a:lvl1pPr>
          </a:lstStyle>
          <a:p>
            <a:fld id="{431395A8-EFA2-4C09-BFB9-F80178931A29}" type="slidenum">
              <a:rPr lang="en-GB" smtClean="0"/>
              <a:pPr/>
              <a:t>‹#›</a:t>
            </a:fld>
            <a:endParaRPr lang="en-GB"/>
          </a:p>
        </p:txBody>
      </p:sp>
      <p:pic>
        <p:nvPicPr>
          <p:cNvPr id="2" name="Picture 6">
            <a:extLst>
              <a:ext uri="{FF2B5EF4-FFF2-40B4-BE49-F238E27FC236}">
                <a16:creationId xmlns:a16="http://schemas.microsoft.com/office/drawing/2014/main" id="{1E82752B-B52C-F927-6D8B-60E413138377}"/>
              </a:ext>
            </a:extLst>
          </p:cNvPr>
          <p:cNvPicPr>
            <a:picLocks/>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388800" y="6224400"/>
            <a:ext cx="1299600" cy="302467"/>
          </a:xfrm>
          <a:prstGeom prst="rect">
            <a:avLst/>
          </a:prstGeom>
        </p:spPr>
      </p:pic>
    </p:spTree>
    <p:extLst>
      <p:ext uri="{BB962C8B-B14F-4D97-AF65-F5344CB8AC3E}">
        <p14:creationId xmlns:p14="http://schemas.microsoft.com/office/powerpoint/2010/main" val="244975159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obj" preserve="1">
  <p:cSld name="Tittel og innho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3BB69EA4-EB27-1E68-0B84-5ED7BB85B171}"/>
              </a:ext>
            </a:extLst>
          </p:cNvPr>
          <p:cNvSpPr>
            <a:spLocks noGrp="1"/>
          </p:cNvSpPr>
          <p:nvPr>
            <p:ph type="title"/>
          </p:nvPr>
        </p:nvSpPr>
        <p:spPr/>
        <p:txBody>
          <a:bodyPr/>
          <a:lstStyle/>
          <a:p>
            <a:r>
              <a:rPr lang="en-GB" err="1"/>
              <a:t>Klikk</a:t>
            </a:r>
            <a:r>
              <a:rPr lang="en-GB"/>
              <a:t> for å </a:t>
            </a:r>
            <a:r>
              <a:rPr lang="en-GB" err="1"/>
              <a:t>redigere</a:t>
            </a:r>
            <a:r>
              <a:rPr lang="en-GB"/>
              <a:t> </a:t>
            </a:r>
            <a:r>
              <a:rPr lang="en-GB" err="1"/>
              <a:t>tittelstil</a:t>
            </a:r>
            <a:endParaRPr lang="en-GB"/>
          </a:p>
        </p:txBody>
      </p:sp>
      <p:sp>
        <p:nvSpPr>
          <p:cNvPr id="3" name="Plassholder for innhold 2">
            <a:extLst>
              <a:ext uri="{FF2B5EF4-FFF2-40B4-BE49-F238E27FC236}">
                <a16:creationId xmlns:a16="http://schemas.microsoft.com/office/drawing/2014/main" id="{1BFBAC58-2270-DC52-2E0E-E37CED84DD75}"/>
              </a:ext>
            </a:extLst>
          </p:cNvPr>
          <p:cNvSpPr>
            <a:spLocks noGrp="1"/>
          </p:cNvSpPr>
          <p:nvPr>
            <p:ph idx="1"/>
          </p:nvPr>
        </p:nvSpPr>
        <p:spPr/>
        <p:txBody>
          <a:bodyPr/>
          <a:lstStyle/>
          <a:p>
            <a:pPr lvl="0"/>
            <a:r>
              <a:rPr lang="en-GB" err="1"/>
              <a:t>Klikk</a:t>
            </a:r>
            <a:r>
              <a:rPr lang="en-GB"/>
              <a:t> for å </a:t>
            </a:r>
            <a:r>
              <a:rPr lang="en-GB" err="1"/>
              <a:t>redigere</a:t>
            </a:r>
            <a:r>
              <a:rPr lang="en-GB"/>
              <a:t> </a:t>
            </a:r>
            <a:r>
              <a:rPr lang="en-GB" err="1"/>
              <a:t>tekststiler</a:t>
            </a:r>
            <a:r>
              <a:rPr lang="en-GB"/>
              <a:t> </a:t>
            </a:r>
            <a:r>
              <a:rPr lang="en-GB" err="1"/>
              <a:t>i</a:t>
            </a:r>
            <a:r>
              <a:rPr lang="en-GB"/>
              <a:t> </a:t>
            </a:r>
            <a:r>
              <a:rPr lang="en-GB" err="1"/>
              <a:t>malen</a:t>
            </a:r>
            <a:endParaRPr lang="en-GB"/>
          </a:p>
          <a:p>
            <a:pPr lvl="1"/>
            <a:r>
              <a:rPr lang="en-GB"/>
              <a:t>Andre </a:t>
            </a:r>
            <a:r>
              <a:rPr lang="en-GB" err="1"/>
              <a:t>nivå</a:t>
            </a:r>
            <a:endParaRPr lang="en-GB"/>
          </a:p>
          <a:p>
            <a:pPr lvl="2"/>
            <a:r>
              <a:rPr lang="en-GB" err="1"/>
              <a:t>Tredje</a:t>
            </a:r>
            <a:r>
              <a:rPr lang="en-GB"/>
              <a:t> </a:t>
            </a:r>
            <a:r>
              <a:rPr lang="en-GB" err="1"/>
              <a:t>nivå</a:t>
            </a:r>
            <a:endParaRPr lang="en-GB"/>
          </a:p>
          <a:p>
            <a:pPr lvl="3"/>
            <a:r>
              <a:rPr lang="en-GB" err="1"/>
              <a:t>Fjerde</a:t>
            </a:r>
            <a:r>
              <a:rPr lang="en-GB"/>
              <a:t> </a:t>
            </a:r>
            <a:r>
              <a:rPr lang="en-GB" err="1"/>
              <a:t>nivå</a:t>
            </a:r>
            <a:endParaRPr lang="en-GB"/>
          </a:p>
          <a:p>
            <a:pPr lvl="4"/>
            <a:r>
              <a:rPr lang="en-GB" err="1"/>
              <a:t>Femte</a:t>
            </a:r>
            <a:r>
              <a:rPr lang="en-GB"/>
              <a:t> </a:t>
            </a:r>
            <a:r>
              <a:rPr lang="en-GB" err="1"/>
              <a:t>nivå</a:t>
            </a:r>
            <a:endParaRPr lang="en-GB"/>
          </a:p>
        </p:txBody>
      </p:sp>
      <p:sp>
        <p:nvSpPr>
          <p:cNvPr id="4" name="Plassholder for dato 3">
            <a:extLst>
              <a:ext uri="{FF2B5EF4-FFF2-40B4-BE49-F238E27FC236}">
                <a16:creationId xmlns:a16="http://schemas.microsoft.com/office/drawing/2014/main" id="{CC58F2D1-5F75-D42C-1513-479FFB388FB7}"/>
              </a:ext>
            </a:extLst>
          </p:cNvPr>
          <p:cNvSpPr>
            <a:spLocks noGrp="1"/>
          </p:cNvSpPr>
          <p:nvPr>
            <p:ph type="dt" sz="half" idx="10"/>
          </p:nvPr>
        </p:nvSpPr>
        <p:spPr/>
        <p:txBody>
          <a:bodyPr/>
          <a:lstStyle/>
          <a:p>
            <a:fld id="{BD35632C-B977-42BA-8273-570100BFC9A0}" type="datetime1">
              <a:rPr lang="en-GB" smtClean="0"/>
              <a:t>08/11/2024</a:t>
            </a:fld>
            <a:endParaRPr lang="en-GB"/>
          </a:p>
        </p:txBody>
      </p:sp>
      <p:sp>
        <p:nvSpPr>
          <p:cNvPr id="5" name="Plassholder for bunntekst 4">
            <a:extLst>
              <a:ext uri="{FF2B5EF4-FFF2-40B4-BE49-F238E27FC236}">
                <a16:creationId xmlns:a16="http://schemas.microsoft.com/office/drawing/2014/main" id="{BC3F00ED-904E-560C-923C-BEF465681A1C}"/>
              </a:ext>
            </a:extLst>
          </p:cNvPr>
          <p:cNvSpPr>
            <a:spLocks noGrp="1"/>
          </p:cNvSpPr>
          <p:nvPr>
            <p:ph type="ftr" sz="quarter" idx="11"/>
          </p:nvPr>
        </p:nvSpPr>
        <p:spPr/>
        <p:txBody>
          <a:bodyPr/>
          <a:lstStyle/>
          <a:p>
            <a:endParaRPr lang="en-GB"/>
          </a:p>
        </p:txBody>
      </p:sp>
      <p:sp>
        <p:nvSpPr>
          <p:cNvPr id="6" name="Plassholder for lysbildenummer 5">
            <a:extLst>
              <a:ext uri="{FF2B5EF4-FFF2-40B4-BE49-F238E27FC236}">
                <a16:creationId xmlns:a16="http://schemas.microsoft.com/office/drawing/2014/main" id="{D9B40373-3DFF-6682-2C93-AB815B4D8359}"/>
              </a:ext>
            </a:extLst>
          </p:cNvPr>
          <p:cNvSpPr>
            <a:spLocks noGrp="1"/>
          </p:cNvSpPr>
          <p:nvPr>
            <p:ph type="sldNum" sz="quarter" idx="12"/>
          </p:nvPr>
        </p:nvSpPr>
        <p:spPr/>
        <p:txBody>
          <a:bodyPr/>
          <a:lstStyle/>
          <a:p>
            <a:fld id="{431395A8-EFA2-4C09-BFB9-F80178931A29}" type="slidenum">
              <a:rPr lang="en-GB" smtClean="0"/>
              <a:t>‹#›</a:t>
            </a:fld>
            <a:endParaRPr lang="en-GB"/>
          </a:p>
        </p:txBody>
      </p:sp>
    </p:spTree>
    <p:extLst>
      <p:ext uri="{BB962C8B-B14F-4D97-AF65-F5344CB8AC3E}">
        <p14:creationId xmlns:p14="http://schemas.microsoft.com/office/powerpoint/2010/main" val="4177382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Logosymbol">
    <p:spTree>
      <p:nvGrpSpPr>
        <p:cNvPr id="1" name=""/>
        <p:cNvGrpSpPr/>
        <p:nvPr/>
      </p:nvGrpSpPr>
      <p:grpSpPr>
        <a:xfrm>
          <a:off x="0" y="0"/>
          <a:ext cx="0" cy="0"/>
          <a:chOff x="0" y="0"/>
          <a:chExt cx="0" cy="0"/>
        </a:xfrm>
      </p:grpSpPr>
      <p:sp>
        <p:nvSpPr>
          <p:cNvPr id="3" name="Plassholder for dato 2">
            <a:extLst>
              <a:ext uri="{FF2B5EF4-FFF2-40B4-BE49-F238E27FC236}">
                <a16:creationId xmlns:a16="http://schemas.microsoft.com/office/drawing/2014/main" id="{DA050274-0AE5-9646-40C1-EA0D293B6421}"/>
              </a:ext>
            </a:extLst>
          </p:cNvPr>
          <p:cNvSpPr>
            <a:spLocks noGrp="1"/>
          </p:cNvSpPr>
          <p:nvPr>
            <p:ph type="dt" sz="half" idx="10"/>
          </p:nvPr>
        </p:nvSpPr>
        <p:spPr/>
        <p:txBody>
          <a:bodyPr/>
          <a:lstStyle/>
          <a:p>
            <a:fld id="{37F086B5-0006-4EBC-88D8-10B88AD319FA}" type="datetime1">
              <a:rPr lang="en-GB" smtClean="0"/>
              <a:t>08/11/2024</a:t>
            </a:fld>
            <a:endParaRPr lang="en-GB"/>
          </a:p>
        </p:txBody>
      </p:sp>
      <p:sp>
        <p:nvSpPr>
          <p:cNvPr id="4" name="Plassholder for bunntekst 3">
            <a:extLst>
              <a:ext uri="{FF2B5EF4-FFF2-40B4-BE49-F238E27FC236}">
                <a16:creationId xmlns:a16="http://schemas.microsoft.com/office/drawing/2014/main" id="{0BE72851-A619-1183-DA7C-C33A095A1D24}"/>
              </a:ext>
            </a:extLst>
          </p:cNvPr>
          <p:cNvSpPr>
            <a:spLocks noGrp="1"/>
          </p:cNvSpPr>
          <p:nvPr>
            <p:ph type="ftr" sz="quarter" idx="11"/>
          </p:nvPr>
        </p:nvSpPr>
        <p:spPr/>
        <p:txBody>
          <a:bodyPr/>
          <a:lstStyle/>
          <a:p>
            <a:endParaRPr lang="en-GB"/>
          </a:p>
        </p:txBody>
      </p:sp>
      <p:pic>
        <p:nvPicPr>
          <p:cNvPr id="2" name="Graphic 2">
            <a:extLst>
              <a:ext uri="{FF2B5EF4-FFF2-40B4-BE49-F238E27FC236}">
                <a16:creationId xmlns:a16="http://schemas.microsoft.com/office/drawing/2014/main" id="{BF594400-2E60-72D0-E936-7A3F2F176A47}"/>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4747940" y="1759974"/>
            <a:ext cx="2696119" cy="3338052"/>
          </a:xfrm>
          <a:prstGeom prst="rect">
            <a:avLst/>
          </a:prstGeom>
        </p:spPr>
      </p:pic>
      <p:sp>
        <p:nvSpPr>
          <p:cNvPr id="8" name="Plassholder for lysbildenummer 4">
            <a:extLst>
              <a:ext uri="{FF2B5EF4-FFF2-40B4-BE49-F238E27FC236}">
                <a16:creationId xmlns:a16="http://schemas.microsoft.com/office/drawing/2014/main" id="{53DFA71B-A228-F3E1-36C2-5A8364443BEB}"/>
              </a:ext>
            </a:extLst>
          </p:cNvPr>
          <p:cNvSpPr>
            <a:spLocks noGrp="1"/>
          </p:cNvSpPr>
          <p:nvPr>
            <p:ph type="sldNum" sz="quarter" idx="12"/>
          </p:nvPr>
        </p:nvSpPr>
        <p:spPr>
          <a:xfrm>
            <a:off x="0" y="-244839"/>
            <a:ext cx="586545" cy="107722"/>
          </a:xfrm>
        </p:spPr>
        <p:txBody>
          <a:bodyPr>
            <a:spAutoFit/>
          </a:bodyPr>
          <a:lstStyle>
            <a:lvl1pPr>
              <a:defRPr sz="100"/>
            </a:lvl1pPr>
          </a:lstStyle>
          <a:p>
            <a:fld id="{431395A8-EFA2-4C09-BFB9-F80178931A29}" type="slidenum">
              <a:rPr lang="en-GB" smtClean="0"/>
              <a:pPr/>
              <a:t>‹#›</a:t>
            </a:fld>
            <a:endParaRPr lang="en-GB"/>
          </a:p>
        </p:txBody>
      </p:sp>
    </p:spTree>
    <p:extLst>
      <p:ext uri="{BB962C8B-B14F-4D97-AF65-F5344CB8AC3E}">
        <p14:creationId xmlns:p14="http://schemas.microsoft.com/office/powerpoint/2010/main" val="2600057837"/>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preserve="1" userDrawn="1">
  <p:cSld name="Deloverskrift">
    <p:spTree>
      <p:nvGrpSpPr>
        <p:cNvPr id="1" name=""/>
        <p:cNvGrpSpPr/>
        <p:nvPr/>
      </p:nvGrpSpPr>
      <p:grpSpPr>
        <a:xfrm>
          <a:off x="0" y="0"/>
          <a:ext cx="0" cy="0"/>
          <a:chOff x="0" y="0"/>
          <a:chExt cx="0" cy="0"/>
        </a:xfrm>
      </p:grpSpPr>
      <p:sp>
        <p:nvSpPr>
          <p:cNvPr id="16" name="Frihåndsform: figur 15">
            <a:extLst>
              <a:ext uri="{FF2B5EF4-FFF2-40B4-BE49-F238E27FC236}">
                <a16:creationId xmlns:a16="http://schemas.microsoft.com/office/drawing/2014/main" id="{434E2820-D521-E578-C6CC-CB69B5CC3CA1}"/>
              </a:ext>
            </a:extLst>
          </p:cNvPr>
          <p:cNvSpPr/>
          <p:nvPr userDrawn="1"/>
        </p:nvSpPr>
        <p:spPr>
          <a:xfrm>
            <a:off x="9322818" y="4129838"/>
            <a:ext cx="2415879" cy="2744749"/>
          </a:xfrm>
          <a:custGeom>
            <a:avLst/>
            <a:gdLst>
              <a:gd name="connsiteX0" fmla="*/ 430316 w 2415879"/>
              <a:gd name="connsiteY0" fmla="*/ 0 h 2744749"/>
              <a:gd name="connsiteX1" fmla="*/ 1985563 w 2415879"/>
              <a:gd name="connsiteY1" fmla="*/ 0 h 2744749"/>
              <a:gd name="connsiteX2" fmla="*/ 2415879 w 2415879"/>
              <a:gd name="connsiteY2" fmla="*/ 430316 h 2744749"/>
              <a:gd name="connsiteX3" fmla="*/ 2415879 w 2415879"/>
              <a:gd name="connsiteY3" fmla="*/ 2744749 h 2744749"/>
              <a:gd name="connsiteX4" fmla="*/ 0 w 2415879"/>
              <a:gd name="connsiteY4" fmla="*/ 2744749 h 2744749"/>
              <a:gd name="connsiteX5" fmla="*/ 0 w 2415879"/>
              <a:gd name="connsiteY5" fmla="*/ 430316 h 2744749"/>
              <a:gd name="connsiteX6" fmla="*/ 430316 w 2415879"/>
              <a:gd name="connsiteY6" fmla="*/ 0 h 27447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15879" h="2744749">
                <a:moveTo>
                  <a:pt x="430316" y="0"/>
                </a:moveTo>
                <a:lnTo>
                  <a:pt x="1985563" y="0"/>
                </a:lnTo>
                <a:cubicBezTo>
                  <a:pt x="2223220" y="0"/>
                  <a:pt x="2415879" y="192659"/>
                  <a:pt x="2415879" y="430316"/>
                </a:cubicBezTo>
                <a:lnTo>
                  <a:pt x="2415879" y="2744749"/>
                </a:lnTo>
                <a:lnTo>
                  <a:pt x="0" y="2744749"/>
                </a:lnTo>
                <a:lnTo>
                  <a:pt x="0" y="430316"/>
                </a:lnTo>
                <a:cubicBezTo>
                  <a:pt x="0" y="192659"/>
                  <a:pt x="192659" y="0"/>
                  <a:pt x="430316" y="0"/>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sp>
        <p:nvSpPr>
          <p:cNvPr id="14" name="Frihåndsform: figur 13">
            <a:extLst>
              <a:ext uri="{FF2B5EF4-FFF2-40B4-BE49-F238E27FC236}">
                <a16:creationId xmlns:a16="http://schemas.microsoft.com/office/drawing/2014/main" id="{16800351-F66B-D257-3DC0-75562391D089}"/>
              </a:ext>
            </a:extLst>
          </p:cNvPr>
          <p:cNvSpPr/>
          <p:nvPr userDrawn="1"/>
        </p:nvSpPr>
        <p:spPr>
          <a:xfrm>
            <a:off x="1" y="623963"/>
            <a:ext cx="11202737" cy="6269896"/>
          </a:xfrm>
          <a:custGeom>
            <a:avLst/>
            <a:gdLst>
              <a:gd name="connsiteX0" fmla="*/ 0 w 11202737"/>
              <a:gd name="connsiteY0" fmla="*/ 0 h 6269896"/>
              <a:gd name="connsiteX1" fmla="*/ 10672643 w 11202737"/>
              <a:gd name="connsiteY1" fmla="*/ 0 h 6269896"/>
              <a:gd name="connsiteX2" fmla="*/ 11202737 w 11202737"/>
              <a:gd name="connsiteY2" fmla="*/ 530094 h 6269896"/>
              <a:gd name="connsiteX3" fmla="*/ 11202737 w 11202737"/>
              <a:gd name="connsiteY3" fmla="*/ 6269896 h 6269896"/>
              <a:gd name="connsiteX4" fmla="*/ 0 w 11202737"/>
              <a:gd name="connsiteY4" fmla="*/ 6269896 h 62698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202737" h="6269896">
                <a:moveTo>
                  <a:pt x="0" y="0"/>
                </a:moveTo>
                <a:lnTo>
                  <a:pt x="10672643" y="0"/>
                </a:lnTo>
                <a:cubicBezTo>
                  <a:pt x="10965406" y="0"/>
                  <a:pt x="11202737" y="237331"/>
                  <a:pt x="11202737" y="530094"/>
                </a:cubicBezTo>
                <a:lnTo>
                  <a:pt x="11202737" y="6269896"/>
                </a:lnTo>
                <a:lnTo>
                  <a:pt x="0" y="6269896"/>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sp>
        <p:nvSpPr>
          <p:cNvPr id="4" name="Plassholder for dato 3">
            <a:extLst>
              <a:ext uri="{FF2B5EF4-FFF2-40B4-BE49-F238E27FC236}">
                <a16:creationId xmlns:a16="http://schemas.microsoft.com/office/drawing/2014/main" id="{FD526581-6771-9074-CF8C-A438A6DDA46E}"/>
              </a:ext>
            </a:extLst>
          </p:cNvPr>
          <p:cNvSpPr>
            <a:spLocks noGrp="1"/>
          </p:cNvSpPr>
          <p:nvPr>
            <p:ph type="dt" sz="half" idx="10"/>
          </p:nvPr>
        </p:nvSpPr>
        <p:spPr/>
        <p:txBody>
          <a:bodyPr/>
          <a:lstStyle/>
          <a:p>
            <a:fld id="{E348084E-DC3B-443A-B71F-35BC148AF6B6}" type="datetime1">
              <a:rPr lang="en-GB" smtClean="0"/>
              <a:t>08/11/2024</a:t>
            </a:fld>
            <a:endParaRPr lang="en-GB"/>
          </a:p>
        </p:txBody>
      </p:sp>
      <p:sp>
        <p:nvSpPr>
          <p:cNvPr id="5" name="Plassholder for bunntekst 4">
            <a:extLst>
              <a:ext uri="{FF2B5EF4-FFF2-40B4-BE49-F238E27FC236}">
                <a16:creationId xmlns:a16="http://schemas.microsoft.com/office/drawing/2014/main" id="{BA0A81F1-DD4F-5AB7-1CDA-EC5D96778784}"/>
              </a:ext>
            </a:extLst>
          </p:cNvPr>
          <p:cNvSpPr>
            <a:spLocks noGrp="1"/>
          </p:cNvSpPr>
          <p:nvPr>
            <p:ph type="ftr" sz="quarter" idx="11"/>
          </p:nvPr>
        </p:nvSpPr>
        <p:spPr/>
        <p:txBody>
          <a:bodyPr/>
          <a:lstStyle/>
          <a:p>
            <a:endParaRPr lang="en-GB"/>
          </a:p>
        </p:txBody>
      </p:sp>
      <p:sp>
        <p:nvSpPr>
          <p:cNvPr id="17" name="Tittel 1">
            <a:extLst>
              <a:ext uri="{FF2B5EF4-FFF2-40B4-BE49-F238E27FC236}">
                <a16:creationId xmlns:a16="http://schemas.microsoft.com/office/drawing/2014/main" id="{0C0D10D7-AE02-6EF8-26D8-DBF9C81C8B51}"/>
              </a:ext>
            </a:extLst>
          </p:cNvPr>
          <p:cNvSpPr>
            <a:spLocks noGrp="1"/>
          </p:cNvSpPr>
          <p:nvPr>
            <p:ph type="title"/>
          </p:nvPr>
        </p:nvSpPr>
        <p:spPr>
          <a:xfrm>
            <a:off x="989263" y="1059543"/>
            <a:ext cx="9272337" cy="4618840"/>
          </a:xfrm>
        </p:spPr>
        <p:txBody>
          <a:bodyPr anchor="ctr">
            <a:normAutofit/>
          </a:bodyPr>
          <a:lstStyle>
            <a:lvl1pPr>
              <a:lnSpc>
                <a:spcPts val="5600"/>
              </a:lnSpc>
              <a:defRPr sz="4800" b="1">
                <a:solidFill>
                  <a:schemeClr val="lt1"/>
                </a:solidFill>
              </a:defRPr>
            </a:lvl1pPr>
          </a:lstStyle>
          <a:p>
            <a:r>
              <a:rPr lang="en-GB" err="1"/>
              <a:t>Klikk</a:t>
            </a:r>
            <a:r>
              <a:rPr lang="en-GB"/>
              <a:t> for å </a:t>
            </a:r>
            <a:r>
              <a:rPr lang="en-GB" err="1"/>
              <a:t>redigere</a:t>
            </a:r>
            <a:r>
              <a:rPr lang="en-GB"/>
              <a:t> </a:t>
            </a:r>
            <a:r>
              <a:rPr lang="en-GB" err="1"/>
              <a:t>tittelstil</a:t>
            </a:r>
            <a:endParaRPr lang="en-GB"/>
          </a:p>
        </p:txBody>
      </p:sp>
      <p:sp>
        <p:nvSpPr>
          <p:cNvPr id="18" name="Plassholder for lysbildenummer 4">
            <a:extLst>
              <a:ext uri="{FF2B5EF4-FFF2-40B4-BE49-F238E27FC236}">
                <a16:creationId xmlns:a16="http://schemas.microsoft.com/office/drawing/2014/main" id="{3E50D9B1-D42E-897B-9F4C-739D3601C783}"/>
              </a:ext>
            </a:extLst>
          </p:cNvPr>
          <p:cNvSpPr>
            <a:spLocks noGrp="1"/>
          </p:cNvSpPr>
          <p:nvPr>
            <p:ph type="sldNum" sz="quarter" idx="12"/>
          </p:nvPr>
        </p:nvSpPr>
        <p:spPr>
          <a:xfrm>
            <a:off x="0" y="-244839"/>
            <a:ext cx="586545" cy="107722"/>
          </a:xfrm>
        </p:spPr>
        <p:txBody>
          <a:bodyPr>
            <a:spAutoFit/>
          </a:bodyPr>
          <a:lstStyle>
            <a:lvl1pPr>
              <a:defRPr sz="100"/>
            </a:lvl1pPr>
          </a:lstStyle>
          <a:p>
            <a:fld id="{431395A8-EFA2-4C09-BFB9-F80178931A29}" type="slidenum">
              <a:rPr lang="en-GB" smtClean="0"/>
              <a:pPr/>
              <a:t>‹#›</a:t>
            </a:fld>
            <a:endParaRPr lang="en-GB"/>
          </a:p>
        </p:txBody>
      </p:sp>
      <p:pic>
        <p:nvPicPr>
          <p:cNvPr id="3" name="Picture 6">
            <a:extLst>
              <a:ext uri="{FF2B5EF4-FFF2-40B4-BE49-F238E27FC236}">
                <a16:creationId xmlns:a16="http://schemas.microsoft.com/office/drawing/2014/main" id="{3BA9985A-D8B8-599C-78D4-3C21434ED3A0}"/>
              </a:ext>
            </a:extLst>
          </p:cNvPr>
          <p:cNvPicPr>
            <a:picLocks noChangeAspect="1"/>
          </p:cNvPicPr>
          <p:nvPr userDrawn="1"/>
        </p:nvPicPr>
        <p:blipFill rotWithShape="1">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r="77204"/>
          <a:stretch/>
        </p:blipFill>
        <p:spPr>
          <a:xfrm>
            <a:off x="389172" y="6213337"/>
            <a:ext cx="286346" cy="302400"/>
          </a:xfrm>
          <a:prstGeom prst="rect">
            <a:avLst/>
          </a:prstGeom>
        </p:spPr>
      </p:pic>
    </p:spTree>
    <p:extLst>
      <p:ext uri="{BB962C8B-B14F-4D97-AF65-F5344CB8AC3E}">
        <p14:creationId xmlns:p14="http://schemas.microsoft.com/office/powerpoint/2010/main" val="130175886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preserve="1" userDrawn="1">
  <p:cSld name="Deloverskrift med bilde">
    <p:spTree>
      <p:nvGrpSpPr>
        <p:cNvPr id="1" name=""/>
        <p:cNvGrpSpPr/>
        <p:nvPr/>
      </p:nvGrpSpPr>
      <p:grpSpPr>
        <a:xfrm>
          <a:off x="0" y="0"/>
          <a:ext cx="0" cy="0"/>
          <a:chOff x="0" y="0"/>
          <a:chExt cx="0" cy="0"/>
        </a:xfrm>
      </p:grpSpPr>
      <p:sp>
        <p:nvSpPr>
          <p:cNvPr id="9" name="Frihåndsform: figur 8">
            <a:extLst>
              <a:ext uri="{FF2B5EF4-FFF2-40B4-BE49-F238E27FC236}">
                <a16:creationId xmlns:a16="http://schemas.microsoft.com/office/drawing/2014/main" id="{01655FEA-1F7E-679C-CB49-B7AFEB8F2E66}"/>
              </a:ext>
            </a:extLst>
          </p:cNvPr>
          <p:cNvSpPr/>
          <p:nvPr userDrawn="1"/>
        </p:nvSpPr>
        <p:spPr>
          <a:xfrm>
            <a:off x="7125029" y="3152206"/>
            <a:ext cx="5066971" cy="2812496"/>
          </a:xfrm>
          <a:custGeom>
            <a:avLst/>
            <a:gdLst>
              <a:gd name="connsiteX0" fmla="*/ 558280 w 5066971"/>
              <a:gd name="connsiteY0" fmla="*/ 0 h 2812496"/>
              <a:gd name="connsiteX1" fmla="*/ 5066971 w 5066971"/>
              <a:gd name="connsiteY1" fmla="*/ 0 h 2812496"/>
              <a:gd name="connsiteX2" fmla="*/ 5066971 w 5066971"/>
              <a:gd name="connsiteY2" fmla="*/ 2812496 h 2812496"/>
              <a:gd name="connsiteX3" fmla="*/ 558280 w 5066971"/>
              <a:gd name="connsiteY3" fmla="*/ 2812496 h 2812496"/>
              <a:gd name="connsiteX4" fmla="*/ 0 w 5066971"/>
              <a:gd name="connsiteY4" fmla="*/ 2254216 h 2812496"/>
              <a:gd name="connsiteX5" fmla="*/ 0 w 5066971"/>
              <a:gd name="connsiteY5" fmla="*/ 558280 h 2812496"/>
              <a:gd name="connsiteX6" fmla="*/ 558280 w 5066971"/>
              <a:gd name="connsiteY6" fmla="*/ 0 h 28124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066971" h="2812496">
                <a:moveTo>
                  <a:pt x="558280" y="0"/>
                </a:moveTo>
                <a:lnTo>
                  <a:pt x="5066971" y="0"/>
                </a:lnTo>
                <a:lnTo>
                  <a:pt x="5066971" y="2812496"/>
                </a:lnTo>
                <a:lnTo>
                  <a:pt x="558280" y="2812496"/>
                </a:lnTo>
                <a:cubicBezTo>
                  <a:pt x="249950" y="2812496"/>
                  <a:pt x="0" y="2562546"/>
                  <a:pt x="0" y="2254216"/>
                </a:cubicBezTo>
                <a:lnTo>
                  <a:pt x="0" y="558280"/>
                </a:lnTo>
                <a:cubicBezTo>
                  <a:pt x="0" y="249950"/>
                  <a:pt x="249950" y="0"/>
                  <a:pt x="558280" y="0"/>
                </a:cubicBezTo>
                <a:close/>
              </a:path>
            </a:pathLst>
          </a:custGeom>
          <a:solidFill>
            <a:srgbClr val="F0F8F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sp>
        <p:nvSpPr>
          <p:cNvPr id="4" name="Plassholder for dato 3">
            <a:extLst>
              <a:ext uri="{FF2B5EF4-FFF2-40B4-BE49-F238E27FC236}">
                <a16:creationId xmlns:a16="http://schemas.microsoft.com/office/drawing/2014/main" id="{FD526581-6771-9074-CF8C-A438A6DDA46E}"/>
              </a:ext>
            </a:extLst>
          </p:cNvPr>
          <p:cNvSpPr>
            <a:spLocks noGrp="1"/>
          </p:cNvSpPr>
          <p:nvPr>
            <p:ph type="dt" sz="half" idx="10"/>
          </p:nvPr>
        </p:nvSpPr>
        <p:spPr/>
        <p:txBody>
          <a:bodyPr/>
          <a:lstStyle/>
          <a:p>
            <a:fld id="{67A598E6-A294-4ED6-A16B-92CD0A1D6850}" type="datetime1">
              <a:rPr lang="en-GB" smtClean="0"/>
              <a:t>08/11/2024</a:t>
            </a:fld>
            <a:endParaRPr lang="en-GB"/>
          </a:p>
        </p:txBody>
      </p:sp>
      <p:sp>
        <p:nvSpPr>
          <p:cNvPr id="5" name="Plassholder for bunntekst 4">
            <a:extLst>
              <a:ext uri="{FF2B5EF4-FFF2-40B4-BE49-F238E27FC236}">
                <a16:creationId xmlns:a16="http://schemas.microsoft.com/office/drawing/2014/main" id="{BA0A81F1-DD4F-5AB7-1CDA-EC5D96778784}"/>
              </a:ext>
            </a:extLst>
          </p:cNvPr>
          <p:cNvSpPr>
            <a:spLocks noGrp="1"/>
          </p:cNvSpPr>
          <p:nvPr>
            <p:ph type="ftr" sz="quarter" idx="11"/>
          </p:nvPr>
        </p:nvSpPr>
        <p:spPr/>
        <p:txBody>
          <a:bodyPr/>
          <a:lstStyle/>
          <a:p>
            <a:endParaRPr lang="en-GB"/>
          </a:p>
        </p:txBody>
      </p:sp>
      <p:sp>
        <p:nvSpPr>
          <p:cNvPr id="11" name="Tittel 1">
            <a:extLst>
              <a:ext uri="{FF2B5EF4-FFF2-40B4-BE49-F238E27FC236}">
                <a16:creationId xmlns:a16="http://schemas.microsoft.com/office/drawing/2014/main" id="{E3280E18-79B6-517C-9736-F9E1C16EF5D7}"/>
              </a:ext>
            </a:extLst>
          </p:cNvPr>
          <p:cNvSpPr>
            <a:spLocks noGrp="1"/>
          </p:cNvSpPr>
          <p:nvPr>
            <p:ph type="title"/>
          </p:nvPr>
        </p:nvSpPr>
        <p:spPr>
          <a:xfrm>
            <a:off x="989264" y="548404"/>
            <a:ext cx="5309936" cy="5126682"/>
          </a:xfrm>
        </p:spPr>
        <p:txBody>
          <a:bodyPr anchor="ctr">
            <a:normAutofit/>
          </a:bodyPr>
          <a:lstStyle>
            <a:lvl1pPr>
              <a:lnSpc>
                <a:spcPts val="5200"/>
              </a:lnSpc>
              <a:defRPr sz="4400" b="1">
                <a:solidFill>
                  <a:schemeClr val="lt1"/>
                </a:solidFill>
              </a:defRPr>
            </a:lvl1pPr>
          </a:lstStyle>
          <a:p>
            <a:r>
              <a:rPr lang="en-GB" err="1"/>
              <a:t>Klikk</a:t>
            </a:r>
            <a:r>
              <a:rPr lang="en-GB"/>
              <a:t> for å </a:t>
            </a:r>
            <a:r>
              <a:rPr lang="en-GB" err="1"/>
              <a:t>redigere</a:t>
            </a:r>
            <a:r>
              <a:rPr lang="en-GB"/>
              <a:t> </a:t>
            </a:r>
            <a:r>
              <a:rPr lang="en-GB" err="1"/>
              <a:t>tittelstil</a:t>
            </a:r>
            <a:endParaRPr lang="en-GB"/>
          </a:p>
        </p:txBody>
      </p:sp>
      <p:sp>
        <p:nvSpPr>
          <p:cNvPr id="13" name="Plassholder for bilde 12">
            <a:extLst>
              <a:ext uri="{FF2B5EF4-FFF2-40B4-BE49-F238E27FC236}">
                <a16:creationId xmlns:a16="http://schemas.microsoft.com/office/drawing/2014/main" id="{AC58EC30-F2BF-47AD-5DEA-53C96407B48F}"/>
              </a:ext>
            </a:extLst>
          </p:cNvPr>
          <p:cNvSpPr>
            <a:spLocks noGrp="1"/>
          </p:cNvSpPr>
          <p:nvPr>
            <p:ph type="pic" sz="quarter" idx="13"/>
          </p:nvPr>
        </p:nvSpPr>
        <p:spPr>
          <a:xfrm>
            <a:off x="7601839" y="1038304"/>
            <a:ext cx="4590161" cy="4534401"/>
          </a:xfrm>
          <a:custGeom>
            <a:avLst/>
            <a:gdLst>
              <a:gd name="connsiteX0" fmla="*/ 548164 w 4590161"/>
              <a:gd name="connsiteY0" fmla="*/ 0 h 4534401"/>
              <a:gd name="connsiteX1" fmla="*/ 4590161 w 4590161"/>
              <a:gd name="connsiteY1" fmla="*/ 0 h 4534401"/>
              <a:gd name="connsiteX2" fmla="*/ 4590161 w 4590161"/>
              <a:gd name="connsiteY2" fmla="*/ 4534401 h 4534401"/>
              <a:gd name="connsiteX3" fmla="*/ 548164 w 4590161"/>
              <a:gd name="connsiteY3" fmla="*/ 4534401 h 4534401"/>
              <a:gd name="connsiteX4" fmla="*/ 0 w 4590161"/>
              <a:gd name="connsiteY4" fmla="*/ 3986237 h 4534401"/>
              <a:gd name="connsiteX5" fmla="*/ 0 w 4590161"/>
              <a:gd name="connsiteY5" fmla="*/ 548164 h 4534401"/>
              <a:gd name="connsiteX6" fmla="*/ 548164 w 4590161"/>
              <a:gd name="connsiteY6" fmla="*/ 0 h 45344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590161" h="4534401">
                <a:moveTo>
                  <a:pt x="548164" y="0"/>
                </a:moveTo>
                <a:lnTo>
                  <a:pt x="4590161" y="0"/>
                </a:lnTo>
                <a:lnTo>
                  <a:pt x="4590161" y="4534401"/>
                </a:lnTo>
                <a:lnTo>
                  <a:pt x="548164" y="4534401"/>
                </a:lnTo>
                <a:cubicBezTo>
                  <a:pt x="245421" y="4534401"/>
                  <a:pt x="0" y="4288980"/>
                  <a:pt x="0" y="3986237"/>
                </a:cubicBezTo>
                <a:lnTo>
                  <a:pt x="0" y="548164"/>
                </a:lnTo>
                <a:cubicBezTo>
                  <a:pt x="0" y="245421"/>
                  <a:pt x="245421" y="0"/>
                  <a:pt x="548164" y="0"/>
                </a:cubicBezTo>
                <a:close/>
              </a:path>
            </a:pathLst>
          </a:custGeom>
          <a:solidFill>
            <a:schemeClr val="bg1">
              <a:lumMod val="75000"/>
            </a:schemeClr>
          </a:solidFill>
        </p:spPr>
        <p:txBody>
          <a:bodyPr wrap="square" tIns="870268">
            <a:noAutofit/>
          </a:bodyPr>
          <a:lstStyle>
            <a:lvl1pPr marL="228600" indent="-228600" algn="ctr" defTabSz="914400" rtl="0" eaLnBrk="1" latinLnBrk="0" hangingPunct="1">
              <a:lnSpc>
                <a:spcPct val="90000"/>
              </a:lnSpc>
              <a:spcBef>
                <a:spcPts val="1000"/>
              </a:spcBef>
              <a:buFont typeface="Arial" panose="020B0604020202020204" pitchFamily="34" charset="0"/>
              <a:buNone/>
              <a:defRPr sz="2000"/>
            </a:lvl1pPr>
          </a:lstStyle>
          <a:p>
            <a:endParaRPr lang="nb-NO"/>
          </a:p>
        </p:txBody>
      </p:sp>
      <p:sp>
        <p:nvSpPr>
          <p:cNvPr id="15" name="Plassholder for lysbildenummer 4">
            <a:extLst>
              <a:ext uri="{FF2B5EF4-FFF2-40B4-BE49-F238E27FC236}">
                <a16:creationId xmlns:a16="http://schemas.microsoft.com/office/drawing/2014/main" id="{69EE3220-F5DB-2722-1AB1-199ACB4FE82A}"/>
              </a:ext>
            </a:extLst>
          </p:cNvPr>
          <p:cNvSpPr>
            <a:spLocks noGrp="1"/>
          </p:cNvSpPr>
          <p:nvPr>
            <p:ph type="sldNum" sz="quarter" idx="12"/>
          </p:nvPr>
        </p:nvSpPr>
        <p:spPr>
          <a:xfrm>
            <a:off x="0" y="-244839"/>
            <a:ext cx="586545" cy="107722"/>
          </a:xfrm>
        </p:spPr>
        <p:txBody>
          <a:bodyPr>
            <a:spAutoFit/>
          </a:bodyPr>
          <a:lstStyle>
            <a:lvl1pPr>
              <a:defRPr sz="100"/>
            </a:lvl1pPr>
          </a:lstStyle>
          <a:p>
            <a:fld id="{431395A8-EFA2-4C09-BFB9-F80178931A29}" type="slidenum">
              <a:rPr lang="en-GB" smtClean="0"/>
              <a:pPr/>
              <a:t>‹#›</a:t>
            </a:fld>
            <a:endParaRPr lang="en-GB"/>
          </a:p>
        </p:txBody>
      </p:sp>
      <p:pic>
        <p:nvPicPr>
          <p:cNvPr id="2" name="Picture 6">
            <a:extLst>
              <a:ext uri="{FF2B5EF4-FFF2-40B4-BE49-F238E27FC236}">
                <a16:creationId xmlns:a16="http://schemas.microsoft.com/office/drawing/2014/main" id="{9B53C260-5B82-B641-D2A8-9CE15E3FE4E9}"/>
              </a:ext>
            </a:extLst>
          </p:cNvPr>
          <p:cNvPicPr>
            <a:picLocks noChangeAspect="1"/>
          </p:cNvPicPr>
          <p:nvPr userDrawn="1"/>
        </p:nvPicPr>
        <p:blipFill rotWithShape="1">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r="77204"/>
          <a:stretch/>
        </p:blipFill>
        <p:spPr>
          <a:xfrm>
            <a:off x="389172" y="6213337"/>
            <a:ext cx="286346" cy="302400"/>
          </a:xfrm>
          <a:prstGeom prst="rect">
            <a:avLst/>
          </a:prstGeom>
        </p:spPr>
      </p:pic>
    </p:spTree>
    <p:extLst>
      <p:ext uri="{BB962C8B-B14F-4D97-AF65-F5344CB8AC3E}">
        <p14:creationId xmlns:p14="http://schemas.microsoft.com/office/powerpoint/2010/main" val="3973871218"/>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preserve="1" userDrawn="1">
  <p:cSld name="Deloverskrift med bilde #2">
    <p:spTree>
      <p:nvGrpSpPr>
        <p:cNvPr id="1" name=""/>
        <p:cNvGrpSpPr/>
        <p:nvPr/>
      </p:nvGrpSpPr>
      <p:grpSpPr>
        <a:xfrm>
          <a:off x="0" y="0"/>
          <a:ext cx="0" cy="0"/>
          <a:chOff x="0" y="0"/>
          <a:chExt cx="0" cy="0"/>
        </a:xfrm>
      </p:grpSpPr>
      <p:sp>
        <p:nvSpPr>
          <p:cNvPr id="16" name="Frihåndsform: figur 15">
            <a:extLst>
              <a:ext uri="{FF2B5EF4-FFF2-40B4-BE49-F238E27FC236}">
                <a16:creationId xmlns:a16="http://schemas.microsoft.com/office/drawing/2014/main" id="{874F07AF-8989-4135-2344-1FABB8D5F948}"/>
              </a:ext>
            </a:extLst>
          </p:cNvPr>
          <p:cNvSpPr/>
          <p:nvPr userDrawn="1"/>
        </p:nvSpPr>
        <p:spPr>
          <a:xfrm>
            <a:off x="1" y="634510"/>
            <a:ext cx="9482667" cy="4762434"/>
          </a:xfrm>
          <a:custGeom>
            <a:avLst/>
            <a:gdLst>
              <a:gd name="connsiteX0" fmla="*/ 0 w 9482667"/>
              <a:gd name="connsiteY0" fmla="*/ 0 h 4762434"/>
              <a:gd name="connsiteX1" fmla="*/ 8974896 w 9482667"/>
              <a:gd name="connsiteY1" fmla="*/ 0 h 4762434"/>
              <a:gd name="connsiteX2" fmla="*/ 9482667 w 9482667"/>
              <a:gd name="connsiteY2" fmla="*/ 507771 h 4762434"/>
              <a:gd name="connsiteX3" fmla="*/ 9482667 w 9482667"/>
              <a:gd name="connsiteY3" fmla="*/ 4254663 h 4762434"/>
              <a:gd name="connsiteX4" fmla="*/ 8974896 w 9482667"/>
              <a:gd name="connsiteY4" fmla="*/ 4762434 h 4762434"/>
              <a:gd name="connsiteX5" fmla="*/ 0 w 9482667"/>
              <a:gd name="connsiteY5" fmla="*/ 4762434 h 47624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482667" h="4762434">
                <a:moveTo>
                  <a:pt x="0" y="0"/>
                </a:moveTo>
                <a:lnTo>
                  <a:pt x="8974896" y="0"/>
                </a:lnTo>
                <a:cubicBezTo>
                  <a:pt x="9255330" y="0"/>
                  <a:pt x="9482667" y="227337"/>
                  <a:pt x="9482667" y="507771"/>
                </a:cubicBezTo>
                <a:lnTo>
                  <a:pt x="9482667" y="4254663"/>
                </a:lnTo>
                <a:cubicBezTo>
                  <a:pt x="9482667" y="4535097"/>
                  <a:pt x="9255330" y="4762434"/>
                  <a:pt x="8974896" y="4762434"/>
                </a:cubicBezTo>
                <a:lnTo>
                  <a:pt x="0" y="4762434"/>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sp>
        <p:nvSpPr>
          <p:cNvPr id="4" name="Plassholder for dato 3">
            <a:extLst>
              <a:ext uri="{FF2B5EF4-FFF2-40B4-BE49-F238E27FC236}">
                <a16:creationId xmlns:a16="http://schemas.microsoft.com/office/drawing/2014/main" id="{FD526581-6771-9074-CF8C-A438A6DDA46E}"/>
              </a:ext>
            </a:extLst>
          </p:cNvPr>
          <p:cNvSpPr>
            <a:spLocks noGrp="1"/>
          </p:cNvSpPr>
          <p:nvPr>
            <p:ph type="dt" sz="half" idx="10"/>
          </p:nvPr>
        </p:nvSpPr>
        <p:spPr/>
        <p:txBody>
          <a:bodyPr/>
          <a:lstStyle/>
          <a:p>
            <a:fld id="{B675131C-A38A-4551-B707-3F25F7286E3D}" type="datetime1">
              <a:rPr lang="en-GB" smtClean="0"/>
              <a:t>08/11/2024</a:t>
            </a:fld>
            <a:endParaRPr lang="en-GB"/>
          </a:p>
        </p:txBody>
      </p:sp>
      <p:sp>
        <p:nvSpPr>
          <p:cNvPr id="5" name="Plassholder for bunntekst 4">
            <a:extLst>
              <a:ext uri="{FF2B5EF4-FFF2-40B4-BE49-F238E27FC236}">
                <a16:creationId xmlns:a16="http://schemas.microsoft.com/office/drawing/2014/main" id="{BA0A81F1-DD4F-5AB7-1CDA-EC5D96778784}"/>
              </a:ext>
            </a:extLst>
          </p:cNvPr>
          <p:cNvSpPr>
            <a:spLocks noGrp="1"/>
          </p:cNvSpPr>
          <p:nvPr>
            <p:ph type="ftr" sz="quarter" idx="11"/>
          </p:nvPr>
        </p:nvSpPr>
        <p:spPr/>
        <p:txBody>
          <a:bodyPr/>
          <a:lstStyle/>
          <a:p>
            <a:endParaRPr lang="en-GB"/>
          </a:p>
        </p:txBody>
      </p:sp>
      <p:sp>
        <p:nvSpPr>
          <p:cNvPr id="11" name="Tittel 1">
            <a:extLst>
              <a:ext uri="{FF2B5EF4-FFF2-40B4-BE49-F238E27FC236}">
                <a16:creationId xmlns:a16="http://schemas.microsoft.com/office/drawing/2014/main" id="{E3280E18-79B6-517C-9736-F9E1C16EF5D7}"/>
              </a:ext>
            </a:extLst>
          </p:cNvPr>
          <p:cNvSpPr>
            <a:spLocks noGrp="1"/>
          </p:cNvSpPr>
          <p:nvPr>
            <p:ph type="title"/>
          </p:nvPr>
        </p:nvSpPr>
        <p:spPr>
          <a:xfrm>
            <a:off x="989264" y="1082082"/>
            <a:ext cx="5309936" cy="3867290"/>
          </a:xfrm>
        </p:spPr>
        <p:txBody>
          <a:bodyPr anchor="ctr">
            <a:normAutofit/>
          </a:bodyPr>
          <a:lstStyle>
            <a:lvl1pPr>
              <a:lnSpc>
                <a:spcPts val="5200"/>
              </a:lnSpc>
              <a:defRPr sz="4400" b="1">
                <a:solidFill>
                  <a:schemeClr val="lt1"/>
                </a:solidFill>
              </a:defRPr>
            </a:lvl1pPr>
          </a:lstStyle>
          <a:p>
            <a:r>
              <a:rPr lang="en-GB" err="1"/>
              <a:t>Klikk</a:t>
            </a:r>
            <a:r>
              <a:rPr lang="en-GB"/>
              <a:t> for å </a:t>
            </a:r>
            <a:r>
              <a:rPr lang="en-GB" err="1"/>
              <a:t>redigere</a:t>
            </a:r>
            <a:r>
              <a:rPr lang="en-GB"/>
              <a:t> </a:t>
            </a:r>
            <a:r>
              <a:rPr lang="en-GB" err="1"/>
              <a:t>tittelstil</a:t>
            </a:r>
            <a:endParaRPr lang="en-GB"/>
          </a:p>
        </p:txBody>
      </p:sp>
      <p:sp>
        <p:nvSpPr>
          <p:cNvPr id="14" name="Plassholder for bilde 13">
            <a:extLst>
              <a:ext uri="{FF2B5EF4-FFF2-40B4-BE49-F238E27FC236}">
                <a16:creationId xmlns:a16="http://schemas.microsoft.com/office/drawing/2014/main" id="{B55EEF71-73DE-D390-6836-D0E4DD621B1E}"/>
              </a:ext>
            </a:extLst>
          </p:cNvPr>
          <p:cNvSpPr>
            <a:spLocks noGrp="1"/>
          </p:cNvSpPr>
          <p:nvPr>
            <p:ph type="pic" sz="quarter" idx="13"/>
          </p:nvPr>
        </p:nvSpPr>
        <p:spPr>
          <a:xfrm>
            <a:off x="7601840" y="1366917"/>
            <a:ext cx="4590160" cy="4534401"/>
          </a:xfrm>
          <a:custGeom>
            <a:avLst/>
            <a:gdLst>
              <a:gd name="connsiteX0" fmla="*/ 548164 w 4590160"/>
              <a:gd name="connsiteY0" fmla="*/ 0 h 4534401"/>
              <a:gd name="connsiteX1" fmla="*/ 4590160 w 4590160"/>
              <a:gd name="connsiteY1" fmla="*/ 0 h 4534401"/>
              <a:gd name="connsiteX2" fmla="*/ 4590160 w 4590160"/>
              <a:gd name="connsiteY2" fmla="*/ 4534401 h 4534401"/>
              <a:gd name="connsiteX3" fmla="*/ 548164 w 4590160"/>
              <a:gd name="connsiteY3" fmla="*/ 4534401 h 4534401"/>
              <a:gd name="connsiteX4" fmla="*/ 0 w 4590160"/>
              <a:gd name="connsiteY4" fmla="*/ 3986237 h 4534401"/>
              <a:gd name="connsiteX5" fmla="*/ 0 w 4590160"/>
              <a:gd name="connsiteY5" fmla="*/ 548164 h 4534401"/>
              <a:gd name="connsiteX6" fmla="*/ 548164 w 4590160"/>
              <a:gd name="connsiteY6" fmla="*/ 0 h 45344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590160" h="4534401">
                <a:moveTo>
                  <a:pt x="548164" y="0"/>
                </a:moveTo>
                <a:lnTo>
                  <a:pt x="4590160" y="0"/>
                </a:lnTo>
                <a:lnTo>
                  <a:pt x="4590160" y="4534401"/>
                </a:lnTo>
                <a:lnTo>
                  <a:pt x="548164" y="4534401"/>
                </a:lnTo>
                <a:cubicBezTo>
                  <a:pt x="245421" y="4534401"/>
                  <a:pt x="0" y="4288980"/>
                  <a:pt x="0" y="3986237"/>
                </a:cubicBezTo>
                <a:lnTo>
                  <a:pt x="0" y="548164"/>
                </a:lnTo>
                <a:cubicBezTo>
                  <a:pt x="0" y="245421"/>
                  <a:pt x="245421" y="0"/>
                  <a:pt x="548164" y="0"/>
                </a:cubicBezTo>
                <a:close/>
              </a:path>
            </a:pathLst>
          </a:custGeom>
          <a:solidFill>
            <a:schemeClr val="bg1">
              <a:lumMod val="75000"/>
            </a:schemeClr>
          </a:solidFill>
        </p:spPr>
        <p:txBody>
          <a:bodyPr wrap="square" tIns="870268">
            <a:noAutofit/>
          </a:bodyPr>
          <a:lstStyle>
            <a:lvl1pPr marL="228600" indent="-228600" algn="ctr" defTabSz="914400" rtl="0" eaLnBrk="1" latinLnBrk="0" hangingPunct="1">
              <a:lnSpc>
                <a:spcPct val="90000"/>
              </a:lnSpc>
              <a:spcBef>
                <a:spcPts val="1000"/>
              </a:spcBef>
              <a:buFont typeface="Arial" panose="020B0604020202020204" pitchFamily="34" charset="0"/>
              <a:buNone/>
              <a:defRPr sz="2000"/>
            </a:lvl1pPr>
          </a:lstStyle>
          <a:p>
            <a:endParaRPr lang="nb-NO"/>
          </a:p>
        </p:txBody>
      </p:sp>
      <p:sp>
        <p:nvSpPr>
          <p:cNvPr id="17" name="Plassholder for lysbildenummer 4">
            <a:extLst>
              <a:ext uri="{FF2B5EF4-FFF2-40B4-BE49-F238E27FC236}">
                <a16:creationId xmlns:a16="http://schemas.microsoft.com/office/drawing/2014/main" id="{73B799B9-9F94-09D8-63E3-97E601921A68}"/>
              </a:ext>
            </a:extLst>
          </p:cNvPr>
          <p:cNvSpPr>
            <a:spLocks noGrp="1"/>
          </p:cNvSpPr>
          <p:nvPr>
            <p:ph type="sldNum" sz="quarter" idx="12"/>
          </p:nvPr>
        </p:nvSpPr>
        <p:spPr>
          <a:xfrm>
            <a:off x="0" y="-244839"/>
            <a:ext cx="586545" cy="107722"/>
          </a:xfrm>
        </p:spPr>
        <p:txBody>
          <a:bodyPr>
            <a:spAutoFit/>
          </a:bodyPr>
          <a:lstStyle>
            <a:lvl1pPr>
              <a:defRPr sz="100"/>
            </a:lvl1pPr>
          </a:lstStyle>
          <a:p>
            <a:fld id="{431395A8-EFA2-4C09-BFB9-F80178931A29}" type="slidenum">
              <a:rPr lang="en-GB" smtClean="0"/>
              <a:pPr/>
              <a:t>‹#›</a:t>
            </a:fld>
            <a:endParaRPr lang="en-GB"/>
          </a:p>
        </p:txBody>
      </p:sp>
      <p:pic>
        <p:nvPicPr>
          <p:cNvPr id="2" name="Picture 6">
            <a:extLst>
              <a:ext uri="{FF2B5EF4-FFF2-40B4-BE49-F238E27FC236}">
                <a16:creationId xmlns:a16="http://schemas.microsoft.com/office/drawing/2014/main" id="{76880022-7078-8AF1-C8D7-83B3E543D751}"/>
              </a:ext>
            </a:extLst>
          </p:cNvPr>
          <p:cNvPicPr>
            <a:picLocks noChangeAspect="1"/>
          </p:cNvPicPr>
          <p:nvPr userDrawn="1"/>
        </p:nvPicPr>
        <p:blipFill rotWithShape="1">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r="77204"/>
          <a:stretch/>
        </p:blipFill>
        <p:spPr>
          <a:xfrm>
            <a:off x="389172" y="6213337"/>
            <a:ext cx="286346" cy="302400"/>
          </a:xfrm>
          <a:prstGeom prst="rect">
            <a:avLst/>
          </a:prstGeom>
        </p:spPr>
      </p:pic>
    </p:spTree>
    <p:extLst>
      <p:ext uri="{BB962C8B-B14F-4D97-AF65-F5344CB8AC3E}">
        <p14:creationId xmlns:p14="http://schemas.microsoft.com/office/powerpoint/2010/main" val="2234152011"/>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Sammenligning">
    <p:spTree>
      <p:nvGrpSpPr>
        <p:cNvPr id="1" name=""/>
        <p:cNvGrpSpPr/>
        <p:nvPr/>
      </p:nvGrpSpPr>
      <p:grpSpPr>
        <a:xfrm>
          <a:off x="0" y="0"/>
          <a:ext cx="0" cy="0"/>
          <a:chOff x="0" y="0"/>
          <a:chExt cx="0" cy="0"/>
        </a:xfrm>
      </p:grpSpPr>
      <p:sp>
        <p:nvSpPr>
          <p:cNvPr id="7" name="Plassholder for dato 6">
            <a:extLst>
              <a:ext uri="{FF2B5EF4-FFF2-40B4-BE49-F238E27FC236}">
                <a16:creationId xmlns:a16="http://schemas.microsoft.com/office/drawing/2014/main" id="{881487D0-4FD8-7F36-B698-0660A4C0D499}"/>
              </a:ext>
            </a:extLst>
          </p:cNvPr>
          <p:cNvSpPr>
            <a:spLocks noGrp="1"/>
          </p:cNvSpPr>
          <p:nvPr>
            <p:ph type="dt" sz="half" idx="10"/>
          </p:nvPr>
        </p:nvSpPr>
        <p:spPr/>
        <p:txBody>
          <a:bodyPr/>
          <a:lstStyle/>
          <a:p>
            <a:fld id="{A2FCF912-13BD-4677-B70B-AB2A16CFE53D}" type="datetime1">
              <a:rPr lang="en-GB" smtClean="0"/>
              <a:t>08/11/2024</a:t>
            </a:fld>
            <a:endParaRPr lang="en-GB"/>
          </a:p>
        </p:txBody>
      </p:sp>
      <p:sp>
        <p:nvSpPr>
          <p:cNvPr id="8" name="Plassholder for bunntekst 7">
            <a:extLst>
              <a:ext uri="{FF2B5EF4-FFF2-40B4-BE49-F238E27FC236}">
                <a16:creationId xmlns:a16="http://schemas.microsoft.com/office/drawing/2014/main" id="{8F79D548-3999-06FF-3B4D-D15A9009D0EB}"/>
              </a:ext>
            </a:extLst>
          </p:cNvPr>
          <p:cNvSpPr>
            <a:spLocks noGrp="1"/>
          </p:cNvSpPr>
          <p:nvPr>
            <p:ph type="ftr" sz="quarter" idx="11"/>
          </p:nvPr>
        </p:nvSpPr>
        <p:spPr/>
        <p:txBody>
          <a:bodyPr/>
          <a:lstStyle/>
          <a:p>
            <a:endParaRPr lang="en-GB"/>
          </a:p>
        </p:txBody>
      </p:sp>
      <p:sp>
        <p:nvSpPr>
          <p:cNvPr id="9" name="Plassholder for lysbildenummer 8">
            <a:extLst>
              <a:ext uri="{FF2B5EF4-FFF2-40B4-BE49-F238E27FC236}">
                <a16:creationId xmlns:a16="http://schemas.microsoft.com/office/drawing/2014/main" id="{9A09083D-DB28-1B09-5B38-30AD2190A94A}"/>
              </a:ext>
            </a:extLst>
          </p:cNvPr>
          <p:cNvSpPr>
            <a:spLocks noGrp="1"/>
          </p:cNvSpPr>
          <p:nvPr>
            <p:ph type="sldNum" sz="quarter" idx="12"/>
          </p:nvPr>
        </p:nvSpPr>
        <p:spPr/>
        <p:txBody>
          <a:bodyPr/>
          <a:lstStyle/>
          <a:p>
            <a:fld id="{431395A8-EFA2-4C09-BFB9-F80178931A29}" type="slidenum">
              <a:rPr lang="en-GB" smtClean="0"/>
              <a:t>‹#›</a:t>
            </a:fld>
            <a:endParaRPr lang="en-GB"/>
          </a:p>
        </p:txBody>
      </p:sp>
      <p:sp>
        <p:nvSpPr>
          <p:cNvPr id="14" name="Plassholder for tekst 2">
            <a:extLst>
              <a:ext uri="{FF2B5EF4-FFF2-40B4-BE49-F238E27FC236}">
                <a16:creationId xmlns:a16="http://schemas.microsoft.com/office/drawing/2014/main" id="{C63ADD92-73AC-9855-618C-96ACC6A5BF0E}"/>
              </a:ext>
            </a:extLst>
          </p:cNvPr>
          <p:cNvSpPr>
            <a:spLocks noGrp="1"/>
          </p:cNvSpPr>
          <p:nvPr>
            <p:ph type="body" idx="1"/>
          </p:nvPr>
        </p:nvSpPr>
        <p:spPr>
          <a:xfrm>
            <a:off x="989263" y="1813188"/>
            <a:ext cx="4736286" cy="341632"/>
          </a:xfrm>
        </p:spPr>
        <p:txBody>
          <a:bodyPr anchor="b">
            <a:spAutoFit/>
          </a:bodyPr>
          <a:lstStyle>
            <a:lvl1pPr marL="0" indent="0">
              <a:spcBef>
                <a:spcPts val="0"/>
              </a:spcBef>
              <a:buNone/>
              <a:defRPr sz="1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err="1"/>
              <a:t>Klikk</a:t>
            </a:r>
            <a:r>
              <a:rPr lang="en-GB"/>
              <a:t> for å </a:t>
            </a:r>
            <a:r>
              <a:rPr lang="en-GB" err="1"/>
              <a:t>redigere</a:t>
            </a:r>
            <a:r>
              <a:rPr lang="en-GB"/>
              <a:t> </a:t>
            </a:r>
            <a:r>
              <a:rPr lang="en-GB" err="1"/>
              <a:t>tekststiler</a:t>
            </a:r>
            <a:r>
              <a:rPr lang="en-GB"/>
              <a:t> </a:t>
            </a:r>
            <a:r>
              <a:rPr lang="en-GB" err="1"/>
              <a:t>i</a:t>
            </a:r>
            <a:r>
              <a:rPr lang="en-GB"/>
              <a:t> </a:t>
            </a:r>
            <a:r>
              <a:rPr lang="en-GB" err="1"/>
              <a:t>malen</a:t>
            </a:r>
            <a:endParaRPr lang="en-GB"/>
          </a:p>
        </p:txBody>
      </p:sp>
      <p:sp>
        <p:nvSpPr>
          <p:cNvPr id="15" name="Plassholder for innhold 3">
            <a:extLst>
              <a:ext uri="{FF2B5EF4-FFF2-40B4-BE49-F238E27FC236}">
                <a16:creationId xmlns:a16="http://schemas.microsoft.com/office/drawing/2014/main" id="{A5F5C83C-0115-0B53-720B-AC4C34A23780}"/>
              </a:ext>
            </a:extLst>
          </p:cNvPr>
          <p:cNvSpPr>
            <a:spLocks noGrp="1"/>
          </p:cNvSpPr>
          <p:nvPr>
            <p:ph sz="half" idx="2"/>
          </p:nvPr>
        </p:nvSpPr>
        <p:spPr>
          <a:xfrm>
            <a:off x="989265" y="2233191"/>
            <a:ext cx="4736286" cy="3428505"/>
          </a:xfrm>
        </p:spPr>
        <p:txBody>
          <a:bodyPr/>
          <a:lstStyle/>
          <a:p>
            <a:pPr lvl="0"/>
            <a:r>
              <a:rPr lang="en-GB" err="1"/>
              <a:t>Klikk</a:t>
            </a:r>
            <a:r>
              <a:rPr lang="en-GB"/>
              <a:t> for å </a:t>
            </a:r>
            <a:r>
              <a:rPr lang="en-GB" err="1"/>
              <a:t>redigere</a:t>
            </a:r>
            <a:r>
              <a:rPr lang="en-GB"/>
              <a:t> </a:t>
            </a:r>
            <a:r>
              <a:rPr lang="en-GB" err="1"/>
              <a:t>tekststiler</a:t>
            </a:r>
            <a:r>
              <a:rPr lang="en-GB"/>
              <a:t> </a:t>
            </a:r>
            <a:r>
              <a:rPr lang="en-GB" err="1"/>
              <a:t>i</a:t>
            </a:r>
            <a:r>
              <a:rPr lang="en-GB"/>
              <a:t> </a:t>
            </a:r>
            <a:r>
              <a:rPr lang="en-GB" err="1"/>
              <a:t>malen</a:t>
            </a:r>
            <a:endParaRPr lang="en-GB"/>
          </a:p>
          <a:p>
            <a:pPr lvl="1"/>
            <a:r>
              <a:rPr lang="en-GB"/>
              <a:t>Andre </a:t>
            </a:r>
            <a:r>
              <a:rPr lang="en-GB" err="1"/>
              <a:t>nivå</a:t>
            </a:r>
            <a:endParaRPr lang="en-GB"/>
          </a:p>
          <a:p>
            <a:pPr lvl="2"/>
            <a:r>
              <a:rPr lang="en-GB" err="1"/>
              <a:t>Tredje</a:t>
            </a:r>
            <a:r>
              <a:rPr lang="en-GB"/>
              <a:t> </a:t>
            </a:r>
            <a:r>
              <a:rPr lang="en-GB" err="1"/>
              <a:t>nivå</a:t>
            </a:r>
            <a:endParaRPr lang="en-GB"/>
          </a:p>
          <a:p>
            <a:pPr lvl="3"/>
            <a:r>
              <a:rPr lang="en-GB" err="1"/>
              <a:t>Fjerde</a:t>
            </a:r>
            <a:r>
              <a:rPr lang="en-GB"/>
              <a:t> </a:t>
            </a:r>
            <a:r>
              <a:rPr lang="en-GB" err="1"/>
              <a:t>nivå</a:t>
            </a:r>
            <a:endParaRPr lang="en-GB"/>
          </a:p>
          <a:p>
            <a:pPr lvl="4"/>
            <a:r>
              <a:rPr lang="en-GB" err="1"/>
              <a:t>Femte</a:t>
            </a:r>
            <a:r>
              <a:rPr lang="en-GB"/>
              <a:t> </a:t>
            </a:r>
            <a:r>
              <a:rPr lang="en-GB" err="1"/>
              <a:t>nivå</a:t>
            </a:r>
            <a:endParaRPr lang="en-GB"/>
          </a:p>
        </p:txBody>
      </p:sp>
      <p:sp>
        <p:nvSpPr>
          <p:cNvPr id="18" name="Plassholder for tekst 2">
            <a:extLst>
              <a:ext uri="{FF2B5EF4-FFF2-40B4-BE49-F238E27FC236}">
                <a16:creationId xmlns:a16="http://schemas.microsoft.com/office/drawing/2014/main" id="{58787BC4-E192-8657-082C-8182DAB99478}"/>
              </a:ext>
            </a:extLst>
          </p:cNvPr>
          <p:cNvSpPr>
            <a:spLocks noGrp="1"/>
          </p:cNvSpPr>
          <p:nvPr>
            <p:ph type="body" idx="13"/>
          </p:nvPr>
        </p:nvSpPr>
        <p:spPr>
          <a:xfrm>
            <a:off x="6489733" y="1813188"/>
            <a:ext cx="4736286" cy="341632"/>
          </a:xfrm>
        </p:spPr>
        <p:txBody>
          <a:bodyPr anchor="b">
            <a:spAutoFit/>
          </a:bodyPr>
          <a:lstStyle>
            <a:lvl1pPr marL="0" indent="0">
              <a:spcBef>
                <a:spcPts val="0"/>
              </a:spcBef>
              <a:buNone/>
              <a:defRPr sz="1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err="1"/>
              <a:t>Klikk</a:t>
            </a:r>
            <a:r>
              <a:rPr lang="en-GB"/>
              <a:t> for å </a:t>
            </a:r>
            <a:r>
              <a:rPr lang="en-GB" err="1"/>
              <a:t>redigere</a:t>
            </a:r>
            <a:r>
              <a:rPr lang="en-GB"/>
              <a:t> </a:t>
            </a:r>
            <a:r>
              <a:rPr lang="en-GB" err="1"/>
              <a:t>tekststiler</a:t>
            </a:r>
            <a:r>
              <a:rPr lang="en-GB"/>
              <a:t> </a:t>
            </a:r>
            <a:r>
              <a:rPr lang="en-GB" err="1"/>
              <a:t>i</a:t>
            </a:r>
            <a:r>
              <a:rPr lang="en-GB"/>
              <a:t> </a:t>
            </a:r>
            <a:r>
              <a:rPr lang="en-GB" err="1"/>
              <a:t>malen</a:t>
            </a:r>
            <a:endParaRPr lang="en-GB"/>
          </a:p>
        </p:txBody>
      </p:sp>
      <p:sp>
        <p:nvSpPr>
          <p:cNvPr id="19" name="Plassholder for innhold 3">
            <a:extLst>
              <a:ext uri="{FF2B5EF4-FFF2-40B4-BE49-F238E27FC236}">
                <a16:creationId xmlns:a16="http://schemas.microsoft.com/office/drawing/2014/main" id="{96FC46DC-A762-1EAC-7251-588D5FF9734B}"/>
              </a:ext>
            </a:extLst>
          </p:cNvPr>
          <p:cNvSpPr>
            <a:spLocks noGrp="1"/>
          </p:cNvSpPr>
          <p:nvPr>
            <p:ph sz="half" idx="14"/>
          </p:nvPr>
        </p:nvSpPr>
        <p:spPr>
          <a:xfrm>
            <a:off x="6489735" y="2233191"/>
            <a:ext cx="4736286" cy="3428505"/>
          </a:xfrm>
        </p:spPr>
        <p:txBody>
          <a:bodyPr/>
          <a:lstStyle/>
          <a:p>
            <a:pPr lvl="0"/>
            <a:r>
              <a:rPr lang="en-GB" err="1"/>
              <a:t>Klikk</a:t>
            </a:r>
            <a:r>
              <a:rPr lang="en-GB"/>
              <a:t> for å </a:t>
            </a:r>
            <a:r>
              <a:rPr lang="en-GB" err="1"/>
              <a:t>redigere</a:t>
            </a:r>
            <a:r>
              <a:rPr lang="en-GB"/>
              <a:t> </a:t>
            </a:r>
            <a:r>
              <a:rPr lang="en-GB" err="1"/>
              <a:t>tekststiler</a:t>
            </a:r>
            <a:r>
              <a:rPr lang="en-GB"/>
              <a:t> </a:t>
            </a:r>
            <a:r>
              <a:rPr lang="en-GB" err="1"/>
              <a:t>i</a:t>
            </a:r>
            <a:r>
              <a:rPr lang="en-GB"/>
              <a:t> </a:t>
            </a:r>
            <a:r>
              <a:rPr lang="en-GB" err="1"/>
              <a:t>malen</a:t>
            </a:r>
            <a:endParaRPr lang="en-GB"/>
          </a:p>
          <a:p>
            <a:pPr lvl="1"/>
            <a:r>
              <a:rPr lang="en-GB"/>
              <a:t>Andre </a:t>
            </a:r>
            <a:r>
              <a:rPr lang="en-GB" err="1"/>
              <a:t>nivå</a:t>
            </a:r>
            <a:endParaRPr lang="en-GB"/>
          </a:p>
          <a:p>
            <a:pPr lvl="2"/>
            <a:r>
              <a:rPr lang="en-GB" err="1"/>
              <a:t>Tredje</a:t>
            </a:r>
            <a:r>
              <a:rPr lang="en-GB"/>
              <a:t> </a:t>
            </a:r>
            <a:r>
              <a:rPr lang="en-GB" err="1"/>
              <a:t>nivå</a:t>
            </a:r>
            <a:endParaRPr lang="en-GB"/>
          </a:p>
          <a:p>
            <a:pPr lvl="3"/>
            <a:r>
              <a:rPr lang="en-GB" err="1"/>
              <a:t>Fjerde</a:t>
            </a:r>
            <a:r>
              <a:rPr lang="en-GB"/>
              <a:t> </a:t>
            </a:r>
            <a:r>
              <a:rPr lang="en-GB" err="1"/>
              <a:t>nivå</a:t>
            </a:r>
            <a:endParaRPr lang="en-GB"/>
          </a:p>
          <a:p>
            <a:pPr lvl="4"/>
            <a:r>
              <a:rPr lang="en-GB" err="1"/>
              <a:t>Femte</a:t>
            </a:r>
            <a:r>
              <a:rPr lang="en-GB"/>
              <a:t> </a:t>
            </a:r>
            <a:r>
              <a:rPr lang="en-GB" err="1"/>
              <a:t>nivå</a:t>
            </a:r>
            <a:endParaRPr lang="en-GB"/>
          </a:p>
        </p:txBody>
      </p:sp>
      <p:sp>
        <p:nvSpPr>
          <p:cNvPr id="20" name="Tittel 19">
            <a:extLst>
              <a:ext uri="{FF2B5EF4-FFF2-40B4-BE49-F238E27FC236}">
                <a16:creationId xmlns:a16="http://schemas.microsoft.com/office/drawing/2014/main" id="{ECDB3451-5273-DCC6-0651-192226EF9BA6}"/>
              </a:ext>
            </a:extLst>
          </p:cNvPr>
          <p:cNvSpPr>
            <a:spLocks noGrp="1"/>
          </p:cNvSpPr>
          <p:nvPr>
            <p:ph type="title"/>
          </p:nvPr>
        </p:nvSpPr>
        <p:spPr/>
        <p:txBody>
          <a:bodyPr/>
          <a:lstStyle/>
          <a:p>
            <a:r>
              <a:rPr lang="en-GB" err="1"/>
              <a:t>Klikk</a:t>
            </a:r>
            <a:r>
              <a:rPr lang="en-GB"/>
              <a:t> for å </a:t>
            </a:r>
            <a:r>
              <a:rPr lang="en-GB" err="1"/>
              <a:t>redigere</a:t>
            </a:r>
            <a:r>
              <a:rPr lang="en-GB"/>
              <a:t> </a:t>
            </a:r>
            <a:r>
              <a:rPr lang="en-GB" err="1"/>
              <a:t>tittelstil</a:t>
            </a:r>
            <a:endParaRPr lang="en-GB"/>
          </a:p>
        </p:txBody>
      </p:sp>
    </p:spTree>
    <p:extLst>
      <p:ext uri="{BB962C8B-B14F-4D97-AF65-F5344CB8AC3E}">
        <p14:creationId xmlns:p14="http://schemas.microsoft.com/office/powerpoint/2010/main" val="2436528301"/>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Tittel, tekst og graf">
    <p:bg>
      <p:bgRef idx="1001">
        <a:schemeClr val="bg1"/>
      </p:bgRef>
    </p:bg>
    <p:spTree>
      <p:nvGrpSpPr>
        <p:cNvPr id="1" name=""/>
        <p:cNvGrpSpPr/>
        <p:nvPr/>
      </p:nvGrpSpPr>
      <p:grpSpPr>
        <a:xfrm>
          <a:off x="0" y="0"/>
          <a:ext cx="0" cy="0"/>
          <a:chOff x="0" y="0"/>
          <a:chExt cx="0" cy="0"/>
        </a:xfrm>
      </p:grpSpPr>
      <p:sp>
        <p:nvSpPr>
          <p:cNvPr id="7" name="Rektangel 6">
            <a:extLst>
              <a:ext uri="{FF2B5EF4-FFF2-40B4-BE49-F238E27FC236}">
                <a16:creationId xmlns:a16="http://schemas.microsoft.com/office/drawing/2014/main" id="{3E070935-332E-60F6-C6D6-5AC44B494AE8}"/>
              </a:ext>
            </a:extLst>
          </p:cNvPr>
          <p:cNvSpPr>
            <a:spLocks/>
          </p:cNvSpPr>
          <p:nvPr userDrawn="1"/>
        </p:nvSpPr>
        <p:spPr>
          <a:xfrm>
            <a:off x="0" y="0"/>
            <a:ext cx="12192000" cy="6858000"/>
          </a:xfrm>
          <a:prstGeom prst="rect">
            <a:avLst/>
          </a:prstGeom>
          <a:solidFill>
            <a:schemeClr val="dk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Frihåndsform: figur 13">
            <a:extLst>
              <a:ext uri="{FF2B5EF4-FFF2-40B4-BE49-F238E27FC236}">
                <a16:creationId xmlns:a16="http://schemas.microsoft.com/office/drawing/2014/main" id="{3C6DB23B-694A-E378-9ECE-A521A8BAAA5B}"/>
              </a:ext>
            </a:extLst>
          </p:cNvPr>
          <p:cNvSpPr/>
          <p:nvPr userDrawn="1"/>
        </p:nvSpPr>
        <p:spPr>
          <a:xfrm>
            <a:off x="6096000" y="0"/>
            <a:ext cx="6096000" cy="6858001"/>
          </a:xfrm>
          <a:custGeom>
            <a:avLst/>
            <a:gdLst>
              <a:gd name="connsiteX0" fmla="*/ 775747 w 6096000"/>
              <a:gd name="connsiteY0" fmla="*/ 0 h 6858001"/>
              <a:gd name="connsiteX1" fmla="*/ 6096000 w 6096000"/>
              <a:gd name="connsiteY1" fmla="*/ 0 h 6858001"/>
              <a:gd name="connsiteX2" fmla="*/ 6096000 w 6096000"/>
              <a:gd name="connsiteY2" fmla="*/ 6858001 h 6858001"/>
              <a:gd name="connsiteX3" fmla="*/ 0 w 6096000"/>
              <a:gd name="connsiteY3" fmla="*/ 6858001 h 6858001"/>
              <a:gd name="connsiteX4" fmla="*/ 0 w 6096000"/>
              <a:gd name="connsiteY4" fmla="*/ 775747 h 6858001"/>
              <a:gd name="connsiteX5" fmla="*/ 775747 w 6096000"/>
              <a:gd name="connsiteY5" fmla="*/ 0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096000" h="6858001">
                <a:moveTo>
                  <a:pt x="775747" y="0"/>
                </a:moveTo>
                <a:lnTo>
                  <a:pt x="6096000" y="0"/>
                </a:lnTo>
                <a:lnTo>
                  <a:pt x="6096000" y="6858001"/>
                </a:lnTo>
                <a:lnTo>
                  <a:pt x="0" y="6858001"/>
                </a:lnTo>
                <a:lnTo>
                  <a:pt x="0" y="775747"/>
                </a:lnTo>
                <a:cubicBezTo>
                  <a:pt x="0" y="347314"/>
                  <a:pt x="347314" y="0"/>
                  <a:pt x="775747" y="0"/>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sp>
        <p:nvSpPr>
          <p:cNvPr id="2" name="Tittel 1">
            <a:extLst>
              <a:ext uri="{FF2B5EF4-FFF2-40B4-BE49-F238E27FC236}">
                <a16:creationId xmlns:a16="http://schemas.microsoft.com/office/drawing/2014/main" id="{3BB69EA4-EB27-1E68-0B84-5ED7BB85B171}"/>
              </a:ext>
            </a:extLst>
          </p:cNvPr>
          <p:cNvSpPr>
            <a:spLocks noGrp="1"/>
          </p:cNvSpPr>
          <p:nvPr>
            <p:ph type="title"/>
          </p:nvPr>
        </p:nvSpPr>
        <p:spPr>
          <a:xfrm>
            <a:off x="989265" y="387520"/>
            <a:ext cx="4581802" cy="923330"/>
          </a:xfrm>
        </p:spPr>
        <p:txBody>
          <a:bodyPr/>
          <a:lstStyle>
            <a:lvl1pPr>
              <a:defRPr>
                <a:solidFill>
                  <a:schemeClr val="lt1"/>
                </a:solidFill>
              </a:defRPr>
            </a:lvl1pPr>
          </a:lstStyle>
          <a:p>
            <a:r>
              <a:rPr lang="en-GB" err="1"/>
              <a:t>Klikk</a:t>
            </a:r>
            <a:r>
              <a:rPr lang="en-GB"/>
              <a:t> for å </a:t>
            </a:r>
            <a:r>
              <a:rPr lang="en-GB" err="1"/>
              <a:t>redigere</a:t>
            </a:r>
            <a:r>
              <a:rPr lang="en-GB"/>
              <a:t> </a:t>
            </a:r>
            <a:r>
              <a:rPr lang="en-GB" err="1"/>
              <a:t>tittelstil</a:t>
            </a:r>
            <a:endParaRPr lang="en-GB"/>
          </a:p>
        </p:txBody>
      </p:sp>
      <p:sp>
        <p:nvSpPr>
          <p:cNvPr id="3" name="Plassholder for innhold 2">
            <a:extLst>
              <a:ext uri="{FF2B5EF4-FFF2-40B4-BE49-F238E27FC236}">
                <a16:creationId xmlns:a16="http://schemas.microsoft.com/office/drawing/2014/main" id="{1BFBAC58-2270-DC52-2E0E-E37CED84DD75}"/>
              </a:ext>
            </a:extLst>
          </p:cNvPr>
          <p:cNvSpPr>
            <a:spLocks noGrp="1"/>
          </p:cNvSpPr>
          <p:nvPr>
            <p:ph idx="1"/>
          </p:nvPr>
        </p:nvSpPr>
        <p:spPr>
          <a:xfrm>
            <a:off x="989265" y="1589088"/>
            <a:ext cx="4581802" cy="4188722"/>
          </a:xfrm>
        </p:spPr>
        <p:txBody>
          <a:bodyPr/>
          <a:lstStyle>
            <a:lvl1pPr>
              <a:defRPr>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stStyle>
          <a:p>
            <a:pPr lvl="0"/>
            <a:r>
              <a:rPr lang="en-GB" err="1"/>
              <a:t>Klikk</a:t>
            </a:r>
            <a:r>
              <a:rPr lang="en-GB"/>
              <a:t> for å </a:t>
            </a:r>
            <a:r>
              <a:rPr lang="en-GB" err="1"/>
              <a:t>redigere</a:t>
            </a:r>
            <a:r>
              <a:rPr lang="en-GB"/>
              <a:t> </a:t>
            </a:r>
            <a:r>
              <a:rPr lang="en-GB" err="1"/>
              <a:t>tekststiler</a:t>
            </a:r>
            <a:r>
              <a:rPr lang="en-GB"/>
              <a:t> </a:t>
            </a:r>
            <a:r>
              <a:rPr lang="en-GB" err="1"/>
              <a:t>i</a:t>
            </a:r>
            <a:r>
              <a:rPr lang="en-GB"/>
              <a:t> </a:t>
            </a:r>
            <a:r>
              <a:rPr lang="en-GB" err="1"/>
              <a:t>malen</a:t>
            </a:r>
            <a:endParaRPr lang="en-GB"/>
          </a:p>
          <a:p>
            <a:pPr lvl="1"/>
            <a:r>
              <a:rPr lang="en-GB"/>
              <a:t>Andre </a:t>
            </a:r>
            <a:r>
              <a:rPr lang="en-GB" err="1"/>
              <a:t>nivå</a:t>
            </a:r>
            <a:endParaRPr lang="en-GB"/>
          </a:p>
          <a:p>
            <a:pPr lvl="2"/>
            <a:r>
              <a:rPr lang="en-GB" err="1"/>
              <a:t>Tredje</a:t>
            </a:r>
            <a:r>
              <a:rPr lang="en-GB"/>
              <a:t> </a:t>
            </a:r>
            <a:r>
              <a:rPr lang="en-GB" err="1"/>
              <a:t>nivå</a:t>
            </a:r>
            <a:endParaRPr lang="en-GB"/>
          </a:p>
          <a:p>
            <a:pPr lvl="3"/>
            <a:r>
              <a:rPr lang="en-GB" err="1"/>
              <a:t>Fjerde</a:t>
            </a:r>
            <a:r>
              <a:rPr lang="en-GB"/>
              <a:t> </a:t>
            </a:r>
            <a:r>
              <a:rPr lang="en-GB" err="1"/>
              <a:t>nivå</a:t>
            </a:r>
            <a:endParaRPr lang="en-GB"/>
          </a:p>
          <a:p>
            <a:pPr lvl="4"/>
            <a:r>
              <a:rPr lang="en-GB" err="1"/>
              <a:t>Femte</a:t>
            </a:r>
            <a:r>
              <a:rPr lang="en-GB"/>
              <a:t> </a:t>
            </a:r>
            <a:r>
              <a:rPr lang="en-GB" err="1"/>
              <a:t>nivå</a:t>
            </a:r>
            <a:endParaRPr lang="en-GB"/>
          </a:p>
        </p:txBody>
      </p:sp>
      <p:sp>
        <p:nvSpPr>
          <p:cNvPr id="4" name="Plassholder for dato 3">
            <a:extLst>
              <a:ext uri="{FF2B5EF4-FFF2-40B4-BE49-F238E27FC236}">
                <a16:creationId xmlns:a16="http://schemas.microsoft.com/office/drawing/2014/main" id="{CC58F2D1-5F75-D42C-1513-479FFB388FB7}"/>
              </a:ext>
            </a:extLst>
          </p:cNvPr>
          <p:cNvSpPr>
            <a:spLocks noGrp="1"/>
          </p:cNvSpPr>
          <p:nvPr>
            <p:ph type="dt" sz="half" idx="10"/>
          </p:nvPr>
        </p:nvSpPr>
        <p:spPr/>
        <p:txBody>
          <a:bodyPr/>
          <a:lstStyle/>
          <a:p>
            <a:fld id="{77B79F43-4DA2-4C30-86DE-67936CAB6039}" type="datetime1">
              <a:rPr lang="en-GB" smtClean="0"/>
              <a:t>08/11/2024</a:t>
            </a:fld>
            <a:endParaRPr lang="en-GB"/>
          </a:p>
        </p:txBody>
      </p:sp>
      <p:sp>
        <p:nvSpPr>
          <p:cNvPr id="5" name="Plassholder for bunntekst 4">
            <a:extLst>
              <a:ext uri="{FF2B5EF4-FFF2-40B4-BE49-F238E27FC236}">
                <a16:creationId xmlns:a16="http://schemas.microsoft.com/office/drawing/2014/main" id="{BC3F00ED-904E-560C-923C-BEF465681A1C}"/>
              </a:ext>
            </a:extLst>
          </p:cNvPr>
          <p:cNvSpPr>
            <a:spLocks noGrp="1"/>
          </p:cNvSpPr>
          <p:nvPr>
            <p:ph type="ftr" sz="quarter" idx="11"/>
          </p:nvPr>
        </p:nvSpPr>
        <p:spPr/>
        <p:txBody>
          <a:bodyPr/>
          <a:lstStyle/>
          <a:p>
            <a:endParaRPr lang="en-GB"/>
          </a:p>
        </p:txBody>
      </p:sp>
      <p:sp>
        <p:nvSpPr>
          <p:cNvPr id="6" name="Plassholder for lysbildenummer 5">
            <a:extLst>
              <a:ext uri="{FF2B5EF4-FFF2-40B4-BE49-F238E27FC236}">
                <a16:creationId xmlns:a16="http://schemas.microsoft.com/office/drawing/2014/main" id="{D9B40373-3DFF-6682-2C93-AB815B4D8359}"/>
              </a:ext>
            </a:extLst>
          </p:cNvPr>
          <p:cNvSpPr>
            <a:spLocks noGrp="1"/>
          </p:cNvSpPr>
          <p:nvPr>
            <p:ph type="sldNum" sz="quarter" idx="12"/>
          </p:nvPr>
        </p:nvSpPr>
        <p:spPr/>
        <p:txBody>
          <a:bodyPr/>
          <a:lstStyle>
            <a:lvl1pPr>
              <a:defRPr>
                <a:solidFill>
                  <a:schemeClr val="dk1"/>
                </a:solidFill>
              </a:defRPr>
            </a:lvl1pPr>
          </a:lstStyle>
          <a:p>
            <a:fld id="{431395A8-EFA2-4C09-BFB9-F80178931A29}" type="slidenum">
              <a:rPr lang="en-GB" smtClean="0"/>
              <a:pPr/>
              <a:t>‹#›</a:t>
            </a:fld>
            <a:endParaRPr lang="en-GB"/>
          </a:p>
        </p:txBody>
      </p:sp>
      <p:pic>
        <p:nvPicPr>
          <p:cNvPr id="8" name="Picture 6">
            <a:extLst>
              <a:ext uri="{FF2B5EF4-FFF2-40B4-BE49-F238E27FC236}">
                <a16:creationId xmlns:a16="http://schemas.microsoft.com/office/drawing/2014/main" id="{14B00B83-7065-C6E9-8CCC-C23B58844CE4}"/>
              </a:ext>
            </a:extLst>
          </p:cNvPr>
          <p:cNvPicPr>
            <a:picLocks noChangeAspect="1"/>
          </p:cNvPicPr>
          <p:nvPr userDrawn="1"/>
        </p:nvPicPr>
        <p:blipFill rotWithShape="1">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r="77204"/>
          <a:stretch/>
        </p:blipFill>
        <p:spPr>
          <a:xfrm>
            <a:off x="389172" y="6213337"/>
            <a:ext cx="286346" cy="302400"/>
          </a:xfrm>
          <a:prstGeom prst="rect">
            <a:avLst/>
          </a:prstGeom>
        </p:spPr>
      </p:pic>
      <p:sp>
        <p:nvSpPr>
          <p:cNvPr id="9" name="Plassholder for innhold 8">
            <a:extLst>
              <a:ext uri="{FF2B5EF4-FFF2-40B4-BE49-F238E27FC236}">
                <a16:creationId xmlns:a16="http://schemas.microsoft.com/office/drawing/2014/main" id="{95AC4E01-BEFC-3ACC-C0C7-1C9617C740F7}"/>
              </a:ext>
            </a:extLst>
          </p:cNvPr>
          <p:cNvSpPr>
            <a:spLocks noGrp="1"/>
          </p:cNvSpPr>
          <p:nvPr>
            <p:ph sz="quarter" idx="14"/>
          </p:nvPr>
        </p:nvSpPr>
        <p:spPr>
          <a:xfrm>
            <a:off x="7188592" y="969064"/>
            <a:ext cx="4431323" cy="4996763"/>
          </a:xfrm>
          <a:prstGeom prst="rect">
            <a:avLst/>
          </a:prstGeom>
        </p:spPr>
        <p:txBody>
          <a:bodyPr lIns="91440" tIns="45720" rIns="91440" bIns="45720"/>
          <a:lstStyle/>
          <a:p>
            <a:pPr lvl="0"/>
            <a:r>
              <a:rPr lang="en-GB" err="1"/>
              <a:t>Klikk</a:t>
            </a:r>
            <a:r>
              <a:rPr lang="en-GB"/>
              <a:t> for å </a:t>
            </a:r>
            <a:r>
              <a:rPr lang="en-GB" err="1"/>
              <a:t>redigere</a:t>
            </a:r>
            <a:r>
              <a:rPr lang="en-GB"/>
              <a:t> </a:t>
            </a:r>
            <a:r>
              <a:rPr lang="en-GB" err="1"/>
              <a:t>tekststiler</a:t>
            </a:r>
            <a:r>
              <a:rPr lang="en-GB"/>
              <a:t> </a:t>
            </a:r>
            <a:r>
              <a:rPr lang="en-GB" err="1"/>
              <a:t>i</a:t>
            </a:r>
            <a:r>
              <a:rPr lang="en-GB"/>
              <a:t> </a:t>
            </a:r>
            <a:r>
              <a:rPr lang="en-GB" err="1"/>
              <a:t>malen</a:t>
            </a:r>
            <a:endParaRPr lang="en-GB"/>
          </a:p>
          <a:p>
            <a:pPr lvl="1"/>
            <a:r>
              <a:rPr lang="en-GB"/>
              <a:t>Andre </a:t>
            </a:r>
            <a:r>
              <a:rPr lang="en-GB" err="1"/>
              <a:t>nivå</a:t>
            </a:r>
            <a:endParaRPr lang="en-GB"/>
          </a:p>
          <a:p>
            <a:pPr lvl="2"/>
            <a:r>
              <a:rPr lang="en-GB" err="1"/>
              <a:t>Tredje</a:t>
            </a:r>
            <a:r>
              <a:rPr lang="en-GB"/>
              <a:t> </a:t>
            </a:r>
            <a:r>
              <a:rPr lang="en-GB" err="1"/>
              <a:t>nivå</a:t>
            </a:r>
            <a:endParaRPr lang="en-GB"/>
          </a:p>
          <a:p>
            <a:pPr lvl="3"/>
            <a:r>
              <a:rPr lang="en-GB" err="1"/>
              <a:t>Fjerde</a:t>
            </a:r>
            <a:r>
              <a:rPr lang="en-GB"/>
              <a:t> </a:t>
            </a:r>
            <a:r>
              <a:rPr lang="en-GB" err="1"/>
              <a:t>nivå</a:t>
            </a:r>
            <a:endParaRPr lang="en-GB"/>
          </a:p>
          <a:p>
            <a:pPr lvl="4"/>
            <a:r>
              <a:rPr lang="en-GB" err="1"/>
              <a:t>Femte</a:t>
            </a:r>
            <a:r>
              <a:rPr lang="en-GB"/>
              <a:t> </a:t>
            </a:r>
            <a:r>
              <a:rPr lang="en-GB" err="1"/>
              <a:t>nivå</a:t>
            </a:r>
            <a:endParaRPr lang="en-GB"/>
          </a:p>
        </p:txBody>
      </p:sp>
    </p:spTree>
    <p:extLst>
      <p:ext uri="{BB962C8B-B14F-4D97-AF65-F5344CB8AC3E}">
        <p14:creationId xmlns:p14="http://schemas.microsoft.com/office/powerpoint/2010/main" val="3848432992"/>
      </p:ext>
    </p:extLst>
  </p:cSld>
  <p:clrMapOvr>
    <a:overrideClrMapping bg1="lt1" tx1="dk1" bg2="lt2" tx2="dk2" accent1="accent1" accent2="accent2" accent3="accent3" accent4="accent4" accent5="accent5" accent6="accent6" hlink="hlink" folHlink="folHlink"/>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preserve="1" userDrawn="1">
  <p:cSld name="Tittel, tekst og graf #2">
    <p:bg>
      <p:bgPr>
        <a:solidFill>
          <a:schemeClr val="bg2"/>
        </a:solidFill>
        <a:effectLst/>
      </p:bgPr>
    </p:bg>
    <p:spTree>
      <p:nvGrpSpPr>
        <p:cNvPr id="1" name=""/>
        <p:cNvGrpSpPr/>
        <p:nvPr/>
      </p:nvGrpSpPr>
      <p:grpSpPr>
        <a:xfrm>
          <a:off x="0" y="0"/>
          <a:ext cx="0" cy="0"/>
          <a:chOff x="0" y="0"/>
          <a:chExt cx="0" cy="0"/>
        </a:xfrm>
      </p:grpSpPr>
      <p:sp>
        <p:nvSpPr>
          <p:cNvPr id="8" name="Frihåndsform: figur 7">
            <a:extLst>
              <a:ext uri="{FF2B5EF4-FFF2-40B4-BE49-F238E27FC236}">
                <a16:creationId xmlns:a16="http://schemas.microsoft.com/office/drawing/2014/main" id="{6AC44064-F98B-7A87-3A96-EF51927BBEAD}"/>
              </a:ext>
            </a:extLst>
          </p:cNvPr>
          <p:cNvSpPr/>
          <p:nvPr userDrawn="1"/>
        </p:nvSpPr>
        <p:spPr>
          <a:xfrm>
            <a:off x="-20625" y="0"/>
            <a:ext cx="6892372" cy="6858000"/>
          </a:xfrm>
          <a:custGeom>
            <a:avLst/>
            <a:gdLst>
              <a:gd name="connsiteX0" fmla="*/ 0 w 6892372"/>
              <a:gd name="connsiteY0" fmla="*/ 0 h 6858000"/>
              <a:gd name="connsiteX1" fmla="*/ 6892372 w 6892372"/>
              <a:gd name="connsiteY1" fmla="*/ 0 h 6858000"/>
              <a:gd name="connsiteX2" fmla="*/ 6116625 w 6892372"/>
              <a:gd name="connsiteY2" fmla="*/ 775747 h 6858000"/>
              <a:gd name="connsiteX3" fmla="*/ 6116625 w 6892372"/>
              <a:gd name="connsiteY3" fmla="*/ 6858000 h 6858000"/>
              <a:gd name="connsiteX4" fmla="*/ 0 w 6892372"/>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892372" h="6858000">
                <a:moveTo>
                  <a:pt x="0" y="0"/>
                </a:moveTo>
                <a:lnTo>
                  <a:pt x="6892372" y="0"/>
                </a:lnTo>
                <a:cubicBezTo>
                  <a:pt x="6463939" y="0"/>
                  <a:pt x="6116625" y="347314"/>
                  <a:pt x="6116625" y="775747"/>
                </a:cubicBezTo>
                <a:lnTo>
                  <a:pt x="6116625" y="6858000"/>
                </a:lnTo>
                <a:lnTo>
                  <a:pt x="0" y="685800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sp>
        <p:nvSpPr>
          <p:cNvPr id="2" name="Tittel 1">
            <a:extLst>
              <a:ext uri="{FF2B5EF4-FFF2-40B4-BE49-F238E27FC236}">
                <a16:creationId xmlns:a16="http://schemas.microsoft.com/office/drawing/2014/main" id="{3BB69EA4-EB27-1E68-0B84-5ED7BB85B171}"/>
              </a:ext>
            </a:extLst>
          </p:cNvPr>
          <p:cNvSpPr>
            <a:spLocks noGrp="1"/>
          </p:cNvSpPr>
          <p:nvPr>
            <p:ph type="title"/>
          </p:nvPr>
        </p:nvSpPr>
        <p:spPr>
          <a:xfrm>
            <a:off x="989265" y="387520"/>
            <a:ext cx="4581802" cy="923330"/>
          </a:xfrm>
        </p:spPr>
        <p:txBody>
          <a:bodyPr/>
          <a:lstStyle>
            <a:lvl1pPr>
              <a:defRPr>
                <a:solidFill>
                  <a:schemeClr val="lt1"/>
                </a:solidFill>
              </a:defRPr>
            </a:lvl1pPr>
          </a:lstStyle>
          <a:p>
            <a:r>
              <a:rPr lang="en-GB" err="1"/>
              <a:t>Klikk</a:t>
            </a:r>
            <a:r>
              <a:rPr lang="en-GB"/>
              <a:t> for å </a:t>
            </a:r>
            <a:r>
              <a:rPr lang="en-GB" err="1"/>
              <a:t>redigere</a:t>
            </a:r>
            <a:r>
              <a:rPr lang="en-GB"/>
              <a:t> </a:t>
            </a:r>
            <a:r>
              <a:rPr lang="en-GB" err="1"/>
              <a:t>tittelstil</a:t>
            </a:r>
            <a:endParaRPr lang="en-GB"/>
          </a:p>
        </p:txBody>
      </p:sp>
      <p:sp>
        <p:nvSpPr>
          <p:cNvPr id="3" name="Plassholder for innhold 2">
            <a:extLst>
              <a:ext uri="{FF2B5EF4-FFF2-40B4-BE49-F238E27FC236}">
                <a16:creationId xmlns:a16="http://schemas.microsoft.com/office/drawing/2014/main" id="{1BFBAC58-2270-DC52-2E0E-E37CED84DD75}"/>
              </a:ext>
            </a:extLst>
          </p:cNvPr>
          <p:cNvSpPr>
            <a:spLocks noGrp="1"/>
          </p:cNvSpPr>
          <p:nvPr>
            <p:ph idx="1"/>
          </p:nvPr>
        </p:nvSpPr>
        <p:spPr>
          <a:xfrm>
            <a:off x="989265" y="1589088"/>
            <a:ext cx="4581802" cy="4188722"/>
          </a:xfrm>
        </p:spPr>
        <p:txBody>
          <a:bodyPr/>
          <a:lstStyle>
            <a:lvl1pPr>
              <a:defRPr>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stStyle>
          <a:p>
            <a:pPr lvl="0"/>
            <a:r>
              <a:rPr lang="en-GB" err="1"/>
              <a:t>Klikk</a:t>
            </a:r>
            <a:r>
              <a:rPr lang="en-GB"/>
              <a:t> for å </a:t>
            </a:r>
            <a:r>
              <a:rPr lang="en-GB" err="1"/>
              <a:t>redigere</a:t>
            </a:r>
            <a:r>
              <a:rPr lang="en-GB"/>
              <a:t> </a:t>
            </a:r>
            <a:r>
              <a:rPr lang="en-GB" err="1"/>
              <a:t>tekststiler</a:t>
            </a:r>
            <a:r>
              <a:rPr lang="en-GB"/>
              <a:t> </a:t>
            </a:r>
            <a:r>
              <a:rPr lang="en-GB" err="1"/>
              <a:t>i</a:t>
            </a:r>
            <a:r>
              <a:rPr lang="en-GB"/>
              <a:t> </a:t>
            </a:r>
            <a:r>
              <a:rPr lang="en-GB" err="1"/>
              <a:t>malen</a:t>
            </a:r>
            <a:endParaRPr lang="en-GB"/>
          </a:p>
          <a:p>
            <a:pPr lvl="1"/>
            <a:r>
              <a:rPr lang="en-GB"/>
              <a:t>Andre </a:t>
            </a:r>
            <a:r>
              <a:rPr lang="en-GB" err="1"/>
              <a:t>nivå</a:t>
            </a:r>
            <a:endParaRPr lang="en-GB"/>
          </a:p>
          <a:p>
            <a:pPr lvl="2"/>
            <a:r>
              <a:rPr lang="en-GB" err="1"/>
              <a:t>Tredje</a:t>
            </a:r>
            <a:r>
              <a:rPr lang="en-GB"/>
              <a:t> </a:t>
            </a:r>
            <a:r>
              <a:rPr lang="en-GB" err="1"/>
              <a:t>nivå</a:t>
            </a:r>
            <a:endParaRPr lang="en-GB"/>
          </a:p>
          <a:p>
            <a:pPr lvl="3"/>
            <a:r>
              <a:rPr lang="en-GB" err="1"/>
              <a:t>Fjerde</a:t>
            </a:r>
            <a:r>
              <a:rPr lang="en-GB"/>
              <a:t> </a:t>
            </a:r>
            <a:r>
              <a:rPr lang="en-GB" err="1"/>
              <a:t>nivå</a:t>
            </a:r>
            <a:endParaRPr lang="en-GB"/>
          </a:p>
          <a:p>
            <a:pPr lvl="4"/>
            <a:r>
              <a:rPr lang="en-GB" err="1"/>
              <a:t>Femte</a:t>
            </a:r>
            <a:r>
              <a:rPr lang="en-GB"/>
              <a:t> </a:t>
            </a:r>
            <a:r>
              <a:rPr lang="en-GB" err="1"/>
              <a:t>nivå</a:t>
            </a:r>
            <a:endParaRPr lang="en-GB"/>
          </a:p>
        </p:txBody>
      </p:sp>
      <p:sp>
        <p:nvSpPr>
          <p:cNvPr id="4" name="Plassholder for dato 3">
            <a:extLst>
              <a:ext uri="{FF2B5EF4-FFF2-40B4-BE49-F238E27FC236}">
                <a16:creationId xmlns:a16="http://schemas.microsoft.com/office/drawing/2014/main" id="{CC58F2D1-5F75-D42C-1513-479FFB388FB7}"/>
              </a:ext>
            </a:extLst>
          </p:cNvPr>
          <p:cNvSpPr>
            <a:spLocks noGrp="1"/>
          </p:cNvSpPr>
          <p:nvPr>
            <p:ph type="dt" sz="half" idx="10"/>
          </p:nvPr>
        </p:nvSpPr>
        <p:spPr/>
        <p:txBody>
          <a:bodyPr/>
          <a:lstStyle/>
          <a:p>
            <a:fld id="{445F354D-B8FC-48D3-B31F-E7E3DAC46040}" type="datetime1">
              <a:rPr lang="en-GB" smtClean="0"/>
              <a:t>08/11/2024</a:t>
            </a:fld>
            <a:endParaRPr lang="en-GB"/>
          </a:p>
        </p:txBody>
      </p:sp>
      <p:sp>
        <p:nvSpPr>
          <p:cNvPr id="5" name="Plassholder for bunntekst 4">
            <a:extLst>
              <a:ext uri="{FF2B5EF4-FFF2-40B4-BE49-F238E27FC236}">
                <a16:creationId xmlns:a16="http://schemas.microsoft.com/office/drawing/2014/main" id="{BC3F00ED-904E-560C-923C-BEF465681A1C}"/>
              </a:ext>
            </a:extLst>
          </p:cNvPr>
          <p:cNvSpPr>
            <a:spLocks noGrp="1"/>
          </p:cNvSpPr>
          <p:nvPr>
            <p:ph type="ftr" sz="quarter" idx="11"/>
          </p:nvPr>
        </p:nvSpPr>
        <p:spPr/>
        <p:txBody>
          <a:bodyPr/>
          <a:lstStyle/>
          <a:p>
            <a:endParaRPr lang="en-GB"/>
          </a:p>
        </p:txBody>
      </p:sp>
      <p:sp>
        <p:nvSpPr>
          <p:cNvPr id="6" name="Plassholder for lysbildenummer 5">
            <a:extLst>
              <a:ext uri="{FF2B5EF4-FFF2-40B4-BE49-F238E27FC236}">
                <a16:creationId xmlns:a16="http://schemas.microsoft.com/office/drawing/2014/main" id="{D9B40373-3DFF-6682-2C93-AB815B4D8359}"/>
              </a:ext>
            </a:extLst>
          </p:cNvPr>
          <p:cNvSpPr>
            <a:spLocks noGrp="1"/>
          </p:cNvSpPr>
          <p:nvPr>
            <p:ph type="sldNum" sz="quarter" idx="12"/>
          </p:nvPr>
        </p:nvSpPr>
        <p:spPr/>
        <p:txBody>
          <a:bodyPr/>
          <a:lstStyle>
            <a:lvl1pPr>
              <a:defRPr>
                <a:solidFill>
                  <a:schemeClr val="lt1"/>
                </a:solidFill>
              </a:defRPr>
            </a:lvl1pPr>
          </a:lstStyle>
          <a:p>
            <a:fld id="{431395A8-EFA2-4C09-BFB9-F80178931A29}" type="slidenum">
              <a:rPr lang="en-GB" smtClean="0"/>
              <a:pPr/>
              <a:t>‹#›</a:t>
            </a:fld>
            <a:endParaRPr lang="en-GB"/>
          </a:p>
        </p:txBody>
      </p:sp>
      <p:pic>
        <p:nvPicPr>
          <p:cNvPr id="7" name="Picture 6">
            <a:extLst>
              <a:ext uri="{FF2B5EF4-FFF2-40B4-BE49-F238E27FC236}">
                <a16:creationId xmlns:a16="http://schemas.microsoft.com/office/drawing/2014/main" id="{34DEC934-56B4-6F66-ED07-2BC77DEEC1D8}"/>
              </a:ext>
            </a:extLst>
          </p:cNvPr>
          <p:cNvPicPr>
            <a:picLocks noChangeAspect="1"/>
          </p:cNvPicPr>
          <p:nvPr userDrawn="1"/>
        </p:nvPicPr>
        <p:blipFill rotWithShape="1">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r="77204"/>
          <a:stretch/>
        </p:blipFill>
        <p:spPr>
          <a:xfrm>
            <a:off x="389172" y="6213337"/>
            <a:ext cx="286346" cy="302400"/>
          </a:xfrm>
          <a:prstGeom prst="rect">
            <a:avLst/>
          </a:prstGeom>
        </p:spPr>
      </p:pic>
      <p:sp>
        <p:nvSpPr>
          <p:cNvPr id="9" name="Plassholder for innhold 8">
            <a:extLst>
              <a:ext uri="{FF2B5EF4-FFF2-40B4-BE49-F238E27FC236}">
                <a16:creationId xmlns:a16="http://schemas.microsoft.com/office/drawing/2014/main" id="{F96C3A88-5E9D-9346-3914-3F565C0CAB60}"/>
              </a:ext>
            </a:extLst>
          </p:cNvPr>
          <p:cNvSpPr>
            <a:spLocks noGrp="1"/>
          </p:cNvSpPr>
          <p:nvPr>
            <p:ph sz="quarter" idx="14"/>
          </p:nvPr>
        </p:nvSpPr>
        <p:spPr>
          <a:xfrm>
            <a:off x="7188592" y="969064"/>
            <a:ext cx="4431323" cy="4996763"/>
          </a:xfrm>
          <a:prstGeom prst="rect">
            <a:avLst/>
          </a:prstGeom>
        </p:spPr>
        <p:txBody>
          <a:bodyPr lIns="91440" tIns="45720" rIns="91440" bIns="45720"/>
          <a:lstStyle/>
          <a:p>
            <a:pPr lvl="0"/>
            <a:r>
              <a:rPr lang="en-GB" err="1"/>
              <a:t>Klikk</a:t>
            </a:r>
            <a:r>
              <a:rPr lang="en-GB"/>
              <a:t> for å </a:t>
            </a:r>
            <a:r>
              <a:rPr lang="en-GB" err="1"/>
              <a:t>redigere</a:t>
            </a:r>
            <a:r>
              <a:rPr lang="en-GB"/>
              <a:t> </a:t>
            </a:r>
            <a:r>
              <a:rPr lang="en-GB" err="1"/>
              <a:t>tekststiler</a:t>
            </a:r>
            <a:r>
              <a:rPr lang="en-GB"/>
              <a:t> </a:t>
            </a:r>
            <a:r>
              <a:rPr lang="en-GB" err="1"/>
              <a:t>i</a:t>
            </a:r>
            <a:r>
              <a:rPr lang="en-GB"/>
              <a:t> </a:t>
            </a:r>
            <a:r>
              <a:rPr lang="en-GB" err="1"/>
              <a:t>malen</a:t>
            </a:r>
            <a:endParaRPr lang="en-GB"/>
          </a:p>
          <a:p>
            <a:pPr lvl="1"/>
            <a:r>
              <a:rPr lang="en-GB"/>
              <a:t>Andre </a:t>
            </a:r>
            <a:r>
              <a:rPr lang="en-GB" err="1"/>
              <a:t>nivå</a:t>
            </a:r>
            <a:endParaRPr lang="en-GB"/>
          </a:p>
          <a:p>
            <a:pPr lvl="2"/>
            <a:r>
              <a:rPr lang="en-GB" err="1"/>
              <a:t>Tredje</a:t>
            </a:r>
            <a:r>
              <a:rPr lang="en-GB"/>
              <a:t> </a:t>
            </a:r>
            <a:r>
              <a:rPr lang="en-GB" err="1"/>
              <a:t>nivå</a:t>
            </a:r>
            <a:endParaRPr lang="en-GB"/>
          </a:p>
          <a:p>
            <a:pPr lvl="3"/>
            <a:r>
              <a:rPr lang="en-GB" err="1"/>
              <a:t>Fjerde</a:t>
            </a:r>
            <a:r>
              <a:rPr lang="en-GB"/>
              <a:t> </a:t>
            </a:r>
            <a:r>
              <a:rPr lang="en-GB" err="1"/>
              <a:t>nivå</a:t>
            </a:r>
            <a:endParaRPr lang="en-GB"/>
          </a:p>
          <a:p>
            <a:pPr lvl="4"/>
            <a:r>
              <a:rPr lang="en-GB" err="1"/>
              <a:t>Femte</a:t>
            </a:r>
            <a:r>
              <a:rPr lang="en-GB"/>
              <a:t> </a:t>
            </a:r>
            <a:r>
              <a:rPr lang="en-GB" err="1"/>
              <a:t>nivå</a:t>
            </a:r>
            <a:endParaRPr lang="en-GB"/>
          </a:p>
        </p:txBody>
      </p:sp>
    </p:spTree>
    <p:extLst>
      <p:ext uri="{BB962C8B-B14F-4D97-AF65-F5344CB8AC3E}">
        <p14:creationId xmlns:p14="http://schemas.microsoft.com/office/powerpoint/2010/main" val="4255976869"/>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Tittel, tekst og bilde">
    <p:spTree>
      <p:nvGrpSpPr>
        <p:cNvPr id="1" name=""/>
        <p:cNvGrpSpPr/>
        <p:nvPr/>
      </p:nvGrpSpPr>
      <p:grpSpPr>
        <a:xfrm>
          <a:off x="0" y="0"/>
          <a:ext cx="0" cy="0"/>
          <a:chOff x="0" y="0"/>
          <a:chExt cx="0" cy="0"/>
        </a:xfrm>
      </p:grpSpPr>
      <p:sp>
        <p:nvSpPr>
          <p:cNvPr id="9" name="Rektangel 8">
            <a:extLst>
              <a:ext uri="{FF2B5EF4-FFF2-40B4-BE49-F238E27FC236}">
                <a16:creationId xmlns:a16="http://schemas.microsoft.com/office/drawing/2014/main" id="{9E30F8DE-0950-4532-DB8A-C53EDD451CA4}"/>
              </a:ext>
            </a:extLst>
          </p:cNvPr>
          <p:cNvSpPr/>
          <p:nvPr userDrawn="1"/>
        </p:nvSpPr>
        <p:spPr>
          <a:xfrm>
            <a:off x="0" y="0"/>
            <a:ext cx="11800114" cy="171268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Plassholder for bilde 15">
            <a:extLst>
              <a:ext uri="{FF2B5EF4-FFF2-40B4-BE49-F238E27FC236}">
                <a16:creationId xmlns:a16="http://schemas.microsoft.com/office/drawing/2014/main" id="{AE3F1E48-FC95-D4ED-43DC-93F35F34C7FD}"/>
              </a:ext>
            </a:extLst>
          </p:cNvPr>
          <p:cNvSpPr>
            <a:spLocks noGrp="1"/>
          </p:cNvSpPr>
          <p:nvPr>
            <p:ph type="pic" sz="quarter" idx="13"/>
          </p:nvPr>
        </p:nvSpPr>
        <p:spPr>
          <a:xfrm>
            <a:off x="6096000" y="0"/>
            <a:ext cx="6096000" cy="6858000"/>
          </a:xfrm>
          <a:custGeom>
            <a:avLst/>
            <a:gdLst>
              <a:gd name="connsiteX0" fmla="*/ 775747 w 6096000"/>
              <a:gd name="connsiteY0" fmla="*/ 0 h 6858000"/>
              <a:gd name="connsiteX1" fmla="*/ 6096000 w 6096000"/>
              <a:gd name="connsiteY1" fmla="*/ 0 h 6858000"/>
              <a:gd name="connsiteX2" fmla="*/ 6096000 w 6096000"/>
              <a:gd name="connsiteY2" fmla="*/ 6858000 h 6858000"/>
              <a:gd name="connsiteX3" fmla="*/ 0 w 6096000"/>
              <a:gd name="connsiteY3" fmla="*/ 6858000 h 6858000"/>
              <a:gd name="connsiteX4" fmla="*/ 0 w 6096000"/>
              <a:gd name="connsiteY4" fmla="*/ 775747 h 6858000"/>
              <a:gd name="connsiteX5" fmla="*/ 775747 w 6096000"/>
              <a:gd name="connsiteY5"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096000" h="6858000">
                <a:moveTo>
                  <a:pt x="775747" y="0"/>
                </a:moveTo>
                <a:lnTo>
                  <a:pt x="6096000" y="0"/>
                </a:lnTo>
                <a:lnTo>
                  <a:pt x="6096000" y="6858000"/>
                </a:lnTo>
                <a:lnTo>
                  <a:pt x="0" y="6858000"/>
                </a:lnTo>
                <a:lnTo>
                  <a:pt x="0" y="775747"/>
                </a:lnTo>
                <a:cubicBezTo>
                  <a:pt x="0" y="347314"/>
                  <a:pt x="347314" y="0"/>
                  <a:pt x="775747" y="0"/>
                </a:cubicBezTo>
                <a:close/>
              </a:path>
            </a:pathLst>
          </a:custGeom>
          <a:solidFill>
            <a:schemeClr val="bg1">
              <a:lumMod val="75000"/>
            </a:schemeClr>
          </a:solidFill>
        </p:spPr>
        <p:txBody>
          <a:bodyPr wrap="square" tIns="806683">
            <a:noAutofit/>
          </a:bodyPr>
          <a:lstStyle>
            <a:lvl1pPr marL="228600" indent="-228600" algn="ctr" defTabSz="914400" rtl="0" eaLnBrk="1" latinLnBrk="0" hangingPunct="1">
              <a:lnSpc>
                <a:spcPct val="90000"/>
              </a:lnSpc>
              <a:spcBef>
                <a:spcPts val="1000"/>
              </a:spcBef>
              <a:buFont typeface="Arial" panose="020B0604020202020204" pitchFamily="34" charset="0"/>
              <a:buNone/>
              <a:defRPr sz="1600"/>
            </a:lvl1pPr>
          </a:lstStyle>
          <a:p>
            <a:endParaRPr lang="nb-NO"/>
          </a:p>
        </p:txBody>
      </p:sp>
      <p:sp>
        <p:nvSpPr>
          <p:cNvPr id="2" name="Tittel 1">
            <a:extLst>
              <a:ext uri="{FF2B5EF4-FFF2-40B4-BE49-F238E27FC236}">
                <a16:creationId xmlns:a16="http://schemas.microsoft.com/office/drawing/2014/main" id="{3BB69EA4-EB27-1E68-0B84-5ED7BB85B171}"/>
              </a:ext>
            </a:extLst>
          </p:cNvPr>
          <p:cNvSpPr>
            <a:spLocks noGrp="1"/>
          </p:cNvSpPr>
          <p:nvPr>
            <p:ph type="title"/>
          </p:nvPr>
        </p:nvSpPr>
        <p:spPr>
          <a:xfrm>
            <a:off x="989265" y="387520"/>
            <a:ext cx="4581802" cy="923330"/>
          </a:xfrm>
        </p:spPr>
        <p:txBody>
          <a:bodyPr/>
          <a:lstStyle/>
          <a:p>
            <a:r>
              <a:rPr lang="en-GB" err="1"/>
              <a:t>Klikk</a:t>
            </a:r>
            <a:r>
              <a:rPr lang="en-GB"/>
              <a:t> for å </a:t>
            </a:r>
            <a:r>
              <a:rPr lang="en-GB" err="1"/>
              <a:t>redigere</a:t>
            </a:r>
            <a:r>
              <a:rPr lang="en-GB"/>
              <a:t> </a:t>
            </a:r>
            <a:r>
              <a:rPr lang="en-GB" err="1"/>
              <a:t>tittelstil</a:t>
            </a:r>
            <a:endParaRPr lang="en-GB"/>
          </a:p>
        </p:txBody>
      </p:sp>
      <p:sp>
        <p:nvSpPr>
          <p:cNvPr id="3" name="Plassholder for innhold 2">
            <a:extLst>
              <a:ext uri="{FF2B5EF4-FFF2-40B4-BE49-F238E27FC236}">
                <a16:creationId xmlns:a16="http://schemas.microsoft.com/office/drawing/2014/main" id="{1BFBAC58-2270-DC52-2E0E-E37CED84DD75}"/>
              </a:ext>
            </a:extLst>
          </p:cNvPr>
          <p:cNvSpPr>
            <a:spLocks noGrp="1"/>
          </p:cNvSpPr>
          <p:nvPr>
            <p:ph idx="1"/>
          </p:nvPr>
        </p:nvSpPr>
        <p:spPr>
          <a:xfrm>
            <a:off x="989265" y="1589088"/>
            <a:ext cx="4581802" cy="4188722"/>
          </a:xfrm>
        </p:spPr>
        <p:txBody>
          <a:bodyPr/>
          <a:lstStyle/>
          <a:p>
            <a:pPr lvl="0"/>
            <a:r>
              <a:rPr lang="en-GB" err="1"/>
              <a:t>Klikk</a:t>
            </a:r>
            <a:r>
              <a:rPr lang="en-GB"/>
              <a:t> for å </a:t>
            </a:r>
            <a:r>
              <a:rPr lang="en-GB" err="1"/>
              <a:t>redigere</a:t>
            </a:r>
            <a:r>
              <a:rPr lang="en-GB"/>
              <a:t> </a:t>
            </a:r>
            <a:r>
              <a:rPr lang="en-GB" err="1"/>
              <a:t>tekststiler</a:t>
            </a:r>
            <a:r>
              <a:rPr lang="en-GB"/>
              <a:t> </a:t>
            </a:r>
            <a:r>
              <a:rPr lang="en-GB" err="1"/>
              <a:t>i</a:t>
            </a:r>
            <a:r>
              <a:rPr lang="en-GB"/>
              <a:t> </a:t>
            </a:r>
            <a:r>
              <a:rPr lang="en-GB" err="1"/>
              <a:t>malen</a:t>
            </a:r>
            <a:endParaRPr lang="en-GB"/>
          </a:p>
          <a:p>
            <a:pPr lvl="1"/>
            <a:r>
              <a:rPr lang="en-GB"/>
              <a:t>Andre </a:t>
            </a:r>
            <a:r>
              <a:rPr lang="en-GB" err="1"/>
              <a:t>nivå</a:t>
            </a:r>
            <a:endParaRPr lang="en-GB"/>
          </a:p>
          <a:p>
            <a:pPr lvl="2"/>
            <a:r>
              <a:rPr lang="en-GB" err="1"/>
              <a:t>Tredje</a:t>
            </a:r>
            <a:r>
              <a:rPr lang="en-GB"/>
              <a:t> </a:t>
            </a:r>
            <a:r>
              <a:rPr lang="en-GB" err="1"/>
              <a:t>nivå</a:t>
            </a:r>
            <a:endParaRPr lang="en-GB"/>
          </a:p>
          <a:p>
            <a:pPr lvl="3"/>
            <a:r>
              <a:rPr lang="en-GB" err="1"/>
              <a:t>Fjerde</a:t>
            </a:r>
            <a:r>
              <a:rPr lang="en-GB"/>
              <a:t> </a:t>
            </a:r>
            <a:r>
              <a:rPr lang="en-GB" err="1"/>
              <a:t>nivå</a:t>
            </a:r>
            <a:endParaRPr lang="en-GB"/>
          </a:p>
          <a:p>
            <a:pPr lvl="4"/>
            <a:r>
              <a:rPr lang="en-GB" err="1"/>
              <a:t>Femte</a:t>
            </a:r>
            <a:r>
              <a:rPr lang="en-GB"/>
              <a:t> </a:t>
            </a:r>
            <a:r>
              <a:rPr lang="en-GB" err="1"/>
              <a:t>nivå</a:t>
            </a:r>
            <a:endParaRPr lang="en-GB"/>
          </a:p>
        </p:txBody>
      </p:sp>
      <p:sp>
        <p:nvSpPr>
          <p:cNvPr id="4" name="Plassholder for dato 3">
            <a:extLst>
              <a:ext uri="{FF2B5EF4-FFF2-40B4-BE49-F238E27FC236}">
                <a16:creationId xmlns:a16="http://schemas.microsoft.com/office/drawing/2014/main" id="{CC58F2D1-5F75-D42C-1513-479FFB388FB7}"/>
              </a:ext>
            </a:extLst>
          </p:cNvPr>
          <p:cNvSpPr>
            <a:spLocks noGrp="1"/>
          </p:cNvSpPr>
          <p:nvPr>
            <p:ph type="dt" sz="half" idx="10"/>
          </p:nvPr>
        </p:nvSpPr>
        <p:spPr/>
        <p:txBody>
          <a:bodyPr/>
          <a:lstStyle/>
          <a:p>
            <a:fld id="{616CE6A4-D686-49C0-BE04-DE2AA8B5F229}" type="datetime1">
              <a:rPr lang="en-GB" smtClean="0"/>
              <a:t>08/11/2024</a:t>
            </a:fld>
            <a:endParaRPr lang="en-GB"/>
          </a:p>
        </p:txBody>
      </p:sp>
      <p:sp>
        <p:nvSpPr>
          <p:cNvPr id="5" name="Plassholder for bunntekst 4">
            <a:extLst>
              <a:ext uri="{FF2B5EF4-FFF2-40B4-BE49-F238E27FC236}">
                <a16:creationId xmlns:a16="http://schemas.microsoft.com/office/drawing/2014/main" id="{BC3F00ED-904E-560C-923C-BEF465681A1C}"/>
              </a:ext>
            </a:extLst>
          </p:cNvPr>
          <p:cNvSpPr>
            <a:spLocks noGrp="1"/>
          </p:cNvSpPr>
          <p:nvPr>
            <p:ph type="ftr" sz="quarter" idx="11"/>
          </p:nvPr>
        </p:nvSpPr>
        <p:spPr/>
        <p:txBody>
          <a:bodyPr/>
          <a:lstStyle/>
          <a:p>
            <a:endParaRPr lang="en-GB"/>
          </a:p>
        </p:txBody>
      </p:sp>
      <p:sp>
        <p:nvSpPr>
          <p:cNvPr id="6" name="Plassholder for lysbildenummer 5">
            <a:extLst>
              <a:ext uri="{FF2B5EF4-FFF2-40B4-BE49-F238E27FC236}">
                <a16:creationId xmlns:a16="http://schemas.microsoft.com/office/drawing/2014/main" id="{D9B40373-3DFF-6682-2C93-AB815B4D8359}"/>
              </a:ext>
            </a:extLst>
          </p:cNvPr>
          <p:cNvSpPr>
            <a:spLocks noGrp="1"/>
          </p:cNvSpPr>
          <p:nvPr>
            <p:ph type="sldNum" sz="quarter" idx="12"/>
          </p:nvPr>
        </p:nvSpPr>
        <p:spPr/>
        <p:txBody>
          <a:bodyPr/>
          <a:lstStyle>
            <a:lvl1pPr>
              <a:defRPr>
                <a:solidFill>
                  <a:schemeClr val="lt1"/>
                </a:solidFill>
              </a:defRPr>
            </a:lvl1pPr>
          </a:lstStyle>
          <a:p>
            <a:fld id="{431395A8-EFA2-4C09-BFB9-F80178931A29}" type="slidenum">
              <a:rPr lang="en-GB" smtClean="0"/>
              <a:pPr/>
              <a:t>‹#›</a:t>
            </a:fld>
            <a:endParaRPr lang="en-GB"/>
          </a:p>
        </p:txBody>
      </p:sp>
    </p:spTree>
    <p:extLst>
      <p:ext uri="{BB962C8B-B14F-4D97-AF65-F5344CB8AC3E}">
        <p14:creationId xmlns:p14="http://schemas.microsoft.com/office/powerpoint/2010/main" val="1943788881"/>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Agenda">
    <p:spTree>
      <p:nvGrpSpPr>
        <p:cNvPr id="1" name=""/>
        <p:cNvGrpSpPr/>
        <p:nvPr/>
      </p:nvGrpSpPr>
      <p:grpSpPr>
        <a:xfrm>
          <a:off x="0" y="0"/>
          <a:ext cx="0" cy="0"/>
          <a:chOff x="0" y="0"/>
          <a:chExt cx="0" cy="0"/>
        </a:xfrm>
      </p:grpSpPr>
      <p:sp>
        <p:nvSpPr>
          <p:cNvPr id="9" name="Rektangel 8">
            <a:extLst>
              <a:ext uri="{FF2B5EF4-FFF2-40B4-BE49-F238E27FC236}">
                <a16:creationId xmlns:a16="http://schemas.microsoft.com/office/drawing/2014/main" id="{9E30F8DE-0950-4532-DB8A-C53EDD451CA4}"/>
              </a:ext>
            </a:extLst>
          </p:cNvPr>
          <p:cNvSpPr/>
          <p:nvPr userDrawn="1"/>
        </p:nvSpPr>
        <p:spPr>
          <a:xfrm>
            <a:off x="0" y="0"/>
            <a:ext cx="11800114" cy="1712686"/>
          </a:xfrm>
          <a:prstGeom prst="rect">
            <a:avLst/>
          </a:prstGeom>
          <a:solidFill>
            <a:schemeClr val="dk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tel 1">
            <a:extLst>
              <a:ext uri="{FF2B5EF4-FFF2-40B4-BE49-F238E27FC236}">
                <a16:creationId xmlns:a16="http://schemas.microsoft.com/office/drawing/2014/main" id="{3BB69EA4-EB27-1E68-0B84-5ED7BB85B171}"/>
              </a:ext>
            </a:extLst>
          </p:cNvPr>
          <p:cNvSpPr>
            <a:spLocks noGrp="1"/>
          </p:cNvSpPr>
          <p:nvPr>
            <p:ph type="title"/>
          </p:nvPr>
        </p:nvSpPr>
        <p:spPr>
          <a:xfrm>
            <a:off x="1493078" y="1546193"/>
            <a:ext cx="4602922" cy="731520"/>
          </a:xfrm>
        </p:spPr>
        <p:txBody>
          <a:bodyPr anchor="t"/>
          <a:lstStyle/>
          <a:p>
            <a:r>
              <a:rPr lang="en-GB" err="1"/>
              <a:t>Klikk</a:t>
            </a:r>
            <a:r>
              <a:rPr lang="en-GB"/>
              <a:t> for å </a:t>
            </a:r>
            <a:r>
              <a:rPr lang="en-GB" err="1"/>
              <a:t>redigere</a:t>
            </a:r>
            <a:r>
              <a:rPr lang="en-GB"/>
              <a:t> </a:t>
            </a:r>
            <a:r>
              <a:rPr lang="en-GB" err="1"/>
              <a:t>tittelstil</a:t>
            </a:r>
            <a:endParaRPr lang="en-GB"/>
          </a:p>
        </p:txBody>
      </p:sp>
      <p:sp>
        <p:nvSpPr>
          <p:cNvPr id="4" name="Plassholder for dato 3">
            <a:extLst>
              <a:ext uri="{FF2B5EF4-FFF2-40B4-BE49-F238E27FC236}">
                <a16:creationId xmlns:a16="http://schemas.microsoft.com/office/drawing/2014/main" id="{CC58F2D1-5F75-D42C-1513-479FFB388FB7}"/>
              </a:ext>
            </a:extLst>
          </p:cNvPr>
          <p:cNvSpPr>
            <a:spLocks noGrp="1"/>
          </p:cNvSpPr>
          <p:nvPr>
            <p:ph type="dt" sz="half" idx="10"/>
          </p:nvPr>
        </p:nvSpPr>
        <p:spPr/>
        <p:txBody>
          <a:bodyPr/>
          <a:lstStyle/>
          <a:p>
            <a:fld id="{56A7C734-9629-4BB5-911C-7603E9DBF07A}" type="datetime1">
              <a:rPr lang="en-GB" smtClean="0"/>
              <a:t>08/11/2024</a:t>
            </a:fld>
            <a:endParaRPr lang="en-GB"/>
          </a:p>
        </p:txBody>
      </p:sp>
      <p:sp>
        <p:nvSpPr>
          <p:cNvPr id="5" name="Plassholder for bunntekst 4">
            <a:extLst>
              <a:ext uri="{FF2B5EF4-FFF2-40B4-BE49-F238E27FC236}">
                <a16:creationId xmlns:a16="http://schemas.microsoft.com/office/drawing/2014/main" id="{BC3F00ED-904E-560C-923C-BEF465681A1C}"/>
              </a:ext>
            </a:extLst>
          </p:cNvPr>
          <p:cNvSpPr>
            <a:spLocks noGrp="1"/>
          </p:cNvSpPr>
          <p:nvPr>
            <p:ph type="ftr" sz="quarter" idx="11"/>
          </p:nvPr>
        </p:nvSpPr>
        <p:spPr/>
        <p:txBody>
          <a:bodyPr/>
          <a:lstStyle/>
          <a:p>
            <a:endParaRPr lang="en-GB"/>
          </a:p>
        </p:txBody>
      </p:sp>
      <p:sp>
        <p:nvSpPr>
          <p:cNvPr id="6" name="Plassholder for lysbildenummer 5">
            <a:extLst>
              <a:ext uri="{FF2B5EF4-FFF2-40B4-BE49-F238E27FC236}">
                <a16:creationId xmlns:a16="http://schemas.microsoft.com/office/drawing/2014/main" id="{D9B40373-3DFF-6682-2C93-AB815B4D8359}"/>
              </a:ext>
            </a:extLst>
          </p:cNvPr>
          <p:cNvSpPr>
            <a:spLocks noGrp="1"/>
          </p:cNvSpPr>
          <p:nvPr>
            <p:ph type="sldNum" sz="quarter" idx="12"/>
          </p:nvPr>
        </p:nvSpPr>
        <p:spPr/>
        <p:txBody>
          <a:bodyPr/>
          <a:lstStyle/>
          <a:p>
            <a:fld id="{431395A8-EFA2-4C09-BFB9-F80178931A29}" type="slidenum">
              <a:rPr lang="en-GB" smtClean="0"/>
              <a:t>‹#›</a:t>
            </a:fld>
            <a:endParaRPr lang="en-GB"/>
          </a:p>
        </p:txBody>
      </p:sp>
      <p:sp>
        <p:nvSpPr>
          <p:cNvPr id="16" name="Frihåndsform: figur 15">
            <a:extLst>
              <a:ext uri="{FF2B5EF4-FFF2-40B4-BE49-F238E27FC236}">
                <a16:creationId xmlns:a16="http://schemas.microsoft.com/office/drawing/2014/main" id="{C58182F6-9A2F-6009-8C8D-010A0318930C}"/>
              </a:ext>
            </a:extLst>
          </p:cNvPr>
          <p:cNvSpPr/>
          <p:nvPr userDrawn="1"/>
        </p:nvSpPr>
        <p:spPr>
          <a:xfrm>
            <a:off x="8672994" y="468599"/>
            <a:ext cx="3519007" cy="3311070"/>
          </a:xfrm>
          <a:custGeom>
            <a:avLst/>
            <a:gdLst>
              <a:gd name="connsiteX0" fmla="*/ 594933 w 3519007"/>
              <a:gd name="connsiteY0" fmla="*/ 0 h 3311070"/>
              <a:gd name="connsiteX1" fmla="*/ 3519007 w 3519007"/>
              <a:gd name="connsiteY1" fmla="*/ 0 h 3311070"/>
              <a:gd name="connsiteX2" fmla="*/ 3519007 w 3519007"/>
              <a:gd name="connsiteY2" fmla="*/ 3311070 h 3311070"/>
              <a:gd name="connsiteX3" fmla="*/ 594933 w 3519007"/>
              <a:gd name="connsiteY3" fmla="*/ 3311070 h 3311070"/>
              <a:gd name="connsiteX4" fmla="*/ 0 w 3519007"/>
              <a:gd name="connsiteY4" fmla="*/ 2716137 h 3311070"/>
              <a:gd name="connsiteX5" fmla="*/ 0 w 3519007"/>
              <a:gd name="connsiteY5" fmla="*/ 594933 h 3311070"/>
              <a:gd name="connsiteX6" fmla="*/ 594933 w 3519007"/>
              <a:gd name="connsiteY6" fmla="*/ 0 h 3311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519007" h="3311070">
                <a:moveTo>
                  <a:pt x="594933" y="0"/>
                </a:moveTo>
                <a:lnTo>
                  <a:pt x="3519007" y="0"/>
                </a:lnTo>
                <a:lnTo>
                  <a:pt x="3519007" y="3311070"/>
                </a:lnTo>
                <a:lnTo>
                  <a:pt x="594933" y="3311070"/>
                </a:lnTo>
                <a:cubicBezTo>
                  <a:pt x="266361" y="3311070"/>
                  <a:pt x="0" y="3044709"/>
                  <a:pt x="0" y="2716137"/>
                </a:cubicBezTo>
                <a:lnTo>
                  <a:pt x="0" y="594933"/>
                </a:lnTo>
                <a:cubicBezTo>
                  <a:pt x="0" y="266361"/>
                  <a:pt x="266361" y="0"/>
                  <a:pt x="594933" y="0"/>
                </a:cubicBezTo>
                <a:close/>
              </a:path>
            </a:pathLst>
          </a:custGeom>
          <a:solidFill>
            <a:srgbClr val="F0F8F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sp>
        <p:nvSpPr>
          <p:cNvPr id="13" name="Plassholder for bilde 12">
            <a:extLst>
              <a:ext uri="{FF2B5EF4-FFF2-40B4-BE49-F238E27FC236}">
                <a16:creationId xmlns:a16="http://schemas.microsoft.com/office/drawing/2014/main" id="{0E2C54F9-8F41-BA4A-707F-5E6C22A9E9B7}"/>
              </a:ext>
            </a:extLst>
          </p:cNvPr>
          <p:cNvSpPr>
            <a:spLocks noGrp="1"/>
          </p:cNvSpPr>
          <p:nvPr>
            <p:ph type="pic" sz="quarter" idx="13"/>
          </p:nvPr>
        </p:nvSpPr>
        <p:spPr>
          <a:xfrm>
            <a:off x="7345224" y="989996"/>
            <a:ext cx="4846776" cy="4878008"/>
          </a:xfrm>
          <a:custGeom>
            <a:avLst/>
            <a:gdLst>
              <a:gd name="connsiteX0" fmla="*/ 670726 w 4846776"/>
              <a:gd name="connsiteY0" fmla="*/ 0 h 4878008"/>
              <a:gd name="connsiteX1" fmla="*/ 4846776 w 4846776"/>
              <a:gd name="connsiteY1" fmla="*/ 0 h 4878008"/>
              <a:gd name="connsiteX2" fmla="*/ 4846776 w 4846776"/>
              <a:gd name="connsiteY2" fmla="*/ 4878008 h 4878008"/>
              <a:gd name="connsiteX3" fmla="*/ 670726 w 4846776"/>
              <a:gd name="connsiteY3" fmla="*/ 4878008 h 4878008"/>
              <a:gd name="connsiteX4" fmla="*/ 0 w 4846776"/>
              <a:gd name="connsiteY4" fmla="*/ 4207282 h 4878008"/>
              <a:gd name="connsiteX5" fmla="*/ 0 w 4846776"/>
              <a:gd name="connsiteY5" fmla="*/ 670726 h 4878008"/>
              <a:gd name="connsiteX6" fmla="*/ 670726 w 4846776"/>
              <a:gd name="connsiteY6" fmla="*/ 0 h 4878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46776" h="4878008">
                <a:moveTo>
                  <a:pt x="670726" y="0"/>
                </a:moveTo>
                <a:lnTo>
                  <a:pt x="4846776" y="0"/>
                </a:lnTo>
                <a:lnTo>
                  <a:pt x="4846776" y="4878008"/>
                </a:lnTo>
                <a:lnTo>
                  <a:pt x="670726" y="4878008"/>
                </a:lnTo>
                <a:cubicBezTo>
                  <a:pt x="300294" y="4878008"/>
                  <a:pt x="0" y="4577714"/>
                  <a:pt x="0" y="4207282"/>
                </a:cubicBezTo>
                <a:lnTo>
                  <a:pt x="0" y="670726"/>
                </a:lnTo>
                <a:cubicBezTo>
                  <a:pt x="0" y="300294"/>
                  <a:pt x="300294" y="0"/>
                  <a:pt x="670726" y="0"/>
                </a:cubicBezTo>
                <a:close/>
              </a:path>
            </a:pathLst>
          </a:custGeom>
          <a:solidFill>
            <a:schemeClr val="bg1">
              <a:lumMod val="75000"/>
            </a:schemeClr>
          </a:solidFill>
        </p:spPr>
        <p:txBody>
          <a:bodyPr wrap="square" tIns="806683">
            <a:noAutofit/>
          </a:bodyPr>
          <a:lstStyle>
            <a:lvl1pPr marL="228600" indent="-228600" algn="ctr" defTabSz="914400" rtl="0" eaLnBrk="1" latinLnBrk="0" hangingPunct="1">
              <a:lnSpc>
                <a:spcPct val="90000"/>
              </a:lnSpc>
              <a:spcBef>
                <a:spcPts val="1000"/>
              </a:spcBef>
              <a:buFont typeface="Arial" panose="020B0604020202020204" pitchFamily="34" charset="0"/>
              <a:buNone/>
              <a:defRPr sz="1600"/>
            </a:lvl1pPr>
          </a:lstStyle>
          <a:p>
            <a:endParaRPr lang="nb-NO"/>
          </a:p>
        </p:txBody>
      </p:sp>
      <p:sp>
        <p:nvSpPr>
          <p:cNvPr id="19" name="Plassholder for tekst 17">
            <a:extLst>
              <a:ext uri="{FF2B5EF4-FFF2-40B4-BE49-F238E27FC236}">
                <a16:creationId xmlns:a16="http://schemas.microsoft.com/office/drawing/2014/main" id="{346D29B2-8911-C4EE-BDFF-C4579EC4992E}"/>
              </a:ext>
            </a:extLst>
          </p:cNvPr>
          <p:cNvSpPr>
            <a:spLocks noGrp="1"/>
          </p:cNvSpPr>
          <p:nvPr>
            <p:ph type="body" sz="quarter" idx="14"/>
          </p:nvPr>
        </p:nvSpPr>
        <p:spPr>
          <a:xfrm>
            <a:off x="1493078" y="2404174"/>
            <a:ext cx="4602922" cy="3540634"/>
          </a:xfrm>
          <a:prstGeom prst="rect">
            <a:avLst/>
          </a:prstGeom>
        </p:spPr>
        <p:txBody>
          <a:bodyPr lIns="91440" tIns="45720" rIns="91440" bIns="45720"/>
          <a:lstStyle>
            <a:lvl1pPr marL="230400" indent="-230400" algn="l">
              <a:lnSpc>
                <a:spcPct val="100000"/>
              </a:lnSpc>
              <a:spcBef>
                <a:spcPts val="1900"/>
              </a:spcBef>
              <a:spcAft>
                <a:spcPts val="0"/>
              </a:spcAft>
              <a:buClrTx/>
              <a:buFont typeface="+mj-lt"/>
              <a:buAutoNum type="arabicPeriod"/>
              <a:defRPr sz="1600" b="0" i="0" u="none" cap="none">
                <a:solidFill>
                  <a:schemeClr val="lt1"/>
                </a:solidFill>
                <a:latin typeface="+mn-lt"/>
              </a:defRPr>
            </a:lvl1pPr>
            <a:lvl2pPr marL="800100" indent="-342900" algn="l">
              <a:lnSpc>
                <a:spcPct val="100000"/>
              </a:lnSpc>
              <a:spcBef>
                <a:spcPts val="500"/>
              </a:spcBef>
              <a:spcAft>
                <a:spcPts val="0"/>
              </a:spcAft>
              <a:buClrTx/>
              <a:buFont typeface="+mj-lt"/>
              <a:buAutoNum type="arabicPeriod"/>
              <a:defRPr sz="1600" b="0" i="0" u="none" cap="none">
                <a:solidFill>
                  <a:schemeClr val="lt1"/>
                </a:solidFill>
                <a:latin typeface="+mn-lt"/>
              </a:defRPr>
            </a:lvl2pPr>
            <a:lvl3pPr marL="1257300" indent="-342900" algn="l">
              <a:lnSpc>
                <a:spcPct val="100000"/>
              </a:lnSpc>
              <a:spcBef>
                <a:spcPts val="500"/>
              </a:spcBef>
              <a:spcAft>
                <a:spcPts val="0"/>
              </a:spcAft>
              <a:buClrTx/>
              <a:buFont typeface="+mj-lt"/>
              <a:buAutoNum type="arabicPeriod"/>
              <a:defRPr sz="1600" b="0" i="0" u="none" cap="none">
                <a:solidFill>
                  <a:schemeClr val="lt1"/>
                </a:solidFill>
                <a:latin typeface="+mn-lt"/>
              </a:defRPr>
            </a:lvl3pPr>
            <a:lvl4pPr marL="1714500" indent="-342900" algn="l">
              <a:lnSpc>
                <a:spcPct val="100000"/>
              </a:lnSpc>
              <a:spcBef>
                <a:spcPts val="500"/>
              </a:spcBef>
              <a:spcAft>
                <a:spcPts val="0"/>
              </a:spcAft>
              <a:buClrTx/>
              <a:buFont typeface="+mj-lt"/>
              <a:buAutoNum type="arabicPeriod"/>
              <a:defRPr sz="1600" b="0" i="0" u="none" cap="none">
                <a:solidFill>
                  <a:schemeClr val="lt1"/>
                </a:solidFill>
                <a:latin typeface="+mn-lt"/>
              </a:defRPr>
            </a:lvl4pPr>
            <a:lvl5pPr marL="2171700" indent="-342900" algn="l">
              <a:lnSpc>
                <a:spcPct val="100000"/>
              </a:lnSpc>
              <a:spcBef>
                <a:spcPts val="500"/>
              </a:spcBef>
              <a:spcAft>
                <a:spcPts val="0"/>
              </a:spcAft>
              <a:buClrTx/>
              <a:buFont typeface="+mj-lt"/>
              <a:buAutoNum type="arabicPeriod"/>
              <a:defRPr sz="1600" b="0" i="0" u="none" cap="none">
                <a:solidFill>
                  <a:schemeClr val="lt1"/>
                </a:solidFill>
                <a:latin typeface="+mn-lt"/>
              </a:defRPr>
            </a:lvl5pPr>
          </a:lstStyle>
          <a:p>
            <a:pPr lvl="0"/>
            <a:r>
              <a:rPr lang="en-GB" err="1"/>
              <a:t>Klikk</a:t>
            </a:r>
            <a:r>
              <a:rPr lang="en-GB"/>
              <a:t> for å </a:t>
            </a:r>
            <a:r>
              <a:rPr lang="en-GB" err="1"/>
              <a:t>redigere</a:t>
            </a:r>
            <a:r>
              <a:rPr lang="en-GB"/>
              <a:t> </a:t>
            </a:r>
            <a:r>
              <a:rPr lang="en-GB" err="1"/>
              <a:t>tekststiler</a:t>
            </a:r>
            <a:r>
              <a:rPr lang="en-GB"/>
              <a:t> </a:t>
            </a:r>
            <a:r>
              <a:rPr lang="en-GB" err="1"/>
              <a:t>i</a:t>
            </a:r>
            <a:r>
              <a:rPr lang="en-GB"/>
              <a:t> </a:t>
            </a:r>
            <a:r>
              <a:rPr lang="en-GB" err="1"/>
              <a:t>malen</a:t>
            </a:r>
            <a:endParaRPr lang="en-GB"/>
          </a:p>
          <a:p>
            <a:pPr lvl="1"/>
            <a:r>
              <a:rPr lang="en-GB"/>
              <a:t>Andre </a:t>
            </a:r>
            <a:r>
              <a:rPr lang="en-GB" err="1"/>
              <a:t>nivå</a:t>
            </a:r>
            <a:endParaRPr lang="en-GB"/>
          </a:p>
          <a:p>
            <a:pPr lvl="2"/>
            <a:r>
              <a:rPr lang="en-GB" err="1"/>
              <a:t>Tredje</a:t>
            </a:r>
            <a:r>
              <a:rPr lang="en-GB"/>
              <a:t> </a:t>
            </a:r>
            <a:r>
              <a:rPr lang="en-GB" err="1"/>
              <a:t>nivå</a:t>
            </a:r>
            <a:endParaRPr lang="en-GB"/>
          </a:p>
          <a:p>
            <a:pPr lvl="3"/>
            <a:r>
              <a:rPr lang="en-GB" err="1"/>
              <a:t>Fjerde</a:t>
            </a:r>
            <a:r>
              <a:rPr lang="en-GB"/>
              <a:t> </a:t>
            </a:r>
            <a:r>
              <a:rPr lang="en-GB" err="1"/>
              <a:t>nivå</a:t>
            </a:r>
            <a:endParaRPr lang="en-GB"/>
          </a:p>
          <a:p>
            <a:pPr lvl="4"/>
            <a:r>
              <a:rPr lang="en-GB" err="1"/>
              <a:t>Femte</a:t>
            </a:r>
            <a:r>
              <a:rPr lang="en-GB"/>
              <a:t> </a:t>
            </a:r>
            <a:r>
              <a:rPr lang="en-GB" err="1"/>
              <a:t>nivå</a:t>
            </a:r>
            <a:endParaRPr lang="en-GB"/>
          </a:p>
        </p:txBody>
      </p:sp>
    </p:spTree>
    <p:extLst>
      <p:ext uri="{BB962C8B-B14F-4D97-AF65-F5344CB8AC3E}">
        <p14:creationId xmlns:p14="http://schemas.microsoft.com/office/powerpoint/2010/main" val="2704661514"/>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Agenda #2">
    <p:spTree>
      <p:nvGrpSpPr>
        <p:cNvPr id="1" name=""/>
        <p:cNvGrpSpPr/>
        <p:nvPr/>
      </p:nvGrpSpPr>
      <p:grpSpPr>
        <a:xfrm>
          <a:off x="0" y="0"/>
          <a:ext cx="0" cy="0"/>
          <a:chOff x="0" y="0"/>
          <a:chExt cx="0" cy="0"/>
        </a:xfrm>
      </p:grpSpPr>
      <p:sp>
        <p:nvSpPr>
          <p:cNvPr id="9" name="Rektangel 8">
            <a:extLst>
              <a:ext uri="{FF2B5EF4-FFF2-40B4-BE49-F238E27FC236}">
                <a16:creationId xmlns:a16="http://schemas.microsoft.com/office/drawing/2014/main" id="{9E30F8DE-0950-4532-DB8A-C53EDD451CA4}"/>
              </a:ext>
            </a:extLst>
          </p:cNvPr>
          <p:cNvSpPr/>
          <p:nvPr userDrawn="1"/>
        </p:nvSpPr>
        <p:spPr>
          <a:xfrm>
            <a:off x="0" y="0"/>
            <a:ext cx="11800114" cy="1712686"/>
          </a:xfrm>
          <a:prstGeom prst="rect">
            <a:avLst/>
          </a:prstGeom>
          <a:solidFill>
            <a:schemeClr val="dk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Frihåndsform: figur 14">
            <a:extLst>
              <a:ext uri="{FF2B5EF4-FFF2-40B4-BE49-F238E27FC236}">
                <a16:creationId xmlns:a16="http://schemas.microsoft.com/office/drawing/2014/main" id="{62E0D87E-BF6E-6662-B50B-6406C99597F9}"/>
              </a:ext>
            </a:extLst>
          </p:cNvPr>
          <p:cNvSpPr/>
          <p:nvPr userDrawn="1"/>
        </p:nvSpPr>
        <p:spPr>
          <a:xfrm>
            <a:off x="0" y="756029"/>
            <a:ext cx="10874928" cy="6101972"/>
          </a:xfrm>
          <a:custGeom>
            <a:avLst/>
            <a:gdLst>
              <a:gd name="connsiteX0" fmla="*/ 0 w 10874928"/>
              <a:gd name="connsiteY0" fmla="*/ 0 h 6101972"/>
              <a:gd name="connsiteX1" fmla="*/ 10381339 w 10874928"/>
              <a:gd name="connsiteY1" fmla="*/ 0 h 6101972"/>
              <a:gd name="connsiteX2" fmla="*/ 10874928 w 10874928"/>
              <a:gd name="connsiteY2" fmla="*/ 493589 h 6101972"/>
              <a:gd name="connsiteX3" fmla="*/ 10874928 w 10874928"/>
              <a:gd name="connsiteY3" fmla="*/ 5608383 h 6101972"/>
              <a:gd name="connsiteX4" fmla="*/ 10381339 w 10874928"/>
              <a:gd name="connsiteY4" fmla="*/ 6101972 h 6101972"/>
              <a:gd name="connsiteX5" fmla="*/ 0 w 10874928"/>
              <a:gd name="connsiteY5" fmla="*/ 6101972 h 61019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874928" h="6101972">
                <a:moveTo>
                  <a:pt x="0" y="0"/>
                </a:moveTo>
                <a:lnTo>
                  <a:pt x="10381339" y="0"/>
                </a:lnTo>
                <a:cubicBezTo>
                  <a:pt x="10653941" y="0"/>
                  <a:pt x="10874928" y="220987"/>
                  <a:pt x="10874928" y="493589"/>
                </a:cubicBezTo>
                <a:lnTo>
                  <a:pt x="10874928" y="5608383"/>
                </a:lnTo>
                <a:cubicBezTo>
                  <a:pt x="10874928" y="5880985"/>
                  <a:pt x="10653941" y="6101972"/>
                  <a:pt x="10381339" y="6101972"/>
                </a:cubicBezTo>
                <a:lnTo>
                  <a:pt x="0" y="6101972"/>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sp>
        <p:nvSpPr>
          <p:cNvPr id="12" name="Frihåndsform: figur 11">
            <a:extLst>
              <a:ext uri="{FF2B5EF4-FFF2-40B4-BE49-F238E27FC236}">
                <a16:creationId xmlns:a16="http://schemas.microsoft.com/office/drawing/2014/main" id="{7A087AC3-9D61-D4C2-A327-9515B5A09D19}"/>
              </a:ext>
            </a:extLst>
          </p:cNvPr>
          <p:cNvSpPr/>
          <p:nvPr userDrawn="1"/>
        </p:nvSpPr>
        <p:spPr>
          <a:xfrm>
            <a:off x="0" y="-34505"/>
            <a:ext cx="7869790" cy="2176682"/>
          </a:xfrm>
          <a:custGeom>
            <a:avLst/>
            <a:gdLst>
              <a:gd name="connsiteX0" fmla="*/ 0 w 7869790"/>
              <a:gd name="connsiteY0" fmla="*/ 0 h 2176682"/>
              <a:gd name="connsiteX1" fmla="*/ 7869790 w 7869790"/>
              <a:gd name="connsiteY1" fmla="*/ 0 h 2176682"/>
              <a:gd name="connsiteX2" fmla="*/ 7869790 w 7869790"/>
              <a:gd name="connsiteY2" fmla="*/ 1638919 h 2176682"/>
              <a:gd name="connsiteX3" fmla="*/ 7332027 w 7869790"/>
              <a:gd name="connsiteY3" fmla="*/ 2176682 h 2176682"/>
              <a:gd name="connsiteX4" fmla="*/ 0 w 7869790"/>
              <a:gd name="connsiteY4" fmla="*/ 2176682 h 217668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869790" h="2176682">
                <a:moveTo>
                  <a:pt x="0" y="0"/>
                </a:moveTo>
                <a:lnTo>
                  <a:pt x="7869790" y="0"/>
                </a:lnTo>
                <a:lnTo>
                  <a:pt x="7869790" y="1638919"/>
                </a:lnTo>
                <a:cubicBezTo>
                  <a:pt x="7869790" y="1935917"/>
                  <a:pt x="7629025" y="2176682"/>
                  <a:pt x="7332027" y="2176682"/>
                </a:cubicBezTo>
                <a:lnTo>
                  <a:pt x="0" y="2176682"/>
                </a:lnTo>
                <a:close/>
              </a:path>
            </a:pathLst>
          </a:custGeom>
          <a:solidFill>
            <a:schemeClr val="dk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sp>
        <p:nvSpPr>
          <p:cNvPr id="2" name="Tittel 1">
            <a:extLst>
              <a:ext uri="{FF2B5EF4-FFF2-40B4-BE49-F238E27FC236}">
                <a16:creationId xmlns:a16="http://schemas.microsoft.com/office/drawing/2014/main" id="{3BB69EA4-EB27-1E68-0B84-5ED7BB85B171}"/>
              </a:ext>
            </a:extLst>
          </p:cNvPr>
          <p:cNvSpPr>
            <a:spLocks noGrp="1"/>
          </p:cNvSpPr>
          <p:nvPr>
            <p:ph type="title"/>
          </p:nvPr>
        </p:nvSpPr>
        <p:spPr>
          <a:xfrm>
            <a:off x="2264602" y="1043639"/>
            <a:ext cx="4602922" cy="731520"/>
          </a:xfrm>
        </p:spPr>
        <p:txBody>
          <a:bodyPr anchor="t"/>
          <a:lstStyle>
            <a:lvl1pPr>
              <a:defRPr>
                <a:solidFill>
                  <a:schemeClr val="lt1"/>
                </a:solidFill>
              </a:defRPr>
            </a:lvl1pPr>
          </a:lstStyle>
          <a:p>
            <a:r>
              <a:rPr lang="en-GB" err="1"/>
              <a:t>Klikk</a:t>
            </a:r>
            <a:r>
              <a:rPr lang="en-GB"/>
              <a:t> for å </a:t>
            </a:r>
            <a:r>
              <a:rPr lang="en-GB" err="1"/>
              <a:t>redigere</a:t>
            </a:r>
            <a:r>
              <a:rPr lang="en-GB"/>
              <a:t> </a:t>
            </a:r>
            <a:r>
              <a:rPr lang="en-GB" err="1"/>
              <a:t>tittelstil</a:t>
            </a:r>
            <a:endParaRPr lang="en-GB"/>
          </a:p>
        </p:txBody>
      </p:sp>
      <p:sp>
        <p:nvSpPr>
          <p:cNvPr id="4" name="Plassholder for dato 3">
            <a:extLst>
              <a:ext uri="{FF2B5EF4-FFF2-40B4-BE49-F238E27FC236}">
                <a16:creationId xmlns:a16="http://schemas.microsoft.com/office/drawing/2014/main" id="{CC58F2D1-5F75-D42C-1513-479FFB388FB7}"/>
              </a:ext>
            </a:extLst>
          </p:cNvPr>
          <p:cNvSpPr>
            <a:spLocks noGrp="1"/>
          </p:cNvSpPr>
          <p:nvPr>
            <p:ph type="dt" sz="half" idx="10"/>
          </p:nvPr>
        </p:nvSpPr>
        <p:spPr/>
        <p:txBody>
          <a:bodyPr/>
          <a:lstStyle/>
          <a:p>
            <a:fld id="{F8C502FA-1C34-4697-967A-6BB6F4C99E32}" type="datetime1">
              <a:rPr lang="en-GB" smtClean="0"/>
              <a:t>08/11/2024</a:t>
            </a:fld>
            <a:endParaRPr lang="en-GB"/>
          </a:p>
        </p:txBody>
      </p:sp>
      <p:sp>
        <p:nvSpPr>
          <p:cNvPr id="5" name="Plassholder for bunntekst 4">
            <a:extLst>
              <a:ext uri="{FF2B5EF4-FFF2-40B4-BE49-F238E27FC236}">
                <a16:creationId xmlns:a16="http://schemas.microsoft.com/office/drawing/2014/main" id="{BC3F00ED-904E-560C-923C-BEF465681A1C}"/>
              </a:ext>
            </a:extLst>
          </p:cNvPr>
          <p:cNvSpPr>
            <a:spLocks noGrp="1"/>
          </p:cNvSpPr>
          <p:nvPr>
            <p:ph type="ftr" sz="quarter" idx="11"/>
          </p:nvPr>
        </p:nvSpPr>
        <p:spPr/>
        <p:txBody>
          <a:bodyPr/>
          <a:lstStyle/>
          <a:p>
            <a:endParaRPr lang="en-GB"/>
          </a:p>
        </p:txBody>
      </p:sp>
      <p:sp>
        <p:nvSpPr>
          <p:cNvPr id="6" name="Plassholder for lysbildenummer 5">
            <a:extLst>
              <a:ext uri="{FF2B5EF4-FFF2-40B4-BE49-F238E27FC236}">
                <a16:creationId xmlns:a16="http://schemas.microsoft.com/office/drawing/2014/main" id="{D9B40373-3DFF-6682-2C93-AB815B4D8359}"/>
              </a:ext>
            </a:extLst>
          </p:cNvPr>
          <p:cNvSpPr>
            <a:spLocks noGrp="1"/>
          </p:cNvSpPr>
          <p:nvPr>
            <p:ph type="sldNum" sz="quarter" idx="12"/>
          </p:nvPr>
        </p:nvSpPr>
        <p:spPr/>
        <p:txBody>
          <a:bodyPr/>
          <a:lstStyle/>
          <a:p>
            <a:fld id="{431395A8-EFA2-4C09-BFB9-F80178931A29}" type="slidenum">
              <a:rPr lang="en-GB" smtClean="0"/>
              <a:t>‹#›</a:t>
            </a:fld>
            <a:endParaRPr lang="en-GB"/>
          </a:p>
        </p:txBody>
      </p:sp>
      <p:sp>
        <p:nvSpPr>
          <p:cNvPr id="19" name="Plassholder for tekst 17">
            <a:extLst>
              <a:ext uri="{FF2B5EF4-FFF2-40B4-BE49-F238E27FC236}">
                <a16:creationId xmlns:a16="http://schemas.microsoft.com/office/drawing/2014/main" id="{346D29B2-8911-C4EE-BDFF-C4579EC4992E}"/>
              </a:ext>
            </a:extLst>
          </p:cNvPr>
          <p:cNvSpPr>
            <a:spLocks noGrp="1"/>
          </p:cNvSpPr>
          <p:nvPr>
            <p:ph type="body" sz="quarter" idx="14"/>
          </p:nvPr>
        </p:nvSpPr>
        <p:spPr>
          <a:xfrm>
            <a:off x="2264602" y="2509197"/>
            <a:ext cx="4602922" cy="3034951"/>
          </a:xfrm>
          <a:prstGeom prst="rect">
            <a:avLst/>
          </a:prstGeom>
        </p:spPr>
        <p:txBody>
          <a:bodyPr lIns="91440" tIns="45720" rIns="91440" bIns="45720"/>
          <a:lstStyle>
            <a:lvl1pPr marL="230400" indent="-230400" algn="l">
              <a:lnSpc>
                <a:spcPct val="100000"/>
              </a:lnSpc>
              <a:spcBef>
                <a:spcPts val="1900"/>
              </a:spcBef>
              <a:spcAft>
                <a:spcPts val="0"/>
              </a:spcAft>
              <a:buClrTx/>
              <a:buFont typeface="+mj-lt"/>
              <a:buAutoNum type="arabicPeriod"/>
              <a:defRPr sz="1600" b="0" i="0" u="none" cap="none">
                <a:solidFill>
                  <a:schemeClr val="dk1"/>
                </a:solidFill>
                <a:latin typeface="+mn-lt"/>
              </a:defRPr>
            </a:lvl1pPr>
            <a:lvl2pPr marL="800100" indent="-342900" algn="l">
              <a:lnSpc>
                <a:spcPct val="100000"/>
              </a:lnSpc>
              <a:spcBef>
                <a:spcPts val="500"/>
              </a:spcBef>
              <a:spcAft>
                <a:spcPts val="0"/>
              </a:spcAft>
              <a:buClrTx/>
              <a:buFont typeface="+mj-lt"/>
              <a:buAutoNum type="arabicPeriod"/>
              <a:defRPr sz="1600" b="0" i="0" u="none" cap="none">
                <a:solidFill>
                  <a:schemeClr val="dk1"/>
                </a:solidFill>
                <a:latin typeface="+mn-lt"/>
              </a:defRPr>
            </a:lvl2pPr>
            <a:lvl3pPr marL="1257300" indent="-342900" algn="l">
              <a:lnSpc>
                <a:spcPct val="100000"/>
              </a:lnSpc>
              <a:spcBef>
                <a:spcPts val="500"/>
              </a:spcBef>
              <a:spcAft>
                <a:spcPts val="0"/>
              </a:spcAft>
              <a:buClrTx/>
              <a:buFont typeface="+mj-lt"/>
              <a:buAutoNum type="arabicPeriod"/>
              <a:defRPr sz="1600" b="0" i="0" u="none" cap="none">
                <a:solidFill>
                  <a:schemeClr val="dk1"/>
                </a:solidFill>
                <a:latin typeface="+mn-lt"/>
              </a:defRPr>
            </a:lvl3pPr>
            <a:lvl4pPr marL="1714500" indent="-342900" algn="l">
              <a:lnSpc>
                <a:spcPct val="100000"/>
              </a:lnSpc>
              <a:spcBef>
                <a:spcPts val="500"/>
              </a:spcBef>
              <a:spcAft>
                <a:spcPts val="0"/>
              </a:spcAft>
              <a:buClrTx/>
              <a:buFont typeface="+mj-lt"/>
              <a:buAutoNum type="arabicPeriod"/>
              <a:defRPr sz="1600" b="0" i="0" u="none" cap="none">
                <a:solidFill>
                  <a:schemeClr val="dk1"/>
                </a:solidFill>
                <a:latin typeface="+mn-lt"/>
              </a:defRPr>
            </a:lvl4pPr>
            <a:lvl5pPr marL="2171700" indent="-342900" algn="l">
              <a:lnSpc>
                <a:spcPct val="100000"/>
              </a:lnSpc>
              <a:spcBef>
                <a:spcPts val="500"/>
              </a:spcBef>
              <a:spcAft>
                <a:spcPts val="0"/>
              </a:spcAft>
              <a:buClrTx/>
              <a:buFont typeface="+mj-lt"/>
              <a:buAutoNum type="arabicPeriod"/>
              <a:defRPr sz="1600" b="0" i="0" u="none" cap="none">
                <a:solidFill>
                  <a:schemeClr val="dk1"/>
                </a:solidFill>
                <a:latin typeface="+mn-lt"/>
              </a:defRPr>
            </a:lvl5pPr>
          </a:lstStyle>
          <a:p>
            <a:pPr lvl="0"/>
            <a:r>
              <a:rPr lang="en-GB" err="1"/>
              <a:t>Klikk</a:t>
            </a:r>
            <a:r>
              <a:rPr lang="en-GB"/>
              <a:t> for å </a:t>
            </a:r>
            <a:r>
              <a:rPr lang="en-GB" err="1"/>
              <a:t>redigere</a:t>
            </a:r>
            <a:r>
              <a:rPr lang="en-GB"/>
              <a:t> </a:t>
            </a:r>
            <a:r>
              <a:rPr lang="en-GB" err="1"/>
              <a:t>tekststiler</a:t>
            </a:r>
            <a:r>
              <a:rPr lang="en-GB"/>
              <a:t> </a:t>
            </a:r>
            <a:r>
              <a:rPr lang="en-GB" err="1"/>
              <a:t>i</a:t>
            </a:r>
            <a:r>
              <a:rPr lang="en-GB"/>
              <a:t> </a:t>
            </a:r>
            <a:r>
              <a:rPr lang="en-GB" err="1"/>
              <a:t>malen</a:t>
            </a:r>
            <a:endParaRPr lang="en-GB"/>
          </a:p>
          <a:p>
            <a:pPr lvl="1"/>
            <a:r>
              <a:rPr lang="en-GB"/>
              <a:t>Andre </a:t>
            </a:r>
            <a:r>
              <a:rPr lang="en-GB" err="1"/>
              <a:t>nivå</a:t>
            </a:r>
            <a:endParaRPr lang="en-GB"/>
          </a:p>
          <a:p>
            <a:pPr lvl="2"/>
            <a:r>
              <a:rPr lang="en-GB" err="1"/>
              <a:t>Tredje</a:t>
            </a:r>
            <a:r>
              <a:rPr lang="en-GB"/>
              <a:t> </a:t>
            </a:r>
            <a:r>
              <a:rPr lang="en-GB" err="1"/>
              <a:t>nivå</a:t>
            </a:r>
            <a:endParaRPr lang="en-GB"/>
          </a:p>
          <a:p>
            <a:pPr lvl="3"/>
            <a:r>
              <a:rPr lang="en-GB" err="1"/>
              <a:t>Fjerde</a:t>
            </a:r>
            <a:r>
              <a:rPr lang="en-GB"/>
              <a:t> </a:t>
            </a:r>
            <a:r>
              <a:rPr lang="en-GB" err="1"/>
              <a:t>nivå</a:t>
            </a:r>
            <a:endParaRPr lang="en-GB"/>
          </a:p>
          <a:p>
            <a:pPr lvl="4"/>
            <a:r>
              <a:rPr lang="en-GB" err="1"/>
              <a:t>Femte</a:t>
            </a:r>
            <a:r>
              <a:rPr lang="en-GB"/>
              <a:t> </a:t>
            </a:r>
            <a:r>
              <a:rPr lang="en-GB" err="1"/>
              <a:t>nivå</a:t>
            </a:r>
            <a:endParaRPr lang="en-GB"/>
          </a:p>
        </p:txBody>
      </p:sp>
      <p:pic>
        <p:nvPicPr>
          <p:cNvPr id="7" name="Graphic 7">
            <a:extLst>
              <a:ext uri="{FF2B5EF4-FFF2-40B4-BE49-F238E27FC236}">
                <a16:creationId xmlns:a16="http://schemas.microsoft.com/office/drawing/2014/main" id="{417CE288-5B0D-ED67-FC8D-DEB6A44044BA}"/>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388800" y="6224400"/>
            <a:ext cx="244800" cy="303086"/>
          </a:xfrm>
          <a:prstGeom prst="rect">
            <a:avLst/>
          </a:prstGeom>
        </p:spPr>
      </p:pic>
    </p:spTree>
    <p:extLst>
      <p:ext uri="{BB962C8B-B14F-4D97-AF65-F5344CB8AC3E}">
        <p14:creationId xmlns:p14="http://schemas.microsoft.com/office/powerpoint/2010/main" val="2672774445"/>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showMasterSp="0" type="blank" preserve="1">
  <p:cSld name="Tomt">
    <p:spTree>
      <p:nvGrpSpPr>
        <p:cNvPr id="1" name=""/>
        <p:cNvGrpSpPr/>
        <p:nvPr/>
      </p:nvGrpSpPr>
      <p:grpSpPr>
        <a:xfrm>
          <a:off x="0" y="0"/>
          <a:ext cx="0" cy="0"/>
          <a:chOff x="0" y="0"/>
          <a:chExt cx="0" cy="0"/>
        </a:xfrm>
      </p:grpSpPr>
      <p:sp>
        <p:nvSpPr>
          <p:cNvPr id="2" name="Plassholder for dato 1">
            <a:extLst>
              <a:ext uri="{FF2B5EF4-FFF2-40B4-BE49-F238E27FC236}">
                <a16:creationId xmlns:a16="http://schemas.microsoft.com/office/drawing/2014/main" id="{B4B75683-EC70-BF42-F9FE-FADD5A4A07FF}"/>
              </a:ext>
            </a:extLst>
          </p:cNvPr>
          <p:cNvSpPr>
            <a:spLocks noGrp="1"/>
          </p:cNvSpPr>
          <p:nvPr>
            <p:ph type="dt" sz="half" idx="10"/>
          </p:nvPr>
        </p:nvSpPr>
        <p:spPr/>
        <p:txBody>
          <a:bodyPr/>
          <a:lstStyle/>
          <a:p>
            <a:fld id="{7ADCE77F-0467-4EFF-A3F0-4E4920905A79}" type="datetime1">
              <a:rPr lang="en-GB" smtClean="0"/>
              <a:t>08/11/2024</a:t>
            </a:fld>
            <a:endParaRPr lang="en-GB"/>
          </a:p>
        </p:txBody>
      </p:sp>
      <p:sp>
        <p:nvSpPr>
          <p:cNvPr id="3" name="Plassholder for bunntekst 2">
            <a:extLst>
              <a:ext uri="{FF2B5EF4-FFF2-40B4-BE49-F238E27FC236}">
                <a16:creationId xmlns:a16="http://schemas.microsoft.com/office/drawing/2014/main" id="{74B99E1E-CDED-28A5-33E1-E18EFC87E50C}"/>
              </a:ext>
            </a:extLst>
          </p:cNvPr>
          <p:cNvSpPr>
            <a:spLocks noGrp="1"/>
          </p:cNvSpPr>
          <p:nvPr>
            <p:ph type="ftr" sz="quarter" idx="11"/>
          </p:nvPr>
        </p:nvSpPr>
        <p:spPr/>
        <p:txBody>
          <a:bodyPr/>
          <a:lstStyle/>
          <a:p>
            <a:endParaRPr lang="en-GB"/>
          </a:p>
        </p:txBody>
      </p:sp>
      <p:sp>
        <p:nvSpPr>
          <p:cNvPr id="4" name="Plassholder for lysbildenummer 3">
            <a:extLst>
              <a:ext uri="{FF2B5EF4-FFF2-40B4-BE49-F238E27FC236}">
                <a16:creationId xmlns:a16="http://schemas.microsoft.com/office/drawing/2014/main" id="{21AB0680-1336-E19C-891D-52D437B6CDAF}"/>
              </a:ext>
            </a:extLst>
          </p:cNvPr>
          <p:cNvSpPr>
            <a:spLocks noGrp="1"/>
          </p:cNvSpPr>
          <p:nvPr>
            <p:ph type="sldNum" sz="quarter" idx="12"/>
          </p:nvPr>
        </p:nvSpPr>
        <p:spPr/>
        <p:txBody>
          <a:bodyPr/>
          <a:lstStyle/>
          <a:p>
            <a:fld id="{431395A8-EFA2-4C09-BFB9-F80178931A29}" type="slidenum">
              <a:rPr lang="en-GB" smtClean="0"/>
              <a:t>‹#›</a:t>
            </a:fld>
            <a:endParaRPr lang="en-GB"/>
          </a:p>
        </p:txBody>
      </p:sp>
      <p:pic>
        <p:nvPicPr>
          <p:cNvPr id="6" name="Picture 6">
            <a:extLst>
              <a:ext uri="{FF2B5EF4-FFF2-40B4-BE49-F238E27FC236}">
                <a16:creationId xmlns:a16="http://schemas.microsoft.com/office/drawing/2014/main" id="{6B5ED24B-FA26-94F2-3BD2-9171F6259B79}"/>
              </a:ext>
            </a:extLst>
          </p:cNvPr>
          <p:cNvPicPr>
            <a:picLocks noChangeAspect="1"/>
          </p:cNvPicPr>
          <p:nvPr userDrawn="1"/>
        </p:nvPicPr>
        <p:blipFill rotWithShape="1">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r="77204"/>
          <a:stretch/>
        </p:blipFill>
        <p:spPr>
          <a:xfrm>
            <a:off x="389172" y="6213337"/>
            <a:ext cx="286346" cy="302400"/>
          </a:xfrm>
          <a:prstGeom prst="rect">
            <a:avLst/>
          </a:prstGeom>
        </p:spPr>
      </p:pic>
    </p:spTree>
    <p:extLst>
      <p:ext uri="{BB962C8B-B14F-4D97-AF65-F5344CB8AC3E}">
        <p14:creationId xmlns:p14="http://schemas.microsoft.com/office/powerpoint/2010/main" val="373200373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Logosymbol #2">
    <p:bg>
      <p:bgRef idx="1001">
        <a:schemeClr val="bg2"/>
      </p:bgRef>
    </p:bg>
    <p:spTree>
      <p:nvGrpSpPr>
        <p:cNvPr id="1" name=""/>
        <p:cNvGrpSpPr/>
        <p:nvPr/>
      </p:nvGrpSpPr>
      <p:grpSpPr>
        <a:xfrm>
          <a:off x="0" y="0"/>
          <a:ext cx="0" cy="0"/>
          <a:chOff x="0" y="0"/>
          <a:chExt cx="0" cy="0"/>
        </a:xfrm>
      </p:grpSpPr>
      <p:sp>
        <p:nvSpPr>
          <p:cNvPr id="3" name="Plassholder for dato 2">
            <a:extLst>
              <a:ext uri="{FF2B5EF4-FFF2-40B4-BE49-F238E27FC236}">
                <a16:creationId xmlns:a16="http://schemas.microsoft.com/office/drawing/2014/main" id="{DA050274-0AE5-9646-40C1-EA0D293B6421}"/>
              </a:ext>
            </a:extLst>
          </p:cNvPr>
          <p:cNvSpPr>
            <a:spLocks noGrp="1"/>
          </p:cNvSpPr>
          <p:nvPr>
            <p:ph type="dt" sz="half" idx="10"/>
          </p:nvPr>
        </p:nvSpPr>
        <p:spPr/>
        <p:txBody>
          <a:bodyPr/>
          <a:lstStyle/>
          <a:p>
            <a:fld id="{64EA43B0-CE07-47CB-803D-2DDE2390D67A}" type="datetime1">
              <a:rPr lang="en-GB" smtClean="0"/>
              <a:t>08/11/2024</a:t>
            </a:fld>
            <a:endParaRPr lang="en-GB"/>
          </a:p>
        </p:txBody>
      </p:sp>
      <p:sp>
        <p:nvSpPr>
          <p:cNvPr id="4" name="Plassholder for bunntekst 3">
            <a:extLst>
              <a:ext uri="{FF2B5EF4-FFF2-40B4-BE49-F238E27FC236}">
                <a16:creationId xmlns:a16="http://schemas.microsoft.com/office/drawing/2014/main" id="{0BE72851-A619-1183-DA7C-C33A095A1D24}"/>
              </a:ext>
            </a:extLst>
          </p:cNvPr>
          <p:cNvSpPr>
            <a:spLocks noGrp="1"/>
          </p:cNvSpPr>
          <p:nvPr>
            <p:ph type="ftr" sz="quarter" idx="11"/>
          </p:nvPr>
        </p:nvSpPr>
        <p:spPr/>
        <p:txBody>
          <a:bodyPr/>
          <a:lstStyle/>
          <a:p>
            <a:endParaRPr lang="en-GB"/>
          </a:p>
        </p:txBody>
      </p:sp>
      <p:pic>
        <p:nvPicPr>
          <p:cNvPr id="6" name="Graphic 2">
            <a:extLst>
              <a:ext uri="{FF2B5EF4-FFF2-40B4-BE49-F238E27FC236}">
                <a16:creationId xmlns:a16="http://schemas.microsoft.com/office/drawing/2014/main" id="{D5A37400-FC78-76BB-D777-7EE4EC5B206C}"/>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4747940" y="1759974"/>
            <a:ext cx="2696118" cy="3338052"/>
          </a:xfrm>
          <a:prstGeom prst="rect">
            <a:avLst/>
          </a:prstGeom>
        </p:spPr>
      </p:pic>
      <p:sp>
        <p:nvSpPr>
          <p:cNvPr id="7" name="Plassholder for lysbildenummer 4">
            <a:extLst>
              <a:ext uri="{FF2B5EF4-FFF2-40B4-BE49-F238E27FC236}">
                <a16:creationId xmlns:a16="http://schemas.microsoft.com/office/drawing/2014/main" id="{3D2C77D5-C718-021F-B149-C3593A1FDFDE}"/>
              </a:ext>
            </a:extLst>
          </p:cNvPr>
          <p:cNvSpPr>
            <a:spLocks noGrp="1"/>
          </p:cNvSpPr>
          <p:nvPr>
            <p:ph type="sldNum" sz="quarter" idx="12"/>
          </p:nvPr>
        </p:nvSpPr>
        <p:spPr>
          <a:xfrm>
            <a:off x="0" y="-244839"/>
            <a:ext cx="586545" cy="107722"/>
          </a:xfrm>
        </p:spPr>
        <p:txBody>
          <a:bodyPr>
            <a:spAutoFit/>
          </a:bodyPr>
          <a:lstStyle>
            <a:lvl1pPr>
              <a:defRPr sz="100"/>
            </a:lvl1pPr>
          </a:lstStyle>
          <a:p>
            <a:fld id="{431395A8-EFA2-4C09-BFB9-F80178931A29}" type="slidenum">
              <a:rPr lang="en-GB" smtClean="0"/>
              <a:pPr/>
              <a:t>‹#›</a:t>
            </a:fld>
            <a:endParaRPr lang="en-GB"/>
          </a:p>
        </p:txBody>
      </p:sp>
    </p:spTree>
    <p:extLst>
      <p:ext uri="{BB962C8B-B14F-4D97-AF65-F5344CB8AC3E}">
        <p14:creationId xmlns:p14="http://schemas.microsoft.com/office/powerpoint/2010/main" val="897839682"/>
      </p:ext>
    </p:extLst>
  </p:cSld>
  <p:clrMapOvr>
    <a:overrideClrMapping bg1="dk1" tx1="lt1" bg2="dk2" tx2="lt2" accent1="accent1" accent2="accent2" accent3="accent3" accent4="accent4" accent5="accent5" accent6="accent6" hlink="hlink" folHlink="folHlink"/>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preserve="1" userDrawn="1">
  <p:cSld name="Utfallende bilde">
    <p:spTree>
      <p:nvGrpSpPr>
        <p:cNvPr id="1" name=""/>
        <p:cNvGrpSpPr/>
        <p:nvPr/>
      </p:nvGrpSpPr>
      <p:grpSpPr>
        <a:xfrm>
          <a:off x="0" y="0"/>
          <a:ext cx="0" cy="0"/>
          <a:chOff x="0" y="0"/>
          <a:chExt cx="0" cy="0"/>
        </a:xfrm>
      </p:grpSpPr>
      <p:sp>
        <p:nvSpPr>
          <p:cNvPr id="10" name="Plassholder for bilde 9">
            <a:extLst>
              <a:ext uri="{FF2B5EF4-FFF2-40B4-BE49-F238E27FC236}">
                <a16:creationId xmlns:a16="http://schemas.microsoft.com/office/drawing/2014/main" id="{820C9AB8-5B2F-D3C0-11D5-0676FF374E7E}"/>
              </a:ext>
            </a:extLst>
          </p:cNvPr>
          <p:cNvSpPr>
            <a:spLocks noGrp="1"/>
          </p:cNvSpPr>
          <p:nvPr>
            <p:ph type="pic" sz="quarter" idx="14"/>
          </p:nvPr>
        </p:nvSpPr>
        <p:spPr>
          <a:xfrm>
            <a:off x="0" y="0"/>
            <a:ext cx="12192000" cy="6858000"/>
          </a:xfrm>
          <a:prstGeom prst="rect">
            <a:avLst/>
          </a:prstGeom>
          <a:solidFill>
            <a:schemeClr val="bg1">
              <a:lumMod val="75000"/>
            </a:schemeClr>
          </a:solidFill>
        </p:spPr>
        <p:txBody>
          <a:bodyPr tIns="806683"/>
          <a:lstStyle>
            <a:lvl1pPr marL="228600" indent="-228600" algn="ctr" defTabSz="914400" rtl="0" eaLnBrk="1" latinLnBrk="0" hangingPunct="1">
              <a:lnSpc>
                <a:spcPct val="90000"/>
              </a:lnSpc>
              <a:spcBef>
                <a:spcPts val="1000"/>
              </a:spcBef>
              <a:buFont typeface="Arial" panose="020B0604020202020204" pitchFamily="34" charset="0"/>
              <a:buNone/>
              <a:defRPr sz="1600"/>
            </a:lvl1pPr>
          </a:lstStyle>
          <a:p>
            <a:endParaRPr lang="nb-NO"/>
          </a:p>
        </p:txBody>
      </p:sp>
      <p:sp>
        <p:nvSpPr>
          <p:cNvPr id="2" name="Plassholder for dato 1">
            <a:extLst>
              <a:ext uri="{FF2B5EF4-FFF2-40B4-BE49-F238E27FC236}">
                <a16:creationId xmlns:a16="http://schemas.microsoft.com/office/drawing/2014/main" id="{B4B75683-EC70-BF42-F9FE-FADD5A4A07FF}"/>
              </a:ext>
            </a:extLst>
          </p:cNvPr>
          <p:cNvSpPr>
            <a:spLocks noGrp="1"/>
          </p:cNvSpPr>
          <p:nvPr>
            <p:ph type="dt" sz="half" idx="10"/>
          </p:nvPr>
        </p:nvSpPr>
        <p:spPr/>
        <p:txBody>
          <a:bodyPr/>
          <a:lstStyle/>
          <a:p>
            <a:fld id="{597CDCD2-D03E-4352-8EF3-5BB5E55B7D08}" type="datetime1">
              <a:rPr lang="en-GB" smtClean="0"/>
              <a:t>08/11/2024</a:t>
            </a:fld>
            <a:endParaRPr lang="en-GB"/>
          </a:p>
        </p:txBody>
      </p:sp>
      <p:sp>
        <p:nvSpPr>
          <p:cNvPr id="3" name="Plassholder for bunntekst 2">
            <a:extLst>
              <a:ext uri="{FF2B5EF4-FFF2-40B4-BE49-F238E27FC236}">
                <a16:creationId xmlns:a16="http://schemas.microsoft.com/office/drawing/2014/main" id="{74B99E1E-CDED-28A5-33E1-E18EFC87E50C}"/>
              </a:ext>
            </a:extLst>
          </p:cNvPr>
          <p:cNvSpPr>
            <a:spLocks noGrp="1"/>
          </p:cNvSpPr>
          <p:nvPr>
            <p:ph type="ftr" sz="quarter" idx="11"/>
          </p:nvPr>
        </p:nvSpPr>
        <p:spPr/>
        <p:txBody>
          <a:bodyPr/>
          <a:lstStyle/>
          <a:p>
            <a:endParaRPr lang="en-GB"/>
          </a:p>
        </p:txBody>
      </p:sp>
      <p:sp>
        <p:nvSpPr>
          <p:cNvPr id="4" name="Plassholder for lysbildenummer 3">
            <a:extLst>
              <a:ext uri="{FF2B5EF4-FFF2-40B4-BE49-F238E27FC236}">
                <a16:creationId xmlns:a16="http://schemas.microsoft.com/office/drawing/2014/main" id="{21AB0680-1336-E19C-891D-52D437B6CDAF}"/>
              </a:ext>
            </a:extLst>
          </p:cNvPr>
          <p:cNvSpPr>
            <a:spLocks noGrp="1"/>
          </p:cNvSpPr>
          <p:nvPr>
            <p:ph type="sldNum" sz="quarter" idx="12"/>
          </p:nvPr>
        </p:nvSpPr>
        <p:spPr/>
        <p:txBody>
          <a:bodyPr/>
          <a:lstStyle/>
          <a:p>
            <a:fld id="{431395A8-EFA2-4C09-BFB9-F80178931A29}" type="slidenum">
              <a:rPr lang="en-GB" smtClean="0"/>
              <a:t>‹#›</a:t>
            </a:fld>
            <a:endParaRPr lang="en-GB"/>
          </a:p>
        </p:txBody>
      </p:sp>
      <p:sp>
        <p:nvSpPr>
          <p:cNvPr id="9" name="Plassholder for tekst 7">
            <a:extLst>
              <a:ext uri="{FF2B5EF4-FFF2-40B4-BE49-F238E27FC236}">
                <a16:creationId xmlns:a16="http://schemas.microsoft.com/office/drawing/2014/main" id="{5BEFDC6E-A718-7684-AEB0-AD067C022D5A}"/>
              </a:ext>
            </a:extLst>
          </p:cNvPr>
          <p:cNvSpPr>
            <a:spLocks noGrp="1"/>
          </p:cNvSpPr>
          <p:nvPr>
            <p:ph type="body" idx="13" hasCustomPrompt="1"/>
          </p:nvPr>
        </p:nvSpPr>
        <p:spPr>
          <a:xfrm>
            <a:off x="388799" y="6224400"/>
            <a:ext cx="244800" cy="303086"/>
          </a:xfrm>
          <a:blipFill dpi="0" rotWithShape="1">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a:blipFill>
        </p:spPr>
        <p:txBody>
          <a:bodyPr>
            <a:noAutofit/>
          </a:bodyPr>
          <a:lstStyle>
            <a:lvl1pPr>
              <a:defRPr sz="100">
                <a:solidFill>
                  <a:srgbClr val="000000"/>
                </a:solidFill>
              </a:defRPr>
            </a:lvl1pPr>
            <a:lvl2pPr>
              <a:defRPr sz="100">
                <a:solidFill>
                  <a:srgbClr val="000000"/>
                </a:solidFill>
              </a:defRPr>
            </a:lvl2pPr>
            <a:lvl3pPr>
              <a:defRPr sz="100">
                <a:solidFill>
                  <a:srgbClr val="000000"/>
                </a:solidFill>
              </a:defRPr>
            </a:lvl3pPr>
            <a:lvl4pPr>
              <a:defRPr sz="100">
                <a:solidFill>
                  <a:srgbClr val="000000"/>
                </a:solidFill>
              </a:defRPr>
            </a:lvl4pPr>
            <a:lvl5pPr>
              <a:defRPr sz="100">
                <a:solidFill>
                  <a:srgbClr val="000000"/>
                </a:solidFill>
              </a:defRPr>
            </a:lvl5pPr>
          </a:lstStyle>
          <a:p>
            <a:pPr lvl="0"/>
            <a:r>
              <a:rPr lang="en-GB"/>
              <a:t> </a:t>
            </a:r>
          </a:p>
        </p:txBody>
      </p:sp>
    </p:spTree>
    <p:extLst>
      <p:ext uri="{BB962C8B-B14F-4D97-AF65-F5344CB8AC3E}">
        <p14:creationId xmlns:p14="http://schemas.microsoft.com/office/powerpoint/2010/main" val="1087330410"/>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preserve="1" userDrawn="1">
  <p:cSld name="Tittel og bilde">
    <p:spTree>
      <p:nvGrpSpPr>
        <p:cNvPr id="1" name=""/>
        <p:cNvGrpSpPr/>
        <p:nvPr/>
      </p:nvGrpSpPr>
      <p:grpSpPr>
        <a:xfrm>
          <a:off x="0" y="0"/>
          <a:ext cx="0" cy="0"/>
          <a:chOff x="0" y="0"/>
          <a:chExt cx="0" cy="0"/>
        </a:xfrm>
      </p:grpSpPr>
      <p:sp>
        <p:nvSpPr>
          <p:cNvPr id="14" name="Frihåndsform: figur 13">
            <a:extLst>
              <a:ext uri="{FF2B5EF4-FFF2-40B4-BE49-F238E27FC236}">
                <a16:creationId xmlns:a16="http://schemas.microsoft.com/office/drawing/2014/main" id="{F0FEBB34-BF27-35C7-6BA5-07B43C691E89}"/>
              </a:ext>
            </a:extLst>
          </p:cNvPr>
          <p:cNvSpPr/>
          <p:nvPr userDrawn="1"/>
        </p:nvSpPr>
        <p:spPr>
          <a:xfrm>
            <a:off x="1" y="1371600"/>
            <a:ext cx="4477483" cy="3714749"/>
          </a:xfrm>
          <a:custGeom>
            <a:avLst/>
            <a:gdLst>
              <a:gd name="connsiteX0" fmla="*/ 0 w 4477483"/>
              <a:gd name="connsiteY0" fmla="*/ 0 h 3714749"/>
              <a:gd name="connsiteX1" fmla="*/ 3950397 w 4477483"/>
              <a:gd name="connsiteY1" fmla="*/ 0 h 3714749"/>
              <a:gd name="connsiteX2" fmla="*/ 4477483 w 4477483"/>
              <a:gd name="connsiteY2" fmla="*/ 527086 h 3714749"/>
              <a:gd name="connsiteX3" fmla="*/ 4477483 w 4477483"/>
              <a:gd name="connsiteY3" fmla="*/ 3187663 h 3714749"/>
              <a:gd name="connsiteX4" fmla="*/ 3950397 w 4477483"/>
              <a:gd name="connsiteY4" fmla="*/ 3714749 h 3714749"/>
              <a:gd name="connsiteX5" fmla="*/ 0 w 4477483"/>
              <a:gd name="connsiteY5" fmla="*/ 3714749 h 37147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77483" h="3714749">
                <a:moveTo>
                  <a:pt x="0" y="0"/>
                </a:moveTo>
                <a:lnTo>
                  <a:pt x="3950397" y="0"/>
                </a:lnTo>
                <a:cubicBezTo>
                  <a:pt x="4241499" y="0"/>
                  <a:pt x="4477483" y="235984"/>
                  <a:pt x="4477483" y="527086"/>
                </a:cubicBezTo>
                <a:lnTo>
                  <a:pt x="4477483" y="3187663"/>
                </a:lnTo>
                <a:cubicBezTo>
                  <a:pt x="4477483" y="3478765"/>
                  <a:pt x="4241499" y="3714749"/>
                  <a:pt x="3950397" y="3714749"/>
                </a:cubicBezTo>
                <a:lnTo>
                  <a:pt x="0" y="3714749"/>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sp>
        <p:nvSpPr>
          <p:cNvPr id="19" name="Plassholder for bilde 18">
            <a:extLst>
              <a:ext uri="{FF2B5EF4-FFF2-40B4-BE49-F238E27FC236}">
                <a16:creationId xmlns:a16="http://schemas.microsoft.com/office/drawing/2014/main" id="{38C327D1-A9C8-CA13-B9CE-68AF98B9927B}"/>
              </a:ext>
            </a:extLst>
          </p:cNvPr>
          <p:cNvSpPr>
            <a:spLocks noGrp="1"/>
          </p:cNvSpPr>
          <p:nvPr>
            <p:ph type="pic" sz="quarter" idx="13"/>
          </p:nvPr>
        </p:nvSpPr>
        <p:spPr>
          <a:xfrm>
            <a:off x="3557584" y="-34503"/>
            <a:ext cx="8659096" cy="6895495"/>
          </a:xfrm>
          <a:custGeom>
            <a:avLst/>
            <a:gdLst>
              <a:gd name="connsiteX0" fmla="*/ 0 w 8659096"/>
              <a:gd name="connsiteY0" fmla="*/ 0 h 6895495"/>
              <a:gd name="connsiteX1" fmla="*/ 8659096 w 8659096"/>
              <a:gd name="connsiteY1" fmla="*/ 0 h 6895495"/>
              <a:gd name="connsiteX2" fmla="*/ 8659096 w 8659096"/>
              <a:gd name="connsiteY2" fmla="*/ 6895495 h 6895495"/>
              <a:gd name="connsiteX3" fmla="*/ 657676 w 8659096"/>
              <a:gd name="connsiteY3" fmla="*/ 6895495 h 6895495"/>
              <a:gd name="connsiteX4" fmla="*/ 0 w 8659096"/>
              <a:gd name="connsiteY4" fmla="*/ 6237818 h 6895495"/>
              <a:gd name="connsiteX5" fmla="*/ 0 w 8659096"/>
              <a:gd name="connsiteY5" fmla="*/ 5120852 h 6895495"/>
              <a:gd name="connsiteX6" fmla="*/ 392814 w 8659096"/>
              <a:gd name="connsiteY6" fmla="*/ 5120852 h 6895495"/>
              <a:gd name="connsiteX7" fmla="*/ 919900 w 8659096"/>
              <a:gd name="connsiteY7" fmla="*/ 4593766 h 6895495"/>
              <a:gd name="connsiteX8" fmla="*/ 919900 w 8659096"/>
              <a:gd name="connsiteY8" fmla="*/ 1933189 h 6895495"/>
              <a:gd name="connsiteX9" fmla="*/ 392814 w 8659096"/>
              <a:gd name="connsiteY9" fmla="*/ 1406103 h 6895495"/>
              <a:gd name="connsiteX10" fmla="*/ 0 w 8659096"/>
              <a:gd name="connsiteY10" fmla="*/ 1406103 h 68954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8659096" h="6895495">
                <a:moveTo>
                  <a:pt x="0" y="0"/>
                </a:moveTo>
                <a:lnTo>
                  <a:pt x="8659096" y="0"/>
                </a:lnTo>
                <a:lnTo>
                  <a:pt x="8659096" y="6895495"/>
                </a:lnTo>
                <a:lnTo>
                  <a:pt x="657676" y="6895495"/>
                </a:lnTo>
                <a:cubicBezTo>
                  <a:pt x="294452" y="6895495"/>
                  <a:pt x="0" y="6601043"/>
                  <a:pt x="0" y="6237818"/>
                </a:cubicBezTo>
                <a:lnTo>
                  <a:pt x="0" y="5120852"/>
                </a:lnTo>
                <a:lnTo>
                  <a:pt x="392814" y="5120852"/>
                </a:lnTo>
                <a:cubicBezTo>
                  <a:pt x="683916" y="5120852"/>
                  <a:pt x="919900" y="4884868"/>
                  <a:pt x="919900" y="4593766"/>
                </a:cubicBezTo>
                <a:lnTo>
                  <a:pt x="919900" y="1933189"/>
                </a:lnTo>
                <a:cubicBezTo>
                  <a:pt x="919900" y="1642087"/>
                  <a:pt x="683916" y="1406103"/>
                  <a:pt x="392814" y="1406103"/>
                </a:cubicBezTo>
                <a:lnTo>
                  <a:pt x="0" y="1406103"/>
                </a:lnTo>
                <a:close/>
              </a:path>
            </a:pathLst>
          </a:custGeom>
          <a:solidFill>
            <a:schemeClr val="bg1">
              <a:lumMod val="75000"/>
            </a:schemeClr>
          </a:solidFill>
        </p:spPr>
        <p:txBody>
          <a:bodyPr wrap="square" tIns="806683">
            <a:noAutofit/>
          </a:bodyPr>
          <a:lstStyle>
            <a:lvl1pPr marL="228600" indent="-228600" algn="ctr" defTabSz="914400" rtl="0" eaLnBrk="1" latinLnBrk="0" hangingPunct="1">
              <a:lnSpc>
                <a:spcPct val="90000"/>
              </a:lnSpc>
              <a:spcBef>
                <a:spcPts val="1000"/>
              </a:spcBef>
              <a:buFont typeface="Arial" panose="020B0604020202020204" pitchFamily="34" charset="0"/>
              <a:buNone/>
              <a:defRPr sz="1600"/>
            </a:lvl1pPr>
          </a:lstStyle>
          <a:p>
            <a:endParaRPr lang="nb-NO"/>
          </a:p>
        </p:txBody>
      </p:sp>
      <p:sp>
        <p:nvSpPr>
          <p:cNvPr id="4" name="Plassholder for dato 3">
            <a:extLst>
              <a:ext uri="{FF2B5EF4-FFF2-40B4-BE49-F238E27FC236}">
                <a16:creationId xmlns:a16="http://schemas.microsoft.com/office/drawing/2014/main" id="{FED23DD3-96DB-DE88-2CD1-1277B8FF6F74}"/>
              </a:ext>
            </a:extLst>
          </p:cNvPr>
          <p:cNvSpPr>
            <a:spLocks noGrp="1"/>
          </p:cNvSpPr>
          <p:nvPr>
            <p:ph type="dt" sz="half" idx="10"/>
          </p:nvPr>
        </p:nvSpPr>
        <p:spPr/>
        <p:txBody>
          <a:bodyPr/>
          <a:lstStyle/>
          <a:p>
            <a:fld id="{DB81B7B7-38C9-4183-83E2-B0105EBA3135}" type="datetime1">
              <a:rPr lang="en-GB" smtClean="0"/>
              <a:t>08/11/2024</a:t>
            </a:fld>
            <a:endParaRPr lang="en-GB"/>
          </a:p>
        </p:txBody>
      </p:sp>
      <p:sp>
        <p:nvSpPr>
          <p:cNvPr id="5" name="Plassholder for bunntekst 4">
            <a:extLst>
              <a:ext uri="{FF2B5EF4-FFF2-40B4-BE49-F238E27FC236}">
                <a16:creationId xmlns:a16="http://schemas.microsoft.com/office/drawing/2014/main" id="{047D9EA5-A5CC-D0C2-B8A6-4A3F4A034299}"/>
              </a:ext>
            </a:extLst>
          </p:cNvPr>
          <p:cNvSpPr>
            <a:spLocks noGrp="1"/>
          </p:cNvSpPr>
          <p:nvPr>
            <p:ph type="ftr" sz="quarter" idx="11"/>
          </p:nvPr>
        </p:nvSpPr>
        <p:spPr/>
        <p:txBody>
          <a:bodyPr/>
          <a:lstStyle/>
          <a:p>
            <a:endParaRPr lang="en-GB"/>
          </a:p>
        </p:txBody>
      </p:sp>
      <p:sp>
        <p:nvSpPr>
          <p:cNvPr id="31" name="Tittel 1">
            <a:extLst>
              <a:ext uri="{FF2B5EF4-FFF2-40B4-BE49-F238E27FC236}">
                <a16:creationId xmlns:a16="http://schemas.microsoft.com/office/drawing/2014/main" id="{53C89E79-20EC-62D7-D892-6FB3C1147377}"/>
              </a:ext>
            </a:extLst>
          </p:cNvPr>
          <p:cNvSpPr>
            <a:spLocks noGrp="1"/>
          </p:cNvSpPr>
          <p:nvPr>
            <p:ph type="ctrTitle"/>
          </p:nvPr>
        </p:nvSpPr>
        <p:spPr>
          <a:xfrm>
            <a:off x="989264" y="1757364"/>
            <a:ext cx="2996949" cy="2871787"/>
          </a:xfrm>
        </p:spPr>
        <p:txBody>
          <a:bodyPr anchor="ctr">
            <a:normAutofit/>
          </a:bodyPr>
          <a:lstStyle>
            <a:lvl1pPr algn="l">
              <a:lnSpc>
                <a:spcPct val="100000"/>
              </a:lnSpc>
              <a:defRPr sz="3000" b="1">
                <a:solidFill>
                  <a:schemeClr val="dk1"/>
                </a:solidFill>
              </a:defRPr>
            </a:lvl1pPr>
          </a:lstStyle>
          <a:p>
            <a:r>
              <a:rPr lang="en-GB" err="1"/>
              <a:t>Klikk</a:t>
            </a:r>
            <a:r>
              <a:rPr lang="en-GB"/>
              <a:t> for å </a:t>
            </a:r>
            <a:r>
              <a:rPr lang="en-GB" err="1"/>
              <a:t>redigere</a:t>
            </a:r>
            <a:r>
              <a:rPr lang="en-GB"/>
              <a:t> </a:t>
            </a:r>
            <a:r>
              <a:rPr lang="en-GB" err="1"/>
              <a:t>tittelstil</a:t>
            </a:r>
            <a:endParaRPr lang="en-GB"/>
          </a:p>
        </p:txBody>
      </p:sp>
      <p:sp>
        <p:nvSpPr>
          <p:cNvPr id="20" name="Plassholder for lysbildenummer 4">
            <a:extLst>
              <a:ext uri="{FF2B5EF4-FFF2-40B4-BE49-F238E27FC236}">
                <a16:creationId xmlns:a16="http://schemas.microsoft.com/office/drawing/2014/main" id="{3D4A9C4B-A2BA-E1EF-DFA8-8D6F8ECE1854}"/>
              </a:ext>
            </a:extLst>
          </p:cNvPr>
          <p:cNvSpPr>
            <a:spLocks noGrp="1"/>
          </p:cNvSpPr>
          <p:nvPr>
            <p:ph type="sldNum" sz="quarter" idx="12"/>
          </p:nvPr>
        </p:nvSpPr>
        <p:spPr>
          <a:xfrm>
            <a:off x="0" y="-244839"/>
            <a:ext cx="586545" cy="107722"/>
          </a:xfrm>
        </p:spPr>
        <p:txBody>
          <a:bodyPr>
            <a:spAutoFit/>
          </a:bodyPr>
          <a:lstStyle>
            <a:lvl1pPr>
              <a:defRPr sz="100"/>
            </a:lvl1pPr>
          </a:lstStyle>
          <a:p>
            <a:fld id="{431395A8-EFA2-4C09-BFB9-F80178931A29}" type="slidenum">
              <a:rPr lang="en-GB" smtClean="0"/>
              <a:pPr/>
              <a:t>‹#›</a:t>
            </a:fld>
            <a:endParaRPr lang="en-GB"/>
          </a:p>
        </p:txBody>
      </p:sp>
      <p:pic>
        <p:nvPicPr>
          <p:cNvPr id="2" name="Picture 6">
            <a:extLst>
              <a:ext uri="{FF2B5EF4-FFF2-40B4-BE49-F238E27FC236}">
                <a16:creationId xmlns:a16="http://schemas.microsoft.com/office/drawing/2014/main" id="{45E35FC7-0C6E-229D-79C2-0DCA30E982D3}"/>
              </a:ext>
            </a:extLst>
          </p:cNvPr>
          <p:cNvPicPr>
            <a:picLocks noChangeAspect="1"/>
          </p:cNvPicPr>
          <p:nvPr userDrawn="1"/>
        </p:nvPicPr>
        <p:blipFill rotWithShape="1">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r="77204"/>
          <a:stretch/>
        </p:blipFill>
        <p:spPr>
          <a:xfrm>
            <a:off x="389172" y="6213337"/>
            <a:ext cx="286346" cy="302400"/>
          </a:xfrm>
          <a:prstGeom prst="rect">
            <a:avLst/>
          </a:prstGeom>
        </p:spPr>
      </p:pic>
    </p:spTree>
    <p:extLst>
      <p:ext uri="{BB962C8B-B14F-4D97-AF65-F5344CB8AC3E}">
        <p14:creationId xmlns:p14="http://schemas.microsoft.com/office/powerpoint/2010/main" val="2486790372"/>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preserve="1" userDrawn="1">
  <p:cSld name="Tittel og bilde #2">
    <p:spTree>
      <p:nvGrpSpPr>
        <p:cNvPr id="1" name=""/>
        <p:cNvGrpSpPr/>
        <p:nvPr/>
      </p:nvGrpSpPr>
      <p:grpSpPr>
        <a:xfrm>
          <a:off x="0" y="0"/>
          <a:ext cx="0" cy="0"/>
          <a:chOff x="0" y="0"/>
          <a:chExt cx="0" cy="0"/>
        </a:xfrm>
      </p:grpSpPr>
      <p:sp>
        <p:nvSpPr>
          <p:cNvPr id="17" name="Frihåndsform: figur 16">
            <a:extLst>
              <a:ext uri="{FF2B5EF4-FFF2-40B4-BE49-F238E27FC236}">
                <a16:creationId xmlns:a16="http://schemas.microsoft.com/office/drawing/2014/main" id="{CB57AA67-76BC-22BD-28C9-1124A8DCA653}"/>
              </a:ext>
            </a:extLst>
          </p:cNvPr>
          <p:cNvSpPr/>
          <p:nvPr userDrawn="1"/>
        </p:nvSpPr>
        <p:spPr>
          <a:xfrm>
            <a:off x="7714520" y="1371600"/>
            <a:ext cx="4477481" cy="3714749"/>
          </a:xfrm>
          <a:custGeom>
            <a:avLst/>
            <a:gdLst>
              <a:gd name="connsiteX0" fmla="*/ 498074 w 4477481"/>
              <a:gd name="connsiteY0" fmla="*/ 0 h 3714749"/>
              <a:gd name="connsiteX1" fmla="*/ 4477481 w 4477481"/>
              <a:gd name="connsiteY1" fmla="*/ 0 h 3714749"/>
              <a:gd name="connsiteX2" fmla="*/ 4477481 w 4477481"/>
              <a:gd name="connsiteY2" fmla="*/ 3714749 h 3714749"/>
              <a:gd name="connsiteX3" fmla="*/ 498074 w 4477481"/>
              <a:gd name="connsiteY3" fmla="*/ 3714749 h 3714749"/>
              <a:gd name="connsiteX4" fmla="*/ 0 w 4477481"/>
              <a:gd name="connsiteY4" fmla="*/ 3216675 h 3714749"/>
              <a:gd name="connsiteX5" fmla="*/ 0 w 4477481"/>
              <a:gd name="connsiteY5" fmla="*/ 498074 h 3714749"/>
              <a:gd name="connsiteX6" fmla="*/ 498074 w 4477481"/>
              <a:gd name="connsiteY6" fmla="*/ 0 h 37147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77481" h="3714749">
                <a:moveTo>
                  <a:pt x="498074" y="0"/>
                </a:moveTo>
                <a:lnTo>
                  <a:pt x="4477481" y="0"/>
                </a:lnTo>
                <a:lnTo>
                  <a:pt x="4477481" y="3714749"/>
                </a:lnTo>
                <a:lnTo>
                  <a:pt x="498074" y="3714749"/>
                </a:lnTo>
                <a:cubicBezTo>
                  <a:pt x="222995" y="3714749"/>
                  <a:pt x="0" y="3491754"/>
                  <a:pt x="0" y="3216675"/>
                </a:cubicBezTo>
                <a:lnTo>
                  <a:pt x="0" y="498074"/>
                </a:lnTo>
                <a:cubicBezTo>
                  <a:pt x="0" y="222995"/>
                  <a:pt x="222995" y="0"/>
                  <a:pt x="498074" y="0"/>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sp>
        <p:nvSpPr>
          <p:cNvPr id="15" name="Plassholder for bilde 14">
            <a:extLst>
              <a:ext uri="{FF2B5EF4-FFF2-40B4-BE49-F238E27FC236}">
                <a16:creationId xmlns:a16="http://schemas.microsoft.com/office/drawing/2014/main" id="{21419D25-8CF8-6C51-440A-3E90B5897C45}"/>
              </a:ext>
            </a:extLst>
          </p:cNvPr>
          <p:cNvSpPr>
            <a:spLocks noGrp="1"/>
          </p:cNvSpPr>
          <p:nvPr>
            <p:ph type="pic" sz="quarter" idx="13"/>
          </p:nvPr>
        </p:nvSpPr>
        <p:spPr>
          <a:xfrm>
            <a:off x="0" y="-17251"/>
            <a:ext cx="8454796" cy="6878243"/>
          </a:xfrm>
          <a:custGeom>
            <a:avLst/>
            <a:gdLst>
              <a:gd name="connsiteX0" fmla="*/ 0 w 8454796"/>
              <a:gd name="connsiteY0" fmla="*/ 0 h 6878243"/>
              <a:gd name="connsiteX1" fmla="*/ 8454796 w 8454796"/>
              <a:gd name="connsiteY1" fmla="*/ 0 h 6878243"/>
              <a:gd name="connsiteX2" fmla="*/ 8454796 w 8454796"/>
              <a:gd name="connsiteY2" fmla="*/ 1388851 h 6878243"/>
              <a:gd name="connsiteX3" fmla="*/ 8212593 w 8454796"/>
              <a:gd name="connsiteY3" fmla="*/ 1388851 h 6878243"/>
              <a:gd name="connsiteX4" fmla="*/ 7714519 w 8454796"/>
              <a:gd name="connsiteY4" fmla="*/ 1886925 h 6878243"/>
              <a:gd name="connsiteX5" fmla="*/ 7714519 w 8454796"/>
              <a:gd name="connsiteY5" fmla="*/ 4605526 h 6878243"/>
              <a:gd name="connsiteX6" fmla="*/ 8212593 w 8454796"/>
              <a:gd name="connsiteY6" fmla="*/ 5103600 h 6878243"/>
              <a:gd name="connsiteX7" fmla="*/ 8454796 w 8454796"/>
              <a:gd name="connsiteY7" fmla="*/ 5103600 h 6878243"/>
              <a:gd name="connsiteX8" fmla="*/ 8454796 w 8454796"/>
              <a:gd name="connsiteY8" fmla="*/ 6278656 h 6878243"/>
              <a:gd name="connsiteX9" fmla="*/ 7855209 w 8454796"/>
              <a:gd name="connsiteY9" fmla="*/ 6878243 h 6878243"/>
              <a:gd name="connsiteX10" fmla="*/ 0 w 8454796"/>
              <a:gd name="connsiteY10" fmla="*/ 6878243 h 68782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8454796" h="6878243">
                <a:moveTo>
                  <a:pt x="0" y="0"/>
                </a:moveTo>
                <a:lnTo>
                  <a:pt x="8454796" y="0"/>
                </a:lnTo>
                <a:lnTo>
                  <a:pt x="8454796" y="1388851"/>
                </a:lnTo>
                <a:lnTo>
                  <a:pt x="8212593" y="1388851"/>
                </a:lnTo>
                <a:cubicBezTo>
                  <a:pt x="7937514" y="1388851"/>
                  <a:pt x="7714519" y="1611846"/>
                  <a:pt x="7714519" y="1886925"/>
                </a:cubicBezTo>
                <a:lnTo>
                  <a:pt x="7714519" y="4605526"/>
                </a:lnTo>
                <a:cubicBezTo>
                  <a:pt x="7714519" y="4880605"/>
                  <a:pt x="7937514" y="5103600"/>
                  <a:pt x="8212593" y="5103600"/>
                </a:cubicBezTo>
                <a:lnTo>
                  <a:pt x="8454796" y="5103600"/>
                </a:lnTo>
                <a:lnTo>
                  <a:pt x="8454796" y="6278656"/>
                </a:lnTo>
                <a:cubicBezTo>
                  <a:pt x="8454796" y="6609799"/>
                  <a:pt x="8186352" y="6878243"/>
                  <a:pt x="7855209" y="6878243"/>
                </a:cubicBezTo>
                <a:lnTo>
                  <a:pt x="0" y="6878243"/>
                </a:lnTo>
                <a:close/>
              </a:path>
            </a:pathLst>
          </a:custGeom>
          <a:solidFill>
            <a:schemeClr val="bg1">
              <a:lumMod val="75000"/>
            </a:schemeClr>
          </a:solidFill>
        </p:spPr>
        <p:txBody>
          <a:bodyPr wrap="square" tIns="806683">
            <a:noAutofit/>
          </a:bodyPr>
          <a:lstStyle>
            <a:lvl1pPr marL="228600" indent="-228600" algn="ctr" defTabSz="914400" rtl="0" eaLnBrk="1" latinLnBrk="0" hangingPunct="1">
              <a:lnSpc>
                <a:spcPct val="90000"/>
              </a:lnSpc>
              <a:spcBef>
                <a:spcPts val="1000"/>
              </a:spcBef>
              <a:buFont typeface="Arial" panose="020B0604020202020204" pitchFamily="34" charset="0"/>
              <a:buNone/>
              <a:defRPr sz="1600"/>
            </a:lvl1pPr>
          </a:lstStyle>
          <a:p>
            <a:endParaRPr lang="nb-NO"/>
          </a:p>
        </p:txBody>
      </p:sp>
      <p:sp>
        <p:nvSpPr>
          <p:cNvPr id="4" name="Plassholder for dato 3">
            <a:extLst>
              <a:ext uri="{FF2B5EF4-FFF2-40B4-BE49-F238E27FC236}">
                <a16:creationId xmlns:a16="http://schemas.microsoft.com/office/drawing/2014/main" id="{FED23DD3-96DB-DE88-2CD1-1277B8FF6F74}"/>
              </a:ext>
            </a:extLst>
          </p:cNvPr>
          <p:cNvSpPr>
            <a:spLocks noGrp="1"/>
          </p:cNvSpPr>
          <p:nvPr>
            <p:ph type="dt" sz="half" idx="10"/>
          </p:nvPr>
        </p:nvSpPr>
        <p:spPr/>
        <p:txBody>
          <a:bodyPr/>
          <a:lstStyle/>
          <a:p>
            <a:fld id="{C8D076DD-E5B8-4123-AEB2-E453337D691C}" type="datetime1">
              <a:rPr lang="en-GB" smtClean="0"/>
              <a:t>08/11/2024</a:t>
            </a:fld>
            <a:endParaRPr lang="en-GB"/>
          </a:p>
        </p:txBody>
      </p:sp>
      <p:sp>
        <p:nvSpPr>
          <p:cNvPr id="5" name="Plassholder for bunntekst 4">
            <a:extLst>
              <a:ext uri="{FF2B5EF4-FFF2-40B4-BE49-F238E27FC236}">
                <a16:creationId xmlns:a16="http://schemas.microsoft.com/office/drawing/2014/main" id="{047D9EA5-A5CC-D0C2-B8A6-4A3F4A034299}"/>
              </a:ext>
            </a:extLst>
          </p:cNvPr>
          <p:cNvSpPr>
            <a:spLocks noGrp="1"/>
          </p:cNvSpPr>
          <p:nvPr>
            <p:ph type="ftr" sz="quarter" idx="11"/>
          </p:nvPr>
        </p:nvSpPr>
        <p:spPr/>
        <p:txBody>
          <a:bodyPr/>
          <a:lstStyle/>
          <a:p>
            <a:endParaRPr lang="en-GB"/>
          </a:p>
        </p:txBody>
      </p:sp>
      <p:sp>
        <p:nvSpPr>
          <p:cNvPr id="6" name="Plassholder for lysbildenummer 5">
            <a:extLst>
              <a:ext uri="{FF2B5EF4-FFF2-40B4-BE49-F238E27FC236}">
                <a16:creationId xmlns:a16="http://schemas.microsoft.com/office/drawing/2014/main" id="{0516A22F-D001-D7FC-713D-2F7A34B047AD}"/>
              </a:ext>
            </a:extLst>
          </p:cNvPr>
          <p:cNvSpPr>
            <a:spLocks noGrp="1"/>
          </p:cNvSpPr>
          <p:nvPr>
            <p:ph type="sldNum" sz="quarter" idx="12"/>
          </p:nvPr>
        </p:nvSpPr>
        <p:spPr/>
        <p:txBody>
          <a:bodyPr/>
          <a:lstStyle/>
          <a:p>
            <a:fld id="{431395A8-EFA2-4C09-BFB9-F80178931A29}" type="slidenum">
              <a:rPr lang="en-GB" smtClean="0"/>
              <a:t>‹#›</a:t>
            </a:fld>
            <a:endParaRPr lang="en-GB"/>
          </a:p>
        </p:txBody>
      </p:sp>
      <p:sp>
        <p:nvSpPr>
          <p:cNvPr id="31" name="Tittel 1">
            <a:extLst>
              <a:ext uri="{FF2B5EF4-FFF2-40B4-BE49-F238E27FC236}">
                <a16:creationId xmlns:a16="http://schemas.microsoft.com/office/drawing/2014/main" id="{53C89E79-20EC-62D7-D892-6FB3C1147377}"/>
              </a:ext>
            </a:extLst>
          </p:cNvPr>
          <p:cNvSpPr>
            <a:spLocks noGrp="1"/>
          </p:cNvSpPr>
          <p:nvPr>
            <p:ph type="ctrTitle"/>
          </p:nvPr>
        </p:nvSpPr>
        <p:spPr>
          <a:xfrm>
            <a:off x="8269496" y="1793080"/>
            <a:ext cx="2996949" cy="2871787"/>
          </a:xfrm>
        </p:spPr>
        <p:txBody>
          <a:bodyPr anchor="ctr">
            <a:normAutofit/>
          </a:bodyPr>
          <a:lstStyle>
            <a:lvl1pPr algn="l">
              <a:lnSpc>
                <a:spcPct val="100000"/>
              </a:lnSpc>
              <a:defRPr sz="3000" b="1">
                <a:solidFill>
                  <a:schemeClr val="dk1"/>
                </a:solidFill>
              </a:defRPr>
            </a:lvl1pPr>
          </a:lstStyle>
          <a:p>
            <a:r>
              <a:rPr lang="en-GB" err="1"/>
              <a:t>Klikk</a:t>
            </a:r>
            <a:r>
              <a:rPr lang="en-GB"/>
              <a:t> for å </a:t>
            </a:r>
            <a:r>
              <a:rPr lang="en-GB" err="1"/>
              <a:t>redigere</a:t>
            </a:r>
            <a:r>
              <a:rPr lang="en-GB"/>
              <a:t> </a:t>
            </a:r>
            <a:r>
              <a:rPr lang="en-GB" err="1"/>
              <a:t>tittelstil</a:t>
            </a:r>
            <a:endParaRPr lang="en-GB"/>
          </a:p>
        </p:txBody>
      </p:sp>
      <p:sp>
        <p:nvSpPr>
          <p:cNvPr id="2" name="Plassholder for tekst 7">
            <a:extLst>
              <a:ext uri="{FF2B5EF4-FFF2-40B4-BE49-F238E27FC236}">
                <a16:creationId xmlns:a16="http://schemas.microsoft.com/office/drawing/2014/main" id="{3BA9CD64-7793-1C0D-3636-B31EE1AF6539}"/>
              </a:ext>
            </a:extLst>
          </p:cNvPr>
          <p:cNvSpPr>
            <a:spLocks noGrp="1"/>
          </p:cNvSpPr>
          <p:nvPr>
            <p:ph type="body" idx="14" hasCustomPrompt="1"/>
          </p:nvPr>
        </p:nvSpPr>
        <p:spPr>
          <a:xfrm>
            <a:off x="388799" y="6224400"/>
            <a:ext cx="244800" cy="303086"/>
          </a:xfrm>
          <a:blipFill dpi="0" rotWithShape="1">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a:blipFill>
        </p:spPr>
        <p:txBody>
          <a:bodyPr>
            <a:noAutofit/>
          </a:bodyPr>
          <a:lstStyle>
            <a:lvl1pPr>
              <a:defRPr sz="100">
                <a:solidFill>
                  <a:srgbClr val="000000"/>
                </a:solidFill>
              </a:defRPr>
            </a:lvl1pPr>
            <a:lvl2pPr>
              <a:defRPr sz="100">
                <a:solidFill>
                  <a:srgbClr val="000000"/>
                </a:solidFill>
              </a:defRPr>
            </a:lvl2pPr>
            <a:lvl3pPr>
              <a:defRPr sz="100">
                <a:solidFill>
                  <a:srgbClr val="000000"/>
                </a:solidFill>
              </a:defRPr>
            </a:lvl3pPr>
            <a:lvl4pPr>
              <a:defRPr sz="100">
                <a:solidFill>
                  <a:srgbClr val="000000"/>
                </a:solidFill>
              </a:defRPr>
            </a:lvl4pPr>
            <a:lvl5pPr>
              <a:defRPr sz="100">
                <a:solidFill>
                  <a:srgbClr val="000000"/>
                </a:solidFill>
              </a:defRPr>
            </a:lvl5pPr>
          </a:lstStyle>
          <a:p>
            <a:pPr lvl="0"/>
            <a:r>
              <a:rPr lang="en-GB"/>
              <a:t> </a:t>
            </a:r>
          </a:p>
        </p:txBody>
      </p:sp>
    </p:spTree>
    <p:extLst>
      <p:ext uri="{BB962C8B-B14F-4D97-AF65-F5344CB8AC3E}">
        <p14:creationId xmlns:p14="http://schemas.microsoft.com/office/powerpoint/2010/main" val="1092691945"/>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showMasterSp="0" preserve="1" userDrawn="1">
  <p:cSld name="Kontaktside">
    <p:spTree>
      <p:nvGrpSpPr>
        <p:cNvPr id="1" name=""/>
        <p:cNvGrpSpPr/>
        <p:nvPr/>
      </p:nvGrpSpPr>
      <p:grpSpPr>
        <a:xfrm>
          <a:off x="0" y="0"/>
          <a:ext cx="0" cy="0"/>
          <a:chOff x="0" y="0"/>
          <a:chExt cx="0" cy="0"/>
        </a:xfrm>
      </p:grpSpPr>
      <p:sp>
        <p:nvSpPr>
          <p:cNvPr id="2" name="Plassholder for dato 1">
            <a:extLst>
              <a:ext uri="{FF2B5EF4-FFF2-40B4-BE49-F238E27FC236}">
                <a16:creationId xmlns:a16="http://schemas.microsoft.com/office/drawing/2014/main" id="{B4B75683-EC70-BF42-F9FE-FADD5A4A07FF}"/>
              </a:ext>
            </a:extLst>
          </p:cNvPr>
          <p:cNvSpPr>
            <a:spLocks noGrp="1"/>
          </p:cNvSpPr>
          <p:nvPr>
            <p:ph type="dt" sz="half" idx="10"/>
          </p:nvPr>
        </p:nvSpPr>
        <p:spPr/>
        <p:txBody>
          <a:bodyPr/>
          <a:lstStyle/>
          <a:p>
            <a:fld id="{351CA257-EF3F-42F8-9EA9-A3FCA63D9BC8}" type="datetime1">
              <a:rPr lang="en-GB" smtClean="0"/>
              <a:t>08/11/2024</a:t>
            </a:fld>
            <a:endParaRPr lang="en-GB"/>
          </a:p>
        </p:txBody>
      </p:sp>
      <p:sp>
        <p:nvSpPr>
          <p:cNvPr id="3" name="Plassholder for bunntekst 2">
            <a:extLst>
              <a:ext uri="{FF2B5EF4-FFF2-40B4-BE49-F238E27FC236}">
                <a16:creationId xmlns:a16="http://schemas.microsoft.com/office/drawing/2014/main" id="{74B99E1E-CDED-28A5-33E1-E18EFC87E50C}"/>
              </a:ext>
            </a:extLst>
          </p:cNvPr>
          <p:cNvSpPr>
            <a:spLocks noGrp="1"/>
          </p:cNvSpPr>
          <p:nvPr>
            <p:ph type="ftr" sz="quarter" idx="11"/>
          </p:nvPr>
        </p:nvSpPr>
        <p:spPr/>
        <p:txBody>
          <a:bodyPr/>
          <a:lstStyle/>
          <a:p>
            <a:endParaRPr lang="en-GB"/>
          </a:p>
        </p:txBody>
      </p:sp>
      <p:sp>
        <p:nvSpPr>
          <p:cNvPr id="4" name="Plassholder for lysbildenummer 3">
            <a:extLst>
              <a:ext uri="{FF2B5EF4-FFF2-40B4-BE49-F238E27FC236}">
                <a16:creationId xmlns:a16="http://schemas.microsoft.com/office/drawing/2014/main" id="{21AB0680-1336-E19C-891D-52D437B6CDAF}"/>
              </a:ext>
            </a:extLst>
          </p:cNvPr>
          <p:cNvSpPr>
            <a:spLocks noGrp="1"/>
          </p:cNvSpPr>
          <p:nvPr>
            <p:ph type="sldNum" sz="quarter" idx="12"/>
          </p:nvPr>
        </p:nvSpPr>
        <p:spPr/>
        <p:txBody>
          <a:bodyPr/>
          <a:lstStyle/>
          <a:p>
            <a:fld id="{431395A8-EFA2-4C09-BFB9-F80178931A29}" type="slidenum">
              <a:rPr lang="en-GB" smtClean="0"/>
              <a:t>‹#›</a:t>
            </a:fld>
            <a:endParaRPr lang="en-GB"/>
          </a:p>
        </p:txBody>
      </p:sp>
      <p:sp>
        <p:nvSpPr>
          <p:cNvPr id="18" name="Frihåndsform: figur 17">
            <a:extLst>
              <a:ext uri="{FF2B5EF4-FFF2-40B4-BE49-F238E27FC236}">
                <a16:creationId xmlns:a16="http://schemas.microsoft.com/office/drawing/2014/main" id="{89E13B83-C08B-7C87-4A93-6E3DB7776B0A}"/>
              </a:ext>
            </a:extLst>
          </p:cNvPr>
          <p:cNvSpPr/>
          <p:nvPr userDrawn="1"/>
        </p:nvSpPr>
        <p:spPr>
          <a:xfrm>
            <a:off x="1" y="1653269"/>
            <a:ext cx="10072467" cy="4185443"/>
          </a:xfrm>
          <a:custGeom>
            <a:avLst/>
            <a:gdLst>
              <a:gd name="connsiteX0" fmla="*/ 0 w 10072467"/>
              <a:gd name="connsiteY0" fmla="*/ 0 h 4185443"/>
              <a:gd name="connsiteX1" fmla="*/ 9491276 w 10072467"/>
              <a:gd name="connsiteY1" fmla="*/ 0 h 4185443"/>
              <a:gd name="connsiteX2" fmla="*/ 10072467 w 10072467"/>
              <a:gd name="connsiteY2" fmla="*/ 581191 h 4185443"/>
              <a:gd name="connsiteX3" fmla="*/ 10072467 w 10072467"/>
              <a:gd name="connsiteY3" fmla="*/ 3604252 h 4185443"/>
              <a:gd name="connsiteX4" fmla="*/ 9491276 w 10072467"/>
              <a:gd name="connsiteY4" fmla="*/ 4185443 h 4185443"/>
              <a:gd name="connsiteX5" fmla="*/ 0 w 10072467"/>
              <a:gd name="connsiteY5" fmla="*/ 4185443 h 41854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072467" h="4185443">
                <a:moveTo>
                  <a:pt x="0" y="0"/>
                </a:moveTo>
                <a:lnTo>
                  <a:pt x="9491276" y="0"/>
                </a:lnTo>
                <a:cubicBezTo>
                  <a:pt x="9812259" y="0"/>
                  <a:pt x="10072467" y="260208"/>
                  <a:pt x="10072467" y="581191"/>
                </a:cubicBezTo>
                <a:lnTo>
                  <a:pt x="10072467" y="3604252"/>
                </a:lnTo>
                <a:cubicBezTo>
                  <a:pt x="10072467" y="3925235"/>
                  <a:pt x="9812259" y="4185443"/>
                  <a:pt x="9491276" y="4185443"/>
                </a:cubicBezTo>
                <a:lnTo>
                  <a:pt x="0" y="4185443"/>
                </a:lnTo>
                <a:close/>
              </a:path>
            </a:pathLst>
          </a:custGeom>
          <a:solidFill>
            <a:schemeClr val="dk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solidFill>
                <a:schemeClr val="tx2"/>
              </a:solidFill>
            </a:endParaRPr>
          </a:p>
        </p:txBody>
      </p:sp>
      <p:pic>
        <p:nvPicPr>
          <p:cNvPr id="8" name="Graphic 13">
            <a:extLst>
              <a:ext uri="{FF2B5EF4-FFF2-40B4-BE49-F238E27FC236}">
                <a16:creationId xmlns:a16="http://schemas.microsoft.com/office/drawing/2014/main" id="{42E4E9FA-C19B-38E8-B84F-5326FB306FF4}"/>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5534316" y="3898692"/>
            <a:ext cx="173136" cy="173136"/>
          </a:xfrm>
          <a:prstGeom prst="rect">
            <a:avLst/>
          </a:prstGeom>
        </p:spPr>
      </p:pic>
      <p:pic>
        <p:nvPicPr>
          <p:cNvPr id="11" name="Graphic 17">
            <a:extLst>
              <a:ext uri="{FF2B5EF4-FFF2-40B4-BE49-F238E27FC236}">
                <a16:creationId xmlns:a16="http://schemas.microsoft.com/office/drawing/2014/main" id="{CEE09ADF-D0D2-AFC2-0972-FD0346C3F381}"/>
              </a:ext>
            </a:extLst>
          </p:cNvPr>
          <p:cNvPicPr>
            <a:picLocks noChangeAspect="1"/>
          </p:cNvPicPr>
          <p:nvPr userDrawn="1"/>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5553165" y="4215499"/>
            <a:ext cx="154287" cy="154287"/>
          </a:xfrm>
          <a:prstGeom prst="rect">
            <a:avLst/>
          </a:prstGeom>
        </p:spPr>
      </p:pic>
      <p:sp>
        <p:nvSpPr>
          <p:cNvPr id="17" name="Tittel 15">
            <a:extLst>
              <a:ext uri="{FF2B5EF4-FFF2-40B4-BE49-F238E27FC236}">
                <a16:creationId xmlns:a16="http://schemas.microsoft.com/office/drawing/2014/main" id="{AD1322DD-FBD2-2711-85FA-961FBD6D6B1C}"/>
              </a:ext>
            </a:extLst>
          </p:cNvPr>
          <p:cNvSpPr>
            <a:spLocks noGrp="1"/>
          </p:cNvSpPr>
          <p:nvPr>
            <p:ph type="title"/>
          </p:nvPr>
        </p:nvSpPr>
        <p:spPr>
          <a:xfrm>
            <a:off x="989264" y="387520"/>
            <a:ext cx="9940674" cy="923330"/>
          </a:xfrm>
        </p:spPr>
        <p:txBody>
          <a:bodyPr/>
          <a:lstStyle/>
          <a:p>
            <a:r>
              <a:rPr lang="en-GB" err="1"/>
              <a:t>Klikk</a:t>
            </a:r>
            <a:r>
              <a:rPr lang="en-GB"/>
              <a:t> for å </a:t>
            </a:r>
            <a:r>
              <a:rPr lang="en-GB" err="1"/>
              <a:t>redigere</a:t>
            </a:r>
            <a:r>
              <a:rPr lang="en-GB"/>
              <a:t> </a:t>
            </a:r>
            <a:r>
              <a:rPr lang="en-GB" err="1"/>
              <a:t>tittelstil</a:t>
            </a:r>
            <a:endParaRPr lang="en-GB"/>
          </a:p>
        </p:txBody>
      </p:sp>
      <p:sp>
        <p:nvSpPr>
          <p:cNvPr id="20" name="Plassholder for bilde 19">
            <a:extLst>
              <a:ext uri="{FF2B5EF4-FFF2-40B4-BE49-F238E27FC236}">
                <a16:creationId xmlns:a16="http://schemas.microsoft.com/office/drawing/2014/main" id="{3D070A01-3401-6D69-FE5A-B81CD6BB1F5A}"/>
              </a:ext>
            </a:extLst>
          </p:cNvPr>
          <p:cNvSpPr>
            <a:spLocks noGrp="1"/>
          </p:cNvSpPr>
          <p:nvPr>
            <p:ph type="pic" sz="quarter" idx="13"/>
          </p:nvPr>
        </p:nvSpPr>
        <p:spPr>
          <a:xfrm>
            <a:off x="2464905" y="2393110"/>
            <a:ext cx="2557464" cy="2557464"/>
          </a:xfrm>
          <a:custGeom>
            <a:avLst/>
            <a:gdLst>
              <a:gd name="connsiteX0" fmla="*/ 1278732 w 2557464"/>
              <a:gd name="connsiteY0" fmla="*/ 0 h 2557464"/>
              <a:gd name="connsiteX1" fmla="*/ 2557464 w 2557464"/>
              <a:gd name="connsiteY1" fmla="*/ 1278732 h 2557464"/>
              <a:gd name="connsiteX2" fmla="*/ 1278732 w 2557464"/>
              <a:gd name="connsiteY2" fmla="*/ 2557464 h 2557464"/>
              <a:gd name="connsiteX3" fmla="*/ 0 w 2557464"/>
              <a:gd name="connsiteY3" fmla="*/ 1278732 h 2557464"/>
              <a:gd name="connsiteX4" fmla="*/ 1278732 w 2557464"/>
              <a:gd name="connsiteY4" fmla="*/ 0 h 25574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57464" h="2557464">
                <a:moveTo>
                  <a:pt x="1278732" y="0"/>
                </a:moveTo>
                <a:cubicBezTo>
                  <a:pt x="1984956" y="0"/>
                  <a:pt x="2557464" y="572508"/>
                  <a:pt x="2557464" y="1278732"/>
                </a:cubicBezTo>
                <a:cubicBezTo>
                  <a:pt x="2557464" y="1984956"/>
                  <a:pt x="1984956" y="2557464"/>
                  <a:pt x="1278732" y="2557464"/>
                </a:cubicBezTo>
                <a:cubicBezTo>
                  <a:pt x="572508" y="2557464"/>
                  <a:pt x="0" y="1984956"/>
                  <a:pt x="0" y="1278732"/>
                </a:cubicBezTo>
                <a:cubicBezTo>
                  <a:pt x="0" y="572508"/>
                  <a:pt x="572508" y="0"/>
                  <a:pt x="1278732" y="0"/>
                </a:cubicBezTo>
                <a:close/>
              </a:path>
            </a:pathLst>
          </a:custGeom>
          <a:solidFill>
            <a:schemeClr val="bg1">
              <a:lumMod val="75000"/>
            </a:schemeClr>
          </a:solidFill>
        </p:spPr>
        <p:txBody>
          <a:bodyPr wrap="square" tIns="806683">
            <a:noAutofit/>
          </a:bodyPr>
          <a:lstStyle>
            <a:lvl1pPr marL="228600" indent="-228600" algn="ctr" defTabSz="914400" rtl="0" eaLnBrk="1" latinLnBrk="0" hangingPunct="1">
              <a:lnSpc>
                <a:spcPct val="90000"/>
              </a:lnSpc>
              <a:spcBef>
                <a:spcPts val="1000"/>
              </a:spcBef>
              <a:buFont typeface="Arial" panose="020B0604020202020204" pitchFamily="34" charset="0"/>
              <a:buNone/>
              <a:defRPr sz="1600"/>
            </a:lvl1pPr>
          </a:lstStyle>
          <a:p>
            <a:endParaRPr lang="nb-NO"/>
          </a:p>
        </p:txBody>
      </p:sp>
      <p:sp>
        <p:nvSpPr>
          <p:cNvPr id="22" name="Plassholder for tekst 20">
            <a:extLst>
              <a:ext uri="{FF2B5EF4-FFF2-40B4-BE49-F238E27FC236}">
                <a16:creationId xmlns:a16="http://schemas.microsoft.com/office/drawing/2014/main" id="{4C5CF3DF-2E39-06AA-7A48-4E012F45520E}"/>
              </a:ext>
            </a:extLst>
          </p:cNvPr>
          <p:cNvSpPr>
            <a:spLocks noGrp="1"/>
          </p:cNvSpPr>
          <p:nvPr>
            <p:ph type="body" sz="quarter" idx="14" hasCustomPrompt="1"/>
          </p:nvPr>
        </p:nvSpPr>
        <p:spPr>
          <a:xfrm>
            <a:off x="5529917" y="3046511"/>
            <a:ext cx="3043418" cy="320040"/>
          </a:xfrm>
          <a:prstGeom prst="rect">
            <a:avLst/>
          </a:prstGeom>
        </p:spPr>
        <p:txBody>
          <a:bodyPr lIns="0" tIns="0" rIns="0" bIns="0">
            <a:spAutoFit/>
          </a:bodyPr>
          <a:lstStyle>
            <a:lvl1pPr marL="0" indent="0">
              <a:lnSpc>
                <a:spcPct val="100000"/>
              </a:lnSpc>
              <a:buNone/>
              <a:defRPr sz="2000" b="1">
                <a:solidFill>
                  <a:schemeClr val="lt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GB" err="1"/>
              <a:t>Navn</a:t>
            </a:r>
            <a:r>
              <a:rPr lang="en-GB"/>
              <a:t> </a:t>
            </a:r>
            <a:r>
              <a:rPr lang="en-GB" err="1"/>
              <a:t>Etternavn</a:t>
            </a:r>
            <a:endParaRPr lang="en-GB"/>
          </a:p>
        </p:txBody>
      </p:sp>
      <p:sp>
        <p:nvSpPr>
          <p:cNvPr id="24" name="Plassholder for tekst 20">
            <a:extLst>
              <a:ext uri="{FF2B5EF4-FFF2-40B4-BE49-F238E27FC236}">
                <a16:creationId xmlns:a16="http://schemas.microsoft.com/office/drawing/2014/main" id="{B4C1B020-7F31-BF90-5715-45C1A59AAD33}"/>
              </a:ext>
            </a:extLst>
          </p:cNvPr>
          <p:cNvSpPr>
            <a:spLocks noGrp="1"/>
          </p:cNvSpPr>
          <p:nvPr>
            <p:ph type="body" sz="quarter" idx="15" hasCustomPrompt="1"/>
          </p:nvPr>
        </p:nvSpPr>
        <p:spPr>
          <a:xfrm>
            <a:off x="5529917" y="3416937"/>
            <a:ext cx="2486656" cy="215444"/>
          </a:xfrm>
          <a:prstGeom prst="rect">
            <a:avLst/>
          </a:prstGeom>
        </p:spPr>
        <p:txBody>
          <a:bodyPr lIns="0" tIns="0" rIns="0" bIns="0">
            <a:spAutoFit/>
          </a:bodyPr>
          <a:lstStyle>
            <a:lvl1pPr marL="0" indent="0">
              <a:lnSpc>
                <a:spcPct val="100000"/>
              </a:lnSpc>
              <a:buNone/>
              <a:defRPr sz="1400" b="0">
                <a:solidFill>
                  <a:schemeClr val="lt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GB" err="1"/>
              <a:t>Tittel</a:t>
            </a:r>
            <a:endParaRPr lang="en-GB"/>
          </a:p>
        </p:txBody>
      </p:sp>
      <p:sp>
        <p:nvSpPr>
          <p:cNvPr id="26" name="Plassholder for tekst 20">
            <a:extLst>
              <a:ext uri="{FF2B5EF4-FFF2-40B4-BE49-F238E27FC236}">
                <a16:creationId xmlns:a16="http://schemas.microsoft.com/office/drawing/2014/main" id="{BF756462-9DAB-3DBE-1928-A90DE8596D55}"/>
              </a:ext>
            </a:extLst>
          </p:cNvPr>
          <p:cNvSpPr>
            <a:spLocks noGrp="1"/>
          </p:cNvSpPr>
          <p:nvPr>
            <p:ph type="body" sz="quarter" idx="16" hasCustomPrompt="1"/>
          </p:nvPr>
        </p:nvSpPr>
        <p:spPr>
          <a:xfrm>
            <a:off x="5832831" y="3883023"/>
            <a:ext cx="2797969" cy="215444"/>
          </a:xfrm>
          <a:prstGeom prst="rect">
            <a:avLst/>
          </a:prstGeom>
        </p:spPr>
        <p:txBody>
          <a:bodyPr lIns="0" tIns="0" rIns="0" bIns="0">
            <a:spAutoFit/>
          </a:bodyPr>
          <a:lstStyle>
            <a:lvl1pPr marL="0" indent="0">
              <a:lnSpc>
                <a:spcPct val="100000"/>
              </a:lnSpc>
              <a:buNone/>
              <a:defRPr sz="1400" b="0">
                <a:solidFill>
                  <a:schemeClr val="lt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GB"/>
              <a:t>Mobil </a:t>
            </a:r>
          </a:p>
        </p:txBody>
      </p:sp>
      <p:sp>
        <p:nvSpPr>
          <p:cNvPr id="28" name="Plassholder for tekst 20">
            <a:extLst>
              <a:ext uri="{FF2B5EF4-FFF2-40B4-BE49-F238E27FC236}">
                <a16:creationId xmlns:a16="http://schemas.microsoft.com/office/drawing/2014/main" id="{B87CCA71-DECC-3B39-228A-4083B8E16899}"/>
              </a:ext>
            </a:extLst>
          </p:cNvPr>
          <p:cNvSpPr>
            <a:spLocks noGrp="1"/>
          </p:cNvSpPr>
          <p:nvPr>
            <p:ph type="body" sz="quarter" idx="17" hasCustomPrompt="1"/>
          </p:nvPr>
        </p:nvSpPr>
        <p:spPr>
          <a:xfrm>
            <a:off x="5832830" y="4189694"/>
            <a:ext cx="3173900" cy="215444"/>
          </a:xfrm>
          <a:prstGeom prst="rect">
            <a:avLst/>
          </a:prstGeom>
        </p:spPr>
        <p:txBody>
          <a:bodyPr lIns="0" tIns="0" rIns="0" bIns="0">
            <a:spAutoFit/>
          </a:bodyPr>
          <a:lstStyle>
            <a:lvl1pPr marL="0" indent="0">
              <a:lnSpc>
                <a:spcPct val="100000"/>
              </a:lnSpc>
              <a:buNone/>
              <a:defRPr sz="1400" b="0">
                <a:solidFill>
                  <a:schemeClr val="lt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GB"/>
              <a:t>E-post </a:t>
            </a:r>
          </a:p>
        </p:txBody>
      </p:sp>
      <p:sp>
        <p:nvSpPr>
          <p:cNvPr id="6" name="Rectangle 16">
            <a:extLst>
              <a:ext uri="{FF2B5EF4-FFF2-40B4-BE49-F238E27FC236}">
                <a16:creationId xmlns:a16="http://schemas.microsoft.com/office/drawing/2014/main" id="{8596EE38-37C3-1BF3-9AD4-FAD02804D14C}"/>
              </a:ext>
            </a:extLst>
          </p:cNvPr>
          <p:cNvSpPr/>
          <p:nvPr userDrawn="1"/>
        </p:nvSpPr>
        <p:spPr>
          <a:xfrm>
            <a:off x="9006731" y="4931072"/>
            <a:ext cx="1065737" cy="907640"/>
          </a:xfrm>
          <a:prstGeom prst="rect">
            <a:avLst/>
          </a:prstGeom>
          <a:solidFill>
            <a:schemeClr val="dk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7" name="Picture 6">
            <a:extLst>
              <a:ext uri="{FF2B5EF4-FFF2-40B4-BE49-F238E27FC236}">
                <a16:creationId xmlns:a16="http://schemas.microsoft.com/office/drawing/2014/main" id="{405467DB-9306-4352-A468-DEB234D8A7FB}"/>
              </a:ext>
            </a:extLst>
          </p:cNvPr>
          <p:cNvPicPr>
            <a:picLocks noChangeAspect="1"/>
          </p:cNvPicPr>
          <p:nvPr userDrawn="1"/>
        </p:nvPicPr>
        <p:blipFill rotWithShape="1">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r="77204"/>
          <a:stretch/>
        </p:blipFill>
        <p:spPr>
          <a:xfrm>
            <a:off x="389172" y="6213337"/>
            <a:ext cx="286346" cy="302400"/>
          </a:xfrm>
          <a:prstGeom prst="rect">
            <a:avLst/>
          </a:prstGeom>
        </p:spPr>
      </p:pic>
    </p:spTree>
    <p:extLst>
      <p:ext uri="{BB962C8B-B14F-4D97-AF65-F5344CB8AC3E}">
        <p14:creationId xmlns:p14="http://schemas.microsoft.com/office/powerpoint/2010/main" val="1781719138"/>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Sp="0" preserve="1" userDrawn="1">
  <p:cSld name="Kontaktside (2 personer)">
    <p:spTree>
      <p:nvGrpSpPr>
        <p:cNvPr id="1" name=""/>
        <p:cNvGrpSpPr/>
        <p:nvPr/>
      </p:nvGrpSpPr>
      <p:grpSpPr>
        <a:xfrm>
          <a:off x="0" y="0"/>
          <a:ext cx="0" cy="0"/>
          <a:chOff x="0" y="0"/>
          <a:chExt cx="0" cy="0"/>
        </a:xfrm>
      </p:grpSpPr>
      <p:sp>
        <p:nvSpPr>
          <p:cNvPr id="48" name="Frihåndsform: figur 47">
            <a:extLst>
              <a:ext uri="{FF2B5EF4-FFF2-40B4-BE49-F238E27FC236}">
                <a16:creationId xmlns:a16="http://schemas.microsoft.com/office/drawing/2014/main" id="{FA7C3804-6DC3-83AB-1FFC-89CD91592D53}"/>
              </a:ext>
            </a:extLst>
          </p:cNvPr>
          <p:cNvSpPr/>
          <p:nvPr userDrawn="1"/>
        </p:nvSpPr>
        <p:spPr>
          <a:xfrm>
            <a:off x="6378240" y="1789205"/>
            <a:ext cx="5813760" cy="3024795"/>
          </a:xfrm>
          <a:custGeom>
            <a:avLst/>
            <a:gdLst>
              <a:gd name="connsiteX0" fmla="*/ 579672 w 5813760"/>
              <a:gd name="connsiteY0" fmla="*/ 0 h 3024795"/>
              <a:gd name="connsiteX1" fmla="*/ 5813760 w 5813760"/>
              <a:gd name="connsiteY1" fmla="*/ 0 h 3024795"/>
              <a:gd name="connsiteX2" fmla="*/ 5813760 w 5813760"/>
              <a:gd name="connsiteY2" fmla="*/ 3024795 h 3024795"/>
              <a:gd name="connsiteX3" fmla="*/ 579672 w 5813760"/>
              <a:gd name="connsiteY3" fmla="*/ 3024795 h 3024795"/>
              <a:gd name="connsiteX4" fmla="*/ 0 w 5813760"/>
              <a:gd name="connsiteY4" fmla="*/ 2445123 h 3024795"/>
              <a:gd name="connsiteX5" fmla="*/ 0 w 5813760"/>
              <a:gd name="connsiteY5" fmla="*/ 579672 h 3024795"/>
              <a:gd name="connsiteX6" fmla="*/ 579672 w 5813760"/>
              <a:gd name="connsiteY6" fmla="*/ 0 h 30247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813760" h="3024795">
                <a:moveTo>
                  <a:pt x="579672" y="0"/>
                </a:moveTo>
                <a:lnTo>
                  <a:pt x="5813760" y="0"/>
                </a:lnTo>
                <a:lnTo>
                  <a:pt x="5813760" y="3024795"/>
                </a:lnTo>
                <a:lnTo>
                  <a:pt x="579672" y="3024795"/>
                </a:lnTo>
                <a:cubicBezTo>
                  <a:pt x="259528" y="3024795"/>
                  <a:pt x="0" y="2765267"/>
                  <a:pt x="0" y="2445123"/>
                </a:cubicBezTo>
                <a:lnTo>
                  <a:pt x="0" y="579672"/>
                </a:lnTo>
                <a:cubicBezTo>
                  <a:pt x="0" y="259528"/>
                  <a:pt x="259528" y="0"/>
                  <a:pt x="579672" y="0"/>
                </a:cubicBezTo>
                <a:close/>
              </a:path>
            </a:pathLst>
          </a:custGeom>
          <a:solidFill>
            <a:schemeClr val="dk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sp>
        <p:nvSpPr>
          <p:cNvPr id="7" name="Rectangle 23">
            <a:extLst>
              <a:ext uri="{FF2B5EF4-FFF2-40B4-BE49-F238E27FC236}">
                <a16:creationId xmlns:a16="http://schemas.microsoft.com/office/drawing/2014/main" id="{12A054B2-4C09-DF12-A175-477F9F21C310}"/>
              </a:ext>
            </a:extLst>
          </p:cNvPr>
          <p:cNvSpPr/>
          <p:nvPr userDrawn="1"/>
        </p:nvSpPr>
        <p:spPr>
          <a:xfrm>
            <a:off x="6378240" y="1789205"/>
            <a:ext cx="604131" cy="622359"/>
          </a:xfrm>
          <a:prstGeom prst="rect">
            <a:avLst/>
          </a:prstGeom>
          <a:solidFill>
            <a:schemeClr val="dk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9" name="Frihåndsform: figur 48">
            <a:extLst>
              <a:ext uri="{FF2B5EF4-FFF2-40B4-BE49-F238E27FC236}">
                <a16:creationId xmlns:a16="http://schemas.microsoft.com/office/drawing/2014/main" id="{EBE9AAE6-ADBB-C823-716E-E3A0F4CC4D39}"/>
              </a:ext>
            </a:extLst>
          </p:cNvPr>
          <p:cNvSpPr/>
          <p:nvPr userDrawn="1"/>
        </p:nvSpPr>
        <p:spPr>
          <a:xfrm>
            <a:off x="39794" y="1789205"/>
            <a:ext cx="5913232" cy="2993810"/>
          </a:xfrm>
          <a:custGeom>
            <a:avLst/>
            <a:gdLst>
              <a:gd name="connsiteX0" fmla="*/ 0 w 5913232"/>
              <a:gd name="connsiteY0" fmla="*/ 0 h 2993810"/>
              <a:gd name="connsiteX1" fmla="*/ 5337852 w 5913232"/>
              <a:gd name="connsiteY1" fmla="*/ 0 h 2993810"/>
              <a:gd name="connsiteX2" fmla="*/ 5913232 w 5913232"/>
              <a:gd name="connsiteY2" fmla="*/ 575380 h 2993810"/>
              <a:gd name="connsiteX3" fmla="*/ 5913232 w 5913232"/>
              <a:gd name="connsiteY3" fmla="*/ 2418430 h 2993810"/>
              <a:gd name="connsiteX4" fmla="*/ 5337852 w 5913232"/>
              <a:gd name="connsiteY4" fmla="*/ 2993810 h 2993810"/>
              <a:gd name="connsiteX5" fmla="*/ 0 w 5913232"/>
              <a:gd name="connsiteY5" fmla="*/ 2993810 h 2993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913232" h="2993810">
                <a:moveTo>
                  <a:pt x="0" y="0"/>
                </a:moveTo>
                <a:lnTo>
                  <a:pt x="5337852" y="0"/>
                </a:lnTo>
                <a:cubicBezTo>
                  <a:pt x="5655626" y="0"/>
                  <a:pt x="5913232" y="257606"/>
                  <a:pt x="5913232" y="575380"/>
                </a:cubicBezTo>
                <a:lnTo>
                  <a:pt x="5913232" y="2418430"/>
                </a:lnTo>
                <a:cubicBezTo>
                  <a:pt x="5913232" y="2736204"/>
                  <a:pt x="5655626" y="2993810"/>
                  <a:pt x="5337852" y="2993810"/>
                </a:cubicBezTo>
                <a:lnTo>
                  <a:pt x="0" y="299381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pic>
        <p:nvPicPr>
          <p:cNvPr id="13" name="Graphic 39">
            <a:extLst>
              <a:ext uri="{FF2B5EF4-FFF2-40B4-BE49-F238E27FC236}">
                <a16:creationId xmlns:a16="http://schemas.microsoft.com/office/drawing/2014/main" id="{740948C4-B531-C7B5-F657-B9F5C95D2DB7}"/>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2907527" y="3531880"/>
            <a:ext cx="173136" cy="173136"/>
          </a:xfrm>
          <a:prstGeom prst="rect">
            <a:avLst/>
          </a:prstGeom>
        </p:spPr>
      </p:pic>
      <p:pic>
        <p:nvPicPr>
          <p:cNvPr id="16" name="Graphic 42">
            <a:extLst>
              <a:ext uri="{FF2B5EF4-FFF2-40B4-BE49-F238E27FC236}">
                <a16:creationId xmlns:a16="http://schemas.microsoft.com/office/drawing/2014/main" id="{E5778640-711C-6945-CBCB-661B124C2E32}"/>
              </a:ext>
            </a:extLst>
          </p:cNvPr>
          <p:cNvPicPr>
            <a:picLocks noChangeAspect="1"/>
          </p:cNvPicPr>
          <p:nvPr userDrawn="1"/>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2926376" y="3848687"/>
            <a:ext cx="154287" cy="154287"/>
          </a:xfrm>
          <a:prstGeom prst="rect">
            <a:avLst/>
          </a:prstGeom>
        </p:spPr>
      </p:pic>
      <p:pic>
        <p:nvPicPr>
          <p:cNvPr id="23" name="Graphic 48">
            <a:extLst>
              <a:ext uri="{FF2B5EF4-FFF2-40B4-BE49-F238E27FC236}">
                <a16:creationId xmlns:a16="http://schemas.microsoft.com/office/drawing/2014/main" id="{2DA241DB-ADDA-9790-C723-E0D6C50E4804}"/>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8773602" y="3562865"/>
            <a:ext cx="173136" cy="173136"/>
          </a:xfrm>
          <a:prstGeom prst="rect">
            <a:avLst/>
          </a:prstGeom>
        </p:spPr>
      </p:pic>
      <p:pic>
        <p:nvPicPr>
          <p:cNvPr id="27" name="Graphic 50">
            <a:extLst>
              <a:ext uri="{FF2B5EF4-FFF2-40B4-BE49-F238E27FC236}">
                <a16:creationId xmlns:a16="http://schemas.microsoft.com/office/drawing/2014/main" id="{572F327E-FBEB-9325-54B3-D76C24FFBE33}"/>
              </a:ext>
            </a:extLst>
          </p:cNvPr>
          <p:cNvPicPr>
            <a:picLocks noChangeAspect="1"/>
          </p:cNvPicPr>
          <p:nvPr userDrawn="1"/>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8792451" y="3879672"/>
            <a:ext cx="154287" cy="154287"/>
          </a:xfrm>
          <a:prstGeom prst="rect">
            <a:avLst/>
          </a:prstGeom>
        </p:spPr>
      </p:pic>
      <p:sp>
        <p:nvSpPr>
          <p:cNvPr id="31" name="Oval 25">
            <a:extLst>
              <a:ext uri="{FF2B5EF4-FFF2-40B4-BE49-F238E27FC236}">
                <a16:creationId xmlns:a16="http://schemas.microsoft.com/office/drawing/2014/main" id="{6E48BCD6-EB23-4D8C-2CE2-E7C2F1F44CD7}"/>
              </a:ext>
            </a:extLst>
          </p:cNvPr>
          <p:cNvSpPr/>
          <p:nvPr userDrawn="1"/>
        </p:nvSpPr>
        <p:spPr>
          <a:xfrm>
            <a:off x="806285" y="2314353"/>
            <a:ext cx="1832384" cy="1832384"/>
          </a:xfrm>
          <a:prstGeom prst="ellipse">
            <a:avLst/>
          </a:prstGeom>
          <a:blipFill dpi="0" rotWithShape="1">
            <a:blip r:embed="rId6">
              <a:extLst>
                <a:ext uri="{BEBA8EAE-BF5A-486C-A8C5-ECC9F3942E4B}">
                  <a14:imgProps xmlns:a14="http://schemas.microsoft.com/office/drawing/2010/main">
                    <a14:imgLayer r:embed="rId7">
                      <a14:imgEffect>
                        <a14:sharpenSoften amount="50000"/>
                      </a14:imgEffect>
                      <a14:imgEffect>
                        <a14:brightnessContrast bright="20000" contrast="-20000"/>
                      </a14:imgEffect>
                    </a14:imgLayer>
                  </a14:imgProps>
                </a:ext>
              </a:extLst>
            </a:blip>
            <a:srcRect/>
            <a:tile tx="-889000" ty="0" sx="47000" sy="47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Plassholder for dato 1">
            <a:extLst>
              <a:ext uri="{FF2B5EF4-FFF2-40B4-BE49-F238E27FC236}">
                <a16:creationId xmlns:a16="http://schemas.microsoft.com/office/drawing/2014/main" id="{B4B75683-EC70-BF42-F9FE-FADD5A4A07FF}"/>
              </a:ext>
            </a:extLst>
          </p:cNvPr>
          <p:cNvSpPr>
            <a:spLocks noGrp="1"/>
          </p:cNvSpPr>
          <p:nvPr>
            <p:ph type="dt" sz="half" idx="10"/>
          </p:nvPr>
        </p:nvSpPr>
        <p:spPr/>
        <p:txBody>
          <a:bodyPr/>
          <a:lstStyle/>
          <a:p>
            <a:fld id="{F27C42FC-F0E0-42AC-AF16-B11FCE61543C}" type="datetime1">
              <a:rPr lang="en-GB" smtClean="0"/>
              <a:t>08/11/2024</a:t>
            </a:fld>
            <a:endParaRPr lang="en-GB"/>
          </a:p>
        </p:txBody>
      </p:sp>
      <p:sp>
        <p:nvSpPr>
          <p:cNvPr id="3" name="Plassholder for bunntekst 2">
            <a:extLst>
              <a:ext uri="{FF2B5EF4-FFF2-40B4-BE49-F238E27FC236}">
                <a16:creationId xmlns:a16="http://schemas.microsoft.com/office/drawing/2014/main" id="{74B99E1E-CDED-28A5-33E1-E18EFC87E50C}"/>
              </a:ext>
            </a:extLst>
          </p:cNvPr>
          <p:cNvSpPr>
            <a:spLocks noGrp="1"/>
          </p:cNvSpPr>
          <p:nvPr>
            <p:ph type="ftr" sz="quarter" idx="11"/>
          </p:nvPr>
        </p:nvSpPr>
        <p:spPr/>
        <p:txBody>
          <a:bodyPr/>
          <a:lstStyle/>
          <a:p>
            <a:endParaRPr lang="en-GB"/>
          </a:p>
        </p:txBody>
      </p:sp>
      <p:sp>
        <p:nvSpPr>
          <p:cNvPr id="4" name="Plassholder for lysbildenummer 3">
            <a:extLst>
              <a:ext uri="{FF2B5EF4-FFF2-40B4-BE49-F238E27FC236}">
                <a16:creationId xmlns:a16="http://schemas.microsoft.com/office/drawing/2014/main" id="{21AB0680-1336-E19C-891D-52D437B6CDAF}"/>
              </a:ext>
            </a:extLst>
          </p:cNvPr>
          <p:cNvSpPr>
            <a:spLocks noGrp="1"/>
          </p:cNvSpPr>
          <p:nvPr>
            <p:ph type="sldNum" sz="quarter" idx="12"/>
          </p:nvPr>
        </p:nvSpPr>
        <p:spPr/>
        <p:txBody>
          <a:bodyPr/>
          <a:lstStyle/>
          <a:p>
            <a:fld id="{431395A8-EFA2-4C09-BFB9-F80178931A29}" type="slidenum">
              <a:rPr lang="en-GB" smtClean="0"/>
              <a:t>‹#›</a:t>
            </a:fld>
            <a:endParaRPr lang="en-GB"/>
          </a:p>
        </p:txBody>
      </p:sp>
      <p:sp>
        <p:nvSpPr>
          <p:cNvPr id="17" name="Tittel 15">
            <a:extLst>
              <a:ext uri="{FF2B5EF4-FFF2-40B4-BE49-F238E27FC236}">
                <a16:creationId xmlns:a16="http://schemas.microsoft.com/office/drawing/2014/main" id="{AD1322DD-FBD2-2711-85FA-961FBD6D6B1C}"/>
              </a:ext>
            </a:extLst>
          </p:cNvPr>
          <p:cNvSpPr>
            <a:spLocks noGrp="1"/>
          </p:cNvSpPr>
          <p:nvPr>
            <p:ph type="title"/>
          </p:nvPr>
        </p:nvSpPr>
        <p:spPr>
          <a:xfrm>
            <a:off x="989264" y="387520"/>
            <a:ext cx="9940674" cy="923330"/>
          </a:xfrm>
        </p:spPr>
        <p:txBody>
          <a:bodyPr/>
          <a:lstStyle/>
          <a:p>
            <a:r>
              <a:rPr lang="en-GB" err="1"/>
              <a:t>Klikk</a:t>
            </a:r>
            <a:r>
              <a:rPr lang="en-GB"/>
              <a:t> for å </a:t>
            </a:r>
            <a:r>
              <a:rPr lang="en-GB" err="1"/>
              <a:t>redigere</a:t>
            </a:r>
            <a:r>
              <a:rPr lang="en-GB"/>
              <a:t> </a:t>
            </a:r>
            <a:r>
              <a:rPr lang="en-GB" err="1"/>
              <a:t>tittelstil</a:t>
            </a:r>
            <a:endParaRPr lang="en-GB"/>
          </a:p>
        </p:txBody>
      </p:sp>
      <p:sp>
        <p:nvSpPr>
          <p:cNvPr id="20" name="Plassholder for bilde 19">
            <a:extLst>
              <a:ext uri="{FF2B5EF4-FFF2-40B4-BE49-F238E27FC236}">
                <a16:creationId xmlns:a16="http://schemas.microsoft.com/office/drawing/2014/main" id="{3D070A01-3401-6D69-FE5A-B81CD6BB1F5A}"/>
              </a:ext>
            </a:extLst>
          </p:cNvPr>
          <p:cNvSpPr>
            <a:spLocks noGrp="1"/>
          </p:cNvSpPr>
          <p:nvPr>
            <p:ph type="pic" sz="quarter" idx="13"/>
          </p:nvPr>
        </p:nvSpPr>
        <p:spPr>
          <a:xfrm>
            <a:off x="806285" y="2314353"/>
            <a:ext cx="1832384" cy="1832384"/>
          </a:xfrm>
          <a:custGeom>
            <a:avLst/>
            <a:gdLst>
              <a:gd name="connsiteX0" fmla="*/ 1278732 w 2557464"/>
              <a:gd name="connsiteY0" fmla="*/ 0 h 2557464"/>
              <a:gd name="connsiteX1" fmla="*/ 2557464 w 2557464"/>
              <a:gd name="connsiteY1" fmla="*/ 1278732 h 2557464"/>
              <a:gd name="connsiteX2" fmla="*/ 1278732 w 2557464"/>
              <a:gd name="connsiteY2" fmla="*/ 2557464 h 2557464"/>
              <a:gd name="connsiteX3" fmla="*/ 0 w 2557464"/>
              <a:gd name="connsiteY3" fmla="*/ 1278732 h 2557464"/>
              <a:gd name="connsiteX4" fmla="*/ 1278732 w 2557464"/>
              <a:gd name="connsiteY4" fmla="*/ 0 h 25574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57464" h="2557464">
                <a:moveTo>
                  <a:pt x="1278732" y="0"/>
                </a:moveTo>
                <a:cubicBezTo>
                  <a:pt x="1984956" y="0"/>
                  <a:pt x="2557464" y="572508"/>
                  <a:pt x="2557464" y="1278732"/>
                </a:cubicBezTo>
                <a:cubicBezTo>
                  <a:pt x="2557464" y="1984956"/>
                  <a:pt x="1984956" y="2557464"/>
                  <a:pt x="1278732" y="2557464"/>
                </a:cubicBezTo>
                <a:cubicBezTo>
                  <a:pt x="572508" y="2557464"/>
                  <a:pt x="0" y="1984956"/>
                  <a:pt x="0" y="1278732"/>
                </a:cubicBezTo>
                <a:cubicBezTo>
                  <a:pt x="0" y="572508"/>
                  <a:pt x="572508" y="0"/>
                  <a:pt x="1278732" y="0"/>
                </a:cubicBezTo>
                <a:close/>
              </a:path>
            </a:pathLst>
          </a:custGeom>
          <a:solidFill>
            <a:schemeClr val="bg1">
              <a:lumMod val="75000"/>
            </a:schemeClr>
          </a:solidFill>
        </p:spPr>
        <p:txBody>
          <a:bodyPr wrap="square" tIns="806683">
            <a:noAutofit/>
          </a:bodyPr>
          <a:lstStyle>
            <a:lvl1pPr marL="228600" indent="-228600" algn="ctr" defTabSz="914400" rtl="0" eaLnBrk="1" latinLnBrk="0" hangingPunct="1">
              <a:lnSpc>
                <a:spcPct val="90000"/>
              </a:lnSpc>
              <a:spcBef>
                <a:spcPts val="1000"/>
              </a:spcBef>
              <a:buFont typeface="Arial" panose="020B0604020202020204" pitchFamily="34" charset="0"/>
              <a:buNone/>
              <a:defRPr sz="1600"/>
            </a:lvl1pPr>
          </a:lstStyle>
          <a:p>
            <a:endParaRPr lang="nb-NO"/>
          </a:p>
        </p:txBody>
      </p:sp>
      <p:sp>
        <p:nvSpPr>
          <p:cNvPr id="26" name="Plassholder for tekst 20">
            <a:extLst>
              <a:ext uri="{FF2B5EF4-FFF2-40B4-BE49-F238E27FC236}">
                <a16:creationId xmlns:a16="http://schemas.microsoft.com/office/drawing/2014/main" id="{BF756462-9DAB-3DBE-1928-A90DE8596D55}"/>
              </a:ext>
            </a:extLst>
          </p:cNvPr>
          <p:cNvSpPr>
            <a:spLocks noGrp="1"/>
          </p:cNvSpPr>
          <p:nvPr>
            <p:ph type="body" sz="quarter" idx="16" hasCustomPrompt="1"/>
          </p:nvPr>
        </p:nvSpPr>
        <p:spPr>
          <a:xfrm>
            <a:off x="3206043" y="3516211"/>
            <a:ext cx="2260746" cy="192360"/>
          </a:xfrm>
          <a:prstGeom prst="rect">
            <a:avLst/>
          </a:prstGeom>
        </p:spPr>
        <p:txBody>
          <a:bodyPr wrap="square" lIns="0" tIns="0" rIns="0" bIns="0">
            <a:spAutoFit/>
          </a:bodyPr>
          <a:lstStyle>
            <a:lvl1pPr marL="0" indent="0">
              <a:lnSpc>
                <a:spcPct val="100000"/>
              </a:lnSpc>
              <a:buNone/>
              <a:defRPr sz="1250" b="0">
                <a:solidFill>
                  <a:schemeClr val="lt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GB"/>
              <a:t>Mobil </a:t>
            </a:r>
          </a:p>
        </p:txBody>
      </p:sp>
      <p:sp>
        <p:nvSpPr>
          <p:cNvPr id="36" name="Plassholder for bilde 19">
            <a:extLst>
              <a:ext uri="{FF2B5EF4-FFF2-40B4-BE49-F238E27FC236}">
                <a16:creationId xmlns:a16="http://schemas.microsoft.com/office/drawing/2014/main" id="{8F2A9364-8C8F-2D3D-4025-6289396C92AE}"/>
              </a:ext>
            </a:extLst>
          </p:cNvPr>
          <p:cNvSpPr>
            <a:spLocks noGrp="1"/>
          </p:cNvSpPr>
          <p:nvPr>
            <p:ph type="pic" sz="quarter" idx="18"/>
          </p:nvPr>
        </p:nvSpPr>
        <p:spPr>
          <a:xfrm>
            <a:off x="6661761" y="2339108"/>
            <a:ext cx="1832384" cy="1832384"/>
          </a:xfrm>
          <a:custGeom>
            <a:avLst/>
            <a:gdLst>
              <a:gd name="connsiteX0" fmla="*/ 1278732 w 2557464"/>
              <a:gd name="connsiteY0" fmla="*/ 0 h 2557464"/>
              <a:gd name="connsiteX1" fmla="*/ 2557464 w 2557464"/>
              <a:gd name="connsiteY1" fmla="*/ 1278732 h 2557464"/>
              <a:gd name="connsiteX2" fmla="*/ 1278732 w 2557464"/>
              <a:gd name="connsiteY2" fmla="*/ 2557464 h 2557464"/>
              <a:gd name="connsiteX3" fmla="*/ 0 w 2557464"/>
              <a:gd name="connsiteY3" fmla="*/ 1278732 h 2557464"/>
              <a:gd name="connsiteX4" fmla="*/ 1278732 w 2557464"/>
              <a:gd name="connsiteY4" fmla="*/ 0 h 25574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57464" h="2557464">
                <a:moveTo>
                  <a:pt x="1278732" y="0"/>
                </a:moveTo>
                <a:cubicBezTo>
                  <a:pt x="1984956" y="0"/>
                  <a:pt x="2557464" y="572508"/>
                  <a:pt x="2557464" y="1278732"/>
                </a:cubicBezTo>
                <a:cubicBezTo>
                  <a:pt x="2557464" y="1984956"/>
                  <a:pt x="1984956" y="2557464"/>
                  <a:pt x="1278732" y="2557464"/>
                </a:cubicBezTo>
                <a:cubicBezTo>
                  <a:pt x="572508" y="2557464"/>
                  <a:pt x="0" y="1984956"/>
                  <a:pt x="0" y="1278732"/>
                </a:cubicBezTo>
                <a:cubicBezTo>
                  <a:pt x="0" y="572508"/>
                  <a:pt x="572508" y="0"/>
                  <a:pt x="1278732" y="0"/>
                </a:cubicBezTo>
                <a:close/>
              </a:path>
            </a:pathLst>
          </a:custGeom>
          <a:solidFill>
            <a:schemeClr val="bg1">
              <a:lumMod val="75000"/>
            </a:schemeClr>
          </a:solidFill>
        </p:spPr>
        <p:txBody>
          <a:bodyPr wrap="square" tIns="806683">
            <a:noAutofit/>
          </a:bodyPr>
          <a:lstStyle>
            <a:lvl1pPr marL="228600" indent="-228600" algn="ctr" defTabSz="914400" rtl="0" eaLnBrk="1" latinLnBrk="0" hangingPunct="1">
              <a:lnSpc>
                <a:spcPct val="90000"/>
              </a:lnSpc>
              <a:spcBef>
                <a:spcPts val="1000"/>
              </a:spcBef>
              <a:buFont typeface="Arial" panose="020B0604020202020204" pitchFamily="34" charset="0"/>
              <a:buNone/>
              <a:defRPr sz="1600"/>
            </a:lvl1pPr>
          </a:lstStyle>
          <a:p>
            <a:endParaRPr lang="nb-NO"/>
          </a:p>
        </p:txBody>
      </p:sp>
      <p:sp>
        <p:nvSpPr>
          <p:cNvPr id="37" name="Plassholder for tekst 20">
            <a:extLst>
              <a:ext uri="{FF2B5EF4-FFF2-40B4-BE49-F238E27FC236}">
                <a16:creationId xmlns:a16="http://schemas.microsoft.com/office/drawing/2014/main" id="{A6165EDF-2B07-5CCB-20E3-8AB331F40718}"/>
              </a:ext>
            </a:extLst>
          </p:cNvPr>
          <p:cNvSpPr>
            <a:spLocks noGrp="1"/>
          </p:cNvSpPr>
          <p:nvPr>
            <p:ph type="body" sz="quarter" idx="14" hasCustomPrompt="1"/>
          </p:nvPr>
        </p:nvSpPr>
        <p:spPr>
          <a:xfrm>
            <a:off x="2903127" y="2657569"/>
            <a:ext cx="2563663" cy="307777"/>
          </a:xfrm>
          <a:prstGeom prst="rect">
            <a:avLst/>
          </a:prstGeom>
        </p:spPr>
        <p:txBody>
          <a:bodyPr wrap="square" lIns="0" tIns="0" rIns="0" bIns="0">
            <a:spAutoFit/>
          </a:bodyPr>
          <a:lstStyle>
            <a:lvl1pPr marL="0" indent="0">
              <a:lnSpc>
                <a:spcPct val="100000"/>
              </a:lnSpc>
              <a:buNone/>
              <a:defRPr sz="2000" b="1">
                <a:solidFill>
                  <a:schemeClr val="lt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GB" err="1"/>
              <a:t>Navn</a:t>
            </a:r>
            <a:r>
              <a:rPr lang="en-GB"/>
              <a:t> </a:t>
            </a:r>
            <a:r>
              <a:rPr lang="en-GB" err="1"/>
              <a:t>Etternavn</a:t>
            </a:r>
            <a:endParaRPr lang="en-GB"/>
          </a:p>
        </p:txBody>
      </p:sp>
      <p:sp>
        <p:nvSpPr>
          <p:cNvPr id="38" name="Plassholder for tekst 20">
            <a:extLst>
              <a:ext uri="{FF2B5EF4-FFF2-40B4-BE49-F238E27FC236}">
                <a16:creationId xmlns:a16="http://schemas.microsoft.com/office/drawing/2014/main" id="{7B361DE2-0B4F-8945-A1AA-C1A281473EF1}"/>
              </a:ext>
            </a:extLst>
          </p:cNvPr>
          <p:cNvSpPr>
            <a:spLocks noGrp="1"/>
          </p:cNvSpPr>
          <p:nvPr>
            <p:ph type="body" sz="quarter" idx="15" hasCustomPrompt="1"/>
          </p:nvPr>
        </p:nvSpPr>
        <p:spPr>
          <a:xfrm>
            <a:off x="2903128" y="3022948"/>
            <a:ext cx="2563661" cy="192360"/>
          </a:xfrm>
          <a:prstGeom prst="rect">
            <a:avLst/>
          </a:prstGeom>
        </p:spPr>
        <p:txBody>
          <a:bodyPr wrap="square" lIns="0" tIns="0" rIns="0" bIns="0">
            <a:spAutoFit/>
          </a:bodyPr>
          <a:lstStyle>
            <a:lvl1pPr marL="0" indent="0">
              <a:lnSpc>
                <a:spcPct val="100000"/>
              </a:lnSpc>
              <a:buNone/>
              <a:defRPr sz="1250" b="0">
                <a:solidFill>
                  <a:schemeClr val="lt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GB" err="1"/>
              <a:t>Tittel</a:t>
            </a:r>
            <a:endParaRPr lang="en-GB"/>
          </a:p>
        </p:txBody>
      </p:sp>
      <p:sp>
        <p:nvSpPr>
          <p:cNvPr id="39" name="Plassholder for tekst 20">
            <a:extLst>
              <a:ext uri="{FF2B5EF4-FFF2-40B4-BE49-F238E27FC236}">
                <a16:creationId xmlns:a16="http://schemas.microsoft.com/office/drawing/2014/main" id="{89689B06-9F4A-1C89-B08C-957C8E63C358}"/>
              </a:ext>
            </a:extLst>
          </p:cNvPr>
          <p:cNvSpPr>
            <a:spLocks noGrp="1"/>
          </p:cNvSpPr>
          <p:nvPr>
            <p:ph type="body" sz="quarter" idx="17" hasCustomPrompt="1"/>
          </p:nvPr>
        </p:nvSpPr>
        <p:spPr>
          <a:xfrm>
            <a:off x="3206044" y="3822882"/>
            <a:ext cx="2260746" cy="192360"/>
          </a:xfrm>
          <a:prstGeom prst="rect">
            <a:avLst/>
          </a:prstGeom>
        </p:spPr>
        <p:txBody>
          <a:bodyPr wrap="square" lIns="0" tIns="0" rIns="0" bIns="0">
            <a:spAutoFit/>
          </a:bodyPr>
          <a:lstStyle>
            <a:lvl1pPr marL="0" indent="0">
              <a:lnSpc>
                <a:spcPct val="100000"/>
              </a:lnSpc>
              <a:buNone/>
              <a:defRPr sz="1250" b="0">
                <a:solidFill>
                  <a:schemeClr val="lt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GB"/>
              <a:t>E-post </a:t>
            </a:r>
          </a:p>
        </p:txBody>
      </p:sp>
      <p:sp>
        <p:nvSpPr>
          <p:cNvPr id="44" name="Plassholder for tekst 20">
            <a:extLst>
              <a:ext uri="{FF2B5EF4-FFF2-40B4-BE49-F238E27FC236}">
                <a16:creationId xmlns:a16="http://schemas.microsoft.com/office/drawing/2014/main" id="{E9A4104F-F4F7-6661-6D43-208FF27304A0}"/>
              </a:ext>
            </a:extLst>
          </p:cNvPr>
          <p:cNvSpPr>
            <a:spLocks noGrp="1"/>
          </p:cNvSpPr>
          <p:nvPr>
            <p:ph type="body" sz="quarter" idx="19" hasCustomPrompt="1"/>
          </p:nvPr>
        </p:nvSpPr>
        <p:spPr>
          <a:xfrm>
            <a:off x="9060495" y="3547196"/>
            <a:ext cx="2260746" cy="192360"/>
          </a:xfrm>
          <a:prstGeom prst="rect">
            <a:avLst/>
          </a:prstGeom>
        </p:spPr>
        <p:txBody>
          <a:bodyPr wrap="square" lIns="0" tIns="0" rIns="0" bIns="0">
            <a:spAutoFit/>
          </a:bodyPr>
          <a:lstStyle>
            <a:lvl1pPr marL="0" indent="0">
              <a:lnSpc>
                <a:spcPct val="100000"/>
              </a:lnSpc>
              <a:buNone/>
              <a:defRPr sz="1250" b="0">
                <a:solidFill>
                  <a:schemeClr val="lt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GB"/>
              <a:t>Mobil </a:t>
            </a:r>
          </a:p>
        </p:txBody>
      </p:sp>
      <p:sp>
        <p:nvSpPr>
          <p:cNvPr id="45" name="Plassholder for tekst 20">
            <a:extLst>
              <a:ext uri="{FF2B5EF4-FFF2-40B4-BE49-F238E27FC236}">
                <a16:creationId xmlns:a16="http://schemas.microsoft.com/office/drawing/2014/main" id="{8BE3A450-F2C1-370C-9D6F-EB02543888A0}"/>
              </a:ext>
            </a:extLst>
          </p:cNvPr>
          <p:cNvSpPr>
            <a:spLocks noGrp="1"/>
          </p:cNvSpPr>
          <p:nvPr>
            <p:ph type="body" sz="quarter" idx="20" hasCustomPrompt="1"/>
          </p:nvPr>
        </p:nvSpPr>
        <p:spPr>
          <a:xfrm>
            <a:off x="8757579" y="2688554"/>
            <a:ext cx="2563663" cy="307777"/>
          </a:xfrm>
          <a:prstGeom prst="rect">
            <a:avLst/>
          </a:prstGeom>
        </p:spPr>
        <p:txBody>
          <a:bodyPr wrap="square" lIns="0" tIns="0" rIns="0" bIns="0">
            <a:spAutoFit/>
          </a:bodyPr>
          <a:lstStyle>
            <a:lvl1pPr marL="0" indent="0">
              <a:lnSpc>
                <a:spcPct val="100000"/>
              </a:lnSpc>
              <a:buNone/>
              <a:defRPr sz="2000" b="1">
                <a:solidFill>
                  <a:schemeClr val="lt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GB" err="1"/>
              <a:t>Navn</a:t>
            </a:r>
            <a:r>
              <a:rPr lang="en-GB"/>
              <a:t> </a:t>
            </a:r>
            <a:r>
              <a:rPr lang="en-GB" err="1"/>
              <a:t>Etternavn</a:t>
            </a:r>
            <a:endParaRPr lang="en-GB"/>
          </a:p>
        </p:txBody>
      </p:sp>
      <p:sp>
        <p:nvSpPr>
          <p:cNvPr id="46" name="Plassholder for tekst 20">
            <a:extLst>
              <a:ext uri="{FF2B5EF4-FFF2-40B4-BE49-F238E27FC236}">
                <a16:creationId xmlns:a16="http://schemas.microsoft.com/office/drawing/2014/main" id="{2D97BB30-8712-1948-55A7-076BFD64CFE5}"/>
              </a:ext>
            </a:extLst>
          </p:cNvPr>
          <p:cNvSpPr>
            <a:spLocks noGrp="1"/>
          </p:cNvSpPr>
          <p:nvPr>
            <p:ph type="body" sz="quarter" idx="21" hasCustomPrompt="1"/>
          </p:nvPr>
        </p:nvSpPr>
        <p:spPr>
          <a:xfrm>
            <a:off x="8757580" y="3053933"/>
            <a:ext cx="2563661" cy="192360"/>
          </a:xfrm>
          <a:prstGeom prst="rect">
            <a:avLst/>
          </a:prstGeom>
        </p:spPr>
        <p:txBody>
          <a:bodyPr wrap="square" lIns="0" tIns="0" rIns="0" bIns="0">
            <a:spAutoFit/>
          </a:bodyPr>
          <a:lstStyle>
            <a:lvl1pPr marL="0" indent="0">
              <a:lnSpc>
                <a:spcPct val="100000"/>
              </a:lnSpc>
              <a:buNone/>
              <a:defRPr sz="1250" b="0">
                <a:solidFill>
                  <a:schemeClr val="lt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GB" err="1"/>
              <a:t>Tittel</a:t>
            </a:r>
            <a:endParaRPr lang="en-GB"/>
          </a:p>
        </p:txBody>
      </p:sp>
      <p:sp>
        <p:nvSpPr>
          <p:cNvPr id="47" name="Plassholder for tekst 20">
            <a:extLst>
              <a:ext uri="{FF2B5EF4-FFF2-40B4-BE49-F238E27FC236}">
                <a16:creationId xmlns:a16="http://schemas.microsoft.com/office/drawing/2014/main" id="{249B5532-D221-18C4-01F7-2971E97C9111}"/>
              </a:ext>
            </a:extLst>
          </p:cNvPr>
          <p:cNvSpPr>
            <a:spLocks noGrp="1"/>
          </p:cNvSpPr>
          <p:nvPr>
            <p:ph type="body" sz="quarter" idx="22" hasCustomPrompt="1"/>
          </p:nvPr>
        </p:nvSpPr>
        <p:spPr>
          <a:xfrm>
            <a:off x="9060496" y="3853867"/>
            <a:ext cx="2260746" cy="192360"/>
          </a:xfrm>
          <a:prstGeom prst="rect">
            <a:avLst/>
          </a:prstGeom>
        </p:spPr>
        <p:txBody>
          <a:bodyPr wrap="square" lIns="0" tIns="0" rIns="0" bIns="0">
            <a:spAutoFit/>
          </a:bodyPr>
          <a:lstStyle>
            <a:lvl1pPr marL="0" indent="0">
              <a:lnSpc>
                <a:spcPct val="100000"/>
              </a:lnSpc>
              <a:buNone/>
              <a:defRPr sz="1250" b="0">
                <a:solidFill>
                  <a:schemeClr val="lt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GB"/>
              <a:t>E-post </a:t>
            </a:r>
          </a:p>
        </p:txBody>
      </p:sp>
      <p:pic>
        <p:nvPicPr>
          <p:cNvPr id="6" name="Picture 6">
            <a:extLst>
              <a:ext uri="{FF2B5EF4-FFF2-40B4-BE49-F238E27FC236}">
                <a16:creationId xmlns:a16="http://schemas.microsoft.com/office/drawing/2014/main" id="{C643965C-60A9-A8A2-CAB9-F746124A5347}"/>
              </a:ext>
            </a:extLst>
          </p:cNvPr>
          <p:cNvPicPr>
            <a:picLocks noChangeAspect="1"/>
          </p:cNvPicPr>
          <p:nvPr userDrawn="1"/>
        </p:nvPicPr>
        <p:blipFill rotWithShape="1">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r="77204"/>
          <a:stretch/>
        </p:blipFill>
        <p:spPr>
          <a:xfrm>
            <a:off x="389172" y="6213337"/>
            <a:ext cx="286346" cy="302400"/>
          </a:xfrm>
          <a:prstGeom prst="rect">
            <a:avLst/>
          </a:prstGeom>
        </p:spPr>
      </p:pic>
    </p:spTree>
    <p:extLst>
      <p:ext uri="{BB962C8B-B14F-4D97-AF65-F5344CB8AC3E}">
        <p14:creationId xmlns:p14="http://schemas.microsoft.com/office/powerpoint/2010/main" val="1735844865"/>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preserve="1" userDrawn="1">
  <p:cSld name="Kontaktside (3 personer)">
    <p:spTree>
      <p:nvGrpSpPr>
        <p:cNvPr id="1" name=""/>
        <p:cNvGrpSpPr/>
        <p:nvPr/>
      </p:nvGrpSpPr>
      <p:grpSpPr>
        <a:xfrm>
          <a:off x="0" y="0"/>
          <a:ext cx="0" cy="0"/>
          <a:chOff x="0" y="0"/>
          <a:chExt cx="0" cy="0"/>
        </a:xfrm>
      </p:grpSpPr>
      <p:sp>
        <p:nvSpPr>
          <p:cNvPr id="6" name="Frihåndsform: figur 5">
            <a:extLst>
              <a:ext uri="{FF2B5EF4-FFF2-40B4-BE49-F238E27FC236}">
                <a16:creationId xmlns:a16="http://schemas.microsoft.com/office/drawing/2014/main" id="{C06C8346-EE4D-E639-F3A6-0964A0B73FF6}"/>
              </a:ext>
            </a:extLst>
          </p:cNvPr>
          <p:cNvSpPr/>
          <p:nvPr userDrawn="1"/>
        </p:nvSpPr>
        <p:spPr>
          <a:xfrm>
            <a:off x="1157317" y="1789204"/>
            <a:ext cx="3173900" cy="5068796"/>
          </a:xfrm>
          <a:custGeom>
            <a:avLst/>
            <a:gdLst>
              <a:gd name="connsiteX0" fmla="*/ 440728 w 3173900"/>
              <a:gd name="connsiteY0" fmla="*/ 0 h 5068796"/>
              <a:gd name="connsiteX1" fmla="*/ 2733172 w 3173900"/>
              <a:gd name="connsiteY1" fmla="*/ 0 h 5068796"/>
              <a:gd name="connsiteX2" fmla="*/ 3173900 w 3173900"/>
              <a:gd name="connsiteY2" fmla="*/ 440728 h 5068796"/>
              <a:gd name="connsiteX3" fmla="*/ 3173900 w 3173900"/>
              <a:gd name="connsiteY3" fmla="*/ 5068796 h 5068796"/>
              <a:gd name="connsiteX4" fmla="*/ 0 w 3173900"/>
              <a:gd name="connsiteY4" fmla="*/ 5068796 h 5068796"/>
              <a:gd name="connsiteX5" fmla="*/ 0 w 3173900"/>
              <a:gd name="connsiteY5" fmla="*/ 440728 h 5068796"/>
              <a:gd name="connsiteX6" fmla="*/ 440728 w 3173900"/>
              <a:gd name="connsiteY6" fmla="*/ 0 h 5068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173900" h="5068796">
                <a:moveTo>
                  <a:pt x="440728" y="0"/>
                </a:moveTo>
                <a:lnTo>
                  <a:pt x="2733172" y="0"/>
                </a:lnTo>
                <a:cubicBezTo>
                  <a:pt x="2976579" y="0"/>
                  <a:pt x="3173900" y="197321"/>
                  <a:pt x="3173900" y="440728"/>
                </a:cubicBezTo>
                <a:lnTo>
                  <a:pt x="3173900" y="5068796"/>
                </a:lnTo>
                <a:lnTo>
                  <a:pt x="0" y="5068796"/>
                </a:lnTo>
                <a:lnTo>
                  <a:pt x="0" y="440728"/>
                </a:lnTo>
                <a:cubicBezTo>
                  <a:pt x="0" y="197321"/>
                  <a:pt x="197321" y="0"/>
                  <a:pt x="440728" y="0"/>
                </a:cubicBezTo>
                <a:close/>
              </a:path>
            </a:pathLst>
          </a:custGeom>
          <a:solidFill>
            <a:schemeClr val="dk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sp>
        <p:nvSpPr>
          <p:cNvPr id="7" name="Frihåndsform: figur 6">
            <a:extLst>
              <a:ext uri="{FF2B5EF4-FFF2-40B4-BE49-F238E27FC236}">
                <a16:creationId xmlns:a16="http://schemas.microsoft.com/office/drawing/2014/main" id="{086AEAEA-927F-B9F3-B086-B38F3343F3C6}"/>
              </a:ext>
            </a:extLst>
          </p:cNvPr>
          <p:cNvSpPr/>
          <p:nvPr userDrawn="1"/>
        </p:nvSpPr>
        <p:spPr>
          <a:xfrm>
            <a:off x="4504250" y="1789204"/>
            <a:ext cx="3173900" cy="5068796"/>
          </a:xfrm>
          <a:custGeom>
            <a:avLst/>
            <a:gdLst>
              <a:gd name="connsiteX0" fmla="*/ 440728 w 3173900"/>
              <a:gd name="connsiteY0" fmla="*/ 0 h 5068796"/>
              <a:gd name="connsiteX1" fmla="*/ 2733172 w 3173900"/>
              <a:gd name="connsiteY1" fmla="*/ 0 h 5068796"/>
              <a:gd name="connsiteX2" fmla="*/ 3173900 w 3173900"/>
              <a:gd name="connsiteY2" fmla="*/ 440728 h 5068796"/>
              <a:gd name="connsiteX3" fmla="*/ 3173900 w 3173900"/>
              <a:gd name="connsiteY3" fmla="*/ 5068796 h 5068796"/>
              <a:gd name="connsiteX4" fmla="*/ 0 w 3173900"/>
              <a:gd name="connsiteY4" fmla="*/ 5068796 h 5068796"/>
              <a:gd name="connsiteX5" fmla="*/ 0 w 3173900"/>
              <a:gd name="connsiteY5" fmla="*/ 440728 h 5068796"/>
              <a:gd name="connsiteX6" fmla="*/ 440728 w 3173900"/>
              <a:gd name="connsiteY6" fmla="*/ 0 h 5068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173900" h="5068796">
                <a:moveTo>
                  <a:pt x="440728" y="0"/>
                </a:moveTo>
                <a:lnTo>
                  <a:pt x="2733172" y="0"/>
                </a:lnTo>
                <a:cubicBezTo>
                  <a:pt x="2976579" y="0"/>
                  <a:pt x="3173900" y="197321"/>
                  <a:pt x="3173900" y="440728"/>
                </a:cubicBezTo>
                <a:lnTo>
                  <a:pt x="3173900" y="5068796"/>
                </a:lnTo>
                <a:lnTo>
                  <a:pt x="0" y="5068796"/>
                </a:lnTo>
                <a:lnTo>
                  <a:pt x="0" y="440728"/>
                </a:lnTo>
                <a:cubicBezTo>
                  <a:pt x="0" y="197321"/>
                  <a:pt x="197321" y="0"/>
                  <a:pt x="440728" y="0"/>
                </a:cubicBezTo>
                <a:close/>
              </a:path>
            </a:pathLst>
          </a:custGeom>
          <a:solidFill>
            <a:schemeClr val="dk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sp>
        <p:nvSpPr>
          <p:cNvPr id="8" name="Frihåndsform: figur 7">
            <a:extLst>
              <a:ext uri="{FF2B5EF4-FFF2-40B4-BE49-F238E27FC236}">
                <a16:creationId xmlns:a16="http://schemas.microsoft.com/office/drawing/2014/main" id="{C7103DAC-123A-1175-57DA-A64FB3ADA1F1}"/>
              </a:ext>
            </a:extLst>
          </p:cNvPr>
          <p:cNvSpPr/>
          <p:nvPr userDrawn="1"/>
        </p:nvSpPr>
        <p:spPr>
          <a:xfrm>
            <a:off x="7860783" y="1789204"/>
            <a:ext cx="3173900" cy="5068796"/>
          </a:xfrm>
          <a:custGeom>
            <a:avLst/>
            <a:gdLst>
              <a:gd name="connsiteX0" fmla="*/ 440728 w 3173900"/>
              <a:gd name="connsiteY0" fmla="*/ 0 h 5068796"/>
              <a:gd name="connsiteX1" fmla="*/ 2733172 w 3173900"/>
              <a:gd name="connsiteY1" fmla="*/ 0 h 5068796"/>
              <a:gd name="connsiteX2" fmla="*/ 3173900 w 3173900"/>
              <a:gd name="connsiteY2" fmla="*/ 440728 h 5068796"/>
              <a:gd name="connsiteX3" fmla="*/ 3173900 w 3173900"/>
              <a:gd name="connsiteY3" fmla="*/ 5068796 h 5068796"/>
              <a:gd name="connsiteX4" fmla="*/ 0 w 3173900"/>
              <a:gd name="connsiteY4" fmla="*/ 5068796 h 5068796"/>
              <a:gd name="connsiteX5" fmla="*/ 0 w 3173900"/>
              <a:gd name="connsiteY5" fmla="*/ 440728 h 5068796"/>
              <a:gd name="connsiteX6" fmla="*/ 440728 w 3173900"/>
              <a:gd name="connsiteY6" fmla="*/ 0 h 5068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173900" h="5068796">
                <a:moveTo>
                  <a:pt x="440728" y="0"/>
                </a:moveTo>
                <a:lnTo>
                  <a:pt x="2733172" y="0"/>
                </a:lnTo>
                <a:cubicBezTo>
                  <a:pt x="2976579" y="0"/>
                  <a:pt x="3173900" y="197321"/>
                  <a:pt x="3173900" y="440728"/>
                </a:cubicBezTo>
                <a:lnTo>
                  <a:pt x="3173900" y="5068796"/>
                </a:lnTo>
                <a:lnTo>
                  <a:pt x="0" y="5068796"/>
                </a:lnTo>
                <a:lnTo>
                  <a:pt x="0" y="440728"/>
                </a:lnTo>
                <a:cubicBezTo>
                  <a:pt x="0" y="197321"/>
                  <a:pt x="197321" y="0"/>
                  <a:pt x="440728" y="0"/>
                </a:cubicBezTo>
                <a:close/>
              </a:path>
            </a:pathLst>
          </a:custGeom>
          <a:solidFill>
            <a:schemeClr val="dk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sp>
        <p:nvSpPr>
          <p:cNvPr id="2" name="Plassholder for dato 1">
            <a:extLst>
              <a:ext uri="{FF2B5EF4-FFF2-40B4-BE49-F238E27FC236}">
                <a16:creationId xmlns:a16="http://schemas.microsoft.com/office/drawing/2014/main" id="{B4B75683-EC70-BF42-F9FE-FADD5A4A07FF}"/>
              </a:ext>
            </a:extLst>
          </p:cNvPr>
          <p:cNvSpPr>
            <a:spLocks noGrp="1"/>
          </p:cNvSpPr>
          <p:nvPr>
            <p:ph type="dt" sz="half" idx="10"/>
          </p:nvPr>
        </p:nvSpPr>
        <p:spPr/>
        <p:txBody>
          <a:bodyPr/>
          <a:lstStyle/>
          <a:p>
            <a:fld id="{493D6555-6197-4362-8104-793DB2D6CF4D}" type="datetime1">
              <a:rPr lang="en-GB" smtClean="0"/>
              <a:t>08/11/2024</a:t>
            </a:fld>
            <a:endParaRPr lang="en-GB"/>
          </a:p>
        </p:txBody>
      </p:sp>
      <p:sp>
        <p:nvSpPr>
          <p:cNvPr id="3" name="Plassholder for bunntekst 2">
            <a:extLst>
              <a:ext uri="{FF2B5EF4-FFF2-40B4-BE49-F238E27FC236}">
                <a16:creationId xmlns:a16="http://schemas.microsoft.com/office/drawing/2014/main" id="{74B99E1E-CDED-28A5-33E1-E18EFC87E50C}"/>
              </a:ext>
            </a:extLst>
          </p:cNvPr>
          <p:cNvSpPr>
            <a:spLocks noGrp="1"/>
          </p:cNvSpPr>
          <p:nvPr>
            <p:ph type="ftr" sz="quarter" idx="11"/>
          </p:nvPr>
        </p:nvSpPr>
        <p:spPr/>
        <p:txBody>
          <a:bodyPr/>
          <a:lstStyle/>
          <a:p>
            <a:endParaRPr lang="en-GB"/>
          </a:p>
        </p:txBody>
      </p:sp>
      <p:sp>
        <p:nvSpPr>
          <p:cNvPr id="4" name="Plassholder for lysbildenummer 3">
            <a:extLst>
              <a:ext uri="{FF2B5EF4-FFF2-40B4-BE49-F238E27FC236}">
                <a16:creationId xmlns:a16="http://schemas.microsoft.com/office/drawing/2014/main" id="{21AB0680-1336-E19C-891D-52D437B6CDAF}"/>
              </a:ext>
            </a:extLst>
          </p:cNvPr>
          <p:cNvSpPr>
            <a:spLocks noGrp="1"/>
          </p:cNvSpPr>
          <p:nvPr>
            <p:ph type="sldNum" sz="quarter" idx="12"/>
          </p:nvPr>
        </p:nvSpPr>
        <p:spPr/>
        <p:txBody>
          <a:bodyPr/>
          <a:lstStyle/>
          <a:p>
            <a:fld id="{431395A8-EFA2-4C09-BFB9-F80178931A29}" type="slidenum">
              <a:rPr lang="en-GB" smtClean="0"/>
              <a:t>‹#›</a:t>
            </a:fld>
            <a:endParaRPr lang="en-GB"/>
          </a:p>
        </p:txBody>
      </p:sp>
      <p:sp>
        <p:nvSpPr>
          <p:cNvPr id="17" name="Tittel 15">
            <a:extLst>
              <a:ext uri="{FF2B5EF4-FFF2-40B4-BE49-F238E27FC236}">
                <a16:creationId xmlns:a16="http://schemas.microsoft.com/office/drawing/2014/main" id="{AD1322DD-FBD2-2711-85FA-961FBD6D6B1C}"/>
              </a:ext>
            </a:extLst>
          </p:cNvPr>
          <p:cNvSpPr>
            <a:spLocks noGrp="1"/>
          </p:cNvSpPr>
          <p:nvPr>
            <p:ph type="title"/>
          </p:nvPr>
        </p:nvSpPr>
        <p:spPr>
          <a:xfrm>
            <a:off x="989264" y="387520"/>
            <a:ext cx="9940674" cy="923330"/>
          </a:xfrm>
        </p:spPr>
        <p:txBody>
          <a:bodyPr/>
          <a:lstStyle/>
          <a:p>
            <a:r>
              <a:rPr lang="en-GB" err="1"/>
              <a:t>Klikk</a:t>
            </a:r>
            <a:r>
              <a:rPr lang="en-GB"/>
              <a:t> for å </a:t>
            </a:r>
            <a:r>
              <a:rPr lang="en-GB" err="1"/>
              <a:t>redigere</a:t>
            </a:r>
            <a:r>
              <a:rPr lang="en-GB"/>
              <a:t> </a:t>
            </a:r>
            <a:r>
              <a:rPr lang="en-GB" err="1"/>
              <a:t>tittelstil</a:t>
            </a:r>
            <a:endParaRPr lang="en-GB"/>
          </a:p>
        </p:txBody>
      </p:sp>
      <p:sp>
        <p:nvSpPr>
          <p:cNvPr id="26" name="Plassholder for tekst 20">
            <a:extLst>
              <a:ext uri="{FF2B5EF4-FFF2-40B4-BE49-F238E27FC236}">
                <a16:creationId xmlns:a16="http://schemas.microsoft.com/office/drawing/2014/main" id="{BF756462-9DAB-3DBE-1928-A90DE8596D55}"/>
              </a:ext>
            </a:extLst>
          </p:cNvPr>
          <p:cNvSpPr>
            <a:spLocks noGrp="1"/>
          </p:cNvSpPr>
          <p:nvPr>
            <p:ph type="body" sz="quarter" idx="16" hasCustomPrompt="1"/>
          </p:nvPr>
        </p:nvSpPr>
        <p:spPr>
          <a:xfrm>
            <a:off x="1794509" y="5039100"/>
            <a:ext cx="2260747" cy="184666"/>
          </a:xfrm>
          <a:prstGeom prst="rect">
            <a:avLst/>
          </a:prstGeom>
        </p:spPr>
        <p:txBody>
          <a:bodyPr wrap="square" lIns="0" tIns="0" rIns="0" bIns="0">
            <a:spAutoFit/>
          </a:bodyPr>
          <a:lstStyle>
            <a:lvl1pPr marL="0" indent="0">
              <a:lnSpc>
                <a:spcPct val="100000"/>
              </a:lnSpc>
              <a:buNone/>
              <a:defRPr sz="1200" b="0">
                <a:solidFill>
                  <a:schemeClr val="lt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GB"/>
              <a:t>Mobil </a:t>
            </a:r>
          </a:p>
        </p:txBody>
      </p:sp>
      <p:sp>
        <p:nvSpPr>
          <p:cNvPr id="37" name="Plassholder for tekst 20">
            <a:extLst>
              <a:ext uri="{FF2B5EF4-FFF2-40B4-BE49-F238E27FC236}">
                <a16:creationId xmlns:a16="http://schemas.microsoft.com/office/drawing/2014/main" id="{A6165EDF-2B07-5CCB-20E3-8AB331F40718}"/>
              </a:ext>
            </a:extLst>
          </p:cNvPr>
          <p:cNvSpPr>
            <a:spLocks noGrp="1"/>
          </p:cNvSpPr>
          <p:nvPr>
            <p:ph type="body" sz="quarter" idx="14" hasCustomPrompt="1"/>
          </p:nvPr>
        </p:nvSpPr>
        <p:spPr>
          <a:xfrm>
            <a:off x="1491594" y="4180457"/>
            <a:ext cx="2563663" cy="307777"/>
          </a:xfrm>
          <a:prstGeom prst="rect">
            <a:avLst/>
          </a:prstGeom>
        </p:spPr>
        <p:txBody>
          <a:bodyPr wrap="square" lIns="0" tIns="0" rIns="0" bIns="0">
            <a:spAutoFit/>
          </a:bodyPr>
          <a:lstStyle>
            <a:lvl1pPr marL="0" indent="0">
              <a:lnSpc>
                <a:spcPct val="100000"/>
              </a:lnSpc>
              <a:buNone/>
              <a:defRPr sz="2000" b="1">
                <a:solidFill>
                  <a:schemeClr val="lt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GB" err="1"/>
              <a:t>Navn</a:t>
            </a:r>
            <a:r>
              <a:rPr lang="en-GB"/>
              <a:t> </a:t>
            </a:r>
            <a:r>
              <a:rPr lang="en-GB" err="1"/>
              <a:t>Etternavn</a:t>
            </a:r>
            <a:endParaRPr lang="en-GB"/>
          </a:p>
        </p:txBody>
      </p:sp>
      <p:sp>
        <p:nvSpPr>
          <p:cNvPr id="38" name="Plassholder for tekst 20">
            <a:extLst>
              <a:ext uri="{FF2B5EF4-FFF2-40B4-BE49-F238E27FC236}">
                <a16:creationId xmlns:a16="http://schemas.microsoft.com/office/drawing/2014/main" id="{7B361DE2-0B4F-8945-A1AA-C1A281473EF1}"/>
              </a:ext>
            </a:extLst>
          </p:cNvPr>
          <p:cNvSpPr>
            <a:spLocks noGrp="1"/>
          </p:cNvSpPr>
          <p:nvPr>
            <p:ph type="body" sz="quarter" idx="15" hasCustomPrompt="1"/>
          </p:nvPr>
        </p:nvSpPr>
        <p:spPr>
          <a:xfrm>
            <a:off x="1491595" y="4545837"/>
            <a:ext cx="2563663" cy="192360"/>
          </a:xfrm>
          <a:prstGeom prst="rect">
            <a:avLst/>
          </a:prstGeom>
        </p:spPr>
        <p:txBody>
          <a:bodyPr wrap="square" lIns="0" tIns="0" rIns="0" bIns="0">
            <a:spAutoFit/>
          </a:bodyPr>
          <a:lstStyle>
            <a:lvl1pPr marL="0" indent="0">
              <a:lnSpc>
                <a:spcPct val="100000"/>
              </a:lnSpc>
              <a:buNone/>
              <a:defRPr sz="1250" b="0">
                <a:solidFill>
                  <a:schemeClr val="lt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GB" err="1"/>
              <a:t>Tittel</a:t>
            </a:r>
            <a:endParaRPr lang="en-GB"/>
          </a:p>
        </p:txBody>
      </p:sp>
      <p:sp>
        <p:nvSpPr>
          <p:cNvPr id="39" name="Plassholder for tekst 20">
            <a:extLst>
              <a:ext uri="{FF2B5EF4-FFF2-40B4-BE49-F238E27FC236}">
                <a16:creationId xmlns:a16="http://schemas.microsoft.com/office/drawing/2014/main" id="{89689B06-9F4A-1C89-B08C-957C8E63C358}"/>
              </a:ext>
            </a:extLst>
          </p:cNvPr>
          <p:cNvSpPr>
            <a:spLocks noGrp="1"/>
          </p:cNvSpPr>
          <p:nvPr>
            <p:ph type="body" sz="quarter" idx="17" hasCustomPrompt="1"/>
          </p:nvPr>
        </p:nvSpPr>
        <p:spPr>
          <a:xfrm>
            <a:off x="1794509" y="5345771"/>
            <a:ext cx="2260749" cy="184666"/>
          </a:xfrm>
          <a:prstGeom prst="rect">
            <a:avLst/>
          </a:prstGeom>
        </p:spPr>
        <p:txBody>
          <a:bodyPr wrap="square" lIns="0" tIns="0" rIns="0" bIns="0">
            <a:spAutoFit/>
          </a:bodyPr>
          <a:lstStyle>
            <a:lvl1pPr marL="0" indent="0">
              <a:lnSpc>
                <a:spcPct val="100000"/>
              </a:lnSpc>
              <a:buNone/>
              <a:defRPr sz="1200" b="0">
                <a:solidFill>
                  <a:schemeClr val="lt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GB"/>
              <a:t>E-post </a:t>
            </a:r>
          </a:p>
        </p:txBody>
      </p:sp>
      <p:pic>
        <p:nvPicPr>
          <p:cNvPr id="10" name="Graphic 39">
            <a:extLst>
              <a:ext uri="{FF2B5EF4-FFF2-40B4-BE49-F238E27FC236}">
                <a16:creationId xmlns:a16="http://schemas.microsoft.com/office/drawing/2014/main" id="{D2617606-9758-2A66-D407-CB5E5A67EA21}"/>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495994" y="5054769"/>
            <a:ext cx="173136" cy="173136"/>
          </a:xfrm>
          <a:prstGeom prst="rect">
            <a:avLst/>
          </a:prstGeom>
        </p:spPr>
      </p:pic>
      <p:pic>
        <p:nvPicPr>
          <p:cNvPr id="14" name="Graphic 42">
            <a:extLst>
              <a:ext uri="{FF2B5EF4-FFF2-40B4-BE49-F238E27FC236}">
                <a16:creationId xmlns:a16="http://schemas.microsoft.com/office/drawing/2014/main" id="{475CE9FE-5C80-21EE-130F-D92DB64F2649}"/>
              </a:ext>
            </a:extLst>
          </p:cNvPr>
          <p:cNvPicPr>
            <a:picLocks noChangeAspect="1"/>
          </p:cNvPicPr>
          <p:nvPr userDrawn="1"/>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514843" y="5371576"/>
            <a:ext cx="154287" cy="154287"/>
          </a:xfrm>
          <a:prstGeom prst="rect">
            <a:avLst/>
          </a:prstGeom>
        </p:spPr>
      </p:pic>
      <p:sp>
        <p:nvSpPr>
          <p:cNvPr id="15" name="Rectangle 30">
            <a:extLst>
              <a:ext uri="{FF2B5EF4-FFF2-40B4-BE49-F238E27FC236}">
                <a16:creationId xmlns:a16="http://schemas.microsoft.com/office/drawing/2014/main" id="{2D4B8E18-893B-F911-FD7A-6163812C9B25}"/>
              </a:ext>
            </a:extLst>
          </p:cNvPr>
          <p:cNvSpPr/>
          <p:nvPr userDrawn="1"/>
        </p:nvSpPr>
        <p:spPr>
          <a:xfrm>
            <a:off x="3727086" y="1789204"/>
            <a:ext cx="604131" cy="622359"/>
          </a:xfrm>
          <a:prstGeom prst="rect">
            <a:avLst/>
          </a:prstGeom>
          <a:solidFill>
            <a:schemeClr val="dk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 name="Plassholder for bilde 19">
            <a:extLst>
              <a:ext uri="{FF2B5EF4-FFF2-40B4-BE49-F238E27FC236}">
                <a16:creationId xmlns:a16="http://schemas.microsoft.com/office/drawing/2014/main" id="{92B4E7E4-C76B-D12D-69E0-9CFFE40E8E9A}"/>
              </a:ext>
            </a:extLst>
          </p:cNvPr>
          <p:cNvSpPr>
            <a:spLocks noGrp="1"/>
          </p:cNvSpPr>
          <p:nvPr>
            <p:ph type="pic" sz="quarter" idx="13"/>
          </p:nvPr>
        </p:nvSpPr>
        <p:spPr>
          <a:xfrm>
            <a:off x="1491595" y="2100383"/>
            <a:ext cx="1832384" cy="1832384"/>
          </a:xfrm>
          <a:custGeom>
            <a:avLst/>
            <a:gdLst>
              <a:gd name="connsiteX0" fmla="*/ 1278732 w 2557464"/>
              <a:gd name="connsiteY0" fmla="*/ 0 h 2557464"/>
              <a:gd name="connsiteX1" fmla="*/ 2557464 w 2557464"/>
              <a:gd name="connsiteY1" fmla="*/ 1278732 h 2557464"/>
              <a:gd name="connsiteX2" fmla="*/ 1278732 w 2557464"/>
              <a:gd name="connsiteY2" fmla="*/ 2557464 h 2557464"/>
              <a:gd name="connsiteX3" fmla="*/ 0 w 2557464"/>
              <a:gd name="connsiteY3" fmla="*/ 1278732 h 2557464"/>
              <a:gd name="connsiteX4" fmla="*/ 1278732 w 2557464"/>
              <a:gd name="connsiteY4" fmla="*/ 0 h 25574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57464" h="2557464">
                <a:moveTo>
                  <a:pt x="1278732" y="0"/>
                </a:moveTo>
                <a:cubicBezTo>
                  <a:pt x="1984956" y="0"/>
                  <a:pt x="2557464" y="572508"/>
                  <a:pt x="2557464" y="1278732"/>
                </a:cubicBezTo>
                <a:cubicBezTo>
                  <a:pt x="2557464" y="1984956"/>
                  <a:pt x="1984956" y="2557464"/>
                  <a:pt x="1278732" y="2557464"/>
                </a:cubicBezTo>
                <a:cubicBezTo>
                  <a:pt x="572508" y="2557464"/>
                  <a:pt x="0" y="1984956"/>
                  <a:pt x="0" y="1278732"/>
                </a:cubicBezTo>
                <a:cubicBezTo>
                  <a:pt x="0" y="572508"/>
                  <a:pt x="572508" y="0"/>
                  <a:pt x="1278732" y="0"/>
                </a:cubicBezTo>
                <a:close/>
              </a:path>
            </a:pathLst>
          </a:custGeom>
          <a:solidFill>
            <a:schemeClr val="bg1">
              <a:lumMod val="75000"/>
            </a:schemeClr>
          </a:solidFill>
        </p:spPr>
        <p:txBody>
          <a:bodyPr wrap="square" tIns="806683">
            <a:noAutofit/>
          </a:bodyPr>
          <a:lstStyle>
            <a:lvl1pPr marL="228600" indent="-228600" algn="ctr" defTabSz="914400" rtl="0" eaLnBrk="1" latinLnBrk="0" hangingPunct="1">
              <a:lnSpc>
                <a:spcPct val="90000"/>
              </a:lnSpc>
              <a:spcBef>
                <a:spcPts val="1000"/>
              </a:spcBef>
              <a:buFont typeface="Arial" panose="020B0604020202020204" pitchFamily="34" charset="0"/>
              <a:buNone/>
              <a:defRPr sz="1600"/>
            </a:lvl1pPr>
          </a:lstStyle>
          <a:p>
            <a:endParaRPr lang="nb-NO"/>
          </a:p>
        </p:txBody>
      </p:sp>
      <p:sp>
        <p:nvSpPr>
          <p:cNvPr id="29" name="Plassholder for tekst 20">
            <a:extLst>
              <a:ext uri="{FF2B5EF4-FFF2-40B4-BE49-F238E27FC236}">
                <a16:creationId xmlns:a16="http://schemas.microsoft.com/office/drawing/2014/main" id="{D40D5480-9DC0-3C1F-857D-6D5E6E23FF24}"/>
              </a:ext>
            </a:extLst>
          </p:cNvPr>
          <p:cNvSpPr>
            <a:spLocks noGrp="1"/>
          </p:cNvSpPr>
          <p:nvPr>
            <p:ph type="body" sz="quarter" idx="18" hasCustomPrompt="1"/>
          </p:nvPr>
        </p:nvSpPr>
        <p:spPr>
          <a:xfrm>
            <a:off x="5141442" y="5039100"/>
            <a:ext cx="2260747" cy="184666"/>
          </a:xfrm>
          <a:prstGeom prst="rect">
            <a:avLst/>
          </a:prstGeom>
        </p:spPr>
        <p:txBody>
          <a:bodyPr wrap="square" lIns="0" tIns="0" rIns="0" bIns="0">
            <a:spAutoFit/>
          </a:bodyPr>
          <a:lstStyle>
            <a:lvl1pPr marL="0" indent="0">
              <a:lnSpc>
                <a:spcPct val="100000"/>
              </a:lnSpc>
              <a:buNone/>
              <a:defRPr sz="1200" b="0">
                <a:solidFill>
                  <a:schemeClr val="lt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GB"/>
              <a:t>Mobil </a:t>
            </a:r>
          </a:p>
        </p:txBody>
      </p:sp>
      <p:sp>
        <p:nvSpPr>
          <p:cNvPr id="30" name="Plassholder for tekst 20">
            <a:extLst>
              <a:ext uri="{FF2B5EF4-FFF2-40B4-BE49-F238E27FC236}">
                <a16:creationId xmlns:a16="http://schemas.microsoft.com/office/drawing/2014/main" id="{6D04F618-BB19-B62B-DBEA-7B722F64DAA8}"/>
              </a:ext>
            </a:extLst>
          </p:cNvPr>
          <p:cNvSpPr>
            <a:spLocks noGrp="1"/>
          </p:cNvSpPr>
          <p:nvPr>
            <p:ph type="body" sz="quarter" idx="19" hasCustomPrompt="1"/>
          </p:nvPr>
        </p:nvSpPr>
        <p:spPr>
          <a:xfrm>
            <a:off x="4838527" y="4180457"/>
            <a:ext cx="2563663" cy="307777"/>
          </a:xfrm>
          <a:prstGeom prst="rect">
            <a:avLst/>
          </a:prstGeom>
        </p:spPr>
        <p:txBody>
          <a:bodyPr wrap="square" lIns="0" tIns="0" rIns="0" bIns="0">
            <a:spAutoFit/>
          </a:bodyPr>
          <a:lstStyle>
            <a:lvl1pPr marL="0" indent="0">
              <a:lnSpc>
                <a:spcPct val="100000"/>
              </a:lnSpc>
              <a:buNone/>
              <a:defRPr sz="2000" b="1">
                <a:solidFill>
                  <a:schemeClr val="lt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GB" err="1"/>
              <a:t>Navn</a:t>
            </a:r>
            <a:r>
              <a:rPr lang="en-GB"/>
              <a:t> </a:t>
            </a:r>
            <a:r>
              <a:rPr lang="en-GB" err="1"/>
              <a:t>Etternavn</a:t>
            </a:r>
            <a:endParaRPr lang="en-GB"/>
          </a:p>
        </p:txBody>
      </p:sp>
      <p:sp>
        <p:nvSpPr>
          <p:cNvPr id="32" name="Plassholder for tekst 20">
            <a:extLst>
              <a:ext uri="{FF2B5EF4-FFF2-40B4-BE49-F238E27FC236}">
                <a16:creationId xmlns:a16="http://schemas.microsoft.com/office/drawing/2014/main" id="{1CC2DA1F-213B-9A8E-4E2C-52001A3E7E0C}"/>
              </a:ext>
            </a:extLst>
          </p:cNvPr>
          <p:cNvSpPr>
            <a:spLocks noGrp="1"/>
          </p:cNvSpPr>
          <p:nvPr>
            <p:ph type="body" sz="quarter" idx="20" hasCustomPrompt="1"/>
          </p:nvPr>
        </p:nvSpPr>
        <p:spPr>
          <a:xfrm>
            <a:off x="4838528" y="4545837"/>
            <a:ext cx="2563663" cy="192360"/>
          </a:xfrm>
          <a:prstGeom prst="rect">
            <a:avLst/>
          </a:prstGeom>
        </p:spPr>
        <p:txBody>
          <a:bodyPr wrap="square" lIns="0" tIns="0" rIns="0" bIns="0">
            <a:spAutoFit/>
          </a:bodyPr>
          <a:lstStyle>
            <a:lvl1pPr marL="0" indent="0">
              <a:lnSpc>
                <a:spcPct val="100000"/>
              </a:lnSpc>
              <a:buNone/>
              <a:defRPr sz="1250" b="0">
                <a:solidFill>
                  <a:schemeClr val="lt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GB" err="1"/>
              <a:t>Tittel</a:t>
            </a:r>
            <a:endParaRPr lang="en-GB"/>
          </a:p>
        </p:txBody>
      </p:sp>
      <p:sp>
        <p:nvSpPr>
          <p:cNvPr id="33" name="Plassholder for tekst 20">
            <a:extLst>
              <a:ext uri="{FF2B5EF4-FFF2-40B4-BE49-F238E27FC236}">
                <a16:creationId xmlns:a16="http://schemas.microsoft.com/office/drawing/2014/main" id="{4EE96024-1968-7D2F-5987-AEE5DE88BCA9}"/>
              </a:ext>
            </a:extLst>
          </p:cNvPr>
          <p:cNvSpPr>
            <a:spLocks noGrp="1"/>
          </p:cNvSpPr>
          <p:nvPr>
            <p:ph type="body" sz="quarter" idx="21" hasCustomPrompt="1"/>
          </p:nvPr>
        </p:nvSpPr>
        <p:spPr>
          <a:xfrm>
            <a:off x="5141442" y="5345771"/>
            <a:ext cx="2260749" cy="184666"/>
          </a:xfrm>
          <a:prstGeom prst="rect">
            <a:avLst/>
          </a:prstGeom>
        </p:spPr>
        <p:txBody>
          <a:bodyPr wrap="square" lIns="0" tIns="0" rIns="0" bIns="0">
            <a:spAutoFit/>
          </a:bodyPr>
          <a:lstStyle>
            <a:lvl1pPr marL="0" indent="0">
              <a:lnSpc>
                <a:spcPct val="100000"/>
              </a:lnSpc>
              <a:buNone/>
              <a:defRPr sz="1200" b="0">
                <a:solidFill>
                  <a:schemeClr val="lt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GB"/>
              <a:t>E-post </a:t>
            </a:r>
          </a:p>
        </p:txBody>
      </p:sp>
      <p:pic>
        <p:nvPicPr>
          <p:cNvPr id="34" name="Graphic 39">
            <a:extLst>
              <a:ext uri="{FF2B5EF4-FFF2-40B4-BE49-F238E27FC236}">
                <a16:creationId xmlns:a16="http://schemas.microsoft.com/office/drawing/2014/main" id="{79B99A30-D854-5492-A231-80812845C84C}"/>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4842927" y="5054769"/>
            <a:ext cx="173136" cy="173136"/>
          </a:xfrm>
          <a:prstGeom prst="rect">
            <a:avLst/>
          </a:prstGeom>
        </p:spPr>
      </p:pic>
      <p:pic>
        <p:nvPicPr>
          <p:cNvPr id="35" name="Graphic 42">
            <a:extLst>
              <a:ext uri="{FF2B5EF4-FFF2-40B4-BE49-F238E27FC236}">
                <a16:creationId xmlns:a16="http://schemas.microsoft.com/office/drawing/2014/main" id="{ACFD3814-1504-B9D2-E149-05D99C3FC366}"/>
              </a:ext>
            </a:extLst>
          </p:cNvPr>
          <p:cNvPicPr>
            <a:picLocks noChangeAspect="1"/>
          </p:cNvPicPr>
          <p:nvPr userDrawn="1"/>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4861776" y="5371576"/>
            <a:ext cx="154287" cy="154287"/>
          </a:xfrm>
          <a:prstGeom prst="rect">
            <a:avLst/>
          </a:prstGeom>
        </p:spPr>
      </p:pic>
      <p:sp>
        <p:nvSpPr>
          <p:cNvPr id="40" name="Rectangle 30">
            <a:extLst>
              <a:ext uri="{FF2B5EF4-FFF2-40B4-BE49-F238E27FC236}">
                <a16:creationId xmlns:a16="http://schemas.microsoft.com/office/drawing/2014/main" id="{62C7A0D4-9383-2F5C-BDE0-9A1512EFA1F1}"/>
              </a:ext>
            </a:extLst>
          </p:cNvPr>
          <p:cNvSpPr/>
          <p:nvPr userDrawn="1"/>
        </p:nvSpPr>
        <p:spPr>
          <a:xfrm>
            <a:off x="7074019" y="1789204"/>
            <a:ext cx="604131" cy="622359"/>
          </a:xfrm>
          <a:prstGeom prst="rect">
            <a:avLst/>
          </a:prstGeom>
          <a:solidFill>
            <a:schemeClr val="dk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1" name="Plassholder for bilde 19">
            <a:extLst>
              <a:ext uri="{FF2B5EF4-FFF2-40B4-BE49-F238E27FC236}">
                <a16:creationId xmlns:a16="http://schemas.microsoft.com/office/drawing/2014/main" id="{5A89DDC9-7EA2-BE7D-9A7F-357C277DBA58}"/>
              </a:ext>
            </a:extLst>
          </p:cNvPr>
          <p:cNvSpPr>
            <a:spLocks noGrp="1"/>
          </p:cNvSpPr>
          <p:nvPr>
            <p:ph type="pic" sz="quarter" idx="22"/>
          </p:nvPr>
        </p:nvSpPr>
        <p:spPr>
          <a:xfrm>
            <a:off x="4838528" y="2100383"/>
            <a:ext cx="1832384" cy="1832384"/>
          </a:xfrm>
          <a:custGeom>
            <a:avLst/>
            <a:gdLst>
              <a:gd name="connsiteX0" fmla="*/ 1278732 w 2557464"/>
              <a:gd name="connsiteY0" fmla="*/ 0 h 2557464"/>
              <a:gd name="connsiteX1" fmla="*/ 2557464 w 2557464"/>
              <a:gd name="connsiteY1" fmla="*/ 1278732 h 2557464"/>
              <a:gd name="connsiteX2" fmla="*/ 1278732 w 2557464"/>
              <a:gd name="connsiteY2" fmla="*/ 2557464 h 2557464"/>
              <a:gd name="connsiteX3" fmla="*/ 0 w 2557464"/>
              <a:gd name="connsiteY3" fmla="*/ 1278732 h 2557464"/>
              <a:gd name="connsiteX4" fmla="*/ 1278732 w 2557464"/>
              <a:gd name="connsiteY4" fmla="*/ 0 h 25574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57464" h="2557464">
                <a:moveTo>
                  <a:pt x="1278732" y="0"/>
                </a:moveTo>
                <a:cubicBezTo>
                  <a:pt x="1984956" y="0"/>
                  <a:pt x="2557464" y="572508"/>
                  <a:pt x="2557464" y="1278732"/>
                </a:cubicBezTo>
                <a:cubicBezTo>
                  <a:pt x="2557464" y="1984956"/>
                  <a:pt x="1984956" y="2557464"/>
                  <a:pt x="1278732" y="2557464"/>
                </a:cubicBezTo>
                <a:cubicBezTo>
                  <a:pt x="572508" y="2557464"/>
                  <a:pt x="0" y="1984956"/>
                  <a:pt x="0" y="1278732"/>
                </a:cubicBezTo>
                <a:cubicBezTo>
                  <a:pt x="0" y="572508"/>
                  <a:pt x="572508" y="0"/>
                  <a:pt x="1278732" y="0"/>
                </a:cubicBezTo>
                <a:close/>
              </a:path>
            </a:pathLst>
          </a:custGeom>
          <a:solidFill>
            <a:schemeClr val="bg1">
              <a:lumMod val="75000"/>
            </a:schemeClr>
          </a:solidFill>
        </p:spPr>
        <p:txBody>
          <a:bodyPr wrap="square" tIns="806683">
            <a:noAutofit/>
          </a:bodyPr>
          <a:lstStyle>
            <a:lvl1pPr marL="228600" indent="-228600" algn="ctr" defTabSz="914400" rtl="0" eaLnBrk="1" latinLnBrk="0" hangingPunct="1">
              <a:lnSpc>
                <a:spcPct val="90000"/>
              </a:lnSpc>
              <a:spcBef>
                <a:spcPts val="1000"/>
              </a:spcBef>
              <a:buFont typeface="Arial" panose="020B0604020202020204" pitchFamily="34" charset="0"/>
              <a:buNone/>
              <a:defRPr sz="1600"/>
            </a:lvl1pPr>
          </a:lstStyle>
          <a:p>
            <a:endParaRPr lang="nb-NO"/>
          </a:p>
        </p:txBody>
      </p:sp>
      <p:sp>
        <p:nvSpPr>
          <p:cNvPr id="58" name="Plassholder for tekst 20">
            <a:extLst>
              <a:ext uri="{FF2B5EF4-FFF2-40B4-BE49-F238E27FC236}">
                <a16:creationId xmlns:a16="http://schemas.microsoft.com/office/drawing/2014/main" id="{425039A5-3273-156E-FFA9-E1DCE1F1F43D}"/>
              </a:ext>
            </a:extLst>
          </p:cNvPr>
          <p:cNvSpPr>
            <a:spLocks noGrp="1"/>
          </p:cNvSpPr>
          <p:nvPr>
            <p:ph type="body" sz="quarter" idx="23" hasCustomPrompt="1"/>
          </p:nvPr>
        </p:nvSpPr>
        <p:spPr>
          <a:xfrm>
            <a:off x="8497975" y="5039100"/>
            <a:ext cx="2260747" cy="184666"/>
          </a:xfrm>
          <a:prstGeom prst="rect">
            <a:avLst/>
          </a:prstGeom>
        </p:spPr>
        <p:txBody>
          <a:bodyPr wrap="square" lIns="0" tIns="0" rIns="0" bIns="0">
            <a:spAutoFit/>
          </a:bodyPr>
          <a:lstStyle>
            <a:lvl1pPr marL="0" indent="0">
              <a:lnSpc>
                <a:spcPct val="100000"/>
              </a:lnSpc>
              <a:buNone/>
              <a:defRPr sz="1200" b="0">
                <a:solidFill>
                  <a:schemeClr val="lt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GB"/>
              <a:t>Mobil </a:t>
            </a:r>
          </a:p>
        </p:txBody>
      </p:sp>
      <p:sp>
        <p:nvSpPr>
          <p:cNvPr id="59" name="Plassholder for tekst 20">
            <a:extLst>
              <a:ext uri="{FF2B5EF4-FFF2-40B4-BE49-F238E27FC236}">
                <a16:creationId xmlns:a16="http://schemas.microsoft.com/office/drawing/2014/main" id="{DE8F7546-B69A-8893-1571-B605E65CA3CD}"/>
              </a:ext>
            </a:extLst>
          </p:cNvPr>
          <p:cNvSpPr>
            <a:spLocks noGrp="1"/>
          </p:cNvSpPr>
          <p:nvPr>
            <p:ph type="body" sz="quarter" idx="24" hasCustomPrompt="1"/>
          </p:nvPr>
        </p:nvSpPr>
        <p:spPr>
          <a:xfrm>
            <a:off x="8195060" y="4180457"/>
            <a:ext cx="2563663" cy="307777"/>
          </a:xfrm>
          <a:prstGeom prst="rect">
            <a:avLst/>
          </a:prstGeom>
        </p:spPr>
        <p:txBody>
          <a:bodyPr wrap="square" lIns="0" tIns="0" rIns="0" bIns="0">
            <a:spAutoFit/>
          </a:bodyPr>
          <a:lstStyle>
            <a:lvl1pPr marL="0" indent="0">
              <a:lnSpc>
                <a:spcPct val="100000"/>
              </a:lnSpc>
              <a:buNone/>
              <a:defRPr sz="2000" b="1">
                <a:solidFill>
                  <a:schemeClr val="lt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GB" err="1"/>
              <a:t>Navn</a:t>
            </a:r>
            <a:r>
              <a:rPr lang="en-GB"/>
              <a:t> </a:t>
            </a:r>
            <a:r>
              <a:rPr lang="en-GB" err="1"/>
              <a:t>Etternavn</a:t>
            </a:r>
            <a:endParaRPr lang="en-GB"/>
          </a:p>
        </p:txBody>
      </p:sp>
      <p:sp>
        <p:nvSpPr>
          <p:cNvPr id="60" name="Plassholder for tekst 20">
            <a:extLst>
              <a:ext uri="{FF2B5EF4-FFF2-40B4-BE49-F238E27FC236}">
                <a16:creationId xmlns:a16="http://schemas.microsoft.com/office/drawing/2014/main" id="{CD94AD50-7150-F00C-B1AC-E48F1277F102}"/>
              </a:ext>
            </a:extLst>
          </p:cNvPr>
          <p:cNvSpPr>
            <a:spLocks noGrp="1"/>
          </p:cNvSpPr>
          <p:nvPr>
            <p:ph type="body" sz="quarter" idx="25" hasCustomPrompt="1"/>
          </p:nvPr>
        </p:nvSpPr>
        <p:spPr>
          <a:xfrm>
            <a:off x="8195061" y="4545837"/>
            <a:ext cx="2563663" cy="192360"/>
          </a:xfrm>
          <a:prstGeom prst="rect">
            <a:avLst/>
          </a:prstGeom>
        </p:spPr>
        <p:txBody>
          <a:bodyPr wrap="square" lIns="0" tIns="0" rIns="0" bIns="0">
            <a:spAutoFit/>
          </a:bodyPr>
          <a:lstStyle>
            <a:lvl1pPr marL="0" indent="0">
              <a:lnSpc>
                <a:spcPct val="100000"/>
              </a:lnSpc>
              <a:buNone/>
              <a:defRPr sz="1250" b="0">
                <a:solidFill>
                  <a:schemeClr val="lt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GB" err="1"/>
              <a:t>Tittel</a:t>
            </a:r>
            <a:endParaRPr lang="en-GB"/>
          </a:p>
        </p:txBody>
      </p:sp>
      <p:sp>
        <p:nvSpPr>
          <p:cNvPr id="61" name="Plassholder for tekst 20">
            <a:extLst>
              <a:ext uri="{FF2B5EF4-FFF2-40B4-BE49-F238E27FC236}">
                <a16:creationId xmlns:a16="http://schemas.microsoft.com/office/drawing/2014/main" id="{7407918F-7B93-9237-B620-6E641944B385}"/>
              </a:ext>
            </a:extLst>
          </p:cNvPr>
          <p:cNvSpPr>
            <a:spLocks noGrp="1"/>
          </p:cNvSpPr>
          <p:nvPr>
            <p:ph type="body" sz="quarter" idx="26" hasCustomPrompt="1"/>
          </p:nvPr>
        </p:nvSpPr>
        <p:spPr>
          <a:xfrm>
            <a:off x="8497975" y="5345771"/>
            <a:ext cx="2260749" cy="184666"/>
          </a:xfrm>
          <a:prstGeom prst="rect">
            <a:avLst/>
          </a:prstGeom>
        </p:spPr>
        <p:txBody>
          <a:bodyPr wrap="square" lIns="0" tIns="0" rIns="0" bIns="0">
            <a:spAutoFit/>
          </a:bodyPr>
          <a:lstStyle>
            <a:lvl1pPr marL="0" indent="0">
              <a:lnSpc>
                <a:spcPct val="100000"/>
              </a:lnSpc>
              <a:buNone/>
              <a:defRPr sz="1200" b="0">
                <a:solidFill>
                  <a:schemeClr val="lt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GB"/>
              <a:t>E-post </a:t>
            </a:r>
          </a:p>
        </p:txBody>
      </p:sp>
      <p:pic>
        <p:nvPicPr>
          <p:cNvPr id="62" name="Graphic 39">
            <a:extLst>
              <a:ext uri="{FF2B5EF4-FFF2-40B4-BE49-F238E27FC236}">
                <a16:creationId xmlns:a16="http://schemas.microsoft.com/office/drawing/2014/main" id="{622E16B2-0711-09DE-CD4E-7D0CD1BD3A45}"/>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8199460" y="5054769"/>
            <a:ext cx="173136" cy="173136"/>
          </a:xfrm>
          <a:prstGeom prst="rect">
            <a:avLst/>
          </a:prstGeom>
        </p:spPr>
      </p:pic>
      <p:pic>
        <p:nvPicPr>
          <p:cNvPr id="63" name="Graphic 42">
            <a:extLst>
              <a:ext uri="{FF2B5EF4-FFF2-40B4-BE49-F238E27FC236}">
                <a16:creationId xmlns:a16="http://schemas.microsoft.com/office/drawing/2014/main" id="{22389C7E-C266-813F-9660-FAC89F5663AF}"/>
              </a:ext>
            </a:extLst>
          </p:cNvPr>
          <p:cNvPicPr>
            <a:picLocks noChangeAspect="1"/>
          </p:cNvPicPr>
          <p:nvPr userDrawn="1"/>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8218309" y="5371576"/>
            <a:ext cx="154287" cy="154287"/>
          </a:xfrm>
          <a:prstGeom prst="rect">
            <a:avLst/>
          </a:prstGeom>
        </p:spPr>
      </p:pic>
      <p:sp>
        <p:nvSpPr>
          <p:cNvPr id="64" name="Rectangle 30">
            <a:extLst>
              <a:ext uri="{FF2B5EF4-FFF2-40B4-BE49-F238E27FC236}">
                <a16:creationId xmlns:a16="http://schemas.microsoft.com/office/drawing/2014/main" id="{CBD8E784-4825-CDB5-0A5C-8D95D1C17036}"/>
              </a:ext>
            </a:extLst>
          </p:cNvPr>
          <p:cNvSpPr/>
          <p:nvPr userDrawn="1"/>
        </p:nvSpPr>
        <p:spPr>
          <a:xfrm>
            <a:off x="10430552" y="1789204"/>
            <a:ext cx="604131" cy="622359"/>
          </a:xfrm>
          <a:prstGeom prst="rect">
            <a:avLst/>
          </a:prstGeom>
          <a:solidFill>
            <a:schemeClr val="dk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5" name="Plassholder for bilde 19">
            <a:extLst>
              <a:ext uri="{FF2B5EF4-FFF2-40B4-BE49-F238E27FC236}">
                <a16:creationId xmlns:a16="http://schemas.microsoft.com/office/drawing/2014/main" id="{3680936F-30DD-B176-6469-7C0C5C5FB8B0}"/>
              </a:ext>
            </a:extLst>
          </p:cNvPr>
          <p:cNvSpPr>
            <a:spLocks noGrp="1"/>
          </p:cNvSpPr>
          <p:nvPr>
            <p:ph type="pic" sz="quarter" idx="27"/>
          </p:nvPr>
        </p:nvSpPr>
        <p:spPr>
          <a:xfrm>
            <a:off x="8195061" y="2100383"/>
            <a:ext cx="1832384" cy="1832384"/>
          </a:xfrm>
          <a:custGeom>
            <a:avLst/>
            <a:gdLst>
              <a:gd name="connsiteX0" fmla="*/ 1278732 w 2557464"/>
              <a:gd name="connsiteY0" fmla="*/ 0 h 2557464"/>
              <a:gd name="connsiteX1" fmla="*/ 2557464 w 2557464"/>
              <a:gd name="connsiteY1" fmla="*/ 1278732 h 2557464"/>
              <a:gd name="connsiteX2" fmla="*/ 1278732 w 2557464"/>
              <a:gd name="connsiteY2" fmla="*/ 2557464 h 2557464"/>
              <a:gd name="connsiteX3" fmla="*/ 0 w 2557464"/>
              <a:gd name="connsiteY3" fmla="*/ 1278732 h 2557464"/>
              <a:gd name="connsiteX4" fmla="*/ 1278732 w 2557464"/>
              <a:gd name="connsiteY4" fmla="*/ 0 h 25574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57464" h="2557464">
                <a:moveTo>
                  <a:pt x="1278732" y="0"/>
                </a:moveTo>
                <a:cubicBezTo>
                  <a:pt x="1984956" y="0"/>
                  <a:pt x="2557464" y="572508"/>
                  <a:pt x="2557464" y="1278732"/>
                </a:cubicBezTo>
                <a:cubicBezTo>
                  <a:pt x="2557464" y="1984956"/>
                  <a:pt x="1984956" y="2557464"/>
                  <a:pt x="1278732" y="2557464"/>
                </a:cubicBezTo>
                <a:cubicBezTo>
                  <a:pt x="572508" y="2557464"/>
                  <a:pt x="0" y="1984956"/>
                  <a:pt x="0" y="1278732"/>
                </a:cubicBezTo>
                <a:cubicBezTo>
                  <a:pt x="0" y="572508"/>
                  <a:pt x="572508" y="0"/>
                  <a:pt x="1278732" y="0"/>
                </a:cubicBezTo>
                <a:close/>
              </a:path>
            </a:pathLst>
          </a:custGeom>
          <a:solidFill>
            <a:schemeClr val="bg1">
              <a:lumMod val="75000"/>
            </a:schemeClr>
          </a:solidFill>
        </p:spPr>
        <p:txBody>
          <a:bodyPr wrap="square" tIns="806683">
            <a:noAutofit/>
          </a:bodyPr>
          <a:lstStyle>
            <a:lvl1pPr marL="228600" indent="-228600" algn="ctr" defTabSz="914400" rtl="0" eaLnBrk="1" latinLnBrk="0" hangingPunct="1">
              <a:lnSpc>
                <a:spcPct val="90000"/>
              </a:lnSpc>
              <a:spcBef>
                <a:spcPts val="1000"/>
              </a:spcBef>
              <a:buFont typeface="Arial" panose="020B0604020202020204" pitchFamily="34" charset="0"/>
              <a:buNone/>
              <a:defRPr sz="1600"/>
            </a:lvl1pPr>
          </a:lstStyle>
          <a:p>
            <a:endParaRPr lang="nb-NO"/>
          </a:p>
        </p:txBody>
      </p:sp>
      <p:pic>
        <p:nvPicPr>
          <p:cNvPr id="9" name="Picture 6">
            <a:extLst>
              <a:ext uri="{FF2B5EF4-FFF2-40B4-BE49-F238E27FC236}">
                <a16:creationId xmlns:a16="http://schemas.microsoft.com/office/drawing/2014/main" id="{9D2391A0-E107-C82F-4BC1-CA5DB5DC15DE}"/>
              </a:ext>
            </a:extLst>
          </p:cNvPr>
          <p:cNvPicPr>
            <a:picLocks noChangeAspect="1"/>
          </p:cNvPicPr>
          <p:nvPr userDrawn="1"/>
        </p:nvPicPr>
        <p:blipFill rotWithShape="1">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r="77204"/>
          <a:stretch/>
        </p:blipFill>
        <p:spPr>
          <a:xfrm>
            <a:off x="389172" y="6213337"/>
            <a:ext cx="286346" cy="302400"/>
          </a:xfrm>
          <a:prstGeom prst="rect">
            <a:avLst/>
          </a:prstGeom>
        </p:spPr>
      </p:pic>
    </p:spTree>
    <p:extLst>
      <p:ext uri="{BB962C8B-B14F-4D97-AF65-F5344CB8AC3E}">
        <p14:creationId xmlns:p14="http://schemas.microsoft.com/office/powerpoint/2010/main" val="1338786274"/>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showMasterSp="0" preserve="1" userDrawn="1">
  <p:cSld name="Verdenskart">
    <p:spTree>
      <p:nvGrpSpPr>
        <p:cNvPr id="1" name=""/>
        <p:cNvGrpSpPr/>
        <p:nvPr/>
      </p:nvGrpSpPr>
      <p:grpSpPr>
        <a:xfrm>
          <a:off x="0" y="0"/>
          <a:ext cx="0" cy="0"/>
          <a:chOff x="0" y="0"/>
          <a:chExt cx="0" cy="0"/>
        </a:xfrm>
      </p:grpSpPr>
      <p:sp>
        <p:nvSpPr>
          <p:cNvPr id="3" name="Plassholder for dato 2">
            <a:extLst>
              <a:ext uri="{FF2B5EF4-FFF2-40B4-BE49-F238E27FC236}">
                <a16:creationId xmlns:a16="http://schemas.microsoft.com/office/drawing/2014/main" id="{4779AEFA-382D-A641-2A2C-A15E06C58F37}"/>
              </a:ext>
            </a:extLst>
          </p:cNvPr>
          <p:cNvSpPr>
            <a:spLocks noGrp="1"/>
          </p:cNvSpPr>
          <p:nvPr>
            <p:ph type="dt" sz="half" idx="10"/>
          </p:nvPr>
        </p:nvSpPr>
        <p:spPr>
          <a:xfrm>
            <a:off x="0" y="-235063"/>
            <a:ext cx="2743200" cy="107722"/>
          </a:xfrm>
        </p:spPr>
        <p:txBody>
          <a:bodyPr>
            <a:spAutoFit/>
          </a:bodyPr>
          <a:lstStyle>
            <a:lvl1pPr>
              <a:defRPr sz="100"/>
            </a:lvl1pPr>
          </a:lstStyle>
          <a:p>
            <a:fld id="{D479EC39-83B1-477B-A18E-32A8BF50EB68}" type="datetime1">
              <a:rPr lang="en-GB" smtClean="0"/>
              <a:t>08/11/2024</a:t>
            </a:fld>
            <a:endParaRPr lang="en-GB"/>
          </a:p>
        </p:txBody>
      </p:sp>
      <p:sp>
        <p:nvSpPr>
          <p:cNvPr id="4" name="Plassholder for bunntekst 3">
            <a:extLst>
              <a:ext uri="{FF2B5EF4-FFF2-40B4-BE49-F238E27FC236}">
                <a16:creationId xmlns:a16="http://schemas.microsoft.com/office/drawing/2014/main" id="{D27D01C7-9183-54B7-6532-624B4ED3D6DC}"/>
              </a:ext>
            </a:extLst>
          </p:cNvPr>
          <p:cNvSpPr>
            <a:spLocks noGrp="1"/>
          </p:cNvSpPr>
          <p:nvPr>
            <p:ph type="ftr" sz="quarter" idx="11"/>
          </p:nvPr>
        </p:nvSpPr>
        <p:spPr>
          <a:xfrm>
            <a:off x="3200400" y="-235063"/>
            <a:ext cx="4114800" cy="107722"/>
          </a:xfrm>
        </p:spPr>
        <p:txBody>
          <a:bodyPr>
            <a:spAutoFit/>
          </a:bodyPr>
          <a:lstStyle>
            <a:lvl1pPr>
              <a:defRPr sz="100"/>
            </a:lvl1pPr>
          </a:lstStyle>
          <a:p>
            <a:endParaRPr lang="en-GB"/>
          </a:p>
        </p:txBody>
      </p:sp>
      <p:sp>
        <p:nvSpPr>
          <p:cNvPr id="5" name="Plassholder for lysbildenummer 4">
            <a:extLst>
              <a:ext uri="{FF2B5EF4-FFF2-40B4-BE49-F238E27FC236}">
                <a16:creationId xmlns:a16="http://schemas.microsoft.com/office/drawing/2014/main" id="{8DC78D88-A642-FCD0-A2DB-91A840B9AB03}"/>
              </a:ext>
            </a:extLst>
          </p:cNvPr>
          <p:cNvSpPr>
            <a:spLocks noGrp="1"/>
          </p:cNvSpPr>
          <p:nvPr>
            <p:ph type="sldNum" sz="quarter" idx="12"/>
          </p:nvPr>
        </p:nvSpPr>
        <p:spPr>
          <a:xfrm>
            <a:off x="7772400" y="-235063"/>
            <a:ext cx="2743200" cy="107722"/>
          </a:xfrm>
        </p:spPr>
        <p:txBody>
          <a:bodyPr>
            <a:spAutoFit/>
          </a:bodyPr>
          <a:lstStyle>
            <a:lvl1pPr>
              <a:defRPr sz="100"/>
            </a:lvl1pPr>
          </a:lstStyle>
          <a:p>
            <a:fld id="{431395A8-EFA2-4C09-BFB9-F80178931A29}" type="slidenum">
              <a:rPr lang="en-GB" smtClean="0"/>
              <a:pPr/>
              <a:t>‹#›</a:t>
            </a:fld>
            <a:endParaRPr lang="en-GB"/>
          </a:p>
        </p:txBody>
      </p:sp>
      <p:pic>
        <p:nvPicPr>
          <p:cNvPr id="45" name="Picture 27">
            <a:extLst>
              <a:ext uri="{FF2B5EF4-FFF2-40B4-BE49-F238E27FC236}">
                <a16:creationId xmlns:a16="http://schemas.microsoft.com/office/drawing/2014/main" id="{8D2A5333-9C5A-933B-C588-60B405AB9CCD}"/>
              </a:ext>
            </a:extLst>
          </p:cNvPr>
          <p:cNvPicPr>
            <a:picLocks noChangeAspect="1"/>
          </p:cNvPicPr>
          <p:nvPr userDrawn="1"/>
        </p:nvPicPr>
        <p:blipFill>
          <a:blip r:embed="rId2"/>
          <a:stretch>
            <a:fillRect/>
          </a:stretch>
        </p:blipFill>
        <p:spPr>
          <a:xfrm>
            <a:off x="1986455" y="573168"/>
            <a:ext cx="9780094" cy="4955055"/>
          </a:xfrm>
          <a:prstGeom prst="rect">
            <a:avLst/>
          </a:prstGeom>
        </p:spPr>
      </p:pic>
      <p:sp>
        <p:nvSpPr>
          <p:cNvPr id="66" name="Frihåndsform: figur 65">
            <a:extLst>
              <a:ext uri="{FF2B5EF4-FFF2-40B4-BE49-F238E27FC236}">
                <a16:creationId xmlns:a16="http://schemas.microsoft.com/office/drawing/2014/main" id="{0FAB352F-6872-59F4-AEE3-039CC3FA403D}"/>
              </a:ext>
            </a:extLst>
          </p:cNvPr>
          <p:cNvSpPr/>
          <p:nvPr userDrawn="1"/>
        </p:nvSpPr>
        <p:spPr>
          <a:xfrm>
            <a:off x="2759880" y="5789853"/>
            <a:ext cx="9449373" cy="1085401"/>
          </a:xfrm>
          <a:custGeom>
            <a:avLst/>
            <a:gdLst>
              <a:gd name="connsiteX0" fmla="*/ 254653 w 9449373"/>
              <a:gd name="connsiteY0" fmla="*/ 0 h 1085401"/>
              <a:gd name="connsiteX1" fmla="*/ 9449373 w 9449373"/>
              <a:gd name="connsiteY1" fmla="*/ 0 h 1085401"/>
              <a:gd name="connsiteX2" fmla="*/ 9449373 w 9449373"/>
              <a:gd name="connsiteY2" fmla="*/ 1085401 h 1085401"/>
              <a:gd name="connsiteX3" fmla="*/ 0 w 9449373"/>
              <a:gd name="connsiteY3" fmla="*/ 1085401 h 1085401"/>
              <a:gd name="connsiteX4" fmla="*/ 0 w 9449373"/>
              <a:gd name="connsiteY4" fmla="*/ 254653 h 1085401"/>
              <a:gd name="connsiteX5" fmla="*/ 254653 w 9449373"/>
              <a:gd name="connsiteY5" fmla="*/ 0 h 10854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449373" h="1085401">
                <a:moveTo>
                  <a:pt x="254653" y="0"/>
                </a:moveTo>
                <a:lnTo>
                  <a:pt x="9449373" y="0"/>
                </a:lnTo>
                <a:lnTo>
                  <a:pt x="9449373" y="1085401"/>
                </a:lnTo>
                <a:lnTo>
                  <a:pt x="0" y="1085401"/>
                </a:lnTo>
                <a:lnTo>
                  <a:pt x="0" y="254653"/>
                </a:lnTo>
                <a:cubicBezTo>
                  <a:pt x="0" y="114012"/>
                  <a:pt x="114011" y="0"/>
                  <a:pt x="254653" y="0"/>
                </a:cubicBezTo>
                <a:close/>
              </a:path>
            </a:pathLst>
          </a:custGeom>
          <a:solidFill>
            <a:srgbClr val="347F82"/>
          </a:solidFill>
          <a:ln w="12700" cap="flat" cmpd="sng" algn="ctr">
            <a:noFill/>
            <a:prstDash val="solid"/>
            <a:miter lim="800000"/>
          </a:ln>
          <a:effectLst/>
        </p:spPr>
        <p:txBody>
          <a:bodyPr wrap="square"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FFFFFF"/>
              </a:solidFill>
              <a:effectLst/>
              <a:uLnTx/>
              <a:uFillTx/>
              <a:latin typeface="AktivGrotesk-Regular"/>
              <a:ea typeface="+mn-ea"/>
              <a:cs typeface="Arial"/>
            </a:endParaRPr>
          </a:p>
        </p:txBody>
      </p:sp>
      <p:sp>
        <p:nvSpPr>
          <p:cNvPr id="47" name="TextBox 3">
            <a:extLst>
              <a:ext uri="{FF2B5EF4-FFF2-40B4-BE49-F238E27FC236}">
                <a16:creationId xmlns:a16="http://schemas.microsoft.com/office/drawing/2014/main" id="{BDEDDDCF-F5DC-4C45-5FB1-358689D8678E}"/>
              </a:ext>
            </a:extLst>
          </p:cNvPr>
          <p:cNvSpPr txBox="1"/>
          <p:nvPr userDrawn="1"/>
        </p:nvSpPr>
        <p:spPr>
          <a:xfrm>
            <a:off x="5240038" y="6192888"/>
            <a:ext cx="2270931" cy="307777"/>
          </a:xfrm>
          <a:prstGeom prst="rect">
            <a:avLst/>
          </a:prstGeom>
          <a:noFill/>
        </p:spPr>
        <p:txBody>
          <a:bodyPr wrap="square" rtlCol="0">
            <a:spAutoFit/>
          </a:bodyPr>
          <a:lstStyle/>
          <a:p>
            <a:r>
              <a:rPr lang="en-GB" sz="1400">
                <a:solidFill>
                  <a:srgbClr val="FFFFFF"/>
                </a:solidFill>
                <a:cs typeface="Arial" panose="020B0604020202020204" pitchFamily="34" charset="0"/>
              </a:rPr>
              <a:t>www.safetec-group.com</a:t>
            </a:r>
          </a:p>
        </p:txBody>
      </p:sp>
      <p:sp>
        <p:nvSpPr>
          <p:cNvPr id="48" name="TextBox 4">
            <a:extLst>
              <a:ext uri="{FF2B5EF4-FFF2-40B4-BE49-F238E27FC236}">
                <a16:creationId xmlns:a16="http://schemas.microsoft.com/office/drawing/2014/main" id="{A111DA42-5DC4-CFC0-076C-A32F134821C0}"/>
              </a:ext>
            </a:extLst>
          </p:cNvPr>
          <p:cNvSpPr txBox="1"/>
          <p:nvPr userDrawn="1"/>
        </p:nvSpPr>
        <p:spPr>
          <a:xfrm>
            <a:off x="7819833" y="6198643"/>
            <a:ext cx="1648712" cy="307777"/>
          </a:xfrm>
          <a:prstGeom prst="rect">
            <a:avLst/>
          </a:prstGeom>
          <a:noFill/>
        </p:spPr>
        <p:txBody>
          <a:bodyPr wrap="square" rtlCol="0">
            <a:spAutoFit/>
          </a:bodyPr>
          <a:lstStyle/>
          <a:p>
            <a:r>
              <a:rPr lang="en-GB" sz="1400">
                <a:solidFill>
                  <a:srgbClr val="FFFFFF"/>
                </a:solidFill>
                <a:cs typeface="Arial" panose="020B0604020202020204" pitchFamily="34" charset="0"/>
              </a:rPr>
              <a:t>post@safetec.no</a:t>
            </a:r>
          </a:p>
        </p:txBody>
      </p:sp>
      <p:sp>
        <p:nvSpPr>
          <p:cNvPr id="49" name="TextBox 5">
            <a:extLst>
              <a:ext uri="{FF2B5EF4-FFF2-40B4-BE49-F238E27FC236}">
                <a16:creationId xmlns:a16="http://schemas.microsoft.com/office/drawing/2014/main" id="{23CE7272-97C0-59D8-FA11-3ECF2D159F03}"/>
              </a:ext>
            </a:extLst>
          </p:cNvPr>
          <p:cNvSpPr txBox="1"/>
          <p:nvPr userDrawn="1"/>
        </p:nvSpPr>
        <p:spPr>
          <a:xfrm>
            <a:off x="3325377" y="6192888"/>
            <a:ext cx="1793350" cy="307777"/>
          </a:xfrm>
          <a:prstGeom prst="rect">
            <a:avLst/>
          </a:prstGeom>
          <a:noFill/>
        </p:spPr>
        <p:txBody>
          <a:bodyPr wrap="square" rtlCol="0">
            <a:spAutoFit/>
          </a:bodyPr>
          <a:lstStyle/>
          <a:p>
            <a:r>
              <a:rPr lang="en-GB" sz="1400">
                <a:solidFill>
                  <a:srgbClr val="FFFFFF"/>
                </a:solidFill>
                <a:cs typeface="Arial" panose="020B0604020202020204" pitchFamily="34" charset="0"/>
              </a:rPr>
              <a:t>www.safetec.no</a:t>
            </a:r>
          </a:p>
        </p:txBody>
      </p:sp>
      <p:sp>
        <p:nvSpPr>
          <p:cNvPr id="50" name="TextBox 6">
            <a:extLst>
              <a:ext uri="{FF2B5EF4-FFF2-40B4-BE49-F238E27FC236}">
                <a16:creationId xmlns:a16="http://schemas.microsoft.com/office/drawing/2014/main" id="{21EFCA04-20A2-A836-EB0F-5DED49DDA3A6}"/>
              </a:ext>
            </a:extLst>
          </p:cNvPr>
          <p:cNvSpPr txBox="1"/>
          <p:nvPr userDrawn="1"/>
        </p:nvSpPr>
        <p:spPr>
          <a:xfrm>
            <a:off x="9845272" y="6192888"/>
            <a:ext cx="1889608" cy="307777"/>
          </a:xfrm>
          <a:prstGeom prst="rect">
            <a:avLst/>
          </a:prstGeom>
          <a:noFill/>
        </p:spPr>
        <p:txBody>
          <a:bodyPr wrap="square" rtlCol="0">
            <a:spAutoFit/>
          </a:bodyPr>
          <a:lstStyle/>
          <a:p>
            <a:r>
              <a:rPr lang="en-GB" sz="1400">
                <a:solidFill>
                  <a:srgbClr val="FFFFFF"/>
                </a:solidFill>
                <a:cs typeface="Arial" panose="020B0604020202020204" pitchFamily="34" charset="0"/>
              </a:rPr>
              <a:t>inquiry@safetec.no</a:t>
            </a:r>
          </a:p>
        </p:txBody>
      </p:sp>
      <p:sp>
        <p:nvSpPr>
          <p:cNvPr id="51" name="Oval 8">
            <a:extLst>
              <a:ext uri="{FF2B5EF4-FFF2-40B4-BE49-F238E27FC236}">
                <a16:creationId xmlns:a16="http://schemas.microsoft.com/office/drawing/2014/main" id="{2275B15C-6036-FDEE-CD06-7A14D303F4AB}"/>
              </a:ext>
            </a:extLst>
          </p:cNvPr>
          <p:cNvSpPr/>
          <p:nvPr userDrawn="1"/>
        </p:nvSpPr>
        <p:spPr>
          <a:xfrm>
            <a:off x="6491448" y="2183854"/>
            <a:ext cx="108161" cy="108161"/>
          </a:xfrm>
          <a:prstGeom prst="ellipse">
            <a:avLst/>
          </a:prstGeom>
          <a:solidFill>
            <a:srgbClr val="2972FF"/>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FFFFFF"/>
              </a:solidFill>
              <a:effectLst/>
              <a:uLnTx/>
              <a:uFillTx/>
              <a:latin typeface="AktivGrotesk-Regular"/>
              <a:ea typeface="+mn-ea"/>
              <a:cs typeface="Arial"/>
            </a:endParaRPr>
          </a:p>
        </p:txBody>
      </p:sp>
      <p:sp>
        <p:nvSpPr>
          <p:cNvPr id="52" name="Oval 9">
            <a:extLst>
              <a:ext uri="{FF2B5EF4-FFF2-40B4-BE49-F238E27FC236}">
                <a16:creationId xmlns:a16="http://schemas.microsoft.com/office/drawing/2014/main" id="{1F113BC1-6447-7885-2525-C30E894C8F6F}"/>
              </a:ext>
            </a:extLst>
          </p:cNvPr>
          <p:cNvSpPr/>
          <p:nvPr userDrawn="1"/>
        </p:nvSpPr>
        <p:spPr>
          <a:xfrm>
            <a:off x="6468616" y="1997224"/>
            <a:ext cx="108161" cy="108161"/>
          </a:xfrm>
          <a:prstGeom prst="ellipse">
            <a:avLst/>
          </a:prstGeom>
          <a:solidFill>
            <a:srgbClr val="2972FF"/>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FFFFFF"/>
              </a:solidFill>
              <a:effectLst/>
              <a:uLnTx/>
              <a:uFillTx/>
              <a:latin typeface="AktivGrotesk-Regular"/>
              <a:ea typeface="+mn-ea"/>
              <a:cs typeface="Arial"/>
            </a:endParaRPr>
          </a:p>
        </p:txBody>
      </p:sp>
      <p:sp>
        <p:nvSpPr>
          <p:cNvPr id="53" name="Oval 10">
            <a:extLst>
              <a:ext uri="{FF2B5EF4-FFF2-40B4-BE49-F238E27FC236}">
                <a16:creationId xmlns:a16="http://schemas.microsoft.com/office/drawing/2014/main" id="{2BD3FC0B-1696-7ACD-DF9E-CADB2058B876}"/>
              </a:ext>
            </a:extLst>
          </p:cNvPr>
          <p:cNvSpPr/>
          <p:nvPr userDrawn="1"/>
        </p:nvSpPr>
        <p:spPr>
          <a:xfrm>
            <a:off x="6798692" y="1877941"/>
            <a:ext cx="108161" cy="108161"/>
          </a:xfrm>
          <a:prstGeom prst="ellipse">
            <a:avLst/>
          </a:prstGeom>
          <a:solidFill>
            <a:srgbClr val="2972FF"/>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FFFFFF"/>
              </a:solidFill>
              <a:effectLst/>
              <a:uLnTx/>
              <a:uFillTx/>
              <a:latin typeface="AktivGrotesk-Regular"/>
              <a:ea typeface="+mn-ea"/>
              <a:cs typeface="Arial"/>
            </a:endParaRPr>
          </a:p>
        </p:txBody>
      </p:sp>
      <p:sp>
        <p:nvSpPr>
          <p:cNvPr id="54" name="Oval 11">
            <a:extLst>
              <a:ext uri="{FF2B5EF4-FFF2-40B4-BE49-F238E27FC236}">
                <a16:creationId xmlns:a16="http://schemas.microsoft.com/office/drawing/2014/main" id="{BD8C8446-AA11-BB83-A75D-1F9F87682FE2}"/>
              </a:ext>
            </a:extLst>
          </p:cNvPr>
          <p:cNvSpPr/>
          <p:nvPr userDrawn="1"/>
        </p:nvSpPr>
        <p:spPr>
          <a:xfrm>
            <a:off x="9328482" y="3683768"/>
            <a:ext cx="108161" cy="108161"/>
          </a:xfrm>
          <a:prstGeom prst="ellipse">
            <a:avLst/>
          </a:prstGeom>
          <a:solidFill>
            <a:srgbClr val="2972FF"/>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FFFFFF"/>
              </a:solidFill>
              <a:effectLst/>
              <a:uLnTx/>
              <a:uFillTx/>
              <a:latin typeface="AktivGrotesk-Regular"/>
              <a:ea typeface="+mn-ea"/>
              <a:cs typeface="Arial"/>
            </a:endParaRPr>
          </a:p>
        </p:txBody>
      </p:sp>
      <p:sp>
        <p:nvSpPr>
          <p:cNvPr id="55" name="Oval 12">
            <a:extLst>
              <a:ext uri="{FF2B5EF4-FFF2-40B4-BE49-F238E27FC236}">
                <a16:creationId xmlns:a16="http://schemas.microsoft.com/office/drawing/2014/main" id="{0CCB2532-CC21-F54B-60FD-627DA1992490}"/>
              </a:ext>
            </a:extLst>
          </p:cNvPr>
          <p:cNvSpPr/>
          <p:nvPr userDrawn="1"/>
        </p:nvSpPr>
        <p:spPr>
          <a:xfrm>
            <a:off x="9667019" y="4614211"/>
            <a:ext cx="108161" cy="108161"/>
          </a:xfrm>
          <a:prstGeom prst="ellipse">
            <a:avLst/>
          </a:prstGeom>
          <a:solidFill>
            <a:srgbClr val="2972FF"/>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FFFFFF"/>
              </a:solidFill>
              <a:effectLst/>
              <a:uLnTx/>
              <a:uFillTx/>
              <a:latin typeface="AktivGrotesk-Regular"/>
              <a:ea typeface="+mn-ea"/>
              <a:cs typeface="Arial"/>
            </a:endParaRPr>
          </a:p>
        </p:txBody>
      </p:sp>
      <p:sp>
        <p:nvSpPr>
          <p:cNvPr id="58" name="Oval 16">
            <a:extLst>
              <a:ext uri="{FF2B5EF4-FFF2-40B4-BE49-F238E27FC236}">
                <a16:creationId xmlns:a16="http://schemas.microsoft.com/office/drawing/2014/main" id="{9B79CC20-E77E-7DB6-6977-207DA2CB768D}"/>
              </a:ext>
            </a:extLst>
          </p:cNvPr>
          <p:cNvSpPr/>
          <p:nvPr userDrawn="1"/>
        </p:nvSpPr>
        <p:spPr>
          <a:xfrm>
            <a:off x="7003529" y="1900957"/>
            <a:ext cx="108161" cy="108161"/>
          </a:xfrm>
          <a:prstGeom prst="ellipse">
            <a:avLst/>
          </a:prstGeom>
          <a:solidFill>
            <a:srgbClr val="2972FF"/>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FFFFFF"/>
              </a:solidFill>
              <a:effectLst/>
              <a:uLnTx/>
              <a:uFillTx/>
              <a:latin typeface="AktivGrotesk-Regular"/>
              <a:ea typeface="+mn-ea"/>
              <a:cs typeface="Arial"/>
            </a:endParaRPr>
          </a:p>
        </p:txBody>
      </p:sp>
      <p:sp>
        <p:nvSpPr>
          <p:cNvPr id="59" name="Oval 17">
            <a:extLst>
              <a:ext uri="{FF2B5EF4-FFF2-40B4-BE49-F238E27FC236}">
                <a16:creationId xmlns:a16="http://schemas.microsoft.com/office/drawing/2014/main" id="{5BD9DE0C-CB6E-FD22-D507-319203A31A68}"/>
              </a:ext>
            </a:extLst>
          </p:cNvPr>
          <p:cNvSpPr/>
          <p:nvPr userDrawn="1"/>
        </p:nvSpPr>
        <p:spPr>
          <a:xfrm>
            <a:off x="6649839" y="1834282"/>
            <a:ext cx="108161" cy="108161"/>
          </a:xfrm>
          <a:prstGeom prst="ellipse">
            <a:avLst/>
          </a:prstGeom>
          <a:solidFill>
            <a:srgbClr val="2972FF"/>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FFFFFF"/>
              </a:solidFill>
              <a:effectLst/>
              <a:uLnTx/>
              <a:uFillTx/>
              <a:latin typeface="AktivGrotesk-Regular"/>
              <a:ea typeface="+mn-ea"/>
              <a:cs typeface="Arial"/>
            </a:endParaRPr>
          </a:p>
        </p:txBody>
      </p:sp>
      <p:sp>
        <p:nvSpPr>
          <p:cNvPr id="60" name="Oval 18">
            <a:extLst>
              <a:ext uri="{FF2B5EF4-FFF2-40B4-BE49-F238E27FC236}">
                <a16:creationId xmlns:a16="http://schemas.microsoft.com/office/drawing/2014/main" id="{E3C6D457-9B98-767B-A951-CDE02E90FD4C}"/>
              </a:ext>
            </a:extLst>
          </p:cNvPr>
          <p:cNvSpPr/>
          <p:nvPr userDrawn="1"/>
        </p:nvSpPr>
        <p:spPr>
          <a:xfrm>
            <a:off x="6668889" y="1891432"/>
            <a:ext cx="108161" cy="108161"/>
          </a:xfrm>
          <a:prstGeom prst="ellipse">
            <a:avLst/>
          </a:prstGeom>
          <a:solidFill>
            <a:srgbClr val="2972FF"/>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FFFFFF"/>
              </a:solidFill>
              <a:effectLst/>
              <a:uLnTx/>
              <a:uFillTx/>
              <a:latin typeface="AktivGrotesk-Regular"/>
              <a:ea typeface="+mn-ea"/>
              <a:cs typeface="Arial"/>
            </a:endParaRPr>
          </a:p>
        </p:txBody>
      </p:sp>
      <p:sp>
        <p:nvSpPr>
          <p:cNvPr id="61" name="Oval 19">
            <a:extLst>
              <a:ext uri="{FF2B5EF4-FFF2-40B4-BE49-F238E27FC236}">
                <a16:creationId xmlns:a16="http://schemas.microsoft.com/office/drawing/2014/main" id="{4F1FAEAB-AE68-B952-F040-A6B6587D135B}"/>
              </a:ext>
            </a:extLst>
          </p:cNvPr>
          <p:cNvSpPr/>
          <p:nvPr userDrawn="1"/>
        </p:nvSpPr>
        <p:spPr>
          <a:xfrm>
            <a:off x="6933201" y="989981"/>
            <a:ext cx="108161" cy="108161"/>
          </a:xfrm>
          <a:prstGeom prst="ellipse">
            <a:avLst/>
          </a:prstGeom>
          <a:solidFill>
            <a:srgbClr val="2972FF"/>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FFFFFF"/>
              </a:solidFill>
              <a:effectLst/>
              <a:uLnTx/>
              <a:uFillTx/>
              <a:latin typeface="AktivGrotesk-Regular"/>
              <a:ea typeface="+mn-ea"/>
              <a:cs typeface="Arial"/>
            </a:endParaRPr>
          </a:p>
        </p:txBody>
      </p:sp>
      <p:sp>
        <p:nvSpPr>
          <p:cNvPr id="62" name="Oval 20">
            <a:extLst>
              <a:ext uri="{FF2B5EF4-FFF2-40B4-BE49-F238E27FC236}">
                <a16:creationId xmlns:a16="http://schemas.microsoft.com/office/drawing/2014/main" id="{6A28EABB-0A19-9142-AE8D-666C6D3FAD56}"/>
              </a:ext>
            </a:extLst>
          </p:cNvPr>
          <p:cNvSpPr/>
          <p:nvPr userDrawn="1"/>
        </p:nvSpPr>
        <p:spPr>
          <a:xfrm>
            <a:off x="6787615" y="1717136"/>
            <a:ext cx="108161" cy="108161"/>
          </a:xfrm>
          <a:prstGeom prst="ellipse">
            <a:avLst/>
          </a:prstGeom>
          <a:solidFill>
            <a:srgbClr val="2972FF"/>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FFFFFF"/>
              </a:solidFill>
              <a:effectLst/>
              <a:uLnTx/>
              <a:uFillTx/>
              <a:latin typeface="AktivGrotesk-Regular"/>
              <a:ea typeface="+mn-ea"/>
              <a:cs typeface="Arial"/>
            </a:endParaRPr>
          </a:p>
        </p:txBody>
      </p:sp>
      <p:pic>
        <p:nvPicPr>
          <p:cNvPr id="65" name="Picture 6">
            <a:extLst>
              <a:ext uri="{FF2B5EF4-FFF2-40B4-BE49-F238E27FC236}">
                <a16:creationId xmlns:a16="http://schemas.microsoft.com/office/drawing/2014/main" id="{924E1EDE-1A2C-A98C-FEE3-692DECF1C310}"/>
              </a:ext>
            </a:extLst>
          </p:cNvPr>
          <p:cNvPicPr>
            <a:picLocks/>
          </p:cNvPicPr>
          <p:nvPr userDrawn="1"/>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p:blipFill>
        <p:spPr>
          <a:xfrm>
            <a:off x="388800" y="6224400"/>
            <a:ext cx="1299600" cy="302467"/>
          </a:xfrm>
          <a:prstGeom prst="rect">
            <a:avLst/>
          </a:prstGeom>
        </p:spPr>
      </p:pic>
      <p:sp>
        <p:nvSpPr>
          <p:cNvPr id="2" name="Rectangle 1">
            <a:extLst>
              <a:ext uri="{FF2B5EF4-FFF2-40B4-BE49-F238E27FC236}">
                <a16:creationId xmlns:a16="http://schemas.microsoft.com/office/drawing/2014/main" id="{E989D2F2-6A66-57E1-4B15-14EC3FFA0004}"/>
              </a:ext>
            </a:extLst>
          </p:cNvPr>
          <p:cNvSpPr/>
          <p:nvPr userDrawn="1"/>
        </p:nvSpPr>
        <p:spPr>
          <a:xfrm>
            <a:off x="623825" y="304930"/>
            <a:ext cx="6096000" cy="5356338"/>
          </a:xfrm>
          <a:prstGeom prst="rect">
            <a:avLst/>
          </a:prstGeom>
        </p:spPr>
        <p:txBody>
          <a:bodyPr>
            <a:spAutoFit/>
          </a:bodyPr>
          <a:lstStyle/>
          <a:p>
            <a:pPr>
              <a:lnSpc>
                <a:spcPct val="106000"/>
              </a:lnSpc>
              <a:spcAft>
                <a:spcPts val="600"/>
              </a:spcAft>
            </a:pPr>
            <a:r>
              <a:rPr lang="nb-NO" sz="1600" b="1" kern="1200">
                <a:solidFill>
                  <a:schemeClr val="tx1"/>
                </a:solidFill>
                <a:effectLst/>
                <a:latin typeface="Calibri" panose="020F0502020204030204" pitchFamily="34" charset="0"/>
                <a:ea typeface="Calibri" panose="020F0502020204030204" pitchFamily="34" charset="0"/>
                <a:cs typeface="Arial (Headings CS)"/>
              </a:rPr>
              <a:t>Norge</a:t>
            </a:r>
            <a:endParaRPr lang="nb-NO" sz="1100">
              <a:solidFill>
                <a:schemeClr val="tx1"/>
              </a:solidFill>
              <a:effectLst/>
              <a:latin typeface="Arial" panose="020B0604020202020204" pitchFamily="34" charset="0"/>
              <a:ea typeface="Arial" panose="020B0604020202020204" pitchFamily="34" charset="0"/>
              <a:cs typeface="Arial (Headings CS)"/>
            </a:endParaRPr>
          </a:p>
          <a:p>
            <a:pPr>
              <a:lnSpc>
                <a:spcPct val="106000"/>
              </a:lnSpc>
              <a:spcAft>
                <a:spcPts val="600"/>
              </a:spcAft>
            </a:pPr>
            <a:r>
              <a:rPr lang="nb-NO" sz="1400" kern="1200">
                <a:solidFill>
                  <a:schemeClr val="tx1"/>
                </a:solidFill>
                <a:effectLst/>
                <a:latin typeface="Calibri" panose="020F0502020204030204" pitchFamily="34" charset="0"/>
                <a:ea typeface="Calibri" panose="020F0502020204030204" pitchFamily="34" charset="0"/>
                <a:cs typeface="Arial (Headings CS)"/>
              </a:rPr>
              <a:t>Bergen</a:t>
            </a:r>
            <a:endParaRPr lang="nb-NO" sz="1100">
              <a:solidFill>
                <a:schemeClr val="tx1"/>
              </a:solidFill>
              <a:effectLst/>
              <a:latin typeface="Arial" panose="020B0604020202020204" pitchFamily="34" charset="0"/>
              <a:ea typeface="Arial" panose="020B0604020202020204" pitchFamily="34" charset="0"/>
              <a:cs typeface="Arial (Headings CS)"/>
            </a:endParaRPr>
          </a:p>
          <a:p>
            <a:pPr>
              <a:lnSpc>
                <a:spcPct val="106000"/>
              </a:lnSpc>
              <a:spcAft>
                <a:spcPts val="600"/>
              </a:spcAft>
            </a:pPr>
            <a:r>
              <a:rPr lang="nb-NO" sz="1400" kern="1200">
                <a:solidFill>
                  <a:schemeClr val="tx1"/>
                </a:solidFill>
                <a:effectLst/>
                <a:latin typeface="Calibri" panose="020F0502020204030204" pitchFamily="34" charset="0"/>
                <a:ea typeface="Calibri" panose="020F0502020204030204" pitchFamily="34" charset="0"/>
                <a:cs typeface="Arial (Headings CS)"/>
              </a:rPr>
              <a:t>Haugesund</a:t>
            </a:r>
            <a:endParaRPr lang="nb-NO" sz="1100">
              <a:solidFill>
                <a:schemeClr val="tx1"/>
              </a:solidFill>
              <a:effectLst/>
              <a:latin typeface="Arial" panose="020B0604020202020204" pitchFamily="34" charset="0"/>
              <a:ea typeface="Arial" panose="020B0604020202020204" pitchFamily="34" charset="0"/>
              <a:cs typeface="Arial (Headings CS)"/>
            </a:endParaRPr>
          </a:p>
          <a:p>
            <a:pPr>
              <a:lnSpc>
                <a:spcPct val="106000"/>
              </a:lnSpc>
              <a:spcAft>
                <a:spcPts val="600"/>
              </a:spcAft>
            </a:pPr>
            <a:r>
              <a:rPr lang="nb-NO" sz="1400" kern="1200">
                <a:solidFill>
                  <a:schemeClr val="tx1"/>
                </a:solidFill>
                <a:effectLst/>
                <a:latin typeface="Calibri" panose="020F0502020204030204" pitchFamily="34" charset="0"/>
                <a:ea typeface="Calibri" panose="020F0502020204030204" pitchFamily="34" charset="0"/>
                <a:cs typeface="Arial (Headings CS)"/>
              </a:rPr>
              <a:t>Longyearbyen</a:t>
            </a:r>
            <a:endParaRPr lang="nb-NO" sz="1100">
              <a:solidFill>
                <a:schemeClr val="tx1"/>
              </a:solidFill>
              <a:effectLst/>
              <a:latin typeface="Arial" panose="020B0604020202020204" pitchFamily="34" charset="0"/>
              <a:ea typeface="Arial" panose="020B0604020202020204" pitchFamily="34" charset="0"/>
              <a:cs typeface="Arial (Headings CS)"/>
            </a:endParaRPr>
          </a:p>
          <a:p>
            <a:pPr>
              <a:lnSpc>
                <a:spcPct val="106000"/>
              </a:lnSpc>
              <a:spcAft>
                <a:spcPts val="600"/>
              </a:spcAft>
            </a:pPr>
            <a:r>
              <a:rPr lang="nb-NO" sz="1400" kern="1200">
                <a:solidFill>
                  <a:schemeClr val="tx1"/>
                </a:solidFill>
                <a:effectLst/>
                <a:latin typeface="Calibri" panose="020F0502020204030204" pitchFamily="34" charset="0"/>
                <a:ea typeface="Calibri" panose="020F0502020204030204" pitchFamily="34" charset="0"/>
                <a:cs typeface="Arial (Headings CS)"/>
              </a:rPr>
              <a:t>Oslo</a:t>
            </a:r>
            <a:endParaRPr lang="nb-NO" sz="1100">
              <a:solidFill>
                <a:schemeClr val="tx1"/>
              </a:solidFill>
              <a:effectLst/>
              <a:latin typeface="Arial" panose="020B0604020202020204" pitchFamily="34" charset="0"/>
              <a:ea typeface="Arial" panose="020B0604020202020204" pitchFamily="34" charset="0"/>
              <a:cs typeface="Arial (Headings CS)"/>
            </a:endParaRPr>
          </a:p>
          <a:p>
            <a:pPr>
              <a:lnSpc>
                <a:spcPct val="106000"/>
              </a:lnSpc>
              <a:spcAft>
                <a:spcPts val="600"/>
              </a:spcAft>
            </a:pPr>
            <a:r>
              <a:rPr lang="nb-NO" sz="1400" kern="1200">
                <a:solidFill>
                  <a:schemeClr val="tx1"/>
                </a:solidFill>
                <a:effectLst/>
                <a:latin typeface="Calibri" panose="020F0502020204030204" pitchFamily="34" charset="0"/>
                <a:ea typeface="Calibri" panose="020F0502020204030204" pitchFamily="34" charset="0"/>
                <a:cs typeface="Arial (Headings CS)"/>
              </a:rPr>
              <a:t>Stavanger</a:t>
            </a:r>
            <a:endParaRPr lang="nb-NO" sz="1100">
              <a:solidFill>
                <a:schemeClr val="tx1"/>
              </a:solidFill>
              <a:effectLst/>
              <a:latin typeface="Arial" panose="020B0604020202020204" pitchFamily="34" charset="0"/>
              <a:ea typeface="Arial" panose="020B0604020202020204" pitchFamily="34" charset="0"/>
              <a:cs typeface="Arial (Headings CS)"/>
            </a:endParaRPr>
          </a:p>
          <a:p>
            <a:pPr>
              <a:lnSpc>
                <a:spcPct val="106000"/>
              </a:lnSpc>
              <a:spcAft>
                <a:spcPts val="600"/>
              </a:spcAft>
            </a:pPr>
            <a:r>
              <a:rPr lang="nb-NO" sz="1400" kern="1200">
                <a:solidFill>
                  <a:schemeClr val="tx1"/>
                </a:solidFill>
                <a:effectLst/>
                <a:latin typeface="Calibri" panose="020F0502020204030204" pitchFamily="34" charset="0"/>
                <a:ea typeface="Calibri" panose="020F0502020204030204" pitchFamily="34" charset="0"/>
                <a:cs typeface="Arial (Headings CS)"/>
              </a:rPr>
              <a:t>Trondheim</a:t>
            </a:r>
            <a:endParaRPr lang="nb-NO" sz="1100">
              <a:solidFill>
                <a:schemeClr val="tx1"/>
              </a:solidFill>
              <a:effectLst/>
              <a:latin typeface="Arial" panose="020B0604020202020204" pitchFamily="34" charset="0"/>
              <a:ea typeface="Arial" panose="020B0604020202020204" pitchFamily="34" charset="0"/>
              <a:cs typeface="Arial (Headings CS)"/>
            </a:endParaRPr>
          </a:p>
          <a:p>
            <a:pPr>
              <a:lnSpc>
                <a:spcPct val="106000"/>
              </a:lnSpc>
              <a:spcAft>
                <a:spcPts val="600"/>
              </a:spcAft>
            </a:pPr>
            <a:r>
              <a:rPr lang="nb-NO" sz="1400" kern="1200">
                <a:solidFill>
                  <a:schemeClr val="tx1"/>
                </a:solidFill>
                <a:effectLst/>
                <a:latin typeface="Calibri" panose="020F0502020204030204" pitchFamily="34" charset="0"/>
                <a:ea typeface="Calibri" panose="020F0502020204030204" pitchFamily="34" charset="0"/>
                <a:cs typeface="Arial (Headings CS)"/>
              </a:rPr>
              <a:t>Tønsberg</a:t>
            </a:r>
            <a:endParaRPr lang="nb-NO" sz="1100">
              <a:solidFill>
                <a:schemeClr val="tx1"/>
              </a:solidFill>
              <a:effectLst/>
              <a:latin typeface="Arial" panose="020B0604020202020204" pitchFamily="34" charset="0"/>
              <a:ea typeface="Arial" panose="020B0604020202020204" pitchFamily="34" charset="0"/>
              <a:cs typeface="Arial (Headings CS)"/>
            </a:endParaRPr>
          </a:p>
          <a:p>
            <a:pPr>
              <a:lnSpc>
                <a:spcPct val="106000"/>
              </a:lnSpc>
              <a:spcAft>
                <a:spcPts val="600"/>
              </a:spcAft>
            </a:pPr>
            <a:r>
              <a:rPr lang="nb-NO" sz="1600" b="1" kern="1200">
                <a:solidFill>
                  <a:schemeClr val="tx1"/>
                </a:solidFill>
                <a:effectLst/>
                <a:latin typeface="Calibri" panose="020F0502020204030204" pitchFamily="34" charset="0"/>
                <a:ea typeface="Calibri" panose="020F0502020204030204" pitchFamily="34" charset="0"/>
                <a:cs typeface="Arial (Headings CS)"/>
              </a:rPr>
              <a:t>Storbritannia</a:t>
            </a:r>
            <a:endParaRPr lang="nb-NO" sz="1100">
              <a:solidFill>
                <a:schemeClr val="tx1"/>
              </a:solidFill>
              <a:effectLst/>
              <a:latin typeface="Arial" panose="020B0604020202020204" pitchFamily="34" charset="0"/>
              <a:ea typeface="Arial" panose="020B0604020202020204" pitchFamily="34" charset="0"/>
              <a:cs typeface="Arial (Headings CS)"/>
            </a:endParaRPr>
          </a:p>
          <a:p>
            <a:pPr>
              <a:lnSpc>
                <a:spcPct val="106000"/>
              </a:lnSpc>
              <a:spcAft>
                <a:spcPts val="600"/>
              </a:spcAft>
            </a:pPr>
            <a:r>
              <a:rPr lang="nb-NO" sz="1400" kern="1200">
                <a:solidFill>
                  <a:schemeClr val="tx1"/>
                </a:solidFill>
                <a:effectLst/>
                <a:latin typeface="Calibri" panose="020F0502020204030204" pitchFamily="34" charset="0"/>
                <a:ea typeface="Calibri" panose="020F0502020204030204" pitchFamily="34" charset="0"/>
                <a:cs typeface="Arial (Headings CS)"/>
              </a:rPr>
              <a:t>Aberdeen</a:t>
            </a:r>
          </a:p>
          <a:p>
            <a:pPr>
              <a:lnSpc>
                <a:spcPct val="106000"/>
              </a:lnSpc>
              <a:spcAft>
                <a:spcPts val="600"/>
              </a:spcAft>
            </a:pPr>
            <a:r>
              <a:rPr lang="nb-NO" sz="1400" kern="1200">
                <a:solidFill>
                  <a:schemeClr val="tx1"/>
                </a:solidFill>
                <a:effectLst/>
                <a:latin typeface="Calibri" panose="020F0502020204030204" pitchFamily="34" charset="0"/>
                <a:ea typeface="Arial" panose="020B0604020202020204" pitchFamily="34" charset="0"/>
                <a:cs typeface="Arial (Headings CS)"/>
              </a:rPr>
              <a:t>Glasgow</a:t>
            </a:r>
            <a:endParaRPr lang="nb-NO" sz="1100">
              <a:solidFill>
                <a:schemeClr val="tx1"/>
              </a:solidFill>
              <a:effectLst/>
              <a:latin typeface="Arial" panose="020B0604020202020204" pitchFamily="34" charset="0"/>
              <a:ea typeface="Arial" panose="020B0604020202020204" pitchFamily="34" charset="0"/>
              <a:cs typeface="Arial (Headings CS)"/>
            </a:endParaRPr>
          </a:p>
          <a:p>
            <a:pPr>
              <a:lnSpc>
                <a:spcPct val="106000"/>
              </a:lnSpc>
              <a:spcAft>
                <a:spcPts val="600"/>
              </a:spcAft>
            </a:pPr>
            <a:r>
              <a:rPr lang="nb-NO" sz="1400" kern="1200">
                <a:solidFill>
                  <a:schemeClr val="tx1"/>
                </a:solidFill>
                <a:effectLst/>
                <a:latin typeface="Calibri" panose="020F0502020204030204" pitchFamily="34" charset="0"/>
                <a:ea typeface="Calibri" panose="020F0502020204030204" pitchFamily="34" charset="0"/>
                <a:cs typeface="Arial (Headings CS)"/>
              </a:rPr>
              <a:t>London</a:t>
            </a:r>
            <a:endParaRPr lang="nb-NO" sz="1100">
              <a:solidFill>
                <a:schemeClr val="tx1"/>
              </a:solidFill>
              <a:effectLst/>
              <a:latin typeface="Arial" panose="020B0604020202020204" pitchFamily="34" charset="0"/>
              <a:ea typeface="Arial" panose="020B0604020202020204" pitchFamily="34" charset="0"/>
              <a:cs typeface="Arial (Headings CS)"/>
            </a:endParaRPr>
          </a:p>
          <a:p>
            <a:pPr>
              <a:lnSpc>
                <a:spcPct val="106000"/>
              </a:lnSpc>
              <a:spcAft>
                <a:spcPts val="600"/>
              </a:spcAft>
            </a:pPr>
            <a:r>
              <a:rPr lang="nb-NO" sz="1600" b="1" kern="1200">
                <a:solidFill>
                  <a:schemeClr val="tx1"/>
                </a:solidFill>
                <a:effectLst/>
                <a:latin typeface="Calibri" panose="020F0502020204030204" pitchFamily="34" charset="0"/>
                <a:ea typeface="Calibri" panose="020F0502020204030204" pitchFamily="34" charset="0"/>
                <a:cs typeface="Arial (Headings CS)"/>
              </a:rPr>
              <a:t>Sverige</a:t>
            </a:r>
          </a:p>
          <a:p>
            <a:pPr>
              <a:lnSpc>
                <a:spcPct val="106000"/>
              </a:lnSpc>
              <a:spcAft>
                <a:spcPts val="600"/>
              </a:spcAft>
            </a:pPr>
            <a:r>
              <a:rPr lang="nb-NO" sz="1400" kern="1200">
                <a:solidFill>
                  <a:schemeClr val="tx1"/>
                </a:solidFill>
                <a:effectLst/>
                <a:latin typeface="Calibri" panose="020F0502020204030204" pitchFamily="34" charset="0"/>
                <a:ea typeface="Calibri" panose="020F0502020204030204" pitchFamily="34" charset="0"/>
                <a:cs typeface="Arial (Headings CS)"/>
              </a:rPr>
              <a:t>Stockholm</a:t>
            </a:r>
            <a:endParaRPr lang="nb-NO" sz="1100">
              <a:solidFill>
                <a:schemeClr val="tx1"/>
              </a:solidFill>
              <a:effectLst/>
              <a:latin typeface="Arial" panose="020B0604020202020204" pitchFamily="34" charset="0"/>
              <a:ea typeface="Arial" panose="020B0604020202020204" pitchFamily="34" charset="0"/>
              <a:cs typeface="Arial (Headings CS)"/>
            </a:endParaRPr>
          </a:p>
          <a:p>
            <a:pPr>
              <a:lnSpc>
                <a:spcPct val="106000"/>
              </a:lnSpc>
              <a:spcAft>
                <a:spcPts val="600"/>
              </a:spcAft>
            </a:pPr>
            <a:r>
              <a:rPr lang="nb-NO" sz="1600" b="1" kern="1200">
                <a:solidFill>
                  <a:schemeClr val="tx1"/>
                </a:solidFill>
                <a:effectLst/>
                <a:latin typeface="Calibri" panose="020F0502020204030204" pitchFamily="34" charset="0"/>
                <a:ea typeface="Calibri" panose="020F0502020204030204" pitchFamily="34" charset="0"/>
                <a:cs typeface="Arial (Headings CS)"/>
              </a:rPr>
              <a:t>Australia</a:t>
            </a:r>
            <a:endParaRPr lang="nb-NO" sz="1100">
              <a:solidFill>
                <a:schemeClr val="tx1"/>
              </a:solidFill>
              <a:effectLst/>
              <a:latin typeface="Arial" panose="020B0604020202020204" pitchFamily="34" charset="0"/>
              <a:ea typeface="Arial" panose="020B0604020202020204" pitchFamily="34" charset="0"/>
              <a:cs typeface="Arial (Headings CS)"/>
            </a:endParaRPr>
          </a:p>
          <a:p>
            <a:pPr>
              <a:lnSpc>
                <a:spcPct val="106000"/>
              </a:lnSpc>
              <a:spcAft>
                <a:spcPts val="600"/>
              </a:spcAft>
            </a:pPr>
            <a:r>
              <a:rPr lang="nb-NO" sz="1400" kern="1200">
                <a:solidFill>
                  <a:schemeClr val="tx1"/>
                </a:solidFill>
                <a:effectLst/>
                <a:latin typeface="Calibri" panose="020F0502020204030204" pitchFamily="34" charset="0"/>
                <a:ea typeface="Calibri" panose="020F0502020204030204" pitchFamily="34" charset="0"/>
                <a:cs typeface="Arial (Headings CS)"/>
              </a:rPr>
              <a:t>Perth</a:t>
            </a:r>
            <a:endParaRPr lang="nb-NO" sz="1100">
              <a:solidFill>
                <a:schemeClr val="tx1"/>
              </a:solidFill>
              <a:effectLst/>
              <a:latin typeface="Arial" panose="020B0604020202020204" pitchFamily="34" charset="0"/>
              <a:ea typeface="Arial" panose="020B0604020202020204" pitchFamily="34" charset="0"/>
              <a:cs typeface="Arial (Headings CS)"/>
            </a:endParaRPr>
          </a:p>
          <a:p>
            <a:pPr>
              <a:lnSpc>
                <a:spcPct val="106000"/>
              </a:lnSpc>
              <a:spcAft>
                <a:spcPts val="600"/>
              </a:spcAft>
            </a:pPr>
            <a:r>
              <a:rPr lang="nb-NO" sz="1600" b="1" kern="1200">
                <a:solidFill>
                  <a:schemeClr val="tx1"/>
                </a:solidFill>
                <a:effectLst/>
                <a:latin typeface="Calibri" panose="020F0502020204030204" pitchFamily="34" charset="0"/>
                <a:ea typeface="Calibri" panose="020F0502020204030204" pitchFamily="34" charset="0"/>
                <a:cs typeface="Arial (Headings CS)"/>
              </a:rPr>
              <a:t>Singapore</a:t>
            </a:r>
            <a:endParaRPr lang="nb-NO" sz="1100">
              <a:solidFill>
                <a:schemeClr val="tx1"/>
              </a:solidFill>
              <a:effectLst/>
              <a:latin typeface="Arial" panose="020B0604020202020204" pitchFamily="34" charset="0"/>
              <a:ea typeface="Arial" panose="020B0604020202020204" pitchFamily="34" charset="0"/>
              <a:cs typeface="Arial (Headings CS)"/>
            </a:endParaRPr>
          </a:p>
        </p:txBody>
      </p:sp>
      <p:sp>
        <p:nvSpPr>
          <p:cNvPr id="8" name="Oval 11">
            <a:extLst>
              <a:ext uri="{FF2B5EF4-FFF2-40B4-BE49-F238E27FC236}">
                <a16:creationId xmlns:a16="http://schemas.microsoft.com/office/drawing/2014/main" id="{51D1D34C-1B09-0943-4AEE-DA2190CA8DEB}"/>
              </a:ext>
            </a:extLst>
          </p:cNvPr>
          <p:cNvSpPr/>
          <p:nvPr userDrawn="1"/>
        </p:nvSpPr>
        <p:spPr>
          <a:xfrm>
            <a:off x="6443148" y="2051304"/>
            <a:ext cx="108161" cy="108161"/>
          </a:xfrm>
          <a:prstGeom prst="ellipse">
            <a:avLst/>
          </a:prstGeom>
          <a:solidFill>
            <a:srgbClr val="2972FF"/>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FFFFFF"/>
              </a:solidFill>
              <a:effectLst/>
              <a:uLnTx/>
              <a:uFillTx/>
              <a:latin typeface="AktivGrotesk-Regular"/>
              <a:ea typeface="+mn-ea"/>
              <a:cs typeface="Arial"/>
            </a:endParaRPr>
          </a:p>
        </p:txBody>
      </p:sp>
    </p:spTree>
    <p:extLst>
      <p:ext uri="{BB962C8B-B14F-4D97-AF65-F5344CB8AC3E}">
        <p14:creationId xmlns:p14="http://schemas.microsoft.com/office/powerpoint/2010/main" val="302973465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Tittellysbilde">
    <p:spTree>
      <p:nvGrpSpPr>
        <p:cNvPr id="1" name=""/>
        <p:cNvGrpSpPr/>
        <p:nvPr/>
      </p:nvGrpSpPr>
      <p:grpSpPr>
        <a:xfrm>
          <a:off x="0" y="0"/>
          <a:ext cx="0" cy="0"/>
          <a:chOff x="0" y="0"/>
          <a:chExt cx="0" cy="0"/>
        </a:xfrm>
      </p:grpSpPr>
      <p:sp>
        <p:nvSpPr>
          <p:cNvPr id="14" name="Frihåndsform: figur 13">
            <a:extLst>
              <a:ext uri="{FF2B5EF4-FFF2-40B4-BE49-F238E27FC236}">
                <a16:creationId xmlns:a16="http://schemas.microsoft.com/office/drawing/2014/main" id="{914B0F82-C63F-778B-E348-BA03FF086B67}"/>
              </a:ext>
            </a:extLst>
          </p:cNvPr>
          <p:cNvSpPr/>
          <p:nvPr userDrawn="1"/>
        </p:nvSpPr>
        <p:spPr>
          <a:xfrm>
            <a:off x="1" y="4305813"/>
            <a:ext cx="5851439" cy="1086584"/>
          </a:xfrm>
          <a:custGeom>
            <a:avLst/>
            <a:gdLst>
              <a:gd name="connsiteX0" fmla="*/ 0 w 5851439"/>
              <a:gd name="connsiteY0" fmla="*/ 0 h 1086584"/>
              <a:gd name="connsiteX1" fmla="*/ 5456705 w 5851439"/>
              <a:gd name="connsiteY1" fmla="*/ 0 h 1086584"/>
              <a:gd name="connsiteX2" fmla="*/ 5851439 w 5851439"/>
              <a:gd name="connsiteY2" fmla="*/ 394734 h 1086584"/>
              <a:gd name="connsiteX3" fmla="*/ 5851439 w 5851439"/>
              <a:gd name="connsiteY3" fmla="*/ 691850 h 1086584"/>
              <a:gd name="connsiteX4" fmla="*/ 5456705 w 5851439"/>
              <a:gd name="connsiteY4" fmla="*/ 1086584 h 1086584"/>
              <a:gd name="connsiteX5" fmla="*/ 0 w 5851439"/>
              <a:gd name="connsiteY5" fmla="*/ 1086584 h 10865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851439" h="1086584">
                <a:moveTo>
                  <a:pt x="0" y="0"/>
                </a:moveTo>
                <a:lnTo>
                  <a:pt x="5456705" y="0"/>
                </a:lnTo>
                <a:cubicBezTo>
                  <a:pt x="5674711" y="0"/>
                  <a:pt x="5851439" y="176728"/>
                  <a:pt x="5851439" y="394734"/>
                </a:cubicBezTo>
                <a:lnTo>
                  <a:pt x="5851439" y="691850"/>
                </a:lnTo>
                <a:cubicBezTo>
                  <a:pt x="5851439" y="909856"/>
                  <a:pt x="5674711" y="1086584"/>
                  <a:pt x="5456705" y="1086584"/>
                </a:cubicBezTo>
                <a:lnTo>
                  <a:pt x="0" y="1086584"/>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sp>
        <p:nvSpPr>
          <p:cNvPr id="11" name="Frihåndsform: figur 10">
            <a:extLst>
              <a:ext uri="{FF2B5EF4-FFF2-40B4-BE49-F238E27FC236}">
                <a16:creationId xmlns:a16="http://schemas.microsoft.com/office/drawing/2014/main" id="{30E5B8B8-97FB-B19F-D312-B4B35640D929}"/>
              </a:ext>
            </a:extLst>
          </p:cNvPr>
          <p:cNvSpPr/>
          <p:nvPr userDrawn="1"/>
        </p:nvSpPr>
        <p:spPr>
          <a:xfrm>
            <a:off x="0" y="736447"/>
            <a:ext cx="10652468" cy="4112658"/>
          </a:xfrm>
          <a:custGeom>
            <a:avLst/>
            <a:gdLst>
              <a:gd name="connsiteX0" fmla="*/ 0 w 10652468"/>
              <a:gd name="connsiteY0" fmla="*/ 0 h 4112658"/>
              <a:gd name="connsiteX1" fmla="*/ 10224587 w 10652468"/>
              <a:gd name="connsiteY1" fmla="*/ 0 h 4112658"/>
              <a:gd name="connsiteX2" fmla="*/ 10652468 w 10652468"/>
              <a:gd name="connsiteY2" fmla="*/ 427881 h 4112658"/>
              <a:gd name="connsiteX3" fmla="*/ 10652468 w 10652468"/>
              <a:gd name="connsiteY3" fmla="*/ 3684777 h 4112658"/>
              <a:gd name="connsiteX4" fmla="*/ 10224587 w 10652468"/>
              <a:gd name="connsiteY4" fmla="*/ 4112658 h 4112658"/>
              <a:gd name="connsiteX5" fmla="*/ 0 w 10652468"/>
              <a:gd name="connsiteY5" fmla="*/ 4112658 h 41126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652468" h="4112658">
                <a:moveTo>
                  <a:pt x="0" y="0"/>
                </a:moveTo>
                <a:lnTo>
                  <a:pt x="10224587" y="0"/>
                </a:lnTo>
                <a:cubicBezTo>
                  <a:pt x="10460899" y="0"/>
                  <a:pt x="10652468" y="191569"/>
                  <a:pt x="10652468" y="427881"/>
                </a:cubicBezTo>
                <a:lnTo>
                  <a:pt x="10652468" y="3684777"/>
                </a:lnTo>
                <a:cubicBezTo>
                  <a:pt x="10652468" y="3921089"/>
                  <a:pt x="10460899" y="4112658"/>
                  <a:pt x="10224587" y="4112658"/>
                </a:cubicBezTo>
                <a:lnTo>
                  <a:pt x="0" y="4112658"/>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pic>
        <p:nvPicPr>
          <p:cNvPr id="9" name="Picture 6">
            <a:extLst>
              <a:ext uri="{FF2B5EF4-FFF2-40B4-BE49-F238E27FC236}">
                <a16:creationId xmlns:a16="http://schemas.microsoft.com/office/drawing/2014/main" id="{AC7869D2-6C3E-38DE-A0BC-B5F09ABCBD7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88800" y="6224400"/>
            <a:ext cx="1249200" cy="302179"/>
          </a:xfrm>
          <a:prstGeom prst="rect">
            <a:avLst/>
          </a:prstGeom>
        </p:spPr>
      </p:pic>
      <p:sp>
        <p:nvSpPr>
          <p:cNvPr id="2" name="Tittel 1">
            <a:extLst>
              <a:ext uri="{FF2B5EF4-FFF2-40B4-BE49-F238E27FC236}">
                <a16:creationId xmlns:a16="http://schemas.microsoft.com/office/drawing/2014/main" id="{D203A891-1F18-C27A-374D-636AFF7BC12E}"/>
              </a:ext>
            </a:extLst>
          </p:cNvPr>
          <p:cNvSpPr>
            <a:spLocks noGrp="1"/>
          </p:cNvSpPr>
          <p:nvPr>
            <p:ph type="ctrTitle"/>
          </p:nvPr>
        </p:nvSpPr>
        <p:spPr>
          <a:xfrm>
            <a:off x="989263" y="1053033"/>
            <a:ext cx="9383461" cy="3412581"/>
          </a:xfrm>
        </p:spPr>
        <p:txBody>
          <a:bodyPr anchor="ctr">
            <a:normAutofit/>
          </a:bodyPr>
          <a:lstStyle>
            <a:lvl1pPr algn="l">
              <a:lnSpc>
                <a:spcPts val="5600"/>
              </a:lnSpc>
              <a:defRPr sz="4800" b="1">
                <a:solidFill>
                  <a:schemeClr val="bg1"/>
                </a:solidFill>
              </a:defRPr>
            </a:lvl1pPr>
          </a:lstStyle>
          <a:p>
            <a:r>
              <a:rPr lang="en-US"/>
              <a:t>Click to edit Master title style</a:t>
            </a:r>
            <a:endParaRPr lang="en-GB"/>
          </a:p>
        </p:txBody>
      </p:sp>
      <p:sp>
        <p:nvSpPr>
          <p:cNvPr id="4" name="Plassholder for dato 3">
            <a:extLst>
              <a:ext uri="{FF2B5EF4-FFF2-40B4-BE49-F238E27FC236}">
                <a16:creationId xmlns:a16="http://schemas.microsoft.com/office/drawing/2014/main" id="{FED23DD3-96DB-DE88-2CD1-1277B8FF6F74}"/>
              </a:ext>
            </a:extLst>
          </p:cNvPr>
          <p:cNvSpPr>
            <a:spLocks noGrp="1"/>
          </p:cNvSpPr>
          <p:nvPr>
            <p:ph type="dt" sz="half" idx="10"/>
          </p:nvPr>
        </p:nvSpPr>
        <p:spPr/>
        <p:txBody>
          <a:bodyPr/>
          <a:lstStyle/>
          <a:p>
            <a:fld id="{4ED5B712-43F8-4681-813F-036AD1B14B89}" type="datetime1">
              <a:rPr lang="en-GB" smtClean="0"/>
              <a:t>08/11/2024</a:t>
            </a:fld>
            <a:endParaRPr lang="en-GB"/>
          </a:p>
        </p:txBody>
      </p:sp>
      <p:sp>
        <p:nvSpPr>
          <p:cNvPr id="5" name="Plassholder for bunntekst 4">
            <a:extLst>
              <a:ext uri="{FF2B5EF4-FFF2-40B4-BE49-F238E27FC236}">
                <a16:creationId xmlns:a16="http://schemas.microsoft.com/office/drawing/2014/main" id="{047D9EA5-A5CC-D0C2-B8A6-4A3F4A034299}"/>
              </a:ext>
            </a:extLst>
          </p:cNvPr>
          <p:cNvSpPr>
            <a:spLocks noGrp="1"/>
          </p:cNvSpPr>
          <p:nvPr>
            <p:ph type="ftr" sz="quarter" idx="11"/>
          </p:nvPr>
        </p:nvSpPr>
        <p:spPr/>
        <p:txBody>
          <a:bodyPr/>
          <a:lstStyle/>
          <a:p>
            <a:endParaRPr lang="en-GB"/>
          </a:p>
        </p:txBody>
      </p:sp>
      <p:sp>
        <p:nvSpPr>
          <p:cNvPr id="18" name="Undertittel 2">
            <a:extLst>
              <a:ext uri="{FF2B5EF4-FFF2-40B4-BE49-F238E27FC236}">
                <a16:creationId xmlns:a16="http://schemas.microsoft.com/office/drawing/2014/main" id="{5DCDDAAE-1C7F-F3D1-5659-162FCA8E4845}"/>
              </a:ext>
            </a:extLst>
          </p:cNvPr>
          <p:cNvSpPr>
            <a:spLocks noGrp="1"/>
          </p:cNvSpPr>
          <p:nvPr>
            <p:ph type="subTitle" idx="1"/>
          </p:nvPr>
        </p:nvSpPr>
        <p:spPr>
          <a:xfrm>
            <a:off x="1039236" y="4922681"/>
            <a:ext cx="4390013" cy="359477"/>
          </a:xfrm>
        </p:spPr>
        <p:txBody>
          <a:bodyPr>
            <a:normAutofit/>
          </a:bodyPr>
          <a:lstStyle>
            <a:lvl1pPr marL="0" indent="0" algn="l">
              <a:lnSpc>
                <a:spcPct val="100000"/>
              </a:lnSpc>
              <a:spcBef>
                <a:spcPts val="0"/>
              </a:spcBef>
              <a:buNone/>
              <a:defRPr sz="1400">
                <a:solidFill>
                  <a:schemeClr val="lt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19" name="Plassholder for lysbildenummer 4">
            <a:extLst>
              <a:ext uri="{FF2B5EF4-FFF2-40B4-BE49-F238E27FC236}">
                <a16:creationId xmlns:a16="http://schemas.microsoft.com/office/drawing/2014/main" id="{4FDAF359-0D69-0BB9-A1D6-EB4FA493D1EB}"/>
              </a:ext>
            </a:extLst>
          </p:cNvPr>
          <p:cNvSpPr>
            <a:spLocks noGrp="1"/>
          </p:cNvSpPr>
          <p:nvPr>
            <p:ph type="sldNum" sz="quarter" idx="12"/>
          </p:nvPr>
        </p:nvSpPr>
        <p:spPr>
          <a:xfrm>
            <a:off x="0" y="-244839"/>
            <a:ext cx="586545" cy="107722"/>
          </a:xfrm>
        </p:spPr>
        <p:txBody>
          <a:bodyPr>
            <a:spAutoFit/>
          </a:bodyPr>
          <a:lstStyle>
            <a:lvl1pPr>
              <a:defRPr sz="100"/>
            </a:lvl1pPr>
          </a:lstStyle>
          <a:p>
            <a:fld id="{431395A8-EFA2-4C09-BFB9-F80178931A29}" type="slidenum">
              <a:rPr lang="en-GB" smtClean="0"/>
              <a:pPr/>
              <a:t>‹#›</a:t>
            </a:fld>
            <a:endParaRPr lang="en-GB"/>
          </a:p>
        </p:txBody>
      </p:sp>
    </p:spTree>
    <p:extLst>
      <p:ext uri="{BB962C8B-B14F-4D97-AF65-F5344CB8AC3E}">
        <p14:creationId xmlns:p14="http://schemas.microsoft.com/office/powerpoint/2010/main" val="410847540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Tittellysbilde med bilde">
    <p:spTree>
      <p:nvGrpSpPr>
        <p:cNvPr id="1" name=""/>
        <p:cNvGrpSpPr/>
        <p:nvPr/>
      </p:nvGrpSpPr>
      <p:grpSpPr>
        <a:xfrm>
          <a:off x="0" y="0"/>
          <a:ext cx="0" cy="0"/>
          <a:chOff x="0" y="0"/>
          <a:chExt cx="0" cy="0"/>
        </a:xfrm>
      </p:grpSpPr>
      <p:sp>
        <p:nvSpPr>
          <p:cNvPr id="30" name="Plassholder for bilde 29">
            <a:extLst>
              <a:ext uri="{FF2B5EF4-FFF2-40B4-BE49-F238E27FC236}">
                <a16:creationId xmlns:a16="http://schemas.microsoft.com/office/drawing/2014/main" id="{CFFACC77-FB24-2C2A-787A-E3C906E583E0}"/>
              </a:ext>
            </a:extLst>
          </p:cNvPr>
          <p:cNvSpPr>
            <a:spLocks noGrp="1"/>
          </p:cNvSpPr>
          <p:nvPr>
            <p:ph type="pic" sz="quarter" idx="13"/>
          </p:nvPr>
        </p:nvSpPr>
        <p:spPr>
          <a:xfrm>
            <a:off x="5829295" y="0"/>
            <a:ext cx="6362705" cy="6858000"/>
          </a:xfrm>
          <a:custGeom>
            <a:avLst/>
            <a:gdLst>
              <a:gd name="connsiteX0" fmla="*/ 7602 w 6362705"/>
              <a:gd name="connsiteY0" fmla="*/ 0 h 6858000"/>
              <a:gd name="connsiteX1" fmla="*/ 6362705 w 6362705"/>
              <a:gd name="connsiteY1" fmla="*/ 0 h 6858000"/>
              <a:gd name="connsiteX2" fmla="*/ 6362705 w 6362705"/>
              <a:gd name="connsiteY2" fmla="*/ 6858000 h 6858000"/>
              <a:gd name="connsiteX3" fmla="*/ 1073655 w 6362705"/>
              <a:gd name="connsiteY3" fmla="*/ 6858000 h 6858000"/>
              <a:gd name="connsiteX4" fmla="*/ 0 w 6362705"/>
              <a:gd name="connsiteY4" fmla="*/ 5784345 h 6858000"/>
              <a:gd name="connsiteX5" fmla="*/ 0 w 6362705"/>
              <a:gd name="connsiteY5" fmla="*/ 5472257 h 6858000"/>
              <a:gd name="connsiteX6" fmla="*/ 241717 w 6362705"/>
              <a:gd name="connsiteY6" fmla="*/ 5472257 h 6858000"/>
              <a:gd name="connsiteX7" fmla="*/ 768581 w 6362705"/>
              <a:gd name="connsiteY7" fmla="*/ 4945393 h 6858000"/>
              <a:gd name="connsiteX8" fmla="*/ 768581 w 6362705"/>
              <a:gd name="connsiteY8" fmla="*/ 4361417 h 6858000"/>
              <a:gd name="connsiteX9" fmla="*/ 768581 w 6362705"/>
              <a:gd name="connsiteY9" fmla="*/ 2167383 h 6858000"/>
              <a:gd name="connsiteX10" fmla="*/ 768581 w 6362705"/>
              <a:gd name="connsiteY10" fmla="*/ 1583407 h 6858000"/>
              <a:gd name="connsiteX11" fmla="*/ 241717 w 6362705"/>
              <a:gd name="connsiteY11" fmla="*/ 1056543 h 6858000"/>
              <a:gd name="connsiteX12" fmla="*/ 0 w 6362705"/>
              <a:gd name="connsiteY12" fmla="*/ 1056543 h 6858000"/>
              <a:gd name="connsiteX13" fmla="*/ 0 w 6362705"/>
              <a:gd name="connsiteY13" fmla="*/ 123255 h 6858000"/>
              <a:gd name="connsiteX14" fmla="*/ 5544 w 6362705"/>
              <a:gd name="connsiteY14" fmla="*/ 1348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6362705" h="6858000">
                <a:moveTo>
                  <a:pt x="7602" y="0"/>
                </a:moveTo>
                <a:lnTo>
                  <a:pt x="6362705" y="0"/>
                </a:lnTo>
                <a:lnTo>
                  <a:pt x="6362705" y="6858000"/>
                </a:lnTo>
                <a:lnTo>
                  <a:pt x="1073655" y="6858000"/>
                </a:lnTo>
                <a:cubicBezTo>
                  <a:pt x="480692" y="6858000"/>
                  <a:pt x="0" y="6377308"/>
                  <a:pt x="0" y="5784345"/>
                </a:cubicBezTo>
                <a:lnTo>
                  <a:pt x="0" y="5472257"/>
                </a:lnTo>
                <a:lnTo>
                  <a:pt x="241717" y="5472257"/>
                </a:lnTo>
                <a:cubicBezTo>
                  <a:pt x="532696" y="5472257"/>
                  <a:pt x="768581" y="5236372"/>
                  <a:pt x="768581" y="4945393"/>
                </a:cubicBezTo>
                <a:lnTo>
                  <a:pt x="768581" y="4361417"/>
                </a:lnTo>
                <a:lnTo>
                  <a:pt x="768581" y="2167383"/>
                </a:lnTo>
                <a:lnTo>
                  <a:pt x="768581" y="1583407"/>
                </a:lnTo>
                <a:cubicBezTo>
                  <a:pt x="768581" y="1292428"/>
                  <a:pt x="532696" y="1056543"/>
                  <a:pt x="241717" y="1056543"/>
                </a:cubicBezTo>
                <a:lnTo>
                  <a:pt x="0" y="1056543"/>
                </a:lnTo>
                <a:lnTo>
                  <a:pt x="0" y="123255"/>
                </a:lnTo>
                <a:cubicBezTo>
                  <a:pt x="0" y="86195"/>
                  <a:pt x="1878" y="49573"/>
                  <a:pt x="5544" y="13480"/>
                </a:cubicBezTo>
                <a:close/>
              </a:path>
            </a:pathLst>
          </a:custGeom>
          <a:solidFill>
            <a:schemeClr val="bg1">
              <a:lumMod val="75000"/>
            </a:schemeClr>
          </a:solidFill>
        </p:spPr>
        <p:txBody>
          <a:bodyPr wrap="square" tIns="870268">
            <a:noAutofit/>
          </a:bodyPr>
          <a:lstStyle>
            <a:lvl1pPr marL="228600" indent="-228600" algn="ctr" defTabSz="914400" rtl="0" eaLnBrk="1" latinLnBrk="0" hangingPunct="1">
              <a:lnSpc>
                <a:spcPct val="90000"/>
              </a:lnSpc>
              <a:spcBef>
                <a:spcPts val="1000"/>
              </a:spcBef>
              <a:buFont typeface="Arial" panose="020B0604020202020204" pitchFamily="34" charset="0"/>
              <a:buNone/>
              <a:defRPr sz="2000"/>
            </a:lvl1pPr>
          </a:lstStyle>
          <a:p>
            <a:r>
              <a:rPr lang="en-US"/>
              <a:t>Click icon to add picture</a:t>
            </a:r>
            <a:endParaRPr lang="nb-NO"/>
          </a:p>
        </p:txBody>
      </p:sp>
      <p:sp>
        <p:nvSpPr>
          <p:cNvPr id="13" name="Frihåndsform: figur 12">
            <a:extLst>
              <a:ext uri="{FF2B5EF4-FFF2-40B4-BE49-F238E27FC236}">
                <a16:creationId xmlns:a16="http://schemas.microsoft.com/office/drawing/2014/main" id="{DD5D392F-451B-2E97-93E5-84CADFE79C76}"/>
              </a:ext>
            </a:extLst>
          </p:cNvPr>
          <p:cNvSpPr/>
          <p:nvPr userDrawn="1"/>
        </p:nvSpPr>
        <p:spPr>
          <a:xfrm>
            <a:off x="0" y="1640519"/>
            <a:ext cx="6597876" cy="3831738"/>
          </a:xfrm>
          <a:custGeom>
            <a:avLst/>
            <a:gdLst>
              <a:gd name="connsiteX0" fmla="*/ 0 w 6597876"/>
              <a:gd name="connsiteY0" fmla="*/ 0 h 3831738"/>
              <a:gd name="connsiteX1" fmla="*/ 6071012 w 6597876"/>
              <a:gd name="connsiteY1" fmla="*/ 0 h 3831738"/>
              <a:gd name="connsiteX2" fmla="*/ 6597876 w 6597876"/>
              <a:gd name="connsiteY2" fmla="*/ 526864 h 3831738"/>
              <a:gd name="connsiteX3" fmla="*/ 6597876 w 6597876"/>
              <a:gd name="connsiteY3" fmla="*/ 3304874 h 3831738"/>
              <a:gd name="connsiteX4" fmla="*/ 6071012 w 6597876"/>
              <a:gd name="connsiteY4" fmla="*/ 3831738 h 3831738"/>
              <a:gd name="connsiteX5" fmla="*/ 0 w 6597876"/>
              <a:gd name="connsiteY5" fmla="*/ 3831738 h 38317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597876" h="3831738">
                <a:moveTo>
                  <a:pt x="0" y="0"/>
                </a:moveTo>
                <a:lnTo>
                  <a:pt x="6071012" y="0"/>
                </a:lnTo>
                <a:cubicBezTo>
                  <a:pt x="6361991" y="0"/>
                  <a:pt x="6597876" y="235885"/>
                  <a:pt x="6597876" y="526864"/>
                </a:cubicBezTo>
                <a:lnTo>
                  <a:pt x="6597876" y="3304874"/>
                </a:lnTo>
                <a:cubicBezTo>
                  <a:pt x="6597876" y="3595853"/>
                  <a:pt x="6361991" y="3831738"/>
                  <a:pt x="6071012" y="3831738"/>
                </a:cubicBezTo>
                <a:lnTo>
                  <a:pt x="0" y="3831738"/>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sp>
        <p:nvSpPr>
          <p:cNvPr id="26" name="Frihåndsform: figur 25">
            <a:extLst>
              <a:ext uri="{FF2B5EF4-FFF2-40B4-BE49-F238E27FC236}">
                <a16:creationId xmlns:a16="http://schemas.microsoft.com/office/drawing/2014/main" id="{892BCDB3-75FF-7A26-7C22-5EBF1A8DCE6F}"/>
              </a:ext>
            </a:extLst>
          </p:cNvPr>
          <p:cNvSpPr/>
          <p:nvPr userDrawn="1"/>
        </p:nvSpPr>
        <p:spPr>
          <a:xfrm>
            <a:off x="0" y="1056543"/>
            <a:ext cx="6597876" cy="3831738"/>
          </a:xfrm>
          <a:custGeom>
            <a:avLst/>
            <a:gdLst>
              <a:gd name="connsiteX0" fmla="*/ 0 w 6597876"/>
              <a:gd name="connsiteY0" fmla="*/ 0 h 3831738"/>
              <a:gd name="connsiteX1" fmla="*/ 6071012 w 6597876"/>
              <a:gd name="connsiteY1" fmla="*/ 0 h 3831738"/>
              <a:gd name="connsiteX2" fmla="*/ 6597876 w 6597876"/>
              <a:gd name="connsiteY2" fmla="*/ 526864 h 3831738"/>
              <a:gd name="connsiteX3" fmla="*/ 6597876 w 6597876"/>
              <a:gd name="connsiteY3" fmla="*/ 3304874 h 3831738"/>
              <a:gd name="connsiteX4" fmla="*/ 6071012 w 6597876"/>
              <a:gd name="connsiteY4" fmla="*/ 3831738 h 3831738"/>
              <a:gd name="connsiteX5" fmla="*/ 0 w 6597876"/>
              <a:gd name="connsiteY5" fmla="*/ 3831738 h 38317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597876" h="3831738">
                <a:moveTo>
                  <a:pt x="0" y="0"/>
                </a:moveTo>
                <a:lnTo>
                  <a:pt x="6071012" y="0"/>
                </a:lnTo>
                <a:cubicBezTo>
                  <a:pt x="6361991" y="0"/>
                  <a:pt x="6597876" y="235885"/>
                  <a:pt x="6597876" y="526864"/>
                </a:cubicBezTo>
                <a:lnTo>
                  <a:pt x="6597876" y="3304874"/>
                </a:lnTo>
                <a:cubicBezTo>
                  <a:pt x="6597876" y="3595853"/>
                  <a:pt x="6361991" y="3831738"/>
                  <a:pt x="6071012" y="3831738"/>
                </a:cubicBezTo>
                <a:lnTo>
                  <a:pt x="0" y="3831738"/>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pic>
        <p:nvPicPr>
          <p:cNvPr id="9" name="Picture 6">
            <a:extLst>
              <a:ext uri="{FF2B5EF4-FFF2-40B4-BE49-F238E27FC236}">
                <a16:creationId xmlns:a16="http://schemas.microsoft.com/office/drawing/2014/main" id="{AC7869D2-6C3E-38DE-A0BC-B5F09ABCBD7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88800" y="6224400"/>
            <a:ext cx="1249200" cy="302179"/>
          </a:xfrm>
          <a:prstGeom prst="rect">
            <a:avLst/>
          </a:prstGeom>
        </p:spPr>
      </p:pic>
      <p:sp>
        <p:nvSpPr>
          <p:cNvPr id="4" name="Plassholder for dato 3">
            <a:extLst>
              <a:ext uri="{FF2B5EF4-FFF2-40B4-BE49-F238E27FC236}">
                <a16:creationId xmlns:a16="http://schemas.microsoft.com/office/drawing/2014/main" id="{FED23DD3-96DB-DE88-2CD1-1277B8FF6F74}"/>
              </a:ext>
            </a:extLst>
          </p:cNvPr>
          <p:cNvSpPr>
            <a:spLocks noGrp="1"/>
          </p:cNvSpPr>
          <p:nvPr>
            <p:ph type="dt" sz="half" idx="10"/>
          </p:nvPr>
        </p:nvSpPr>
        <p:spPr/>
        <p:txBody>
          <a:bodyPr/>
          <a:lstStyle/>
          <a:p>
            <a:fld id="{E1BBE5AC-51DE-40CF-81EC-846F8DB2EAC7}" type="datetime1">
              <a:rPr lang="en-GB" smtClean="0"/>
              <a:t>08/11/2024</a:t>
            </a:fld>
            <a:endParaRPr lang="en-GB"/>
          </a:p>
        </p:txBody>
      </p:sp>
      <p:sp>
        <p:nvSpPr>
          <p:cNvPr id="5" name="Plassholder for bunntekst 4">
            <a:extLst>
              <a:ext uri="{FF2B5EF4-FFF2-40B4-BE49-F238E27FC236}">
                <a16:creationId xmlns:a16="http://schemas.microsoft.com/office/drawing/2014/main" id="{047D9EA5-A5CC-D0C2-B8A6-4A3F4A034299}"/>
              </a:ext>
            </a:extLst>
          </p:cNvPr>
          <p:cNvSpPr>
            <a:spLocks noGrp="1"/>
          </p:cNvSpPr>
          <p:nvPr>
            <p:ph type="ftr" sz="quarter" idx="11"/>
          </p:nvPr>
        </p:nvSpPr>
        <p:spPr/>
        <p:txBody>
          <a:bodyPr/>
          <a:lstStyle/>
          <a:p>
            <a:endParaRPr lang="en-GB"/>
          </a:p>
        </p:txBody>
      </p:sp>
      <p:sp>
        <p:nvSpPr>
          <p:cNvPr id="24" name="Undertittel 2">
            <a:extLst>
              <a:ext uri="{FF2B5EF4-FFF2-40B4-BE49-F238E27FC236}">
                <a16:creationId xmlns:a16="http://schemas.microsoft.com/office/drawing/2014/main" id="{A960CAEB-4411-A01E-5035-61133424766F}"/>
              </a:ext>
            </a:extLst>
          </p:cNvPr>
          <p:cNvSpPr>
            <a:spLocks noGrp="1"/>
          </p:cNvSpPr>
          <p:nvPr>
            <p:ph type="subTitle" idx="1"/>
          </p:nvPr>
        </p:nvSpPr>
        <p:spPr>
          <a:xfrm>
            <a:off x="1039236" y="4998881"/>
            <a:ext cx="4390013" cy="359477"/>
          </a:xfrm>
        </p:spPr>
        <p:txBody>
          <a:bodyPr>
            <a:normAutofit/>
          </a:bodyPr>
          <a:lstStyle>
            <a:lvl1pPr marL="0" indent="0" algn="l">
              <a:lnSpc>
                <a:spcPct val="100000"/>
              </a:lnSpc>
              <a:spcBef>
                <a:spcPts val="0"/>
              </a:spcBef>
              <a:buNone/>
              <a:defRPr sz="1400">
                <a:solidFill>
                  <a:schemeClr val="lt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31" name="Tittel 1">
            <a:extLst>
              <a:ext uri="{FF2B5EF4-FFF2-40B4-BE49-F238E27FC236}">
                <a16:creationId xmlns:a16="http://schemas.microsoft.com/office/drawing/2014/main" id="{53C89E79-20EC-62D7-D892-6FB3C1147377}"/>
              </a:ext>
            </a:extLst>
          </p:cNvPr>
          <p:cNvSpPr>
            <a:spLocks noGrp="1"/>
          </p:cNvSpPr>
          <p:nvPr>
            <p:ph type="ctrTitle"/>
          </p:nvPr>
        </p:nvSpPr>
        <p:spPr>
          <a:xfrm>
            <a:off x="989265" y="1306733"/>
            <a:ext cx="5354385" cy="3322418"/>
          </a:xfrm>
        </p:spPr>
        <p:txBody>
          <a:bodyPr anchor="ctr">
            <a:normAutofit/>
          </a:bodyPr>
          <a:lstStyle>
            <a:lvl1pPr algn="l">
              <a:lnSpc>
                <a:spcPct val="100000"/>
              </a:lnSpc>
              <a:defRPr sz="4200" b="1">
                <a:solidFill>
                  <a:schemeClr val="bg1"/>
                </a:solidFill>
              </a:defRPr>
            </a:lvl1pPr>
          </a:lstStyle>
          <a:p>
            <a:r>
              <a:rPr lang="en-US"/>
              <a:t>Click to edit Master title style</a:t>
            </a:r>
            <a:endParaRPr lang="en-GB"/>
          </a:p>
        </p:txBody>
      </p:sp>
      <p:sp>
        <p:nvSpPr>
          <p:cNvPr id="32" name="Plassholder for lysbildenummer 4">
            <a:extLst>
              <a:ext uri="{FF2B5EF4-FFF2-40B4-BE49-F238E27FC236}">
                <a16:creationId xmlns:a16="http://schemas.microsoft.com/office/drawing/2014/main" id="{455FC327-609F-7C42-77CF-D2C53FF829ED}"/>
              </a:ext>
            </a:extLst>
          </p:cNvPr>
          <p:cNvSpPr>
            <a:spLocks noGrp="1"/>
          </p:cNvSpPr>
          <p:nvPr>
            <p:ph type="sldNum" sz="quarter" idx="12"/>
          </p:nvPr>
        </p:nvSpPr>
        <p:spPr>
          <a:xfrm>
            <a:off x="0" y="-244839"/>
            <a:ext cx="586545" cy="107722"/>
          </a:xfrm>
        </p:spPr>
        <p:txBody>
          <a:bodyPr>
            <a:spAutoFit/>
          </a:bodyPr>
          <a:lstStyle>
            <a:lvl1pPr>
              <a:defRPr sz="100"/>
            </a:lvl1pPr>
          </a:lstStyle>
          <a:p>
            <a:fld id="{431395A8-EFA2-4C09-BFB9-F80178931A29}" type="slidenum">
              <a:rPr lang="en-GB" smtClean="0"/>
              <a:pPr/>
              <a:t>‹#›</a:t>
            </a:fld>
            <a:endParaRPr lang="en-GB"/>
          </a:p>
        </p:txBody>
      </p:sp>
    </p:spTree>
    <p:extLst>
      <p:ext uri="{BB962C8B-B14F-4D97-AF65-F5344CB8AC3E}">
        <p14:creationId xmlns:p14="http://schemas.microsoft.com/office/powerpoint/2010/main" val="165515902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Tittel og innho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3BB69EA4-EB27-1E68-0B84-5ED7BB85B171}"/>
              </a:ext>
            </a:extLst>
          </p:cNvPr>
          <p:cNvSpPr>
            <a:spLocks noGrp="1"/>
          </p:cNvSpPr>
          <p:nvPr>
            <p:ph type="title"/>
          </p:nvPr>
        </p:nvSpPr>
        <p:spPr>
          <a:xfrm>
            <a:off x="371475" y="333375"/>
            <a:ext cx="10831260" cy="1100978"/>
          </a:xfrm>
        </p:spPr>
        <p:txBody>
          <a:bodyPr anchor="ctr"/>
          <a:lstStyle>
            <a:lvl1pPr>
              <a:defRPr sz="4400"/>
            </a:lvl1pPr>
          </a:lstStyle>
          <a:p>
            <a:r>
              <a:rPr lang="en-US"/>
              <a:t>Click to edit Master title style</a:t>
            </a:r>
            <a:endParaRPr lang="en-GB"/>
          </a:p>
        </p:txBody>
      </p:sp>
      <p:sp>
        <p:nvSpPr>
          <p:cNvPr id="3" name="Plassholder for innhold 2">
            <a:extLst>
              <a:ext uri="{FF2B5EF4-FFF2-40B4-BE49-F238E27FC236}">
                <a16:creationId xmlns:a16="http://schemas.microsoft.com/office/drawing/2014/main" id="{1BFBAC58-2270-DC52-2E0E-E37CED84DD75}"/>
              </a:ext>
            </a:extLst>
          </p:cNvPr>
          <p:cNvSpPr>
            <a:spLocks noGrp="1"/>
          </p:cNvSpPr>
          <p:nvPr>
            <p:ph idx="1"/>
          </p:nvPr>
        </p:nvSpPr>
        <p:spPr>
          <a:xfrm>
            <a:off x="371475" y="1800000"/>
            <a:ext cx="10831260" cy="4349788"/>
          </a:xfrm>
        </p:spPr>
        <p:txBody>
          <a:bodyPr/>
          <a:lstStyle>
            <a:lvl1pPr marL="538163" indent="-358775">
              <a:defRPr sz="3200"/>
            </a:lvl1pPr>
            <a:lvl2pPr marL="896938" indent="-179388">
              <a:defRPr sz="2400"/>
            </a:lvl2pPr>
            <a:lvl3pPr marL="1255713" indent="-228600">
              <a:defRPr/>
            </a:lvl3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Plassholder for dato 3">
            <a:extLst>
              <a:ext uri="{FF2B5EF4-FFF2-40B4-BE49-F238E27FC236}">
                <a16:creationId xmlns:a16="http://schemas.microsoft.com/office/drawing/2014/main" id="{CC58F2D1-5F75-D42C-1513-479FFB388FB7}"/>
              </a:ext>
            </a:extLst>
          </p:cNvPr>
          <p:cNvSpPr>
            <a:spLocks noGrp="1"/>
          </p:cNvSpPr>
          <p:nvPr>
            <p:ph type="dt" sz="half" idx="10"/>
          </p:nvPr>
        </p:nvSpPr>
        <p:spPr/>
        <p:txBody>
          <a:bodyPr/>
          <a:lstStyle/>
          <a:p>
            <a:fld id="{70134121-E2DA-4A51-B98B-9E0C5B274682}" type="datetime1">
              <a:rPr lang="en-GB" smtClean="0"/>
              <a:t>08/11/2024</a:t>
            </a:fld>
            <a:endParaRPr lang="en-GB"/>
          </a:p>
        </p:txBody>
      </p:sp>
      <p:sp>
        <p:nvSpPr>
          <p:cNvPr id="5" name="Plassholder for bunntekst 4">
            <a:extLst>
              <a:ext uri="{FF2B5EF4-FFF2-40B4-BE49-F238E27FC236}">
                <a16:creationId xmlns:a16="http://schemas.microsoft.com/office/drawing/2014/main" id="{BC3F00ED-904E-560C-923C-BEF465681A1C}"/>
              </a:ext>
            </a:extLst>
          </p:cNvPr>
          <p:cNvSpPr>
            <a:spLocks noGrp="1"/>
          </p:cNvSpPr>
          <p:nvPr>
            <p:ph type="ftr" sz="quarter" idx="11"/>
          </p:nvPr>
        </p:nvSpPr>
        <p:spPr/>
        <p:txBody>
          <a:bodyPr/>
          <a:lstStyle/>
          <a:p>
            <a:endParaRPr lang="en-GB"/>
          </a:p>
        </p:txBody>
      </p:sp>
      <p:sp>
        <p:nvSpPr>
          <p:cNvPr id="6" name="Plassholder for lysbildenummer 5">
            <a:extLst>
              <a:ext uri="{FF2B5EF4-FFF2-40B4-BE49-F238E27FC236}">
                <a16:creationId xmlns:a16="http://schemas.microsoft.com/office/drawing/2014/main" id="{D9B40373-3DFF-6682-2C93-AB815B4D8359}"/>
              </a:ext>
            </a:extLst>
          </p:cNvPr>
          <p:cNvSpPr>
            <a:spLocks noGrp="1"/>
          </p:cNvSpPr>
          <p:nvPr>
            <p:ph type="sldNum" sz="quarter" idx="12"/>
          </p:nvPr>
        </p:nvSpPr>
        <p:spPr/>
        <p:txBody>
          <a:bodyPr/>
          <a:lstStyle/>
          <a:p>
            <a:fld id="{431395A8-EFA2-4C09-BFB9-F80178931A29}" type="slidenum">
              <a:rPr lang="en-GB" smtClean="0"/>
              <a:t>‹#›</a:t>
            </a:fld>
            <a:endParaRPr lang="en-GB"/>
          </a:p>
        </p:txBody>
      </p:sp>
    </p:spTree>
    <p:extLst>
      <p:ext uri="{BB962C8B-B14F-4D97-AF65-F5344CB8AC3E}">
        <p14:creationId xmlns:p14="http://schemas.microsoft.com/office/powerpoint/2010/main" val="2122266343"/>
      </p:ext>
    </p:extLst>
  </p:cSld>
  <p:clrMapOvr>
    <a:masterClrMapping/>
  </p:clrMapOvr>
  <p:extLst>
    <p:ext uri="{DCECCB84-F9BA-43D5-87BE-67443E8EF086}">
      <p15:sldGuideLst xmlns:p15="http://schemas.microsoft.com/office/powerpoint/2012/main">
        <p15:guide id="1" orient="horz" pos="2160" userDrawn="1">
          <p15:clr>
            <a:srgbClr val="A4A3A4"/>
          </p15:clr>
        </p15:guide>
        <p15:guide id="2" pos="3840" userDrawn="1">
          <p15:clr>
            <a:srgbClr val="A4A3A4"/>
          </p15:clr>
        </p15:guide>
        <p15:guide id="3" orient="horz" pos="1434" userDrawn="1">
          <p15:clr>
            <a:srgbClr val="5ACBF0"/>
          </p15:clr>
        </p15:guide>
        <p15:guide id="4" orient="horz" pos="2886" userDrawn="1">
          <p15:clr>
            <a:srgbClr val="5ACBF0"/>
          </p15:clr>
        </p15:guide>
        <p15:guide id="5" orient="horz" pos="210" userDrawn="1">
          <p15:clr>
            <a:srgbClr val="FBAE40"/>
          </p15:clr>
        </p15:guide>
        <p15:guide id="6" orient="horz" pos="4110" userDrawn="1">
          <p15:clr>
            <a:srgbClr val="FBAE40"/>
          </p15:clr>
        </p15:guide>
        <p15:guide id="7" pos="5133" userDrawn="1">
          <p15:clr>
            <a:srgbClr val="5ACBF0"/>
          </p15:clr>
        </p15:guide>
        <p15:guide id="8" pos="2547" userDrawn="1">
          <p15:clr>
            <a:srgbClr val="5ACBF0"/>
          </p15:clr>
        </p15:guide>
        <p15:guide id="9" pos="234" userDrawn="1">
          <p15:clr>
            <a:srgbClr val="FBAE40"/>
          </p15:clr>
        </p15:guide>
        <p15:guide id="10" pos="7446" userDrawn="1">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Deloverskrift">
    <p:spTree>
      <p:nvGrpSpPr>
        <p:cNvPr id="1" name=""/>
        <p:cNvGrpSpPr/>
        <p:nvPr/>
      </p:nvGrpSpPr>
      <p:grpSpPr>
        <a:xfrm>
          <a:off x="0" y="0"/>
          <a:ext cx="0" cy="0"/>
          <a:chOff x="0" y="0"/>
          <a:chExt cx="0" cy="0"/>
        </a:xfrm>
      </p:grpSpPr>
      <p:sp>
        <p:nvSpPr>
          <p:cNvPr id="16" name="Frihåndsform: figur 15">
            <a:extLst>
              <a:ext uri="{FF2B5EF4-FFF2-40B4-BE49-F238E27FC236}">
                <a16:creationId xmlns:a16="http://schemas.microsoft.com/office/drawing/2014/main" id="{434E2820-D521-E578-C6CC-CB69B5CC3CA1}"/>
              </a:ext>
            </a:extLst>
          </p:cNvPr>
          <p:cNvSpPr/>
          <p:nvPr userDrawn="1"/>
        </p:nvSpPr>
        <p:spPr>
          <a:xfrm>
            <a:off x="9322818" y="4129838"/>
            <a:ext cx="2415879" cy="2744749"/>
          </a:xfrm>
          <a:custGeom>
            <a:avLst/>
            <a:gdLst>
              <a:gd name="connsiteX0" fmla="*/ 430316 w 2415879"/>
              <a:gd name="connsiteY0" fmla="*/ 0 h 2744749"/>
              <a:gd name="connsiteX1" fmla="*/ 1985563 w 2415879"/>
              <a:gd name="connsiteY1" fmla="*/ 0 h 2744749"/>
              <a:gd name="connsiteX2" fmla="*/ 2415879 w 2415879"/>
              <a:gd name="connsiteY2" fmla="*/ 430316 h 2744749"/>
              <a:gd name="connsiteX3" fmla="*/ 2415879 w 2415879"/>
              <a:gd name="connsiteY3" fmla="*/ 2744749 h 2744749"/>
              <a:gd name="connsiteX4" fmla="*/ 0 w 2415879"/>
              <a:gd name="connsiteY4" fmla="*/ 2744749 h 2744749"/>
              <a:gd name="connsiteX5" fmla="*/ 0 w 2415879"/>
              <a:gd name="connsiteY5" fmla="*/ 430316 h 2744749"/>
              <a:gd name="connsiteX6" fmla="*/ 430316 w 2415879"/>
              <a:gd name="connsiteY6" fmla="*/ 0 h 27447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15879" h="2744749">
                <a:moveTo>
                  <a:pt x="430316" y="0"/>
                </a:moveTo>
                <a:lnTo>
                  <a:pt x="1985563" y="0"/>
                </a:lnTo>
                <a:cubicBezTo>
                  <a:pt x="2223220" y="0"/>
                  <a:pt x="2415879" y="192659"/>
                  <a:pt x="2415879" y="430316"/>
                </a:cubicBezTo>
                <a:lnTo>
                  <a:pt x="2415879" y="2744749"/>
                </a:lnTo>
                <a:lnTo>
                  <a:pt x="0" y="2744749"/>
                </a:lnTo>
                <a:lnTo>
                  <a:pt x="0" y="430316"/>
                </a:lnTo>
                <a:cubicBezTo>
                  <a:pt x="0" y="192659"/>
                  <a:pt x="192659" y="0"/>
                  <a:pt x="430316" y="0"/>
                </a:cubicBez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sp>
        <p:nvSpPr>
          <p:cNvPr id="14" name="Frihåndsform: figur 13">
            <a:extLst>
              <a:ext uri="{FF2B5EF4-FFF2-40B4-BE49-F238E27FC236}">
                <a16:creationId xmlns:a16="http://schemas.microsoft.com/office/drawing/2014/main" id="{16800351-F66B-D257-3DC0-75562391D089}"/>
              </a:ext>
            </a:extLst>
          </p:cNvPr>
          <p:cNvSpPr/>
          <p:nvPr userDrawn="1"/>
        </p:nvSpPr>
        <p:spPr>
          <a:xfrm>
            <a:off x="1" y="623963"/>
            <a:ext cx="11202737" cy="6269896"/>
          </a:xfrm>
          <a:custGeom>
            <a:avLst/>
            <a:gdLst>
              <a:gd name="connsiteX0" fmla="*/ 0 w 11202737"/>
              <a:gd name="connsiteY0" fmla="*/ 0 h 6269896"/>
              <a:gd name="connsiteX1" fmla="*/ 10672643 w 11202737"/>
              <a:gd name="connsiteY1" fmla="*/ 0 h 6269896"/>
              <a:gd name="connsiteX2" fmla="*/ 11202737 w 11202737"/>
              <a:gd name="connsiteY2" fmla="*/ 530094 h 6269896"/>
              <a:gd name="connsiteX3" fmla="*/ 11202737 w 11202737"/>
              <a:gd name="connsiteY3" fmla="*/ 6269896 h 6269896"/>
              <a:gd name="connsiteX4" fmla="*/ 0 w 11202737"/>
              <a:gd name="connsiteY4" fmla="*/ 6269896 h 62698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202737" h="6269896">
                <a:moveTo>
                  <a:pt x="0" y="0"/>
                </a:moveTo>
                <a:lnTo>
                  <a:pt x="10672643" y="0"/>
                </a:lnTo>
                <a:cubicBezTo>
                  <a:pt x="10965406" y="0"/>
                  <a:pt x="11202737" y="237331"/>
                  <a:pt x="11202737" y="530094"/>
                </a:cubicBezTo>
                <a:lnTo>
                  <a:pt x="11202737" y="6269896"/>
                </a:lnTo>
                <a:lnTo>
                  <a:pt x="0" y="6269896"/>
                </a:ln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pic>
        <p:nvPicPr>
          <p:cNvPr id="10" name="Graphic 3">
            <a:extLst>
              <a:ext uri="{FF2B5EF4-FFF2-40B4-BE49-F238E27FC236}">
                <a16:creationId xmlns:a16="http://schemas.microsoft.com/office/drawing/2014/main" id="{BA385CA9-E784-335B-3060-4E204587D475}"/>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388800" y="6224400"/>
            <a:ext cx="244246" cy="302400"/>
          </a:xfrm>
          <a:prstGeom prst="rect">
            <a:avLst/>
          </a:prstGeom>
        </p:spPr>
      </p:pic>
      <p:sp>
        <p:nvSpPr>
          <p:cNvPr id="4" name="Plassholder for dato 3">
            <a:extLst>
              <a:ext uri="{FF2B5EF4-FFF2-40B4-BE49-F238E27FC236}">
                <a16:creationId xmlns:a16="http://schemas.microsoft.com/office/drawing/2014/main" id="{FD526581-6771-9074-CF8C-A438A6DDA46E}"/>
              </a:ext>
            </a:extLst>
          </p:cNvPr>
          <p:cNvSpPr>
            <a:spLocks noGrp="1"/>
          </p:cNvSpPr>
          <p:nvPr>
            <p:ph type="dt" sz="half" idx="10"/>
          </p:nvPr>
        </p:nvSpPr>
        <p:spPr/>
        <p:txBody>
          <a:bodyPr/>
          <a:lstStyle/>
          <a:p>
            <a:fld id="{8ECDB886-7B64-4E00-AEFC-5712AAD474B3}" type="datetime1">
              <a:rPr lang="en-GB" smtClean="0"/>
              <a:t>08/11/2024</a:t>
            </a:fld>
            <a:endParaRPr lang="en-GB"/>
          </a:p>
        </p:txBody>
      </p:sp>
      <p:sp>
        <p:nvSpPr>
          <p:cNvPr id="5" name="Plassholder for bunntekst 4">
            <a:extLst>
              <a:ext uri="{FF2B5EF4-FFF2-40B4-BE49-F238E27FC236}">
                <a16:creationId xmlns:a16="http://schemas.microsoft.com/office/drawing/2014/main" id="{BA0A81F1-DD4F-5AB7-1CDA-EC5D96778784}"/>
              </a:ext>
            </a:extLst>
          </p:cNvPr>
          <p:cNvSpPr>
            <a:spLocks noGrp="1"/>
          </p:cNvSpPr>
          <p:nvPr>
            <p:ph type="ftr" sz="quarter" idx="11"/>
          </p:nvPr>
        </p:nvSpPr>
        <p:spPr/>
        <p:txBody>
          <a:bodyPr/>
          <a:lstStyle/>
          <a:p>
            <a:endParaRPr lang="en-GB"/>
          </a:p>
        </p:txBody>
      </p:sp>
      <p:sp>
        <p:nvSpPr>
          <p:cNvPr id="17" name="Tittel 1">
            <a:extLst>
              <a:ext uri="{FF2B5EF4-FFF2-40B4-BE49-F238E27FC236}">
                <a16:creationId xmlns:a16="http://schemas.microsoft.com/office/drawing/2014/main" id="{0C0D10D7-AE02-6EF8-26D8-DBF9C81C8B51}"/>
              </a:ext>
            </a:extLst>
          </p:cNvPr>
          <p:cNvSpPr>
            <a:spLocks noGrp="1"/>
          </p:cNvSpPr>
          <p:nvPr>
            <p:ph type="title"/>
          </p:nvPr>
        </p:nvSpPr>
        <p:spPr>
          <a:xfrm>
            <a:off x="989263" y="1059543"/>
            <a:ext cx="9272337" cy="4618840"/>
          </a:xfrm>
        </p:spPr>
        <p:txBody>
          <a:bodyPr anchor="ctr">
            <a:normAutofit/>
          </a:bodyPr>
          <a:lstStyle>
            <a:lvl1pPr>
              <a:lnSpc>
                <a:spcPts val="5600"/>
              </a:lnSpc>
              <a:defRPr sz="4800" b="1">
                <a:solidFill>
                  <a:schemeClr val="dk1"/>
                </a:solidFill>
              </a:defRPr>
            </a:lvl1pPr>
          </a:lstStyle>
          <a:p>
            <a:r>
              <a:rPr lang="en-US"/>
              <a:t>Click to edit Master title style</a:t>
            </a:r>
            <a:endParaRPr lang="en-GB"/>
          </a:p>
        </p:txBody>
      </p:sp>
      <p:sp>
        <p:nvSpPr>
          <p:cNvPr id="18" name="Plassholder for lysbildenummer 4">
            <a:extLst>
              <a:ext uri="{FF2B5EF4-FFF2-40B4-BE49-F238E27FC236}">
                <a16:creationId xmlns:a16="http://schemas.microsoft.com/office/drawing/2014/main" id="{3E50D9B1-D42E-897B-9F4C-739D3601C783}"/>
              </a:ext>
            </a:extLst>
          </p:cNvPr>
          <p:cNvSpPr>
            <a:spLocks noGrp="1"/>
          </p:cNvSpPr>
          <p:nvPr>
            <p:ph type="sldNum" sz="quarter" idx="12"/>
          </p:nvPr>
        </p:nvSpPr>
        <p:spPr>
          <a:xfrm>
            <a:off x="0" y="-244839"/>
            <a:ext cx="586545" cy="107722"/>
          </a:xfrm>
        </p:spPr>
        <p:txBody>
          <a:bodyPr>
            <a:spAutoFit/>
          </a:bodyPr>
          <a:lstStyle>
            <a:lvl1pPr>
              <a:defRPr sz="100"/>
            </a:lvl1pPr>
          </a:lstStyle>
          <a:p>
            <a:fld id="{431395A8-EFA2-4C09-BFB9-F80178931A29}" type="slidenum">
              <a:rPr lang="en-GB" smtClean="0"/>
              <a:pPr/>
              <a:t>‹#›</a:t>
            </a:fld>
            <a:endParaRPr lang="en-GB"/>
          </a:p>
        </p:txBody>
      </p:sp>
    </p:spTree>
    <p:extLst>
      <p:ext uri="{BB962C8B-B14F-4D97-AF65-F5344CB8AC3E}">
        <p14:creationId xmlns:p14="http://schemas.microsoft.com/office/powerpoint/2010/main" val="352051220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Deloverskrift #2">
    <p:spTree>
      <p:nvGrpSpPr>
        <p:cNvPr id="1" name=""/>
        <p:cNvGrpSpPr/>
        <p:nvPr/>
      </p:nvGrpSpPr>
      <p:grpSpPr>
        <a:xfrm>
          <a:off x="0" y="0"/>
          <a:ext cx="0" cy="0"/>
          <a:chOff x="0" y="0"/>
          <a:chExt cx="0" cy="0"/>
        </a:xfrm>
      </p:grpSpPr>
      <p:sp>
        <p:nvSpPr>
          <p:cNvPr id="16" name="Frihåndsform: figur 15">
            <a:extLst>
              <a:ext uri="{FF2B5EF4-FFF2-40B4-BE49-F238E27FC236}">
                <a16:creationId xmlns:a16="http://schemas.microsoft.com/office/drawing/2014/main" id="{434E2820-D521-E578-C6CC-CB69B5CC3CA1}"/>
              </a:ext>
            </a:extLst>
          </p:cNvPr>
          <p:cNvSpPr/>
          <p:nvPr userDrawn="1"/>
        </p:nvSpPr>
        <p:spPr>
          <a:xfrm>
            <a:off x="9322818" y="4129838"/>
            <a:ext cx="2415879" cy="2744749"/>
          </a:xfrm>
          <a:custGeom>
            <a:avLst/>
            <a:gdLst>
              <a:gd name="connsiteX0" fmla="*/ 430316 w 2415879"/>
              <a:gd name="connsiteY0" fmla="*/ 0 h 2744749"/>
              <a:gd name="connsiteX1" fmla="*/ 1985563 w 2415879"/>
              <a:gd name="connsiteY1" fmla="*/ 0 h 2744749"/>
              <a:gd name="connsiteX2" fmla="*/ 2415879 w 2415879"/>
              <a:gd name="connsiteY2" fmla="*/ 430316 h 2744749"/>
              <a:gd name="connsiteX3" fmla="*/ 2415879 w 2415879"/>
              <a:gd name="connsiteY3" fmla="*/ 2744749 h 2744749"/>
              <a:gd name="connsiteX4" fmla="*/ 0 w 2415879"/>
              <a:gd name="connsiteY4" fmla="*/ 2744749 h 2744749"/>
              <a:gd name="connsiteX5" fmla="*/ 0 w 2415879"/>
              <a:gd name="connsiteY5" fmla="*/ 430316 h 2744749"/>
              <a:gd name="connsiteX6" fmla="*/ 430316 w 2415879"/>
              <a:gd name="connsiteY6" fmla="*/ 0 h 27447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15879" h="2744749">
                <a:moveTo>
                  <a:pt x="430316" y="0"/>
                </a:moveTo>
                <a:lnTo>
                  <a:pt x="1985563" y="0"/>
                </a:lnTo>
                <a:cubicBezTo>
                  <a:pt x="2223220" y="0"/>
                  <a:pt x="2415879" y="192659"/>
                  <a:pt x="2415879" y="430316"/>
                </a:cubicBezTo>
                <a:lnTo>
                  <a:pt x="2415879" y="2744749"/>
                </a:lnTo>
                <a:lnTo>
                  <a:pt x="0" y="2744749"/>
                </a:lnTo>
                <a:lnTo>
                  <a:pt x="0" y="430316"/>
                </a:lnTo>
                <a:cubicBezTo>
                  <a:pt x="0" y="192659"/>
                  <a:pt x="192659" y="0"/>
                  <a:pt x="430316" y="0"/>
                </a:cubicBez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sp>
        <p:nvSpPr>
          <p:cNvPr id="14" name="Frihåndsform: figur 13">
            <a:extLst>
              <a:ext uri="{FF2B5EF4-FFF2-40B4-BE49-F238E27FC236}">
                <a16:creationId xmlns:a16="http://schemas.microsoft.com/office/drawing/2014/main" id="{16800351-F66B-D257-3DC0-75562391D089}"/>
              </a:ext>
            </a:extLst>
          </p:cNvPr>
          <p:cNvSpPr/>
          <p:nvPr userDrawn="1"/>
        </p:nvSpPr>
        <p:spPr>
          <a:xfrm>
            <a:off x="1" y="623963"/>
            <a:ext cx="11202737" cy="6269896"/>
          </a:xfrm>
          <a:custGeom>
            <a:avLst/>
            <a:gdLst>
              <a:gd name="connsiteX0" fmla="*/ 0 w 11202737"/>
              <a:gd name="connsiteY0" fmla="*/ 0 h 6269896"/>
              <a:gd name="connsiteX1" fmla="*/ 10672643 w 11202737"/>
              <a:gd name="connsiteY1" fmla="*/ 0 h 6269896"/>
              <a:gd name="connsiteX2" fmla="*/ 11202737 w 11202737"/>
              <a:gd name="connsiteY2" fmla="*/ 530094 h 6269896"/>
              <a:gd name="connsiteX3" fmla="*/ 11202737 w 11202737"/>
              <a:gd name="connsiteY3" fmla="*/ 6269896 h 6269896"/>
              <a:gd name="connsiteX4" fmla="*/ 0 w 11202737"/>
              <a:gd name="connsiteY4" fmla="*/ 6269896 h 62698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202737" h="6269896">
                <a:moveTo>
                  <a:pt x="0" y="0"/>
                </a:moveTo>
                <a:lnTo>
                  <a:pt x="10672643" y="0"/>
                </a:lnTo>
                <a:cubicBezTo>
                  <a:pt x="10965406" y="0"/>
                  <a:pt x="11202737" y="237331"/>
                  <a:pt x="11202737" y="530094"/>
                </a:cubicBezTo>
                <a:lnTo>
                  <a:pt x="11202737" y="6269896"/>
                </a:lnTo>
                <a:lnTo>
                  <a:pt x="0" y="6269896"/>
                </a:lnTo>
                <a:close/>
              </a:path>
            </a:pathLst>
          </a:custGeom>
          <a:solidFill>
            <a:schemeClr val="dk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sp>
        <p:nvSpPr>
          <p:cNvPr id="4" name="Plassholder for dato 3">
            <a:extLst>
              <a:ext uri="{FF2B5EF4-FFF2-40B4-BE49-F238E27FC236}">
                <a16:creationId xmlns:a16="http://schemas.microsoft.com/office/drawing/2014/main" id="{FD526581-6771-9074-CF8C-A438A6DDA46E}"/>
              </a:ext>
            </a:extLst>
          </p:cNvPr>
          <p:cNvSpPr>
            <a:spLocks noGrp="1"/>
          </p:cNvSpPr>
          <p:nvPr>
            <p:ph type="dt" sz="half" idx="10"/>
          </p:nvPr>
        </p:nvSpPr>
        <p:spPr/>
        <p:txBody>
          <a:bodyPr/>
          <a:lstStyle/>
          <a:p>
            <a:fld id="{B1635F86-0D37-4EBA-B49C-83A086AE0545}" type="datetime1">
              <a:rPr lang="en-GB" smtClean="0"/>
              <a:t>08/11/2024</a:t>
            </a:fld>
            <a:endParaRPr lang="en-GB"/>
          </a:p>
        </p:txBody>
      </p:sp>
      <p:sp>
        <p:nvSpPr>
          <p:cNvPr id="5" name="Plassholder for bunntekst 4">
            <a:extLst>
              <a:ext uri="{FF2B5EF4-FFF2-40B4-BE49-F238E27FC236}">
                <a16:creationId xmlns:a16="http://schemas.microsoft.com/office/drawing/2014/main" id="{BA0A81F1-DD4F-5AB7-1CDA-EC5D96778784}"/>
              </a:ext>
            </a:extLst>
          </p:cNvPr>
          <p:cNvSpPr>
            <a:spLocks noGrp="1"/>
          </p:cNvSpPr>
          <p:nvPr>
            <p:ph type="ftr" sz="quarter" idx="11"/>
          </p:nvPr>
        </p:nvSpPr>
        <p:spPr/>
        <p:txBody>
          <a:bodyPr/>
          <a:lstStyle/>
          <a:p>
            <a:endParaRPr lang="en-GB"/>
          </a:p>
        </p:txBody>
      </p:sp>
      <p:sp>
        <p:nvSpPr>
          <p:cNvPr id="17" name="Tittel 1">
            <a:extLst>
              <a:ext uri="{FF2B5EF4-FFF2-40B4-BE49-F238E27FC236}">
                <a16:creationId xmlns:a16="http://schemas.microsoft.com/office/drawing/2014/main" id="{0C0D10D7-AE02-6EF8-26D8-DBF9C81C8B51}"/>
              </a:ext>
            </a:extLst>
          </p:cNvPr>
          <p:cNvSpPr>
            <a:spLocks noGrp="1"/>
          </p:cNvSpPr>
          <p:nvPr>
            <p:ph type="title"/>
          </p:nvPr>
        </p:nvSpPr>
        <p:spPr>
          <a:xfrm>
            <a:off x="989263" y="1059543"/>
            <a:ext cx="9272337" cy="4618840"/>
          </a:xfrm>
        </p:spPr>
        <p:txBody>
          <a:bodyPr anchor="ctr">
            <a:normAutofit/>
          </a:bodyPr>
          <a:lstStyle>
            <a:lvl1pPr>
              <a:lnSpc>
                <a:spcPts val="5600"/>
              </a:lnSpc>
              <a:defRPr sz="4800" b="1">
                <a:solidFill>
                  <a:schemeClr val="lt1"/>
                </a:solidFill>
              </a:defRPr>
            </a:lvl1pPr>
          </a:lstStyle>
          <a:p>
            <a:r>
              <a:rPr lang="en-US"/>
              <a:t>Click to edit Master title style</a:t>
            </a:r>
            <a:endParaRPr lang="en-GB"/>
          </a:p>
        </p:txBody>
      </p:sp>
      <p:pic>
        <p:nvPicPr>
          <p:cNvPr id="2" name="Graphic 3">
            <a:extLst>
              <a:ext uri="{FF2B5EF4-FFF2-40B4-BE49-F238E27FC236}">
                <a16:creationId xmlns:a16="http://schemas.microsoft.com/office/drawing/2014/main" id="{643744F5-E15A-F20E-14B8-02512A190E2B}"/>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388800" y="6224400"/>
            <a:ext cx="244246" cy="302400"/>
          </a:xfrm>
          <a:prstGeom prst="rect">
            <a:avLst/>
          </a:prstGeom>
        </p:spPr>
      </p:pic>
      <p:sp>
        <p:nvSpPr>
          <p:cNvPr id="3" name="Plassholder for lysbildenummer 4">
            <a:extLst>
              <a:ext uri="{FF2B5EF4-FFF2-40B4-BE49-F238E27FC236}">
                <a16:creationId xmlns:a16="http://schemas.microsoft.com/office/drawing/2014/main" id="{7DCE45C5-2D2B-2E3D-8D54-CA7156689CAA}"/>
              </a:ext>
            </a:extLst>
          </p:cNvPr>
          <p:cNvSpPr>
            <a:spLocks noGrp="1"/>
          </p:cNvSpPr>
          <p:nvPr>
            <p:ph type="sldNum" sz="quarter" idx="12"/>
          </p:nvPr>
        </p:nvSpPr>
        <p:spPr>
          <a:xfrm>
            <a:off x="0" y="-244839"/>
            <a:ext cx="586545" cy="107722"/>
          </a:xfrm>
        </p:spPr>
        <p:txBody>
          <a:bodyPr>
            <a:spAutoFit/>
          </a:bodyPr>
          <a:lstStyle>
            <a:lvl1pPr>
              <a:defRPr sz="100"/>
            </a:lvl1pPr>
          </a:lstStyle>
          <a:p>
            <a:fld id="{431395A8-EFA2-4C09-BFB9-F80178931A29}" type="slidenum">
              <a:rPr lang="en-GB" smtClean="0"/>
              <a:pPr/>
              <a:t>‹#›</a:t>
            </a:fld>
            <a:endParaRPr lang="en-GB"/>
          </a:p>
        </p:txBody>
      </p:sp>
    </p:spTree>
    <p:extLst>
      <p:ext uri="{BB962C8B-B14F-4D97-AF65-F5344CB8AC3E}">
        <p14:creationId xmlns:p14="http://schemas.microsoft.com/office/powerpoint/2010/main" val="336166055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image" Target="../media/image2.sv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image" Target="../media/image1.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34.xml"/><Relationship Id="rId13" Type="http://schemas.openxmlformats.org/officeDocument/2006/relationships/slideLayout" Target="../slideLayouts/slideLayout39.xml"/><Relationship Id="rId18" Type="http://schemas.openxmlformats.org/officeDocument/2006/relationships/slideLayout" Target="../slideLayouts/slideLayout44.xml"/><Relationship Id="rId3" Type="http://schemas.openxmlformats.org/officeDocument/2006/relationships/slideLayout" Target="../slideLayouts/slideLayout29.xml"/><Relationship Id="rId21" Type="http://schemas.openxmlformats.org/officeDocument/2006/relationships/theme" Target="../theme/theme2.xml"/><Relationship Id="rId7" Type="http://schemas.openxmlformats.org/officeDocument/2006/relationships/slideLayout" Target="../slideLayouts/slideLayout33.xml"/><Relationship Id="rId12" Type="http://schemas.openxmlformats.org/officeDocument/2006/relationships/slideLayout" Target="../slideLayouts/slideLayout38.xml"/><Relationship Id="rId17" Type="http://schemas.openxmlformats.org/officeDocument/2006/relationships/slideLayout" Target="../slideLayouts/slideLayout43.xml"/><Relationship Id="rId2" Type="http://schemas.openxmlformats.org/officeDocument/2006/relationships/slideLayout" Target="../slideLayouts/slideLayout28.xml"/><Relationship Id="rId16" Type="http://schemas.openxmlformats.org/officeDocument/2006/relationships/slideLayout" Target="../slideLayouts/slideLayout42.xml"/><Relationship Id="rId20" Type="http://schemas.openxmlformats.org/officeDocument/2006/relationships/slideLayout" Target="../slideLayouts/slideLayout46.xml"/><Relationship Id="rId1" Type="http://schemas.openxmlformats.org/officeDocument/2006/relationships/slideLayout" Target="../slideLayouts/slideLayout27.xml"/><Relationship Id="rId6" Type="http://schemas.openxmlformats.org/officeDocument/2006/relationships/slideLayout" Target="../slideLayouts/slideLayout32.xml"/><Relationship Id="rId11" Type="http://schemas.openxmlformats.org/officeDocument/2006/relationships/slideLayout" Target="../slideLayouts/slideLayout37.xml"/><Relationship Id="rId5" Type="http://schemas.openxmlformats.org/officeDocument/2006/relationships/slideLayout" Target="../slideLayouts/slideLayout31.xml"/><Relationship Id="rId15" Type="http://schemas.openxmlformats.org/officeDocument/2006/relationships/slideLayout" Target="../slideLayouts/slideLayout41.xml"/><Relationship Id="rId23" Type="http://schemas.openxmlformats.org/officeDocument/2006/relationships/image" Target="../media/image6.svg"/><Relationship Id="rId10" Type="http://schemas.openxmlformats.org/officeDocument/2006/relationships/slideLayout" Target="../slideLayouts/slideLayout36.xml"/><Relationship Id="rId19" Type="http://schemas.openxmlformats.org/officeDocument/2006/relationships/slideLayout" Target="../slideLayouts/slideLayout45.xml"/><Relationship Id="rId4" Type="http://schemas.openxmlformats.org/officeDocument/2006/relationships/slideLayout" Target="../slideLayouts/slideLayout30.xml"/><Relationship Id="rId9" Type="http://schemas.openxmlformats.org/officeDocument/2006/relationships/slideLayout" Target="../slideLayouts/slideLayout35.xml"/><Relationship Id="rId14" Type="http://schemas.openxmlformats.org/officeDocument/2006/relationships/slideLayout" Target="../slideLayouts/slideLayout40.xml"/><Relationship Id="rId22"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ound Single Corner of Rectangle 12">
            <a:extLst>
              <a:ext uri="{FF2B5EF4-FFF2-40B4-BE49-F238E27FC236}">
                <a16:creationId xmlns:a16="http://schemas.microsoft.com/office/drawing/2014/main" id="{6559D0EB-0D29-0403-ECE5-DAD9CAF25E11}"/>
              </a:ext>
            </a:extLst>
          </p:cNvPr>
          <p:cNvSpPr/>
          <p:nvPr userDrawn="1"/>
        </p:nvSpPr>
        <p:spPr>
          <a:xfrm flipV="1">
            <a:off x="0" y="-3"/>
            <a:ext cx="11272838" cy="1547448"/>
          </a:xfrm>
          <a:prstGeom prst="round1Rect">
            <a:avLst>
              <a:gd name="adj" fmla="val 33932"/>
            </a:avLst>
          </a:prstGeom>
          <a:solidFill>
            <a:srgbClr val="F0F8F2"/>
          </a:solidFill>
          <a:ln>
            <a:noFill/>
          </a:ln>
          <a:effectLst>
            <a:softEdge rad="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Plassholder for tittel 1">
            <a:extLst>
              <a:ext uri="{FF2B5EF4-FFF2-40B4-BE49-F238E27FC236}">
                <a16:creationId xmlns:a16="http://schemas.microsoft.com/office/drawing/2014/main" id="{8F384988-7705-5B2C-FB84-CF4213F6FA6B}"/>
              </a:ext>
            </a:extLst>
          </p:cNvPr>
          <p:cNvSpPr>
            <a:spLocks noGrp="1"/>
          </p:cNvSpPr>
          <p:nvPr>
            <p:ph type="title"/>
          </p:nvPr>
        </p:nvSpPr>
        <p:spPr>
          <a:xfrm>
            <a:off x="989264" y="387520"/>
            <a:ext cx="9940674" cy="923330"/>
          </a:xfrm>
          <a:prstGeom prst="rect">
            <a:avLst/>
          </a:prstGeom>
        </p:spPr>
        <p:txBody>
          <a:bodyPr vert="horz" lIns="91440" tIns="45720" rIns="91440" bIns="45720" rtlCol="0" anchor="b">
            <a:noAutofit/>
          </a:bodyPr>
          <a:lstStyle/>
          <a:p>
            <a:r>
              <a:rPr lang="en-GB" err="1"/>
              <a:t>Klikk</a:t>
            </a:r>
            <a:r>
              <a:rPr lang="en-GB"/>
              <a:t> for å </a:t>
            </a:r>
            <a:r>
              <a:rPr lang="en-GB" err="1"/>
              <a:t>redigere</a:t>
            </a:r>
            <a:r>
              <a:rPr lang="en-GB"/>
              <a:t> </a:t>
            </a:r>
            <a:r>
              <a:rPr lang="en-GB" err="1"/>
              <a:t>tittelstil</a:t>
            </a:r>
            <a:endParaRPr lang="en-GB"/>
          </a:p>
        </p:txBody>
      </p:sp>
      <p:sp>
        <p:nvSpPr>
          <p:cNvPr id="3" name="Plassholder for tekst 2">
            <a:extLst>
              <a:ext uri="{FF2B5EF4-FFF2-40B4-BE49-F238E27FC236}">
                <a16:creationId xmlns:a16="http://schemas.microsoft.com/office/drawing/2014/main" id="{3F80008D-4179-632C-CC8F-310836C4AA1F}"/>
              </a:ext>
            </a:extLst>
          </p:cNvPr>
          <p:cNvSpPr>
            <a:spLocks noGrp="1"/>
          </p:cNvSpPr>
          <p:nvPr>
            <p:ph type="body" idx="1"/>
          </p:nvPr>
        </p:nvSpPr>
        <p:spPr>
          <a:xfrm>
            <a:off x="989265" y="1800000"/>
            <a:ext cx="10213470" cy="4033416"/>
          </a:xfrm>
          <a:prstGeom prst="rect">
            <a:avLst/>
          </a:prstGeom>
        </p:spPr>
        <p:txBody>
          <a:bodyPr vert="horz" lIns="91440" tIns="45720" rIns="91440" bIns="45720" rtlCol="0">
            <a:normAutofit/>
          </a:bodyPr>
          <a:lstStyle/>
          <a:p>
            <a:pPr lvl="0"/>
            <a:r>
              <a:rPr lang="en-GB" err="1"/>
              <a:t>Klikk</a:t>
            </a:r>
            <a:r>
              <a:rPr lang="en-GB"/>
              <a:t> for å </a:t>
            </a:r>
            <a:r>
              <a:rPr lang="en-GB" err="1"/>
              <a:t>redigere</a:t>
            </a:r>
            <a:r>
              <a:rPr lang="en-GB"/>
              <a:t> </a:t>
            </a:r>
            <a:r>
              <a:rPr lang="en-GB" err="1"/>
              <a:t>tekststiler</a:t>
            </a:r>
            <a:r>
              <a:rPr lang="en-GB"/>
              <a:t> </a:t>
            </a:r>
            <a:r>
              <a:rPr lang="en-GB" err="1"/>
              <a:t>i</a:t>
            </a:r>
            <a:r>
              <a:rPr lang="en-GB"/>
              <a:t> </a:t>
            </a:r>
            <a:r>
              <a:rPr lang="en-GB" err="1"/>
              <a:t>malen</a:t>
            </a:r>
            <a:endParaRPr lang="en-GB"/>
          </a:p>
          <a:p>
            <a:pPr lvl="1"/>
            <a:r>
              <a:rPr lang="en-GB"/>
              <a:t>Andre </a:t>
            </a:r>
            <a:r>
              <a:rPr lang="en-GB" err="1"/>
              <a:t>nivå</a:t>
            </a:r>
            <a:endParaRPr lang="en-GB"/>
          </a:p>
          <a:p>
            <a:pPr lvl="2"/>
            <a:r>
              <a:rPr lang="en-GB" err="1"/>
              <a:t>Tredje</a:t>
            </a:r>
            <a:r>
              <a:rPr lang="en-GB"/>
              <a:t> </a:t>
            </a:r>
            <a:r>
              <a:rPr lang="en-GB" err="1"/>
              <a:t>nivå</a:t>
            </a:r>
            <a:endParaRPr lang="en-GB"/>
          </a:p>
          <a:p>
            <a:pPr lvl="3"/>
            <a:r>
              <a:rPr lang="en-GB" err="1"/>
              <a:t>Fjerde</a:t>
            </a:r>
            <a:r>
              <a:rPr lang="en-GB"/>
              <a:t> </a:t>
            </a:r>
            <a:r>
              <a:rPr lang="en-GB" err="1"/>
              <a:t>nivå</a:t>
            </a:r>
            <a:endParaRPr lang="en-GB"/>
          </a:p>
          <a:p>
            <a:pPr lvl="4"/>
            <a:r>
              <a:rPr lang="en-GB" err="1"/>
              <a:t>Femte</a:t>
            </a:r>
            <a:r>
              <a:rPr lang="en-GB"/>
              <a:t> </a:t>
            </a:r>
            <a:r>
              <a:rPr lang="en-GB" err="1"/>
              <a:t>nivå</a:t>
            </a:r>
            <a:endParaRPr lang="en-GB"/>
          </a:p>
        </p:txBody>
      </p:sp>
      <p:sp>
        <p:nvSpPr>
          <p:cNvPr id="4" name="Plassholder for dato 3">
            <a:extLst>
              <a:ext uri="{FF2B5EF4-FFF2-40B4-BE49-F238E27FC236}">
                <a16:creationId xmlns:a16="http://schemas.microsoft.com/office/drawing/2014/main" id="{57FF812E-53A1-EAD9-3F4B-2E97A8652E3A}"/>
              </a:ext>
            </a:extLst>
          </p:cNvPr>
          <p:cNvSpPr>
            <a:spLocks noGrp="1"/>
          </p:cNvSpPr>
          <p:nvPr>
            <p:ph type="dt" sz="half" idx="2"/>
          </p:nvPr>
        </p:nvSpPr>
        <p:spPr>
          <a:xfrm>
            <a:off x="0" y="-184400"/>
            <a:ext cx="2743200" cy="107722"/>
          </a:xfrm>
          <a:prstGeom prst="rect">
            <a:avLst/>
          </a:prstGeom>
        </p:spPr>
        <p:txBody>
          <a:bodyPr vert="horz" lIns="91440" tIns="45720" rIns="91440" bIns="45720" rtlCol="0" anchor="ctr">
            <a:spAutoFit/>
          </a:bodyPr>
          <a:lstStyle>
            <a:lvl1pPr algn="l">
              <a:defRPr sz="100">
                <a:solidFill>
                  <a:schemeClr val="tx1">
                    <a:tint val="75000"/>
                  </a:schemeClr>
                </a:solidFill>
              </a:defRPr>
            </a:lvl1pPr>
          </a:lstStyle>
          <a:p>
            <a:fld id="{E3539943-9A39-4421-9ADE-3D0ADDA29B97}" type="datetime1">
              <a:rPr lang="en-GB" smtClean="0"/>
              <a:t>08/11/2024</a:t>
            </a:fld>
            <a:endParaRPr lang="en-GB"/>
          </a:p>
        </p:txBody>
      </p:sp>
      <p:sp>
        <p:nvSpPr>
          <p:cNvPr id="5" name="Plassholder for bunntekst 4">
            <a:extLst>
              <a:ext uri="{FF2B5EF4-FFF2-40B4-BE49-F238E27FC236}">
                <a16:creationId xmlns:a16="http://schemas.microsoft.com/office/drawing/2014/main" id="{12F5E8BD-DB50-13E0-26F1-531CCE273072}"/>
              </a:ext>
            </a:extLst>
          </p:cNvPr>
          <p:cNvSpPr>
            <a:spLocks noGrp="1"/>
          </p:cNvSpPr>
          <p:nvPr>
            <p:ph type="ftr" sz="quarter" idx="3"/>
          </p:nvPr>
        </p:nvSpPr>
        <p:spPr>
          <a:xfrm>
            <a:off x="3200400" y="-184400"/>
            <a:ext cx="4114800" cy="107722"/>
          </a:xfrm>
          <a:prstGeom prst="rect">
            <a:avLst/>
          </a:prstGeom>
        </p:spPr>
        <p:txBody>
          <a:bodyPr vert="horz" lIns="91440" tIns="45720" rIns="91440" bIns="45720" rtlCol="0" anchor="ctr">
            <a:spAutoFit/>
          </a:bodyPr>
          <a:lstStyle>
            <a:lvl1pPr algn="ctr">
              <a:defRPr sz="100">
                <a:solidFill>
                  <a:schemeClr val="tx1">
                    <a:tint val="75000"/>
                  </a:schemeClr>
                </a:solidFill>
              </a:defRPr>
            </a:lvl1pPr>
          </a:lstStyle>
          <a:p>
            <a:endParaRPr lang="en-GB"/>
          </a:p>
        </p:txBody>
      </p:sp>
      <p:sp>
        <p:nvSpPr>
          <p:cNvPr id="6" name="Plassholder for lysbildenummer 5">
            <a:extLst>
              <a:ext uri="{FF2B5EF4-FFF2-40B4-BE49-F238E27FC236}">
                <a16:creationId xmlns:a16="http://schemas.microsoft.com/office/drawing/2014/main" id="{8E627515-5B03-4E4F-8D5D-E3B92E86F77C}"/>
              </a:ext>
            </a:extLst>
          </p:cNvPr>
          <p:cNvSpPr>
            <a:spLocks noGrp="1"/>
          </p:cNvSpPr>
          <p:nvPr>
            <p:ph type="sldNum" sz="quarter" idx="4"/>
          </p:nvPr>
        </p:nvSpPr>
        <p:spPr>
          <a:xfrm>
            <a:off x="10929939" y="6297614"/>
            <a:ext cx="586545" cy="228600"/>
          </a:xfrm>
          <a:prstGeom prst="rect">
            <a:avLst/>
          </a:prstGeom>
        </p:spPr>
        <p:txBody>
          <a:bodyPr vert="horz" lIns="91440" tIns="45720" rIns="91440" bIns="45720" rtlCol="0" anchor="ctr"/>
          <a:lstStyle>
            <a:lvl1pPr algn="r">
              <a:defRPr sz="800">
                <a:solidFill>
                  <a:schemeClr val="dk1"/>
                </a:solidFill>
              </a:defRPr>
            </a:lvl1pPr>
          </a:lstStyle>
          <a:p>
            <a:fld id="{431395A8-EFA2-4C09-BFB9-F80178931A29}" type="slidenum">
              <a:rPr lang="en-GB" smtClean="0"/>
              <a:pPr/>
              <a:t>‹#›</a:t>
            </a:fld>
            <a:endParaRPr lang="en-GB"/>
          </a:p>
        </p:txBody>
      </p:sp>
      <p:pic>
        <p:nvPicPr>
          <p:cNvPr id="10" name="Graphic 10">
            <a:extLst>
              <a:ext uri="{FF2B5EF4-FFF2-40B4-BE49-F238E27FC236}">
                <a16:creationId xmlns:a16="http://schemas.microsoft.com/office/drawing/2014/main" id="{E3355BCD-B0A5-C4FE-EEC4-D819100E9A1A}"/>
              </a:ext>
            </a:extLst>
          </p:cNvPr>
          <p:cNvPicPr>
            <a:picLocks noChangeAspect="1"/>
          </p:cNvPicPr>
          <p:nvPr userDrawn="1"/>
        </p:nvPicPr>
        <p:blipFill>
          <a:blip r:embed="rId28">
            <a:extLst>
              <a:ext uri="{28A0092B-C50C-407E-A947-70E740481C1C}">
                <a14:useLocalDpi xmlns:a14="http://schemas.microsoft.com/office/drawing/2010/main" val="0"/>
              </a:ext>
              <a:ext uri="{96DAC541-7B7A-43D3-8B79-37D633B846F1}">
                <asvg:svgBlip xmlns:asvg="http://schemas.microsoft.com/office/drawing/2016/SVG/main" r:embed="rId29"/>
              </a:ext>
            </a:extLst>
          </a:blip>
          <a:stretch>
            <a:fillRect/>
          </a:stretch>
        </p:blipFill>
        <p:spPr>
          <a:xfrm>
            <a:off x="388800" y="6224400"/>
            <a:ext cx="244800" cy="303086"/>
          </a:xfrm>
          <a:prstGeom prst="rect">
            <a:avLst/>
          </a:prstGeom>
        </p:spPr>
      </p:pic>
    </p:spTree>
    <p:extLst>
      <p:ext uri="{BB962C8B-B14F-4D97-AF65-F5344CB8AC3E}">
        <p14:creationId xmlns:p14="http://schemas.microsoft.com/office/powerpoint/2010/main" val="3648724319"/>
      </p:ext>
    </p:extLst>
  </p:cSld>
  <p:clrMap bg1="lt1" tx1="dk1" bg2="lt2" tx2="dk2" accent1="accent1" accent2="accent2" accent3="accent3" accent4="accent4" accent5="accent5" accent6="accent6" hlink="hlink" folHlink="folHlink"/>
  <p:sldLayoutIdLst>
    <p:sldLayoutId id="2147483660" r:id="rId1"/>
    <p:sldLayoutId id="2147483661" r:id="rId2"/>
    <p:sldLayoutId id="2147483662" r:id="rId3"/>
    <p:sldLayoutId id="2147483663" r:id="rId4"/>
    <p:sldLayoutId id="2147483649" r:id="rId5"/>
    <p:sldLayoutId id="2147483664" r:id="rId6"/>
    <p:sldLayoutId id="2147483650" r:id="rId7"/>
    <p:sldLayoutId id="2147483651" r:id="rId8"/>
    <p:sldLayoutId id="2147483665" r:id="rId9"/>
    <p:sldLayoutId id="2147483666" r:id="rId10"/>
    <p:sldLayoutId id="2147483667" r:id="rId11"/>
    <p:sldLayoutId id="2147483668" r:id="rId12"/>
    <p:sldLayoutId id="2147483653" r:id="rId13"/>
    <p:sldLayoutId id="2147483669" r:id="rId14"/>
    <p:sldLayoutId id="2147483671" r:id="rId15"/>
    <p:sldLayoutId id="2147483670" r:id="rId16"/>
    <p:sldLayoutId id="2147483672" r:id="rId17"/>
    <p:sldLayoutId id="2147483673" r:id="rId18"/>
    <p:sldLayoutId id="2147483655" r:id="rId19"/>
    <p:sldLayoutId id="2147483674" r:id="rId20"/>
    <p:sldLayoutId id="2147483675" r:id="rId21"/>
    <p:sldLayoutId id="2147483676" r:id="rId22"/>
    <p:sldLayoutId id="2147483677" r:id="rId23"/>
    <p:sldLayoutId id="2147483678" r:id="rId24"/>
    <p:sldLayoutId id="2147483679" r:id="rId25"/>
    <p:sldLayoutId id="2147483680" r:id="rId26"/>
  </p:sldLayoutIdLst>
  <p:hf sldNum="0" hdr="0" ftr="0" dt="0"/>
  <p:txStyles>
    <p:titleStyle>
      <a:lvl1pPr algn="l" defTabSz="914400" rtl="0" eaLnBrk="1" latinLnBrk="0" hangingPunct="1">
        <a:lnSpc>
          <a:spcPct val="90000"/>
        </a:lnSpc>
        <a:spcBef>
          <a:spcPct val="0"/>
        </a:spcBef>
        <a:buNone/>
        <a:defRPr sz="3000" b="1"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16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ound Single Corner of Rectangle 12">
            <a:extLst>
              <a:ext uri="{FF2B5EF4-FFF2-40B4-BE49-F238E27FC236}">
                <a16:creationId xmlns:a16="http://schemas.microsoft.com/office/drawing/2014/main" id="{6559D0EB-0D29-0403-ECE5-DAD9CAF25E11}"/>
              </a:ext>
            </a:extLst>
          </p:cNvPr>
          <p:cNvSpPr/>
          <p:nvPr userDrawn="1"/>
        </p:nvSpPr>
        <p:spPr>
          <a:xfrm flipV="1">
            <a:off x="0" y="-3"/>
            <a:ext cx="11272838" cy="1547448"/>
          </a:xfrm>
          <a:prstGeom prst="round1Rect">
            <a:avLst>
              <a:gd name="adj" fmla="val 33932"/>
            </a:avLst>
          </a:prstGeom>
          <a:solidFill>
            <a:schemeClr val="dk2"/>
          </a:solidFill>
          <a:ln>
            <a:noFill/>
          </a:ln>
          <a:effectLst>
            <a:softEdge rad="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Plassholder for tittel 1">
            <a:extLst>
              <a:ext uri="{FF2B5EF4-FFF2-40B4-BE49-F238E27FC236}">
                <a16:creationId xmlns:a16="http://schemas.microsoft.com/office/drawing/2014/main" id="{8F384988-7705-5B2C-FB84-CF4213F6FA6B}"/>
              </a:ext>
            </a:extLst>
          </p:cNvPr>
          <p:cNvSpPr>
            <a:spLocks noGrp="1"/>
          </p:cNvSpPr>
          <p:nvPr>
            <p:ph type="title"/>
          </p:nvPr>
        </p:nvSpPr>
        <p:spPr>
          <a:xfrm>
            <a:off x="989264" y="387520"/>
            <a:ext cx="9940674" cy="923330"/>
          </a:xfrm>
          <a:prstGeom prst="rect">
            <a:avLst/>
          </a:prstGeom>
        </p:spPr>
        <p:txBody>
          <a:bodyPr vert="horz" lIns="91440" tIns="45720" rIns="91440" bIns="45720" rtlCol="0" anchor="b">
            <a:noAutofit/>
          </a:bodyPr>
          <a:lstStyle/>
          <a:p>
            <a:r>
              <a:rPr lang="en-GB" err="1"/>
              <a:t>Klikk</a:t>
            </a:r>
            <a:r>
              <a:rPr lang="en-GB"/>
              <a:t> for å </a:t>
            </a:r>
            <a:r>
              <a:rPr lang="en-GB" err="1"/>
              <a:t>redigere</a:t>
            </a:r>
            <a:r>
              <a:rPr lang="en-GB"/>
              <a:t> </a:t>
            </a:r>
            <a:r>
              <a:rPr lang="en-GB" err="1"/>
              <a:t>tittelstil</a:t>
            </a:r>
            <a:endParaRPr lang="en-GB"/>
          </a:p>
        </p:txBody>
      </p:sp>
      <p:sp>
        <p:nvSpPr>
          <p:cNvPr id="3" name="Plassholder for tekst 2">
            <a:extLst>
              <a:ext uri="{FF2B5EF4-FFF2-40B4-BE49-F238E27FC236}">
                <a16:creationId xmlns:a16="http://schemas.microsoft.com/office/drawing/2014/main" id="{3F80008D-4179-632C-CC8F-310836C4AA1F}"/>
              </a:ext>
            </a:extLst>
          </p:cNvPr>
          <p:cNvSpPr>
            <a:spLocks noGrp="1"/>
          </p:cNvSpPr>
          <p:nvPr>
            <p:ph type="body" idx="1"/>
          </p:nvPr>
        </p:nvSpPr>
        <p:spPr>
          <a:xfrm>
            <a:off x="989265" y="1800000"/>
            <a:ext cx="10213470" cy="4033416"/>
          </a:xfrm>
          <a:prstGeom prst="rect">
            <a:avLst/>
          </a:prstGeom>
        </p:spPr>
        <p:txBody>
          <a:bodyPr vert="horz" lIns="91440" tIns="45720" rIns="91440" bIns="45720" rtlCol="0">
            <a:normAutofit/>
          </a:bodyPr>
          <a:lstStyle/>
          <a:p>
            <a:pPr lvl="0"/>
            <a:r>
              <a:rPr lang="en-GB" err="1"/>
              <a:t>Klikk</a:t>
            </a:r>
            <a:r>
              <a:rPr lang="en-GB"/>
              <a:t> for å </a:t>
            </a:r>
            <a:r>
              <a:rPr lang="en-GB" err="1"/>
              <a:t>redigere</a:t>
            </a:r>
            <a:r>
              <a:rPr lang="en-GB"/>
              <a:t> </a:t>
            </a:r>
            <a:r>
              <a:rPr lang="en-GB" err="1"/>
              <a:t>tekststiler</a:t>
            </a:r>
            <a:r>
              <a:rPr lang="en-GB"/>
              <a:t> </a:t>
            </a:r>
            <a:r>
              <a:rPr lang="en-GB" err="1"/>
              <a:t>i</a:t>
            </a:r>
            <a:r>
              <a:rPr lang="en-GB"/>
              <a:t> </a:t>
            </a:r>
            <a:r>
              <a:rPr lang="en-GB" err="1"/>
              <a:t>malen</a:t>
            </a:r>
            <a:endParaRPr lang="en-GB"/>
          </a:p>
          <a:p>
            <a:pPr lvl="1"/>
            <a:r>
              <a:rPr lang="en-GB"/>
              <a:t>Andre </a:t>
            </a:r>
            <a:r>
              <a:rPr lang="en-GB" err="1"/>
              <a:t>nivå</a:t>
            </a:r>
            <a:endParaRPr lang="en-GB"/>
          </a:p>
          <a:p>
            <a:pPr lvl="2"/>
            <a:r>
              <a:rPr lang="en-GB" err="1"/>
              <a:t>Tredje</a:t>
            </a:r>
            <a:r>
              <a:rPr lang="en-GB"/>
              <a:t> </a:t>
            </a:r>
            <a:r>
              <a:rPr lang="en-GB" err="1"/>
              <a:t>nivå</a:t>
            </a:r>
            <a:endParaRPr lang="en-GB"/>
          </a:p>
          <a:p>
            <a:pPr lvl="3"/>
            <a:r>
              <a:rPr lang="en-GB" err="1"/>
              <a:t>Fjerde</a:t>
            </a:r>
            <a:r>
              <a:rPr lang="en-GB"/>
              <a:t> </a:t>
            </a:r>
            <a:r>
              <a:rPr lang="en-GB" err="1"/>
              <a:t>nivå</a:t>
            </a:r>
            <a:endParaRPr lang="en-GB"/>
          </a:p>
          <a:p>
            <a:pPr lvl="4"/>
            <a:r>
              <a:rPr lang="en-GB" err="1"/>
              <a:t>Femte</a:t>
            </a:r>
            <a:r>
              <a:rPr lang="en-GB"/>
              <a:t> </a:t>
            </a:r>
            <a:r>
              <a:rPr lang="en-GB" err="1"/>
              <a:t>nivå</a:t>
            </a:r>
            <a:endParaRPr lang="en-GB"/>
          </a:p>
        </p:txBody>
      </p:sp>
      <p:sp>
        <p:nvSpPr>
          <p:cNvPr id="4" name="Plassholder for dato 3">
            <a:extLst>
              <a:ext uri="{FF2B5EF4-FFF2-40B4-BE49-F238E27FC236}">
                <a16:creationId xmlns:a16="http://schemas.microsoft.com/office/drawing/2014/main" id="{57FF812E-53A1-EAD9-3F4B-2E97A8652E3A}"/>
              </a:ext>
            </a:extLst>
          </p:cNvPr>
          <p:cNvSpPr>
            <a:spLocks noGrp="1"/>
          </p:cNvSpPr>
          <p:nvPr>
            <p:ph type="dt" sz="half" idx="2"/>
          </p:nvPr>
        </p:nvSpPr>
        <p:spPr>
          <a:xfrm>
            <a:off x="0" y="-184400"/>
            <a:ext cx="2743200" cy="107722"/>
          </a:xfrm>
          <a:prstGeom prst="rect">
            <a:avLst/>
          </a:prstGeom>
        </p:spPr>
        <p:txBody>
          <a:bodyPr vert="horz" lIns="91440" tIns="45720" rIns="91440" bIns="45720" rtlCol="0" anchor="ctr">
            <a:spAutoFit/>
          </a:bodyPr>
          <a:lstStyle>
            <a:lvl1pPr algn="l">
              <a:defRPr sz="100">
                <a:solidFill>
                  <a:schemeClr val="tx1">
                    <a:tint val="75000"/>
                  </a:schemeClr>
                </a:solidFill>
              </a:defRPr>
            </a:lvl1pPr>
          </a:lstStyle>
          <a:p>
            <a:fld id="{449650FD-E0A0-4234-A414-9CB12595F687}" type="datetime1">
              <a:rPr lang="en-GB" smtClean="0"/>
              <a:t>08/11/2024</a:t>
            </a:fld>
            <a:endParaRPr lang="en-GB"/>
          </a:p>
        </p:txBody>
      </p:sp>
      <p:sp>
        <p:nvSpPr>
          <p:cNvPr id="5" name="Plassholder for bunntekst 4">
            <a:extLst>
              <a:ext uri="{FF2B5EF4-FFF2-40B4-BE49-F238E27FC236}">
                <a16:creationId xmlns:a16="http://schemas.microsoft.com/office/drawing/2014/main" id="{12F5E8BD-DB50-13E0-26F1-531CCE273072}"/>
              </a:ext>
            </a:extLst>
          </p:cNvPr>
          <p:cNvSpPr>
            <a:spLocks noGrp="1"/>
          </p:cNvSpPr>
          <p:nvPr>
            <p:ph type="ftr" sz="quarter" idx="3"/>
          </p:nvPr>
        </p:nvSpPr>
        <p:spPr>
          <a:xfrm>
            <a:off x="3200400" y="-184400"/>
            <a:ext cx="4114800" cy="107722"/>
          </a:xfrm>
          <a:prstGeom prst="rect">
            <a:avLst/>
          </a:prstGeom>
        </p:spPr>
        <p:txBody>
          <a:bodyPr vert="horz" lIns="91440" tIns="45720" rIns="91440" bIns="45720" rtlCol="0" anchor="ctr">
            <a:spAutoFit/>
          </a:bodyPr>
          <a:lstStyle>
            <a:lvl1pPr algn="ctr">
              <a:defRPr sz="100">
                <a:solidFill>
                  <a:schemeClr val="tx1">
                    <a:tint val="75000"/>
                  </a:schemeClr>
                </a:solidFill>
              </a:defRPr>
            </a:lvl1pPr>
          </a:lstStyle>
          <a:p>
            <a:endParaRPr lang="en-GB"/>
          </a:p>
        </p:txBody>
      </p:sp>
      <p:sp>
        <p:nvSpPr>
          <p:cNvPr id="6" name="Plassholder for lysbildenummer 5">
            <a:extLst>
              <a:ext uri="{FF2B5EF4-FFF2-40B4-BE49-F238E27FC236}">
                <a16:creationId xmlns:a16="http://schemas.microsoft.com/office/drawing/2014/main" id="{8E627515-5B03-4E4F-8D5D-E3B92E86F77C}"/>
              </a:ext>
            </a:extLst>
          </p:cNvPr>
          <p:cNvSpPr>
            <a:spLocks noGrp="1"/>
          </p:cNvSpPr>
          <p:nvPr>
            <p:ph type="sldNum" sz="quarter" idx="4"/>
          </p:nvPr>
        </p:nvSpPr>
        <p:spPr>
          <a:xfrm>
            <a:off x="10929939" y="6297614"/>
            <a:ext cx="586545" cy="228600"/>
          </a:xfrm>
          <a:prstGeom prst="rect">
            <a:avLst/>
          </a:prstGeom>
        </p:spPr>
        <p:txBody>
          <a:bodyPr vert="horz" lIns="91440" tIns="45720" rIns="91440" bIns="45720" rtlCol="0" anchor="ctr"/>
          <a:lstStyle>
            <a:lvl1pPr algn="r">
              <a:defRPr sz="800">
                <a:solidFill>
                  <a:schemeClr val="lt1"/>
                </a:solidFill>
              </a:defRPr>
            </a:lvl1pPr>
          </a:lstStyle>
          <a:p>
            <a:fld id="{431395A8-EFA2-4C09-BFB9-F80178931A29}" type="slidenum">
              <a:rPr lang="en-GB" smtClean="0"/>
              <a:pPr/>
              <a:t>‹#›</a:t>
            </a:fld>
            <a:endParaRPr lang="en-GB"/>
          </a:p>
        </p:txBody>
      </p:sp>
      <p:pic>
        <p:nvPicPr>
          <p:cNvPr id="8" name="Picture 6">
            <a:extLst>
              <a:ext uri="{FF2B5EF4-FFF2-40B4-BE49-F238E27FC236}">
                <a16:creationId xmlns:a16="http://schemas.microsoft.com/office/drawing/2014/main" id="{93A62C88-D03E-6992-0DFE-ED048754284A}"/>
              </a:ext>
            </a:extLst>
          </p:cNvPr>
          <p:cNvPicPr>
            <a:picLocks noChangeAspect="1"/>
          </p:cNvPicPr>
          <p:nvPr userDrawn="1"/>
        </p:nvPicPr>
        <p:blipFill rotWithShape="1">
          <a:blip r:embed="rId22">
            <a:extLst>
              <a:ext uri="{28A0092B-C50C-407E-A947-70E740481C1C}">
                <a14:useLocalDpi xmlns:a14="http://schemas.microsoft.com/office/drawing/2010/main" val="0"/>
              </a:ext>
              <a:ext uri="{96DAC541-7B7A-43D3-8B79-37D633B846F1}">
                <asvg:svgBlip xmlns:asvg="http://schemas.microsoft.com/office/drawing/2016/SVG/main" r:embed="rId23"/>
              </a:ext>
            </a:extLst>
          </a:blip>
          <a:srcRect r="77204"/>
          <a:stretch/>
        </p:blipFill>
        <p:spPr>
          <a:xfrm>
            <a:off x="389172" y="6213337"/>
            <a:ext cx="286346" cy="302400"/>
          </a:xfrm>
          <a:prstGeom prst="rect">
            <a:avLst/>
          </a:prstGeom>
        </p:spPr>
      </p:pic>
    </p:spTree>
    <p:extLst>
      <p:ext uri="{BB962C8B-B14F-4D97-AF65-F5344CB8AC3E}">
        <p14:creationId xmlns:p14="http://schemas.microsoft.com/office/powerpoint/2010/main" val="3896544933"/>
      </p:ext>
    </p:extLst>
  </p:cSld>
  <p:clrMap bg1="dk1" tx1="lt1" bg2="dk2" tx2="lt2" accent1="accent1" accent2="accent2" accent3="accent3" accent4="accent4" accent5="accent5" accent6="accent6" hlink="hlink" folHlink="folHlink"/>
  <p:sldLayoutIdLst>
    <p:sldLayoutId id="2147483686" r:id="rId1"/>
    <p:sldLayoutId id="2147483687" r:id="rId2"/>
    <p:sldLayoutId id="2147483688" r:id="rId3"/>
    <p:sldLayoutId id="2147483689" r:id="rId4"/>
    <p:sldLayoutId id="2147483692" r:id="rId5"/>
    <p:sldLayoutId id="2147483693" r:id="rId6"/>
    <p:sldLayoutId id="2147483694" r:id="rId7"/>
    <p:sldLayoutId id="2147483695" r:id="rId8"/>
    <p:sldLayoutId id="2147483696" r:id="rId9"/>
    <p:sldLayoutId id="2147483708" r:id="rId10"/>
    <p:sldLayoutId id="2147483698" r:id="rId11"/>
    <p:sldLayoutId id="2147483699" r:id="rId12"/>
    <p:sldLayoutId id="2147483700" r:id="rId13"/>
    <p:sldLayoutId id="2147483701" r:id="rId14"/>
    <p:sldLayoutId id="2147483702" r:id="rId15"/>
    <p:sldLayoutId id="2147483703" r:id="rId16"/>
    <p:sldLayoutId id="2147483704" r:id="rId17"/>
    <p:sldLayoutId id="2147483705" r:id="rId18"/>
    <p:sldLayoutId id="2147483706" r:id="rId19"/>
    <p:sldLayoutId id="2147483707" r:id="rId20"/>
  </p:sldLayoutIdLst>
  <p:hf sldNum="0" hdr="0" ftr="0" dt="0"/>
  <p:txStyles>
    <p:titleStyle>
      <a:lvl1pPr algn="l" defTabSz="914400" rtl="0" eaLnBrk="1" latinLnBrk="0" hangingPunct="1">
        <a:lnSpc>
          <a:spcPct val="90000"/>
        </a:lnSpc>
        <a:spcBef>
          <a:spcPct val="0"/>
        </a:spcBef>
        <a:buNone/>
        <a:defRPr sz="3000" b="1"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16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9.xml"/><Relationship Id="rId1" Type="http://schemas.openxmlformats.org/officeDocument/2006/relationships/slideLayout" Target="../slideLayouts/slideLayout13.xml"/><Relationship Id="rId4" Type="http://schemas.openxmlformats.org/officeDocument/2006/relationships/image" Target="../media/image33.png"/></Relationships>
</file>

<file path=ppt/slides/_rels/slide14.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10.xml"/><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37.svg"/><Relationship Id="rId2" Type="http://schemas.openxmlformats.org/officeDocument/2006/relationships/image" Target="../media/image36.pn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1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8.xml"/></Relationships>
</file>

<file path=ppt/slides/_rels/slide23.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14.xml"/><Relationship Id="rId1" Type="http://schemas.openxmlformats.org/officeDocument/2006/relationships/slideLayout" Target="../slideLayouts/slideLayout7.xml"/><Relationship Id="rId4" Type="http://schemas.openxmlformats.org/officeDocument/2006/relationships/image" Target="../media/image41.sv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6.xml.rels><?xml version="1.0" encoding="UTF-8" standalone="yes"?>
<Relationships xmlns="http://schemas.openxmlformats.org/package/2006/relationships"><Relationship Id="rId3" Type="http://schemas.openxmlformats.org/officeDocument/2006/relationships/image" Target="../media/image43.svg"/><Relationship Id="rId2" Type="http://schemas.openxmlformats.org/officeDocument/2006/relationships/image" Target="../media/image42.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8.xml.rels><?xml version="1.0" encoding="UTF-8" standalone="yes"?>
<Relationships xmlns="http://schemas.openxmlformats.org/package/2006/relationships"><Relationship Id="rId3" Type="http://schemas.openxmlformats.org/officeDocument/2006/relationships/image" Target="../media/image43.svg"/><Relationship Id="rId2" Type="http://schemas.openxmlformats.org/officeDocument/2006/relationships/image" Target="../media/image42.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41.svg"/><Relationship Id="rId2" Type="http://schemas.openxmlformats.org/officeDocument/2006/relationships/image" Target="../media/image40.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2.xml.rels><?xml version="1.0" encoding="UTF-8" standalone="yes"?>
<Relationships xmlns="http://schemas.openxmlformats.org/package/2006/relationships"><Relationship Id="rId3" Type="http://schemas.openxmlformats.org/officeDocument/2006/relationships/image" Target="../media/image43.svg"/><Relationship Id="rId2" Type="http://schemas.openxmlformats.org/officeDocument/2006/relationships/image" Target="../media/image42.pn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4.xml.rels><?xml version="1.0" encoding="UTF-8" standalone="yes"?>
<Relationships xmlns="http://schemas.openxmlformats.org/package/2006/relationships"><Relationship Id="rId3" Type="http://schemas.openxmlformats.org/officeDocument/2006/relationships/image" Target="../media/image43.svg"/><Relationship Id="rId2" Type="http://schemas.openxmlformats.org/officeDocument/2006/relationships/image" Target="../media/image42.png"/><Relationship Id="rId1" Type="http://schemas.openxmlformats.org/officeDocument/2006/relationships/slideLayout" Target="../slideLayouts/slideLayout7.xml"/><Relationship Id="rId5" Type="http://schemas.openxmlformats.org/officeDocument/2006/relationships/image" Target="../media/image45.svg"/><Relationship Id="rId4" Type="http://schemas.openxmlformats.org/officeDocument/2006/relationships/image" Target="../media/image44.pn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7.xml.rels><?xml version="1.0" encoding="UTF-8" standalone="yes"?>
<Relationships xmlns="http://schemas.openxmlformats.org/package/2006/relationships"><Relationship Id="rId3" Type="http://schemas.openxmlformats.org/officeDocument/2006/relationships/image" Target="../media/image41.svg"/><Relationship Id="rId2" Type="http://schemas.openxmlformats.org/officeDocument/2006/relationships/image" Target="../media/image40.pn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2.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3.xml"/><Relationship Id="rId1" Type="http://schemas.openxmlformats.org/officeDocument/2006/relationships/slideLayout" Target="../slideLayouts/slideLayout13.xml"/><Relationship Id="rId6" Type="http://schemas.openxmlformats.org/officeDocument/2006/relationships/image" Target="../media/image28.png"/><Relationship Id="rId5" Type="http://schemas.openxmlformats.org/officeDocument/2006/relationships/image" Target="../media/image27.png"/><Relationship Id="rId4" Type="http://schemas.openxmlformats.org/officeDocument/2006/relationships/image" Target="../media/image26.png"/></Relationships>
</file>

<file path=ppt/slides/_rels/slide7.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08152651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8C1F27EE-C111-3885-C1C6-8F6ABAAF4CFD}"/>
              </a:ext>
            </a:extLst>
          </p:cNvPr>
          <p:cNvPicPr>
            <a:picLocks noChangeAspect="1"/>
          </p:cNvPicPr>
          <p:nvPr/>
        </p:nvPicPr>
        <p:blipFill rotWithShape="1">
          <a:blip r:embed="rId3">
            <a:extLst>
              <a:ext uri="{28A0092B-C50C-407E-A947-70E740481C1C}">
                <a14:useLocalDpi xmlns:a14="http://schemas.microsoft.com/office/drawing/2010/main" val="0"/>
              </a:ext>
            </a:extLst>
          </a:blip>
          <a:srcRect l="4756" t="18073" b="4988"/>
          <a:stretch/>
        </p:blipFill>
        <p:spPr>
          <a:xfrm flipH="1">
            <a:off x="1817704" y="1576551"/>
            <a:ext cx="10395315" cy="5276543"/>
          </a:xfrm>
          <a:prstGeom prst="rect">
            <a:avLst/>
          </a:prstGeom>
        </p:spPr>
      </p:pic>
      <p:sp>
        <p:nvSpPr>
          <p:cNvPr id="2" name="Title 1">
            <a:extLst>
              <a:ext uri="{FF2B5EF4-FFF2-40B4-BE49-F238E27FC236}">
                <a16:creationId xmlns:a16="http://schemas.microsoft.com/office/drawing/2014/main" id="{9B83B757-E8B8-1ACE-82B7-737C73F22E8E}"/>
              </a:ext>
            </a:extLst>
          </p:cNvPr>
          <p:cNvSpPr>
            <a:spLocks noGrp="1"/>
          </p:cNvSpPr>
          <p:nvPr>
            <p:ph type="title"/>
          </p:nvPr>
        </p:nvSpPr>
        <p:spPr/>
        <p:txBody>
          <a:bodyPr/>
          <a:lstStyle/>
          <a:p>
            <a:r>
              <a:rPr lang="nb-NO" sz="4000" dirty="0"/>
              <a:t>Rollefordeling</a:t>
            </a:r>
            <a:endParaRPr lang="en-US" sz="4000" dirty="0"/>
          </a:p>
        </p:txBody>
      </p:sp>
      <p:sp>
        <p:nvSpPr>
          <p:cNvPr id="5" name="Content Placeholder 4">
            <a:extLst>
              <a:ext uri="{FF2B5EF4-FFF2-40B4-BE49-F238E27FC236}">
                <a16:creationId xmlns:a16="http://schemas.microsoft.com/office/drawing/2014/main" id="{0559A199-C90E-FC8B-EF92-8433F207E7CC}"/>
              </a:ext>
            </a:extLst>
          </p:cNvPr>
          <p:cNvSpPr>
            <a:spLocks noGrp="1"/>
          </p:cNvSpPr>
          <p:nvPr>
            <p:ph sz="half" idx="2"/>
          </p:nvPr>
        </p:nvSpPr>
        <p:spPr>
          <a:xfrm>
            <a:off x="989264" y="2233191"/>
            <a:ext cx="6467603" cy="3428505"/>
          </a:xfrm>
        </p:spPr>
        <p:txBody>
          <a:bodyPr>
            <a:normAutofit lnSpcReduction="10000"/>
          </a:bodyPr>
          <a:lstStyle/>
          <a:p>
            <a:r>
              <a:rPr lang="nb-NO" sz="3600" dirty="0"/>
              <a:t>Beredskapsleder/innsatsleder</a:t>
            </a:r>
          </a:p>
          <a:p>
            <a:r>
              <a:rPr lang="nb-NO" sz="3600" dirty="0"/>
              <a:t>IT-sjef</a:t>
            </a:r>
          </a:p>
          <a:p>
            <a:r>
              <a:rPr lang="nb-NO" sz="3600" dirty="0"/>
              <a:t>Kommunikasjonsansvarlig</a:t>
            </a:r>
          </a:p>
          <a:p>
            <a:r>
              <a:rPr lang="nb-NO" sz="3600" dirty="0"/>
              <a:t>HMS-leder</a:t>
            </a:r>
          </a:p>
          <a:p>
            <a:r>
              <a:rPr lang="nb-NO" sz="3600" dirty="0"/>
              <a:t>Drift/OT-ansvarlig</a:t>
            </a:r>
          </a:p>
          <a:p>
            <a:r>
              <a:rPr lang="nb-NO" sz="3600" dirty="0"/>
              <a:t>Loggfører</a:t>
            </a:r>
          </a:p>
          <a:p>
            <a:endParaRPr lang="nb-NO" dirty="0"/>
          </a:p>
          <a:p>
            <a:endParaRPr lang="en-GB" dirty="0"/>
          </a:p>
        </p:txBody>
      </p:sp>
    </p:spTree>
    <p:extLst>
      <p:ext uri="{BB962C8B-B14F-4D97-AF65-F5344CB8AC3E}">
        <p14:creationId xmlns:p14="http://schemas.microsoft.com/office/powerpoint/2010/main" val="65493700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0559A199-C90E-FC8B-EF92-8433F207E7CC}"/>
              </a:ext>
            </a:extLst>
          </p:cNvPr>
          <p:cNvSpPr>
            <a:spLocks noGrp="1"/>
          </p:cNvSpPr>
          <p:nvPr>
            <p:ph sz="half" idx="2"/>
          </p:nvPr>
        </p:nvSpPr>
        <p:spPr>
          <a:xfrm>
            <a:off x="989265" y="2070099"/>
            <a:ext cx="7159373" cy="4461839"/>
          </a:xfrm>
        </p:spPr>
        <p:txBody>
          <a:bodyPr>
            <a:normAutofit fontScale="92500" lnSpcReduction="20000"/>
          </a:bodyPr>
          <a:lstStyle/>
          <a:p>
            <a:r>
              <a:rPr lang="nb-NO" sz="3200" dirty="0"/>
              <a:t>Sentral rolle som bidrar til </a:t>
            </a:r>
            <a:br>
              <a:rPr lang="nb-NO" sz="3200" dirty="0"/>
            </a:br>
            <a:r>
              <a:rPr lang="nb-NO" sz="3200" dirty="0"/>
              <a:t>kontinuitet og fremdrift</a:t>
            </a:r>
            <a:br>
              <a:rPr lang="nb-NO" sz="3200" dirty="0"/>
            </a:br>
            <a:endParaRPr lang="nb-NO" sz="3200" dirty="0"/>
          </a:p>
          <a:p>
            <a:r>
              <a:rPr lang="nb-NO" sz="3200" dirty="0"/>
              <a:t>Noterer faktainformasjon om saken </a:t>
            </a:r>
            <a:br>
              <a:rPr lang="nb-NO" sz="3200" dirty="0"/>
            </a:br>
            <a:r>
              <a:rPr lang="nb-NO" sz="3200" dirty="0"/>
              <a:t>og besluttede tiltak</a:t>
            </a:r>
            <a:br>
              <a:rPr lang="nb-NO" sz="3200" dirty="0"/>
            </a:br>
            <a:endParaRPr lang="nb-NO" sz="3200" dirty="0"/>
          </a:p>
          <a:p>
            <a:r>
              <a:rPr lang="nb-NO" sz="3200" dirty="0"/>
              <a:t>Etterspør oppdatering av status på tiltak</a:t>
            </a:r>
            <a:br>
              <a:rPr lang="nb-NO" sz="3200" dirty="0"/>
            </a:br>
            <a:endParaRPr lang="nb-NO" sz="3200" dirty="0"/>
          </a:p>
          <a:p>
            <a:r>
              <a:rPr lang="nb-NO" sz="3200" dirty="0"/>
              <a:t>Bidrar til å holde fokus og</a:t>
            </a:r>
            <a:br>
              <a:rPr lang="nb-NO" sz="3200" dirty="0"/>
            </a:br>
            <a:r>
              <a:rPr lang="nb-NO" sz="3200" dirty="0"/>
              <a:t>korrigerer misforståelser eller </a:t>
            </a:r>
            <a:br>
              <a:rPr lang="nb-NO" sz="3200" dirty="0"/>
            </a:br>
            <a:r>
              <a:rPr lang="nb-NO" sz="3200" dirty="0"/>
              <a:t>feil situasjonsforståelse</a:t>
            </a:r>
            <a:endParaRPr lang="en-GB" sz="900" dirty="0"/>
          </a:p>
        </p:txBody>
      </p:sp>
      <p:pic>
        <p:nvPicPr>
          <p:cNvPr id="3" name="Content Placeholder 2">
            <a:extLst>
              <a:ext uri="{FF2B5EF4-FFF2-40B4-BE49-F238E27FC236}">
                <a16:creationId xmlns:a16="http://schemas.microsoft.com/office/drawing/2014/main" id="{E57B7A64-202B-E5F4-1697-6FBCB85BF2B0}"/>
              </a:ext>
            </a:extLst>
          </p:cNvPr>
          <p:cNvPicPr>
            <a:picLocks noGrp="1" noChangeAspect="1"/>
          </p:cNvPicPr>
          <p:nvPr>
            <p:ph sz="half" idx="14"/>
          </p:nvPr>
        </p:nvPicPr>
        <p:blipFill>
          <a:blip r:embed="rId3"/>
          <a:stretch>
            <a:fillRect/>
          </a:stretch>
        </p:blipFill>
        <p:spPr>
          <a:xfrm>
            <a:off x="8478496" y="1715294"/>
            <a:ext cx="2875983" cy="3427412"/>
          </a:xfrm>
          <a:prstGeom prst="rect">
            <a:avLst/>
          </a:prstGeom>
        </p:spPr>
      </p:pic>
      <p:sp>
        <p:nvSpPr>
          <p:cNvPr id="2" name="Title 1">
            <a:extLst>
              <a:ext uri="{FF2B5EF4-FFF2-40B4-BE49-F238E27FC236}">
                <a16:creationId xmlns:a16="http://schemas.microsoft.com/office/drawing/2014/main" id="{9B83B757-E8B8-1ACE-82B7-737C73F22E8E}"/>
              </a:ext>
            </a:extLst>
          </p:cNvPr>
          <p:cNvSpPr>
            <a:spLocks noGrp="1"/>
          </p:cNvSpPr>
          <p:nvPr>
            <p:ph type="title"/>
          </p:nvPr>
        </p:nvSpPr>
        <p:spPr/>
        <p:txBody>
          <a:bodyPr/>
          <a:lstStyle/>
          <a:p>
            <a:r>
              <a:rPr lang="en-US" sz="4000" dirty="0" err="1"/>
              <a:t>Loggfører</a:t>
            </a:r>
            <a:endParaRPr lang="en-US" sz="4000" dirty="0"/>
          </a:p>
        </p:txBody>
      </p:sp>
    </p:spTree>
    <p:extLst>
      <p:ext uri="{BB962C8B-B14F-4D97-AF65-F5344CB8AC3E}">
        <p14:creationId xmlns:p14="http://schemas.microsoft.com/office/powerpoint/2010/main" val="226983277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C4C79F-8EF0-FA2D-7027-E46876B34339}"/>
              </a:ext>
            </a:extLst>
          </p:cNvPr>
          <p:cNvSpPr>
            <a:spLocks noGrp="1"/>
          </p:cNvSpPr>
          <p:nvPr>
            <p:ph type="title"/>
          </p:nvPr>
        </p:nvSpPr>
        <p:spPr>
          <a:xfrm>
            <a:off x="989263" y="1059543"/>
            <a:ext cx="10036089" cy="4618840"/>
          </a:xfrm>
        </p:spPr>
        <p:txBody>
          <a:bodyPr>
            <a:normAutofit/>
          </a:bodyPr>
          <a:lstStyle/>
          <a:p>
            <a:pPr>
              <a:lnSpc>
                <a:spcPct val="100000"/>
              </a:lnSpc>
            </a:pPr>
            <a:r>
              <a:rPr lang="nb-NO" sz="6600" dirty="0"/>
              <a:t>Scenario 11</a:t>
            </a:r>
            <a:br>
              <a:rPr lang="nb-NO" sz="7200" dirty="0"/>
            </a:br>
            <a:r>
              <a:rPr lang="nb-NO" sz="4400" b="0" i="1" dirty="0"/>
              <a:t>Brudd på autentisering</a:t>
            </a:r>
            <a:endParaRPr lang="en-GB" sz="7200" b="0" i="1" dirty="0"/>
          </a:p>
        </p:txBody>
      </p:sp>
    </p:spTree>
    <p:extLst>
      <p:ext uri="{BB962C8B-B14F-4D97-AF65-F5344CB8AC3E}">
        <p14:creationId xmlns:p14="http://schemas.microsoft.com/office/powerpoint/2010/main" val="58215150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698DF20C-0A4A-7232-8B77-899A53D99512}"/>
              </a:ext>
            </a:extLst>
          </p:cNvPr>
          <p:cNvSpPr>
            <a:spLocks noGrp="1"/>
          </p:cNvSpPr>
          <p:nvPr>
            <p:ph type="body" idx="1"/>
          </p:nvPr>
        </p:nvSpPr>
        <p:spPr>
          <a:xfrm>
            <a:off x="989263" y="1539678"/>
            <a:ext cx="4736286" cy="840230"/>
          </a:xfrm>
        </p:spPr>
        <p:txBody>
          <a:bodyPr/>
          <a:lstStyle/>
          <a:p>
            <a:r>
              <a:rPr lang="en-GB" dirty="0"/>
              <a:t>Phishing-</a:t>
            </a:r>
            <a:r>
              <a:rPr lang="en-GB" dirty="0" err="1"/>
              <a:t>angrep</a:t>
            </a:r>
            <a:r>
              <a:rPr lang="en-GB" dirty="0"/>
              <a:t> </a:t>
            </a:r>
            <a:r>
              <a:rPr lang="en-GB" dirty="0" err="1"/>
              <a:t>hvor</a:t>
            </a:r>
            <a:r>
              <a:rPr lang="en-GB" dirty="0"/>
              <a:t> </a:t>
            </a:r>
            <a:r>
              <a:rPr lang="en-GB" dirty="0" err="1"/>
              <a:t>angriperen</a:t>
            </a:r>
            <a:r>
              <a:rPr lang="en-GB" dirty="0"/>
              <a:t> </a:t>
            </a:r>
            <a:r>
              <a:rPr lang="en-GB" dirty="0" err="1"/>
              <a:t>bypasser</a:t>
            </a:r>
            <a:r>
              <a:rPr lang="en-GB" dirty="0"/>
              <a:t> </a:t>
            </a:r>
            <a:r>
              <a:rPr lang="en-GB" dirty="0" err="1"/>
              <a:t>tofaktorautentisering</a:t>
            </a:r>
            <a:r>
              <a:rPr lang="en-GB" dirty="0"/>
              <a:t> er </a:t>
            </a:r>
            <a:r>
              <a:rPr lang="en-GB" dirty="0" err="1"/>
              <a:t>blitt</a:t>
            </a:r>
            <a:r>
              <a:rPr lang="en-GB" dirty="0"/>
              <a:t> </a:t>
            </a:r>
            <a:r>
              <a:rPr lang="en-GB" dirty="0" err="1"/>
              <a:t>mer</a:t>
            </a:r>
            <a:r>
              <a:rPr lang="en-GB" dirty="0"/>
              <a:t> </a:t>
            </a:r>
            <a:r>
              <a:rPr lang="en-GB" dirty="0" err="1"/>
              <a:t>vanlige</a:t>
            </a:r>
            <a:endParaRPr lang="en-GB" dirty="0"/>
          </a:p>
        </p:txBody>
      </p:sp>
      <p:sp>
        <p:nvSpPr>
          <p:cNvPr id="6" name="Title 5">
            <a:extLst>
              <a:ext uri="{FF2B5EF4-FFF2-40B4-BE49-F238E27FC236}">
                <a16:creationId xmlns:a16="http://schemas.microsoft.com/office/drawing/2014/main" id="{B858147A-F2FE-F278-CEF7-F31EB9335389}"/>
              </a:ext>
            </a:extLst>
          </p:cNvPr>
          <p:cNvSpPr>
            <a:spLocks noGrp="1"/>
          </p:cNvSpPr>
          <p:nvPr>
            <p:ph type="title"/>
          </p:nvPr>
        </p:nvSpPr>
        <p:spPr/>
        <p:txBody>
          <a:bodyPr/>
          <a:lstStyle/>
          <a:p>
            <a:r>
              <a:rPr lang="nb-NO" sz="4000" dirty="0"/>
              <a:t>Lignende hendelser fra virkeligheten</a:t>
            </a:r>
            <a:endParaRPr lang="en-GB" sz="4000" dirty="0"/>
          </a:p>
        </p:txBody>
      </p:sp>
      <p:sp>
        <p:nvSpPr>
          <p:cNvPr id="7" name="Content Placeholder 6">
            <a:extLst>
              <a:ext uri="{FF2B5EF4-FFF2-40B4-BE49-F238E27FC236}">
                <a16:creationId xmlns:a16="http://schemas.microsoft.com/office/drawing/2014/main" id="{964EEC33-ADC3-61EA-8730-2AE95FFFF13E}"/>
              </a:ext>
            </a:extLst>
          </p:cNvPr>
          <p:cNvSpPr>
            <a:spLocks noGrp="1"/>
          </p:cNvSpPr>
          <p:nvPr>
            <p:ph sz="half" idx="14"/>
          </p:nvPr>
        </p:nvSpPr>
        <p:spPr/>
        <p:txBody>
          <a:bodyPr/>
          <a:lstStyle/>
          <a:p>
            <a:r>
              <a:rPr lang="nb-NO" dirty="0"/>
              <a:t>Ferdige </a:t>
            </a:r>
            <a:r>
              <a:rPr lang="nb-NO" dirty="0" err="1"/>
              <a:t>kits</a:t>
            </a:r>
            <a:r>
              <a:rPr lang="nb-NO" dirty="0"/>
              <a:t> tilgjengelige med åpen kildekode</a:t>
            </a:r>
          </a:p>
          <a:p>
            <a:r>
              <a:rPr lang="nb-NO" dirty="0"/>
              <a:t>Blitt en vanlig </a:t>
            </a:r>
            <a:r>
              <a:rPr lang="nb-NO" dirty="0" err="1"/>
              <a:t>phishing</a:t>
            </a:r>
            <a:r>
              <a:rPr lang="nb-NO" dirty="0"/>
              <a:t>-metode</a:t>
            </a:r>
          </a:p>
        </p:txBody>
      </p:sp>
      <p:pic>
        <p:nvPicPr>
          <p:cNvPr id="5" name="Picture 4">
            <a:extLst>
              <a:ext uri="{FF2B5EF4-FFF2-40B4-BE49-F238E27FC236}">
                <a16:creationId xmlns:a16="http://schemas.microsoft.com/office/drawing/2014/main" id="{90763A93-C71D-C59A-C894-0A80B00E9FE7}"/>
              </a:ext>
            </a:extLst>
          </p:cNvPr>
          <p:cNvPicPr>
            <a:picLocks noChangeAspect="1"/>
          </p:cNvPicPr>
          <p:nvPr/>
        </p:nvPicPr>
        <p:blipFill>
          <a:blip r:embed="rId3"/>
          <a:stretch>
            <a:fillRect/>
          </a:stretch>
        </p:blipFill>
        <p:spPr>
          <a:xfrm>
            <a:off x="852851" y="2407859"/>
            <a:ext cx="4359258" cy="3882683"/>
          </a:xfrm>
          <a:prstGeom prst="rect">
            <a:avLst/>
          </a:prstGeom>
        </p:spPr>
      </p:pic>
      <p:pic>
        <p:nvPicPr>
          <p:cNvPr id="1026" name="Picture 2">
            <a:extLst>
              <a:ext uri="{FF2B5EF4-FFF2-40B4-BE49-F238E27FC236}">
                <a16:creationId xmlns:a16="http://schemas.microsoft.com/office/drawing/2014/main" id="{7A7B9425-D624-02AE-6EB0-CFCF416C725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582933" y="3351627"/>
            <a:ext cx="4347005" cy="282092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1864174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B858147A-F2FE-F278-CEF7-F31EB9335389}"/>
              </a:ext>
            </a:extLst>
          </p:cNvPr>
          <p:cNvSpPr>
            <a:spLocks noGrp="1"/>
          </p:cNvSpPr>
          <p:nvPr>
            <p:ph type="title"/>
          </p:nvPr>
        </p:nvSpPr>
        <p:spPr/>
        <p:txBody>
          <a:bodyPr/>
          <a:lstStyle/>
          <a:p>
            <a:r>
              <a:rPr lang="nb-NO" sz="4000" dirty="0"/>
              <a:t>Ledere er særlig utsatt for innbruddsforsøk</a:t>
            </a:r>
            <a:endParaRPr lang="en-GB" sz="4000" dirty="0"/>
          </a:p>
        </p:txBody>
      </p:sp>
      <p:pic>
        <p:nvPicPr>
          <p:cNvPr id="3" name="Picture 2">
            <a:extLst>
              <a:ext uri="{FF2B5EF4-FFF2-40B4-BE49-F238E27FC236}">
                <a16:creationId xmlns:a16="http://schemas.microsoft.com/office/drawing/2014/main" id="{A99BDE16-5BDB-75EB-5253-E86CFC71A4B5}"/>
              </a:ext>
            </a:extLst>
          </p:cNvPr>
          <p:cNvPicPr>
            <a:picLocks noChangeAspect="1"/>
          </p:cNvPicPr>
          <p:nvPr/>
        </p:nvPicPr>
        <p:blipFill>
          <a:blip r:embed="rId3"/>
          <a:stretch>
            <a:fillRect/>
          </a:stretch>
        </p:blipFill>
        <p:spPr>
          <a:xfrm>
            <a:off x="1048044" y="1608819"/>
            <a:ext cx="8092928" cy="5052233"/>
          </a:xfrm>
          <a:prstGeom prst="rect">
            <a:avLst/>
          </a:prstGeom>
        </p:spPr>
      </p:pic>
    </p:spTree>
    <p:extLst>
      <p:ext uri="{BB962C8B-B14F-4D97-AF65-F5344CB8AC3E}">
        <p14:creationId xmlns:p14="http://schemas.microsoft.com/office/powerpoint/2010/main" val="288818250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B75CB9-D2CF-5C3F-0BC0-4666F9403453}"/>
              </a:ext>
            </a:extLst>
          </p:cNvPr>
          <p:cNvSpPr>
            <a:spLocks noGrp="1"/>
          </p:cNvSpPr>
          <p:nvPr>
            <p:ph type="title"/>
          </p:nvPr>
        </p:nvSpPr>
        <p:spPr>
          <a:xfrm>
            <a:off x="503555" y="333375"/>
            <a:ext cx="10831260" cy="1100978"/>
          </a:xfrm>
        </p:spPr>
        <p:txBody>
          <a:bodyPr/>
          <a:lstStyle/>
          <a:p>
            <a:r>
              <a:rPr lang="nb-NO" sz="4000" dirty="0"/>
              <a:t>Øvingsoppsett</a:t>
            </a:r>
          </a:p>
        </p:txBody>
      </p:sp>
      <p:sp>
        <p:nvSpPr>
          <p:cNvPr id="3" name="Content Placeholder 2">
            <a:extLst>
              <a:ext uri="{FF2B5EF4-FFF2-40B4-BE49-F238E27FC236}">
                <a16:creationId xmlns:a16="http://schemas.microsoft.com/office/drawing/2014/main" id="{0608D2B6-0C0F-A7AC-3410-BF6B82ACCA5F}"/>
              </a:ext>
            </a:extLst>
          </p:cNvPr>
          <p:cNvSpPr>
            <a:spLocks noGrp="1"/>
          </p:cNvSpPr>
          <p:nvPr>
            <p:ph idx="1"/>
          </p:nvPr>
        </p:nvSpPr>
        <p:spPr/>
        <p:txBody>
          <a:bodyPr/>
          <a:lstStyle/>
          <a:p>
            <a:r>
              <a:rPr lang="nb-NO" dirty="0"/>
              <a:t>Dette er en </a:t>
            </a:r>
            <a:r>
              <a:rPr lang="nb-NO" dirty="0" err="1"/>
              <a:t>spilløvelse</a:t>
            </a:r>
            <a:endParaRPr lang="nb-NO" dirty="0"/>
          </a:p>
          <a:p>
            <a:r>
              <a:rPr lang="nb-NO" dirty="0"/>
              <a:t>Dere øver i en fiktiv virkelighet, med antakelser om infrastruktur</a:t>
            </a:r>
          </a:p>
          <a:p>
            <a:r>
              <a:rPr lang="nb-NO" dirty="0"/>
              <a:t>Bruk eget planverk og metoder for å ta beslutninger og samarbeide, men anse øvingsvirkeligheten som deres arena</a:t>
            </a:r>
          </a:p>
        </p:txBody>
      </p:sp>
    </p:spTree>
    <p:extLst>
      <p:ext uri="{BB962C8B-B14F-4D97-AF65-F5344CB8AC3E}">
        <p14:creationId xmlns:p14="http://schemas.microsoft.com/office/powerpoint/2010/main" val="270484108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7AE58D-FAAA-C975-EB51-63CBF44D4C32}"/>
              </a:ext>
            </a:extLst>
          </p:cNvPr>
          <p:cNvSpPr>
            <a:spLocks noGrp="1"/>
          </p:cNvSpPr>
          <p:nvPr>
            <p:ph type="title"/>
          </p:nvPr>
        </p:nvSpPr>
        <p:spPr/>
        <p:txBody>
          <a:bodyPr anchor="ctr">
            <a:normAutofit/>
          </a:bodyPr>
          <a:lstStyle/>
          <a:p>
            <a:r>
              <a:rPr lang="nb-NO" sz="4000" dirty="0"/>
              <a:t>Gjennomføring av en </a:t>
            </a:r>
            <a:r>
              <a:rPr lang="nb-NO" sz="4000" dirty="0" err="1"/>
              <a:t>spilløvelse</a:t>
            </a:r>
            <a:endParaRPr lang="en-GB" sz="4000" dirty="0"/>
          </a:p>
        </p:txBody>
      </p:sp>
      <p:sp>
        <p:nvSpPr>
          <p:cNvPr id="3" name="Text Placeholder 2">
            <a:extLst>
              <a:ext uri="{FF2B5EF4-FFF2-40B4-BE49-F238E27FC236}">
                <a16:creationId xmlns:a16="http://schemas.microsoft.com/office/drawing/2014/main" id="{650030B5-50C1-0B6A-CACD-34E035DC50F7}"/>
              </a:ext>
            </a:extLst>
          </p:cNvPr>
          <p:cNvSpPr>
            <a:spLocks noGrp="1"/>
          </p:cNvSpPr>
          <p:nvPr>
            <p:ph idx="1"/>
          </p:nvPr>
        </p:nvSpPr>
        <p:spPr/>
        <p:txBody>
          <a:bodyPr>
            <a:normAutofit/>
          </a:bodyPr>
          <a:lstStyle/>
          <a:p>
            <a:pPr rtl="0">
              <a:buFont typeface="Arial" panose="020B0604020202020204" pitchFamily="34" charset="0"/>
              <a:buChar char="•"/>
            </a:pPr>
            <a:r>
              <a:rPr lang="nb-NO" dirty="0" err="1"/>
              <a:t>Spillstab</a:t>
            </a:r>
            <a:r>
              <a:rPr lang="nb-NO" dirty="0"/>
              <a:t> spiller roller som de øvende interagerer med </a:t>
            </a:r>
          </a:p>
          <a:p>
            <a:pPr rtl="0">
              <a:buFont typeface="Arial" panose="020B0604020202020204" pitchFamily="34" charset="0"/>
              <a:buChar char="•"/>
            </a:pPr>
            <a:r>
              <a:rPr lang="nb-NO" dirty="0" err="1"/>
              <a:t>Spillstab</a:t>
            </a:r>
            <a:r>
              <a:rPr lang="nb-NO" dirty="0"/>
              <a:t> spiller alle roller som ikke aktivt skal øves</a:t>
            </a:r>
          </a:p>
          <a:p>
            <a:pPr rtl="0">
              <a:buFont typeface="Arial" panose="020B0604020202020204" pitchFamily="34" charset="0"/>
              <a:buChar char="•"/>
            </a:pPr>
            <a:r>
              <a:rPr lang="nb-NO" dirty="0"/>
              <a:t>Interaksjoner og beslutninger spilles ut med </a:t>
            </a:r>
            <a:br>
              <a:rPr lang="nb-NO" dirty="0"/>
            </a:br>
            <a:r>
              <a:rPr lang="nb-NO" dirty="0" err="1"/>
              <a:t>spillstab</a:t>
            </a:r>
            <a:r>
              <a:rPr lang="nb-NO" dirty="0"/>
              <a:t> som mottaker </a:t>
            </a:r>
          </a:p>
          <a:p>
            <a:pPr rtl="0">
              <a:buFont typeface="Arial" panose="020B0604020202020204" pitchFamily="34" charset="0"/>
              <a:buChar char="•"/>
            </a:pPr>
            <a:r>
              <a:rPr lang="nb-NO" dirty="0"/>
              <a:t>Spillets gang vil avhenge av de </a:t>
            </a:r>
            <a:r>
              <a:rPr lang="nb-NO" dirty="0" err="1"/>
              <a:t>øvendes</a:t>
            </a:r>
            <a:br>
              <a:rPr lang="nb-NO" dirty="0"/>
            </a:br>
            <a:r>
              <a:rPr lang="nb-NO" dirty="0"/>
              <a:t> håndtering og beslutninger</a:t>
            </a:r>
          </a:p>
          <a:p>
            <a:pPr rtl="0">
              <a:buFont typeface="Arial" panose="020B0604020202020204" pitchFamily="34" charset="0"/>
              <a:buChar char="•"/>
            </a:pPr>
            <a:r>
              <a:rPr lang="nb-NO" dirty="0"/>
              <a:t>Evaluering og læringsnotat</a:t>
            </a:r>
          </a:p>
        </p:txBody>
      </p:sp>
      <p:pic>
        <p:nvPicPr>
          <p:cNvPr id="4" name="Picture 3" descr="Shape&#10;&#10;Description automatically generated">
            <a:extLst>
              <a:ext uri="{FF2B5EF4-FFF2-40B4-BE49-F238E27FC236}">
                <a16:creationId xmlns:a16="http://schemas.microsoft.com/office/drawing/2014/main" id="{8E245A1F-7B91-6550-C403-25D8E75FD845}"/>
              </a:ext>
            </a:extLst>
          </p:cNvPr>
          <p:cNvPicPr>
            <a:picLocks noChangeAspect="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7966978" y="2287680"/>
            <a:ext cx="4786763" cy="4786763"/>
          </a:xfrm>
          <a:prstGeom prst="rect">
            <a:avLst/>
          </a:prstGeom>
        </p:spPr>
      </p:pic>
    </p:spTree>
    <p:extLst>
      <p:ext uri="{BB962C8B-B14F-4D97-AF65-F5344CB8AC3E}">
        <p14:creationId xmlns:p14="http://schemas.microsoft.com/office/powerpoint/2010/main" val="338344015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8B415A-B170-BD7F-AEAE-80BD7B31B4C4}"/>
              </a:ext>
            </a:extLst>
          </p:cNvPr>
          <p:cNvSpPr>
            <a:spLocks noGrp="1"/>
          </p:cNvSpPr>
          <p:nvPr>
            <p:ph type="title"/>
          </p:nvPr>
        </p:nvSpPr>
        <p:spPr>
          <a:xfrm>
            <a:off x="989265" y="387520"/>
            <a:ext cx="4581802" cy="923330"/>
          </a:xfrm>
        </p:spPr>
        <p:txBody>
          <a:bodyPr anchor="b">
            <a:normAutofit/>
          </a:bodyPr>
          <a:lstStyle/>
          <a:p>
            <a:r>
              <a:rPr lang="nb-NO" sz="4000" dirty="0" err="1"/>
              <a:t>Spillregler</a:t>
            </a:r>
            <a:endParaRPr lang="en-US" sz="4000" dirty="0"/>
          </a:p>
        </p:txBody>
      </p:sp>
      <p:sp>
        <p:nvSpPr>
          <p:cNvPr id="3" name="Content Placeholder 2">
            <a:extLst>
              <a:ext uri="{FF2B5EF4-FFF2-40B4-BE49-F238E27FC236}">
                <a16:creationId xmlns:a16="http://schemas.microsoft.com/office/drawing/2014/main" id="{39487EDE-FB28-5071-44E5-C085119B5317}"/>
              </a:ext>
            </a:extLst>
          </p:cNvPr>
          <p:cNvSpPr>
            <a:spLocks noGrp="1"/>
          </p:cNvSpPr>
          <p:nvPr>
            <p:ph idx="1"/>
          </p:nvPr>
        </p:nvSpPr>
        <p:spPr>
          <a:xfrm>
            <a:off x="989265" y="1589088"/>
            <a:ext cx="4581802" cy="4188722"/>
          </a:xfrm>
        </p:spPr>
        <p:txBody>
          <a:bodyPr>
            <a:normAutofit/>
          </a:bodyPr>
          <a:lstStyle/>
          <a:p>
            <a:pPr rtl="0">
              <a:spcAft>
                <a:spcPts val="1200"/>
              </a:spcAft>
              <a:buFont typeface="+mj-lt"/>
              <a:buAutoNum type="arabicPeriod"/>
            </a:pPr>
            <a:r>
              <a:rPr lang="nb-NO" sz="2400" dirty="0"/>
              <a:t>Alle innspill starter med </a:t>
            </a:r>
            <a:r>
              <a:rPr lang="nb-NO" sz="2400" b="1" dirty="0"/>
              <a:t>«</a:t>
            </a:r>
            <a:r>
              <a:rPr lang="nb-NO" sz="2300" b="1" dirty="0"/>
              <a:t>ØVELSE </a:t>
            </a:r>
            <a:r>
              <a:rPr lang="nb-NO" sz="2300" b="1" dirty="0" err="1"/>
              <a:t>ØVELSE</a:t>
            </a:r>
            <a:r>
              <a:rPr lang="nb-NO" sz="2300" b="1" dirty="0"/>
              <a:t> </a:t>
            </a:r>
            <a:r>
              <a:rPr lang="nb-NO" sz="2300" b="1" dirty="0" err="1"/>
              <a:t>ØVELSE</a:t>
            </a:r>
            <a:r>
              <a:rPr lang="nb-NO" sz="2400" b="1" dirty="0"/>
              <a:t>»</a:t>
            </a:r>
          </a:p>
          <a:p>
            <a:pPr rtl="0">
              <a:spcAft>
                <a:spcPts val="1200"/>
              </a:spcAft>
              <a:buFont typeface="+mj-lt"/>
              <a:buAutoNum type="arabicPeriod"/>
            </a:pPr>
            <a:r>
              <a:rPr lang="nb-NO" sz="2400" dirty="0"/>
              <a:t>Behov for diskusjon: </a:t>
            </a:r>
            <a:r>
              <a:rPr lang="nb-NO" sz="2300" b="1" dirty="0"/>
              <a:t>«TIMEOUT» </a:t>
            </a:r>
            <a:r>
              <a:rPr lang="nb-NO" sz="2300" dirty="0"/>
              <a:t>kan kalles av den som har behov. </a:t>
            </a:r>
          </a:p>
          <a:p>
            <a:pPr rtl="0">
              <a:buFont typeface="+mj-lt"/>
              <a:buAutoNum type="arabicPeriod"/>
            </a:pPr>
            <a:r>
              <a:rPr lang="nb-NO" sz="2400" dirty="0"/>
              <a:t>Reelle situasjoner: </a:t>
            </a:r>
            <a:br>
              <a:rPr lang="nb-NO" sz="2400" dirty="0"/>
            </a:br>
            <a:r>
              <a:rPr lang="nb-NO" sz="2300" b="1" dirty="0"/>
              <a:t>«NOPLAY» </a:t>
            </a:r>
            <a:r>
              <a:rPr lang="nb-NO" sz="2300" dirty="0"/>
              <a:t>- avbryter øvelsen dersom øvingsleder beslutter det. </a:t>
            </a:r>
          </a:p>
          <a:p>
            <a:pPr marL="179388" indent="0">
              <a:buNone/>
            </a:pPr>
            <a:endParaRPr lang="en-US" dirty="0"/>
          </a:p>
        </p:txBody>
      </p:sp>
      <p:pic>
        <p:nvPicPr>
          <p:cNvPr id="6" name="Picture Placeholder 5" descr="Clipboard Checked outline">
            <a:extLst>
              <a:ext uri="{FF2B5EF4-FFF2-40B4-BE49-F238E27FC236}">
                <a16:creationId xmlns:a16="http://schemas.microsoft.com/office/drawing/2014/main" id="{AD123886-9D1F-7D60-C804-361E72D7F908}"/>
              </a:ext>
            </a:extLst>
          </p:cNvPr>
          <p:cNvPicPr>
            <a:picLocks noGrp="1" noChangeAspect="1"/>
          </p:cNvPicPr>
          <p:nvPr>
            <p:ph sz="quarter" idx="14"/>
          </p:nvPr>
        </p:nvPicPr>
        <p:blipFill>
          <a:blip r:embed="rId2">
            <a:extLst>
              <a:ext uri="{96DAC541-7B7A-43D3-8B79-37D633B846F1}">
                <asvg:svgBlip xmlns:asvg="http://schemas.microsoft.com/office/drawing/2016/SVG/main" r:embed="rId3"/>
              </a:ext>
            </a:extLst>
          </a:blip>
          <a:stretch>
            <a:fillRect/>
          </a:stretch>
        </p:blipFill>
        <p:spPr>
          <a:xfrm>
            <a:off x="6672264" y="980322"/>
            <a:ext cx="4947652" cy="4947652"/>
          </a:xfrm>
        </p:spPr>
      </p:pic>
    </p:spTree>
    <p:extLst>
      <p:ext uri="{BB962C8B-B14F-4D97-AF65-F5344CB8AC3E}">
        <p14:creationId xmlns:p14="http://schemas.microsoft.com/office/powerpoint/2010/main" val="143480990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descr="People at work">
            <a:extLst>
              <a:ext uri="{FF2B5EF4-FFF2-40B4-BE49-F238E27FC236}">
                <a16:creationId xmlns:a16="http://schemas.microsoft.com/office/drawing/2014/main" id="{84106DB5-2E3D-AEA8-6FA8-B04CC54D37BB}"/>
              </a:ext>
            </a:extLst>
          </p:cNvPr>
          <p:cNvPicPr>
            <a:picLocks noChangeAspect="1"/>
          </p:cNvPicPr>
          <p:nvPr/>
        </p:nvPicPr>
        <p:blipFill>
          <a:blip r:embed="rId2">
            <a:extLst>
              <a:ext uri="{28A0092B-C50C-407E-A947-70E740481C1C}">
                <a14:useLocalDpi xmlns:a14="http://schemas.microsoft.com/office/drawing/2010/main" val="0"/>
              </a:ext>
            </a:extLst>
          </a:blip>
          <a:srcRect l="17621" r="23045" b="-1"/>
          <a:stretch/>
        </p:blipFill>
        <p:spPr>
          <a:xfrm>
            <a:off x="6096000" y="10"/>
            <a:ext cx="6096000" cy="6857990"/>
          </a:xfrm>
          <a:custGeom>
            <a:avLst/>
            <a:gdLst>
              <a:gd name="connsiteX0" fmla="*/ 775747 w 6096000"/>
              <a:gd name="connsiteY0" fmla="*/ 0 h 6858000"/>
              <a:gd name="connsiteX1" fmla="*/ 6096000 w 6096000"/>
              <a:gd name="connsiteY1" fmla="*/ 0 h 6858000"/>
              <a:gd name="connsiteX2" fmla="*/ 6096000 w 6096000"/>
              <a:gd name="connsiteY2" fmla="*/ 6858000 h 6858000"/>
              <a:gd name="connsiteX3" fmla="*/ 0 w 6096000"/>
              <a:gd name="connsiteY3" fmla="*/ 6858000 h 6858000"/>
              <a:gd name="connsiteX4" fmla="*/ 0 w 6096000"/>
              <a:gd name="connsiteY4" fmla="*/ 775747 h 6858000"/>
              <a:gd name="connsiteX5" fmla="*/ 775747 w 6096000"/>
              <a:gd name="connsiteY5"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096000" h="6858000">
                <a:moveTo>
                  <a:pt x="775747" y="0"/>
                </a:moveTo>
                <a:lnTo>
                  <a:pt x="6096000" y="0"/>
                </a:lnTo>
                <a:lnTo>
                  <a:pt x="6096000" y="6858000"/>
                </a:lnTo>
                <a:lnTo>
                  <a:pt x="0" y="6858000"/>
                </a:lnTo>
                <a:lnTo>
                  <a:pt x="0" y="775747"/>
                </a:lnTo>
                <a:cubicBezTo>
                  <a:pt x="0" y="347314"/>
                  <a:pt x="347314" y="0"/>
                  <a:pt x="775747" y="0"/>
                </a:cubicBezTo>
                <a:close/>
              </a:path>
            </a:pathLst>
          </a:custGeom>
          <a:noFill/>
        </p:spPr>
      </p:pic>
      <p:sp>
        <p:nvSpPr>
          <p:cNvPr id="7" name="Title 6">
            <a:extLst>
              <a:ext uri="{FF2B5EF4-FFF2-40B4-BE49-F238E27FC236}">
                <a16:creationId xmlns:a16="http://schemas.microsoft.com/office/drawing/2014/main" id="{7315CC45-9F92-659B-4503-BBDA037FEA4C}"/>
              </a:ext>
            </a:extLst>
          </p:cNvPr>
          <p:cNvSpPr>
            <a:spLocks noGrp="1"/>
          </p:cNvSpPr>
          <p:nvPr>
            <p:ph type="title"/>
          </p:nvPr>
        </p:nvSpPr>
        <p:spPr>
          <a:xfrm>
            <a:off x="989265" y="387520"/>
            <a:ext cx="4581802" cy="923330"/>
          </a:xfrm>
        </p:spPr>
        <p:txBody>
          <a:bodyPr anchor="b">
            <a:normAutofit/>
          </a:bodyPr>
          <a:lstStyle/>
          <a:p>
            <a:r>
              <a:rPr lang="nb-NO" sz="4000" dirty="0" err="1"/>
              <a:t>Spillstab</a:t>
            </a:r>
            <a:r>
              <a:rPr lang="nb-NO" sz="4000" dirty="0"/>
              <a:t> - roller</a:t>
            </a:r>
          </a:p>
        </p:txBody>
      </p:sp>
      <p:sp>
        <p:nvSpPr>
          <p:cNvPr id="8" name="Content Placeholder 7">
            <a:extLst>
              <a:ext uri="{FF2B5EF4-FFF2-40B4-BE49-F238E27FC236}">
                <a16:creationId xmlns:a16="http://schemas.microsoft.com/office/drawing/2014/main" id="{0E622062-46F7-B725-8365-FF6755F9B407}"/>
              </a:ext>
            </a:extLst>
          </p:cNvPr>
          <p:cNvSpPr>
            <a:spLocks noGrp="1"/>
          </p:cNvSpPr>
          <p:nvPr>
            <p:ph idx="1"/>
          </p:nvPr>
        </p:nvSpPr>
        <p:spPr>
          <a:xfrm>
            <a:off x="989265" y="1589088"/>
            <a:ext cx="4581802" cy="4188722"/>
          </a:xfrm>
        </p:spPr>
        <p:txBody>
          <a:bodyPr>
            <a:normAutofit/>
          </a:bodyPr>
          <a:lstStyle/>
          <a:p>
            <a:r>
              <a:rPr lang="nb-NO" sz="3600" dirty="0"/>
              <a:t>Scenarioleder</a:t>
            </a:r>
          </a:p>
          <a:p>
            <a:r>
              <a:rPr lang="nb-NO" sz="3600" dirty="0"/>
              <a:t>Driftsingeniør</a:t>
            </a:r>
          </a:p>
          <a:p>
            <a:r>
              <a:rPr lang="nb-NO" sz="3600" dirty="0"/>
              <a:t>IT-leder</a:t>
            </a:r>
          </a:p>
          <a:p>
            <a:r>
              <a:rPr lang="nb-NO" sz="3600" dirty="0" err="1"/>
              <a:t>KraftCERT</a:t>
            </a:r>
            <a:endParaRPr lang="nb-NO" sz="3600" dirty="0"/>
          </a:p>
          <a:p>
            <a:r>
              <a:rPr lang="nb-NO" sz="3600" dirty="0"/>
              <a:t>Den ansatte (</a:t>
            </a:r>
            <a:r>
              <a:rPr lang="nb-NO" sz="3600" dirty="0" err="1"/>
              <a:t>Økon</a:t>
            </a:r>
            <a:r>
              <a:rPr lang="nb-NO" sz="3600" dirty="0"/>
              <a:t> </a:t>
            </a:r>
            <a:r>
              <a:rPr lang="nb-NO" sz="3600" dirty="0" err="1"/>
              <a:t>Onmisjef</a:t>
            </a:r>
            <a:r>
              <a:rPr lang="nb-NO" sz="3600"/>
              <a:t>)</a:t>
            </a:r>
            <a:endParaRPr lang="nb-NO" sz="3600" dirty="0"/>
          </a:p>
        </p:txBody>
      </p:sp>
    </p:spTree>
    <p:extLst>
      <p:ext uri="{BB962C8B-B14F-4D97-AF65-F5344CB8AC3E}">
        <p14:creationId xmlns:p14="http://schemas.microsoft.com/office/powerpoint/2010/main" val="286658542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AB2091-CCDF-2E86-0EC8-D0CA602320FF}"/>
              </a:ext>
            </a:extLst>
          </p:cNvPr>
          <p:cNvSpPr>
            <a:spLocks noGrp="1"/>
          </p:cNvSpPr>
          <p:nvPr>
            <p:ph type="title"/>
          </p:nvPr>
        </p:nvSpPr>
        <p:spPr/>
        <p:txBody>
          <a:bodyPr/>
          <a:lstStyle/>
          <a:p>
            <a:r>
              <a:rPr lang="nb-NO" sz="4000" dirty="0"/>
              <a:t>Øvende roller som må være med</a:t>
            </a:r>
          </a:p>
        </p:txBody>
      </p:sp>
      <p:sp>
        <p:nvSpPr>
          <p:cNvPr id="3" name="Content Placeholder 2">
            <a:extLst>
              <a:ext uri="{FF2B5EF4-FFF2-40B4-BE49-F238E27FC236}">
                <a16:creationId xmlns:a16="http://schemas.microsoft.com/office/drawing/2014/main" id="{FC88188F-8442-7B13-207D-AE2A2B849B24}"/>
              </a:ext>
            </a:extLst>
          </p:cNvPr>
          <p:cNvSpPr>
            <a:spLocks noGrp="1"/>
          </p:cNvSpPr>
          <p:nvPr>
            <p:ph idx="1"/>
          </p:nvPr>
        </p:nvSpPr>
        <p:spPr/>
        <p:txBody>
          <a:bodyPr/>
          <a:lstStyle/>
          <a:p>
            <a:r>
              <a:rPr lang="nb-NO" dirty="0"/>
              <a:t>Beredskapsleder/innsatsleder</a:t>
            </a:r>
          </a:p>
          <a:p>
            <a:r>
              <a:rPr lang="nb-NO" dirty="0"/>
              <a:t>IT-sjef eller IT-sikkerhet</a:t>
            </a:r>
          </a:p>
          <a:p>
            <a:r>
              <a:rPr lang="nb-NO" dirty="0"/>
              <a:t>HR-avdeling</a:t>
            </a:r>
          </a:p>
          <a:p>
            <a:r>
              <a:rPr lang="nb-NO" dirty="0"/>
              <a:t>Loggfører</a:t>
            </a:r>
          </a:p>
          <a:p>
            <a:r>
              <a:rPr lang="nb-NO" dirty="0"/>
              <a:t>Kommunikasjon</a:t>
            </a:r>
          </a:p>
        </p:txBody>
      </p:sp>
    </p:spTree>
    <p:extLst>
      <p:ext uri="{BB962C8B-B14F-4D97-AF65-F5344CB8AC3E}">
        <p14:creationId xmlns:p14="http://schemas.microsoft.com/office/powerpoint/2010/main" val="142103391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09E3482F-E49E-D319-F65F-0592336AE044}"/>
              </a:ext>
            </a:extLst>
          </p:cNvPr>
          <p:cNvSpPr>
            <a:spLocks noGrp="1"/>
          </p:cNvSpPr>
          <p:nvPr>
            <p:ph type="ctrTitle"/>
          </p:nvPr>
        </p:nvSpPr>
        <p:spPr/>
        <p:txBody>
          <a:bodyPr>
            <a:normAutofit/>
          </a:bodyPr>
          <a:lstStyle/>
          <a:p>
            <a:pPr>
              <a:lnSpc>
                <a:spcPct val="150000"/>
              </a:lnSpc>
            </a:pPr>
            <a:r>
              <a:rPr lang="nb-NO" sz="6600" dirty="0"/>
              <a:t>Beredskapsøvelse</a:t>
            </a:r>
            <a:br>
              <a:rPr lang="nb-NO" sz="6600" dirty="0"/>
            </a:br>
            <a:r>
              <a:rPr lang="nb-NO" b="0" i="1" dirty="0"/>
              <a:t>Scenario 13</a:t>
            </a:r>
            <a:endParaRPr lang="en-US" sz="4400" b="0" i="1" dirty="0"/>
          </a:p>
        </p:txBody>
      </p:sp>
      <p:sp>
        <p:nvSpPr>
          <p:cNvPr id="6" name="Subtitle 5">
            <a:extLst>
              <a:ext uri="{FF2B5EF4-FFF2-40B4-BE49-F238E27FC236}">
                <a16:creationId xmlns:a16="http://schemas.microsoft.com/office/drawing/2014/main" id="{6C1BF536-6851-0691-DB53-D9098910871A}"/>
              </a:ext>
            </a:extLst>
          </p:cNvPr>
          <p:cNvSpPr>
            <a:spLocks noGrp="1"/>
          </p:cNvSpPr>
          <p:nvPr>
            <p:ph type="subTitle" idx="1"/>
          </p:nvPr>
        </p:nvSpPr>
        <p:spPr/>
        <p:txBody>
          <a:bodyPr>
            <a:normAutofit/>
          </a:bodyPr>
          <a:lstStyle/>
          <a:p>
            <a:r>
              <a:rPr lang="nb-NO" sz="1600" dirty="0"/>
              <a:t>Brudd på autentisering</a:t>
            </a:r>
            <a:endParaRPr lang="en-US" dirty="0"/>
          </a:p>
        </p:txBody>
      </p:sp>
    </p:spTree>
    <p:extLst>
      <p:ext uri="{BB962C8B-B14F-4D97-AF65-F5344CB8AC3E}">
        <p14:creationId xmlns:p14="http://schemas.microsoft.com/office/powerpoint/2010/main" val="161975491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15C881-EB19-0088-1576-CCC781F21E93}"/>
              </a:ext>
            </a:extLst>
          </p:cNvPr>
          <p:cNvSpPr>
            <a:spLocks noGrp="1"/>
          </p:cNvSpPr>
          <p:nvPr>
            <p:ph type="title"/>
          </p:nvPr>
        </p:nvSpPr>
        <p:spPr/>
        <p:txBody>
          <a:bodyPr/>
          <a:lstStyle/>
          <a:p>
            <a:r>
              <a:rPr lang="nb-NO" sz="4000" dirty="0"/>
              <a:t>Scenariobeskrivelse</a:t>
            </a:r>
            <a:endParaRPr lang="en-GB" sz="4000" dirty="0"/>
          </a:p>
        </p:txBody>
      </p:sp>
      <p:sp>
        <p:nvSpPr>
          <p:cNvPr id="5" name="Content Placeholder 4">
            <a:extLst>
              <a:ext uri="{FF2B5EF4-FFF2-40B4-BE49-F238E27FC236}">
                <a16:creationId xmlns:a16="http://schemas.microsoft.com/office/drawing/2014/main" id="{FDFA4D25-254D-0FE7-CC09-5A8A6896F351}"/>
              </a:ext>
            </a:extLst>
          </p:cNvPr>
          <p:cNvSpPr>
            <a:spLocks noGrp="1"/>
          </p:cNvSpPr>
          <p:nvPr>
            <p:ph idx="1"/>
          </p:nvPr>
        </p:nvSpPr>
        <p:spPr/>
        <p:txBody>
          <a:bodyPr>
            <a:normAutofit/>
          </a:bodyPr>
          <a:lstStyle/>
          <a:p>
            <a:pPr marL="0" indent="0">
              <a:buNone/>
            </a:pPr>
            <a:r>
              <a:rPr lang="nb-NO" sz="3200" dirty="0"/>
              <a:t>Dere jobber som en del av beredskapsteamet i </a:t>
            </a:r>
            <a:r>
              <a:rPr lang="nb-NO" sz="3200" dirty="0" err="1"/>
              <a:t>BjørneKraft</a:t>
            </a:r>
            <a:r>
              <a:rPr lang="nb-NO" sz="3200" dirty="0"/>
              <a:t>. Ved øvelsens start har beredskapsleder akkurat fått en telefon fra IT-sjefen</a:t>
            </a:r>
            <a:r>
              <a:rPr lang="en-GB" sz="3200" dirty="0"/>
              <a:t>. </a:t>
            </a:r>
          </a:p>
          <a:p>
            <a:pPr marL="0" indent="0">
              <a:buNone/>
            </a:pPr>
            <a:endParaRPr lang="en-GB" dirty="0"/>
          </a:p>
          <a:p>
            <a:pPr marL="0" indent="0">
              <a:buNone/>
            </a:pPr>
            <a:r>
              <a:rPr lang="nb-NO" sz="3200" dirty="0"/>
              <a:t>Trusselbildet er </a:t>
            </a:r>
            <a:r>
              <a:rPr lang="nb-NO" dirty="0"/>
              <a:t>i utgangspunktet normalt, men myndighetene advarer om vedvarende høy aktivitet fra statlige aktører og at bransjen må være aktsom, som det har vært de siste årene. </a:t>
            </a:r>
            <a:endParaRPr lang="nb-NO" sz="3200" dirty="0"/>
          </a:p>
        </p:txBody>
      </p:sp>
    </p:spTree>
    <p:extLst>
      <p:ext uri="{BB962C8B-B14F-4D97-AF65-F5344CB8AC3E}">
        <p14:creationId xmlns:p14="http://schemas.microsoft.com/office/powerpoint/2010/main" val="14901002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B2DE5029-7696-2AA6-441F-5DF075EB6ECA}"/>
              </a:ext>
            </a:extLst>
          </p:cNvPr>
          <p:cNvSpPr>
            <a:spLocks noGrp="1"/>
          </p:cNvSpPr>
          <p:nvPr>
            <p:ph type="title"/>
          </p:nvPr>
        </p:nvSpPr>
        <p:spPr/>
        <p:txBody>
          <a:bodyPr/>
          <a:lstStyle/>
          <a:p>
            <a:r>
              <a:rPr lang="nb-NO" sz="4000" dirty="0" err="1"/>
              <a:t>Skybasert</a:t>
            </a:r>
            <a:r>
              <a:rPr lang="nb-NO" sz="4000" dirty="0"/>
              <a:t> arbeidsmiljø</a:t>
            </a:r>
          </a:p>
        </p:txBody>
      </p:sp>
      <p:sp>
        <p:nvSpPr>
          <p:cNvPr id="38" name="TextBox 37">
            <a:extLst>
              <a:ext uri="{FF2B5EF4-FFF2-40B4-BE49-F238E27FC236}">
                <a16:creationId xmlns:a16="http://schemas.microsoft.com/office/drawing/2014/main" id="{4D2BE939-2C73-A6C8-2B75-C081374C009A}"/>
              </a:ext>
            </a:extLst>
          </p:cNvPr>
          <p:cNvSpPr txBox="1"/>
          <p:nvPr/>
        </p:nvSpPr>
        <p:spPr>
          <a:xfrm>
            <a:off x="7224776" y="1955437"/>
            <a:ext cx="4166937" cy="1754326"/>
          </a:xfrm>
          <a:prstGeom prst="rect">
            <a:avLst/>
          </a:prstGeom>
          <a:noFill/>
        </p:spPr>
        <p:txBody>
          <a:bodyPr wrap="square" rtlCol="0">
            <a:spAutoFit/>
          </a:bodyPr>
          <a:lstStyle/>
          <a:p>
            <a:r>
              <a:rPr lang="nb-NO" dirty="0"/>
              <a:t>Virksomheten bruker Office 365 </a:t>
            </a:r>
            <a:r>
              <a:rPr lang="nb-NO" dirty="0" err="1"/>
              <a:t>produktivitetsapp’er</a:t>
            </a:r>
            <a:r>
              <a:rPr lang="nb-NO" dirty="0"/>
              <a:t>. </a:t>
            </a:r>
          </a:p>
          <a:p>
            <a:endParaRPr lang="nb-NO" dirty="0"/>
          </a:p>
          <a:p>
            <a:r>
              <a:rPr lang="nb-NO" dirty="0"/>
              <a:t>Innlogging er tillatt via nettleser, og fra egen PC. Innlogging på nett krever </a:t>
            </a:r>
            <a:r>
              <a:rPr lang="nb-NO" dirty="0" err="1"/>
              <a:t>tofaktorautentisering</a:t>
            </a:r>
            <a:r>
              <a:rPr lang="nb-NO" dirty="0"/>
              <a:t>.</a:t>
            </a:r>
          </a:p>
        </p:txBody>
      </p:sp>
      <p:pic>
        <p:nvPicPr>
          <p:cNvPr id="3" name="Picture 2">
            <a:extLst>
              <a:ext uri="{FF2B5EF4-FFF2-40B4-BE49-F238E27FC236}">
                <a16:creationId xmlns:a16="http://schemas.microsoft.com/office/drawing/2014/main" id="{5879547E-C30C-BC8E-438D-515B4CAE05BD}"/>
              </a:ext>
            </a:extLst>
          </p:cNvPr>
          <p:cNvPicPr>
            <a:picLocks noChangeAspect="1"/>
          </p:cNvPicPr>
          <p:nvPr/>
        </p:nvPicPr>
        <p:blipFill>
          <a:blip r:embed="rId2"/>
          <a:stretch>
            <a:fillRect/>
          </a:stretch>
        </p:blipFill>
        <p:spPr>
          <a:xfrm>
            <a:off x="371474" y="1655251"/>
            <a:ext cx="5825343" cy="4347043"/>
          </a:xfrm>
          <a:prstGeom prst="rect">
            <a:avLst/>
          </a:prstGeom>
        </p:spPr>
      </p:pic>
    </p:spTree>
    <p:extLst>
      <p:ext uri="{BB962C8B-B14F-4D97-AF65-F5344CB8AC3E}">
        <p14:creationId xmlns:p14="http://schemas.microsoft.com/office/powerpoint/2010/main" val="362681777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C4C79F-8EF0-FA2D-7027-E46876B34339}"/>
              </a:ext>
            </a:extLst>
          </p:cNvPr>
          <p:cNvSpPr>
            <a:spLocks noGrp="1"/>
          </p:cNvSpPr>
          <p:nvPr>
            <p:ph type="title"/>
          </p:nvPr>
        </p:nvSpPr>
        <p:spPr>
          <a:xfrm>
            <a:off x="989263" y="1059543"/>
            <a:ext cx="10036089" cy="4618840"/>
          </a:xfrm>
        </p:spPr>
        <p:txBody>
          <a:bodyPr>
            <a:normAutofit/>
          </a:bodyPr>
          <a:lstStyle/>
          <a:p>
            <a:pPr>
              <a:lnSpc>
                <a:spcPct val="100000"/>
              </a:lnSpc>
            </a:pPr>
            <a:r>
              <a:rPr lang="nb-NO" sz="6600" dirty="0"/>
              <a:t>Øvelsen starter</a:t>
            </a:r>
            <a:endParaRPr lang="en-GB" sz="6600" b="0" i="1" dirty="0"/>
          </a:p>
        </p:txBody>
      </p:sp>
    </p:spTree>
    <p:extLst>
      <p:ext uri="{BB962C8B-B14F-4D97-AF65-F5344CB8AC3E}">
        <p14:creationId xmlns:p14="http://schemas.microsoft.com/office/powerpoint/2010/main" val="357650729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1D1CFE-2465-A92F-B6D7-BDD99D2DA13A}"/>
              </a:ext>
            </a:extLst>
          </p:cNvPr>
          <p:cNvSpPr>
            <a:spLocks noGrp="1"/>
          </p:cNvSpPr>
          <p:nvPr>
            <p:ph type="title"/>
          </p:nvPr>
        </p:nvSpPr>
        <p:spPr/>
        <p:txBody>
          <a:bodyPr/>
          <a:lstStyle/>
          <a:p>
            <a:r>
              <a:rPr lang="nb-NO" sz="4000" dirty="0"/>
              <a:t>Innspill 1: Varsel fra IT</a:t>
            </a:r>
            <a:endParaRPr lang="en-GB" sz="4000" dirty="0"/>
          </a:p>
        </p:txBody>
      </p:sp>
      <p:sp>
        <p:nvSpPr>
          <p:cNvPr id="5" name="Content Placeholder 4">
            <a:extLst>
              <a:ext uri="{FF2B5EF4-FFF2-40B4-BE49-F238E27FC236}">
                <a16:creationId xmlns:a16="http://schemas.microsoft.com/office/drawing/2014/main" id="{821A51E3-FD95-1C3C-75B9-E9D4DCC01D91}"/>
              </a:ext>
            </a:extLst>
          </p:cNvPr>
          <p:cNvSpPr>
            <a:spLocks noGrp="1"/>
          </p:cNvSpPr>
          <p:nvPr>
            <p:ph idx="1"/>
          </p:nvPr>
        </p:nvSpPr>
        <p:spPr/>
        <p:txBody>
          <a:bodyPr>
            <a:normAutofit lnSpcReduction="10000"/>
          </a:bodyPr>
          <a:lstStyle/>
          <a:p>
            <a:pPr marL="179388" indent="0">
              <a:buNone/>
            </a:pPr>
            <a:r>
              <a:rPr lang="nb-NO" dirty="0"/>
              <a:t>Fra: IT-sjef. </a:t>
            </a:r>
          </a:p>
          <a:p>
            <a:pPr marL="179388" indent="0">
              <a:buNone/>
            </a:pPr>
            <a:r>
              <a:rPr lang="nb-NO" dirty="0"/>
              <a:t>Til: Beredskapsleder </a:t>
            </a:r>
            <a:endParaRPr lang="nb-NO" sz="3200" dirty="0"/>
          </a:p>
          <a:p>
            <a:pPr marL="179388" indent="0">
              <a:buNone/>
            </a:pPr>
            <a:endParaRPr lang="nb-NO" dirty="0"/>
          </a:p>
          <a:p>
            <a:pPr marL="179388" indent="0">
              <a:buNone/>
            </a:pPr>
            <a:r>
              <a:rPr lang="nb-NO" sz="3200" dirty="0"/>
              <a:t>Hei, det ser ut til at kontoen til </a:t>
            </a:r>
            <a:r>
              <a:rPr lang="nb-NO" sz="3200" dirty="0" err="1"/>
              <a:t>Økon</a:t>
            </a:r>
            <a:r>
              <a:rPr lang="nb-NO" sz="3200" dirty="0"/>
              <a:t> kan være hacket. Vi er ikke helt sikre, foreslår at du slår på tråden til </a:t>
            </a:r>
            <a:r>
              <a:rPr lang="nb-NO" sz="3200" dirty="0" err="1"/>
              <a:t>Økon</a:t>
            </a:r>
            <a:r>
              <a:rPr lang="nb-NO" sz="3200" dirty="0"/>
              <a:t> og sjekker ut om det er noe i dette. </a:t>
            </a:r>
            <a:r>
              <a:rPr lang="nb-NO" dirty="0"/>
              <a:t>Disse alarmene er ikke helt pålitelige…</a:t>
            </a:r>
          </a:p>
          <a:p>
            <a:pPr marL="179388" indent="0">
              <a:buNone/>
            </a:pPr>
            <a:endParaRPr lang="nb-NO" dirty="0"/>
          </a:p>
          <a:p>
            <a:pPr marL="179388" indent="0">
              <a:buNone/>
            </a:pPr>
            <a:r>
              <a:rPr lang="nb-NO" dirty="0"/>
              <a:t>Hilsen IT-sjefen.</a:t>
            </a:r>
          </a:p>
          <a:p>
            <a:pPr marL="179388" indent="0">
              <a:buNone/>
            </a:pPr>
            <a:endParaRPr lang="nb-NO" dirty="0"/>
          </a:p>
        </p:txBody>
      </p:sp>
      <p:pic>
        <p:nvPicPr>
          <p:cNvPr id="4" name="Graphic 3" descr="Telephone outline">
            <a:extLst>
              <a:ext uri="{FF2B5EF4-FFF2-40B4-BE49-F238E27FC236}">
                <a16:creationId xmlns:a16="http://schemas.microsoft.com/office/drawing/2014/main" id="{BB92518E-8BD0-7BC0-A25C-8F6107F842D8}"/>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9813758" y="426664"/>
            <a:ext cx="914400" cy="914400"/>
          </a:xfrm>
          <a:prstGeom prst="rect">
            <a:avLst/>
          </a:prstGeom>
        </p:spPr>
      </p:pic>
    </p:spTree>
    <p:extLst>
      <p:ext uri="{BB962C8B-B14F-4D97-AF65-F5344CB8AC3E}">
        <p14:creationId xmlns:p14="http://schemas.microsoft.com/office/powerpoint/2010/main" val="381640612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CB1D04B1-461C-1C45-309C-D5EF80C7F976}"/>
              </a:ext>
            </a:extLst>
          </p:cNvPr>
          <p:cNvSpPr>
            <a:spLocks noGrp="1"/>
          </p:cNvSpPr>
          <p:nvPr>
            <p:ph type="title"/>
          </p:nvPr>
        </p:nvSpPr>
        <p:spPr/>
        <p:txBody>
          <a:bodyPr>
            <a:normAutofit/>
          </a:bodyPr>
          <a:lstStyle/>
          <a:p>
            <a:r>
              <a:rPr lang="nb-NO" sz="4000" dirty="0"/>
              <a:t>Hint: </a:t>
            </a:r>
            <a:br>
              <a:rPr lang="nb-NO" sz="4000" dirty="0"/>
            </a:br>
            <a:r>
              <a:rPr lang="nb-NO" sz="4000" dirty="0"/>
              <a:t>Lurt å iverksette respons/undersøkelser, og resette passordet til </a:t>
            </a:r>
            <a:r>
              <a:rPr lang="nb-NO" sz="4000" dirty="0" err="1"/>
              <a:t>Økon</a:t>
            </a:r>
            <a:r>
              <a:rPr lang="nb-NO" sz="4000" dirty="0"/>
              <a:t> for sikkerhets skyld. Kall sammen </a:t>
            </a:r>
            <a:r>
              <a:rPr lang="nb-NO" sz="4000" dirty="0" err="1"/>
              <a:t>kjerneteam</a:t>
            </a:r>
            <a:r>
              <a:rPr lang="nb-NO" sz="4000" dirty="0"/>
              <a:t> – </a:t>
            </a:r>
            <a:r>
              <a:rPr lang="nb-NO" sz="4000" dirty="0" err="1"/>
              <a:t>Økon</a:t>
            </a:r>
            <a:r>
              <a:rPr lang="nb-NO" sz="4000" dirty="0"/>
              <a:t> er en VIP</a:t>
            </a:r>
            <a:endParaRPr lang="en-US" sz="4000" dirty="0"/>
          </a:p>
        </p:txBody>
      </p:sp>
    </p:spTree>
    <p:extLst>
      <p:ext uri="{BB962C8B-B14F-4D97-AF65-F5344CB8AC3E}">
        <p14:creationId xmlns:p14="http://schemas.microsoft.com/office/powerpoint/2010/main" val="197242754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CB1D04B1-461C-1C45-309C-D5EF80C7F976}"/>
              </a:ext>
            </a:extLst>
          </p:cNvPr>
          <p:cNvSpPr>
            <a:spLocks noGrp="1"/>
          </p:cNvSpPr>
          <p:nvPr>
            <p:ph type="title"/>
          </p:nvPr>
        </p:nvSpPr>
        <p:spPr/>
        <p:txBody>
          <a:bodyPr>
            <a:normAutofit/>
          </a:bodyPr>
          <a:lstStyle/>
          <a:p>
            <a:r>
              <a:rPr lang="nb-NO" sz="4000" dirty="0"/>
              <a:t>Hint: </a:t>
            </a:r>
            <a:br>
              <a:rPr lang="nb-NO" sz="4000" dirty="0"/>
            </a:br>
            <a:r>
              <a:rPr lang="nb-NO" sz="4000" dirty="0"/>
              <a:t>Spørre </a:t>
            </a:r>
            <a:r>
              <a:rPr lang="nb-NO" sz="4000" dirty="0" err="1"/>
              <a:t>Økon</a:t>
            </a:r>
            <a:r>
              <a:rPr lang="nb-NO" sz="4000" dirty="0"/>
              <a:t> om hen har fått uventede varsler på </a:t>
            </a:r>
            <a:r>
              <a:rPr lang="nb-NO" sz="4000" dirty="0" err="1"/>
              <a:t>tofaktor</a:t>
            </a:r>
            <a:r>
              <a:rPr lang="nb-NO" sz="4000" dirty="0"/>
              <a:t>-app</a:t>
            </a:r>
            <a:endParaRPr lang="en-US" sz="4000" dirty="0"/>
          </a:p>
        </p:txBody>
      </p:sp>
    </p:spTree>
    <p:extLst>
      <p:ext uri="{BB962C8B-B14F-4D97-AF65-F5344CB8AC3E}">
        <p14:creationId xmlns:p14="http://schemas.microsoft.com/office/powerpoint/2010/main" val="4643496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4084C7-83AD-D410-8294-2DC8C1D113C9}"/>
              </a:ext>
            </a:extLst>
          </p:cNvPr>
          <p:cNvSpPr>
            <a:spLocks noGrp="1"/>
          </p:cNvSpPr>
          <p:nvPr>
            <p:ph type="title"/>
          </p:nvPr>
        </p:nvSpPr>
        <p:spPr/>
        <p:txBody>
          <a:bodyPr/>
          <a:lstStyle/>
          <a:p>
            <a:r>
              <a:rPr lang="nb-NO" sz="4000" dirty="0"/>
              <a:t>Innspill 2: IT melder faren over</a:t>
            </a:r>
          </a:p>
        </p:txBody>
      </p:sp>
      <p:sp>
        <p:nvSpPr>
          <p:cNvPr id="3" name="Content Placeholder 2">
            <a:extLst>
              <a:ext uri="{FF2B5EF4-FFF2-40B4-BE49-F238E27FC236}">
                <a16:creationId xmlns:a16="http://schemas.microsoft.com/office/drawing/2014/main" id="{F70D7A62-3236-91A0-39A0-DFCABE181F83}"/>
              </a:ext>
            </a:extLst>
          </p:cNvPr>
          <p:cNvSpPr>
            <a:spLocks noGrp="1"/>
          </p:cNvSpPr>
          <p:nvPr>
            <p:ph idx="1"/>
          </p:nvPr>
        </p:nvSpPr>
        <p:spPr/>
        <p:txBody>
          <a:bodyPr>
            <a:normAutofit fontScale="92500" lnSpcReduction="20000"/>
          </a:bodyPr>
          <a:lstStyle/>
          <a:p>
            <a:pPr marL="179388" indent="0">
              <a:buNone/>
            </a:pPr>
            <a:r>
              <a:rPr lang="nb-NO" dirty="0"/>
              <a:t>Til: IT-sjef</a:t>
            </a:r>
          </a:p>
          <a:p>
            <a:pPr marL="179388" indent="0">
              <a:buNone/>
            </a:pPr>
            <a:r>
              <a:rPr lang="nb-NO" dirty="0"/>
              <a:t>Fra: IT-avdeling</a:t>
            </a:r>
          </a:p>
          <a:p>
            <a:pPr marL="179388" indent="0">
              <a:buNone/>
            </a:pPr>
            <a:endParaRPr lang="nb-NO" dirty="0"/>
          </a:p>
          <a:p>
            <a:pPr marL="179388" indent="0">
              <a:buNone/>
            </a:pPr>
            <a:r>
              <a:rPr lang="nb-NO" dirty="0"/>
              <a:t>Hei, vi har sjekket </a:t>
            </a:r>
            <a:r>
              <a:rPr lang="nb-NO" dirty="0" err="1"/>
              <a:t>sign</a:t>
            </a:r>
            <a:r>
              <a:rPr lang="nb-NO" dirty="0"/>
              <a:t>-in-loggene til </a:t>
            </a:r>
            <a:r>
              <a:rPr lang="nb-NO" dirty="0" err="1"/>
              <a:t>Økon</a:t>
            </a:r>
            <a:r>
              <a:rPr lang="nb-NO" dirty="0"/>
              <a:t>, og funnet en vellykket innlogging fra Panama i går </a:t>
            </a:r>
            <a:r>
              <a:rPr lang="nb-NO" dirty="0" err="1"/>
              <a:t>kl</a:t>
            </a:r>
            <a:r>
              <a:rPr lang="nb-NO" dirty="0"/>
              <a:t> 17:15 og en </a:t>
            </a:r>
            <a:r>
              <a:rPr lang="nb-NO" dirty="0" err="1"/>
              <a:t>kl</a:t>
            </a:r>
            <a:r>
              <a:rPr lang="nb-NO" dirty="0"/>
              <a:t> 10:22 i dag fra Hong Kong. Kontoen har MFA, så vi synes det er litt rart. Har resatt passord, så skal være uansett OK nå, sendte </a:t>
            </a:r>
            <a:r>
              <a:rPr lang="nb-NO" dirty="0" err="1"/>
              <a:t>sms</a:t>
            </a:r>
            <a:r>
              <a:rPr lang="nb-NO" dirty="0"/>
              <a:t> til Økon. Foreslår vi tar dagen nå, så kan vi sjekke litt mer i morgen. </a:t>
            </a:r>
          </a:p>
          <a:p>
            <a:pPr marL="179388" indent="0">
              <a:buNone/>
            </a:pPr>
            <a:endParaRPr lang="nb-NO" dirty="0"/>
          </a:p>
          <a:p>
            <a:pPr marL="179388" indent="0">
              <a:buNone/>
            </a:pPr>
            <a:r>
              <a:rPr lang="nb-NO" dirty="0"/>
              <a:t>Hilsen Arne </a:t>
            </a:r>
            <a:r>
              <a:rPr lang="nb-NO" dirty="0" err="1"/>
              <a:t>Nalytiker</a:t>
            </a:r>
            <a:r>
              <a:rPr lang="nb-NO" dirty="0"/>
              <a:t> (IT-sikkerhet)</a:t>
            </a:r>
          </a:p>
        </p:txBody>
      </p:sp>
      <p:pic>
        <p:nvPicPr>
          <p:cNvPr id="5" name="Graphic 4" descr="Envelope outline">
            <a:extLst>
              <a:ext uri="{FF2B5EF4-FFF2-40B4-BE49-F238E27FC236}">
                <a16:creationId xmlns:a16="http://schemas.microsoft.com/office/drawing/2014/main" id="{59F43ED6-36B2-074D-D53A-D5AD6E3A910F}"/>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9970169" y="426664"/>
            <a:ext cx="914400" cy="914400"/>
          </a:xfrm>
          <a:prstGeom prst="rect">
            <a:avLst/>
          </a:prstGeom>
        </p:spPr>
      </p:pic>
    </p:spTree>
    <p:extLst>
      <p:ext uri="{BB962C8B-B14F-4D97-AF65-F5344CB8AC3E}">
        <p14:creationId xmlns:p14="http://schemas.microsoft.com/office/powerpoint/2010/main" val="260696394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CB1D04B1-461C-1C45-309C-D5EF80C7F976}"/>
              </a:ext>
            </a:extLst>
          </p:cNvPr>
          <p:cNvSpPr>
            <a:spLocks noGrp="1"/>
          </p:cNvSpPr>
          <p:nvPr>
            <p:ph type="title"/>
          </p:nvPr>
        </p:nvSpPr>
        <p:spPr/>
        <p:txBody>
          <a:bodyPr>
            <a:normAutofit/>
          </a:bodyPr>
          <a:lstStyle/>
          <a:p>
            <a:r>
              <a:rPr lang="nb-NO" sz="4000" dirty="0"/>
              <a:t>Hint: </a:t>
            </a:r>
            <a:br>
              <a:rPr lang="nb-NO" sz="4000" dirty="0"/>
            </a:br>
            <a:r>
              <a:rPr lang="nb-NO" sz="4000" dirty="0"/>
              <a:t>Bypass av MFA er viktig element, det har vært flere innlogginger.</a:t>
            </a:r>
            <a:endParaRPr lang="en-US" sz="4000" dirty="0"/>
          </a:p>
        </p:txBody>
      </p:sp>
    </p:spTree>
    <p:extLst>
      <p:ext uri="{BB962C8B-B14F-4D97-AF65-F5344CB8AC3E}">
        <p14:creationId xmlns:p14="http://schemas.microsoft.com/office/powerpoint/2010/main" val="296644474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4084C7-83AD-D410-8294-2DC8C1D113C9}"/>
              </a:ext>
            </a:extLst>
          </p:cNvPr>
          <p:cNvSpPr>
            <a:spLocks noGrp="1"/>
          </p:cNvSpPr>
          <p:nvPr>
            <p:ph type="title"/>
          </p:nvPr>
        </p:nvSpPr>
        <p:spPr/>
        <p:txBody>
          <a:bodyPr/>
          <a:lstStyle/>
          <a:p>
            <a:r>
              <a:rPr lang="nb-NO" sz="4000" dirty="0"/>
              <a:t>Innspill 3: Mail fra </a:t>
            </a:r>
            <a:r>
              <a:rPr lang="nb-NO" sz="4000" dirty="0" err="1"/>
              <a:t>Økon</a:t>
            </a:r>
            <a:endParaRPr lang="nb-NO" sz="4000" dirty="0"/>
          </a:p>
        </p:txBody>
      </p:sp>
      <p:sp>
        <p:nvSpPr>
          <p:cNvPr id="3" name="Content Placeholder 2">
            <a:extLst>
              <a:ext uri="{FF2B5EF4-FFF2-40B4-BE49-F238E27FC236}">
                <a16:creationId xmlns:a16="http://schemas.microsoft.com/office/drawing/2014/main" id="{F70D7A62-3236-91A0-39A0-DFCABE181F83}"/>
              </a:ext>
            </a:extLst>
          </p:cNvPr>
          <p:cNvSpPr>
            <a:spLocks noGrp="1"/>
          </p:cNvSpPr>
          <p:nvPr>
            <p:ph idx="1"/>
          </p:nvPr>
        </p:nvSpPr>
        <p:spPr/>
        <p:txBody>
          <a:bodyPr>
            <a:normAutofit/>
          </a:bodyPr>
          <a:lstStyle/>
          <a:p>
            <a:pPr marL="179388" indent="0">
              <a:buNone/>
            </a:pPr>
            <a:r>
              <a:rPr lang="nb-NO" dirty="0"/>
              <a:t>Fra: </a:t>
            </a:r>
            <a:r>
              <a:rPr lang="nb-NO" dirty="0" err="1"/>
              <a:t>Økon</a:t>
            </a:r>
            <a:endParaRPr lang="nb-NO" dirty="0"/>
          </a:p>
          <a:p>
            <a:pPr marL="179388" indent="0">
              <a:buNone/>
            </a:pPr>
            <a:r>
              <a:rPr lang="nb-NO" dirty="0"/>
              <a:t>Til: IT-sjef, Beredskapsleder</a:t>
            </a:r>
          </a:p>
          <a:p>
            <a:pPr marL="179388" indent="0">
              <a:buNone/>
            </a:pPr>
            <a:endParaRPr lang="nb-NO" dirty="0"/>
          </a:p>
          <a:p>
            <a:pPr marL="179388" indent="0">
              <a:buNone/>
            </a:pPr>
            <a:r>
              <a:rPr lang="nb-NO" dirty="0"/>
              <a:t>Hei, IT tok kontakt, de tror jeg kan ha blitt </a:t>
            </a:r>
            <a:r>
              <a:rPr lang="nb-NO" dirty="0" err="1"/>
              <a:t>phishet</a:t>
            </a:r>
            <a:r>
              <a:rPr lang="nb-NO" dirty="0"/>
              <a:t>. Passord resatt og alt ser ut til å være OK. Takk for god hjelp, og ha en god kveld!</a:t>
            </a:r>
          </a:p>
          <a:p>
            <a:pPr marL="179388" indent="0">
              <a:buNone/>
            </a:pPr>
            <a:endParaRPr lang="nb-NO" dirty="0"/>
          </a:p>
          <a:p>
            <a:pPr marL="179388" indent="0">
              <a:buNone/>
            </a:pPr>
            <a:r>
              <a:rPr lang="nb-NO" dirty="0"/>
              <a:t>- Økon.</a:t>
            </a:r>
          </a:p>
        </p:txBody>
      </p:sp>
      <p:pic>
        <p:nvPicPr>
          <p:cNvPr id="5" name="Graphic 4" descr="Envelope outline">
            <a:extLst>
              <a:ext uri="{FF2B5EF4-FFF2-40B4-BE49-F238E27FC236}">
                <a16:creationId xmlns:a16="http://schemas.microsoft.com/office/drawing/2014/main" id="{E4D0517E-4C4A-5DBE-0027-6AB623743D82}"/>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9970169" y="426664"/>
            <a:ext cx="914400" cy="914400"/>
          </a:xfrm>
          <a:prstGeom prst="rect">
            <a:avLst/>
          </a:prstGeom>
        </p:spPr>
      </p:pic>
    </p:spTree>
    <p:extLst>
      <p:ext uri="{BB962C8B-B14F-4D97-AF65-F5344CB8AC3E}">
        <p14:creationId xmlns:p14="http://schemas.microsoft.com/office/powerpoint/2010/main" val="351814939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4084C7-83AD-D410-8294-2DC8C1D113C9}"/>
              </a:ext>
            </a:extLst>
          </p:cNvPr>
          <p:cNvSpPr>
            <a:spLocks noGrp="1"/>
          </p:cNvSpPr>
          <p:nvPr>
            <p:ph type="title"/>
          </p:nvPr>
        </p:nvSpPr>
        <p:spPr/>
        <p:txBody>
          <a:bodyPr/>
          <a:lstStyle/>
          <a:p>
            <a:r>
              <a:rPr lang="nb-NO" sz="4000" dirty="0"/>
              <a:t>Innspill 4: Telefon fra </a:t>
            </a:r>
            <a:r>
              <a:rPr lang="nb-NO" sz="4000" dirty="0" err="1"/>
              <a:t>Økon</a:t>
            </a:r>
            <a:endParaRPr lang="nb-NO" sz="4000" dirty="0"/>
          </a:p>
        </p:txBody>
      </p:sp>
      <p:sp>
        <p:nvSpPr>
          <p:cNvPr id="3" name="Content Placeholder 2">
            <a:extLst>
              <a:ext uri="{FF2B5EF4-FFF2-40B4-BE49-F238E27FC236}">
                <a16:creationId xmlns:a16="http://schemas.microsoft.com/office/drawing/2014/main" id="{F70D7A62-3236-91A0-39A0-DFCABE181F83}"/>
              </a:ext>
            </a:extLst>
          </p:cNvPr>
          <p:cNvSpPr>
            <a:spLocks noGrp="1"/>
          </p:cNvSpPr>
          <p:nvPr>
            <p:ph idx="1"/>
          </p:nvPr>
        </p:nvSpPr>
        <p:spPr/>
        <p:txBody>
          <a:bodyPr>
            <a:normAutofit/>
          </a:bodyPr>
          <a:lstStyle/>
          <a:p>
            <a:pPr marL="179388" indent="0">
              <a:buNone/>
            </a:pPr>
            <a:r>
              <a:rPr lang="nb-NO" dirty="0"/>
              <a:t>Hei, </a:t>
            </a:r>
            <a:r>
              <a:rPr lang="nb-NO" dirty="0" err="1"/>
              <a:t>Økon</a:t>
            </a:r>
            <a:r>
              <a:rPr lang="nb-NO" dirty="0"/>
              <a:t> igjen. Det er nok verre enn vi trodde, nå kan jeg ikke logge inn, og jeg får heller ikke til å resette passordet fordi jeg får ikke noe varsel på telefonen for å bekrefte hvem jeg er! Det er litt krise om noen har fått tak i dokumentene til oppkjøpsprosessen vi står midt oppe i! Jeg har et Teams-møte med due </a:t>
            </a:r>
            <a:r>
              <a:rPr lang="nb-NO" dirty="0" err="1"/>
              <a:t>dilligence</a:t>
            </a:r>
            <a:r>
              <a:rPr lang="nb-NO" dirty="0"/>
              <a:t>-teamet i morgen tidlig, da må jeg kunne logge på igjen og være sikker på at alt er trygt!</a:t>
            </a:r>
          </a:p>
        </p:txBody>
      </p:sp>
      <p:pic>
        <p:nvPicPr>
          <p:cNvPr id="4" name="Graphic 3" descr="Telephone outline">
            <a:extLst>
              <a:ext uri="{FF2B5EF4-FFF2-40B4-BE49-F238E27FC236}">
                <a16:creationId xmlns:a16="http://schemas.microsoft.com/office/drawing/2014/main" id="{2B0D606D-BAD8-072D-94C7-5000431A0666}"/>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9813758" y="426664"/>
            <a:ext cx="914400" cy="914400"/>
          </a:xfrm>
          <a:prstGeom prst="rect">
            <a:avLst/>
          </a:prstGeom>
        </p:spPr>
      </p:pic>
    </p:spTree>
    <p:extLst>
      <p:ext uri="{BB962C8B-B14F-4D97-AF65-F5344CB8AC3E}">
        <p14:creationId xmlns:p14="http://schemas.microsoft.com/office/powerpoint/2010/main" val="173922666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hand holding a pen and filling a check box&#10;&#10;Description automatically generated">
            <a:extLst>
              <a:ext uri="{FF2B5EF4-FFF2-40B4-BE49-F238E27FC236}">
                <a16:creationId xmlns:a16="http://schemas.microsoft.com/office/drawing/2014/main" id="{E47FBA23-548D-7103-2ADE-3ACA3AA56E47}"/>
              </a:ext>
            </a:extLst>
          </p:cNvPr>
          <p:cNvPicPr>
            <a:picLocks noChangeAspect="1"/>
          </p:cNvPicPr>
          <p:nvPr/>
        </p:nvPicPr>
        <p:blipFill>
          <a:blip r:embed="rId3">
            <a:extLst>
              <a:ext uri="{28A0092B-C50C-407E-A947-70E740481C1C}">
                <a14:useLocalDpi xmlns:a14="http://schemas.microsoft.com/office/drawing/2010/main" val="0"/>
              </a:ext>
            </a:extLst>
          </a:blip>
          <a:srcRect l="13060" t="8248"/>
          <a:stretch/>
        </p:blipFill>
        <p:spPr>
          <a:xfrm>
            <a:off x="4749800" y="1621908"/>
            <a:ext cx="7442200" cy="5236091"/>
          </a:xfrm>
          <a:prstGeom prst="rect">
            <a:avLst/>
          </a:prstGeom>
        </p:spPr>
      </p:pic>
      <p:sp>
        <p:nvSpPr>
          <p:cNvPr id="4" name="Title 3">
            <a:extLst>
              <a:ext uri="{FF2B5EF4-FFF2-40B4-BE49-F238E27FC236}">
                <a16:creationId xmlns:a16="http://schemas.microsoft.com/office/drawing/2014/main" id="{7A54A4B1-6833-F05C-C440-F312F26C294F}"/>
              </a:ext>
            </a:extLst>
          </p:cNvPr>
          <p:cNvSpPr>
            <a:spLocks noGrp="1"/>
          </p:cNvSpPr>
          <p:nvPr>
            <p:ph type="title"/>
          </p:nvPr>
        </p:nvSpPr>
        <p:spPr>
          <a:xfrm>
            <a:off x="989263" y="333375"/>
            <a:ext cx="10213471" cy="1100978"/>
          </a:xfrm>
        </p:spPr>
        <p:txBody>
          <a:bodyPr anchor="ctr">
            <a:normAutofit/>
          </a:bodyPr>
          <a:lstStyle/>
          <a:p>
            <a:r>
              <a:rPr lang="nb-NO" sz="4000" dirty="0"/>
              <a:t>Agenda</a:t>
            </a:r>
            <a:endParaRPr lang="en-US" sz="4000" dirty="0"/>
          </a:p>
        </p:txBody>
      </p:sp>
      <p:sp>
        <p:nvSpPr>
          <p:cNvPr id="5" name="Text Placeholder 4">
            <a:extLst>
              <a:ext uri="{FF2B5EF4-FFF2-40B4-BE49-F238E27FC236}">
                <a16:creationId xmlns:a16="http://schemas.microsoft.com/office/drawing/2014/main" id="{60AAE6B5-CEEC-E815-012C-B4813AF3D20F}"/>
              </a:ext>
            </a:extLst>
          </p:cNvPr>
          <p:cNvSpPr>
            <a:spLocks noGrp="1"/>
          </p:cNvSpPr>
          <p:nvPr>
            <p:ph idx="1"/>
          </p:nvPr>
        </p:nvSpPr>
        <p:spPr>
          <a:xfrm>
            <a:off x="989265" y="1799999"/>
            <a:ext cx="10213470" cy="4724625"/>
          </a:xfrm>
        </p:spPr>
        <p:txBody>
          <a:bodyPr>
            <a:noAutofit/>
          </a:bodyPr>
          <a:lstStyle/>
          <a:p>
            <a:pPr marL="271463"/>
            <a:r>
              <a:rPr lang="nb-NO" sz="3600" dirty="0"/>
              <a:t>Øvingsmål</a:t>
            </a:r>
          </a:p>
          <a:p>
            <a:pPr marL="271463"/>
            <a:r>
              <a:rPr lang="nb-NO" sz="3600" dirty="0"/>
              <a:t>Øvingsform</a:t>
            </a:r>
          </a:p>
          <a:p>
            <a:pPr marL="271463">
              <a:buFont typeface="Arial" panose="020B0604020202020204" pitchFamily="34" charset="0"/>
              <a:buChar char="•"/>
            </a:pPr>
            <a:r>
              <a:rPr lang="nb-NO" sz="3600" dirty="0"/>
              <a:t>Scenario</a:t>
            </a:r>
          </a:p>
          <a:p>
            <a:pPr marL="271463">
              <a:buFont typeface="Arial" panose="020B0604020202020204" pitchFamily="34" charset="0"/>
              <a:buChar char="•"/>
            </a:pPr>
            <a:r>
              <a:rPr lang="nb-NO" sz="3600" dirty="0"/>
              <a:t>Gjennomføring</a:t>
            </a:r>
          </a:p>
          <a:p>
            <a:pPr marL="271463">
              <a:buFont typeface="Arial" panose="020B0604020202020204" pitchFamily="34" charset="0"/>
              <a:buChar char="•"/>
            </a:pPr>
            <a:r>
              <a:rPr lang="nb-NO" sz="3600" dirty="0"/>
              <a:t>Oppsummering</a:t>
            </a:r>
          </a:p>
          <a:p>
            <a:pPr marL="271463">
              <a:buFont typeface="Arial" panose="020B0604020202020204" pitchFamily="34" charset="0"/>
              <a:buChar char="•"/>
            </a:pPr>
            <a:r>
              <a:rPr lang="nb-NO" sz="3600" dirty="0"/>
              <a:t>Evaluering</a:t>
            </a:r>
          </a:p>
          <a:p>
            <a:endParaRPr lang="en-US" sz="3600" dirty="0"/>
          </a:p>
        </p:txBody>
      </p:sp>
    </p:spTree>
    <p:extLst>
      <p:ext uri="{BB962C8B-B14F-4D97-AF65-F5344CB8AC3E}">
        <p14:creationId xmlns:p14="http://schemas.microsoft.com/office/powerpoint/2010/main" val="252822285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CB1D04B1-461C-1C45-309C-D5EF80C7F976}"/>
              </a:ext>
            </a:extLst>
          </p:cNvPr>
          <p:cNvSpPr>
            <a:spLocks noGrp="1"/>
          </p:cNvSpPr>
          <p:nvPr>
            <p:ph type="title"/>
          </p:nvPr>
        </p:nvSpPr>
        <p:spPr/>
        <p:txBody>
          <a:bodyPr>
            <a:normAutofit/>
          </a:bodyPr>
          <a:lstStyle/>
          <a:p>
            <a:r>
              <a:rPr lang="nb-NO" sz="4000" dirty="0"/>
              <a:t>Hint: </a:t>
            </a:r>
            <a:br>
              <a:rPr lang="nb-NO" sz="4000" dirty="0"/>
            </a:br>
            <a:r>
              <a:rPr lang="nb-NO" sz="4000" dirty="0"/>
              <a:t>Her må IT granske logger nøyere, og særlig hvorfor MFA ikke virker til resetting av passord!</a:t>
            </a:r>
            <a:endParaRPr lang="en-US" sz="4000" dirty="0"/>
          </a:p>
        </p:txBody>
      </p:sp>
    </p:spTree>
    <p:extLst>
      <p:ext uri="{BB962C8B-B14F-4D97-AF65-F5344CB8AC3E}">
        <p14:creationId xmlns:p14="http://schemas.microsoft.com/office/powerpoint/2010/main" val="56172067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CB1D04B1-461C-1C45-309C-D5EF80C7F976}"/>
              </a:ext>
            </a:extLst>
          </p:cNvPr>
          <p:cNvSpPr>
            <a:spLocks noGrp="1"/>
          </p:cNvSpPr>
          <p:nvPr>
            <p:ph type="title"/>
          </p:nvPr>
        </p:nvSpPr>
        <p:spPr/>
        <p:txBody>
          <a:bodyPr>
            <a:normAutofit/>
          </a:bodyPr>
          <a:lstStyle/>
          <a:p>
            <a:r>
              <a:rPr lang="nb-NO" sz="4000" dirty="0"/>
              <a:t>Hint: </a:t>
            </a:r>
            <a:br>
              <a:rPr lang="nb-NO" sz="4000" dirty="0"/>
            </a:br>
            <a:r>
              <a:rPr lang="nb-NO" sz="4000" dirty="0"/>
              <a:t>Be </a:t>
            </a:r>
            <a:r>
              <a:rPr lang="nb-NO" sz="4000" dirty="0" err="1"/>
              <a:t>Økon</a:t>
            </a:r>
            <a:r>
              <a:rPr lang="nb-NO" sz="4000" dirty="0"/>
              <a:t> om liste over sensitive dokumenter og eposter, så vi vet hva vi skal spesielt se etter. </a:t>
            </a:r>
            <a:endParaRPr lang="en-US" sz="4000" dirty="0"/>
          </a:p>
        </p:txBody>
      </p:sp>
    </p:spTree>
    <p:extLst>
      <p:ext uri="{BB962C8B-B14F-4D97-AF65-F5344CB8AC3E}">
        <p14:creationId xmlns:p14="http://schemas.microsoft.com/office/powerpoint/2010/main" val="416544171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4084C7-83AD-D410-8294-2DC8C1D113C9}"/>
              </a:ext>
            </a:extLst>
          </p:cNvPr>
          <p:cNvSpPr>
            <a:spLocks noGrp="1"/>
          </p:cNvSpPr>
          <p:nvPr>
            <p:ph type="title"/>
          </p:nvPr>
        </p:nvSpPr>
        <p:spPr/>
        <p:txBody>
          <a:bodyPr/>
          <a:lstStyle/>
          <a:p>
            <a:r>
              <a:rPr lang="nb-NO" sz="4000" dirty="0"/>
              <a:t>Innspill 5</a:t>
            </a:r>
          </a:p>
        </p:txBody>
      </p:sp>
      <p:sp>
        <p:nvSpPr>
          <p:cNvPr id="3" name="Content Placeholder 2">
            <a:extLst>
              <a:ext uri="{FF2B5EF4-FFF2-40B4-BE49-F238E27FC236}">
                <a16:creationId xmlns:a16="http://schemas.microsoft.com/office/drawing/2014/main" id="{F70D7A62-3236-91A0-39A0-DFCABE181F83}"/>
              </a:ext>
            </a:extLst>
          </p:cNvPr>
          <p:cNvSpPr>
            <a:spLocks noGrp="1"/>
          </p:cNvSpPr>
          <p:nvPr>
            <p:ph idx="1"/>
          </p:nvPr>
        </p:nvSpPr>
        <p:spPr>
          <a:xfrm>
            <a:off x="371475" y="1800000"/>
            <a:ext cx="10831260" cy="2687779"/>
          </a:xfrm>
        </p:spPr>
        <p:txBody>
          <a:bodyPr>
            <a:normAutofit lnSpcReduction="10000"/>
          </a:bodyPr>
          <a:lstStyle/>
          <a:p>
            <a:pPr marL="179388" indent="0">
              <a:buNone/>
            </a:pPr>
            <a:r>
              <a:rPr lang="nb-NO" sz="2400" dirty="0"/>
              <a:t>Fra: IT</a:t>
            </a:r>
          </a:p>
          <a:p>
            <a:pPr marL="179388" indent="0">
              <a:buNone/>
            </a:pPr>
            <a:r>
              <a:rPr lang="nb-NO" sz="2400" dirty="0"/>
              <a:t>Til: IT-sjef</a:t>
            </a:r>
          </a:p>
          <a:p>
            <a:pPr marL="179388" indent="0">
              <a:buNone/>
            </a:pPr>
            <a:r>
              <a:rPr lang="nb-NO" sz="2400" u="sng" dirty="0"/>
              <a:t>Emne: Status hendelse</a:t>
            </a:r>
          </a:p>
          <a:p>
            <a:pPr marL="179388" indent="0">
              <a:buNone/>
            </a:pPr>
            <a:endParaRPr lang="nb-NO" sz="2400" dirty="0"/>
          </a:p>
          <a:p>
            <a:pPr marL="179388" indent="0">
              <a:buNone/>
            </a:pPr>
            <a:r>
              <a:rPr lang="nb-NO" sz="2400" dirty="0"/>
              <a:t>Hei, vi har blokkert innlogging på den kompromitterte kontoen, og resatt alle gyldige sesjoner. Går i gang med dypere granskning for å komme til bunns i dette. Er det noe spesielt vi bør fokusere på å lete etter? </a:t>
            </a:r>
          </a:p>
          <a:p>
            <a:pPr marL="179388" indent="0">
              <a:buNone/>
            </a:pPr>
            <a:endParaRPr lang="nb-NO" sz="2400" dirty="0"/>
          </a:p>
        </p:txBody>
      </p:sp>
      <p:pic>
        <p:nvPicPr>
          <p:cNvPr id="5" name="Graphic 4" descr="Envelope outline">
            <a:extLst>
              <a:ext uri="{FF2B5EF4-FFF2-40B4-BE49-F238E27FC236}">
                <a16:creationId xmlns:a16="http://schemas.microsoft.com/office/drawing/2014/main" id="{4D7ACBA4-83A6-D9AE-9475-16C04771271C}"/>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9970169" y="426664"/>
            <a:ext cx="914400" cy="914400"/>
          </a:xfrm>
          <a:prstGeom prst="rect">
            <a:avLst/>
          </a:prstGeom>
        </p:spPr>
      </p:pic>
    </p:spTree>
    <p:extLst>
      <p:ext uri="{BB962C8B-B14F-4D97-AF65-F5344CB8AC3E}">
        <p14:creationId xmlns:p14="http://schemas.microsoft.com/office/powerpoint/2010/main" val="168056661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CB1D04B1-461C-1C45-309C-D5EF80C7F976}"/>
              </a:ext>
            </a:extLst>
          </p:cNvPr>
          <p:cNvSpPr>
            <a:spLocks noGrp="1"/>
          </p:cNvSpPr>
          <p:nvPr>
            <p:ph type="title"/>
          </p:nvPr>
        </p:nvSpPr>
        <p:spPr/>
        <p:txBody>
          <a:bodyPr>
            <a:normAutofit/>
          </a:bodyPr>
          <a:lstStyle/>
          <a:p>
            <a:r>
              <a:rPr lang="nb-NO" sz="4000" dirty="0"/>
              <a:t>Hint: </a:t>
            </a:r>
            <a:br>
              <a:rPr lang="nb-NO" sz="4000" dirty="0"/>
            </a:br>
            <a:r>
              <a:rPr lang="nb-NO" sz="4000" dirty="0"/>
              <a:t>Det bør sikres bevis før serveren stenger ned. Driftsingeniøren vet om serveren er viktig for å holde driften oppe. </a:t>
            </a:r>
            <a:endParaRPr lang="en-US" sz="4000" dirty="0"/>
          </a:p>
        </p:txBody>
      </p:sp>
    </p:spTree>
    <p:extLst>
      <p:ext uri="{BB962C8B-B14F-4D97-AF65-F5344CB8AC3E}">
        <p14:creationId xmlns:p14="http://schemas.microsoft.com/office/powerpoint/2010/main" val="13519920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4084C7-83AD-D410-8294-2DC8C1D113C9}"/>
              </a:ext>
            </a:extLst>
          </p:cNvPr>
          <p:cNvSpPr>
            <a:spLocks noGrp="1"/>
          </p:cNvSpPr>
          <p:nvPr>
            <p:ph type="title"/>
          </p:nvPr>
        </p:nvSpPr>
        <p:spPr/>
        <p:txBody>
          <a:bodyPr/>
          <a:lstStyle/>
          <a:p>
            <a:r>
              <a:rPr lang="nb-NO" sz="4000" dirty="0"/>
              <a:t>Innspill 6: Rapport</a:t>
            </a:r>
          </a:p>
        </p:txBody>
      </p:sp>
      <p:sp>
        <p:nvSpPr>
          <p:cNvPr id="3" name="Content Placeholder 2">
            <a:extLst>
              <a:ext uri="{FF2B5EF4-FFF2-40B4-BE49-F238E27FC236}">
                <a16:creationId xmlns:a16="http://schemas.microsoft.com/office/drawing/2014/main" id="{F70D7A62-3236-91A0-39A0-DFCABE181F83}"/>
              </a:ext>
            </a:extLst>
          </p:cNvPr>
          <p:cNvSpPr>
            <a:spLocks noGrp="1"/>
          </p:cNvSpPr>
          <p:nvPr>
            <p:ph idx="1"/>
          </p:nvPr>
        </p:nvSpPr>
        <p:spPr>
          <a:xfrm>
            <a:off x="371475" y="1800000"/>
            <a:ext cx="10831260" cy="4631336"/>
          </a:xfrm>
        </p:spPr>
        <p:txBody>
          <a:bodyPr>
            <a:normAutofit/>
          </a:bodyPr>
          <a:lstStyle/>
          <a:p>
            <a:pPr marL="179388" indent="0">
              <a:buNone/>
            </a:pPr>
            <a:r>
              <a:rPr lang="nb-NO" sz="2400" dirty="0"/>
              <a:t>Fra: IT-sikkerhet</a:t>
            </a:r>
          </a:p>
          <a:p>
            <a:pPr marL="179388" indent="0">
              <a:buNone/>
            </a:pPr>
            <a:r>
              <a:rPr lang="nb-NO" sz="2400" dirty="0"/>
              <a:t>Til: IT-Sjef</a:t>
            </a:r>
          </a:p>
          <a:p>
            <a:pPr marL="179388" indent="0">
              <a:buNone/>
            </a:pPr>
            <a:r>
              <a:rPr lang="nb-NO" sz="2400" dirty="0"/>
              <a:t>Emne: Foreløpig rapport på hendelse</a:t>
            </a:r>
          </a:p>
          <a:p>
            <a:pPr marL="179388" indent="0">
              <a:buNone/>
            </a:pPr>
            <a:endParaRPr lang="nb-NO" sz="2400" dirty="0"/>
          </a:p>
          <a:p>
            <a:pPr marL="179388" indent="0">
              <a:buNone/>
            </a:pPr>
            <a:r>
              <a:rPr lang="nb-NO" sz="2400" dirty="0"/>
              <a:t>Hei, vi har gransket logger i M365 for </a:t>
            </a:r>
            <a:r>
              <a:rPr lang="nb-NO" sz="2400" dirty="0" err="1"/>
              <a:t>Økon</a:t>
            </a:r>
            <a:r>
              <a:rPr lang="nb-NO" sz="2400" dirty="0"/>
              <a:t>, og har en del funn. Se vedlagte rapport for detaljer. Vi gjør nå søk for å se om vi finner liknende indikatorer i andre brukerkontoer. </a:t>
            </a:r>
          </a:p>
          <a:p>
            <a:pPr marL="179388" indent="0">
              <a:buNone/>
            </a:pPr>
            <a:r>
              <a:rPr lang="nb-NO" sz="2400" dirty="0"/>
              <a:t>Det ser ut til at trusselaktør har målbevisst gått etter noen spesifikke dokumenter. Se vedlagte rapport for detaljer. </a:t>
            </a:r>
          </a:p>
          <a:p>
            <a:pPr marL="179388" indent="0">
              <a:buNone/>
            </a:pPr>
            <a:r>
              <a:rPr lang="nb-NO" sz="2400" dirty="0"/>
              <a:t>Hilsen Arne </a:t>
            </a:r>
            <a:r>
              <a:rPr lang="nb-NO" sz="2400" dirty="0" err="1"/>
              <a:t>Nalytiker</a:t>
            </a:r>
            <a:r>
              <a:rPr lang="nb-NO" sz="2400" dirty="0"/>
              <a:t>.</a:t>
            </a:r>
          </a:p>
          <a:p>
            <a:pPr marL="179388" indent="0">
              <a:buNone/>
            </a:pPr>
            <a:endParaRPr lang="nb-NO" sz="2400" dirty="0"/>
          </a:p>
          <a:p>
            <a:pPr marL="179388" indent="0">
              <a:buNone/>
            </a:pPr>
            <a:endParaRPr lang="nb-NO" sz="2400" dirty="0"/>
          </a:p>
          <a:p>
            <a:pPr marL="179388" indent="0">
              <a:buNone/>
            </a:pPr>
            <a:endParaRPr lang="nb-NO" sz="2400" dirty="0"/>
          </a:p>
        </p:txBody>
      </p:sp>
      <p:pic>
        <p:nvPicPr>
          <p:cNvPr id="4" name="Graphic 3" descr="Envelope outline">
            <a:extLst>
              <a:ext uri="{FF2B5EF4-FFF2-40B4-BE49-F238E27FC236}">
                <a16:creationId xmlns:a16="http://schemas.microsoft.com/office/drawing/2014/main" id="{53ED2446-F3C8-48A2-76C0-07A99E5F369E}"/>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9970169" y="426664"/>
            <a:ext cx="914400" cy="914400"/>
          </a:xfrm>
          <a:prstGeom prst="rect">
            <a:avLst/>
          </a:prstGeom>
        </p:spPr>
      </p:pic>
      <p:pic>
        <p:nvPicPr>
          <p:cNvPr id="7" name="Graphic 6" descr="Paperclip outline">
            <a:extLst>
              <a:ext uri="{FF2B5EF4-FFF2-40B4-BE49-F238E27FC236}">
                <a16:creationId xmlns:a16="http://schemas.microsoft.com/office/drawing/2014/main" id="{168CBE6C-23AB-3A5D-54B5-A22EEAA99372}"/>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0586452" y="977153"/>
            <a:ext cx="914400" cy="914400"/>
          </a:xfrm>
          <a:prstGeom prst="rect">
            <a:avLst/>
          </a:prstGeom>
        </p:spPr>
      </p:pic>
    </p:spTree>
    <p:extLst>
      <p:ext uri="{BB962C8B-B14F-4D97-AF65-F5344CB8AC3E}">
        <p14:creationId xmlns:p14="http://schemas.microsoft.com/office/powerpoint/2010/main" val="1692080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CB1D04B1-461C-1C45-309C-D5EF80C7F976}"/>
              </a:ext>
            </a:extLst>
          </p:cNvPr>
          <p:cNvSpPr>
            <a:spLocks noGrp="1"/>
          </p:cNvSpPr>
          <p:nvPr>
            <p:ph type="title"/>
          </p:nvPr>
        </p:nvSpPr>
        <p:spPr/>
        <p:txBody>
          <a:bodyPr>
            <a:normAutofit/>
          </a:bodyPr>
          <a:lstStyle/>
          <a:p>
            <a:r>
              <a:rPr lang="nb-NO" sz="4000" dirty="0"/>
              <a:t>Hint: </a:t>
            </a:r>
            <a:br>
              <a:rPr lang="nb-NO" sz="4000" dirty="0"/>
            </a:br>
            <a:r>
              <a:rPr lang="nb-NO" sz="4000" dirty="0"/>
              <a:t>Be om sjekk av videresendt e-post ut fra data i rapport?</a:t>
            </a:r>
            <a:endParaRPr lang="en-US" sz="4000" dirty="0"/>
          </a:p>
        </p:txBody>
      </p:sp>
    </p:spTree>
    <p:extLst>
      <p:ext uri="{BB962C8B-B14F-4D97-AF65-F5344CB8AC3E}">
        <p14:creationId xmlns:p14="http://schemas.microsoft.com/office/powerpoint/2010/main" val="118064215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CB1D04B1-461C-1C45-309C-D5EF80C7F976}"/>
              </a:ext>
            </a:extLst>
          </p:cNvPr>
          <p:cNvSpPr>
            <a:spLocks noGrp="1"/>
          </p:cNvSpPr>
          <p:nvPr>
            <p:ph type="title"/>
          </p:nvPr>
        </p:nvSpPr>
        <p:spPr/>
        <p:txBody>
          <a:bodyPr>
            <a:normAutofit/>
          </a:bodyPr>
          <a:lstStyle/>
          <a:p>
            <a:r>
              <a:rPr lang="nb-NO" sz="4000" dirty="0"/>
              <a:t>Hint: </a:t>
            </a:r>
            <a:br>
              <a:rPr lang="nb-NO" sz="4000" dirty="0"/>
            </a:br>
            <a:r>
              <a:rPr lang="nb-NO" sz="4000" dirty="0"/>
              <a:t>Det kan lønne seg å ringe og snakke med </a:t>
            </a:r>
            <a:r>
              <a:rPr lang="nb-NO" sz="4000" dirty="0" err="1"/>
              <a:t>Økon</a:t>
            </a:r>
            <a:r>
              <a:rPr lang="nb-NO" sz="4000" dirty="0"/>
              <a:t>, nå som det er flere kjente indikatorer å spørre om. </a:t>
            </a:r>
            <a:endParaRPr lang="en-US" sz="4000" dirty="0"/>
          </a:p>
        </p:txBody>
      </p:sp>
    </p:spTree>
    <p:extLst>
      <p:ext uri="{BB962C8B-B14F-4D97-AF65-F5344CB8AC3E}">
        <p14:creationId xmlns:p14="http://schemas.microsoft.com/office/powerpoint/2010/main" val="354387998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4084C7-83AD-D410-8294-2DC8C1D113C9}"/>
              </a:ext>
            </a:extLst>
          </p:cNvPr>
          <p:cNvSpPr>
            <a:spLocks noGrp="1"/>
          </p:cNvSpPr>
          <p:nvPr>
            <p:ph type="title"/>
          </p:nvPr>
        </p:nvSpPr>
        <p:spPr/>
        <p:txBody>
          <a:bodyPr/>
          <a:lstStyle/>
          <a:p>
            <a:r>
              <a:rPr lang="nb-NO" sz="4000" dirty="0"/>
              <a:t>Innspill 7: Telefon fra styreleder</a:t>
            </a:r>
          </a:p>
        </p:txBody>
      </p:sp>
      <p:sp>
        <p:nvSpPr>
          <p:cNvPr id="3" name="Content Placeholder 2">
            <a:extLst>
              <a:ext uri="{FF2B5EF4-FFF2-40B4-BE49-F238E27FC236}">
                <a16:creationId xmlns:a16="http://schemas.microsoft.com/office/drawing/2014/main" id="{F70D7A62-3236-91A0-39A0-DFCABE181F83}"/>
              </a:ext>
            </a:extLst>
          </p:cNvPr>
          <p:cNvSpPr>
            <a:spLocks noGrp="1"/>
          </p:cNvSpPr>
          <p:nvPr>
            <p:ph idx="1"/>
          </p:nvPr>
        </p:nvSpPr>
        <p:spPr>
          <a:xfrm>
            <a:off x="371475" y="1800000"/>
            <a:ext cx="10831260" cy="4155632"/>
          </a:xfrm>
        </p:spPr>
        <p:txBody>
          <a:bodyPr>
            <a:normAutofit/>
          </a:bodyPr>
          <a:lstStyle/>
          <a:p>
            <a:pPr marL="179388" indent="0">
              <a:buNone/>
            </a:pPr>
            <a:r>
              <a:rPr lang="nb-NO" sz="2400" dirty="0"/>
              <a:t>Fra: Styreleder </a:t>
            </a:r>
            <a:r>
              <a:rPr lang="nb-NO" sz="2400" dirty="0" err="1"/>
              <a:t>Rikerud</a:t>
            </a:r>
            <a:endParaRPr lang="nb-NO" sz="2400" dirty="0"/>
          </a:p>
          <a:p>
            <a:pPr marL="179388" indent="0">
              <a:buNone/>
            </a:pPr>
            <a:r>
              <a:rPr lang="nb-NO" sz="2400" dirty="0"/>
              <a:t>Til: Beredskapsleder</a:t>
            </a:r>
          </a:p>
          <a:p>
            <a:pPr marL="179388" indent="0">
              <a:buNone/>
            </a:pPr>
            <a:endParaRPr lang="nb-NO" sz="2400" dirty="0"/>
          </a:p>
          <a:p>
            <a:pPr marL="179388" indent="0">
              <a:buNone/>
            </a:pPr>
            <a:r>
              <a:rPr lang="nb-NO" sz="2400" dirty="0"/>
              <a:t>Hei, dette er </a:t>
            </a:r>
            <a:r>
              <a:rPr lang="nb-NO" sz="2400" dirty="0" err="1"/>
              <a:t>Rikerud</a:t>
            </a:r>
            <a:r>
              <a:rPr lang="nb-NO" sz="2400" dirty="0"/>
              <a:t>. Vi har fått høre det er et datainnbrudd på </a:t>
            </a:r>
            <a:r>
              <a:rPr lang="nb-NO" sz="2400" dirty="0" err="1"/>
              <a:t>Økons</a:t>
            </a:r>
            <a:r>
              <a:rPr lang="nb-NO" sz="2400" dirty="0"/>
              <a:t> konto. Vi er i sluttfasen med oppkjøpet, kan du gi meg en rask status? Hvordan kan vi begrense skadene?</a:t>
            </a:r>
          </a:p>
          <a:p>
            <a:pPr marL="179388" indent="0">
              <a:buNone/>
            </a:pPr>
            <a:r>
              <a:rPr lang="nb-NO" sz="2400" dirty="0"/>
              <a:t>For sikkerhets skyld ber vi HR starte prosessen med å sparke </a:t>
            </a:r>
            <a:r>
              <a:rPr lang="nb-NO" sz="2400" dirty="0" err="1"/>
              <a:t>Økon</a:t>
            </a:r>
            <a:r>
              <a:rPr lang="nb-NO" sz="2400" dirty="0"/>
              <a:t>, dette er jo ren udugelighet. </a:t>
            </a:r>
          </a:p>
          <a:p>
            <a:pPr marL="179388" indent="0">
              <a:buNone/>
            </a:pPr>
            <a:r>
              <a:rPr lang="nb-NO" sz="2400" dirty="0"/>
              <a:t>Send meg også detaljene på mail, slik at jeg har det klart om pressen tar kontakt. </a:t>
            </a:r>
          </a:p>
          <a:p>
            <a:pPr marL="179388" indent="0">
              <a:buNone/>
            </a:pPr>
            <a:endParaRPr lang="nb-NO" sz="2400" dirty="0"/>
          </a:p>
        </p:txBody>
      </p:sp>
      <p:pic>
        <p:nvPicPr>
          <p:cNvPr id="6" name="Graphic 5" descr="Telephone outline">
            <a:extLst>
              <a:ext uri="{FF2B5EF4-FFF2-40B4-BE49-F238E27FC236}">
                <a16:creationId xmlns:a16="http://schemas.microsoft.com/office/drawing/2014/main" id="{6D350E67-EF84-B38F-2065-DC437C760507}"/>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9813758" y="426664"/>
            <a:ext cx="914400" cy="914400"/>
          </a:xfrm>
          <a:prstGeom prst="rect">
            <a:avLst/>
          </a:prstGeom>
        </p:spPr>
      </p:pic>
    </p:spTree>
    <p:extLst>
      <p:ext uri="{BB962C8B-B14F-4D97-AF65-F5344CB8AC3E}">
        <p14:creationId xmlns:p14="http://schemas.microsoft.com/office/powerpoint/2010/main" val="21801179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CB1D04B1-461C-1C45-309C-D5EF80C7F976}"/>
              </a:ext>
            </a:extLst>
          </p:cNvPr>
          <p:cNvSpPr>
            <a:spLocks noGrp="1"/>
          </p:cNvSpPr>
          <p:nvPr>
            <p:ph type="title"/>
          </p:nvPr>
        </p:nvSpPr>
        <p:spPr/>
        <p:txBody>
          <a:bodyPr>
            <a:normAutofit/>
          </a:bodyPr>
          <a:lstStyle/>
          <a:p>
            <a:r>
              <a:rPr lang="nb-NO" sz="4000" dirty="0"/>
              <a:t>Hint: </a:t>
            </a:r>
            <a:br>
              <a:rPr lang="nb-NO" sz="4000" dirty="0"/>
            </a:br>
            <a:r>
              <a:rPr lang="nb-NO" sz="4000" dirty="0"/>
              <a:t>HR bør ta tak i og håndtere at styret ønsker å sparke Økon. Dette er ikke </a:t>
            </a:r>
            <a:r>
              <a:rPr lang="nb-NO" sz="4000" dirty="0" err="1"/>
              <a:t>Økons</a:t>
            </a:r>
            <a:r>
              <a:rPr lang="nb-NO" sz="4000" dirty="0"/>
              <a:t> feil. </a:t>
            </a:r>
            <a:endParaRPr lang="en-US" sz="4000" dirty="0"/>
          </a:p>
        </p:txBody>
      </p:sp>
    </p:spTree>
    <p:extLst>
      <p:ext uri="{BB962C8B-B14F-4D97-AF65-F5344CB8AC3E}">
        <p14:creationId xmlns:p14="http://schemas.microsoft.com/office/powerpoint/2010/main" val="175838757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CB1D04B1-461C-1C45-309C-D5EF80C7F976}"/>
              </a:ext>
            </a:extLst>
          </p:cNvPr>
          <p:cNvSpPr>
            <a:spLocks noGrp="1"/>
          </p:cNvSpPr>
          <p:nvPr>
            <p:ph type="title"/>
          </p:nvPr>
        </p:nvSpPr>
        <p:spPr/>
        <p:txBody>
          <a:bodyPr>
            <a:normAutofit/>
          </a:bodyPr>
          <a:lstStyle/>
          <a:p>
            <a:r>
              <a:rPr lang="nb-NO" sz="4000" dirty="0"/>
              <a:t>Hint: </a:t>
            </a:r>
            <a:br>
              <a:rPr lang="nb-NO" sz="4000" dirty="0"/>
            </a:br>
            <a:r>
              <a:rPr lang="nb-NO" sz="4000" dirty="0"/>
              <a:t>Vurder hvem som trenger hvilke oppdateringer om situasjonen, og hva som skjer fremover. </a:t>
            </a:r>
            <a:endParaRPr lang="en-US" sz="4000" dirty="0"/>
          </a:p>
        </p:txBody>
      </p:sp>
    </p:spTree>
    <p:extLst>
      <p:ext uri="{BB962C8B-B14F-4D97-AF65-F5344CB8AC3E}">
        <p14:creationId xmlns:p14="http://schemas.microsoft.com/office/powerpoint/2010/main" val="386585949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Diagram&#10;&#10;Description automatically generated">
            <a:extLst>
              <a:ext uri="{FF2B5EF4-FFF2-40B4-BE49-F238E27FC236}">
                <a16:creationId xmlns:a16="http://schemas.microsoft.com/office/drawing/2014/main" id="{F9FCDB74-E466-44D4-EBE4-BC53F42C33F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61829" y="2728570"/>
            <a:ext cx="7230171" cy="4129430"/>
          </a:xfrm>
          <a:prstGeom prst="rect">
            <a:avLst/>
          </a:prstGeom>
        </p:spPr>
      </p:pic>
      <p:sp>
        <p:nvSpPr>
          <p:cNvPr id="5" name="Title 4">
            <a:extLst>
              <a:ext uri="{FF2B5EF4-FFF2-40B4-BE49-F238E27FC236}">
                <a16:creationId xmlns:a16="http://schemas.microsoft.com/office/drawing/2014/main" id="{F9BB0A1D-F486-8161-C71F-6F83ED314D26}"/>
              </a:ext>
            </a:extLst>
          </p:cNvPr>
          <p:cNvSpPr>
            <a:spLocks noGrp="1"/>
          </p:cNvSpPr>
          <p:nvPr>
            <p:ph type="title"/>
          </p:nvPr>
        </p:nvSpPr>
        <p:spPr>
          <a:xfrm>
            <a:off x="1019175" y="333375"/>
            <a:ext cx="10183559" cy="1100978"/>
          </a:xfrm>
        </p:spPr>
        <p:txBody>
          <a:bodyPr anchor="ctr">
            <a:normAutofit/>
          </a:bodyPr>
          <a:lstStyle/>
          <a:p>
            <a:r>
              <a:rPr lang="nb-NO" sz="4000" dirty="0"/>
              <a:t>Mål for øvelsen</a:t>
            </a:r>
            <a:endParaRPr lang="en-US" sz="4000" dirty="0"/>
          </a:p>
        </p:txBody>
      </p:sp>
      <p:sp>
        <p:nvSpPr>
          <p:cNvPr id="6" name="Content Placeholder 5">
            <a:extLst>
              <a:ext uri="{FF2B5EF4-FFF2-40B4-BE49-F238E27FC236}">
                <a16:creationId xmlns:a16="http://schemas.microsoft.com/office/drawing/2014/main" id="{82E0626C-B18D-3DB3-67BD-842B300A6AC3}"/>
              </a:ext>
            </a:extLst>
          </p:cNvPr>
          <p:cNvSpPr>
            <a:spLocks noGrp="1"/>
          </p:cNvSpPr>
          <p:nvPr>
            <p:ph idx="1"/>
          </p:nvPr>
        </p:nvSpPr>
        <p:spPr>
          <a:xfrm>
            <a:off x="1019174" y="1800000"/>
            <a:ext cx="6367145" cy="2833546"/>
          </a:xfrm>
        </p:spPr>
        <p:txBody>
          <a:bodyPr>
            <a:noAutofit/>
          </a:bodyPr>
          <a:lstStyle/>
          <a:p>
            <a:pPr marL="342900" lvl="0" indent="-342900">
              <a:lnSpc>
                <a:spcPct val="115000"/>
              </a:lnSpc>
              <a:spcAft>
                <a:spcPts val="1000"/>
              </a:spcAft>
              <a:buFont typeface="Symbol" panose="05050102010706020507" pitchFamily="18" charset="2"/>
              <a:buChar char=""/>
            </a:pPr>
            <a:r>
              <a:rPr lang="nb-NO" sz="2400" dirty="0">
                <a:effectLst/>
                <a:latin typeface="Arial" panose="020B0604020202020204" pitchFamily="34" charset="0"/>
                <a:ea typeface="Arial" panose="020B0604020202020204" pitchFamily="34" charset="0"/>
                <a:cs typeface="Arial (Headings CS)"/>
              </a:rPr>
              <a:t>Forbedre kommunikasjonen mellom beredskapsleder, IT-avdelingen og ansatte under hendelser</a:t>
            </a:r>
            <a:endParaRPr lang="en-US" sz="2400" dirty="0">
              <a:latin typeface="Arial" panose="020B0604020202020204" pitchFamily="34" charset="0"/>
              <a:ea typeface="Arial" panose="020B0604020202020204" pitchFamily="34" charset="0"/>
              <a:cs typeface="Arial (Headings CS)"/>
            </a:endParaRPr>
          </a:p>
          <a:p>
            <a:pPr marL="342900" lvl="0" indent="-342900">
              <a:lnSpc>
                <a:spcPct val="115000"/>
              </a:lnSpc>
              <a:spcAft>
                <a:spcPts val="1000"/>
              </a:spcAft>
              <a:buFont typeface="Symbol" panose="05050102010706020507" pitchFamily="18" charset="2"/>
              <a:buChar char=""/>
            </a:pPr>
            <a:r>
              <a:rPr lang="nb-NO" sz="2400" dirty="0">
                <a:effectLst/>
                <a:latin typeface="Arial" panose="020B0604020202020204" pitchFamily="34" charset="0"/>
                <a:ea typeface="Arial" panose="020B0604020202020204" pitchFamily="34" charset="0"/>
                <a:cs typeface="Arial (Headings CS)"/>
              </a:rPr>
              <a:t>Øve på samhandling og beslutningstaking i et scenario som har både menneskelige og tekniske faktorer</a:t>
            </a:r>
            <a:endParaRPr lang="en-US" sz="2400" dirty="0"/>
          </a:p>
        </p:txBody>
      </p:sp>
    </p:spTree>
    <p:extLst>
      <p:ext uri="{BB962C8B-B14F-4D97-AF65-F5344CB8AC3E}">
        <p14:creationId xmlns:p14="http://schemas.microsoft.com/office/powerpoint/2010/main" val="81774754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CB1D04B1-461C-1C45-309C-D5EF80C7F976}"/>
              </a:ext>
            </a:extLst>
          </p:cNvPr>
          <p:cNvSpPr>
            <a:spLocks noGrp="1"/>
          </p:cNvSpPr>
          <p:nvPr>
            <p:ph type="title"/>
          </p:nvPr>
        </p:nvSpPr>
        <p:spPr/>
        <p:txBody>
          <a:bodyPr>
            <a:normAutofit/>
          </a:bodyPr>
          <a:lstStyle/>
          <a:p>
            <a:r>
              <a:rPr lang="nb-NO" sz="4000" dirty="0"/>
              <a:t>Hint: </a:t>
            </a:r>
            <a:br>
              <a:rPr lang="nb-NO" sz="4000" dirty="0"/>
            </a:br>
            <a:r>
              <a:rPr lang="nb-NO" sz="4000" dirty="0"/>
              <a:t>Er </a:t>
            </a:r>
            <a:r>
              <a:rPr lang="nb-NO" sz="4000" dirty="0" err="1"/>
              <a:t>Økon</a:t>
            </a:r>
            <a:r>
              <a:rPr lang="nb-NO" sz="4000" dirty="0"/>
              <a:t> klar til å kunne jobbe igjen neste dag?</a:t>
            </a:r>
            <a:endParaRPr lang="en-US" sz="4000" dirty="0"/>
          </a:p>
        </p:txBody>
      </p:sp>
    </p:spTree>
    <p:extLst>
      <p:ext uri="{BB962C8B-B14F-4D97-AF65-F5344CB8AC3E}">
        <p14:creationId xmlns:p14="http://schemas.microsoft.com/office/powerpoint/2010/main" val="56441226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AE2B55-378B-C378-F6E0-1540B5A4E55A}"/>
              </a:ext>
            </a:extLst>
          </p:cNvPr>
          <p:cNvSpPr>
            <a:spLocks noGrp="1"/>
          </p:cNvSpPr>
          <p:nvPr>
            <p:ph type="title"/>
          </p:nvPr>
        </p:nvSpPr>
        <p:spPr/>
        <p:txBody>
          <a:bodyPr>
            <a:normAutofit/>
          </a:bodyPr>
          <a:lstStyle/>
          <a:p>
            <a:r>
              <a:rPr lang="nb-NO" sz="6600" dirty="0"/>
              <a:t>Evaluering</a:t>
            </a:r>
            <a:endParaRPr lang="en-GB" sz="6600" dirty="0"/>
          </a:p>
        </p:txBody>
      </p:sp>
    </p:spTree>
    <p:extLst>
      <p:ext uri="{BB962C8B-B14F-4D97-AF65-F5344CB8AC3E}">
        <p14:creationId xmlns:p14="http://schemas.microsoft.com/office/powerpoint/2010/main" val="54355198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DA7C7A-3EE3-12CD-3FA4-6F3534AB8E20}"/>
              </a:ext>
            </a:extLst>
          </p:cNvPr>
          <p:cNvSpPr>
            <a:spLocks noGrp="1"/>
          </p:cNvSpPr>
          <p:nvPr>
            <p:ph type="title"/>
          </p:nvPr>
        </p:nvSpPr>
        <p:spPr>
          <a:xfrm>
            <a:off x="698501" y="333375"/>
            <a:ext cx="10504234" cy="1100978"/>
          </a:xfrm>
        </p:spPr>
        <p:txBody>
          <a:bodyPr anchor="ctr">
            <a:normAutofit/>
          </a:bodyPr>
          <a:lstStyle/>
          <a:p>
            <a:r>
              <a:rPr lang="nb-NO" sz="4000"/>
              <a:t>Evaluering</a:t>
            </a:r>
          </a:p>
        </p:txBody>
      </p:sp>
      <p:sp>
        <p:nvSpPr>
          <p:cNvPr id="3" name="Content Placeholder 2">
            <a:extLst>
              <a:ext uri="{FF2B5EF4-FFF2-40B4-BE49-F238E27FC236}">
                <a16:creationId xmlns:a16="http://schemas.microsoft.com/office/drawing/2014/main" id="{372BE9DB-6915-0385-BA82-9B409B6AE079}"/>
              </a:ext>
            </a:extLst>
          </p:cNvPr>
          <p:cNvSpPr>
            <a:spLocks noGrp="1"/>
          </p:cNvSpPr>
          <p:nvPr>
            <p:ph idx="1"/>
          </p:nvPr>
        </p:nvSpPr>
        <p:spPr>
          <a:xfrm>
            <a:off x="698500" y="1800000"/>
            <a:ext cx="10504235" cy="4349788"/>
          </a:xfrm>
        </p:spPr>
        <p:txBody>
          <a:bodyPr>
            <a:noAutofit/>
          </a:bodyPr>
          <a:lstStyle/>
          <a:p>
            <a:pPr marL="457200" indent="-457200">
              <a:buFont typeface="Arial" panose="020B0604020202020204" pitchFamily="34" charset="0"/>
              <a:buChar char="•"/>
            </a:pPr>
            <a:r>
              <a:rPr lang="nb-NO" sz="3200"/>
              <a:t>Oppsummering av øvelsen</a:t>
            </a:r>
            <a:br>
              <a:rPr lang="nb-NO" sz="3200"/>
            </a:br>
            <a:endParaRPr lang="nb-NO" sz="3200"/>
          </a:p>
          <a:p>
            <a:pPr marL="457200" indent="-457200">
              <a:buFont typeface="Arial" panose="020B0604020202020204" pitchFamily="34" charset="0"/>
              <a:buChar char="•"/>
            </a:pPr>
            <a:r>
              <a:rPr lang="nb-NO" sz="3200"/>
              <a:t>Runde rundt bordet</a:t>
            </a:r>
          </a:p>
          <a:p>
            <a:pPr lvl="1"/>
            <a:r>
              <a:rPr lang="nb-NO" sz="3200"/>
              <a:t>Hva forventet vi skulle skje?</a:t>
            </a:r>
          </a:p>
          <a:p>
            <a:pPr lvl="1"/>
            <a:r>
              <a:rPr lang="nb-NO" sz="3200"/>
              <a:t>Hva fungerte godt, og hvorfor?</a:t>
            </a:r>
          </a:p>
          <a:p>
            <a:pPr lvl="1"/>
            <a:r>
              <a:rPr lang="nb-NO" sz="3200"/>
              <a:t>Hvilke utfordringer møtte vi på? </a:t>
            </a:r>
          </a:p>
          <a:p>
            <a:pPr lvl="1"/>
            <a:r>
              <a:rPr lang="nb-NO" sz="3200"/>
              <a:t>Hva kan forbedres, og hvordan?</a:t>
            </a:r>
            <a:endParaRPr lang="nb-NO" sz="2400"/>
          </a:p>
        </p:txBody>
      </p:sp>
      <p:pic>
        <p:nvPicPr>
          <p:cNvPr id="4" name="Picture 3" descr="Diagram, engineering drawing&#10;&#10;Description automatically generated">
            <a:extLst>
              <a:ext uri="{FF2B5EF4-FFF2-40B4-BE49-F238E27FC236}">
                <a16:creationId xmlns:a16="http://schemas.microsoft.com/office/drawing/2014/main" id="{81A43B9D-45CF-A464-2B9D-E07BEACF5CB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5400000">
            <a:off x="7192879" y="2514770"/>
            <a:ext cx="4771686" cy="3248025"/>
          </a:xfrm>
          <a:prstGeom prst="rect">
            <a:avLst/>
          </a:prstGeom>
        </p:spPr>
      </p:pic>
    </p:spTree>
    <p:extLst>
      <p:ext uri="{BB962C8B-B14F-4D97-AF65-F5344CB8AC3E}">
        <p14:creationId xmlns:p14="http://schemas.microsoft.com/office/powerpoint/2010/main" val="137372582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CE802BB1-F9C9-58D4-DB58-C74050B34B94}"/>
              </a:ext>
            </a:extLst>
          </p:cNvPr>
          <p:cNvSpPr>
            <a:spLocks noGrp="1"/>
          </p:cNvSpPr>
          <p:nvPr>
            <p:ph type="title"/>
          </p:nvPr>
        </p:nvSpPr>
        <p:spPr/>
        <p:txBody>
          <a:bodyPr>
            <a:normAutofit/>
          </a:bodyPr>
          <a:lstStyle/>
          <a:p>
            <a:pPr>
              <a:lnSpc>
                <a:spcPct val="100000"/>
              </a:lnSpc>
            </a:pPr>
            <a:r>
              <a:rPr lang="nb-NO" sz="6600" dirty="0"/>
              <a:t>Beskrivelse av ulike beredskapsøvelser </a:t>
            </a:r>
            <a:endParaRPr lang="en-US" sz="6600" dirty="0"/>
          </a:p>
        </p:txBody>
      </p:sp>
    </p:spTree>
    <p:extLst>
      <p:ext uri="{BB962C8B-B14F-4D97-AF65-F5344CB8AC3E}">
        <p14:creationId xmlns:p14="http://schemas.microsoft.com/office/powerpoint/2010/main" val="147415483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F0EE87B3-849E-AB8A-7EC6-E6E8207EDAEC}"/>
              </a:ext>
            </a:extLst>
          </p:cNvPr>
          <p:cNvSpPr>
            <a:spLocks noGrp="1"/>
          </p:cNvSpPr>
          <p:nvPr>
            <p:ph type="body" idx="1"/>
          </p:nvPr>
        </p:nvSpPr>
        <p:spPr>
          <a:xfrm>
            <a:off x="396687" y="1762514"/>
            <a:ext cx="2150177" cy="341632"/>
          </a:xfrm>
        </p:spPr>
        <p:txBody>
          <a:bodyPr/>
          <a:lstStyle/>
          <a:p>
            <a:pPr algn="ctr"/>
            <a:r>
              <a:rPr lang="nb-NO"/>
              <a:t>Funksjonsøvelse</a:t>
            </a:r>
            <a:endParaRPr lang="en-US"/>
          </a:p>
        </p:txBody>
      </p:sp>
      <p:sp>
        <p:nvSpPr>
          <p:cNvPr id="3" name="Title 2">
            <a:extLst>
              <a:ext uri="{FF2B5EF4-FFF2-40B4-BE49-F238E27FC236}">
                <a16:creationId xmlns:a16="http://schemas.microsoft.com/office/drawing/2014/main" id="{A169A0D3-5164-2EEF-F98C-D89EFEEA6E4E}"/>
              </a:ext>
            </a:extLst>
          </p:cNvPr>
          <p:cNvSpPr>
            <a:spLocks noGrp="1"/>
          </p:cNvSpPr>
          <p:nvPr>
            <p:ph type="title"/>
          </p:nvPr>
        </p:nvSpPr>
        <p:spPr>
          <a:xfrm>
            <a:off x="456565" y="516255"/>
            <a:ext cx="9853613" cy="977475"/>
          </a:xfrm>
        </p:spPr>
        <p:txBody>
          <a:bodyPr anchor="ctr"/>
          <a:lstStyle/>
          <a:p>
            <a:r>
              <a:rPr lang="en-US" sz="4000" dirty="0" err="1"/>
              <a:t>Ulike</a:t>
            </a:r>
            <a:r>
              <a:rPr lang="en-US" sz="4000" dirty="0"/>
              <a:t> typer </a:t>
            </a:r>
            <a:r>
              <a:rPr lang="en-US" sz="4000" dirty="0" err="1"/>
              <a:t>beredskapsøvelser</a:t>
            </a:r>
            <a:endParaRPr lang="en-US" sz="4000" dirty="0"/>
          </a:p>
        </p:txBody>
      </p:sp>
      <p:sp>
        <p:nvSpPr>
          <p:cNvPr id="9" name="Text Placeholder 3">
            <a:extLst>
              <a:ext uri="{FF2B5EF4-FFF2-40B4-BE49-F238E27FC236}">
                <a16:creationId xmlns:a16="http://schemas.microsoft.com/office/drawing/2014/main" id="{652EB817-B136-1A94-8393-61412C9E7F7F}"/>
              </a:ext>
            </a:extLst>
          </p:cNvPr>
          <p:cNvSpPr txBox="1">
            <a:spLocks/>
          </p:cNvSpPr>
          <p:nvPr/>
        </p:nvSpPr>
        <p:spPr>
          <a:xfrm>
            <a:off x="9399189" y="1762514"/>
            <a:ext cx="2150177" cy="341632"/>
          </a:xfrm>
          <a:prstGeom prst="rect">
            <a:avLst/>
          </a:prstGeom>
        </p:spPr>
        <p:txBody>
          <a:bodyPr vert="horz" lIns="91440" tIns="45720" rIns="91440" bIns="45720" rtlCol="0" anchor="b">
            <a:spAutoFit/>
          </a:bodyPr>
          <a:lstStyle>
            <a:lvl1pPr marL="0" indent="0" algn="l" defTabSz="914400" rtl="0" eaLnBrk="1" latinLnBrk="0" hangingPunct="1">
              <a:lnSpc>
                <a:spcPct val="90000"/>
              </a:lnSpc>
              <a:spcBef>
                <a:spcPts val="0"/>
              </a:spcBef>
              <a:buFont typeface="Arial" panose="020B0604020202020204" pitchFamily="34" charset="0"/>
              <a:buNone/>
              <a:defRPr sz="1800" b="1"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b="1"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b="1"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algn="ctr"/>
            <a:r>
              <a:rPr lang="nb-NO"/>
              <a:t>Fullskalaøvelse</a:t>
            </a:r>
            <a:endParaRPr lang="en-US"/>
          </a:p>
        </p:txBody>
      </p:sp>
      <p:sp>
        <p:nvSpPr>
          <p:cNvPr id="6" name="TextBox 5">
            <a:extLst>
              <a:ext uri="{FF2B5EF4-FFF2-40B4-BE49-F238E27FC236}">
                <a16:creationId xmlns:a16="http://schemas.microsoft.com/office/drawing/2014/main" id="{40BA6DE4-92C3-AE31-48EA-E63EDC287A2B}"/>
              </a:ext>
            </a:extLst>
          </p:cNvPr>
          <p:cNvSpPr txBox="1"/>
          <p:nvPr/>
        </p:nvSpPr>
        <p:spPr>
          <a:xfrm>
            <a:off x="3110203" y="1734814"/>
            <a:ext cx="2150175" cy="369332"/>
          </a:xfrm>
          <a:prstGeom prst="rect">
            <a:avLst/>
          </a:prstGeom>
          <a:noFill/>
        </p:spPr>
        <p:txBody>
          <a:bodyPr wrap="square">
            <a:spAutoFit/>
          </a:bodyPr>
          <a:lstStyle/>
          <a:p>
            <a:pPr algn="ctr"/>
            <a:r>
              <a:rPr lang="nb-NO" b="1"/>
              <a:t>D</a:t>
            </a:r>
            <a:r>
              <a:rPr lang="en-GB" b="1" err="1"/>
              <a:t>iskusjonsøvelse</a:t>
            </a:r>
            <a:endParaRPr lang="en-GB" b="1"/>
          </a:p>
        </p:txBody>
      </p:sp>
      <p:sp>
        <p:nvSpPr>
          <p:cNvPr id="8" name="TextBox 7">
            <a:extLst>
              <a:ext uri="{FF2B5EF4-FFF2-40B4-BE49-F238E27FC236}">
                <a16:creationId xmlns:a16="http://schemas.microsoft.com/office/drawing/2014/main" id="{BB2C9AAF-DB90-D335-B43A-1061E19E72D2}"/>
              </a:ext>
            </a:extLst>
          </p:cNvPr>
          <p:cNvSpPr txBox="1"/>
          <p:nvPr/>
        </p:nvSpPr>
        <p:spPr>
          <a:xfrm>
            <a:off x="6254696" y="1734814"/>
            <a:ext cx="2150175" cy="369332"/>
          </a:xfrm>
          <a:prstGeom prst="rect">
            <a:avLst/>
          </a:prstGeom>
          <a:noFill/>
        </p:spPr>
        <p:txBody>
          <a:bodyPr wrap="square">
            <a:spAutoFit/>
          </a:bodyPr>
          <a:lstStyle/>
          <a:p>
            <a:pPr algn="ctr"/>
            <a:r>
              <a:rPr lang="nb-NO" b="1"/>
              <a:t>S</a:t>
            </a:r>
            <a:r>
              <a:rPr lang="en-GB" b="1" err="1"/>
              <a:t>pilløvelse</a:t>
            </a:r>
            <a:endParaRPr lang="en-GB" b="1"/>
          </a:p>
        </p:txBody>
      </p:sp>
      <p:sp>
        <p:nvSpPr>
          <p:cNvPr id="18" name="TextBox 17">
            <a:extLst>
              <a:ext uri="{FF2B5EF4-FFF2-40B4-BE49-F238E27FC236}">
                <a16:creationId xmlns:a16="http://schemas.microsoft.com/office/drawing/2014/main" id="{64C0E23E-2E1B-526D-4364-636D47C09237}"/>
              </a:ext>
            </a:extLst>
          </p:cNvPr>
          <p:cNvSpPr txBox="1"/>
          <p:nvPr/>
        </p:nvSpPr>
        <p:spPr>
          <a:xfrm>
            <a:off x="2754046" y="6401514"/>
            <a:ext cx="9150567" cy="246221"/>
          </a:xfrm>
          <a:prstGeom prst="rect">
            <a:avLst/>
          </a:prstGeom>
          <a:noFill/>
        </p:spPr>
        <p:txBody>
          <a:bodyPr wrap="square" rtlCol="0">
            <a:spAutoFit/>
          </a:bodyPr>
          <a:lstStyle/>
          <a:p>
            <a:pPr algn="r"/>
            <a:r>
              <a:rPr lang="nb-NO" sz="1000"/>
              <a:t>*Illustrasjoner fra DSBs Veileder i planlegging, gjennomføring og evaluering av øvelser</a:t>
            </a:r>
            <a:endParaRPr lang="en-GB" sz="1000"/>
          </a:p>
        </p:txBody>
      </p:sp>
      <p:pic>
        <p:nvPicPr>
          <p:cNvPr id="20" name="Picture 19">
            <a:extLst>
              <a:ext uri="{FF2B5EF4-FFF2-40B4-BE49-F238E27FC236}">
                <a16:creationId xmlns:a16="http://schemas.microsoft.com/office/drawing/2014/main" id="{0ABE87F5-1775-C7F3-4F2B-AECEF7910257}"/>
              </a:ext>
            </a:extLst>
          </p:cNvPr>
          <p:cNvPicPr>
            <a:picLocks noChangeAspect="1"/>
          </p:cNvPicPr>
          <p:nvPr/>
        </p:nvPicPr>
        <p:blipFill>
          <a:blip r:embed="rId3"/>
          <a:stretch>
            <a:fillRect/>
          </a:stretch>
        </p:blipFill>
        <p:spPr>
          <a:xfrm>
            <a:off x="465849" y="4314390"/>
            <a:ext cx="2011854" cy="1822862"/>
          </a:xfrm>
          <a:prstGeom prst="rect">
            <a:avLst/>
          </a:prstGeom>
        </p:spPr>
      </p:pic>
      <p:pic>
        <p:nvPicPr>
          <p:cNvPr id="21" name="Picture 20">
            <a:extLst>
              <a:ext uri="{FF2B5EF4-FFF2-40B4-BE49-F238E27FC236}">
                <a16:creationId xmlns:a16="http://schemas.microsoft.com/office/drawing/2014/main" id="{7C64BFAC-CD56-FBAA-3C18-AD97F76D8E22}"/>
              </a:ext>
            </a:extLst>
          </p:cNvPr>
          <p:cNvPicPr>
            <a:picLocks noChangeAspect="1"/>
          </p:cNvPicPr>
          <p:nvPr/>
        </p:nvPicPr>
        <p:blipFill>
          <a:blip r:embed="rId4"/>
          <a:stretch>
            <a:fillRect/>
          </a:stretch>
        </p:blipFill>
        <p:spPr>
          <a:xfrm>
            <a:off x="2810524" y="3536752"/>
            <a:ext cx="2749534" cy="2164268"/>
          </a:xfrm>
          <a:prstGeom prst="rect">
            <a:avLst/>
          </a:prstGeom>
        </p:spPr>
      </p:pic>
      <p:pic>
        <p:nvPicPr>
          <p:cNvPr id="24" name="Picture 23">
            <a:extLst>
              <a:ext uri="{FF2B5EF4-FFF2-40B4-BE49-F238E27FC236}">
                <a16:creationId xmlns:a16="http://schemas.microsoft.com/office/drawing/2014/main" id="{3C8E2DDC-0252-E71C-CB65-47395DD08D1B}"/>
              </a:ext>
            </a:extLst>
          </p:cNvPr>
          <p:cNvPicPr>
            <a:picLocks noChangeAspect="1"/>
          </p:cNvPicPr>
          <p:nvPr/>
        </p:nvPicPr>
        <p:blipFill>
          <a:blip r:embed="rId5"/>
          <a:srcRect l="6295" t="6808" r="6756" b="2760"/>
          <a:stretch/>
        </p:blipFill>
        <p:spPr>
          <a:xfrm>
            <a:off x="5892879" y="2679534"/>
            <a:ext cx="2872902" cy="2243847"/>
          </a:xfrm>
          <a:prstGeom prst="rect">
            <a:avLst/>
          </a:prstGeom>
        </p:spPr>
      </p:pic>
      <p:pic>
        <p:nvPicPr>
          <p:cNvPr id="25" name="Picture 24">
            <a:extLst>
              <a:ext uri="{FF2B5EF4-FFF2-40B4-BE49-F238E27FC236}">
                <a16:creationId xmlns:a16="http://schemas.microsoft.com/office/drawing/2014/main" id="{50DD29A9-FE5B-DA1B-8777-90F413A71860}"/>
              </a:ext>
            </a:extLst>
          </p:cNvPr>
          <p:cNvPicPr>
            <a:picLocks noChangeAspect="1"/>
          </p:cNvPicPr>
          <p:nvPr/>
        </p:nvPicPr>
        <p:blipFill>
          <a:blip r:embed="rId6"/>
          <a:srcRect l="3738" t="2674" r="3387" b="3827"/>
          <a:stretch/>
        </p:blipFill>
        <p:spPr>
          <a:xfrm>
            <a:off x="9098603" y="2172511"/>
            <a:ext cx="2761763" cy="1893652"/>
          </a:xfrm>
          <a:prstGeom prst="rect">
            <a:avLst/>
          </a:prstGeom>
        </p:spPr>
      </p:pic>
    </p:spTree>
    <p:extLst>
      <p:ext uri="{BB962C8B-B14F-4D97-AF65-F5344CB8AC3E}">
        <p14:creationId xmlns:p14="http://schemas.microsoft.com/office/powerpoint/2010/main" val="52611744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F37BBE6-F0FF-62A3-2B20-A4F8C790AB31}"/>
              </a:ext>
            </a:extLst>
          </p:cNvPr>
          <p:cNvSpPr>
            <a:spLocks noGrp="1"/>
          </p:cNvSpPr>
          <p:nvPr>
            <p:ph sz="half" idx="2"/>
          </p:nvPr>
        </p:nvSpPr>
        <p:spPr>
          <a:xfrm>
            <a:off x="371475" y="2276475"/>
            <a:ext cx="7777163" cy="3385221"/>
          </a:xfrm>
        </p:spPr>
        <p:txBody>
          <a:bodyPr>
            <a:normAutofit/>
          </a:bodyPr>
          <a:lstStyle/>
          <a:p>
            <a:pPr marL="533400" indent="-355600">
              <a:lnSpc>
                <a:spcPct val="100000"/>
              </a:lnSpc>
            </a:pPr>
            <a:r>
              <a:rPr lang="nb-NO" sz="3600" dirty="0"/>
              <a:t>Diskusjon av problemstillinger rundt et gitt scenario</a:t>
            </a:r>
          </a:p>
          <a:p>
            <a:pPr marL="533400" indent="-355600">
              <a:lnSpc>
                <a:spcPct val="100000"/>
              </a:lnSpc>
            </a:pPr>
            <a:r>
              <a:rPr lang="nb-NO" sz="3600" dirty="0"/>
              <a:t>Styres av øvingsleder</a:t>
            </a:r>
          </a:p>
          <a:p>
            <a:pPr marL="533400" indent="-355600">
              <a:lnSpc>
                <a:spcPct val="100000"/>
              </a:lnSpc>
            </a:pPr>
            <a:r>
              <a:rPr lang="nb-NO" sz="3600" dirty="0"/>
              <a:t>Lite ressurskrevende</a:t>
            </a:r>
          </a:p>
          <a:p>
            <a:pPr marL="533400" indent="-355600">
              <a:lnSpc>
                <a:spcPct val="100000"/>
              </a:lnSpc>
            </a:pPr>
            <a:r>
              <a:rPr lang="nb-NO" sz="3600" dirty="0"/>
              <a:t>Lavterskel</a:t>
            </a:r>
          </a:p>
          <a:p>
            <a:pPr marL="0" indent="0">
              <a:lnSpc>
                <a:spcPct val="100000"/>
              </a:lnSpc>
              <a:buNone/>
            </a:pPr>
            <a:endParaRPr lang="en-GB" sz="500" dirty="0"/>
          </a:p>
        </p:txBody>
      </p:sp>
      <p:pic>
        <p:nvPicPr>
          <p:cNvPr id="4" name="Picture 3">
            <a:extLst>
              <a:ext uri="{FF2B5EF4-FFF2-40B4-BE49-F238E27FC236}">
                <a16:creationId xmlns:a16="http://schemas.microsoft.com/office/drawing/2014/main" id="{D6088783-935A-C2D5-B07E-965F05F2D898}"/>
              </a:ext>
            </a:extLst>
          </p:cNvPr>
          <p:cNvPicPr>
            <a:picLocks noChangeAspect="1"/>
          </p:cNvPicPr>
          <p:nvPr/>
        </p:nvPicPr>
        <p:blipFill>
          <a:blip r:embed="rId3"/>
          <a:stretch>
            <a:fillRect/>
          </a:stretch>
        </p:blipFill>
        <p:spPr>
          <a:xfrm>
            <a:off x="7466868" y="3096120"/>
            <a:ext cx="4353657" cy="3428505"/>
          </a:xfrm>
          <a:prstGeom prst="rect">
            <a:avLst/>
          </a:prstGeom>
          <a:noFill/>
        </p:spPr>
      </p:pic>
      <p:sp>
        <p:nvSpPr>
          <p:cNvPr id="2" name="Title 1">
            <a:extLst>
              <a:ext uri="{FF2B5EF4-FFF2-40B4-BE49-F238E27FC236}">
                <a16:creationId xmlns:a16="http://schemas.microsoft.com/office/drawing/2014/main" id="{D42ABC9C-096B-ED94-9E4E-5F2A4B8F8A92}"/>
              </a:ext>
            </a:extLst>
          </p:cNvPr>
          <p:cNvSpPr>
            <a:spLocks noGrp="1"/>
          </p:cNvSpPr>
          <p:nvPr>
            <p:ph type="title"/>
          </p:nvPr>
        </p:nvSpPr>
        <p:spPr>
          <a:xfrm>
            <a:off x="371475" y="333375"/>
            <a:ext cx="10558463" cy="977475"/>
          </a:xfrm>
        </p:spPr>
        <p:txBody>
          <a:bodyPr anchor="b">
            <a:normAutofit/>
          </a:bodyPr>
          <a:lstStyle/>
          <a:p>
            <a:r>
              <a:rPr lang="nb-NO" sz="4000" dirty="0"/>
              <a:t>Diskusjonsøvelse</a:t>
            </a:r>
            <a:endParaRPr lang="en-GB" sz="4000" dirty="0"/>
          </a:p>
        </p:txBody>
      </p:sp>
    </p:spTree>
    <p:extLst>
      <p:ext uri="{BB962C8B-B14F-4D97-AF65-F5344CB8AC3E}">
        <p14:creationId xmlns:p14="http://schemas.microsoft.com/office/powerpoint/2010/main" val="24619172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F37BBE6-F0FF-62A3-2B20-A4F8C790AB31}"/>
              </a:ext>
            </a:extLst>
          </p:cNvPr>
          <p:cNvSpPr>
            <a:spLocks noGrp="1"/>
          </p:cNvSpPr>
          <p:nvPr>
            <p:ph sz="half" idx="2"/>
          </p:nvPr>
        </p:nvSpPr>
        <p:spPr>
          <a:xfrm>
            <a:off x="371475" y="2276475"/>
            <a:ext cx="7777163" cy="3385221"/>
          </a:xfrm>
        </p:spPr>
        <p:txBody>
          <a:bodyPr>
            <a:normAutofit/>
          </a:bodyPr>
          <a:lstStyle/>
          <a:p>
            <a:pPr marL="533400" indent="-355600">
              <a:lnSpc>
                <a:spcPct val="100000"/>
              </a:lnSpc>
            </a:pPr>
            <a:r>
              <a:rPr lang="nb-NO" sz="3600" dirty="0"/>
              <a:t>Det kommer innspill utenfra</a:t>
            </a:r>
          </a:p>
          <a:p>
            <a:pPr marL="533400" indent="-355600">
              <a:lnSpc>
                <a:spcPct val="100000"/>
              </a:lnSpc>
            </a:pPr>
            <a:r>
              <a:rPr lang="nb-NO" sz="3600" dirty="0"/>
              <a:t>Beslutninger styres av innsatsleder</a:t>
            </a:r>
          </a:p>
          <a:p>
            <a:pPr marL="533400" indent="-355600">
              <a:lnSpc>
                <a:spcPct val="100000"/>
              </a:lnSpc>
            </a:pPr>
            <a:r>
              <a:rPr lang="nb-NO" sz="3600" dirty="0"/>
              <a:t>Krever </a:t>
            </a:r>
            <a:r>
              <a:rPr lang="nb-NO" sz="3600" dirty="0" err="1"/>
              <a:t>spillstab</a:t>
            </a:r>
            <a:r>
              <a:rPr lang="nb-NO" sz="3600" dirty="0"/>
              <a:t> og forberedelse</a:t>
            </a:r>
          </a:p>
          <a:p>
            <a:pPr marL="533400" indent="-355600">
              <a:lnSpc>
                <a:spcPct val="100000"/>
              </a:lnSpc>
            </a:pPr>
            <a:r>
              <a:rPr lang="nb-NO" sz="3600" dirty="0"/>
              <a:t>Krever kommunikasjonslinjer</a:t>
            </a:r>
          </a:p>
          <a:p>
            <a:pPr marL="0" indent="0">
              <a:lnSpc>
                <a:spcPct val="100000"/>
              </a:lnSpc>
              <a:buNone/>
            </a:pPr>
            <a:endParaRPr lang="en-GB" sz="500" dirty="0"/>
          </a:p>
        </p:txBody>
      </p:sp>
      <p:sp>
        <p:nvSpPr>
          <p:cNvPr id="2" name="Title 1">
            <a:extLst>
              <a:ext uri="{FF2B5EF4-FFF2-40B4-BE49-F238E27FC236}">
                <a16:creationId xmlns:a16="http://schemas.microsoft.com/office/drawing/2014/main" id="{D42ABC9C-096B-ED94-9E4E-5F2A4B8F8A92}"/>
              </a:ext>
            </a:extLst>
          </p:cNvPr>
          <p:cNvSpPr>
            <a:spLocks noGrp="1"/>
          </p:cNvSpPr>
          <p:nvPr>
            <p:ph type="title"/>
          </p:nvPr>
        </p:nvSpPr>
        <p:spPr>
          <a:xfrm>
            <a:off x="371475" y="333375"/>
            <a:ext cx="10558463" cy="977475"/>
          </a:xfrm>
        </p:spPr>
        <p:txBody>
          <a:bodyPr anchor="b">
            <a:normAutofit/>
          </a:bodyPr>
          <a:lstStyle/>
          <a:p>
            <a:r>
              <a:rPr lang="nb-NO" sz="4000" dirty="0" err="1"/>
              <a:t>Spilløvelse</a:t>
            </a:r>
            <a:endParaRPr lang="en-GB" sz="4000" dirty="0"/>
          </a:p>
        </p:txBody>
      </p:sp>
      <p:pic>
        <p:nvPicPr>
          <p:cNvPr id="5" name="Picture 4">
            <a:extLst>
              <a:ext uri="{FF2B5EF4-FFF2-40B4-BE49-F238E27FC236}">
                <a16:creationId xmlns:a16="http://schemas.microsoft.com/office/drawing/2014/main" id="{B446DF94-87B9-C480-D001-71D20E8A9B35}"/>
              </a:ext>
            </a:extLst>
          </p:cNvPr>
          <p:cNvPicPr>
            <a:picLocks noChangeAspect="1"/>
          </p:cNvPicPr>
          <p:nvPr/>
        </p:nvPicPr>
        <p:blipFill>
          <a:blip r:embed="rId3"/>
          <a:srcRect l="6295" t="6808" r="6756" b="2760"/>
          <a:stretch/>
        </p:blipFill>
        <p:spPr>
          <a:xfrm>
            <a:off x="8816552" y="3882692"/>
            <a:ext cx="2872902" cy="2243847"/>
          </a:xfrm>
          <a:prstGeom prst="rect">
            <a:avLst/>
          </a:prstGeom>
        </p:spPr>
      </p:pic>
    </p:spTree>
    <p:extLst>
      <p:ext uri="{BB962C8B-B14F-4D97-AF65-F5344CB8AC3E}">
        <p14:creationId xmlns:p14="http://schemas.microsoft.com/office/powerpoint/2010/main" val="109184519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CE802BB1-F9C9-58D4-DB58-C74050B34B94}"/>
              </a:ext>
            </a:extLst>
          </p:cNvPr>
          <p:cNvSpPr>
            <a:spLocks noGrp="1"/>
          </p:cNvSpPr>
          <p:nvPr>
            <p:ph type="title"/>
          </p:nvPr>
        </p:nvSpPr>
        <p:spPr/>
        <p:txBody>
          <a:bodyPr>
            <a:normAutofit/>
          </a:bodyPr>
          <a:lstStyle/>
          <a:p>
            <a:pPr>
              <a:lnSpc>
                <a:spcPct val="100000"/>
              </a:lnSpc>
            </a:pPr>
            <a:r>
              <a:rPr lang="nb-NO" sz="6600" dirty="0"/>
              <a:t>Beredskapsroller </a:t>
            </a:r>
            <a:endParaRPr lang="en-US" sz="6600" dirty="0"/>
          </a:p>
        </p:txBody>
      </p:sp>
    </p:spTree>
    <p:extLst>
      <p:ext uri="{BB962C8B-B14F-4D97-AF65-F5344CB8AC3E}">
        <p14:creationId xmlns:p14="http://schemas.microsoft.com/office/powerpoint/2010/main" val="853183168"/>
      </p:ext>
    </p:extLst>
  </p:cSld>
  <p:clrMapOvr>
    <a:masterClrMapping/>
  </p:clrMapOvr>
</p:sld>
</file>

<file path=ppt/theme/theme1.xml><?xml version="1.0" encoding="utf-8"?>
<a:theme xmlns:a="http://schemas.openxmlformats.org/drawingml/2006/main" name="Safetec lys">
  <a:themeElements>
    <a:clrScheme name="Safetec">
      <a:dk1>
        <a:srgbClr val="151532"/>
      </a:dk1>
      <a:lt1>
        <a:srgbClr val="FFFFFF"/>
      </a:lt1>
      <a:dk2>
        <a:srgbClr val="347F82"/>
      </a:dk2>
      <a:lt2>
        <a:srgbClr val="F7F7F7"/>
      </a:lt2>
      <a:accent1>
        <a:srgbClr val="347F82"/>
      </a:accent1>
      <a:accent2>
        <a:srgbClr val="41A0A2"/>
      </a:accent2>
      <a:accent3>
        <a:srgbClr val="003499"/>
      </a:accent3>
      <a:accent4>
        <a:srgbClr val="C0CBC2"/>
      </a:accent4>
      <a:accent5>
        <a:srgbClr val="EEF9F0"/>
      </a:accent5>
      <a:accent6>
        <a:srgbClr val="FFFFFF"/>
      </a:accent6>
      <a:hlink>
        <a:srgbClr val="003499"/>
      </a:hlink>
      <a:folHlink>
        <a:srgbClr val="347F82"/>
      </a:folHlink>
    </a:clrScheme>
    <a:fontScheme name="Sirkula">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sjon PP" id="{E29FDAD8-9EDA-4D31-9002-F4CD94DF2977}" vid="{5B2A0D0B-CE87-4AB4-BA0E-62F811647FE1}"/>
    </a:ext>
  </a:extLst>
</a:theme>
</file>

<file path=ppt/theme/theme2.xml><?xml version="1.0" encoding="utf-8"?>
<a:theme xmlns:a="http://schemas.openxmlformats.org/drawingml/2006/main" name="Safetec mørk">
  <a:themeElements>
    <a:clrScheme name="Safetec">
      <a:dk1>
        <a:srgbClr val="151532"/>
      </a:dk1>
      <a:lt1>
        <a:srgbClr val="FFFFFF"/>
      </a:lt1>
      <a:dk2>
        <a:srgbClr val="347F82"/>
      </a:dk2>
      <a:lt2>
        <a:srgbClr val="F7F7F7"/>
      </a:lt2>
      <a:accent1>
        <a:srgbClr val="347F82"/>
      </a:accent1>
      <a:accent2>
        <a:srgbClr val="41A0A2"/>
      </a:accent2>
      <a:accent3>
        <a:srgbClr val="003499"/>
      </a:accent3>
      <a:accent4>
        <a:srgbClr val="C0CBC2"/>
      </a:accent4>
      <a:accent5>
        <a:srgbClr val="EEF9F0"/>
      </a:accent5>
      <a:accent6>
        <a:srgbClr val="FFFFFF"/>
      </a:accent6>
      <a:hlink>
        <a:srgbClr val="003499"/>
      </a:hlink>
      <a:folHlink>
        <a:srgbClr val="347F82"/>
      </a:folHlink>
    </a:clrScheme>
    <a:fontScheme name="Sirkula">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sjon PP" id="{E29FDAD8-9EDA-4D31-9002-F4CD94DF2977}" vid="{7037197A-7708-4A00-A049-CBB893AA5105}"/>
    </a:ext>
  </a:extLst>
</a:theme>
</file>

<file path=ppt/theme/theme3.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EmDateSent xmlns="c1393ac3-e244-4758-a539-5b975df7832c" xsi:nil="true"/>
    <EmFrom xmlns="c1393ac3-e244-4758-a539-5b975df7832c" xsi:nil="true"/>
    <EmDate xmlns="c1393ac3-e244-4758-a539-5b975df7832c" xsi:nil="true"/>
    <EmFromName xmlns="c1393ac3-e244-4758-a539-5b975df7832c" xsi:nil="true"/>
    <EmTo xmlns="c1393ac3-e244-4758-a539-5b975df7832c" xsi:nil="true"/>
    <EmCC xmlns="c1393ac3-e244-4758-a539-5b975df7832c" xsi:nil="true"/>
    <Comment xmlns="c1393ac3-e244-4758-a539-5b975df7832c">QA ok.</Comment>
    <EmDateRecieved xmlns="c1393ac3-e244-4758-a539-5b975df7832c" xsi:nil="true"/>
    <EmSubject xmlns="c1393ac3-e244-4758-a539-5b975df7832c" xsi:nil="true"/>
    <EmType xmlns="c1393ac3-e244-4758-a539-5b975df7832c" xsi:nil="true"/>
    <EmAttachCount xmlns="c1393ac3-e244-4758-a539-5b975df7832c" xsi:nil="true"/>
    <EmCon xmlns="c1393ac3-e244-4758-a539-5b975df7832c" xsi:nil="true"/>
    <EmAttachmentNames xmlns="c1393ac3-e244-4758-a539-5b975df7832c" xsi:nil="true"/>
    <EmID xmlns="c1393ac3-e244-4758-a539-5b975df7832c"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3D424B2138276C459DBDB6FBD9B62DCF" ma:contentTypeVersion="20" ma:contentTypeDescription="Create a new document." ma:contentTypeScope="" ma:versionID="3242c1618c139926ccd130c404839351">
  <xsd:schema xmlns:xsd="http://www.w3.org/2001/XMLSchema" xmlns:xs="http://www.w3.org/2001/XMLSchema" xmlns:p="http://schemas.microsoft.com/office/2006/metadata/properties" xmlns:ns2="c1393ac3-e244-4758-a539-5b975df7832c" xmlns:ns3="4e01fcfe-bee3-4600-ba0b-b00476ef22a3" targetNamespace="http://schemas.microsoft.com/office/2006/metadata/properties" ma:root="true" ma:fieldsID="410fbc501d0ca8f153c41fdaa9757115" ns2:_="" ns3:_="">
    <xsd:import namespace="c1393ac3-e244-4758-a539-5b975df7832c"/>
    <xsd:import namespace="4e01fcfe-bee3-4600-ba0b-b00476ef22a3"/>
    <xsd:element name="properties">
      <xsd:complexType>
        <xsd:sequence>
          <xsd:element name="documentManagement">
            <xsd:complexType>
              <xsd:all>
                <xsd:element ref="ns2:Comment" minOccurs="0"/>
                <xsd:element ref="ns2:EmSubject" minOccurs="0"/>
                <xsd:element ref="ns2:EmType" minOccurs="0"/>
                <xsd:element ref="ns2:EmDate" minOccurs="0"/>
                <xsd:element ref="ns2:EmDateRecieved" minOccurs="0"/>
                <xsd:element ref="ns2:EmDateSent" minOccurs="0"/>
                <xsd:element ref="ns2:EmFrom" minOccurs="0"/>
                <xsd:element ref="ns2:EmFromName" minOccurs="0"/>
                <xsd:element ref="ns2:EmTo" minOccurs="0"/>
                <xsd:element ref="ns2:EmCC" minOccurs="0"/>
                <xsd:element ref="ns2:EmCon" minOccurs="0"/>
                <xsd:element ref="ns2:EmAttachCount" minOccurs="0"/>
                <xsd:element ref="ns2:EmAttachmentNames" minOccurs="0"/>
                <xsd:element ref="ns2:MediaServiceMetadata" minOccurs="0"/>
                <xsd:element ref="ns2:MediaServiceFastMetadata" minOccurs="0"/>
                <xsd:element ref="ns2:MediaServiceSearchProperties" minOccurs="0"/>
                <xsd:element ref="ns2:MediaServiceObjectDetectorVersions" minOccurs="0"/>
                <xsd:element ref="ns3:SharedWithUsers" minOccurs="0"/>
                <xsd:element ref="ns3:SharedWithDetails" minOccurs="0"/>
                <xsd:element ref="ns2:EmID"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1393ac3-e244-4758-a539-5b975df7832c" elementFormDefault="qualified">
    <xsd:import namespace="http://schemas.microsoft.com/office/2006/documentManagement/types"/>
    <xsd:import namespace="http://schemas.microsoft.com/office/infopath/2007/PartnerControls"/>
    <xsd:element name="Comment" ma:index="8" nillable="true" ma:displayName="Comment" ma:internalName="Comment">
      <xsd:simpleType>
        <xsd:restriction base="dms:Note">
          <xsd:maxLength value="255"/>
        </xsd:restriction>
      </xsd:simpleType>
    </xsd:element>
    <xsd:element name="EmSubject" ma:index="9" nillable="true" ma:displayName="EmSubject" ma:internalName="EmSubject">
      <xsd:simpleType>
        <xsd:restriction base="dms:Text"/>
      </xsd:simpleType>
    </xsd:element>
    <xsd:element name="EmType" ma:index="10" nillable="true" ma:displayName="EmType" ma:internalName="EmType">
      <xsd:simpleType>
        <xsd:restriction base="dms:Text"/>
      </xsd:simpleType>
    </xsd:element>
    <xsd:element name="EmDate" ma:index="11" nillable="true" ma:displayName="EmDate" ma:internalName="EmDate">
      <xsd:simpleType>
        <xsd:restriction base="dms:DateTime"/>
      </xsd:simpleType>
    </xsd:element>
    <xsd:element name="EmDateRecieved" ma:index="12" nillable="true" ma:displayName="EmDateRecieved" ma:internalName="EmDateRecieved">
      <xsd:simpleType>
        <xsd:restriction base="dms:DateTime"/>
      </xsd:simpleType>
    </xsd:element>
    <xsd:element name="EmDateSent" ma:index="13" nillable="true" ma:displayName="EmDateSent" ma:internalName="EmDateSent">
      <xsd:simpleType>
        <xsd:restriction base="dms:DateTime"/>
      </xsd:simpleType>
    </xsd:element>
    <xsd:element name="EmFrom" ma:index="14" nillable="true" ma:displayName="EmFrom" ma:internalName="EmFrom">
      <xsd:simpleType>
        <xsd:restriction base="dms:Text"/>
      </xsd:simpleType>
    </xsd:element>
    <xsd:element name="EmFromName" ma:index="15" nillable="true" ma:displayName="EmFromName" ma:internalName="EmFromName">
      <xsd:simpleType>
        <xsd:restriction base="dms:Text"/>
      </xsd:simpleType>
    </xsd:element>
    <xsd:element name="EmTo" ma:index="16" nillable="true" ma:displayName="EmTo" ma:internalName="EmTo">
      <xsd:simpleType>
        <xsd:restriction base="dms:Note">
          <xsd:maxLength value="255"/>
        </xsd:restriction>
      </xsd:simpleType>
    </xsd:element>
    <xsd:element name="EmCC" ma:index="17" nillable="true" ma:displayName="EmCC" ma:internalName="EmCC">
      <xsd:simpleType>
        <xsd:restriction base="dms:Note">
          <xsd:maxLength value="255"/>
        </xsd:restriction>
      </xsd:simpleType>
    </xsd:element>
    <xsd:element name="EmCon" ma:index="18" nillable="true" ma:displayName="EmCon" ma:internalName="EmCon">
      <xsd:simpleType>
        <xsd:restriction base="dms:Text"/>
      </xsd:simpleType>
    </xsd:element>
    <xsd:element name="EmAttachCount" ma:index="19" nillable="true" ma:displayName="EmAttachCount" ma:internalName="EmAttachCount">
      <xsd:simpleType>
        <xsd:restriction base="dms:Text"/>
      </xsd:simpleType>
    </xsd:element>
    <xsd:element name="EmAttachmentNames" ma:index="20" nillable="true" ma:displayName="EmAttachmentNames" ma:internalName="EmAttachmentNames">
      <xsd:simpleType>
        <xsd:restriction base="dms:Note">
          <xsd:maxLength value="255"/>
        </xsd:restriction>
      </xsd:simpleType>
    </xsd:element>
    <xsd:element name="MediaServiceMetadata" ma:index="21" nillable="true" ma:displayName="MediaServiceMetadata" ma:hidden="true" ma:internalName="MediaServiceMetadata" ma:readOnly="true">
      <xsd:simpleType>
        <xsd:restriction base="dms:Note"/>
      </xsd:simpleType>
    </xsd:element>
    <xsd:element name="MediaServiceFastMetadata" ma:index="22" nillable="true" ma:displayName="MediaServiceFastMetadata" ma:hidden="true" ma:internalName="MediaServiceFastMetadata" ma:readOnly="true">
      <xsd:simpleType>
        <xsd:restriction base="dms:Note"/>
      </xsd:simpleType>
    </xsd:element>
    <xsd:element name="MediaServiceSearchProperties" ma:index="23" nillable="true" ma:displayName="MediaServiceSearchProperties" ma:hidden="true" ma:internalName="MediaServiceSearchProperties" ma:readOnly="true">
      <xsd:simpleType>
        <xsd:restriction base="dms:Note"/>
      </xsd:simpleType>
    </xsd:element>
    <xsd:element name="MediaServiceObjectDetectorVersions" ma:index="24" nillable="true" ma:displayName="MediaServiceObjectDetectorVersions" ma:hidden="true" ma:indexed="true" ma:internalName="MediaServiceObjectDetectorVersions" ma:readOnly="true">
      <xsd:simpleType>
        <xsd:restriction base="dms:Text"/>
      </xsd:simpleType>
    </xsd:element>
    <xsd:element name="EmID" ma:index="27" nillable="true" ma:displayName="EmID" ma:internalName="EmID">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4e01fcfe-bee3-4600-ba0b-b00476ef22a3" elementFormDefault="qualified">
    <xsd:import namespace="http://schemas.microsoft.com/office/2006/documentManagement/types"/>
    <xsd:import namespace="http://schemas.microsoft.com/office/infopath/2007/PartnerControls"/>
    <xsd:element name="SharedWithUsers" ma:index="25"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6"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2A4DBDEF-A87E-4361-AE1E-8BC728D51EB1}">
  <ds:schemaRefs>
    <ds:schemaRef ds:uri="http://purl.org/dc/elements/1.1/"/>
    <ds:schemaRef ds:uri="http://schemas.microsoft.com/office/infopath/2007/PartnerControls"/>
    <ds:schemaRef ds:uri="http://purl.org/dc/terms/"/>
    <ds:schemaRef ds:uri="4e01fcfe-bee3-4600-ba0b-b00476ef22a3"/>
    <ds:schemaRef ds:uri="http://purl.org/dc/dcmitype/"/>
    <ds:schemaRef ds:uri="http://schemas.microsoft.com/office/2006/documentManagement/types"/>
    <ds:schemaRef ds:uri="http://www.w3.org/XML/1998/namespace"/>
    <ds:schemaRef ds:uri="http://schemas.openxmlformats.org/package/2006/metadata/core-properties"/>
    <ds:schemaRef ds:uri="c1393ac3-e244-4758-a539-5b975df7832c"/>
    <ds:schemaRef ds:uri="http://schemas.microsoft.com/office/2006/metadata/properties"/>
  </ds:schemaRefs>
</ds:datastoreItem>
</file>

<file path=customXml/itemProps2.xml><?xml version="1.0" encoding="utf-8"?>
<ds:datastoreItem xmlns:ds="http://schemas.openxmlformats.org/officeDocument/2006/customXml" ds:itemID="{2A1B1874-358E-495F-976E-535D00FA60C9}">
  <ds:schemaRefs>
    <ds:schemaRef ds:uri="http://schemas.microsoft.com/sharepoint/v3/contenttype/forms"/>
  </ds:schemaRefs>
</ds:datastoreItem>
</file>

<file path=customXml/itemProps3.xml><?xml version="1.0" encoding="utf-8"?>
<ds:datastoreItem xmlns:ds="http://schemas.openxmlformats.org/officeDocument/2006/customXml" ds:itemID="{1CD0BD64-6280-4C2D-B147-DE9054ECEB8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c1393ac3-e244-4758-a539-5b975df7832c"/>
    <ds:schemaRef ds:uri="4e01fcfe-bee3-4600-ba0b-b00476ef22a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Metadata/LabelInfo.xml><?xml version="1.0" encoding="utf-8"?>
<clbl:labelList xmlns:clbl="http://schemas.microsoft.com/office/2020/mipLabelMetadata">
  <clbl:label id="{539f9241-58e3-4180-9525-b255772c0d76}" enabled="0" method="" siteId="{539f9241-58e3-4180-9525-b255772c0d76}" removed="1"/>
</clbl:labelList>
</file>

<file path=docProps/app.xml><?xml version="1.0" encoding="utf-8"?>
<Properties xmlns="http://schemas.openxmlformats.org/officeDocument/2006/extended-properties" xmlns:vt="http://schemas.openxmlformats.org/officeDocument/2006/docPropsVTypes">
  <Template>Presentasjon PP</Template>
  <TotalTime>49</TotalTime>
  <Words>1739</Words>
  <Application>Microsoft Office PowerPoint</Application>
  <PresentationFormat>Widescreen</PresentationFormat>
  <Paragraphs>205</Paragraphs>
  <Slides>42</Slides>
  <Notes>15</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42</vt:i4>
      </vt:variant>
    </vt:vector>
  </HeadingPairs>
  <TitlesOfParts>
    <vt:vector size="50" baseType="lpstr">
      <vt:lpstr>AktivGrotesk-Regular</vt:lpstr>
      <vt:lpstr>Arial</vt:lpstr>
      <vt:lpstr>Calibri</vt:lpstr>
      <vt:lpstr>Segoe UI</vt:lpstr>
      <vt:lpstr>Symbol</vt:lpstr>
      <vt:lpstr>Wingdings</vt:lpstr>
      <vt:lpstr>Safetec lys</vt:lpstr>
      <vt:lpstr>Safetec mørk</vt:lpstr>
      <vt:lpstr>PowerPoint Presentation</vt:lpstr>
      <vt:lpstr>Beredskapsøvelse Scenario 13</vt:lpstr>
      <vt:lpstr>Agenda</vt:lpstr>
      <vt:lpstr>Mål for øvelsen</vt:lpstr>
      <vt:lpstr>Beskrivelse av ulike beredskapsøvelser </vt:lpstr>
      <vt:lpstr>Ulike typer beredskapsøvelser</vt:lpstr>
      <vt:lpstr>Diskusjonsøvelse</vt:lpstr>
      <vt:lpstr>Spilløvelse</vt:lpstr>
      <vt:lpstr>Beredskapsroller </vt:lpstr>
      <vt:lpstr>Rollefordeling</vt:lpstr>
      <vt:lpstr>Loggfører</vt:lpstr>
      <vt:lpstr>Scenario 11 Brudd på autentisering</vt:lpstr>
      <vt:lpstr>Lignende hendelser fra virkeligheten</vt:lpstr>
      <vt:lpstr>Ledere er særlig utsatt for innbruddsforsøk</vt:lpstr>
      <vt:lpstr>Øvingsoppsett</vt:lpstr>
      <vt:lpstr>Gjennomføring av en spilløvelse</vt:lpstr>
      <vt:lpstr>Spillregler</vt:lpstr>
      <vt:lpstr>Spillstab - roller</vt:lpstr>
      <vt:lpstr>Øvende roller som må være med</vt:lpstr>
      <vt:lpstr>Scenariobeskrivelse</vt:lpstr>
      <vt:lpstr>Skybasert arbeidsmiljø</vt:lpstr>
      <vt:lpstr>Øvelsen starter</vt:lpstr>
      <vt:lpstr>Innspill 1: Varsel fra IT</vt:lpstr>
      <vt:lpstr>Hint:  Lurt å iverksette respons/undersøkelser, og resette passordet til Økon for sikkerhets skyld. Kall sammen kjerneteam – Økon er en VIP</vt:lpstr>
      <vt:lpstr>Hint:  Spørre Økon om hen har fått uventede varsler på tofaktor-app</vt:lpstr>
      <vt:lpstr>Innspill 2: IT melder faren over</vt:lpstr>
      <vt:lpstr>Hint:  Bypass av MFA er viktig element, det har vært flere innlogginger.</vt:lpstr>
      <vt:lpstr>Innspill 3: Mail fra Økon</vt:lpstr>
      <vt:lpstr>Innspill 4: Telefon fra Økon</vt:lpstr>
      <vt:lpstr>Hint:  Her må IT granske logger nøyere, og særlig hvorfor MFA ikke virker til resetting av passord!</vt:lpstr>
      <vt:lpstr>Hint:  Be Økon om liste over sensitive dokumenter og eposter, så vi vet hva vi skal spesielt se etter. </vt:lpstr>
      <vt:lpstr>Innspill 5</vt:lpstr>
      <vt:lpstr>Hint:  Det bør sikres bevis før serveren stenger ned. Driftsingeniøren vet om serveren er viktig for å holde driften oppe. </vt:lpstr>
      <vt:lpstr>Innspill 6: Rapport</vt:lpstr>
      <vt:lpstr>Hint:  Be om sjekk av videresendt e-post ut fra data i rapport?</vt:lpstr>
      <vt:lpstr>Hint:  Det kan lønne seg å ringe og snakke med Økon, nå som det er flere kjente indikatorer å spørre om. </vt:lpstr>
      <vt:lpstr>Innspill 7: Telefon fra styreleder</vt:lpstr>
      <vt:lpstr>Hint:  HR bør ta tak i og håndtere at styret ønsker å sparke Økon. Dette er ikke Økons feil. </vt:lpstr>
      <vt:lpstr>Hint:  Vurder hvem som trenger hvilke oppdateringer om situasjonen, og hva som skjer fremover. </vt:lpstr>
      <vt:lpstr>Hint:  Er Økon klar til å kunne jobbe igjen neste dag?</vt:lpstr>
      <vt:lpstr>Evaluering</vt:lpstr>
      <vt:lpstr>Evaluering</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Annette Andresen</dc:creator>
  <cp:lastModifiedBy>Jakob Stendahl</cp:lastModifiedBy>
  <cp:revision>1</cp:revision>
  <dcterms:created xsi:type="dcterms:W3CDTF">2024-09-11T07:07:05Z</dcterms:created>
  <dcterms:modified xsi:type="dcterms:W3CDTF">2024-11-08T12:13:56Z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0x0101003D424B2138276C459DBDB6FBD9B62DCF</vt:lpwstr>
  </property>
</Properties>
</file>