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6_27098BA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0"/>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78" r:id="rId20"/>
    <p:sldId id="288" r:id="rId21"/>
    <p:sldId id="272" r:id="rId22"/>
    <p:sldId id="695" r:id="rId23"/>
    <p:sldId id="711" r:id="rId24"/>
    <p:sldId id="712" r:id="rId25"/>
    <p:sldId id="715" r:id="rId26"/>
    <p:sldId id="714" r:id="rId27"/>
    <p:sldId id="713" r:id="rId28"/>
    <p:sldId id="716" r:id="rId29"/>
    <p:sldId id="720" r:id="rId30"/>
    <p:sldId id="717" r:id="rId31"/>
    <p:sldId id="718" r:id="rId32"/>
    <p:sldId id="719" r:id="rId33"/>
    <p:sldId id="721" r:id="rId34"/>
    <p:sldId id="722" r:id="rId35"/>
    <p:sldId id="723" r:id="rId36"/>
    <p:sldId id="710" r:id="rId37"/>
    <p:sldId id="276"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8B77FF3A-145B-38CE-AAB8-2905E11D9F6F}" name="Annette Andresen" initials="AA" userId="S::annette.andresen@safetec.no::fbfb720f-d6f2-45c4-ada2-1b4093edab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81747" autoAdjust="0"/>
  </p:normalViewPr>
  <p:slideViewPr>
    <p:cSldViewPr snapToGrid="0">
      <p:cViewPr varScale="1">
        <p:scale>
          <a:sx n="64" d="100"/>
          <a:sy n="64" d="100"/>
        </p:scale>
        <p:origin x="1334" y="58"/>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Jakob Stendahl" userId="31c817a6-28e1-4149-b97d-3ea896b0dcbf" providerId="ADAL" clId="{B54B1DD5-0378-4FAD-8CB3-DA5A2F6E2428}"/>
    <pc:docChg chg="undo custSel addSld delSld modSld sldOrd">
      <pc:chgData name="Jakob Stendahl" userId="31c817a6-28e1-4149-b97d-3ea896b0dcbf" providerId="ADAL" clId="{B54B1DD5-0378-4FAD-8CB3-DA5A2F6E2428}" dt="2024-10-09T10:40:43.339" v="1508" actId="20577"/>
      <pc:docMkLst>
        <pc:docMk/>
      </pc:docMkLst>
      <pc:sldChg chg="modSp mod">
        <pc:chgData name="Jakob Stendahl" userId="31c817a6-28e1-4149-b97d-3ea896b0dcbf" providerId="ADAL" clId="{B54B1DD5-0378-4FAD-8CB3-DA5A2F6E2428}" dt="2024-10-09T09:26:24.957" v="35" actId="20577"/>
        <pc:sldMkLst>
          <pc:docMk/>
          <pc:sldMk cId="1619754914" sldId="257"/>
        </pc:sldMkLst>
        <pc:spChg chg="mod">
          <ac:chgData name="Jakob Stendahl" userId="31c817a6-28e1-4149-b97d-3ea896b0dcbf" providerId="ADAL" clId="{B54B1DD5-0378-4FAD-8CB3-DA5A2F6E2428}" dt="2024-10-09T09:26:14.630" v="1" actId="20577"/>
          <ac:spMkLst>
            <pc:docMk/>
            <pc:sldMk cId="1619754914" sldId="257"/>
            <ac:spMk id="5" creationId="{09E3482F-E49E-D319-F65F-0592336AE044}"/>
          </ac:spMkLst>
        </pc:spChg>
        <pc:spChg chg="mod">
          <ac:chgData name="Jakob Stendahl" userId="31c817a6-28e1-4149-b97d-3ea896b0dcbf" providerId="ADAL" clId="{B54B1DD5-0378-4FAD-8CB3-DA5A2F6E2428}" dt="2024-10-09T09:26:24.957" v="35" actId="20577"/>
          <ac:spMkLst>
            <pc:docMk/>
            <pc:sldMk cId="1619754914" sldId="257"/>
            <ac:spMk id="6" creationId="{6C1BF536-6851-0691-DB53-D9098910871A}"/>
          </ac:spMkLst>
        </pc:spChg>
      </pc:sldChg>
      <pc:sldChg chg="modSp mod">
        <pc:chgData name="Jakob Stendahl" userId="31c817a6-28e1-4149-b97d-3ea896b0dcbf" providerId="ADAL" clId="{B54B1DD5-0378-4FAD-8CB3-DA5A2F6E2428}" dt="2024-10-09T09:27:07.180" v="71" actId="20577"/>
        <pc:sldMkLst>
          <pc:docMk/>
          <pc:sldMk cId="582151505" sldId="269"/>
        </pc:sldMkLst>
        <pc:spChg chg="mod">
          <ac:chgData name="Jakob Stendahl" userId="31c817a6-28e1-4149-b97d-3ea896b0dcbf" providerId="ADAL" clId="{B54B1DD5-0378-4FAD-8CB3-DA5A2F6E2428}" dt="2024-10-09T09:27:07.180" v="71" actId="20577"/>
          <ac:spMkLst>
            <pc:docMk/>
            <pc:sldMk cId="582151505" sldId="269"/>
            <ac:spMk id="2" creationId="{07C4C79F-8EF0-FA2D-7027-E46876B34339}"/>
          </ac:spMkLst>
        </pc:spChg>
      </pc:sldChg>
      <pc:sldChg chg="modSp mod">
        <pc:chgData name="Jakob Stendahl" userId="31c817a6-28e1-4149-b97d-3ea896b0dcbf" providerId="ADAL" clId="{B54B1DD5-0378-4FAD-8CB3-DA5A2F6E2428}" dt="2024-10-09T09:35:09.987" v="128" actId="27636"/>
        <pc:sldMkLst>
          <pc:docMk/>
          <pc:sldMk cId="149010025" sldId="272"/>
        </pc:sldMkLst>
        <pc:spChg chg="mod">
          <ac:chgData name="Jakob Stendahl" userId="31c817a6-28e1-4149-b97d-3ea896b0dcbf" providerId="ADAL" clId="{B54B1DD5-0378-4FAD-8CB3-DA5A2F6E2428}" dt="2024-10-09T09:35:09.987" v="128" actId="27636"/>
          <ac:spMkLst>
            <pc:docMk/>
            <pc:sldMk cId="149010025" sldId="272"/>
            <ac:spMk id="5" creationId="{FDFA4D25-254D-0FE7-CC09-5A8A6896F351}"/>
          </ac:spMkLst>
        </pc:spChg>
      </pc:sldChg>
      <pc:sldChg chg="del">
        <pc:chgData name="Jakob Stendahl" userId="31c817a6-28e1-4149-b97d-3ea896b0dcbf" providerId="ADAL" clId="{B54B1DD5-0378-4FAD-8CB3-DA5A2F6E2428}" dt="2024-10-09T09:33:22.658" v="80" actId="47"/>
        <pc:sldMkLst>
          <pc:docMk/>
          <pc:sldMk cId="2772491183" sldId="698"/>
        </pc:sldMkLst>
      </pc:sldChg>
      <pc:sldChg chg="modSp mod modCm">
        <pc:chgData name="Jakob Stendahl" userId="31c817a6-28e1-4149-b97d-3ea896b0dcbf" providerId="ADAL" clId="{B54B1DD5-0378-4FAD-8CB3-DA5A2F6E2428}" dt="2024-10-09T10:10:59.665" v="275" actId="27636"/>
        <pc:sldMkLst>
          <pc:docMk/>
          <pc:sldMk cId="3293932144" sldId="699"/>
        </pc:sldMkLst>
        <pc:spChg chg="mod">
          <ac:chgData name="Jakob Stendahl" userId="31c817a6-28e1-4149-b97d-3ea896b0dcbf" providerId="ADAL" clId="{B54B1DD5-0378-4FAD-8CB3-DA5A2F6E2428}" dt="2024-10-09T09:35:26.908" v="150" actId="20577"/>
          <ac:spMkLst>
            <pc:docMk/>
            <pc:sldMk cId="3293932144" sldId="699"/>
            <ac:spMk id="2" creationId="{5DA3E677-1A58-F477-4E8A-2E88E5F96CD2}"/>
          </ac:spMkLst>
        </pc:spChg>
        <pc:spChg chg="mod">
          <ac:chgData name="Jakob Stendahl" userId="31c817a6-28e1-4149-b97d-3ea896b0dcbf" providerId="ADAL" clId="{B54B1DD5-0378-4FAD-8CB3-DA5A2F6E2428}" dt="2024-10-09T10:10:59.665" v="275" actId="27636"/>
          <ac:spMkLst>
            <pc:docMk/>
            <pc:sldMk cId="3293932144" sldId="699"/>
            <ac:spMk id="3" creationId="{8B6DB2DE-D2E9-E66A-E06E-5BA459049ABA}"/>
          </ac:spMkLst>
        </pc:spChg>
        <pc:extLst>
          <p:ext xmlns:p="http://schemas.openxmlformats.org/presentationml/2006/main" uri="{D6D511B9-2390-475A-947B-AFAB55BFBCF1}">
            <pc226:cmChg xmlns:pc226="http://schemas.microsoft.com/office/powerpoint/2022/06/main/command" chg="mod">
              <pc226:chgData name="Jakob Stendahl" userId="31c817a6-28e1-4149-b97d-3ea896b0dcbf" providerId="ADAL" clId="{B54B1DD5-0378-4FAD-8CB3-DA5A2F6E2428}" dt="2024-10-09T10:10:59.661" v="274" actId="20577"/>
              <pc2:cmMkLst xmlns:pc2="http://schemas.microsoft.com/office/powerpoint/2019/9/main/command">
                <pc:docMk/>
                <pc:sldMk cId="3293932144" sldId="699"/>
                <pc2:cmMk id="{43B988BD-88B1-41A6-89BC-F8D7E1FC9A8D}"/>
              </pc2:cmMkLst>
            </pc226:cmChg>
          </p:ext>
        </pc:extLst>
      </pc:sldChg>
      <pc:sldChg chg="new del">
        <pc:chgData name="Jakob Stendahl" userId="31c817a6-28e1-4149-b97d-3ea896b0dcbf" providerId="ADAL" clId="{B54B1DD5-0378-4FAD-8CB3-DA5A2F6E2428}" dt="2024-10-09T09:37:19.444" v="184" actId="680"/>
        <pc:sldMkLst>
          <pc:docMk/>
          <pc:sldMk cId="2588141698" sldId="700"/>
        </pc:sldMkLst>
      </pc:sldChg>
      <pc:sldChg chg="modSp new mod ord">
        <pc:chgData name="Jakob Stendahl" userId="31c817a6-28e1-4149-b97d-3ea896b0dcbf" providerId="ADAL" clId="{B54B1DD5-0378-4FAD-8CB3-DA5A2F6E2428}" dt="2024-10-09T10:11:02.074" v="276"/>
        <pc:sldMkLst>
          <pc:docMk/>
          <pc:sldMk cId="3525963700" sldId="700"/>
        </pc:sldMkLst>
        <pc:spChg chg="mod">
          <ac:chgData name="Jakob Stendahl" userId="31c817a6-28e1-4149-b97d-3ea896b0dcbf" providerId="ADAL" clId="{B54B1DD5-0378-4FAD-8CB3-DA5A2F6E2428}" dt="2024-10-09T10:11:02.074" v="276"/>
          <ac:spMkLst>
            <pc:docMk/>
            <pc:sldMk cId="3525963700" sldId="700"/>
            <ac:spMk id="2" creationId="{84582E7B-1C78-3C1E-4781-64F3D11481E3}"/>
          </ac:spMkLst>
        </pc:spChg>
      </pc:sldChg>
      <pc:sldChg chg="del">
        <pc:chgData name="Jakob Stendahl" userId="31c817a6-28e1-4149-b97d-3ea896b0dcbf" providerId="ADAL" clId="{B54B1DD5-0378-4FAD-8CB3-DA5A2F6E2428}" dt="2024-10-09T09:33:22.658" v="80" actId="47"/>
        <pc:sldMkLst>
          <pc:docMk/>
          <pc:sldMk cId="3998661990" sldId="700"/>
        </pc:sldMkLst>
      </pc:sldChg>
      <pc:sldChg chg="modSp new mod modNotesTx">
        <pc:chgData name="Jakob Stendahl" userId="31c817a6-28e1-4149-b97d-3ea896b0dcbf" providerId="ADAL" clId="{B54B1DD5-0378-4FAD-8CB3-DA5A2F6E2428}" dt="2024-10-09T10:22:12.441" v="575" actId="20577"/>
        <pc:sldMkLst>
          <pc:docMk/>
          <pc:sldMk cId="2636451225" sldId="701"/>
        </pc:sldMkLst>
        <pc:spChg chg="mod">
          <ac:chgData name="Jakob Stendahl" userId="31c817a6-28e1-4149-b97d-3ea896b0dcbf" providerId="ADAL" clId="{B54B1DD5-0378-4FAD-8CB3-DA5A2F6E2428}" dt="2024-10-09T10:16:05.411" v="428" actId="20577"/>
          <ac:spMkLst>
            <pc:docMk/>
            <pc:sldMk cId="2636451225" sldId="701"/>
            <ac:spMk id="2" creationId="{4DB92350-CC17-8F26-16DA-41BD648FAE4B}"/>
          </ac:spMkLst>
        </pc:spChg>
        <pc:spChg chg="mod">
          <ac:chgData name="Jakob Stendahl" userId="31c817a6-28e1-4149-b97d-3ea896b0dcbf" providerId="ADAL" clId="{B54B1DD5-0378-4FAD-8CB3-DA5A2F6E2428}" dt="2024-10-09T10:21:51.918" v="485" actId="27636"/>
          <ac:spMkLst>
            <pc:docMk/>
            <pc:sldMk cId="2636451225" sldId="701"/>
            <ac:spMk id="3" creationId="{DA3A4E32-66DD-A338-2B94-BA2C83D3101D}"/>
          </ac:spMkLst>
        </pc:spChg>
      </pc:sldChg>
      <pc:sldChg chg="del">
        <pc:chgData name="Jakob Stendahl" userId="31c817a6-28e1-4149-b97d-3ea896b0dcbf" providerId="ADAL" clId="{B54B1DD5-0378-4FAD-8CB3-DA5A2F6E2428}" dt="2024-10-09T09:33:22.658" v="80" actId="47"/>
        <pc:sldMkLst>
          <pc:docMk/>
          <pc:sldMk cId="3888041585" sldId="701"/>
        </pc:sldMkLst>
      </pc:sldChg>
      <pc:sldChg chg="modSp new mod ord">
        <pc:chgData name="Jakob Stendahl" userId="31c817a6-28e1-4149-b97d-3ea896b0dcbf" providerId="ADAL" clId="{B54B1DD5-0378-4FAD-8CB3-DA5A2F6E2428}" dt="2024-10-09T10:21:36.437" v="483"/>
        <pc:sldMkLst>
          <pc:docMk/>
          <pc:sldMk cId="2342648459" sldId="702"/>
        </pc:sldMkLst>
        <pc:spChg chg="mod">
          <ac:chgData name="Jakob Stendahl" userId="31c817a6-28e1-4149-b97d-3ea896b0dcbf" providerId="ADAL" clId="{B54B1DD5-0378-4FAD-8CB3-DA5A2F6E2428}" dt="2024-10-09T10:17:23.813" v="466" actId="20577"/>
          <ac:spMkLst>
            <pc:docMk/>
            <pc:sldMk cId="2342648459" sldId="702"/>
            <ac:spMk id="2" creationId="{71E4A65C-1F2B-A876-B68D-3F841FA7C983}"/>
          </ac:spMkLst>
        </pc:spChg>
      </pc:sldChg>
      <pc:sldChg chg="del">
        <pc:chgData name="Jakob Stendahl" userId="31c817a6-28e1-4149-b97d-3ea896b0dcbf" providerId="ADAL" clId="{B54B1DD5-0378-4FAD-8CB3-DA5A2F6E2428}" dt="2024-10-09T09:33:22.658" v="80" actId="47"/>
        <pc:sldMkLst>
          <pc:docMk/>
          <pc:sldMk cId="3125446340" sldId="702"/>
        </pc:sldMkLst>
      </pc:sldChg>
      <pc:sldChg chg="modSp new mod">
        <pc:chgData name="Jakob Stendahl" userId="31c817a6-28e1-4149-b97d-3ea896b0dcbf" providerId="ADAL" clId="{B54B1DD5-0378-4FAD-8CB3-DA5A2F6E2428}" dt="2024-10-09T10:27:10.845" v="831" actId="20577"/>
        <pc:sldMkLst>
          <pc:docMk/>
          <pc:sldMk cId="424586533" sldId="703"/>
        </pc:sldMkLst>
        <pc:spChg chg="mod">
          <ac:chgData name="Jakob Stendahl" userId="31c817a6-28e1-4149-b97d-3ea896b0dcbf" providerId="ADAL" clId="{B54B1DD5-0378-4FAD-8CB3-DA5A2F6E2428}" dt="2024-10-09T10:23:04.272" v="607" actId="20577"/>
          <ac:spMkLst>
            <pc:docMk/>
            <pc:sldMk cId="424586533" sldId="703"/>
            <ac:spMk id="2" creationId="{1085BC62-EE59-CBB8-BEFA-BC109096C1E9}"/>
          </ac:spMkLst>
        </pc:spChg>
        <pc:spChg chg="mod">
          <ac:chgData name="Jakob Stendahl" userId="31c817a6-28e1-4149-b97d-3ea896b0dcbf" providerId="ADAL" clId="{B54B1DD5-0378-4FAD-8CB3-DA5A2F6E2428}" dt="2024-10-09T10:27:10.845" v="831" actId="20577"/>
          <ac:spMkLst>
            <pc:docMk/>
            <pc:sldMk cId="424586533" sldId="703"/>
            <ac:spMk id="3" creationId="{BB950DFD-49C4-FE7E-8CF5-AF3393F10CDA}"/>
          </ac:spMkLst>
        </pc:spChg>
      </pc:sldChg>
      <pc:sldChg chg="del">
        <pc:chgData name="Jakob Stendahl" userId="31c817a6-28e1-4149-b97d-3ea896b0dcbf" providerId="ADAL" clId="{B54B1DD5-0378-4FAD-8CB3-DA5A2F6E2428}" dt="2024-10-09T09:33:22.658" v="80" actId="47"/>
        <pc:sldMkLst>
          <pc:docMk/>
          <pc:sldMk cId="4292106323" sldId="703"/>
        </pc:sldMkLst>
      </pc:sldChg>
      <pc:sldChg chg="del">
        <pc:chgData name="Jakob Stendahl" userId="31c817a6-28e1-4149-b97d-3ea896b0dcbf" providerId="ADAL" clId="{B54B1DD5-0378-4FAD-8CB3-DA5A2F6E2428}" dt="2024-10-09T09:33:22.658" v="80" actId="47"/>
        <pc:sldMkLst>
          <pc:docMk/>
          <pc:sldMk cId="2851118381" sldId="704"/>
        </pc:sldMkLst>
      </pc:sldChg>
      <pc:sldChg chg="modSp new mod">
        <pc:chgData name="Jakob Stendahl" userId="31c817a6-28e1-4149-b97d-3ea896b0dcbf" providerId="ADAL" clId="{B54B1DD5-0378-4FAD-8CB3-DA5A2F6E2428}" dt="2024-10-09T10:32:00.812" v="1198" actId="20577"/>
        <pc:sldMkLst>
          <pc:docMk/>
          <pc:sldMk cId="3262951307" sldId="704"/>
        </pc:sldMkLst>
        <pc:spChg chg="mod">
          <ac:chgData name="Jakob Stendahl" userId="31c817a6-28e1-4149-b97d-3ea896b0dcbf" providerId="ADAL" clId="{B54B1DD5-0378-4FAD-8CB3-DA5A2F6E2428}" dt="2024-10-09T10:32:00.812" v="1198" actId="20577"/>
          <ac:spMkLst>
            <pc:docMk/>
            <pc:sldMk cId="3262951307" sldId="704"/>
            <ac:spMk id="2" creationId="{F0A7C0CF-0DF2-CF2A-8A9C-7C27D63B0D7A}"/>
          </ac:spMkLst>
        </pc:spChg>
        <pc:spChg chg="mod">
          <ac:chgData name="Jakob Stendahl" userId="31c817a6-28e1-4149-b97d-3ea896b0dcbf" providerId="ADAL" clId="{B54B1DD5-0378-4FAD-8CB3-DA5A2F6E2428}" dt="2024-10-09T10:30:30.797" v="1118" actId="20577"/>
          <ac:spMkLst>
            <pc:docMk/>
            <pc:sldMk cId="3262951307" sldId="704"/>
            <ac:spMk id="3" creationId="{31DC82A0-8E57-E9B8-8DEF-C96A544E5172}"/>
          </ac:spMkLst>
        </pc:spChg>
      </pc:sldChg>
      <pc:sldChg chg="del">
        <pc:chgData name="Jakob Stendahl" userId="31c817a6-28e1-4149-b97d-3ea896b0dcbf" providerId="ADAL" clId="{B54B1DD5-0378-4FAD-8CB3-DA5A2F6E2428}" dt="2024-10-09T09:33:22.658" v="80" actId="47"/>
        <pc:sldMkLst>
          <pc:docMk/>
          <pc:sldMk cId="1589079616" sldId="705"/>
        </pc:sldMkLst>
      </pc:sldChg>
      <pc:sldChg chg="modSp new mod ord">
        <pc:chgData name="Jakob Stendahl" userId="31c817a6-28e1-4149-b97d-3ea896b0dcbf" providerId="ADAL" clId="{B54B1DD5-0378-4FAD-8CB3-DA5A2F6E2428}" dt="2024-10-09T10:25:44.656" v="701"/>
        <pc:sldMkLst>
          <pc:docMk/>
          <pc:sldMk cId="2602033971" sldId="705"/>
        </pc:sldMkLst>
        <pc:spChg chg="mod">
          <ac:chgData name="Jakob Stendahl" userId="31c817a6-28e1-4149-b97d-3ea896b0dcbf" providerId="ADAL" clId="{B54B1DD5-0378-4FAD-8CB3-DA5A2F6E2428}" dt="2024-10-09T10:25:42.587" v="699" actId="20577"/>
          <ac:spMkLst>
            <pc:docMk/>
            <pc:sldMk cId="2602033971" sldId="705"/>
            <ac:spMk id="2" creationId="{EB6A6F5A-8CA8-1E63-B79B-D6FFE978A54F}"/>
          </ac:spMkLst>
        </pc:spChg>
      </pc:sldChg>
      <pc:sldChg chg="del">
        <pc:chgData name="Jakob Stendahl" userId="31c817a6-28e1-4149-b97d-3ea896b0dcbf" providerId="ADAL" clId="{B54B1DD5-0378-4FAD-8CB3-DA5A2F6E2428}" dt="2024-10-09T09:33:22.658" v="80" actId="47"/>
        <pc:sldMkLst>
          <pc:docMk/>
          <pc:sldMk cId="1061754107" sldId="706"/>
        </pc:sldMkLst>
      </pc:sldChg>
      <pc:sldChg chg="modSp new mod">
        <pc:chgData name="Jakob Stendahl" userId="31c817a6-28e1-4149-b97d-3ea896b0dcbf" providerId="ADAL" clId="{B54B1DD5-0378-4FAD-8CB3-DA5A2F6E2428}" dt="2024-10-09T10:38:16.772" v="1416" actId="20577"/>
        <pc:sldMkLst>
          <pc:docMk/>
          <pc:sldMk cId="1096915662" sldId="706"/>
        </pc:sldMkLst>
        <pc:spChg chg="mod">
          <ac:chgData name="Jakob Stendahl" userId="31c817a6-28e1-4149-b97d-3ea896b0dcbf" providerId="ADAL" clId="{B54B1DD5-0378-4FAD-8CB3-DA5A2F6E2428}" dt="2024-10-09T10:30:47.182" v="1129" actId="20577"/>
          <ac:spMkLst>
            <pc:docMk/>
            <pc:sldMk cId="1096915662" sldId="706"/>
            <ac:spMk id="2" creationId="{B6453444-56FE-1E27-7D5D-1CD81B3B3D13}"/>
          </ac:spMkLst>
        </pc:spChg>
        <pc:spChg chg="mod">
          <ac:chgData name="Jakob Stendahl" userId="31c817a6-28e1-4149-b97d-3ea896b0dcbf" providerId="ADAL" clId="{B54B1DD5-0378-4FAD-8CB3-DA5A2F6E2428}" dt="2024-10-09T10:38:16.772" v="1416" actId="20577"/>
          <ac:spMkLst>
            <pc:docMk/>
            <pc:sldMk cId="1096915662" sldId="706"/>
            <ac:spMk id="3" creationId="{B8A4288C-9846-BD31-C8D1-0E988F6D6EF6}"/>
          </ac:spMkLst>
        </pc:spChg>
      </pc:sldChg>
      <pc:sldChg chg="modSp new mod">
        <pc:chgData name="Jakob Stendahl" userId="31c817a6-28e1-4149-b97d-3ea896b0dcbf" providerId="ADAL" clId="{B54B1DD5-0378-4FAD-8CB3-DA5A2F6E2428}" dt="2024-10-09T10:34:05.308" v="1267" actId="207"/>
        <pc:sldMkLst>
          <pc:docMk/>
          <pc:sldMk cId="886904650" sldId="707"/>
        </pc:sldMkLst>
        <pc:spChg chg="mod">
          <ac:chgData name="Jakob Stendahl" userId="31c817a6-28e1-4149-b97d-3ea896b0dcbf" providerId="ADAL" clId="{B54B1DD5-0378-4FAD-8CB3-DA5A2F6E2428}" dt="2024-10-09T10:33:21.507" v="1227" actId="20577"/>
          <ac:spMkLst>
            <pc:docMk/>
            <pc:sldMk cId="886904650" sldId="707"/>
            <ac:spMk id="2" creationId="{52A44331-AF08-D2D9-DCC7-AFAB44A38112}"/>
          </ac:spMkLst>
        </pc:spChg>
        <pc:spChg chg="mod">
          <ac:chgData name="Jakob Stendahl" userId="31c817a6-28e1-4149-b97d-3ea896b0dcbf" providerId="ADAL" clId="{B54B1DD5-0378-4FAD-8CB3-DA5A2F6E2428}" dt="2024-10-09T10:34:05.308" v="1267" actId="207"/>
          <ac:spMkLst>
            <pc:docMk/>
            <pc:sldMk cId="886904650" sldId="707"/>
            <ac:spMk id="3" creationId="{FBF00E0B-737B-CDF3-1A6C-9E61F9877783}"/>
          </ac:spMkLst>
        </pc:spChg>
      </pc:sldChg>
      <pc:sldChg chg="del">
        <pc:chgData name="Jakob Stendahl" userId="31c817a6-28e1-4149-b97d-3ea896b0dcbf" providerId="ADAL" clId="{B54B1DD5-0378-4FAD-8CB3-DA5A2F6E2428}" dt="2024-10-09T09:33:22.658" v="80" actId="47"/>
        <pc:sldMkLst>
          <pc:docMk/>
          <pc:sldMk cId="2431164448" sldId="707"/>
        </pc:sldMkLst>
      </pc:sldChg>
      <pc:sldChg chg="modSp new mod">
        <pc:chgData name="Jakob Stendahl" userId="31c817a6-28e1-4149-b97d-3ea896b0dcbf" providerId="ADAL" clId="{B54B1DD5-0378-4FAD-8CB3-DA5A2F6E2428}" dt="2024-10-09T10:34:50.718" v="1323" actId="20577"/>
        <pc:sldMkLst>
          <pc:docMk/>
          <pc:sldMk cId="2294358024" sldId="708"/>
        </pc:sldMkLst>
        <pc:spChg chg="mod">
          <ac:chgData name="Jakob Stendahl" userId="31c817a6-28e1-4149-b97d-3ea896b0dcbf" providerId="ADAL" clId="{B54B1DD5-0378-4FAD-8CB3-DA5A2F6E2428}" dt="2024-10-09T10:34:50.718" v="1323" actId="20577"/>
          <ac:spMkLst>
            <pc:docMk/>
            <pc:sldMk cId="2294358024" sldId="708"/>
            <ac:spMk id="2" creationId="{47D880B1-221D-8D2E-AB9A-71C659BC07C9}"/>
          </ac:spMkLst>
        </pc:spChg>
      </pc:sldChg>
      <pc:sldChg chg="del">
        <pc:chgData name="Jakob Stendahl" userId="31c817a6-28e1-4149-b97d-3ea896b0dcbf" providerId="ADAL" clId="{B54B1DD5-0378-4FAD-8CB3-DA5A2F6E2428}" dt="2024-10-09T09:33:22.658" v="80" actId="47"/>
        <pc:sldMkLst>
          <pc:docMk/>
          <pc:sldMk cId="2971237641" sldId="708"/>
        </pc:sldMkLst>
      </pc:sldChg>
      <pc:sldChg chg="del">
        <pc:chgData name="Jakob Stendahl" userId="31c817a6-28e1-4149-b97d-3ea896b0dcbf" providerId="ADAL" clId="{B54B1DD5-0378-4FAD-8CB3-DA5A2F6E2428}" dt="2024-10-09T09:33:22.658" v="80" actId="47"/>
        <pc:sldMkLst>
          <pc:docMk/>
          <pc:sldMk cId="405979260" sldId="709"/>
        </pc:sldMkLst>
      </pc:sldChg>
      <pc:sldChg chg="modSp new mod">
        <pc:chgData name="Jakob Stendahl" userId="31c817a6-28e1-4149-b97d-3ea896b0dcbf" providerId="ADAL" clId="{B54B1DD5-0378-4FAD-8CB3-DA5A2F6E2428}" dt="2024-10-09T10:40:01.627" v="1491" actId="20577"/>
        <pc:sldMkLst>
          <pc:docMk/>
          <pc:sldMk cId="2170561731" sldId="709"/>
        </pc:sldMkLst>
        <pc:spChg chg="mod">
          <ac:chgData name="Jakob Stendahl" userId="31c817a6-28e1-4149-b97d-3ea896b0dcbf" providerId="ADAL" clId="{B54B1DD5-0378-4FAD-8CB3-DA5A2F6E2428}" dt="2024-10-09T10:40:01.627" v="1491" actId="20577"/>
          <ac:spMkLst>
            <pc:docMk/>
            <pc:sldMk cId="2170561731" sldId="709"/>
            <ac:spMk id="2" creationId="{2E9D8120-B722-6BC7-3A60-8C4F394C5A43}"/>
          </ac:spMkLst>
        </pc:spChg>
      </pc:sldChg>
      <pc:sldChg chg="modSp new mod">
        <pc:chgData name="Jakob Stendahl" userId="31c817a6-28e1-4149-b97d-3ea896b0dcbf" providerId="ADAL" clId="{B54B1DD5-0378-4FAD-8CB3-DA5A2F6E2428}" dt="2024-10-09T10:40:43.339" v="1508" actId="20577"/>
        <pc:sldMkLst>
          <pc:docMk/>
          <pc:sldMk cId="655424281" sldId="710"/>
        </pc:sldMkLst>
        <pc:spChg chg="mod">
          <ac:chgData name="Jakob Stendahl" userId="31c817a6-28e1-4149-b97d-3ea896b0dcbf" providerId="ADAL" clId="{B54B1DD5-0378-4FAD-8CB3-DA5A2F6E2428}" dt="2024-10-09T10:40:43.339" v="1508" actId="20577"/>
          <ac:spMkLst>
            <pc:docMk/>
            <pc:sldMk cId="655424281" sldId="710"/>
            <ac:spMk id="2" creationId="{AE2F24F1-8824-1A65-9E53-381B9FD2888C}"/>
          </ac:spMkLst>
        </pc:spChg>
      </pc:sldChg>
      <pc:sldChg chg="del">
        <pc:chgData name="Jakob Stendahl" userId="31c817a6-28e1-4149-b97d-3ea896b0dcbf" providerId="ADAL" clId="{B54B1DD5-0378-4FAD-8CB3-DA5A2F6E2428}" dt="2024-10-09T09:33:22.658" v="80" actId="47"/>
        <pc:sldMkLst>
          <pc:docMk/>
          <pc:sldMk cId="1154840489" sldId="710"/>
        </pc:sldMkLst>
      </pc:sldChg>
      <pc:sldChg chg="del">
        <pc:chgData name="Jakob Stendahl" userId="31c817a6-28e1-4149-b97d-3ea896b0dcbf" providerId="ADAL" clId="{B54B1DD5-0378-4FAD-8CB3-DA5A2F6E2428}" dt="2024-10-09T09:33:22.658" v="80" actId="47"/>
        <pc:sldMkLst>
          <pc:docMk/>
          <pc:sldMk cId="496037095" sldId="711"/>
        </pc:sldMkLst>
      </pc:sldChg>
      <pc:sldChg chg="del">
        <pc:chgData name="Jakob Stendahl" userId="31c817a6-28e1-4149-b97d-3ea896b0dcbf" providerId="ADAL" clId="{B54B1DD5-0378-4FAD-8CB3-DA5A2F6E2428}" dt="2024-10-09T09:33:22.658" v="80" actId="47"/>
        <pc:sldMkLst>
          <pc:docMk/>
          <pc:sldMk cId="1479580615" sldId="712"/>
        </pc:sldMkLst>
      </pc:sldChg>
      <pc:sldChg chg="del">
        <pc:chgData name="Jakob Stendahl" userId="31c817a6-28e1-4149-b97d-3ea896b0dcbf" providerId="ADAL" clId="{B54B1DD5-0378-4FAD-8CB3-DA5A2F6E2428}" dt="2024-10-09T09:33:22.658" v="80" actId="47"/>
        <pc:sldMkLst>
          <pc:docMk/>
          <pc:sldMk cId="1105048670" sldId="713"/>
        </pc:sldMkLst>
      </pc:sldChg>
      <pc:sldChg chg="del">
        <pc:chgData name="Jakob Stendahl" userId="31c817a6-28e1-4149-b97d-3ea896b0dcbf" providerId="ADAL" clId="{B54B1DD5-0378-4FAD-8CB3-DA5A2F6E2428}" dt="2024-10-09T09:33:22.658" v="80" actId="47"/>
        <pc:sldMkLst>
          <pc:docMk/>
          <pc:sldMk cId="1365788179" sldId="714"/>
        </pc:sldMkLst>
      </pc:sldChg>
      <pc:sldChg chg="del">
        <pc:chgData name="Jakob Stendahl" userId="31c817a6-28e1-4149-b97d-3ea896b0dcbf" providerId="ADAL" clId="{B54B1DD5-0378-4FAD-8CB3-DA5A2F6E2428}" dt="2024-10-09T09:33:22.658" v="80" actId="47"/>
        <pc:sldMkLst>
          <pc:docMk/>
          <pc:sldMk cId="3661015971" sldId="715"/>
        </pc:sldMkLst>
      </pc:sldChg>
      <pc:sldChg chg="del">
        <pc:chgData name="Jakob Stendahl" userId="31c817a6-28e1-4149-b97d-3ea896b0dcbf" providerId="ADAL" clId="{B54B1DD5-0378-4FAD-8CB3-DA5A2F6E2428}" dt="2024-10-09T09:33:22.658" v="80" actId="47"/>
        <pc:sldMkLst>
          <pc:docMk/>
          <pc:sldMk cId="463334788" sldId="716"/>
        </pc:sldMkLst>
      </pc:sldChg>
      <pc:sldChg chg="del">
        <pc:chgData name="Jakob Stendahl" userId="31c817a6-28e1-4149-b97d-3ea896b0dcbf" providerId="ADAL" clId="{B54B1DD5-0378-4FAD-8CB3-DA5A2F6E2428}" dt="2024-10-09T09:33:22.658" v="80" actId="47"/>
        <pc:sldMkLst>
          <pc:docMk/>
          <pc:sldMk cId="4018402912" sldId="717"/>
        </pc:sldMkLst>
      </pc:sldChg>
      <pc:sldChg chg="del">
        <pc:chgData name="Jakob Stendahl" userId="31c817a6-28e1-4149-b97d-3ea896b0dcbf" providerId="ADAL" clId="{B54B1DD5-0378-4FAD-8CB3-DA5A2F6E2428}" dt="2024-10-09T09:33:22.658" v="80" actId="47"/>
        <pc:sldMkLst>
          <pc:docMk/>
          <pc:sldMk cId="3846615358" sldId="718"/>
        </pc:sldMkLst>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Christina Thingvold" userId="21c4b2be-ab4c-44cb-acd5-aad1e9ec4b76" providerId="ADAL" clId="{53BA9463-AE6F-4E0E-B233-7223C221627B}"/>
    <pc:docChg chg="custSel modSld">
      <pc:chgData name="Christina Thingvold" userId="21c4b2be-ab4c-44cb-acd5-aad1e9ec4b76" providerId="ADAL" clId="{53BA9463-AE6F-4E0E-B233-7223C221627B}" dt="2024-10-24T09:10:00.634" v="164" actId="14100"/>
      <pc:docMkLst>
        <pc:docMk/>
      </pc:docMkLst>
      <pc:sldChg chg="addSp delSp modSp mod">
        <pc:chgData name="Christina Thingvold" userId="21c4b2be-ab4c-44cb-acd5-aad1e9ec4b76" providerId="ADAL" clId="{53BA9463-AE6F-4E0E-B233-7223C221627B}" dt="2024-10-24T09:10:00.634" v="164" actId="14100"/>
        <pc:sldMkLst>
          <pc:docMk/>
          <pc:sldMk cId="817747543" sldId="259"/>
        </pc:sldMkLst>
        <pc:spChg chg="add del mod">
          <ac:chgData name="Christina Thingvold" userId="21c4b2be-ab4c-44cb-acd5-aad1e9ec4b76" providerId="ADAL" clId="{53BA9463-AE6F-4E0E-B233-7223C221627B}" dt="2024-10-24T09:09:13" v="10" actId="478"/>
          <ac:spMkLst>
            <pc:docMk/>
            <pc:sldMk cId="817747543" sldId="259"/>
            <ac:spMk id="4" creationId="{949F744E-0CEF-8E29-7D78-808C31D57945}"/>
          </ac:spMkLst>
        </pc:spChg>
        <pc:spChg chg="del mod">
          <ac:chgData name="Christina Thingvold" userId="21c4b2be-ab4c-44cb-acd5-aad1e9ec4b76" providerId="ADAL" clId="{53BA9463-AE6F-4E0E-B233-7223C221627B}" dt="2024-10-24T09:08:25.899" v="3" actId="478"/>
          <ac:spMkLst>
            <pc:docMk/>
            <pc:sldMk cId="817747543" sldId="259"/>
            <ac:spMk id="6" creationId="{82E0626C-B18D-3DB3-67BD-842B300A6AC3}"/>
          </ac:spMkLst>
        </pc:spChg>
        <pc:spChg chg="add del mod">
          <ac:chgData name="Christina Thingvold" userId="21c4b2be-ab4c-44cb-acd5-aad1e9ec4b76" providerId="ADAL" clId="{53BA9463-AE6F-4E0E-B233-7223C221627B}" dt="2024-10-24T09:08:28.585" v="4" actId="478"/>
          <ac:spMkLst>
            <pc:docMk/>
            <pc:sldMk cId="817747543" sldId="259"/>
            <ac:spMk id="8" creationId="{D3DB69DC-D130-5DCC-3619-4A920A208FC1}"/>
          </ac:spMkLst>
        </pc:spChg>
        <pc:spChg chg="add mod">
          <ac:chgData name="Christina Thingvold" userId="21c4b2be-ab4c-44cb-acd5-aad1e9ec4b76" providerId="ADAL" clId="{53BA9463-AE6F-4E0E-B233-7223C221627B}" dt="2024-10-24T09:10:00.634" v="164" actId="14100"/>
          <ac:spMkLst>
            <pc:docMk/>
            <pc:sldMk cId="817747543" sldId="259"/>
            <ac:spMk id="10" creationId="{3F75F23C-71C8-E007-C6FD-E2B3E2350B76}"/>
          </ac:spMkLst>
        </pc:spChg>
        <pc:graphicFrameChg chg="add del mod modGraphic">
          <ac:chgData name="Christina Thingvold" userId="21c4b2be-ab4c-44cb-acd5-aad1e9ec4b76" providerId="ADAL" clId="{53BA9463-AE6F-4E0E-B233-7223C221627B}" dt="2024-10-24T09:08:50.676" v="6" actId="478"/>
          <ac:graphicFrameMkLst>
            <pc:docMk/>
            <pc:sldMk cId="817747543" sldId="259"/>
            <ac:graphicFrameMk id="3" creationId="{B48A524A-9144-393D-348F-926A1E6329FD}"/>
          </ac:graphicFrameMkLst>
        </pc:graphicFrameChg>
        <pc:graphicFrameChg chg="add del mod">
          <ac:chgData name="Christina Thingvold" userId="21c4b2be-ab4c-44cb-acd5-aad1e9ec4b76" providerId="ADAL" clId="{53BA9463-AE6F-4E0E-B233-7223C221627B}" dt="2024-10-24T09:09:09.619" v="9" actId="478"/>
          <ac:graphicFrameMkLst>
            <pc:docMk/>
            <pc:sldMk cId="817747543" sldId="259"/>
            <ac:graphicFrameMk id="9" creationId="{D540D283-34A9-C55C-A29F-6BF93649C014}"/>
          </ac:graphicFrameMkLst>
        </pc:graphicFrameChg>
      </pc:sldChg>
    </pc:docChg>
  </pc:docChgLst>
  <pc:docChgLst>
    <pc:chgData name="Jakob Stendahl" userId="31c817a6-28e1-4149-b97d-3ea896b0dcbf" providerId="ADAL" clId="{5D0494C1-31A2-41AD-8D3B-F7F6D004FB50}"/>
    <pc:docChg chg="undo redo custSel addSld delSld modSld">
      <pc:chgData name="Jakob Stendahl" userId="31c817a6-28e1-4149-b97d-3ea896b0dcbf" providerId="ADAL" clId="{5D0494C1-31A2-41AD-8D3B-F7F6D004FB50}" dt="2024-10-09T06:37:34.206" v="1636" actId="20577"/>
      <pc:docMkLst>
        <pc:docMk/>
      </pc:docMkLst>
      <pc:sldChg chg="modSp mod">
        <pc:chgData name="Jakob Stendahl" userId="31c817a6-28e1-4149-b97d-3ea896b0dcbf" providerId="ADAL" clId="{5D0494C1-31A2-41AD-8D3B-F7F6D004FB50}" dt="2024-10-08T12:27:47.961" v="778" actId="20577"/>
        <pc:sldMkLst>
          <pc:docMk/>
          <pc:sldMk cId="1619754914" sldId="257"/>
        </pc:sldMkLst>
        <pc:spChg chg="mod">
          <ac:chgData name="Jakob Stendahl" userId="31c817a6-28e1-4149-b97d-3ea896b0dcbf" providerId="ADAL" clId="{5D0494C1-31A2-41AD-8D3B-F7F6D004FB50}" dt="2024-10-08T12:27:47.961" v="778" actId="20577"/>
          <ac:spMkLst>
            <pc:docMk/>
            <pc:sldMk cId="1619754914" sldId="257"/>
            <ac:spMk id="6" creationId="{6C1BF536-6851-0691-DB53-D9098910871A}"/>
          </ac:spMkLst>
        </pc:spChg>
      </pc:sldChg>
      <pc:sldChg chg="modSp mod">
        <pc:chgData name="Jakob Stendahl" userId="31c817a6-28e1-4149-b97d-3ea896b0dcbf" providerId="ADAL" clId="{5D0494C1-31A2-41AD-8D3B-F7F6D004FB50}" dt="2024-10-08T12:28:06.926" v="787" actId="20577"/>
        <pc:sldMkLst>
          <pc:docMk/>
          <pc:sldMk cId="582151505" sldId="269"/>
        </pc:sldMkLst>
        <pc:spChg chg="mod">
          <ac:chgData name="Jakob Stendahl" userId="31c817a6-28e1-4149-b97d-3ea896b0dcbf" providerId="ADAL" clId="{5D0494C1-31A2-41AD-8D3B-F7F6D004FB50}" dt="2024-10-08T12:28:06.926" v="787" actId="20577"/>
          <ac:spMkLst>
            <pc:docMk/>
            <pc:sldMk cId="582151505" sldId="269"/>
            <ac:spMk id="2" creationId="{07C4C79F-8EF0-FA2D-7027-E46876B34339}"/>
          </ac:spMkLst>
        </pc:spChg>
      </pc:sldChg>
      <pc:sldChg chg="modSp mod">
        <pc:chgData name="Jakob Stendahl" userId="31c817a6-28e1-4149-b97d-3ea896b0dcbf" providerId="ADAL" clId="{5D0494C1-31A2-41AD-8D3B-F7F6D004FB50}" dt="2024-10-09T06:37:34.206" v="1636" actId="20577"/>
        <pc:sldMkLst>
          <pc:docMk/>
          <pc:sldMk cId="149010025" sldId="272"/>
        </pc:sldMkLst>
        <pc:spChg chg="mod">
          <ac:chgData name="Jakob Stendahl" userId="31c817a6-28e1-4149-b97d-3ea896b0dcbf" providerId="ADAL" clId="{5D0494C1-31A2-41AD-8D3B-F7F6D004FB50}" dt="2024-10-09T06:37:34.206" v="1636" actId="20577"/>
          <ac:spMkLst>
            <pc:docMk/>
            <pc:sldMk cId="149010025" sldId="272"/>
            <ac:spMk id="5" creationId="{FDFA4D25-254D-0FE7-CC09-5A8A6896F351}"/>
          </ac:spMkLst>
        </pc:spChg>
      </pc:sldChg>
      <pc:sldChg chg="del">
        <pc:chgData name="Jakob Stendahl" userId="31c817a6-28e1-4149-b97d-3ea896b0dcbf" providerId="ADAL" clId="{5D0494C1-31A2-41AD-8D3B-F7F6D004FB50}" dt="2024-10-09T06:25:38.135" v="1625" actId="47"/>
        <pc:sldMkLst>
          <pc:docMk/>
          <pc:sldMk cId="1421033910" sldId="688"/>
        </pc:sldMkLst>
      </pc:sldChg>
      <pc:sldChg chg="modSp mod">
        <pc:chgData name="Jakob Stendahl" userId="31c817a6-28e1-4149-b97d-3ea896b0dcbf" providerId="ADAL" clId="{5D0494C1-31A2-41AD-8D3B-F7F6D004FB50}" dt="2024-10-08T12:47:13.903" v="795"/>
        <pc:sldMkLst>
          <pc:docMk/>
          <pc:sldMk cId="3293932144" sldId="699"/>
        </pc:sldMkLst>
        <pc:spChg chg="mod">
          <ac:chgData name="Jakob Stendahl" userId="31c817a6-28e1-4149-b97d-3ea896b0dcbf" providerId="ADAL" clId="{5D0494C1-31A2-41AD-8D3B-F7F6D004FB50}" dt="2024-10-08T12:47:13.903" v="795"/>
          <ac:spMkLst>
            <pc:docMk/>
            <pc:sldMk cId="3293932144" sldId="699"/>
            <ac:spMk id="2" creationId="{5DA3E677-1A58-F477-4E8A-2E88E5F96CD2}"/>
          </ac:spMkLst>
        </pc:spChg>
        <pc:spChg chg="mod">
          <ac:chgData name="Jakob Stendahl" userId="31c817a6-28e1-4149-b97d-3ea896b0dcbf" providerId="ADAL" clId="{5D0494C1-31A2-41AD-8D3B-F7F6D004FB50}" dt="2024-10-08T11:52:36.877" v="305" actId="207"/>
          <ac:spMkLst>
            <pc:docMk/>
            <pc:sldMk cId="3293932144" sldId="699"/>
            <ac:spMk id="3" creationId="{8B6DB2DE-D2E9-E66A-E06E-5BA459049ABA}"/>
          </ac:spMkLst>
        </pc:spChg>
      </pc:sldChg>
      <pc:sldChg chg="modSp mod">
        <pc:chgData name="Jakob Stendahl" userId="31c817a6-28e1-4149-b97d-3ea896b0dcbf" providerId="ADAL" clId="{5D0494C1-31A2-41AD-8D3B-F7F6D004FB50}" dt="2024-10-08T11:56:22.367" v="324" actId="13926"/>
        <pc:sldMkLst>
          <pc:docMk/>
          <pc:sldMk cId="3888041585" sldId="701"/>
        </pc:sldMkLst>
        <pc:spChg chg="mod">
          <ac:chgData name="Jakob Stendahl" userId="31c817a6-28e1-4149-b97d-3ea896b0dcbf" providerId="ADAL" clId="{5D0494C1-31A2-41AD-8D3B-F7F6D004FB50}" dt="2024-10-08T11:56:22.367" v="324" actId="13926"/>
          <ac:spMkLst>
            <pc:docMk/>
            <pc:sldMk cId="3888041585" sldId="701"/>
            <ac:spMk id="2" creationId="{8812376D-1A58-D13B-133A-E8A63431DFF3}"/>
          </ac:spMkLst>
        </pc:spChg>
        <pc:spChg chg="mod">
          <ac:chgData name="Jakob Stendahl" userId="31c817a6-28e1-4149-b97d-3ea896b0dcbf" providerId="ADAL" clId="{5D0494C1-31A2-41AD-8D3B-F7F6D004FB50}" dt="2024-10-08T11:52:32.856" v="304" actId="207"/>
          <ac:spMkLst>
            <pc:docMk/>
            <pc:sldMk cId="3888041585" sldId="701"/>
            <ac:spMk id="3" creationId="{B825B4FD-BB5F-602E-4D7C-56EC56091097}"/>
          </ac:spMkLst>
        </pc:spChg>
      </pc:sldChg>
      <pc:sldChg chg="modSp mod">
        <pc:chgData name="Jakob Stendahl" userId="31c817a6-28e1-4149-b97d-3ea896b0dcbf" providerId="ADAL" clId="{5D0494C1-31A2-41AD-8D3B-F7F6D004FB50}" dt="2024-10-08T12:00:48.318" v="327" actId="13926"/>
        <pc:sldMkLst>
          <pc:docMk/>
          <pc:sldMk cId="2851118381" sldId="704"/>
        </pc:sldMkLst>
        <pc:spChg chg="mod">
          <ac:chgData name="Jakob Stendahl" userId="31c817a6-28e1-4149-b97d-3ea896b0dcbf" providerId="ADAL" clId="{5D0494C1-31A2-41AD-8D3B-F7F6D004FB50}" dt="2024-10-08T12:00:48.318" v="327" actId="13926"/>
          <ac:spMkLst>
            <pc:docMk/>
            <pc:sldMk cId="2851118381" sldId="704"/>
            <ac:spMk id="2" creationId="{ED982720-7A57-64BB-DF99-5DCDEF2021F5}"/>
          </ac:spMkLst>
        </pc:spChg>
        <pc:spChg chg="mod">
          <ac:chgData name="Jakob Stendahl" userId="31c817a6-28e1-4149-b97d-3ea896b0dcbf" providerId="ADAL" clId="{5D0494C1-31A2-41AD-8D3B-F7F6D004FB50}" dt="2024-10-08T11:52:28.708" v="303" actId="207"/>
          <ac:spMkLst>
            <pc:docMk/>
            <pc:sldMk cId="2851118381" sldId="704"/>
            <ac:spMk id="3" creationId="{6A39EC2C-266C-89AF-100A-07BB2E0311ED}"/>
          </ac:spMkLst>
        </pc:spChg>
      </pc:sldChg>
      <pc:sldChg chg="modSp mod">
        <pc:chgData name="Jakob Stendahl" userId="31c817a6-28e1-4149-b97d-3ea896b0dcbf" providerId="ADAL" clId="{5D0494C1-31A2-41AD-8D3B-F7F6D004FB50}" dt="2024-10-08T12:00:57.279" v="329" actId="21"/>
        <pc:sldMkLst>
          <pc:docMk/>
          <pc:sldMk cId="2431164448" sldId="707"/>
        </pc:sldMkLst>
        <pc:spChg chg="mod">
          <ac:chgData name="Jakob Stendahl" userId="31c817a6-28e1-4149-b97d-3ea896b0dcbf" providerId="ADAL" clId="{5D0494C1-31A2-41AD-8D3B-F7F6D004FB50}" dt="2024-10-08T12:00:57.279" v="329" actId="21"/>
          <ac:spMkLst>
            <pc:docMk/>
            <pc:sldMk cId="2431164448" sldId="707"/>
            <ac:spMk id="3" creationId="{A424DF05-5666-C8A9-BFA6-F50F830BA5D0}"/>
          </ac:spMkLst>
        </pc:spChg>
      </pc:sldChg>
      <pc:sldChg chg="modSp mod">
        <pc:chgData name="Jakob Stendahl" userId="31c817a6-28e1-4149-b97d-3ea896b0dcbf" providerId="ADAL" clId="{5D0494C1-31A2-41AD-8D3B-F7F6D004FB50}" dt="2024-10-08T12:01:02.275" v="331" actId="27636"/>
        <pc:sldMkLst>
          <pc:docMk/>
          <pc:sldMk cId="405979260" sldId="709"/>
        </pc:sldMkLst>
        <pc:spChg chg="mod">
          <ac:chgData name="Jakob Stendahl" userId="31c817a6-28e1-4149-b97d-3ea896b0dcbf" providerId="ADAL" clId="{5D0494C1-31A2-41AD-8D3B-F7F6D004FB50}" dt="2024-10-08T12:01:02.275" v="331" actId="27636"/>
          <ac:spMkLst>
            <pc:docMk/>
            <pc:sldMk cId="405979260" sldId="709"/>
            <ac:spMk id="3" creationId="{4787ED10-7B13-A8D3-E2BE-A09AD890B1E7}"/>
          </ac:spMkLst>
        </pc:spChg>
      </pc:sldChg>
      <pc:sldChg chg="modSp mod">
        <pc:chgData name="Jakob Stendahl" userId="31c817a6-28e1-4149-b97d-3ea896b0dcbf" providerId="ADAL" clId="{5D0494C1-31A2-41AD-8D3B-F7F6D004FB50}" dt="2024-10-08T12:03:00.843" v="519" actId="6549"/>
        <pc:sldMkLst>
          <pc:docMk/>
          <pc:sldMk cId="1154840489" sldId="710"/>
        </pc:sldMkLst>
        <pc:spChg chg="mod">
          <ac:chgData name="Jakob Stendahl" userId="31c817a6-28e1-4149-b97d-3ea896b0dcbf" providerId="ADAL" clId="{5D0494C1-31A2-41AD-8D3B-F7F6D004FB50}" dt="2024-10-08T12:03:00.843" v="519" actId="6549"/>
          <ac:spMkLst>
            <pc:docMk/>
            <pc:sldMk cId="1154840489" sldId="710"/>
            <ac:spMk id="2" creationId="{C13C5E69-B951-0586-FFB3-299F35C141EC}"/>
          </ac:spMkLst>
        </pc:spChg>
      </pc:sldChg>
      <pc:sldChg chg="modSp mod">
        <pc:chgData name="Jakob Stendahl" userId="31c817a6-28e1-4149-b97d-3ea896b0dcbf" providerId="ADAL" clId="{5D0494C1-31A2-41AD-8D3B-F7F6D004FB50}" dt="2024-10-08T12:03:44.363" v="535" actId="20577"/>
        <pc:sldMkLst>
          <pc:docMk/>
          <pc:sldMk cId="496037095" sldId="711"/>
        </pc:sldMkLst>
        <pc:spChg chg="mod">
          <ac:chgData name="Jakob Stendahl" userId="31c817a6-28e1-4149-b97d-3ea896b0dcbf" providerId="ADAL" clId="{5D0494C1-31A2-41AD-8D3B-F7F6D004FB50}" dt="2024-10-08T12:03:44.363" v="535" actId="20577"/>
          <ac:spMkLst>
            <pc:docMk/>
            <pc:sldMk cId="496037095" sldId="711"/>
            <ac:spMk id="2" creationId="{1B240C72-6112-917E-376C-A93C91EF56CF}"/>
          </ac:spMkLst>
        </pc:spChg>
      </pc:sldChg>
      <pc:sldChg chg="modSp mod">
        <pc:chgData name="Jakob Stendahl" userId="31c817a6-28e1-4149-b97d-3ea896b0dcbf" providerId="ADAL" clId="{5D0494C1-31A2-41AD-8D3B-F7F6D004FB50}" dt="2024-10-08T12:05:08.620" v="536" actId="13926"/>
        <pc:sldMkLst>
          <pc:docMk/>
          <pc:sldMk cId="1479580615" sldId="712"/>
        </pc:sldMkLst>
        <pc:spChg chg="mod">
          <ac:chgData name="Jakob Stendahl" userId="31c817a6-28e1-4149-b97d-3ea896b0dcbf" providerId="ADAL" clId="{5D0494C1-31A2-41AD-8D3B-F7F6D004FB50}" dt="2024-10-08T12:05:08.620" v="536" actId="13926"/>
          <ac:spMkLst>
            <pc:docMk/>
            <pc:sldMk cId="1479580615" sldId="712"/>
            <ac:spMk id="2" creationId="{5C94D656-7D5C-2CDE-D887-A3541F53F146}"/>
          </ac:spMkLst>
        </pc:spChg>
        <pc:spChg chg="mod">
          <ac:chgData name="Jakob Stendahl" userId="31c817a6-28e1-4149-b97d-3ea896b0dcbf" providerId="ADAL" clId="{5D0494C1-31A2-41AD-8D3B-F7F6D004FB50}" dt="2024-10-08T11:52:14.621" v="300" actId="207"/>
          <ac:spMkLst>
            <pc:docMk/>
            <pc:sldMk cId="1479580615" sldId="712"/>
            <ac:spMk id="3" creationId="{B7B2C94F-647C-E1E5-812B-E6EB8A427DFA}"/>
          </ac:spMkLst>
        </pc:spChg>
      </pc:sldChg>
      <pc:sldChg chg="modSp mod">
        <pc:chgData name="Jakob Stendahl" userId="31c817a6-28e1-4149-b97d-3ea896b0dcbf" providerId="ADAL" clId="{5D0494C1-31A2-41AD-8D3B-F7F6D004FB50}" dt="2024-10-08T12:06:36.146" v="608" actId="20577"/>
        <pc:sldMkLst>
          <pc:docMk/>
          <pc:sldMk cId="1105048670" sldId="713"/>
        </pc:sldMkLst>
        <pc:spChg chg="mod">
          <ac:chgData name="Jakob Stendahl" userId="31c817a6-28e1-4149-b97d-3ea896b0dcbf" providerId="ADAL" clId="{5D0494C1-31A2-41AD-8D3B-F7F6D004FB50}" dt="2024-10-08T12:06:36.146" v="608" actId="20577"/>
          <ac:spMkLst>
            <pc:docMk/>
            <pc:sldMk cId="1105048670" sldId="713"/>
            <ac:spMk id="2" creationId="{1E889617-550C-9741-6011-ADD9DE9E6CDE}"/>
          </ac:spMkLst>
        </pc:spChg>
      </pc:sldChg>
      <pc:sldChg chg="modSp mod">
        <pc:chgData name="Jakob Stendahl" userId="31c817a6-28e1-4149-b97d-3ea896b0dcbf" providerId="ADAL" clId="{5D0494C1-31A2-41AD-8D3B-F7F6D004FB50}" dt="2024-10-08T12:06:44.879" v="609" actId="13926"/>
        <pc:sldMkLst>
          <pc:docMk/>
          <pc:sldMk cId="1365788179" sldId="714"/>
        </pc:sldMkLst>
        <pc:spChg chg="mod">
          <ac:chgData name="Jakob Stendahl" userId="31c817a6-28e1-4149-b97d-3ea896b0dcbf" providerId="ADAL" clId="{5D0494C1-31A2-41AD-8D3B-F7F6D004FB50}" dt="2024-10-08T12:06:44.879" v="609" actId="13926"/>
          <ac:spMkLst>
            <pc:docMk/>
            <pc:sldMk cId="1365788179" sldId="714"/>
            <ac:spMk id="2" creationId="{8DB50005-7EF8-E747-AA27-F806C2299293}"/>
          </ac:spMkLst>
        </pc:spChg>
        <pc:spChg chg="mod">
          <ac:chgData name="Jakob Stendahl" userId="31c817a6-28e1-4149-b97d-3ea896b0dcbf" providerId="ADAL" clId="{5D0494C1-31A2-41AD-8D3B-F7F6D004FB50}" dt="2024-10-08T11:53:24.550" v="321" actId="20577"/>
          <ac:spMkLst>
            <pc:docMk/>
            <pc:sldMk cId="1365788179" sldId="714"/>
            <ac:spMk id="3" creationId="{CA25B821-9B7F-719B-78CC-85E09CF02A0B}"/>
          </ac:spMkLst>
        </pc:spChg>
      </pc:sldChg>
      <pc:sldChg chg="modSp mod">
        <pc:chgData name="Jakob Stendahl" userId="31c817a6-28e1-4149-b97d-3ea896b0dcbf" providerId="ADAL" clId="{5D0494C1-31A2-41AD-8D3B-F7F6D004FB50}" dt="2024-10-08T11:54:06.483" v="323" actId="207"/>
        <pc:sldMkLst>
          <pc:docMk/>
          <pc:sldMk cId="463334788" sldId="716"/>
        </pc:sldMkLst>
        <pc:spChg chg="mod">
          <ac:chgData name="Jakob Stendahl" userId="31c817a6-28e1-4149-b97d-3ea896b0dcbf" providerId="ADAL" clId="{5D0494C1-31A2-41AD-8D3B-F7F6D004FB50}" dt="2024-10-08T11:54:06.483" v="323" actId="207"/>
          <ac:spMkLst>
            <pc:docMk/>
            <pc:sldMk cId="463334788" sldId="716"/>
            <ac:spMk id="3" creationId="{C3DA9E4B-008A-64EC-DF52-F93CB424792D}"/>
          </ac:spMkLst>
        </pc:spChg>
      </pc:sldChg>
      <pc:sldChg chg="modSp new mod">
        <pc:chgData name="Jakob Stendahl" userId="31c817a6-28e1-4149-b97d-3ea896b0dcbf" providerId="ADAL" clId="{5D0494C1-31A2-41AD-8D3B-F7F6D004FB50}" dt="2024-10-08T12:14:12.699" v="771" actId="20577"/>
        <pc:sldMkLst>
          <pc:docMk/>
          <pc:sldMk cId="3846615358" sldId="718"/>
        </pc:sldMkLst>
        <pc:spChg chg="mod">
          <ac:chgData name="Jakob Stendahl" userId="31c817a6-28e1-4149-b97d-3ea896b0dcbf" providerId="ADAL" clId="{5D0494C1-31A2-41AD-8D3B-F7F6D004FB50}" dt="2024-10-08T12:14:12.699" v="771" actId="20577"/>
          <ac:spMkLst>
            <pc:docMk/>
            <pc:sldMk cId="3846615358" sldId="718"/>
            <ac:spMk id="2" creationId="{094D5BFB-EB90-4775-5E92-CCB2C7B2C87E}"/>
          </ac:spMkLst>
        </pc:sp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1:24:44.780" v="1395"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0:55:14.510" v="78" actId="2057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0:55:14.510" v="78" actId="2057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00:11.042" v="214" actId="2057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0:59:43.581" v="191" actId="2057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05:29.589" v="523" actId="2057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05:29.589" v="523" actId="2057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16:58.580" v="864" actId="2057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16:58.580" v="864" actId="2057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19:10.726" v="947" actId="2057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19:10.726" v="947" actId="2057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1:20:35.510" v="1059" actId="20577"/>
        <pc:sldMkLst>
          <pc:docMk/>
          <pc:sldMk cId="496037095" sldId="711"/>
        </pc:sldMkLst>
        <pc:spChg chg="mod">
          <ac:chgData name="Jakob Stendahl" userId="31c817a6-28e1-4149-b97d-3ea896b0dcbf" providerId="ADAL" clId="{522650BD-5B3E-4986-B6E2-410A29421AF0}" dt="2024-10-08T11:20:35.510" v="1059"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21:07.510" v="1077" actId="2057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21:07.510" v="1077" actId="2057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22:55.846" v="1186" actId="2057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22:16.510" v="1144" actId="2057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24:00.577" v="1331" actId="2057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23:52.908" v="1309" actId="2057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Annette Andresen" userId="fbfb720f-d6f2-45c4-ada2-1b4093edab50" providerId="ADAL" clId="{F60EB4C2-A085-4FFE-86B6-F6C6F02E7113}"/>
    <pc:docChg chg="undo custSel addSld delSld modSld sldOrd">
      <pc:chgData name="Annette Andresen" userId="fbfb720f-d6f2-45c4-ada2-1b4093edab50" providerId="ADAL" clId="{F60EB4C2-A085-4FFE-86B6-F6C6F02E7113}" dt="2024-10-18T12:03:44.552" v="2145" actId="20577"/>
      <pc:docMkLst>
        <pc:docMk/>
      </pc:docMkLst>
      <pc:sldChg chg="modSp mod">
        <pc:chgData name="Annette Andresen" userId="fbfb720f-d6f2-45c4-ada2-1b4093edab50" providerId="ADAL" clId="{F60EB4C2-A085-4FFE-86B6-F6C6F02E7113}" dt="2024-10-17T07:38:31.473" v="113" actId="27636"/>
        <pc:sldMkLst>
          <pc:docMk/>
          <pc:sldMk cId="817747543" sldId="259"/>
        </pc:sldMkLst>
        <pc:spChg chg="mod">
          <ac:chgData name="Annette Andresen" userId="fbfb720f-d6f2-45c4-ada2-1b4093edab50" providerId="ADAL" clId="{F60EB4C2-A085-4FFE-86B6-F6C6F02E7113}" dt="2024-10-17T07:38:31.473" v="113" actId="27636"/>
          <ac:spMkLst>
            <pc:docMk/>
            <pc:sldMk cId="817747543" sldId="259"/>
            <ac:spMk id="6" creationId="{82E0626C-B18D-3DB3-67BD-842B300A6AC3}"/>
          </ac:spMkLst>
        </pc:spChg>
      </pc:sldChg>
      <pc:sldChg chg="delSp modSp mod">
        <pc:chgData name="Annette Andresen" userId="fbfb720f-d6f2-45c4-ada2-1b4093edab50" providerId="ADAL" clId="{F60EB4C2-A085-4FFE-86B6-F6C6F02E7113}" dt="2024-10-18T11:36:46.623" v="2004" actId="20577"/>
        <pc:sldMkLst>
          <pc:docMk/>
          <pc:sldMk cId="918641743" sldId="271"/>
        </pc:sldMkLst>
        <pc:spChg chg="mod">
          <ac:chgData name="Annette Andresen" userId="fbfb720f-d6f2-45c4-ada2-1b4093edab50" providerId="ADAL" clId="{F60EB4C2-A085-4FFE-86B6-F6C6F02E7113}" dt="2024-10-18T11:36:46.623" v="2004" actId="20577"/>
          <ac:spMkLst>
            <pc:docMk/>
            <pc:sldMk cId="918641743" sldId="271"/>
            <ac:spMk id="2" creationId="{698DF20C-0A4A-7232-8B77-899A53D99512}"/>
          </ac:spMkLst>
        </pc:spChg>
        <pc:spChg chg="mod">
          <ac:chgData name="Annette Andresen" userId="fbfb720f-d6f2-45c4-ada2-1b4093edab50" providerId="ADAL" clId="{F60EB4C2-A085-4FFE-86B6-F6C6F02E7113}" dt="2024-10-16T10:27:31.062" v="3" actId="20577"/>
          <ac:spMkLst>
            <pc:docMk/>
            <pc:sldMk cId="918641743" sldId="271"/>
            <ac:spMk id="7" creationId="{964EEC33-ADC3-61EA-8730-2AE95FFFF13E}"/>
          </ac:spMkLst>
        </pc:spChg>
        <pc:picChg chg="del">
          <ac:chgData name="Annette Andresen" userId="fbfb720f-d6f2-45c4-ada2-1b4093edab50" providerId="ADAL" clId="{F60EB4C2-A085-4FFE-86B6-F6C6F02E7113}" dt="2024-10-16T10:27:29.316" v="2" actId="478"/>
          <ac:picMkLst>
            <pc:docMk/>
            <pc:sldMk cId="918641743" sldId="271"/>
            <ac:picMk id="4" creationId="{7E5988E6-3AD5-D55C-9ADA-6BF220BCE382}"/>
          </ac:picMkLst>
        </pc:picChg>
      </pc:sldChg>
      <pc:sldChg chg="modSp mod">
        <pc:chgData name="Annette Andresen" userId="fbfb720f-d6f2-45c4-ada2-1b4093edab50" providerId="ADAL" clId="{F60EB4C2-A085-4FFE-86B6-F6C6F02E7113}" dt="2024-10-18T09:07:22.881" v="1406" actId="20577"/>
        <pc:sldMkLst>
          <pc:docMk/>
          <pc:sldMk cId="149010025" sldId="272"/>
        </pc:sldMkLst>
        <pc:spChg chg="mod">
          <ac:chgData name="Annette Andresen" userId="fbfb720f-d6f2-45c4-ada2-1b4093edab50" providerId="ADAL" clId="{F60EB4C2-A085-4FFE-86B6-F6C6F02E7113}" dt="2024-10-18T09:07:22.881" v="1406" actId="20577"/>
          <ac:spMkLst>
            <pc:docMk/>
            <pc:sldMk cId="149010025" sldId="272"/>
            <ac:spMk id="5" creationId="{FDFA4D25-254D-0FE7-CC09-5A8A6896F351}"/>
          </ac:spMkLst>
        </pc:spChg>
      </pc:sldChg>
      <pc:sldChg chg="modSp add mod ord">
        <pc:chgData name="Annette Andresen" userId="fbfb720f-d6f2-45c4-ada2-1b4093edab50" providerId="ADAL" clId="{F60EB4C2-A085-4FFE-86B6-F6C6F02E7113}" dt="2024-10-18T11:37:07.400" v="2006" actId="1076"/>
        <pc:sldMkLst>
          <pc:docMk/>
          <pc:sldMk cId="326137191" sldId="288"/>
        </pc:sldMkLst>
        <pc:picChg chg="mod">
          <ac:chgData name="Annette Andresen" userId="fbfb720f-d6f2-45c4-ada2-1b4093edab50" providerId="ADAL" clId="{F60EB4C2-A085-4FFE-86B6-F6C6F02E7113}" dt="2024-10-18T11:37:07.400" v="2006" actId="1076"/>
          <ac:picMkLst>
            <pc:docMk/>
            <pc:sldMk cId="326137191" sldId="288"/>
            <ac:picMk id="4" creationId="{8E245A1F-7B91-6550-C403-25D8E75FD845}"/>
          </ac:picMkLst>
        </pc:picChg>
      </pc:sldChg>
      <pc:sldChg chg="addSp delSp modSp mod modNotesTx">
        <pc:chgData name="Annette Andresen" userId="fbfb720f-d6f2-45c4-ada2-1b4093edab50" providerId="ADAL" clId="{F60EB4C2-A085-4FFE-86B6-F6C6F02E7113}" dt="2024-10-18T12:03:44.552" v="2145" actId="20577"/>
        <pc:sldMkLst>
          <pc:docMk/>
          <pc:sldMk cId="2888182501" sldId="297"/>
        </pc:sldMkLst>
        <pc:spChg chg="add mod">
          <ac:chgData name="Annette Andresen" userId="fbfb720f-d6f2-45c4-ada2-1b4093edab50" providerId="ADAL" clId="{F60EB4C2-A085-4FFE-86B6-F6C6F02E7113}" dt="2024-10-18T11:59:46.023" v="2116" actId="113"/>
          <ac:spMkLst>
            <pc:docMk/>
            <pc:sldMk cId="2888182501" sldId="297"/>
            <ac:spMk id="4" creationId="{59984D62-FC77-BDD0-68CE-5D88C389E7BC}"/>
          </ac:spMkLst>
        </pc:spChg>
        <pc:spChg chg="mod">
          <ac:chgData name="Annette Andresen" userId="fbfb720f-d6f2-45c4-ada2-1b4093edab50" providerId="ADAL" clId="{F60EB4C2-A085-4FFE-86B6-F6C6F02E7113}" dt="2024-10-18T12:03:44.552" v="2145" actId="20577"/>
          <ac:spMkLst>
            <pc:docMk/>
            <pc:sldMk cId="2888182501" sldId="297"/>
            <ac:spMk id="6" creationId="{B858147A-F2FE-F278-CEF7-F31EB9335389}"/>
          </ac:spMkLst>
        </pc:spChg>
        <pc:picChg chg="add mod modCrop">
          <ac:chgData name="Annette Andresen" userId="fbfb720f-d6f2-45c4-ada2-1b4093edab50" providerId="ADAL" clId="{F60EB4C2-A085-4FFE-86B6-F6C6F02E7113}" dt="2024-10-18T12:01:07.329" v="2121" actId="14100"/>
          <ac:picMkLst>
            <pc:docMk/>
            <pc:sldMk cId="2888182501" sldId="297"/>
            <ac:picMk id="3" creationId="{093B5476-E604-7BA6-5FF5-9852DE5437E6}"/>
          </ac:picMkLst>
        </pc:picChg>
        <pc:picChg chg="add del mod">
          <ac:chgData name="Annette Andresen" userId="fbfb720f-d6f2-45c4-ada2-1b4093edab50" providerId="ADAL" clId="{F60EB4C2-A085-4FFE-86B6-F6C6F02E7113}" dt="2024-10-16T10:27:57.229" v="13" actId="478"/>
          <ac:picMkLst>
            <pc:docMk/>
            <pc:sldMk cId="2888182501" sldId="297"/>
            <ac:picMk id="3" creationId="{61E2339B-F7C2-E1B6-EC27-AE2297F3231A}"/>
          </ac:picMkLst>
        </pc:picChg>
      </pc:sldChg>
      <pc:sldChg chg="add">
        <pc:chgData name="Annette Andresen" userId="fbfb720f-d6f2-45c4-ada2-1b4093edab50" providerId="ADAL" clId="{F60EB4C2-A085-4FFE-86B6-F6C6F02E7113}" dt="2024-10-16T10:28:16.715" v="15"/>
        <pc:sldMkLst>
          <pc:docMk/>
          <pc:sldMk cId="1091845197" sldId="694"/>
        </pc:sldMkLst>
      </pc:sldChg>
      <pc:sldChg chg="delSp modSp del mod">
        <pc:chgData name="Annette Andresen" userId="fbfb720f-d6f2-45c4-ada2-1b4093edab50" providerId="ADAL" clId="{F60EB4C2-A085-4FFE-86B6-F6C6F02E7113}" dt="2024-10-17T07:39:16.237" v="116" actId="47"/>
        <pc:sldMkLst>
          <pc:docMk/>
          <pc:sldMk cId="778168699" sldId="697"/>
        </pc:sldMkLst>
        <pc:spChg chg="del mod">
          <ac:chgData name="Annette Andresen" userId="fbfb720f-d6f2-45c4-ada2-1b4093edab50" providerId="ADAL" clId="{F60EB4C2-A085-4FFE-86B6-F6C6F02E7113}" dt="2024-10-16T10:27:56.722" v="12"/>
          <ac:spMkLst>
            <pc:docMk/>
            <pc:sldMk cId="778168699" sldId="697"/>
            <ac:spMk id="9" creationId="{0BE529B8-308E-CEB1-EB77-C06DC9F4AC64}"/>
          </ac:spMkLst>
        </pc:spChg>
        <pc:spChg chg="mod">
          <ac:chgData name="Annette Andresen" userId="fbfb720f-d6f2-45c4-ada2-1b4093edab50" providerId="ADAL" clId="{F60EB4C2-A085-4FFE-86B6-F6C6F02E7113}" dt="2024-10-16T10:27:50.693" v="7" actId="6549"/>
          <ac:spMkLst>
            <pc:docMk/>
            <pc:sldMk cId="778168699" sldId="697"/>
            <ac:spMk id="10" creationId="{BAE95793-AAB6-049C-45BB-CB696B70C08D}"/>
          </ac:spMkLst>
        </pc:spChg>
        <pc:picChg chg="del">
          <ac:chgData name="Annette Andresen" userId="fbfb720f-d6f2-45c4-ada2-1b4093edab50" providerId="ADAL" clId="{F60EB4C2-A085-4FFE-86B6-F6C6F02E7113}" dt="2024-10-16T10:27:51.563" v="8" actId="478"/>
          <ac:picMkLst>
            <pc:docMk/>
            <pc:sldMk cId="778168699" sldId="697"/>
            <ac:picMk id="7" creationId="{2301BA71-7658-709E-B4A8-3E7D6063715C}"/>
          </ac:picMkLst>
        </pc:picChg>
        <pc:picChg chg="del">
          <ac:chgData name="Annette Andresen" userId="fbfb720f-d6f2-45c4-ada2-1b4093edab50" providerId="ADAL" clId="{F60EB4C2-A085-4FFE-86B6-F6C6F02E7113}" dt="2024-10-16T10:27:52.317" v="9" actId="478"/>
          <ac:picMkLst>
            <pc:docMk/>
            <pc:sldMk cId="778168699" sldId="697"/>
            <ac:picMk id="1026" creationId="{5DACABA8-CE4D-745D-554F-77D8F1A4A661}"/>
          </ac:picMkLst>
        </pc:picChg>
      </pc:sldChg>
      <pc:sldChg chg="addSp delSp modSp mod modClrScheme chgLayout">
        <pc:chgData name="Annette Andresen" userId="fbfb720f-d6f2-45c4-ada2-1b4093edab50" providerId="ADAL" clId="{F60EB4C2-A085-4FFE-86B6-F6C6F02E7113}" dt="2024-10-18T09:14:01.296" v="1554" actId="12"/>
        <pc:sldMkLst>
          <pc:docMk/>
          <pc:sldMk cId="2828873121" sldId="711"/>
        </pc:sldMkLst>
        <pc:spChg chg="add del mod">
          <ac:chgData name="Annette Andresen" userId="fbfb720f-d6f2-45c4-ada2-1b4093edab50" providerId="ADAL" clId="{F60EB4C2-A085-4FFE-86B6-F6C6F02E7113}" dt="2024-10-17T11:05:09.678" v="681" actId="313"/>
          <ac:spMkLst>
            <pc:docMk/>
            <pc:sldMk cId="2828873121" sldId="711"/>
            <ac:spMk id="3" creationId="{D78B659B-ACAC-0801-5250-8677109CBE9B}"/>
          </ac:spMkLst>
        </pc:spChg>
        <pc:spChg chg="mod ord">
          <ac:chgData name="Annette Andresen" userId="fbfb720f-d6f2-45c4-ada2-1b4093edab50" providerId="ADAL" clId="{F60EB4C2-A085-4FFE-86B6-F6C6F02E7113}" dt="2024-10-18T09:14:01.296" v="1554" actId="12"/>
          <ac:spMkLst>
            <pc:docMk/>
            <pc:sldMk cId="2828873121" sldId="711"/>
            <ac:spMk id="4" creationId="{FAD531BD-FA2D-25A1-0B05-552973063CAE}"/>
          </ac:spMkLst>
        </pc:spChg>
        <pc:spChg chg="add del mod">
          <ac:chgData name="Annette Andresen" userId="fbfb720f-d6f2-45c4-ada2-1b4093edab50" providerId="ADAL" clId="{F60EB4C2-A085-4FFE-86B6-F6C6F02E7113}" dt="2024-10-17T07:49:03.912" v="150" actId="26606"/>
          <ac:spMkLst>
            <pc:docMk/>
            <pc:sldMk cId="2828873121" sldId="711"/>
            <ac:spMk id="9" creationId="{E53EB13C-0C0C-3244-8919-28BD8FAF9D5E}"/>
          </ac:spMkLst>
        </pc:spChg>
        <pc:spChg chg="add del mod">
          <ac:chgData name="Annette Andresen" userId="fbfb720f-d6f2-45c4-ada2-1b4093edab50" providerId="ADAL" clId="{F60EB4C2-A085-4FFE-86B6-F6C6F02E7113}" dt="2024-10-17T07:48:38.329" v="146" actId="26606"/>
          <ac:spMkLst>
            <pc:docMk/>
            <pc:sldMk cId="2828873121" sldId="711"/>
            <ac:spMk id="12" creationId="{E53EB13C-0C0C-3244-8919-28BD8FAF9D5E}"/>
          </ac:spMkLst>
        </pc:spChg>
        <pc:picChg chg="add del mod">
          <ac:chgData name="Annette Andresen" userId="fbfb720f-d6f2-45c4-ada2-1b4093edab50" providerId="ADAL" clId="{F60EB4C2-A085-4FFE-86B6-F6C6F02E7113}" dt="2024-10-17T07:47:04.867" v="140" actId="478"/>
          <ac:picMkLst>
            <pc:docMk/>
            <pc:sldMk cId="2828873121" sldId="711"/>
            <ac:picMk id="5" creationId="{37F80C30-2E90-9211-6014-E59EA1C97380}"/>
          </ac:picMkLst>
        </pc:picChg>
        <pc:picChg chg="add mod">
          <ac:chgData name="Annette Andresen" userId="fbfb720f-d6f2-45c4-ada2-1b4093edab50" providerId="ADAL" clId="{F60EB4C2-A085-4FFE-86B6-F6C6F02E7113}" dt="2024-10-17T07:49:10.899" v="152" actId="14100"/>
          <ac:picMkLst>
            <pc:docMk/>
            <pc:sldMk cId="2828873121" sldId="711"/>
            <ac:picMk id="7" creationId="{98F31EB5-172A-5E60-E92A-04442500AB32}"/>
          </ac:picMkLst>
        </pc:picChg>
      </pc:sldChg>
      <pc:sldChg chg="modSp add mod modNotesTx">
        <pc:chgData name="Annette Andresen" userId="fbfb720f-d6f2-45c4-ada2-1b4093edab50" providerId="ADAL" clId="{F60EB4C2-A085-4FFE-86B6-F6C6F02E7113}" dt="2024-10-17T11:04:25.136" v="647"/>
        <pc:sldMkLst>
          <pc:docMk/>
          <pc:sldMk cId="1499099377" sldId="712"/>
        </pc:sldMkLst>
        <pc:spChg chg="mod">
          <ac:chgData name="Annette Andresen" userId="fbfb720f-d6f2-45c4-ada2-1b4093edab50" providerId="ADAL" clId="{F60EB4C2-A085-4FFE-86B6-F6C6F02E7113}" dt="2024-10-17T07:57:49.255" v="157" actId="27636"/>
          <ac:spMkLst>
            <pc:docMk/>
            <pc:sldMk cId="1499099377" sldId="712"/>
            <ac:spMk id="2" creationId="{07C4C79F-8EF0-FA2D-7027-E46876B34339}"/>
          </ac:spMkLst>
        </pc:spChg>
      </pc:sldChg>
      <pc:sldChg chg="modSp new mod ord modNotesTx">
        <pc:chgData name="Annette Andresen" userId="fbfb720f-d6f2-45c4-ada2-1b4093edab50" providerId="ADAL" clId="{F60EB4C2-A085-4FFE-86B6-F6C6F02E7113}" dt="2024-10-18T09:17:58.749" v="1649" actId="20577"/>
        <pc:sldMkLst>
          <pc:docMk/>
          <pc:sldMk cId="1514571487" sldId="713"/>
        </pc:sldMkLst>
        <pc:spChg chg="mod">
          <ac:chgData name="Annette Andresen" userId="fbfb720f-d6f2-45c4-ada2-1b4093edab50" providerId="ADAL" clId="{F60EB4C2-A085-4FFE-86B6-F6C6F02E7113}" dt="2024-10-18T09:17:58.749" v="1649" actId="20577"/>
          <ac:spMkLst>
            <pc:docMk/>
            <pc:sldMk cId="1514571487" sldId="713"/>
            <ac:spMk id="2" creationId="{FD59A8A5-7D64-A58C-C6DF-88CE8EBD0A03}"/>
          </ac:spMkLst>
        </pc:spChg>
      </pc:sldChg>
      <pc:sldChg chg="delSp modSp add mod modNotesTx">
        <pc:chgData name="Annette Andresen" userId="fbfb720f-d6f2-45c4-ada2-1b4093edab50" providerId="ADAL" clId="{F60EB4C2-A085-4FFE-86B6-F6C6F02E7113}" dt="2024-10-18T09:16:56.785" v="1646" actId="20577"/>
        <pc:sldMkLst>
          <pc:docMk/>
          <pc:sldMk cId="1063766540" sldId="714"/>
        </pc:sldMkLst>
        <pc:spChg chg="mod">
          <ac:chgData name="Annette Andresen" userId="fbfb720f-d6f2-45c4-ada2-1b4093edab50" providerId="ADAL" clId="{F60EB4C2-A085-4FFE-86B6-F6C6F02E7113}" dt="2024-10-17T11:05:34.901" v="717" actId="20577"/>
          <ac:spMkLst>
            <pc:docMk/>
            <pc:sldMk cId="1063766540" sldId="714"/>
            <ac:spMk id="3" creationId="{D78B659B-ACAC-0801-5250-8677109CBE9B}"/>
          </ac:spMkLst>
        </pc:spChg>
        <pc:spChg chg="mod">
          <ac:chgData name="Annette Andresen" userId="fbfb720f-d6f2-45c4-ada2-1b4093edab50" providerId="ADAL" clId="{F60EB4C2-A085-4FFE-86B6-F6C6F02E7113}" dt="2024-10-18T09:16:56.785" v="1646" actId="20577"/>
          <ac:spMkLst>
            <pc:docMk/>
            <pc:sldMk cId="1063766540" sldId="714"/>
            <ac:spMk id="4" creationId="{FAD531BD-FA2D-25A1-0B05-552973063CAE}"/>
          </ac:spMkLst>
        </pc:spChg>
        <pc:picChg chg="del">
          <ac:chgData name="Annette Andresen" userId="fbfb720f-d6f2-45c4-ada2-1b4093edab50" providerId="ADAL" clId="{F60EB4C2-A085-4FFE-86B6-F6C6F02E7113}" dt="2024-10-17T09:22:29.555" v="221" actId="478"/>
          <ac:picMkLst>
            <pc:docMk/>
            <pc:sldMk cId="1063766540" sldId="714"/>
            <ac:picMk id="7" creationId="{98F31EB5-172A-5E60-E92A-04442500AB32}"/>
          </ac:picMkLst>
        </pc:picChg>
      </pc:sldChg>
      <pc:sldChg chg="modSp new mod modNotesTx">
        <pc:chgData name="Annette Andresen" userId="fbfb720f-d6f2-45c4-ada2-1b4093edab50" providerId="ADAL" clId="{F60EB4C2-A085-4FFE-86B6-F6C6F02E7113}" dt="2024-10-17T09:28:42.530" v="383"/>
        <pc:sldMkLst>
          <pc:docMk/>
          <pc:sldMk cId="3400030582" sldId="715"/>
        </pc:sldMkLst>
        <pc:spChg chg="mod">
          <ac:chgData name="Annette Andresen" userId="fbfb720f-d6f2-45c4-ada2-1b4093edab50" providerId="ADAL" clId="{F60EB4C2-A085-4FFE-86B6-F6C6F02E7113}" dt="2024-10-17T09:28:31.104" v="382" actId="20577"/>
          <ac:spMkLst>
            <pc:docMk/>
            <pc:sldMk cId="3400030582" sldId="715"/>
            <ac:spMk id="2" creationId="{DC92F5A1-2104-46FF-385C-E1906E9A29B0}"/>
          </ac:spMkLst>
        </pc:spChg>
      </pc:sldChg>
      <pc:sldChg chg="addSp delSp modSp new mod modClrScheme chgLayout modNotesTx">
        <pc:chgData name="Annette Andresen" userId="fbfb720f-d6f2-45c4-ada2-1b4093edab50" providerId="ADAL" clId="{F60EB4C2-A085-4FFE-86B6-F6C6F02E7113}" dt="2024-10-18T09:21:27.548" v="1769" actId="27636"/>
        <pc:sldMkLst>
          <pc:docMk/>
          <pc:sldMk cId="3265516148" sldId="716"/>
        </pc:sldMkLst>
        <pc:spChg chg="del mod ord">
          <ac:chgData name="Annette Andresen" userId="fbfb720f-d6f2-45c4-ada2-1b4093edab50" providerId="ADAL" clId="{F60EB4C2-A085-4FFE-86B6-F6C6F02E7113}" dt="2024-10-17T09:33:43.491" v="387" actId="700"/>
          <ac:spMkLst>
            <pc:docMk/>
            <pc:sldMk cId="3265516148" sldId="716"/>
            <ac:spMk id="2" creationId="{B7B69F8E-9D9D-F198-B076-BC24AF1BA714}"/>
          </ac:spMkLst>
        </pc:spChg>
        <pc:spChg chg="add mod ord">
          <ac:chgData name="Annette Andresen" userId="fbfb720f-d6f2-45c4-ada2-1b4093edab50" providerId="ADAL" clId="{F60EB4C2-A085-4FFE-86B6-F6C6F02E7113}" dt="2024-10-18T09:18:44.379" v="1663" actId="20577"/>
          <ac:spMkLst>
            <pc:docMk/>
            <pc:sldMk cId="3265516148" sldId="716"/>
            <ac:spMk id="3" creationId="{1C9EB359-E68C-4726-39DD-7D72ED3F0745}"/>
          </ac:spMkLst>
        </pc:spChg>
        <pc:spChg chg="add mod ord">
          <ac:chgData name="Annette Andresen" userId="fbfb720f-d6f2-45c4-ada2-1b4093edab50" providerId="ADAL" clId="{F60EB4C2-A085-4FFE-86B6-F6C6F02E7113}" dt="2024-10-18T09:21:27.548" v="1769" actId="27636"/>
          <ac:spMkLst>
            <pc:docMk/>
            <pc:sldMk cId="3265516148" sldId="716"/>
            <ac:spMk id="4" creationId="{D7411844-4A8D-4BF3-4B53-562E16747807}"/>
          </ac:spMkLst>
        </pc:spChg>
      </pc:sldChg>
      <pc:sldChg chg="modSp new mod">
        <pc:chgData name="Annette Andresen" userId="fbfb720f-d6f2-45c4-ada2-1b4093edab50" providerId="ADAL" clId="{F60EB4C2-A085-4FFE-86B6-F6C6F02E7113}" dt="2024-10-18T09:23:11.882" v="1852" actId="20577"/>
        <pc:sldMkLst>
          <pc:docMk/>
          <pc:sldMk cId="2206103081" sldId="717"/>
        </pc:sldMkLst>
        <pc:spChg chg="mod">
          <ac:chgData name="Annette Andresen" userId="fbfb720f-d6f2-45c4-ada2-1b4093edab50" providerId="ADAL" clId="{F60EB4C2-A085-4FFE-86B6-F6C6F02E7113}" dt="2024-10-18T09:22:34.711" v="1787" actId="20577"/>
          <ac:spMkLst>
            <pc:docMk/>
            <pc:sldMk cId="2206103081" sldId="717"/>
            <ac:spMk id="2" creationId="{48904793-D343-67FB-8DAF-524EA2B8AEA0}"/>
          </ac:spMkLst>
        </pc:spChg>
        <pc:spChg chg="mod">
          <ac:chgData name="Annette Andresen" userId="fbfb720f-d6f2-45c4-ada2-1b4093edab50" providerId="ADAL" clId="{F60EB4C2-A085-4FFE-86B6-F6C6F02E7113}" dt="2024-10-18T09:23:11.882" v="1852" actId="20577"/>
          <ac:spMkLst>
            <pc:docMk/>
            <pc:sldMk cId="2206103081" sldId="717"/>
            <ac:spMk id="3" creationId="{F46E4E38-A54F-ACFA-C7D8-677F7825BF05}"/>
          </ac:spMkLst>
        </pc:spChg>
      </pc:sldChg>
      <pc:sldChg chg="modSp add mod">
        <pc:chgData name="Annette Andresen" userId="fbfb720f-d6f2-45c4-ada2-1b4093edab50" providerId="ADAL" clId="{F60EB4C2-A085-4FFE-86B6-F6C6F02E7113}" dt="2024-10-17T11:10:11.775" v="732" actId="313"/>
        <pc:sldMkLst>
          <pc:docMk/>
          <pc:sldMk cId="3914516472" sldId="718"/>
        </pc:sldMkLst>
        <pc:spChg chg="mod">
          <ac:chgData name="Annette Andresen" userId="fbfb720f-d6f2-45c4-ada2-1b4093edab50" providerId="ADAL" clId="{F60EB4C2-A085-4FFE-86B6-F6C6F02E7113}" dt="2024-10-17T11:10:11.775" v="732" actId="313"/>
          <ac:spMkLst>
            <pc:docMk/>
            <pc:sldMk cId="3914516472" sldId="718"/>
            <ac:spMk id="2" creationId="{DC92F5A1-2104-46FF-385C-E1906E9A29B0}"/>
          </ac:spMkLst>
        </pc:spChg>
      </pc:sldChg>
      <pc:sldChg chg="modSp new mod modNotesTx">
        <pc:chgData name="Annette Andresen" userId="fbfb720f-d6f2-45c4-ada2-1b4093edab50" providerId="ADAL" clId="{F60EB4C2-A085-4FFE-86B6-F6C6F02E7113}" dt="2024-10-17T11:11:40.041" v="737"/>
        <pc:sldMkLst>
          <pc:docMk/>
          <pc:sldMk cId="1265242779" sldId="719"/>
        </pc:sldMkLst>
        <pc:spChg chg="mod">
          <ac:chgData name="Annette Andresen" userId="fbfb720f-d6f2-45c4-ada2-1b4093edab50" providerId="ADAL" clId="{F60EB4C2-A085-4FFE-86B6-F6C6F02E7113}" dt="2024-10-17T09:41:58.200" v="626"/>
          <ac:spMkLst>
            <pc:docMk/>
            <pc:sldMk cId="1265242779" sldId="719"/>
            <ac:spMk id="2" creationId="{81D25D25-FF00-6565-3D10-87C7053D014A}"/>
          </ac:spMkLst>
        </pc:spChg>
      </pc:sldChg>
      <pc:sldChg chg="modSp add mod modNotesTx">
        <pc:chgData name="Annette Andresen" userId="fbfb720f-d6f2-45c4-ada2-1b4093edab50" providerId="ADAL" clId="{F60EB4C2-A085-4FFE-86B6-F6C6F02E7113}" dt="2024-10-17T11:09:41.439" v="728" actId="20577"/>
        <pc:sldMkLst>
          <pc:docMk/>
          <pc:sldMk cId="3834204898" sldId="720"/>
        </pc:sldMkLst>
        <pc:spChg chg="mod">
          <ac:chgData name="Annette Andresen" userId="fbfb720f-d6f2-45c4-ada2-1b4093edab50" providerId="ADAL" clId="{F60EB4C2-A085-4FFE-86B6-F6C6F02E7113}" dt="2024-10-17T11:09:21.683" v="725" actId="313"/>
          <ac:spMkLst>
            <pc:docMk/>
            <pc:sldMk cId="3834204898" sldId="720"/>
            <ac:spMk id="2" creationId="{FD59A8A5-7D64-A58C-C6DF-88CE8EBD0A03}"/>
          </ac:spMkLst>
        </pc:spChg>
      </pc:sldChg>
      <pc:sldChg chg="modSp new mod modNotesTx">
        <pc:chgData name="Annette Andresen" userId="fbfb720f-d6f2-45c4-ada2-1b4093edab50" providerId="ADAL" clId="{F60EB4C2-A085-4FFE-86B6-F6C6F02E7113}" dt="2024-10-18T09:24:22.171" v="1912" actId="20577"/>
        <pc:sldMkLst>
          <pc:docMk/>
          <pc:sldMk cId="757208076" sldId="721"/>
        </pc:sldMkLst>
        <pc:spChg chg="mod">
          <ac:chgData name="Annette Andresen" userId="fbfb720f-d6f2-45c4-ada2-1b4093edab50" providerId="ADAL" clId="{F60EB4C2-A085-4FFE-86B6-F6C6F02E7113}" dt="2024-10-17T11:12:28.200" v="739"/>
          <ac:spMkLst>
            <pc:docMk/>
            <pc:sldMk cId="757208076" sldId="721"/>
            <ac:spMk id="2" creationId="{CDF814C6-18A5-3A72-C256-C5B995BB9CDE}"/>
          </ac:spMkLst>
        </pc:spChg>
      </pc:sldChg>
      <pc:sldChg chg="addSp delSp modSp new mod modClrScheme chgLayout">
        <pc:chgData name="Annette Andresen" userId="fbfb720f-d6f2-45c4-ada2-1b4093edab50" providerId="ADAL" clId="{F60EB4C2-A085-4FFE-86B6-F6C6F02E7113}" dt="2024-10-18T09:27:13.125" v="1994" actId="20577"/>
        <pc:sldMkLst>
          <pc:docMk/>
          <pc:sldMk cId="2504195396" sldId="722"/>
        </pc:sldMkLst>
        <pc:spChg chg="del mod ord">
          <ac:chgData name="Annette Andresen" userId="fbfb720f-d6f2-45c4-ada2-1b4093edab50" providerId="ADAL" clId="{F60EB4C2-A085-4FFE-86B6-F6C6F02E7113}" dt="2024-10-17T11:13:43.854" v="749" actId="700"/>
          <ac:spMkLst>
            <pc:docMk/>
            <pc:sldMk cId="2504195396" sldId="722"/>
            <ac:spMk id="2" creationId="{DB8EFF47-B00E-3F24-67A3-0F0E295129BC}"/>
          </ac:spMkLst>
        </pc:spChg>
        <pc:spChg chg="add mod ord">
          <ac:chgData name="Annette Andresen" userId="fbfb720f-d6f2-45c4-ada2-1b4093edab50" providerId="ADAL" clId="{F60EB4C2-A085-4FFE-86B6-F6C6F02E7113}" dt="2024-10-18T09:26:26.167" v="1927" actId="20577"/>
          <ac:spMkLst>
            <pc:docMk/>
            <pc:sldMk cId="2504195396" sldId="722"/>
            <ac:spMk id="3" creationId="{07DCA719-C458-B988-86D3-FB00D1213049}"/>
          </ac:spMkLst>
        </pc:spChg>
        <pc:spChg chg="add mod ord">
          <ac:chgData name="Annette Andresen" userId="fbfb720f-d6f2-45c4-ada2-1b4093edab50" providerId="ADAL" clId="{F60EB4C2-A085-4FFE-86B6-F6C6F02E7113}" dt="2024-10-18T09:27:13.125" v="1994" actId="20577"/>
          <ac:spMkLst>
            <pc:docMk/>
            <pc:sldMk cId="2504195396" sldId="722"/>
            <ac:spMk id="4" creationId="{BFC24B1F-D2B0-FC04-A919-266578E07433}"/>
          </ac:spMkLst>
        </pc:spChg>
      </pc:sldChg>
      <pc:sldChg chg="modSp add mod">
        <pc:chgData name="Annette Andresen" userId="fbfb720f-d6f2-45c4-ada2-1b4093edab50" providerId="ADAL" clId="{F60EB4C2-A085-4FFE-86B6-F6C6F02E7113}" dt="2024-10-18T09:27:22.398" v="1998" actId="313"/>
        <pc:sldMkLst>
          <pc:docMk/>
          <pc:sldMk cId="1173903288" sldId="723"/>
        </pc:sldMkLst>
        <pc:spChg chg="mod">
          <ac:chgData name="Annette Andresen" userId="fbfb720f-d6f2-45c4-ada2-1b4093edab50" providerId="ADAL" clId="{F60EB4C2-A085-4FFE-86B6-F6C6F02E7113}" dt="2024-10-18T09:27:22.398" v="1998" actId="313"/>
          <ac:spMkLst>
            <pc:docMk/>
            <pc:sldMk cId="1173903288" sldId="723"/>
            <ac:spMk id="2" creationId="{CDF814C6-18A5-3A72-C256-C5B995BB9CDE}"/>
          </ac:spMkLst>
        </pc:spChg>
      </pc:sldChg>
    </pc:docChg>
  </pc:docChgLst>
  <pc:docChgLst>
    <pc:chgData name="Jakob Stendahl" userId="31c817a6-28e1-4149-b97d-3ea896b0dcbf" providerId="ADAL" clId="{2CA9F2CA-9B7D-4928-9DBE-C046DDF30ECF}"/>
    <pc:docChg chg="undo custSel addSld delSld modSld">
      <pc:chgData name="Jakob Stendahl" userId="31c817a6-28e1-4149-b97d-3ea896b0dcbf" providerId="ADAL" clId="{2CA9F2CA-9B7D-4928-9DBE-C046DDF30ECF}" dt="2024-10-18T11:00:24.496" v="457" actId="20577"/>
      <pc:docMkLst>
        <pc:docMk/>
      </pc:docMkLst>
      <pc:sldChg chg="modSp mod">
        <pc:chgData name="Jakob Stendahl" userId="31c817a6-28e1-4149-b97d-3ea896b0dcbf" providerId="ADAL" clId="{2CA9F2CA-9B7D-4928-9DBE-C046DDF30ECF}" dt="2024-10-15T06:46:11.733" v="94" actId="20577"/>
        <pc:sldMkLst>
          <pc:docMk/>
          <pc:sldMk cId="1619754914" sldId="257"/>
        </pc:sldMkLst>
        <pc:spChg chg="mod">
          <ac:chgData name="Jakob Stendahl" userId="31c817a6-28e1-4149-b97d-3ea896b0dcbf" providerId="ADAL" clId="{2CA9F2CA-9B7D-4928-9DBE-C046DDF30ECF}" dt="2024-10-15T06:45:59.898" v="32" actId="20577"/>
          <ac:spMkLst>
            <pc:docMk/>
            <pc:sldMk cId="1619754914" sldId="257"/>
            <ac:spMk id="5" creationId="{09E3482F-E49E-D319-F65F-0592336AE044}"/>
          </ac:spMkLst>
        </pc:spChg>
        <pc:spChg chg="mod">
          <ac:chgData name="Jakob Stendahl" userId="31c817a6-28e1-4149-b97d-3ea896b0dcbf" providerId="ADAL" clId="{2CA9F2CA-9B7D-4928-9DBE-C046DDF30ECF}" dt="2024-10-15T06:46:11.733" v="94" actId="20577"/>
          <ac:spMkLst>
            <pc:docMk/>
            <pc:sldMk cId="1619754914" sldId="257"/>
            <ac:spMk id="6" creationId="{6C1BF536-6851-0691-DB53-D9098910871A}"/>
          </ac:spMkLst>
        </pc:spChg>
      </pc:sldChg>
      <pc:sldChg chg="modSp mod">
        <pc:chgData name="Jakob Stendahl" userId="31c817a6-28e1-4149-b97d-3ea896b0dcbf" providerId="ADAL" clId="{2CA9F2CA-9B7D-4928-9DBE-C046DDF30ECF}" dt="2024-10-15T06:45:54.290" v="30" actId="20577"/>
        <pc:sldMkLst>
          <pc:docMk/>
          <pc:sldMk cId="582151505" sldId="269"/>
        </pc:sldMkLst>
        <pc:spChg chg="mod">
          <ac:chgData name="Jakob Stendahl" userId="31c817a6-28e1-4149-b97d-3ea896b0dcbf" providerId="ADAL" clId="{2CA9F2CA-9B7D-4928-9DBE-C046DDF30ECF}" dt="2024-10-15T06:45:54.290" v="30" actId="20577"/>
          <ac:spMkLst>
            <pc:docMk/>
            <pc:sldMk cId="582151505" sldId="269"/>
            <ac:spMk id="2" creationId="{07C4C79F-8EF0-FA2D-7027-E46876B34339}"/>
          </ac:spMkLst>
        </pc:spChg>
      </pc:sldChg>
      <pc:sldChg chg="addSp delSp modSp mod modNotesTx">
        <pc:chgData name="Jakob Stendahl" userId="31c817a6-28e1-4149-b97d-3ea896b0dcbf" providerId="ADAL" clId="{2CA9F2CA-9B7D-4928-9DBE-C046DDF30ECF}" dt="2024-10-18T11:00:24.496" v="457" actId="20577"/>
        <pc:sldMkLst>
          <pc:docMk/>
          <pc:sldMk cId="918641743" sldId="271"/>
        </pc:sldMkLst>
        <pc:spChg chg="mod">
          <ac:chgData name="Jakob Stendahl" userId="31c817a6-28e1-4149-b97d-3ea896b0dcbf" providerId="ADAL" clId="{2CA9F2CA-9B7D-4928-9DBE-C046DDF30ECF}" dt="2024-10-18T11:00:24.496" v="457" actId="20577"/>
          <ac:spMkLst>
            <pc:docMk/>
            <pc:sldMk cId="918641743" sldId="271"/>
            <ac:spMk id="2" creationId="{698DF20C-0A4A-7232-8B77-899A53D99512}"/>
          </ac:spMkLst>
        </pc:spChg>
        <pc:spChg chg="del">
          <ac:chgData name="Jakob Stendahl" userId="31c817a6-28e1-4149-b97d-3ea896b0dcbf" providerId="ADAL" clId="{2CA9F2CA-9B7D-4928-9DBE-C046DDF30ECF}" dt="2024-10-18T10:47:09.252" v="97" actId="22"/>
          <ac:spMkLst>
            <pc:docMk/>
            <pc:sldMk cId="918641743" sldId="271"/>
            <ac:spMk id="7" creationId="{964EEC33-ADC3-61EA-8730-2AE95FFFF13E}"/>
          </ac:spMkLst>
        </pc:spChg>
        <pc:picChg chg="add mod ord">
          <ac:chgData name="Jakob Stendahl" userId="31c817a6-28e1-4149-b97d-3ea896b0dcbf" providerId="ADAL" clId="{2CA9F2CA-9B7D-4928-9DBE-C046DDF30ECF}" dt="2024-10-18T10:47:19.723" v="102" actId="1035"/>
          <ac:picMkLst>
            <pc:docMk/>
            <pc:sldMk cId="918641743" sldId="271"/>
            <ac:picMk id="4" creationId="{38808B48-5ED7-D9A0-6F7F-179AA3FF6246}"/>
          </ac:picMkLst>
        </pc:picChg>
      </pc:sldChg>
      <pc:sldChg chg="modSp mod">
        <pc:chgData name="Jakob Stendahl" userId="31c817a6-28e1-4149-b97d-3ea896b0dcbf" providerId="ADAL" clId="{2CA9F2CA-9B7D-4928-9DBE-C046DDF30ECF}" dt="2024-10-15T06:44:18.869" v="1" actId="20577"/>
        <pc:sldMkLst>
          <pc:docMk/>
          <pc:sldMk cId="149010025" sldId="272"/>
        </pc:sldMkLst>
        <pc:spChg chg="mod">
          <ac:chgData name="Jakob Stendahl" userId="31c817a6-28e1-4149-b97d-3ea896b0dcbf" providerId="ADAL" clId="{2CA9F2CA-9B7D-4928-9DBE-C046DDF30ECF}" dt="2024-10-15T06:44:18.869" v="1" actId="20577"/>
          <ac:spMkLst>
            <pc:docMk/>
            <pc:sldMk cId="149010025" sldId="272"/>
            <ac:spMk id="5" creationId="{FDFA4D25-254D-0FE7-CC09-5A8A6896F351}"/>
          </ac:spMkLst>
        </pc:spChg>
      </pc:sldChg>
      <pc:sldChg chg="del">
        <pc:chgData name="Jakob Stendahl" userId="31c817a6-28e1-4149-b97d-3ea896b0dcbf" providerId="ADAL" clId="{2CA9F2CA-9B7D-4928-9DBE-C046DDF30ECF}" dt="2024-10-15T06:44:11.755" v="0" actId="47"/>
        <pc:sldMkLst>
          <pc:docMk/>
          <pc:sldMk cId="483574850" sldId="711"/>
        </pc:sldMkLst>
      </pc:sldChg>
      <pc:sldChg chg="addSp delSp modSp new mod modClrScheme chgLayout">
        <pc:chgData name="Jakob Stendahl" userId="31c817a6-28e1-4149-b97d-3ea896b0dcbf" providerId="ADAL" clId="{2CA9F2CA-9B7D-4928-9DBE-C046DDF30ECF}" dt="2024-10-15T07:52:33.210" v="96" actId="700"/>
        <pc:sldMkLst>
          <pc:docMk/>
          <pc:sldMk cId="2828873121" sldId="711"/>
        </pc:sldMkLst>
        <pc:spChg chg="del mod ord">
          <ac:chgData name="Jakob Stendahl" userId="31c817a6-28e1-4149-b97d-3ea896b0dcbf" providerId="ADAL" clId="{2CA9F2CA-9B7D-4928-9DBE-C046DDF30ECF}" dt="2024-10-15T07:52:33.210" v="96" actId="700"/>
          <ac:spMkLst>
            <pc:docMk/>
            <pc:sldMk cId="2828873121" sldId="711"/>
            <ac:spMk id="2" creationId="{A9C5B2A5-DB5A-09EA-3F9E-48DCD27C3EB8}"/>
          </ac:spMkLst>
        </pc:spChg>
        <pc:spChg chg="add mod ord">
          <ac:chgData name="Jakob Stendahl" userId="31c817a6-28e1-4149-b97d-3ea896b0dcbf" providerId="ADAL" clId="{2CA9F2CA-9B7D-4928-9DBE-C046DDF30ECF}" dt="2024-10-15T07:52:33.210" v="96" actId="700"/>
          <ac:spMkLst>
            <pc:docMk/>
            <pc:sldMk cId="2828873121" sldId="711"/>
            <ac:spMk id="3" creationId="{D78B659B-ACAC-0801-5250-8677109CBE9B}"/>
          </ac:spMkLst>
        </pc:spChg>
        <pc:spChg chg="add mod ord">
          <ac:chgData name="Jakob Stendahl" userId="31c817a6-28e1-4149-b97d-3ea896b0dcbf" providerId="ADAL" clId="{2CA9F2CA-9B7D-4928-9DBE-C046DDF30ECF}" dt="2024-10-15T07:52:33.210" v="96" actId="700"/>
          <ac:spMkLst>
            <pc:docMk/>
            <pc:sldMk cId="2828873121" sldId="711"/>
            <ac:spMk id="4" creationId="{FAD531BD-FA2D-25A1-0B05-552973063CAE}"/>
          </ac:spMkLst>
        </pc:spChg>
      </pc:sldChg>
      <pc:sldChg chg="del">
        <pc:chgData name="Jakob Stendahl" userId="31c817a6-28e1-4149-b97d-3ea896b0dcbf" providerId="ADAL" clId="{2CA9F2CA-9B7D-4928-9DBE-C046DDF30ECF}" dt="2024-10-15T06:44:11.755" v="0" actId="47"/>
        <pc:sldMkLst>
          <pc:docMk/>
          <pc:sldMk cId="3404158304" sldId="712"/>
        </pc:sldMkLst>
      </pc:sldChg>
      <pc:sldChg chg="del">
        <pc:chgData name="Jakob Stendahl" userId="31c817a6-28e1-4149-b97d-3ea896b0dcbf" providerId="ADAL" clId="{2CA9F2CA-9B7D-4928-9DBE-C046DDF30ECF}" dt="2024-10-15T06:44:11.755" v="0" actId="47"/>
        <pc:sldMkLst>
          <pc:docMk/>
          <pc:sldMk cId="3023521810" sldId="713"/>
        </pc:sldMkLst>
      </pc:sldChg>
      <pc:sldChg chg="del">
        <pc:chgData name="Jakob Stendahl" userId="31c817a6-28e1-4149-b97d-3ea896b0dcbf" providerId="ADAL" clId="{2CA9F2CA-9B7D-4928-9DBE-C046DDF30ECF}" dt="2024-10-15T06:44:11.755" v="0" actId="47"/>
        <pc:sldMkLst>
          <pc:docMk/>
          <pc:sldMk cId="2702742182" sldId="714"/>
        </pc:sldMkLst>
      </pc:sldChg>
      <pc:sldChg chg="del">
        <pc:chgData name="Jakob Stendahl" userId="31c817a6-28e1-4149-b97d-3ea896b0dcbf" providerId="ADAL" clId="{2CA9F2CA-9B7D-4928-9DBE-C046DDF30ECF}" dt="2024-10-15T06:44:11.755" v="0" actId="47"/>
        <pc:sldMkLst>
          <pc:docMk/>
          <pc:sldMk cId="1291787470" sldId="715"/>
        </pc:sldMkLst>
      </pc:sldChg>
      <pc:sldChg chg="del">
        <pc:chgData name="Jakob Stendahl" userId="31c817a6-28e1-4149-b97d-3ea896b0dcbf" providerId="ADAL" clId="{2CA9F2CA-9B7D-4928-9DBE-C046DDF30ECF}" dt="2024-10-15T06:44:11.755" v="0" actId="47"/>
        <pc:sldMkLst>
          <pc:docMk/>
          <pc:sldMk cId="1383022472" sldId="716"/>
        </pc:sldMkLst>
      </pc:sldChg>
      <pc:sldChg chg="del">
        <pc:chgData name="Jakob Stendahl" userId="31c817a6-28e1-4149-b97d-3ea896b0dcbf" providerId="ADAL" clId="{2CA9F2CA-9B7D-4928-9DBE-C046DDF30ECF}" dt="2024-10-15T06:44:11.755" v="0" actId="47"/>
        <pc:sldMkLst>
          <pc:docMk/>
          <pc:sldMk cId="2700694520" sldId="717"/>
        </pc:sldMkLst>
      </pc:sldChg>
      <pc:sldChg chg="del">
        <pc:chgData name="Jakob Stendahl" userId="31c817a6-28e1-4149-b97d-3ea896b0dcbf" providerId="ADAL" clId="{2CA9F2CA-9B7D-4928-9DBE-C046DDF30ECF}" dt="2024-10-15T06:44:11.755" v="0" actId="47"/>
        <pc:sldMkLst>
          <pc:docMk/>
          <pc:sldMk cId="3738159161" sldId="718"/>
        </pc:sldMkLst>
      </pc:sldChg>
      <pc:sldChg chg="del">
        <pc:chgData name="Jakob Stendahl" userId="31c817a6-28e1-4149-b97d-3ea896b0dcbf" providerId="ADAL" clId="{2CA9F2CA-9B7D-4928-9DBE-C046DDF30ECF}" dt="2024-10-15T06:44:11.755" v="0" actId="47"/>
        <pc:sldMkLst>
          <pc:docMk/>
          <pc:sldMk cId="1255417973" sldId="719"/>
        </pc:sldMkLst>
      </pc:sldChg>
      <pc:sldChg chg="del">
        <pc:chgData name="Jakob Stendahl" userId="31c817a6-28e1-4149-b97d-3ea896b0dcbf" providerId="ADAL" clId="{2CA9F2CA-9B7D-4928-9DBE-C046DDF30ECF}" dt="2024-10-15T06:44:11.755" v="0" actId="47"/>
        <pc:sldMkLst>
          <pc:docMk/>
          <pc:sldMk cId="2044914265" sldId="720"/>
        </pc:sldMkLst>
      </pc:sldChg>
      <pc:sldChg chg="del">
        <pc:chgData name="Jakob Stendahl" userId="31c817a6-28e1-4149-b97d-3ea896b0dcbf" providerId="ADAL" clId="{2CA9F2CA-9B7D-4928-9DBE-C046DDF30ECF}" dt="2024-10-15T06:44:11.755" v="0" actId="47"/>
        <pc:sldMkLst>
          <pc:docMk/>
          <pc:sldMk cId="2477823438" sldId="721"/>
        </pc:sldMkLst>
      </pc:sldChg>
      <pc:sldChg chg="del">
        <pc:chgData name="Jakob Stendahl" userId="31c817a6-28e1-4149-b97d-3ea896b0dcbf" providerId="ADAL" clId="{2CA9F2CA-9B7D-4928-9DBE-C046DDF30ECF}" dt="2024-10-15T06:44:11.755" v="0" actId="47"/>
        <pc:sldMkLst>
          <pc:docMk/>
          <pc:sldMk cId="1282846188" sldId="722"/>
        </pc:sldMkLst>
      </pc:sldChg>
      <pc:sldChg chg="del">
        <pc:chgData name="Jakob Stendahl" userId="31c817a6-28e1-4149-b97d-3ea896b0dcbf" providerId="ADAL" clId="{2CA9F2CA-9B7D-4928-9DBE-C046DDF30ECF}" dt="2024-10-15T06:44:11.755" v="0" actId="47"/>
        <pc:sldMkLst>
          <pc:docMk/>
          <pc:sldMk cId="1305415065" sldId="723"/>
        </pc:sldMkLst>
      </pc:sldChg>
      <pc:sldChg chg="del">
        <pc:chgData name="Jakob Stendahl" userId="31c817a6-28e1-4149-b97d-3ea896b0dcbf" providerId="ADAL" clId="{2CA9F2CA-9B7D-4928-9DBE-C046DDF30ECF}" dt="2024-10-15T06:44:11.755" v="0" actId="47"/>
        <pc:sldMkLst>
          <pc:docMk/>
          <pc:sldMk cId="1356076489" sldId="724"/>
        </pc:sldMkLst>
      </pc:sldChg>
      <pc:sldChg chg="del">
        <pc:chgData name="Jakob Stendahl" userId="31c817a6-28e1-4149-b97d-3ea896b0dcbf" providerId="ADAL" clId="{2CA9F2CA-9B7D-4928-9DBE-C046DDF30ECF}" dt="2024-10-15T06:44:11.755" v="0" actId="47"/>
        <pc:sldMkLst>
          <pc:docMk/>
          <pc:sldMk cId="1501497244" sldId="725"/>
        </pc:sldMkLst>
      </pc:sldChg>
    </pc:docChg>
  </pc:docChgLst>
  <pc:docChgLst>
    <pc:chgData name="Annette Andresen" userId="fbfb720f-d6f2-45c4-ada2-1b4093edab50" providerId="ADAL" clId="{0089A0B6-7817-47AB-A83B-2A85E68EBB4B}"/>
    <pc:docChg chg="custSel modSld">
      <pc:chgData name="Annette Andresen" userId="fbfb720f-d6f2-45c4-ada2-1b4093edab50" providerId="ADAL" clId="{0089A0B6-7817-47AB-A83B-2A85E68EBB4B}" dt="2024-11-04T13:54:33.134" v="44" actId="255"/>
      <pc:docMkLst>
        <pc:docMk/>
      </pc:docMkLst>
      <pc:sldChg chg="modSp mod">
        <pc:chgData name="Annette Andresen" userId="fbfb720f-d6f2-45c4-ada2-1b4093edab50" providerId="ADAL" clId="{0089A0B6-7817-47AB-A83B-2A85E68EBB4B}" dt="2024-11-04T12:42:56.763" v="9" actId="1076"/>
        <pc:sldMkLst>
          <pc:docMk/>
          <pc:sldMk cId="817747543" sldId="259"/>
        </pc:sldMkLst>
        <pc:spChg chg="mod">
          <ac:chgData name="Annette Andresen" userId="fbfb720f-d6f2-45c4-ada2-1b4093edab50" providerId="ADAL" clId="{0089A0B6-7817-47AB-A83B-2A85E68EBB4B}" dt="2024-11-04T12:42:56.763" v="9" actId="1076"/>
          <ac:spMkLst>
            <pc:docMk/>
            <pc:sldMk cId="817747543" sldId="259"/>
            <ac:spMk id="10" creationId="{3F75F23C-71C8-E007-C6FD-E2B3E2350B76}"/>
          </ac:spMkLst>
        </pc:spChg>
      </pc:sldChg>
      <pc:sldChg chg="modSp mod">
        <pc:chgData name="Annette Andresen" userId="fbfb720f-d6f2-45c4-ada2-1b4093edab50" providerId="ADAL" clId="{0089A0B6-7817-47AB-A83B-2A85E68EBB4B}" dt="2024-11-04T13:52:37.033" v="22" actId="255"/>
        <pc:sldMkLst>
          <pc:docMk/>
          <pc:sldMk cId="654937000" sldId="262"/>
        </pc:sldMkLst>
        <pc:spChg chg="mod">
          <ac:chgData name="Annette Andresen" userId="fbfb720f-d6f2-45c4-ada2-1b4093edab50" providerId="ADAL" clId="{0089A0B6-7817-47AB-A83B-2A85E68EBB4B}" dt="2024-11-04T13:52:37.033" v="22" actId="255"/>
          <ac:spMkLst>
            <pc:docMk/>
            <pc:sldMk cId="654937000" sldId="262"/>
            <ac:spMk id="2" creationId="{9B83B757-E8B8-1ACE-82B7-737C73F22E8E}"/>
          </ac:spMkLst>
        </pc:spChg>
      </pc:sldChg>
      <pc:sldChg chg="modSp mod">
        <pc:chgData name="Annette Andresen" userId="fbfb720f-d6f2-45c4-ada2-1b4093edab50" providerId="ADAL" clId="{0089A0B6-7817-47AB-A83B-2A85E68EBB4B}" dt="2024-11-04T13:34:12.668" v="10" actId="255"/>
        <pc:sldMkLst>
          <pc:docMk/>
          <pc:sldMk cId="1474154833" sldId="263"/>
        </pc:sldMkLst>
        <pc:spChg chg="mod">
          <ac:chgData name="Annette Andresen" userId="fbfb720f-d6f2-45c4-ada2-1b4093edab50" providerId="ADAL" clId="{0089A0B6-7817-47AB-A83B-2A85E68EBB4B}" dt="2024-11-04T13:34:12.668" v="10" actId="255"/>
          <ac:spMkLst>
            <pc:docMk/>
            <pc:sldMk cId="1474154833" sldId="263"/>
            <ac:spMk id="5" creationId="{CE802BB1-F9C9-58D4-DB58-C74050B34B94}"/>
          </ac:spMkLst>
        </pc:spChg>
      </pc:sldChg>
      <pc:sldChg chg="modSp mod">
        <pc:chgData name="Annette Andresen" userId="fbfb720f-d6f2-45c4-ada2-1b4093edab50" providerId="ADAL" clId="{0089A0B6-7817-47AB-A83B-2A85E68EBB4B}" dt="2024-11-04T13:34:24.246" v="12" actId="790"/>
        <pc:sldMkLst>
          <pc:docMk/>
          <pc:sldMk cId="526117444" sldId="264"/>
        </pc:sldMkLst>
        <pc:spChg chg="mod">
          <ac:chgData name="Annette Andresen" userId="fbfb720f-d6f2-45c4-ada2-1b4093edab50" providerId="ADAL" clId="{0089A0B6-7817-47AB-A83B-2A85E68EBB4B}" dt="2024-11-04T13:34:24.246" v="12" actId="790"/>
          <ac:spMkLst>
            <pc:docMk/>
            <pc:sldMk cId="526117444" sldId="264"/>
            <ac:spMk id="3" creationId="{A169A0D3-5164-2EEF-F98C-D89EFEEA6E4E}"/>
          </ac:spMkLst>
        </pc:spChg>
      </pc:sldChg>
      <pc:sldChg chg="modSp mod">
        <pc:chgData name="Annette Andresen" userId="fbfb720f-d6f2-45c4-ada2-1b4093edab50" providerId="ADAL" clId="{0089A0B6-7817-47AB-A83B-2A85E68EBB4B}" dt="2024-11-04T13:52:48.640" v="24" actId="255"/>
        <pc:sldMkLst>
          <pc:docMk/>
          <pc:sldMk cId="582151505" sldId="269"/>
        </pc:sldMkLst>
        <pc:spChg chg="mod">
          <ac:chgData name="Annette Andresen" userId="fbfb720f-d6f2-45c4-ada2-1b4093edab50" providerId="ADAL" clId="{0089A0B6-7817-47AB-A83B-2A85E68EBB4B}" dt="2024-11-04T13:52:48.640" v="24" actId="255"/>
          <ac:spMkLst>
            <pc:docMk/>
            <pc:sldMk cId="582151505" sldId="269"/>
            <ac:spMk id="2" creationId="{07C4C79F-8EF0-FA2D-7027-E46876B34339}"/>
          </ac:spMkLst>
        </pc:spChg>
      </pc:sldChg>
      <pc:sldChg chg="modSp mod">
        <pc:chgData name="Annette Andresen" userId="fbfb720f-d6f2-45c4-ada2-1b4093edab50" providerId="ADAL" clId="{0089A0B6-7817-47AB-A83B-2A85E68EBB4B}" dt="2024-11-04T13:54:33.134" v="44" actId="255"/>
        <pc:sldMkLst>
          <pc:docMk/>
          <pc:sldMk cId="543551989" sldId="276"/>
        </pc:sldMkLst>
        <pc:spChg chg="mod">
          <ac:chgData name="Annette Andresen" userId="fbfb720f-d6f2-45c4-ada2-1b4093edab50" providerId="ADAL" clId="{0089A0B6-7817-47AB-A83B-2A85E68EBB4B}" dt="2024-11-04T13:54:33.134" v="44" actId="255"/>
          <ac:spMkLst>
            <pc:docMk/>
            <pc:sldMk cId="543551989" sldId="276"/>
            <ac:spMk id="2" creationId="{BFAE2B55-378B-C378-F6E0-1540B5A4E55A}"/>
          </ac:spMkLst>
        </pc:spChg>
      </pc:sldChg>
      <pc:sldChg chg="modSp mod">
        <pc:chgData name="Annette Andresen" userId="fbfb720f-d6f2-45c4-ada2-1b4093edab50" providerId="ADAL" clId="{0089A0B6-7817-47AB-A83B-2A85E68EBB4B}" dt="2024-11-04T13:34:32.636" v="16" actId="27636"/>
        <pc:sldMkLst>
          <pc:docMk/>
          <pc:sldMk cId="246191720" sldId="281"/>
        </pc:sldMkLst>
        <pc:spChg chg="mod">
          <ac:chgData name="Annette Andresen" userId="fbfb720f-d6f2-45c4-ada2-1b4093edab50" providerId="ADAL" clId="{0089A0B6-7817-47AB-A83B-2A85E68EBB4B}" dt="2024-11-04T13:34:28.443" v="13" actId="255"/>
          <ac:spMkLst>
            <pc:docMk/>
            <pc:sldMk cId="246191720" sldId="281"/>
            <ac:spMk id="2" creationId="{D42ABC9C-096B-ED94-9E4E-5F2A4B8F8A92}"/>
          </ac:spMkLst>
        </pc:spChg>
        <pc:spChg chg="mod">
          <ac:chgData name="Annette Andresen" userId="fbfb720f-d6f2-45c4-ada2-1b4093edab50" providerId="ADAL" clId="{0089A0B6-7817-47AB-A83B-2A85E68EBB4B}" dt="2024-11-04T13:34:32.636" v="16" actId="27636"/>
          <ac:spMkLst>
            <pc:docMk/>
            <pc:sldMk cId="246191720" sldId="281"/>
            <ac:spMk id="3" creationId="{AF37BBE6-F0FF-62A3-2B20-A4F8C790AB31}"/>
          </ac:spMkLst>
        </pc:spChg>
      </pc:sldChg>
      <pc:sldChg chg="modSp mod">
        <pc:chgData name="Annette Andresen" userId="fbfb720f-d6f2-45c4-ada2-1b4093edab50" providerId="ADAL" clId="{0089A0B6-7817-47AB-A83B-2A85E68EBB4B}" dt="2024-11-04T13:53:04.210" v="26" actId="255"/>
        <pc:sldMkLst>
          <pc:docMk/>
          <pc:sldMk cId="326137191" sldId="288"/>
        </pc:sldMkLst>
        <pc:spChg chg="mod">
          <ac:chgData name="Annette Andresen" userId="fbfb720f-d6f2-45c4-ada2-1b4093edab50" providerId="ADAL" clId="{0089A0B6-7817-47AB-A83B-2A85E68EBB4B}" dt="2024-11-04T13:53:04.210" v="26" actId="255"/>
          <ac:spMkLst>
            <pc:docMk/>
            <pc:sldMk cId="326137191" sldId="288"/>
            <ac:spMk id="2" creationId="{1E7AE58D-FAAA-C975-EB51-63CBF44D4C32}"/>
          </ac:spMkLst>
        </pc:spChg>
      </pc:sldChg>
      <pc:sldChg chg="modSp mod">
        <pc:chgData name="Annette Andresen" userId="fbfb720f-d6f2-45c4-ada2-1b4093edab50" providerId="ADAL" clId="{0089A0B6-7817-47AB-A83B-2A85E68EBB4B}" dt="2024-11-04T13:52:42.589" v="23" actId="255"/>
        <pc:sldMkLst>
          <pc:docMk/>
          <pc:sldMk cId="2269832773" sldId="294"/>
        </pc:sldMkLst>
        <pc:spChg chg="mod">
          <ac:chgData name="Annette Andresen" userId="fbfb720f-d6f2-45c4-ada2-1b4093edab50" providerId="ADAL" clId="{0089A0B6-7817-47AB-A83B-2A85E68EBB4B}" dt="2024-11-04T13:52:42.589" v="23" actId="255"/>
          <ac:spMkLst>
            <pc:docMk/>
            <pc:sldMk cId="2269832773" sldId="294"/>
            <ac:spMk id="2" creationId="{9B83B757-E8B8-1ACE-82B7-737C73F22E8E}"/>
          </ac:spMkLst>
        </pc:spChg>
      </pc:sldChg>
      <pc:sldChg chg="modSp mod">
        <pc:chgData name="Annette Andresen" userId="fbfb720f-d6f2-45c4-ada2-1b4093edab50" providerId="ADAL" clId="{0089A0B6-7817-47AB-A83B-2A85E68EBB4B}" dt="2024-11-04T13:52:32.689" v="21" actId="255"/>
        <pc:sldMkLst>
          <pc:docMk/>
          <pc:sldMk cId="853183168" sldId="303"/>
        </pc:sldMkLst>
        <pc:spChg chg="mod">
          <ac:chgData name="Annette Andresen" userId="fbfb720f-d6f2-45c4-ada2-1b4093edab50" providerId="ADAL" clId="{0089A0B6-7817-47AB-A83B-2A85E68EBB4B}" dt="2024-11-04T13:52:32.689" v="21" actId="255"/>
          <ac:spMkLst>
            <pc:docMk/>
            <pc:sldMk cId="853183168" sldId="303"/>
            <ac:spMk id="5" creationId="{CE802BB1-F9C9-58D4-DB58-C74050B34B94}"/>
          </ac:spMkLst>
        </pc:spChg>
      </pc:sldChg>
      <pc:sldChg chg="modSp mod">
        <pc:chgData name="Annette Andresen" userId="fbfb720f-d6f2-45c4-ada2-1b4093edab50" providerId="ADAL" clId="{0089A0B6-7817-47AB-A83B-2A85E68EBB4B}" dt="2024-11-04T13:52:59.282" v="25" actId="255"/>
        <pc:sldMkLst>
          <pc:docMk/>
          <pc:sldMk cId="2704841089" sldId="678"/>
        </pc:sldMkLst>
        <pc:spChg chg="mod">
          <ac:chgData name="Annette Andresen" userId="fbfb720f-d6f2-45c4-ada2-1b4093edab50" providerId="ADAL" clId="{0089A0B6-7817-47AB-A83B-2A85E68EBB4B}" dt="2024-11-04T13:52:59.282" v="25" actId="255"/>
          <ac:spMkLst>
            <pc:docMk/>
            <pc:sldMk cId="2704841089" sldId="678"/>
            <ac:spMk id="2" creationId="{ACB75CB9-D2CF-5C3F-0BC0-4666F9403453}"/>
          </ac:spMkLst>
        </pc:spChg>
      </pc:sldChg>
      <pc:sldChg chg="modSp mod">
        <pc:chgData name="Annette Andresen" userId="fbfb720f-d6f2-45c4-ada2-1b4093edab50" providerId="ADAL" clId="{0089A0B6-7817-47AB-A83B-2A85E68EBB4B}" dt="2024-11-04T13:34:45.972" v="20" actId="255"/>
        <pc:sldMkLst>
          <pc:docMk/>
          <pc:sldMk cId="1091845197" sldId="694"/>
        </pc:sldMkLst>
        <pc:spChg chg="mod">
          <ac:chgData name="Annette Andresen" userId="fbfb720f-d6f2-45c4-ada2-1b4093edab50" providerId="ADAL" clId="{0089A0B6-7817-47AB-A83B-2A85E68EBB4B}" dt="2024-11-04T13:34:36.904" v="17" actId="255"/>
          <ac:spMkLst>
            <pc:docMk/>
            <pc:sldMk cId="1091845197" sldId="694"/>
            <ac:spMk id="2" creationId="{D42ABC9C-096B-ED94-9E4E-5F2A4B8F8A92}"/>
          </ac:spMkLst>
        </pc:spChg>
        <pc:spChg chg="mod">
          <ac:chgData name="Annette Andresen" userId="fbfb720f-d6f2-45c4-ada2-1b4093edab50" providerId="ADAL" clId="{0089A0B6-7817-47AB-A83B-2A85E68EBB4B}" dt="2024-11-04T13:34:45.972" v="20" actId="255"/>
          <ac:spMkLst>
            <pc:docMk/>
            <pc:sldMk cId="1091845197" sldId="694"/>
            <ac:spMk id="3" creationId="{AF37BBE6-F0FF-62A3-2B20-A4F8C790AB31}"/>
          </ac:spMkLst>
        </pc:spChg>
      </pc:sldChg>
      <pc:sldChg chg="modSp mod">
        <pc:chgData name="Annette Andresen" userId="fbfb720f-d6f2-45c4-ada2-1b4093edab50" providerId="ADAL" clId="{0089A0B6-7817-47AB-A83B-2A85E68EBB4B}" dt="2024-11-04T13:53:11.594" v="27" actId="255"/>
        <pc:sldMkLst>
          <pc:docMk/>
          <pc:sldMk cId="3576507299" sldId="695"/>
        </pc:sldMkLst>
        <pc:spChg chg="mod">
          <ac:chgData name="Annette Andresen" userId="fbfb720f-d6f2-45c4-ada2-1b4093edab50" providerId="ADAL" clId="{0089A0B6-7817-47AB-A83B-2A85E68EBB4B}" dt="2024-11-04T13:53:11.594" v="27" actId="255"/>
          <ac:spMkLst>
            <pc:docMk/>
            <pc:sldMk cId="3576507299" sldId="695"/>
            <ac:spMk id="2" creationId="{07C4C79F-8EF0-FA2D-7027-E46876B34339}"/>
          </ac:spMkLst>
        </pc:spChg>
      </pc:sldChg>
      <pc:sldChg chg="modSp mod">
        <pc:chgData name="Annette Andresen" userId="fbfb720f-d6f2-45c4-ada2-1b4093edab50" providerId="ADAL" clId="{0089A0B6-7817-47AB-A83B-2A85E68EBB4B}" dt="2024-11-04T13:54:28.678" v="43" actId="255"/>
        <pc:sldMkLst>
          <pc:docMk/>
          <pc:sldMk cId="655424281" sldId="710"/>
        </pc:sldMkLst>
        <pc:spChg chg="mod">
          <ac:chgData name="Annette Andresen" userId="fbfb720f-d6f2-45c4-ada2-1b4093edab50" providerId="ADAL" clId="{0089A0B6-7817-47AB-A83B-2A85E68EBB4B}" dt="2024-11-04T13:54:28.678" v="43" actId="255"/>
          <ac:spMkLst>
            <pc:docMk/>
            <pc:sldMk cId="655424281" sldId="710"/>
            <ac:spMk id="2" creationId="{AE2F24F1-8824-1A65-9E53-381B9FD2888C}"/>
          </ac:spMkLst>
        </pc:spChg>
      </pc:sldChg>
      <pc:sldChg chg="modSp mod">
        <pc:chgData name="Annette Andresen" userId="fbfb720f-d6f2-45c4-ada2-1b4093edab50" providerId="ADAL" clId="{0089A0B6-7817-47AB-A83B-2A85E68EBB4B}" dt="2024-11-04T13:53:18.048" v="28" actId="255"/>
        <pc:sldMkLst>
          <pc:docMk/>
          <pc:sldMk cId="2828873121" sldId="711"/>
        </pc:sldMkLst>
        <pc:spChg chg="mod">
          <ac:chgData name="Annette Andresen" userId="fbfb720f-d6f2-45c4-ada2-1b4093edab50" providerId="ADAL" clId="{0089A0B6-7817-47AB-A83B-2A85E68EBB4B}" dt="2024-11-04T13:53:18.048" v="28" actId="255"/>
          <ac:spMkLst>
            <pc:docMk/>
            <pc:sldMk cId="2828873121" sldId="711"/>
            <ac:spMk id="3" creationId="{D78B659B-ACAC-0801-5250-8677109CBE9B}"/>
          </ac:spMkLst>
        </pc:spChg>
      </pc:sldChg>
      <pc:sldChg chg="modSp mod">
        <pc:chgData name="Annette Andresen" userId="fbfb720f-d6f2-45c4-ada2-1b4093edab50" providerId="ADAL" clId="{0089A0B6-7817-47AB-A83B-2A85E68EBB4B}" dt="2024-11-04T13:53:24.554" v="30" actId="255"/>
        <pc:sldMkLst>
          <pc:docMk/>
          <pc:sldMk cId="1499099377" sldId="712"/>
        </pc:sldMkLst>
        <pc:spChg chg="mod">
          <ac:chgData name="Annette Andresen" userId="fbfb720f-d6f2-45c4-ada2-1b4093edab50" providerId="ADAL" clId="{0089A0B6-7817-47AB-A83B-2A85E68EBB4B}" dt="2024-11-04T13:53:24.554" v="30" actId="255"/>
          <ac:spMkLst>
            <pc:docMk/>
            <pc:sldMk cId="1499099377" sldId="712"/>
            <ac:spMk id="2" creationId="{07C4C79F-8EF0-FA2D-7027-E46876B34339}"/>
          </ac:spMkLst>
        </pc:spChg>
      </pc:sldChg>
      <pc:sldChg chg="modSp mod">
        <pc:chgData name="Annette Andresen" userId="fbfb720f-d6f2-45c4-ada2-1b4093edab50" providerId="ADAL" clId="{0089A0B6-7817-47AB-A83B-2A85E68EBB4B}" dt="2024-11-04T13:53:38.547" v="33" actId="255"/>
        <pc:sldMkLst>
          <pc:docMk/>
          <pc:sldMk cId="1514571487" sldId="713"/>
        </pc:sldMkLst>
        <pc:spChg chg="mod">
          <ac:chgData name="Annette Andresen" userId="fbfb720f-d6f2-45c4-ada2-1b4093edab50" providerId="ADAL" clId="{0089A0B6-7817-47AB-A83B-2A85E68EBB4B}" dt="2024-11-04T13:53:38.547" v="33" actId="255"/>
          <ac:spMkLst>
            <pc:docMk/>
            <pc:sldMk cId="1514571487" sldId="713"/>
            <ac:spMk id="2" creationId="{FD59A8A5-7D64-A58C-C6DF-88CE8EBD0A03}"/>
          </ac:spMkLst>
        </pc:spChg>
      </pc:sldChg>
      <pc:sldChg chg="modSp mod">
        <pc:chgData name="Annette Andresen" userId="fbfb720f-d6f2-45c4-ada2-1b4093edab50" providerId="ADAL" clId="{0089A0B6-7817-47AB-A83B-2A85E68EBB4B}" dt="2024-11-04T13:53:34.476" v="32" actId="255"/>
        <pc:sldMkLst>
          <pc:docMk/>
          <pc:sldMk cId="1063766540" sldId="714"/>
        </pc:sldMkLst>
        <pc:spChg chg="mod">
          <ac:chgData name="Annette Andresen" userId="fbfb720f-d6f2-45c4-ada2-1b4093edab50" providerId="ADAL" clId="{0089A0B6-7817-47AB-A83B-2A85E68EBB4B}" dt="2024-11-04T13:53:34.476" v="32" actId="255"/>
          <ac:spMkLst>
            <pc:docMk/>
            <pc:sldMk cId="1063766540" sldId="714"/>
            <ac:spMk id="3" creationId="{D78B659B-ACAC-0801-5250-8677109CBE9B}"/>
          </ac:spMkLst>
        </pc:spChg>
      </pc:sldChg>
      <pc:sldChg chg="modSp mod">
        <pc:chgData name="Annette Andresen" userId="fbfb720f-d6f2-45c4-ada2-1b4093edab50" providerId="ADAL" clId="{0089A0B6-7817-47AB-A83B-2A85E68EBB4B}" dt="2024-11-04T13:53:29.504" v="31" actId="255"/>
        <pc:sldMkLst>
          <pc:docMk/>
          <pc:sldMk cId="3400030582" sldId="715"/>
        </pc:sldMkLst>
        <pc:spChg chg="mod">
          <ac:chgData name="Annette Andresen" userId="fbfb720f-d6f2-45c4-ada2-1b4093edab50" providerId="ADAL" clId="{0089A0B6-7817-47AB-A83B-2A85E68EBB4B}" dt="2024-11-04T13:53:29.504" v="31" actId="255"/>
          <ac:spMkLst>
            <pc:docMk/>
            <pc:sldMk cId="3400030582" sldId="715"/>
            <ac:spMk id="2" creationId="{DC92F5A1-2104-46FF-385C-E1906E9A29B0}"/>
          </ac:spMkLst>
        </pc:spChg>
      </pc:sldChg>
      <pc:sldChg chg="modSp mod">
        <pc:chgData name="Annette Andresen" userId="fbfb720f-d6f2-45c4-ada2-1b4093edab50" providerId="ADAL" clId="{0089A0B6-7817-47AB-A83B-2A85E68EBB4B}" dt="2024-11-04T13:53:44.309" v="34" actId="255"/>
        <pc:sldMkLst>
          <pc:docMk/>
          <pc:sldMk cId="3265516148" sldId="716"/>
        </pc:sldMkLst>
        <pc:spChg chg="mod">
          <ac:chgData name="Annette Andresen" userId="fbfb720f-d6f2-45c4-ada2-1b4093edab50" providerId="ADAL" clId="{0089A0B6-7817-47AB-A83B-2A85E68EBB4B}" dt="2024-11-04T13:53:44.309" v="34" actId="255"/>
          <ac:spMkLst>
            <pc:docMk/>
            <pc:sldMk cId="3265516148" sldId="716"/>
            <ac:spMk id="3" creationId="{1C9EB359-E68C-4726-39DD-7D72ED3F0745}"/>
          </ac:spMkLst>
        </pc:spChg>
      </pc:sldChg>
      <pc:sldChg chg="modSp mod">
        <pc:chgData name="Annette Andresen" userId="fbfb720f-d6f2-45c4-ada2-1b4093edab50" providerId="ADAL" clId="{0089A0B6-7817-47AB-A83B-2A85E68EBB4B}" dt="2024-11-04T13:53:54.882" v="36" actId="255"/>
        <pc:sldMkLst>
          <pc:docMk/>
          <pc:sldMk cId="2206103081" sldId="717"/>
        </pc:sldMkLst>
        <pc:spChg chg="mod">
          <ac:chgData name="Annette Andresen" userId="fbfb720f-d6f2-45c4-ada2-1b4093edab50" providerId="ADAL" clId="{0089A0B6-7817-47AB-A83B-2A85E68EBB4B}" dt="2024-11-04T13:53:54.882" v="36" actId="255"/>
          <ac:spMkLst>
            <pc:docMk/>
            <pc:sldMk cId="2206103081" sldId="717"/>
            <ac:spMk id="2" creationId="{48904793-D343-67FB-8DAF-524EA2B8AEA0}"/>
          </ac:spMkLst>
        </pc:spChg>
      </pc:sldChg>
      <pc:sldChg chg="modSp mod">
        <pc:chgData name="Annette Andresen" userId="fbfb720f-d6f2-45c4-ada2-1b4093edab50" providerId="ADAL" clId="{0089A0B6-7817-47AB-A83B-2A85E68EBB4B}" dt="2024-11-04T13:53:59.429" v="37" actId="255"/>
        <pc:sldMkLst>
          <pc:docMk/>
          <pc:sldMk cId="3914516472" sldId="718"/>
        </pc:sldMkLst>
        <pc:spChg chg="mod">
          <ac:chgData name="Annette Andresen" userId="fbfb720f-d6f2-45c4-ada2-1b4093edab50" providerId="ADAL" clId="{0089A0B6-7817-47AB-A83B-2A85E68EBB4B}" dt="2024-11-04T13:53:59.429" v="37" actId="255"/>
          <ac:spMkLst>
            <pc:docMk/>
            <pc:sldMk cId="3914516472" sldId="718"/>
            <ac:spMk id="2" creationId="{DC92F5A1-2104-46FF-385C-E1906E9A29B0}"/>
          </ac:spMkLst>
        </pc:spChg>
      </pc:sldChg>
      <pc:sldChg chg="modSp mod">
        <pc:chgData name="Annette Andresen" userId="fbfb720f-d6f2-45c4-ada2-1b4093edab50" providerId="ADAL" clId="{0089A0B6-7817-47AB-A83B-2A85E68EBB4B}" dt="2024-11-04T13:54:04.920" v="38" actId="255"/>
        <pc:sldMkLst>
          <pc:docMk/>
          <pc:sldMk cId="1265242779" sldId="719"/>
        </pc:sldMkLst>
        <pc:spChg chg="mod">
          <ac:chgData name="Annette Andresen" userId="fbfb720f-d6f2-45c4-ada2-1b4093edab50" providerId="ADAL" clId="{0089A0B6-7817-47AB-A83B-2A85E68EBB4B}" dt="2024-11-04T13:54:04.920" v="38" actId="255"/>
          <ac:spMkLst>
            <pc:docMk/>
            <pc:sldMk cId="1265242779" sldId="719"/>
            <ac:spMk id="2" creationId="{81D25D25-FF00-6565-3D10-87C7053D014A}"/>
          </ac:spMkLst>
        </pc:spChg>
      </pc:sldChg>
      <pc:sldChg chg="modSp mod">
        <pc:chgData name="Annette Andresen" userId="fbfb720f-d6f2-45c4-ada2-1b4093edab50" providerId="ADAL" clId="{0089A0B6-7817-47AB-A83B-2A85E68EBB4B}" dt="2024-11-04T13:53:48.561" v="35" actId="255"/>
        <pc:sldMkLst>
          <pc:docMk/>
          <pc:sldMk cId="3834204898" sldId="720"/>
        </pc:sldMkLst>
        <pc:spChg chg="mod">
          <ac:chgData name="Annette Andresen" userId="fbfb720f-d6f2-45c4-ada2-1b4093edab50" providerId="ADAL" clId="{0089A0B6-7817-47AB-A83B-2A85E68EBB4B}" dt="2024-11-04T13:53:48.561" v="35" actId="255"/>
          <ac:spMkLst>
            <pc:docMk/>
            <pc:sldMk cId="3834204898" sldId="720"/>
            <ac:spMk id="2" creationId="{FD59A8A5-7D64-A58C-C6DF-88CE8EBD0A03}"/>
          </ac:spMkLst>
        </pc:spChg>
      </pc:sldChg>
      <pc:sldChg chg="modSp mod">
        <pc:chgData name="Annette Andresen" userId="fbfb720f-d6f2-45c4-ada2-1b4093edab50" providerId="ADAL" clId="{0089A0B6-7817-47AB-A83B-2A85E68EBB4B}" dt="2024-11-04T13:54:13.166" v="40" actId="790"/>
        <pc:sldMkLst>
          <pc:docMk/>
          <pc:sldMk cId="757208076" sldId="721"/>
        </pc:sldMkLst>
        <pc:spChg chg="mod">
          <ac:chgData name="Annette Andresen" userId="fbfb720f-d6f2-45c4-ada2-1b4093edab50" providerId="ADAL" clId="{0089A0B6-7817-47AB-A83B-2A85E68EBB4B}" dt="2024-11-04T13:54:13.166" v="40" actId="790"/>
          <ac:spMkLst>
            <pc:docMk/>
            <pc:sldMk cId="757208076" sldId="721"/>
            <ac:spMk id="2" creationId="{CDF814C6-18A5-3A72-C256-C5B995BB9CDE}"/>
          </ac:spMkLst>
        </pc:spChg>
      </pc:sldChg>
      <pc:sldChg chg="modSp mod">
        <pc:chgData name="Annette Andresen" userId="fbfb720f-d6f2-45c4-ada2-1b4093edab50" providerId="ADAL" clId="{0089A0B6-7817-47AB-A83B-2A85E68EBB4B}" dt="2024-11-04T13:54:17.203" v="41" actId="255"/>
        <pc:sldMkLst>
          <pc:docMk/>
          <pc:sldMk cId="2504195396" sldId="722"/>
        </pc:sldMkLst>
        <pc:spChg chg="mod">
          <ac:chgData name="Annette Andresen" userId="fbfb720f-d6f2-45c4-ada2-1b4093edab50" providerId="ADAL" clId="{0089A0B6-7817-47AB-A83B-2A85E68EBB4B}" dt="2024-11-04T13:54:17.203" v="41" actId="255"/>
          <ac:spMkLst>
            <pc:docMk/>
            <pc:sldMk cId="2504195396" sldId="722"/>
            <ac:spMk id="3" creationId="{07DCA719-C458-B988-86D3-FB00D1213049}"/>
          </ac:spMkLst>
        </pc:spChg>
      </pc:sldChg>
      <pc:sldChg chg="modSp mod">
        <pc:chgData name="Annette Andresen" userId="fbfb720f-d6f2-45c4-ada2-1b4093edab50" providerId="ADAL" clId="{0089A0B6-7817-47AB-A83B-2A85E68EBB4B}" dt="2024-11-04T13:54:22.422" v="42" actId="255"/>
        <pc:sldMkLst>
          <pc:docMk/>
          <pc:sldMk cId="1173903288" sldId="723"/>
        </pc:sldMkLst>
        <pc:spChg chg="mod">
          <ac:chgData name="Annette Andresen" userId="fbfb720f-d6f2-45c4-ada2-1b4093edab50" providerId="ADAL" clId="{0089A0B6-7817-47AB-A83B-2A85E68EBB4B}" dt="2024-11-04T13:54:22.422" v="42" actId="255"/>
          <ac:spMkLst>
            <pc:docMk/>
            <pc:sldMk cId="1173903288" sldId="723"/>
            <ac:spMk id="2" creationId="{CDF814C6-18A5-3A72-C256-C5B995BB9CDE}"/>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Jakob Stendahl" userId="31c817a6-28e1-4149-b97d-3ea896b0dcbf" providerId="ADAL" clId="{3AED5ACA-CB72-4CC1-8B9B-7D3651ED8301}"/>
    <pc:docChg chg="undo custSel addSld delSld modSld sldOrd">
      <pc:chgData name="Jakob Stendahl" userId="31c817a6-28e1-4149-b97d-3ea896b0dcbf" providerId="ADAL" clId="{3AED5ACA-CB72-4CC1-8B9B-7D3651ED8301}" dt="2024-10-15T06:36:02.308" v="4985" actId="20577"/>
      <pc:docMkLst>
        <pc:docMk/>
      </pc:docMkLst>
      <pc:sldChg chg="modSp mod">
        <pc:chgData name="Jakob Stendahl" userId="31c817a6-28e1-4149-b97d-3ea896b0dcbf" providerId="ADAL" clId="{3AED5ACA-CB72-4CC1-8B9B-7D3651ED8301}" dt="2024-10-10T12:52:32.840" v="38" actId="20577"/>
        <pc:sldMkLst>
          <pc:docMk/>
          <pc:sldMk cId="1619754914" sldId="257"/>
        </pc:sldMkLst>
        <pc:spChg chg="mod">
          <ac:chgData name="Jakob Stendahl" userId="31c817a6-28e1-4149-b97d-3ea896b0dcbf" providerId="ADAL" clId="{3AED5ACA-CB72-4CC1-8B9B-7D3651ED8301}" dt="2024-10-10T12:52:32.840" v="38" actId="20577"/>
          <ac:spMkLst>
            <pc:docMk/>
            <pc:sldMk cId="1619754914" sldId="257"/>
            <ac:spMk id="5" creationId="{09E3482F-E49E-D319-F65F-0592336AE044}"/>
          </ac:spMkLst>
        </pc:spChg>
        <pc:spChg chg="mod">
          <ac:chgData name="Jakob Stendahl" userId="31c817a6-28e1-4149-b97d-3ea896b0dcbf" providerId="ADAL" clId="{3AED5ACA-CB72-4CC1-8B9B-7D3651ED8301}" dt="2024-10-10T12:52:30.326" v="36" actId="20577"/>
          <ac:spMkLst>
            <pc:docMk/>
            <pc:sldMk cId="1619754914" sldId="257"/>
            <ac:spMk id="6" creationId="{6C1BF536-6851-0691-DB53-D9098910871A}"/>
          </ac:spMkLst>
        </pc:spChg>
      </pc:sldChg>
      <pc:sldChg chg="modSp mod">
        <pc:chgData name="Jakob Stendahl" userId="31c817a6-28e1-4149-b97d-3ea896b0dcbf" providerId="ADAL" clId="{3AED5ACA-CB72-4CC1-8B9B-7D3651ED8301}" dt="2024-10-10T12:52:21.495" v="13" actId="20577"/>
        <pc:sldMkLst>
          <pc:docMk/>
          <pc:sldMk cId="582151505" sldId="269"/>
        </pc:sldMkLst>
        <pc:spChg chg="mod">
          <ac:chgData name="Jakob Stendahl" userId="31c817a6-28e1-4149-b97d-3ea896b0dcbf" providerId="ADAL" clId="{3AED5ACA-CB72-4CC1-8B9B-7D3651ED8301}" dt="2024-10-10T12:52:21.495" v="13" actId="20577"/>
          <ac:spMkLst>
            <pc:docMk/>
            <pc:sldMk cId="582151505" sldId="269"/>
            <ac:spMk id="2" creationId="{07C4C79F-8EF0-FA2D-7027-E46876B34339}"/>
          </ac:spMkLst>
        </pc:spChg>
      </pc:sldChg>
      <pc:sldChg chg="addSp delSp modSp mod">
        <pc:chgData name="Jakob Stendahl" userId="31c817a6-28e1-4149-b97d-3ea896b0dcbf" providerId="ADAL" clId="{3AED5ACA-CB72-4CC1-8B9B-7D3651ED8301}" dt="2024-10-15T06:36:02.308" v="4985" actId="20577"/>
        <pc:sldMkLst>
          <pc:docMk/>
          <pc:sldMk cId="149010025" sldId="272"/>
        </pc:sldMkLst>
        <pc:spChg chg="add del mod">
          <ac:chgData name="Jakob Stendahl" userId="31c817a6-28e1-4149-b97d-3ea896b0dcbf" providerId="ADAL" clId="{3AED5ACA-CB72-4CC1-8B9B-7D3651ED8301}" dt="2024-10-15T06:35:59.698" v="4981" actId="478"/>
          <ac:spMkLst>
            <pc:docMk/>
            <pc:sldMk cId="149010025" sldId="272"/>
            <ac:spMk id="4" creationId="{23A143FA-36BF-FCBA-1462-DC286D197A60}"/>
          </ac:spMkLst>
        </pc:spChg>
        <pc:spChg chg="add del mod">
          <ac:chgData name="Jakob Stendahl" userId="31c817a6-28e1-4149-b97d-3ea896b0dcbf" providerId="ADAL" clId="{3AED5ACA-CB72-4CC1-8B9B-7D3651ED8301}" dt="2024-10-15T06:36:02.308" v="4985" actId="20577"/>
          <ac:spMkLst>
            <pc:docMk/>
            <pc:sldMk cId="149010025" sldId="272"/>
            <ac:spMk id="5" creationId="{FDFA4D25-254D-0FE7-CC09-5A8A6896F351}"/>
          </ac:spMkLst>
        </pc:spChg>
      </pc:sldChg>
      <pc:sldChg chg="del">
        <pc:chgData name="Jakob Stendahl" userId="31c817a6-28e1-4149-b97d-3ea896b0dcbf" providerId="ADAL" clId="{3AED5ACA-CB72-4CC1-8B9B-7D3651ED8301}" dt="2024-10-10T11:10:26.183" v="1" actId="47"/>
        <pc:sldMkLst>
          <pc:docMk/>
          <pc:sldMk cId="3054299381" sldId="339"/>
        </pc:sldMkLst>
      </pc:sldChg>
      <pc:sldChg chg="del">
        <pc:chgData name="Jakob Stendahl" userId="31c817a6-28e1-4149-b97d-3ea896b0dcbf" providerId="ADAL" clId="{3AED5ACA-CB72-4CC1-8B9B-7D3651ED8301}" dt="2024-10-10T11:10:26.183" v="1" actId="47"/>
        <pc:sldMkLst>
          <pc:docMk/>
          <pc:sldMk cId="2938487469" sldId="343"/>
        </pc:sldMkLst>
      </pc:sldChg>
      <pc:sldChg chg="del">
        <pc:chgData name="Jakob Stendahl" userId="31c817a6-28e1-4149-b97d-3ea896b0dcbf" providerId="ADAL" clId="{3AED5ACA-CB72-4CC1-8B9B-7D3651ED8301}" dt="2024-10-10T11:10:26.183" v="1" actId="47"/>
        <pc:sldMkLst>
          <pc:docMk/>
          <pc:sldMk cId="1362990666" sldId="675"/>
        </pc:sldMkLst>
      </pc:sldChg>
      <pc:sldChg chg="del">
        <pc:chgData name="Jakob Stendahl" userId="31c817a6-28e1-4149-b97d-3ea896b0dcbf" providerId="ADAL" clId="{3AED5ACA-CB72-4CC1-8B9B-7D3651ED8301}" dt="2024-10-10T11:10:26.183" v="1" actId="47"/>
        <pc:sldMkLst>
          <pc:docMk/>
          <pc:sldMk cId="775965121" sldId="696"/>
        </pc:sldMkLst>
      </pc:sldChg>
      <pc:sldChg chg="del">
        <pc:chgData name="Jakob Stendahl" userId="31c817a6-28e1-4149-b97d-3ea896b0dcbf" providerId="ADAL" clId="{3AED5ACA-CB72-4CC1-8B9B-7D3651ED8301}" dt="2024-10-10T11:10:22.492" v="0" actId="47"/>
        <pc:sldMkLst>
          <pc:docMk/>
          <pc:sldMk cId="3293932144" sldId="699"/>
        </pc:sldMkLst>
      </pc:sldChg>
      <pc:sldChg chg="del">
        <pc:chgData name="Jakob Stendahl" userId="31c817a6-28e1-4149-b97d-3ea896b0dcbf" providerId="ADAL" clId="{3AED5ACA-CB72-4CC1-8B9B-7D3651ED8301}" dt="2024-10-10T11:10:22.492" v="0" actId="47"/>
        <pc:sldMkLst>
          <pc:docMk/>
          <pc:sldMk cId="3525963700" sldId="700"/>
        </pc:sldMkLst>
      </pc:sldChg>
      <pc:sldChg chg="del">
        <pc:chgData name="Jakob Stendahl" userId="31c817a6-28e1-4149-b97d-3ea896b0dcbf" providerId="ADAL" clId="{3AED5ACA-CB72-4CC1-8B9B-7D3651ED8301}" dt="2024-10-10T11:10:22.492" v="0" actId="47"/>
        <pc:sldMkLst>
          <pc:docMk/>
          <pc:sldMk cId="2636451225" sldId="701"/>
        </pc:sldMkLst>
      </pc:sldChg>
      <pc:sldChg chg="del">
        <pc:chgData name="Jakob Stendahl" userId="31c817a6-28e1-4149-b97d-3ea896b0dcbf" providerId="ADAL" clId="{3AED5ACA-CB72-4CC1-8B9B-7D3651ED8301}" dt="2024-10-10T11:10:22.492" v="0" actId="47"/>
        <pc:sldMkLst>
          <pc:docMk/>
          <pc:sldMk cId="2342648459" sldId="702"/>
        </pc:sldMkLst>
      </pc:sldChg>
      <pc:sldChg chg="del">
        <pc:chgData name="Jakob Stendahl" userId="31c817a6-28e1-4149-b97d-3ea896b0dcbf" providerId="ADAL" clId="{3AED5ACA-CB72-4CC1-8B9B-7D3651ED8301}" dt="2024-10-10T11:10:22.492" v="0" actId="47"/>
        <pc:sldMkLst>
          <pc:docMk/>
          <pc:sldMk cId="424586533" sldId="703"/>
        </pc:sldMkLst>
      </pc:sldChg>
      <pc:sldChg chg="del">
        <pc:chgData name="Jakob Stendahl" userId="31c817a6-28e1-4149-b97d-3ea896b0dcbf" providerId="ADAL" clId="{3AED5ACA-CB72-4CC1-8B9B-7D3651ED8301}" dt="2024-10-10T11:10:22.492" v="0" actId="47"/>
        <pc:sldMkLst>
          <pc:docMk/>
          <pc:sldMk cId="3262951307" sldId="704"/>
        </pc:sldMkLst>
      </pc:sldChg>
      <pc:sldChg chg="del">
        <pc:chgData name="Jakob Stendahl" userId="31c817a6-28e1-4149-b97d-3ea896b0dcbf" providerId="ADAL" clId="{3AED5ACA-CB72-4CC1-8B9B-7D3651ED8301}" dt="2024-10-10T11:10:22.492" v="0" actId="47"/>
        <pc:sldMkLst>
          <pc:docMk/>
          <pc:sldMk cId="2602033971" sldId="705"/>
        </pc:sldMkLst>
      </pc:sldChg>
      <pc:sldChg chg="del">
        <pc:chgData name="Jakob Stendahl" userId="31c817a6-28e1-4149-b97d-3ea896b0dcbf" providerId="ADAL" clId="{3AED5ACA-CB72-4CC1-8B9B-7D3651ED8301}" dt="2024-10-10T11:10:22.492" v="0" actId="47"/>
        <pc:sldMkLst>
          <pc:docMk/>
          <pc:sldMk cId="1096915662" sldId="706"/>
        </pc:sldMkLst>
      </pc:sldChg>
      <pc:sldChg chg="del">
        <pc:chgData name="Jakob Stendahl" userId="31c817a6-28e1-4149-b97d-3ea896b0dcbf" providerId="ADAL" clId="{3AED5ACA-CB72-4CC1-8B9B-7D3651ED8301}" dt="2024-10-10T11:10:22.492" v="0" actId="47"/>
        <pc:sldMkLst>
          <pc:docMk/>
          <pc:sldMk cId="886904650" sldId="707"/>
        </pc:sldMkLst>
      </pc:sldChg>
      <pc:sldChg chg="del">
        <pc:chgData name="Jakob Stendahl" userId="31c817a6-28e1-4149-b97d-3ea896b0dcbf" providerId="ADAL" clId="{3AED5ACA-CB72-4CC1-8B9B-7D3651ED8301}" dt="2024-10-10T11:10:22.492" v="0" actId="47"/>
        <pc:sldMkLst>
          <pc:docMk/>
          <pc:sldMk cId="2294358024" sldId="708"/>
        </pc:sldMkLst>
      </pc:sldChg>
      <pc:sldChg chg="del">
        <pc:chgData name="Jakob Stendahl" userId="31c817a6-28e1-4149-b97d-3ea896b0dcbf" providerId="ADAL" clId="{3AED5ACA-CB72-4CC1-8B9B-7D3651ED8301}" dt="2024-10-10T11:10:22.492" v="0" actId="47"/>
        <pc:sldMkLst>
          <pc:docMk/>
          <pc:sldMk cId="2170561731" sldId="709"/>
        </pc:sldMkLst>
      </pc:sldChg>
      <pc:sldChg chg="addSp delSp modSp new mod modClrScheme chgLayout">
        <pc:chgData name="Jakob Stendahl" userId="31c817a6-28e1-4149-b97d-3ea896b0dcbf" providerId="ADAL" clId="{3AED5ACA-CB72-4CC1-8B9B-7D3651ED8301}" dt="2024-10-15T06:32:15.079" v="4787" actId="1076"/>
        <pc:sldMkLst>
          <pc:docMk/>
          <pc:sldMk cId="483574850" sldId="711"/>
        </pc:sldMkLst>
        <pc:spChg chg="del mod ord">
          <ac:chgData name="Jakob Stendahl" userId="31c817a6-28e1-4149-b97d-3ea896b0dcbf" providerId="ADAL" clId="{3AED5ACA-CB72-4CC1-8B9B-7D3651ED8301}" dt="2024-10-10T12:52:53.323" v="42" actId="700"/>
          <ac:spMkLst>
            <pc:docMk/>
            <pc:sldMk cId="483574850" sldId="711"/>
            <ac:spMk id="2" creationId="{8AA60FA1-F483-916E-40F6-9CFB8D4A9884}"/>
          </ac:spMkLst>
        </pc:spChg>
        <pc:spChg chg="add mod ord">
          <ac:chgData name="Jakob Stendahl" userId="31c817a6-28e1-4149-b97d-3ea896b0dcbf" providerId="ADAL" clId="{3AED5ACA-CB72-4CC1-8B9B-7D3651ED8301}" dt="2024-10-10T12:52:59.870" v="54" actId="20577"/>
          <ac:spMkLst>
            <pc:docMk/>
            <pc:sldMk cId="483574850" sldId="711"/>
            <ac:spMk id="3" creationId="{AAF4343A-C1D2-3B46-EE3A-8BDEB21467EC}"/>
          </ac:spMkLst>
        </pc:spChg>
        <pc:spChg chg="add mod ord">
          <ac:chgData name="Jakob Stendahl" userId="31c817a6-28e1-4149-b97d-3ea896b0dcbf" providerId="ADAL" clId="{3AED5ACA-CB72-4CC1-8B9B-7D3651ED8301}" dt="2024-10-15T06:32:06.098" v="4786" actId="27636"/>
          <ac:spMkLst>
            <pc:docMk/>
            <pc:sldMk cId="483574850" sldId="711"/>
            <ac:spMk id="4" creationId="{6AE59295-3FE4-F555-C587-34B4869A0B74}"/>
          </ac:spMkLst>
        </pc:spChg>
        <pc:picChg chg="add mod modCrop">
          <ac:chgData name="Jakob Stendahl" userId="31c817a6-28e1-4149-b97d-3ea896b0dcbf" providerId="ADAL" clId="{3AED5ACA-CB72-4CC1-8B9B-7D3651ED8301}" dt="2024-10-15T06:32:15.079" v="4787" actId="1076"/>
          <ac:picMkLst>
            <pc:docMk/>
            <pc:sldMk cId="483574850" sldId="711"/>
            <ac:picMk id="6" creationId="{65F58669-1B4C-1EC7-9F09-7FE0BAC540B5}"/>
          </ac:picMkLst>
        </pc:picChg>
      </pc:sldChg>
      <pc:sldChg chg="new del">
        <pc:chgData name="Jakob Stendahl" userId="31c817a6-28e1-4149-b97d-3ea896b0dcbf" providerId="ADAL" clId="{3AED5ACA-CB72-4CC1-8B9B-7D3651ED8301}" dt="2024-10-10T12:52:47.263" v="40" actId="2696"/>
        <pc:sldMkLst>
          <pc:docMk/>
          <pc:sldMk cId="2494851763" sldId="711"/>
        </pc:sldMkLst>
      </pc:sldChg>
      <pc:sldChg chg="addSp delSp modSp new mod modClrScheme chgLayout modNotesTx">
        <pc:chgData name="Jakob Stendahl" userId="31c817a6-28e1-4149-b97d-3ea896b0dcbf" providerId="ADAL" clId="{3AED5ACA-CB72-4CC1-8B9B-7D3651ED8301}" dt="2024-10-15T06:32:39.422" v="4789" actId="20577"/>
        <pc:sldMkLst>
          <pc:docMk/>
          <pc:sldMk cId="3404158304" sldId="712"/>
        </pc:sldMkLst>
        <pc:spChg chg="mod ord">
          <ac:chgData name="Jakob Stendahl" userId="31c817a6-28e1-4149-b97d-3ea896b0dcbf" providerId="ADAL" clId="{3AED5ACA-CB72-4CC1-8B9B-7D3651ED8301}" dt="2024-10-11T08:30:09.182" v="2077" actId="26606"/>
          <ac:spMkLst>
            <pc:docMk/>
            <pc:sldMk cId="3404158304" sldId="712"/>
            <ac:spMk id="2" creationId="{43E3DB84-5192-7A53-6EB5-5425336F2E87}"/>
          </ac:spMkLst>
        </pc:spChg>
        <pc:spChg chg="mod ord">
          <ac:chgData name="Jakob Stendahl" userId="31c817a6-28e1-4149-b97d-3ea896b0dcbf" providerId="ADAL" clId="{3AED5ACA-CB72-4CC1-8B9B-7D3651ED8301}" dt="2024-10-15T06:32:39.422" v="4789" actId="20577"/>
          <ac:spMkLst>
            <pc:docMk/>
            <pc:sldMk cId="3404158304" sldId="712"/>
            <ac:spMk id="3" creationId="{F44BA9E3-6052-78AE-A2F7-31E822420208}"/>
          </ac:spMkLst>
        </pc:spChg>
        <pc:spChg chg="add del mod">
          <ac:chgData name="Jakob Stendahl" userId="31c817a6-28e1-4149-b97d-3ea896b0dcbf" providerId="ADAL" clId="{3AED5ACA-CB72-4CC1-8B9B-7D3651ED8301}" dt="2024-10-11T08:30:05.878" v="2075" actId="26606"/>
          <ac:spMkLst>
            <pc:docMk/>
            <pc:sldMk cId="3404158304" sldId="712"/>
            <ac:spMk id="7" creationId="{A9CC6C75-7DCA-76BD-6DAF-B40421831D7F}"/>
          </ac:spMkLst>
        </pc:spChg>
        <pc:spChg chg="add del mod">
          <ac:chgData name="Jakob Stendahl" userId="31c817a6-28e1-4149-b97d-3ea896b0dcbf" providerId="ADAL" clId="{3AED5ACA-CB72-4CC1-8B9B-7D3651ED8301}" dt="2024-10-11T08:30:05.878" v="2075" actId="26606"/>
          <ac:spMkLst>
            <pc:docMk/>
            <pc:sldMk cId="3404158304" sldId="712"/>
            <ac:spMk id="8" creationId="{680C1F01-089D-EB78-69E8-2550D0773ACC}"/>
          </ac:spMkLst>
        </pc:spChg>
        <pc:spChg chg="add del mod">
          <ac:chgData name="Jakob Stendahl" userId="31c817a6-28e1-4149-b97d-3ea896b0dcbf" providerId="ADAL" clId="{3AED5ACA-CB72-4CC1-8B9B-7D3651ED8301}" dt="2024-10-11T08:30:09.182" v="2077" actId="26606"/>
          <ac:spMkLst>
            <pc:docMk/>
            <pc:sldMk cId="3404158304" sldId="712"/>
            <ac:spMk id="9" creationId="{A9CC6C75-7DCA-76BD-6DAF-B40421831D7F}"/>
          </ac:spMkLst>
        </pc:spChg>
        <pc:spChg chg="add del mod">
          <ac:chgData name="Jakob Stendahl" userId="31c817a6-28e1-4149-b97d-3ea896b0dcbf" providerId="ADAL" clId="{3AED5ACA-CB72-4CC1-8B9B-7D3651ED8301}" dt="2024-10-11T08:29:56.926" v="2071" actId="26606"/>
          <ac:spMkLst>
            <pc:docMk/>
            <pc:sldMk cId="3404158304" sldId="712"/>
            <ac:spMk id="10" creationId="{4A562F1E-33F5-F2A3-E489-9EF35B67DA5E}"/>
          </ac:spMkLst>
        </pc:spChg>
        <pc:spChg chg="add del mod">
          <ac:chgData name="Jakob Stendahl" userId="31c817a6-28e1-4149-b97d-3ea896b0dcbf" providerId="ADAL" clId="{3AED5ACA-CB72-4CC1-8B9B-7D3651ED8301}" dt="2024-10-11T08:30:09.182" v="2077" actId="26606"/>
          <ac:spMkLst>
            <pc:docMk/>
            <pc:sldMk cId="3404158304" sldId="712"/>
            <ac:spMk id="11" creationId="{680C1F01-089D-EB78-69E8-2550D0773ACC}"/>
          </ac:spMkLst>
        </pc:spChg>
        <pc:spChg chg="add del mod">
          <ac:chgData name="Jakob Stendahl" userId="31c817a6-28e1-4149-b97d-3ea896b0dcbf" providerId="ADAL" clId="{3AED5ACA-CB72-4CC1-8B9B-7D3651ED8301}" dt="2024-10-11T08:29:56.926" v="2071" actId="26606"/>
          <ac:spMkLst>
            <pc:docMk/>
            <pc:sldMk cId="3404158304" sldId="712"/>
            <ac:spMk id="12" creationId="{171275C0-E008-3C54-61A5-1D8200FB5AD7}"/>
          </ac:spMkLst>
        </pc:spChg>
        <pc:picChg chg="add mod">
          <ac:chgData name="Jakob Stendahl" userId="31c817a6-28e1-4149-b97d-3ea896b0dcbf" providerId="ADAL" clId="{3AED5ACA-CB72-4CC1-8B9B-7D3651ED8301}" dt="2024-10-11T08:33:41.741" v="2125" actId="1076"/>
          <ac:picMkLst>
            <pc:docMk/>
            <pc:sldMk cId="3404158304" sldId="712"/>
            <ac:picMk id="5" creationId="{4C5D13FB-3A7E-E16A-768C-831CCAFBC943}"/>
          </ac:picMkLst>
        </pc:picChg>
      </pc:sldChg>
      <pc:sldChg chg="addSp delSp modSp new mod">
        <pc:chgData name="Jakob Stendahl" userId="31c817a6-28e1-4149-b97d-3ea896b0dcbf" providerId="ADAL" clId="{3AED5ACA-CB72-4CC1-8B9B-7D3651ED8301}" dt="2024-10-11T09:08:47.408" v="3020" actId="6549"/>
        <pc:sldMkLst>
          <pc:docMk/>
          <pc:sldMk cId="3023521810" sldId="713"/>
        </pc:sldMkLst>
        <pc:spChg chg="mod">
          <ac:chgData name="Jakob Stendahl" userId="31c817a6-28e1-4149-b97d-3ea896b0dcbf" providerId="ADAL" clId="{3AED5ACA-CB72-4CC1-8B9B-7D3651ED8301}" dt="2024-10-11T07:09:23.311" v="496" actId="20577"/>
          <ac:spMkLst>
            <pc:docMk/>
            <pc:sldMk cId="3023521810" sldId="713"/>
            <ac:spMk id="2" creationId="{3247F346-91A2-0E59-96FA-0A8E034F7C47}"/>
          </ac:spMkLst>
        </pc:spChg>
        <pc:spChg chg="mod">
          <ac:chgData name="Jakob Stendahl" userId="31c817a6-28e1-4149-b97d-3ea896b0dcbf" providerId="ADAL" clId="{3AED5ACA-CB72-4CC1-8B9B-7D3651ED8301}" dt="2024-10-11T09:08:47.408" v="3020" actId="6549"/>
          <ac:spMkLst>
            <pc:docMk/>
            <pc:sldMk cId="3023521810" sldId="713"/>
            <ac:spMk id="3" creationId="{FAFC1F60-EDD6-DB46-E75C-88BB36102E8F}"/>
          </ac:spMkLst>
        </pc:spChg>
        <pc:spChg chg="add del">
          <ac:chgData name="Jakob Stendahl" userId="31c817a6-28e1-4149-b97d-3ea896b0dcbf" providerId="ADAL" clId="{3AED5ACA-CB72-4CC1-8B9B-7D3651ED8301}" dt="2024-10-10T13:33:23.526" v="275" actId="22"/>
          <ac:spMkLst>
            <pc:docMk/>
            <pc:sldMk cId="3023521810" sldId="713"/>
            <ac:spMk id="5" creationId="{78889CFD-DB21-319D-2921-91230D2E8E02}"/>
          </ac:spMkLst>
        </pc:spChg>
      </pc:sldChg>
      <pc:sldChg chg="modSp new mod modNotesTx">
        <pc:chgData name="Jakob Stendahl" userId="31c817a6-28e1-4149-b97d-3ea896b0dcbf" providerId="ADAL" clId="{3AED5ACA-CB72-4CC1-8B9B-7D3651ED8301}" dt="2024-10-11T09:20:54.293" v="3852" actId="20577"/>
        <pc:sldMkLst>
          <pc:docMk/>
          <pc:sldMk cId="2702742182" sldId="714"/>
        </pc:sldMkLst>
        <pc:spChg chg="mod">
          <ac:chgData name="Jakob Stendahl" userId="31c817a6-28e1-4149-b97d-3ea896b0dcbf" providerId="ADAL" clId="{3AED5ACA-CB72-4CC1-8B9B-7D3651ED8301}" dt="2024-10-10T13:40:03.137" v="303" actId="20577"/>
          <ac:spMkLst>
            <pc:docMk/>
            <pc:sldMk cId="2702742182" sldId="714"/>
            <ac:spMk id="2" creationId="{B4361ACD-DA25-7BBB-B76D-80EF68EC70C1}"/>
          </ac:spMkLst>
        </pc:spChg>
        <pc:spChg chg="mod">
          <ac:chgData name="Jakob Stendahl" userId="31c817a6-28e1-4149-b97d-3ea896b0dcbf" providerId="ADAL" clId="{3AED5ACA-CB72-4CC1-8B9B-7D3651ED8301}" dt="2024-10-11T09:17:14.320" v="3577" actId="6549"/>
          <ac:spMkLst>
            <pc:docMk/>
            <pc:sldMk cId="2702742182" sldId="714"/>
            <ac:spMk id="3" creationId="{66FAB7E5-099C-12C7-26E6-49B3B1E7C743}"/>
          </ac:spMkLst>
        </pc:spChg>
      </pc:sldChg>
      <pc:sldChg chg="modSp new mod modNotesTx">
        <pc:chgData name="Jakob Stendahl" userId="31c817a6-28e1-4149-b97d-3ea896b0dcbf" providerId="ADAL" clId="{3AED5ACA-CB72-4CC1-8B9B-7D3651ED8301}" dt="2024-10-11T09:26:47.751" v="4090" actId="20577"/>
        <pc:sldMkLst>
          <pc:docMk/>
          <pc:sldMk cId="1291787470" sldId="715"/>
        </pc:sldMkLst>
        <pc:spChg chg="mod">
          <ac:chgData name="Jakob Stendahl" userId="31c817a6-28e1-4149-b97d-3ea896b0dcbf" providerId="ADAL" clId="{3AED5ACA-CB72-4CC1-8B9B-7D3651ED8301}" dt="2024-10-10T13:41:04.151" v="381" actId="20577"/>
          <ac:spMkLst>
            <pc:docMk/>
            <pc:sldMk cId="1291787470" sldId="715"/>
            <ac:spMk id="2" creationId="{733919F7-E577-1E41-5010-FF84036E1D9A}"/>
          </ac:spMkLst>
        </pc:spChg>
        <pc:spChg chg="mod">
          <ac:chgData name="Jakob Stendahl" userId="31c817a6-28e1-4149-b97d-3ea896b0dcbf" providerId="ADAL" clId="{3AED5ACA-CB72-4CC1-8B9B-7D3651ED8301}" dt="2024-10-11T09:25:56.080" v="4005" actId="20577"/>
          <ac:spMkLst>
            <pc:docMk/>
            <pc:sldMk cId="1291787470" sldId="715"/>
            <ac:spMk id="3" creationId="{0F7A94F3-B991-67AF-C3D3-0DF75EF2ED2D}"/>
          </ac:spMkLst>
        </pc:spChg>
      </pc:sldChg>
      <pc:sldChg chg="modSp new mod modNotesTx">
        <pc:chgData name="Jakob Stendahl" userId="31c817a6-28e1-4149-b97d-3ea896b0dcbf" providerId="ADAL" clId="{3AED5ACA-CB72-4CC1-8B9B-7D3651ED8301}" dt="2024-10-11T09:29:15.532" v="4408" actId="20577"/>
        <pc:sldMkLst>
          <pc:docMk/>
          <pc:sldMk cId="1383022472" sldId="716"/>
        </pc:sldMkLst>
        <pc:spChg chg="mod">
          <ac:chgData name="Jakob Stendahl" userId="31c817a6-28e1-4149-b97d-3ea896b0dcbf" providerId="ADAL" clId="{3AED5ACA-CB72-4CC1-8B9B-7D3651ED8301}" dt="2024-10-10T13:42:34.377" v="418" actId="20577"/>
          <ac:spMkLst>
            <pc:docMk/>
            <pc:sldMk cId="1383022472" sldId="716"/>
            <ac:spMk id="2" creationId="{C2846F0F-F48E-6E05-8F41-971C2910C819}"/>
          </ac:spMkLst>
        </pc:spChg>
        <pc:spChg chg="mod">
          <ac:chgData name="Jakob Stendahl" userId="31c817a6-28e1-4149-b97d-3ea896b0dcbf" providerId="ADAL" clId="{3AED5ACA-CB72-4CC1-8B9B-7D3651ED8301}" dt="2024-10-11T07:15:02.524" v="1102" actId="207"/>
          <ac:spMkLst>
            <pc:docMk/>
            <pc:sldMk cId="1383022472" sldId="716"/>
            <ac:spMk id="3" creationId="{B5E04225-0921-4A35-4D6B-5E905C1B617C}"/>
          </ac:spMkLst>
        </pc:spChg>
      </pc:sldChg>
      <pc:sldChg chg="modSp new mod modNotesTx">
        <pc:chgData name="Jakob Stendahl" userId="31c817a6-28e1-4149-b97d-3ea896b0dcbf" providerId="ADAL" clId="{3AED5ACA-CB72-4CC1-8B9B-7D3651ED8301}" dt="2024-10-11T09:29:51.872" v="4410" actId="14"/>
        <pc:sldMkLst>
          <pc:docMk/>
          <pc:sldMk cId="2700694520" sldId="717"/>
        </pc:sldMkLst>
        <pc:spChg chg="mod">
          <ac:chgData name="Jakob Stendahl" userId="31c817a6-28e1-4149-b97d-3ea896b0dcbf" providerId="ADAL" clId="{3AED5ACA-CB72-4CC1-8B9B-7D3651ED8301}" dt="2024-10-10T13:43:00.806" v="440" actId="20577"/>
          <ac:spMkLst>
            <pc:docMk/>
            <pc:sldMk cId="2700694520" sldId="717"/>
            <ac:spMk id="2" creationId="{8F9B80A0-9F35-1E19-8D2D-DC0B4BB6C9AB}"/>
          </ac:spMkLst>
        </pc:spChg>
        <pc:spChg chg="mod">
          <ac:chgData name="Jakob Stendahl" userId="31c817a6-28e1-4149-b97d-3ea896b0dcbf" providerId="ADAL" clId="{3AED5ACA-CB72-4CC1-8B9B-7D3651ED8301}" dt="2024-10-11T07:55:08.307" v="2041" actId="20577"/>
          <ac:spMkLst>
            <pc:docMk/>
            <pc:sldMk cId="2700694520" sldId="717"/>
            <ac:spMk id="3" creationId="{3E4BA7F9-1483-C53A-0D7E-8DEE6E861BE2}"/>
          </ac:spMkLst>
        </pc:spChg>
      </pc:sldChg>
      <pc:sldChg chg="modSp new mod">
        <pc:chgData name="Jakob Stendahl" userId="31c817a6-28e1-4149-b97d-3ea896b0dcbf" providerId="ADAL" clId="{3AED5ACA-CB72-4CC1-8B9B-7D3651ED8301}" dt="2024-10-11T07:11:54.926" v="838" actId="20577"/>
        <pc:sldMkLst>
          <pc:docMk/>
          <pc:sldMk cId="3738159161" sldId="718"/>
        </pc:sldMkLst>
        <pc:spChg chg="mod">
          <ac:chgData name="Jakob Stendahl" userId="31c817a6-28e1-4149-b97d-3ea896b0dcbf" providerId="ADAL" clId="{3AED5ACA-CB72-4CC1-8B9B-7D3651ED8301}" dt="2024-10-11T07:11:54.926" v="838" actId="20577"/>
          <ac:spMkLst>
            <pc:docMk/>
            <pc:sldMk cId="3738159161" sldId="718"/>
            <ac:spMk id="2" creationId="{CC4E592B-A52E-653D-EC93-85108622FFE7}"/>
          </ac:spMkLst>
        </pc:spChg>
      </pc:sldChg>
      <pc:sldChg chg="modSp new mod">
        <pc:chgData name="Jakob Stendahl" userId="31c817a6-28e1-4149-b97d-3ea896b0dcbf" providerId="ADAL" clId="{3AED5ACA-CB72-4CC1-8B9B-7D3651ED8301}" dt="2024-10-11T07:13:35.428" v="1024" actId="20577"/>
        <pc:sldMkLst>
          <pc:docMk/>
          <pc:sldMk cId="1255417973" sldId="719"/>
        </pc:sldMkLst>
        <pc:spChg chg="mod">
          <ac:chgData name="Jakob Stendahl" userId="31c817a6-28e1-4149-b97d-3ea896b0dcbf" providerId="ADAL" clId="{3AED5ACA-CB72-4CC1-8B9B-7D3651ED8301}" dt="2024-10-11T07:13:35.428" v="1024" actId="20577"/>
          <ac:spMkLst>
            <pc:docMk/>
            <pc:sldMk cId="1255417973" sldId="719"/>
            <ac:spMk id="2" creationId="{F946D256-B815-DB83-ED1E-D1F4CA5BF23C}"/>
          </ac:spMkLst>
        </pc:spChg>
      </pc:sldChg>
      <pc:sldChg chg="modSp new mod">
        <pc:chgData name="Jakob Stendahl" userId="31c817a6-28e1-4149-b97d-3ea896b0dcbf" providerId="ADAL" clId="{3AED5ACA-CB72-4CC1-8B9B-7D3651ED8301}" dt="2024-10-11T07:15:25.534" v="1136" actId="20577"/>
        <pc:sldMkLst>
          <pc:docMk/>
          <pc:sldMk cId="2044914265" sldId="720"/>
        </pc:sldMkLst>
        <pc:spChg chg="mod">
          <ac:chgData name="Jakob Stendahl" userId="31c817a6-28e1-4149-b97d-3ea896b0dcbf" providerId="ADAL" clId="{3AED5ACA-CB72-4CC1-8B9B-7D3651ED8301}" dt="2024-10-11T07:15:25.534" v="1136" actId="20577"/>
          <ac:spMkLst>
            <pc:docMk/>
            <pc:sldMk cId="2044914265" sldId="720"/>
            <ac:spMk id="2" creationId="{DE8BDF0C-DBA4-20C8-2320-24276BA7CAF8}"/>
          </ac:spMkLst>
        </pc:spChg>
      </pc:sldChg>
      <pc:sldChg chg="modSp new mod ord modNotesTx">
        <pc:chgData name="Jakob Stendahl" userId="31c817a6-28e1-4149-b97d-3ea896b0dcbf" providerId="ADAL" clId="{3AED5ACA-CB72-4CC1-8B9B-7D3651ED8301}" dt="2024-10-11T07:18:42.590" v="1348"/>
        <pc:sldMkLst>
          <pc:docMk/>
          <pc:sldMk cId="2477823438" sldId="721"/>
        </pc:sldMkLst>
        <pc:spChg chg="mod">
          <ac:chgData name="Jakob Stendahl" userId="31c817a6-28e1-4149-b97d-3ea896b0dcbf" providerId="ADAL" clId="{3AED5ACA-CB72-4CC1-8B9B-7D3651ED8301}" dt="2024-10-11T07:15:56.822" v="1224" actId="20577"/>
          <ac:spMkLst>
            <pc:docMk/>
            <pc:sldMk cId="2477823438" sldId="721"/>
            <ac:spMk id="2" creationId="{00E779B9-1D4A-045C-6176-3BBDAD5D840C}"/>
          </ac:spMkLst>
        </pc:spChg>
      </pc:sldChg>
      <pc:sldChg chg="modSp new mod modNotesTx">
        <pc:chgData name="Jakob Stendahl" userId="31c817a6-28e1-4149-b97d-3ea896b0dcbf" providerId="ADAL" clId="{3AED5ACA-CB72-4CC1-8B9B-7D3651ED8301}" dt="2024-10-15T06:13:54.137" v="4769" actId="20577"/>
        <pc:sldMkLst>
          <pc:docMk/>
          <pc:sldMk cId="1282846188" sldId="722"/>
        </pc:sldMkLst>
        <pc:spChg chg="mod">
          <ac:chgData name="Jakob Stendahl" userId="31c817a6-28e1-4149-b97d-3ea896b0dcbf" providerId="ADAL" clId="{3AED5ACA-CB72-4CC1-8B9B-7D3651ED8301}" dt="2024-10-11T07:30:09.248" v="1878" actId="20577"/>
          <ac:spMkLst>
            <pc:docMk/>
            <pc:sldMk cId="1282846188" sldId="722"/>
            <ac:spMk id="2" creationId="{7D00B89E-D4D9-2A08-682D-F281D9770673}"/>
          </ac:spMkLst>
        </pc:spChg>
      </pc:sldChg>
      <pc:sldChg chg="modSp new mod modNotesTx">
        <pc:chgData name="Jakob Stendahl" userId="31c817a6-28e1-4149-b97d-3ea896b0dcbf" providerId="ADAL" clId="{3AED5ACA-CB72-4CC1-8B9B-7D3651ED8301}" dt="2024-10-11T10:15:15.968" v="4692" actId="20577"/>
        <pc:sldMkLst>
          <pc:docMk/>
          <pc:sldMk cId="1305415065" sldId="723"/>
        </pc:sldMkLst>
        <pc:spChg chg="mod">
          <ac:chgData name="Jakob Stendahl" userId="31c817a6-28e1-4149-b97d-3ea896b0dcbf" providerId="ADAL" clId="{3AED5ACA-CB72-4CC1-8B9B-7D3651ED8301}" dt="2024-10-11T07:56:55.870" v="2054" actId="20577"/>
          <ac:spMkLst>
            <pc:docMk/>
            <pc:sldMk cId="1305415065" sldId="723"/>
            <ac:spMk id="2" creationId="{5A523B77-BC29-C5AB-5197-1053AAD1C02B}"/>
          </ac:spMkLst>
        </pc:spChg>
      </pc:sldChg>
      <pc:sldChg chg="addSp delSp modSp new mod modClrScheme chgLayout modNotesTx">
        <pc:chgData name="Jakob Stendahl" userId="31c817a6-28e1-4149-b97d-3ea896b0dcbf" providerId="ADAL" clId="{3AED5ACA-CB72-4CC1-8B9B-7D3651ED8301}" dt="2024-10-11T09:04:20.981" v="2742" actId="20577"/>
        <pc:sldMkLst>
          <pc:docMk/>
          <pc:sldMk cId="1356076489" sldId="724"/>
        </pc:sldMkLst>
        <pc:spChg chg="del mod ord">
          <ac:chgData name="Jakob Stendahl" userId="31c817a6-28e1-4149-b97d-3ea896b0dcbf" providerId="ADAL" clId="{3AED5ACA-CB72-4CC1-8B9B-7D3651ED8301}" dt="2024-10-11T08:28:50.602" v="2060" actId="700"/>
          <ac:spMkLst>
            <pc:docMk/>
            <pc:sldMk cId="1356076489" sldId="724"/>
            <ac:spMk id="2" creationId="{7974DD0C-7DEF-0486-E5B0-3B2DC17FDE65}"/>
          </ac:spMkLst>
        </pc:spChg>
        <pc:spChg chg="del">
          <ac:chgData name="Jakob Stendahl" userId="31c817a6-28e1-4149-b97d-3ea896b0dcbf" providerId="ADAL" clId="{3AED5ACA-CB72-4CC1-8B9B-7D3651ED8301}" dt="2024-10-11T08:28:50.602" v="2060" actId="700"/>
          <ac:spMkLst>
            <pc:docMk/>
            <pc:sldMk cId="1356076489" sldId="724"/>
            <ac:spMk id="3" creationId="{84CC3F54-77DC-AE90-15ED-E11768A20EEE}"/>
          </ac:spMkLst>
        </pc:spChg>
        <pc:spChg chg="add mod ord">
          <ac:chgData name="Jakob Stendahl" userId="31c817a6-28e1-4149-b97d-3ea896b0dcbf" providerId="ADAL" clId="{3AED5ACA-CB72-4CC1-8B9B-7D3651ED8301}" dt="2024-10-11T09:01:10.064" v="2529" actId="20577"/>
          <ac:spMkLst>
            <pc:docMk/>
            <pc:sldMk cId="1356076489" sldId="724"/>
            <ac:spMk id="4" creationId="{DC1704F2-E374-DCCE-7560-B9EC51326ED9}"/>
          </ac:spMkLst>
        </pc:spChg>
      </pc:sldChg>
      <pc:sldChg chg="addSp delSp modSp new del mod">
        <pc:chgData name="Jakob Stendahl" userId="31c817a6-28e1-4149-b97d-3ea896b0dcbf" providerId="ADAL" clId="{3AED5ACA-CB72-4CC1-8B9B-7D3651ED8301}" dt="2024-10-11T08:33:19.770" v="2117" actId="2696"/>
        <pc:sldMkLst>
          <pc:docMk/>
          <pc:sldMk cId="609247113" sldId="725"/>
        </pc:sldMkLst>
        <pc:spChg chg="del">
          <ac:chgData name="Jakob Stendahl" userId="31c817a6-28e1-4149-b97d-3ea896b0dcbf" providerId="ADAL" clId="{3AED5ACA-CB72-4CC1-8B9B-7D3651ED8301}" dt="2024-10-11T08:30:20.235" v="2079" actId="478"/>
          <ac:spMkLst>
            <pc:docMk/>
            <pc:sldMk cId="609247113" sldId="725"/>
            <ac:spMk id="2" creationId="{D94EF6DB-4DC8-5E87-D972-757657FA78CB}"/>
          </ac:spMkLst>
        </pc:spChg>
        <pc:spChg chg="del mod">
          <ac:chgData name="Jakob Stendahl" userId="31c817a6-28e1-4149-b97d-3ea896b0dcbf" providerId="ADAL" clId="{3AED5ACA-CB72-4CC1-8B9B-7D3651ED8301}" dt="2024-10-11T08:31:33.917" v="2095" actId="478"/>
          <ac:spMkLst>
            <pc:docMk/>
            <pc:sldMk cId="609247113" sldId="725"/>
            <ac:spMk id="3" creationId="{70E9716A-20C4-663E-10FB-F8901B42DEEC}"/>
          </ac:spMkLst>
        </pc:spChg>
        <pc:spChg chg="del">
          <ac:chgData name="Jakob Stendahl" userId="31c817a6-28e1-4149-b97d-3ea896b0dcbf" providerId="ADAL" clId="{3AED5ACA-CB72-4CC1-8B9B-7D3651ED8301}" dt="2024-10-11T08:30:23.069" v="2080" actId="478"/>
          <ac:spMkLst>
            <pc:docMk/>
            <pc:sldMk cId="609247113" sldId="725"/>
            <ac:spMk id="4" creationId="{8DDB8B44-8D3E-4625-71B4-7FD83074272F}"/>
          </ac:spMkLst>
        </pc:spChg>
        <pc:spChg chg="del mod">
          <ac:chgData name="Jakob Stendahl" userId="31c817a6-28e1-4149-b97d-3ea896b0dcbf" providerId="ADAL" clId="{3AED5ACA-CB72-4CC1-8B9B-7D3651ED8301}" dt="2024-10-11T08:30:33.761" v="2083"/>
          <ac:spMkLst>
            <pc:docMk/>
            <pc:sldMk cId="609247113" sldId="725"/>
            <ac:spMk id="5" creationId="{AB7CEFF1-8C47-3204-C536-5EEF145067C9}"/>
          </ac:spMkLst>
        </pc:spChg>
        <pc:spChg chg="add mod">
          <ac:chgData name="Jakob Stendahl" userId="31c817a6-28e1-4149-b97d-3ea896b0dcbf" providerId="ADAL" clId="{3AED5ACA-CB72-4CC1-8B9B-7D3651ED8301}" dt="2024-10-11T08:32:35.420" v="2114" actId="14100"/>
          <ac:spMkLst>
            <pc:docMk/>
            <pc:sldMk cId="609247113" sldId="725"/>
            <ac:spMk id="8" creationId="{8EFE9895-5060-9289-DDC9-021F357105AC}"/>
          </ac:spMkLst>
        </pc:spChg>
        <pc:spChg chg="add del mod">
          <ac:chgData name="Jakob Stendahl" userId="31c817a6-28e1-4149-b97d-3ea896b0dcbf" providerId="ADAL" clId="{3AED5ACA-CB72-4CC1-8B9B-7D3651ED8301}" dt="2024-10-11T08:31:36.484" v="2096" actId="478"/>
          <ac:spMkLst>
            <pc:docMk/>
            <pc:sldMk cId="609247113" sldId="725"/>
            <ac:spMk id="10" creationId="{CF71D5D3-3E3A-27E9-CEF9-83C262E605EB}"/>
          </ac:spMkLst>
        </pc:spChg>
        <pc:spChg chg="add mod">
          <ac:chgData name="Jakob Stendahl" userId="31c817a6-28e1-4149-b97d-3ea896b0dcbf" providerId="ADAL" clId="{3AED5ACA-CB72-4CC1-8B9B-7D3651ED8301}" dt="2024-10-11T08:32:58.497" v="2116" actId="14100"/>
          <ac:spMkLst>
            <pc:docMk/>
            <pc:sldMk cId="609247113" sldId="725"/>
            <ac:spMk id="11" creationId="{41569C49-94B1-200A-7F8F-4B2016268A13}"/>
          </ac:spMkLst>
        </pc:spChg>
        <pc:picChg chg="add mod">
          <ac:chgData name="Jakob Stendahl" userId="31c817a6-28e1-4149-b97d-3ea896b0dcbf" providerId="ADAL" clId="{3AED5ACA-CB72-4CC1-8B9B-7D3651ED8301}" dt="2024-10-11T08:32:26.382" v="2112" actId="1076"/>
          <ac:picMkLst>
            <pc:docMk/>
            <pc:sldMk cId="609247113" sldId="725"/>
            <ac:picMk id="7" creationId="{53923D62-F0BD-7CCC-553F-A77A2D7ECFBC}"/>
          </ac:picMkLst>
        </pc:picChg>
      </pc:sldChg>
      <pc:sldChg chg="modSp new mod modNotesTx">
        <pc:chgData name="Jakob Stendahl" userId="31c817a6-28e1-4149-b97d-3ea896b0dcbf" providerId="ADAL" clId="{3AED5ACA-CB72-4CC1-8B9B-7D3651ED8301}" dt="2024-10-11T09:16:17.745" v="3558" actId="20577"/>
        <pc:sldMkLst>
          <pc:docMk/>
          <pc:sldMk cId="1501497244" sldId="725"/>
        </pc:sldMkLst>
        <pc:spChg chg="mod">
          <ac:chgData name="Jakob Stendahl" userId="31c817a6-28e1-4149-b97d-3ea896b0dcbf" providerId="ADAL" clId="{3AED5ACA-CB72-4CC1-8B9B-7D3651ED8301}" dt="2024-10-11T09:14:27.553" v="3390" actId="20577"/>
          <ac:spMkLst>
            <pc:docMk/>
            <pc:sldMk cId="1501497244" sldId="725"/>
            <ac:spMk id="2" creationId="{D53B02B8-0602-6D43-02FB-684DDD4F6C7C}"/>
          </ac:spMkLst>
        </pc:spChg>
      </pc:sldChg>
    </pc:docChg>
  </pc:docChgLst>
</pc:chgInfo>
</file>

<file path=ppt/comments/modernComment_106_27098BA8.xml><?xml version="1.0" encoding="utf-8"?>
<p188:cmLst xmlns:a="http://schemas.openxmlformats.org/drawingml/2006/main" xmlns:r="http://schemas.openxmlformats.org/officeDocument/2006/relationships" xmlns:p188="http://schemas.microsoft.com/office/powerpoint/2018/8/main">
  <p188:cm id="{0FB73966-DA24-4703-A4C6-5FCC95DD0E3E}" authorId="{8B77FF3A-145B-38CE-AAB8-2905E11D9F6F}" created="2024-10-18T11:38:30.090">
    <pc:sldMkLst xmlns:pc="http://schemas.microsoft.com/office/powerpoint/2013/main/command">
      <pc:docMk/>
      <pc:sldMk cId="654937000" sldId="262"/>
    </pc:sldMkLst>
    <p188:txBody>
      <a:bodyPr/>
      <a:lstStyle/>
      <a:p>
        <a:r>
          <a:rPr lang="en-US"/>
          <a:t>Vi er noe usikre på om denne trenger å være med i dette scenarioet?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04.11.2024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fr.org/cyber-operations/compromise-power-grid-eastern-ukrai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creenrant.com/ai-deepfake-cloned-voice-bank-scam-theft-mill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1</a:t>
            </a:fld>
            <a:endParaRPr lang="nb-NO"/>
          </a:p>
        </p:txBody>
      </p:sp>
    </p:spTree>
    <p:extLst>
      <p:ext uri="{BB962C8B-B14F-4D97-AF65-F5344CB8AC3E}">
        <p14:creationId xmlns:p14="http://schemas.microsoft.com/office/powerpoint/2010/main" val="213350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linkClick r:id="rId3"/>
            </a:endParaRPr>
          </a:p>
          <a:p>
            <a:endParaRPr lang="en-US">
              <a:hlinkClick r:id="rId3"/>
            </a:endParaRPr>
          </a:p>
          <a:p>
            <a:r>
              <a:rPr lang="en-US">
                <a:hlinkClick r:id="rId3"/>
              </a:rPr>
              <a:t>Compromise of a power grid in eastern Ukraine | CFR Interactives</a:t>
            </a:r>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Criminals Used AI To Clone Company Director's Voice And Steal $35 Million (screenrant.com)</a:t>
            </a:r>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234718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Dette </a:t>
            </a:r>
            <a:r>
              <a:rPr lang="en-US" dirty="0" err="1"/>
              <a:t>retter</a:t>
            </a:r>
            <a:r>
              <a:rPr lang="en-US" dirty="0"/>
              <a:t> </a:t>
            </a:r>
            <a:r>
              <a:rPr lang="en-US" dirty="0" err="1"/>
              <a:t>fokuset</a:t>
            </a:r>
            <a:r>
              <a:rPr lang="en-US" dirty="0"/>
              <a:t> mot </a:t>
            </a:r>
            <a:r>
              <a:rPr lang="en-US" dirty="0" err="1"/>
              <a:t>eksisterende</a:t>
            </a:r>
            <a:r>
              <a:rPr lang="en-US" dirty="0"/>
              <a:t> </a:t>
            </a:r>
            <a:r>
              <a:rPr lang="en-US" dirty="0" err="1"/>
              <a:t>protokoller</a:t>
            </a:r>
            <a:r>
              <a:rPr lang="en-US" dirty="0"/>
              <a:t> </a:t>
            </a:r>
            <a:r>
              <a:rPr lang="en-US" dirty="0" err="1"/>
              <a:t>som</a:t>
            </a:r>
            <a:r>
              <a:rPr lang="en-US" dirty="0"/>
              <a:t> </a:t>
            </a:r>
            <a:r>
              <a:rPr lang="en-US" dirty="0" err="1"/>
              <a:t>bør</a:t>
            </a:r>
            <a:r>
              <a:rPr lang="en-US" dirty="0"/>
              <a:t> </a:t>
            </a:r>
            <a:r>
              <a:rPr lang="en-US" dirty="0" err="1"/>
              <a:t>følges</a:t>
            </a:r>
            <a:r>
              <a:rPr lang="en-US" dirty="0"/>
              <a:t> </a:t>
            </a:r>
            <a:r>
              <a:rPr lang="en-US" dirty="0" err="1"/>
              <a:t>ved</a:t>
            </a:r>
            <a:r>
              <a:rPr lang="en-US" dirty="0"/>
              <a:t> </a:t>
            </a:r>
            <a:r>
              <a:rPr lang="en-US" dirty="0" err="1"/>
              <a:t>mottak</a:t>
            </a:r>
            <a:r>
              <a:rPr lang="en-US" dirty="0"/>
              <a:t> av </a:t>
            </a:r>
            <a:r>
              <a:rPr lang="en-US" dirty="0" err="1"/>
              <a:t>slike</a:t>
            </a:r>
            <a:r>
              <a:rPr lang="en-US" dirty="0"/>
              <a:t> </a:t>
            </a:r>
            <a:r>
              <a:rPr lang="en-US" dirty="0" err="1"/>
              <a:t>forespørsler</a:t>
            </a:r>
            <a:r>
              <a:rPr lang="en-US" dirty="0"/>
              <a:t>, </a:t>
            </a:r>
            <a:r>
              <a:rPr lang="en-US" dirty="0" err="1"/>
              <a:t>inkludert</a:t>
            </a:r>
            <a:r>
              <a:rPr lang="en-US" dirty="0"/>
              <a:t> </a:t>
            </a:r>
            <a:r>
              <a:rPr lang="en-US" dirty="0" err="1"/>
              <a:t>verifisering</a:t>
            </a:r>
            <a:r>
              <a:rPr lang="en-US" dirty="0"/>
              <a:t> av </a:t>
            </a:r>
            <a:r>
              <a:rPr lang="en-US" dirty="0" err="1"/>
              <a:t>avsenderens</a:t>
            </a:r>
            <a:r>
              <a:rPr lang="en-US" dirty="0"/>
              <a:t> </a:t>
            </a:r>
            <a:r>
              <a:rPr lang="en-US" dirty="0" err="1"/>
              <a:t>identitet</a:t>
            </a:r>
            <a:r>
              <a:rPr lang="en-US" dirty="0"/>
              <a:t> </a:t>
            </a:r>
            <a:r>
              <a:rPr lang="en-US" dirty="0" err="1"/>
              <a:t>og</a:t>
            </a:r>
            <a:r>
              <a:rPr lang="en-US" dirty="0"/>
              <a:t> </a:t>
            </a:r>
            <a:r>
              <a:rPr lang="en-US" dirty="0" err="1"/>
              <a:t>bedrift</a:t>
            </a:r>
            <a:r>
              <a:rPr lang="en-US" dirty="0"/>
              <a:t>.</a:t>
            </a:r>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155168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a:t>
            </a:r>
            <a:r>
              <a:rPr lang="en-US" dirty="0" err="1"/>
              <a:t>kan</a:t>
            </a:r>
            <a:r>
              <a:rPr lang="en-US" dirty="0"/>
              <a:t> </a:t>
            </a:r>
            <a:r>
              <a:rPr lang="en-US" dirty="0" err="1"/>
              <a:t>deltakerne</a:t>
            </a:r>
            <a:r>
              <a:rPr lang="en-US" dirty="0"/>
              <a:t> </a:t>
            </a:r>
            <a:r>
              <a:rPr lang="en-US" dirty="0" err="1"/>
              <a:t>oppfordres</a:t>
            </a:r>
            <a:r>
              <a:rPr lang="en-US" dirty="0"/>
              <a:t> </a:t>
            </a:r>
            <a:r>
              <a:rPr lang="en-US" dirty="0" err="1"/>
              <a:t>til</a:t>
            </a:r>
            <a:r>
              <a:rPr lang="en-US" dirty="0"/>
              <a:t> å </a:t>
            </a:r>
            <a:r>
              <a:rPr lang="en-US" dirty="0" err="1"/>
              <a:t>diskutere</a:t>
            </a:r>
            <a:r>
              <a:rPr lang="en-US" dirty="0"/>
              <a:t> </a:t>
            </a:r>
            <a:r>
              <a:rPr lang="en-US" dirty="0" err="1"/>
              <a:t>detaljer</a:t>
            </a:r>
            <a:r>
              <a:rPr lang="en-US" dirty="0"/>
              <a:t> </a:t>
            </a:r>
            <a:r>
              <a:rPr lang="en-US" dirty="0" err="1"/>
              <a:t>som</a:t>
            </a:r>
            <a:r>
              <a:rPr lang="en-US" dirty="0"/>
              <a:t> </a:t>
            </a:r>
            <a:r>
              <a:rPr lang="en-US" dirty="0" err="1"/>
              <a:t>språkbruk</a:t>
            </a:r>
            <a:r>
              <a:rPr lang="en-US" dirty="0"/>
              <a:t>, </a:t>
            </a:r>
            <a:r>
              <a:rPr lang="en-US" dirty="0" err="1"/>
              <a:t>avsenderadressen</a:t>
            </a:r>
            <a:r>
              <a:rPr lang="en-US" dirty="0"/>
              <a:t>, </a:t>
            </a:r>
            <a:r>
              <a:rPr lang="en-US" dirty="0" err="1"/>
              <a:t>og</a:t>
            </a:r>
            <a:r>
              <a:rPr lang="en-US" dirty="0"/>
              <a:t> </a:t>
            </a:r>
            <a:r>
              <a:rPr lang="en-US" dirty="0" err="1"/>
              <a:t>strukturen</a:t>
            </a:r>
            <a:r>
              <a:rPr lang="en-US" dirty="0"/>
              <a:t> </a:t>
            </a:r>
            <a:r>
              <a:rPr lang="en-US" dirty="0" err="1"/>
              <a:t>i</a:t>
            </a:r>
            <a:r>
              <a:rPr lang="en-US" dirty="0"/>
              <a:t> e-</a:t>
            </a:r>
            <a:r>
              <a:rPr lang="en-US" dirty="0" err="1"/>
              <a:t>posten</a:t>
            </a:r>
            <a:r>
              <a:rPr lang="en-US" dirty="0"/>
              <a:t>, for å </a:t>
            </a:r>
            <a:r>
              <a:rPr lang="en-US" dirty="0" err="1"/>
              <a:t>identifisere</a:t>
            </a:r>
            <a:r>
              <a:rPr lang="en-US" dirty="0"/>
              <a:t> </a:t>
            </a:r>
            <a:r>
              <a:rPr lang="en-US" dirty="0" err="1"/>
              <a:t>mulige</a:t>
            </a:r>
            <a:r>
              <a:rPr lang="en-US" dirty="0"/>
              <a:t> </a:t>
            </a:r>
            <a:r>
              <a:rPr lang="en-US" dirty="0" err="1"/>
              <a:t>tegn</a:t>
            </a:r>
            <a:r>
              <a:rPr lang="en-US" dirty="0"/>
              <a:t> </a:t>
            </a:r>
            <a:r>
              <a:rPr lang="en-US" dirty="0" err="1"/>
              <a:t>på</a:t>
            </a:r>
            <a:r>
              <a:rPr lang="en-US" dirty="0"/>
              <a:t> </a:t>
            </a:r>
            <a:r>
              <a:rPr lang="en-US" dirty="0" err="1"/>
              <a:t>svindel</a:t>
            </a:r>
            <a:r>
              <a:rPr lang="en-US" dirty="0"/>
              <a:t> </a:t>
            </a:r>
            <a:r>
              <a:rPr lang="en-US" dirty="0" err="1"/>
              <a:t>eller</a:t>
            </a:r>
            <a:r>
              <a:rPr lang="en-US" dirty="0"/>
              <a:t> </a:t>
            </a:r>
            <a:r>
              <a:rPr lang="en-US" dirty="0" err="1"/>
              <a:t>sosial</a:t>
            </a:r>
            <a:r>
              <a:rPr lang="en-US" dirty="0"/>
              <a:t> </a:t>
            </a:r>
            <a:r>
              <a:rPr lang="en-US" dirty="0" err="1"/>
              <a:t>manipulering</a:t>
            </a:r>
            <a:r>
              <a:rPr lang="en-US" dirty="0"/>
              <a:t>.</a:t>
            </a:r>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706346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Ola er også navnet på en faktisk reporter i «Krafta Vår»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153628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Dette handler om viktigheten av å kontrollere kildens legitimitet før man engasjerer seg. Ansatte bør oppfordres til å sjekke opp publikasjoner og personer ved hjelp av offisielle kilder, som nettsider, kontaktinformasjon, og eventuelle kollegiale referanser.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244063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Denne </a:t>
            </a:r>
            <a:r>
              <a:rPr lang="en-US" dirty="0" err="1"/>
              <a:t>utviklingen</a:t>
            </a:r>
            <a:r>
              <a:rPr lang="en-US" dirty="0"/>
              <a:t> </a:t>
            </a:r>
            <a:r>
              <a:rPr lang="en-US" dirty="0" err="1"/>
              <a:t>viser</a:t>
            </a:r>
            <a:r>
              <a:rPr lang="en-US" dirty="0"/>
              <a:t> </a:t>
            </a:r>
            <a:r>
              <a:rPr lang="en-US" dirty="0" err="1"/>
              <a:t>en</a:t>
            </a:r>
            <a:r>
              <a:rPr lang="en-US" dirty="0"/>
              <a:t> </a:t>
            </a:r>
            <a:r>
              <a:rPr lang="en-US" dirty="0" err="1"/>
              <a:t>gradvis</a:t>
            </a:r>
            <a:r>
              <a:rPr lang="en-US" dirty="0"/>
              <a:t> </a:t>
            </a:r>
            <a:r>
              <a:rPr lang="en-US" dirty="0" err="1"/>
              <a:t>eskalering</a:t>
            </a:r>
            <a:r>
              <a:rPr lang="en-US" dirty="0"/>
              <a:t> av </a:t>
            </a:r>
            <a:r>
              <a:rPr lang="en-US" dirty="0" err="1"/>
              <a:t>sosial</a:t>
            </a:r>
            <a:r>
              <a:rPr lang="en-US" dirty="0"/>
              <a:t> </a:t>
            </a:r>
            <a:r>
              <a:rPr lang="en-US" dirty="0" err="1"/>
              <a:t>manipulering</a:t>
            </a:r>
            <a:r>
              <a:rPr lang="en-US" dirty="0"/>
              <a:t>, </a:t>
            </a:r>
            <a:r>
              <a:rPr lang="en-US" dirty="0" err="1"/>
              <a:t>hvor</a:t>
            </a:r>
            <a:r>
              <a:rPr lang="en-US" dirty="0"/>
              <a:t> "Ola" </a:t>
            </a:r>
            <a:r>
              <a:rPr lang="en-US" dirty="0" err="1"/>
              <a:t>bruker</a:t>
            </a:r>
            <a:r>
              <a:rPr lang="en-US" dirty="0"/>
              <a:t> </a:t>
            </a:r>
            <a:r>
              <a:rPr lang="en-US" dirty="0" err="1"/>
              <a:t>smiger</a:t>
            </a:r>
            <a:r>
              <a:rPr lang="en-US" dirty="0"/>
              <a:t> </a:t>
            </a:r>
            <a:r>
              <a:rPr lang="en-US" dirty="0" err="1"/>
              <a:t>og</a:t>
            </a:r>
            <a:r>
              <a:rPr lang="en-US" dirty="0"/>
              <a:t> </a:t>
            </a:r>
            <a:r>
              <a:rPr lang="en-US" dirty="0" err="1"/>
              <a:t>oppfølging</a:t>
            </a:r>
            <a:r>
              <a:rPr lang="en-US" dirty="0"/>
              <a:t> for å </a:t>
            </a:r>
            <a:r>
              <a:rPr lang="en-US" dirty="0" err="1"/>
              <a:t>etablere</a:t>
            </a:r>
            <a:r>
              <a:rPr lang="en-US" dirty="0"/>
              <a:t> </a:t>
            </a:r>
            <a:r>
              <a:rPr lang="en-US" dirty="0" err="1"/>
              <a:t>tillit</a:t>
            </a:r>
            <a:r>
              <a:rPr lang="en-US" dirty="0"/>
              <a:t>.</a:t>
            </a:r>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119399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Oppfordrer deltakerne til å vurdere hvorfor tidsrammen er så utstrakt, og om det er en bevisst strategi for å bygge opp tillit over tid.</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113471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a:t>
            </a:r>
            <a:r>
              <a:rPr lang="en-US" dirty="0" err="1"/>
              <a:t>kan</a:t>
            </a:r>
            <a:r>
              <a:rPr lang="en-US" dirty="0"/>
              <a:t> </a:t>
            </a:r>
            <a:r>
              <a:rPr lang="en-US" dirty="0" err="1"/>
              <a:t>deltakerne</a:t>
            </a:r>
            <a:r>
              <a:rPr lang="en-US" dirty="0"/>
              <a:t> </a:t>
            </a:r>
            <a:r>
              <a:rPr lang="en-US" dirty="0" err="1"/>
              <a:t>oppfordres</a:t>
            </a:r>
            <a:r>
              <a:rPr lang="en-US" dirty="0"/>
              <a:t> </a:t>
            </a:r>
            <a:r>
              <a:rPr lang="en-US" dirty="0" err="1"/>
              <a:t>til</a:t>
            </a:r>
            <a:r>
              <a:rPr lang="en-US" dirty="0"/>
              <a:t> å </a:t>
            </a:r>
            <a:r>
              <a:rPr lang="en-US" dirty="0" err="1"/>
              <a:t>diskutere</a:t>
            </a:r>
            <a:r>
              <a:rPr lang="en-US" dirty="0"/>
              <a:t> </a:t>
            </a:r>
            <a:r>
              <a:rPr lang="en-US" dirty="0" err="1"/>
              <a:t>detaljer</a:t>
            </a:r>
            <a:r>
              <a:rPr lang="en-US" dirty="0"/>
              <a:t> </a:t>
            </a:r>
            <a:r>
              <a:rPr lang="en-US" dirty="0" err="1"/>
              <a:t>som</a:t>
            </a:r>
            <a:r>
              <a:rPr lang="en-US" dirty="0"/>
              <a:t> </a:t>
            </a:r>
            <a:r>
              <a:rPr lang="en-US" dirty="0" err="1"/>
              <a:t>språkbruk</a:t>
            </a:r>
            <a:r>
              <a:rPr lang="en-US" dirty="0"/>
              <a:t>, </a:t>
            </a:r>
            <a:r>
              <a:rPr lang="en-US" dirty="0" err="1"/>
              <a:t>avsenderadressen</a:t>
            </a:r>
            <a:r>
              <a:rPr lang="en-US" dirty="0"/>
              <a:t>, </a:t>
            </a:r>
            <a:r>
              <a:rPr lang="en-US" dirty="0" err="1"/>
              <a:t>og</a:t>
            </a:r>
            <a:r>
              <a:rPr lang="en-US" dirty="0"/>
              <a:t> </a:t>
            </a:r>
            <a:r>
              <a:rPr lang="en-US" dirty="0" err="1"/>
              <a:t>strukturen</a:t>
            </a:r>
            <a:r>
              <a:rPr lang="en-US" dirty="0"/>
              <a:t> </a:t>
            </a:r>
            <a:r>
              <a:rPr lang="en-US" dirty="0" err="1"/>
              <a:t>i</a:t>
            </a:r>
            <a:r>
              <a:rPr lang="en-US" dirty="0"/>
              <a:t> e-</a:t>
            </a:r>
            <a:r>
              <a:rPr lang="en-US" dirty="0" err="1"/>
              <a:t>posten</a:t>
            </a:r>
            <a:r>
              <a:rPr lang="en-US" dirty="0"/>
              <a:t>, for å </a:t>
            </a:r>
            <a:r>
              <a:rPr lang="en-US" dirty="0" err="1"/>
              <a:t>identifisere</a:t>
            </a:r>
            <a:r>
              <a:rPr lang="en-US" dirty="0"/>
              <a:t> </a:t>
            </a:r>
            <a:r>
              <a:rPr lang="en-US" dirty="0" err="1"/>
              <a:t>mulige</a:t>
            </a:r>
            <a:r>
              <a:rPr lang="en-US" dirty="0"/>
              <a:t> </a:t>
            </a:r>
            <a:r>
              <a:rPr lang="en-US" dirty="0" err="1"/>
              <a:t>tegn</a:t>
            </a:r>
            <a:r>
              <a:rPr lang="en-US" dirty="0"/>
              <a:t> </a:t>
            </a:r>
            <a:r>
              <a:rPr lang="en-US" dirty="0" err="1"/>
              <a:t>på</a:t>
            </a:r>
            <a:r>
              <a:rPr lang="en-US" dirty="0"/>
              <a:t> </a:t>
            </a:r>
            <a:r>
              <a:rPr lang="en-US" dirty="0" err="1"/>
              <a:t>svindel</a:t>
            </a:r>
            <a:r>
              <a:rPr lang="en-US" dirty="0"/>
              <a:t> </a:t>
            </a:r>
            <a:r>
              <a:rPr lang="en-US" dirty="0" err="1"/>
              <a:t>eller</a:t>
            </a:r>
            <a:r>
              <a:rPr lang="en-US" dirty="0"/>
              <a:t> </a:t>
            </a:r>
            <a:r>
              <a:rPr lang="en-US" dirty="0" err="1"/>
              <a:t>sosial</a:t>
            </a:r>
            <a:r>
              <a:rPr lang="en-US" dirty="0"/>
              <a:t> </a:t>
            </a:r>
            <a:r>
              <a:rPr lang="en-US" dirty="0" err="1"/>
              <a:t>manipulering</a:t>
            </a:r>
            <a:r>
              <a:rPr lang="en-US" dirty="0"/>
              <a:t>.</a:t>
            </a:r>
          </a:p>
        </p:txBody>
      </p:sp>
      <p:sp>
        <p:nvSpPr>
          <p:cNvPr id="4" name="Slide Number Placeholder 3"/>
          <p:cNvSpPr>
            <a:spLocks noGrp="1"/>
          </p:cNvSpPr>
          <p:nvPr>
            <p:ph type="sldNum" sz="quarter" idx="5"/>
          </p:nvPr>
        </p:nvSpPr>
        <p:spPr/>
        <p:txBody>
          <a:bodyPr/>
          <a:lstStyle/>
          <a:p>
            <a:fld id="{39302B08-3850-4371-A4E7-55B8A8D19444}" type="slidenum">
              <a:rPr lang="nb-NO" smtClean="0"/>
              <a:t>27</a:t>
            </a:fld>
            <a:endParaRPr lang="nb-NO"/>
          </a:p>
        </p:txBody>
      </p:sp>
    </p:spTree>
    <p:extLst>
      <p:ext uri="{BB962C8B-B14F-4D97-AF65-F5344CB8AC3E}">
        <p14:creationId xmlns:p14="http://schemas.microsoft.com/office/powerpoint/2010/main" val="3848202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En potensiell sikkerhetsrisiko, selv om det kan virke som en uskyldig forespørsel. Å dele ledernes planer kan gi </a:t>
            </a:r>
            <a:r>
              <a:rPr lang="nb-NO" dirty="0" err="1"/>
              <a:t>trusselaktøren</a:t>
            </a:r>
            <a:r>
              <a:rPr lang="nb-NO" dirty="0"/>
              <a:t> innsikt i sårbare tidspunkter, viktige møter og reiser.</a:t>
            </a:r>
          </a:p>
          <a:p>
            <a:r>
              <a:rPr lang="nb-NO" dirty="0"/>
              <a:t>Deltakerne kan diskutere hvordan de kan avklare behovet for informasjon uten å gi bort sensitiv informasjon, samt hvorfor det er viktig å være kritisk til slike forespørsler.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28</a:t>
            </a:fld>
            <a:endParaRPr lang="nb-NO"/>
          </a:p>
        </p:txBody>
      </p:sp>
    </p:spTree>
    <p:extLst>
      <p:ext uri="{BB962C8B-B14F-4D97-AF65-F5344CB8AC3E}">
        <p14:creationId xmlns:p14="http://schemas.microsoft.com/office/powerpoint/2010/main" val="295242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Drøfte viktigheten av ansvar i virksomheten og hvem som bør involveres i beslutninger om hva som kan deles med eksterne kontakter.</a:t>
            </a:r>
          </a:p>
          <a:p>
            <a:r>
              <a:rPr lang="nb-NO" dirty="0"/>
              <a:t>Er det noen som har ansvaret for dette i virksomheten? </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29</a:t>
            </a:fld>
            <a:endParaRPr lang="nb-NO"/>
          </a:p>
        </p:txBody>
      </p:sp>
    </p:spTree>
    <p:extLst>
      <p:ext uri="{BB962C8B-B14F-4D97-AF65-F5344CB8AC3E}">
        <p14:creationId xmlns:p14="http://schemas.microsoft.com/office/powerpoint/2010/main" val="210118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30</a:t>
            </a:fld>
            <a:endParaRPr lang="nb-NO"/>
          </a:p>
        </p:txBody>
      </p:sp>
    </p:spTree>
    <p:extLst>
      <p:ext uri="{BB962C8B-B14F-4D97-AF65-F5344CB8AC3E}">
        <p14:creationId xmlns:p14="http://schemas.microsoft.com/office/powerpoint/2010/main" val="1502410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Drøfte viktigheten av ansvar i virksomheten og hvem som bør involveres i beslutninger om hva som kan deles med eksterne kontakter.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31</a:t>
            </a:fld>
            <a:endParaRPr lang="nb-NO"/>
          </a:p>
        </p:txBody>
      </p:sp>
    </p:spTree>
    <p:extLst>
      <p:ext uri="{BB962C8B-B14F-4D97-AF65-F5344CB8AC3E}">
        <p14:creationId xmlns:p14="http://schemas.microsoft.com/office/powerpoint/2010/main" val="29991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Hvordan kunne dette angrepet vært forhindret?</a:t>
            </a:r>
          </a:p>
          <a:p>
            <a:r>
              <a:rPr lang="nb-NO" dirty="0"/>
              <a:t>Diskuter mulige forebyggende tiltak som bedre autentisering, strengere tilgangskontroll, og regelmessige sikkerhetsrevisjoner hos leverandøren.</a:t>
            </a:r>
          </a:p>
          <a:p>
            <a:r>
              <a:rPr lang="nb-NO" dirty="0"/>
              <a:t>Hvilke sikkerhetstiltak kan implementeres for å beskytte mot slike angrep?</a:t>
            </a:r>
          </a:p>
          <a:p>
            <a:r>
              <a:rPr lang="nb-NO" dirty="0"/>
              <a:t>Utforsk tiltak som multifaktorautentisering, overvåking av nettverkstrafikk, og bruk av sikkerhetsprotokoller.</a:t>
            </a:r>
          </a:p>
          <a:p>
            <a:r>
              <a:rPr lang="nb-NO" dirty="0"/>
              <a:t>Hvordan bør samhandlingen med leverandøren foregå når et innbrudd oppdages?</a:t>
            </a:r>
          </a:p>
          <a:p>
            <a:r>
              <a:rPr lang="nb-NO" dirty="0"/>
              <a:t>Diskuter prosedyrer for kommunikasjon, samarbeid om å identifisere og fjerne trusler, og tiltak for å forhindre fremtidige angrep.</a:t>
            </a:r>
          </a:p>
          <a:p>
            <a:r>
              <a:rPr lang="nb-NO" dirty="0"/>
              <a:t>Hva er de langsiktige konsekvensene av slike angrep på tilliten til leverandører og sanntidsdata?</a:t>
            </a:r>
          </a:p>
          <a:p>
            <a:r>
              <a:rPr lang="nb-NO" dirty="0"/>
              <a:t>Diskuter hvordan slike hendelser kan påvirke tilliten til leverandører og sanntidsdata, og hvilke tiltak som kan gjenopprette denne tilliten.</a:t>
            </a:r>
          </a:p>
          <a:p>
            <a:r>
              <a:rPr lang="nb-NO" dirty="0"/>
              <a:t>Hvordan bør kraftverket reagere på slike hendelser i fremtiden?</a:t>
            </a:r>
          </a:p>
          <a:p>
            <a:r>
              <a:rPr lang="nb-NO" dirty="0"/>
              <a:t>Vurder beredskapsplaner, opplæring av ansatte, og etablering av en responsprotokoll for å håndtere lignende situasjoner.</a:t>
            </a:r>
          </a:p>
          <a:p>
            <a:r>
              <a:rPr lang="nb-NO" dirty="0"/>
              <a:t>Hva er de økonomiske og operasjonelle konsekvensene av slike angrep?</a:t>
            </a:r>
          </a:p>
          <a:p>
            <a:r>
              <a:rPr lang="nb-NO" dirty="0"/>
              <a:t>Analyser de økonomiske tapene og operasjonelle utfordringene som følge av manipulerte data og nødvendige utbedringer.</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6_27098BA8.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4">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17</a:t>
            </a:r>
            <a:br>
              <a:rPr lang="nb-NO" sz="7200" dirty="0"/>
            </a:br>
            <a:r>
              <a:rPr lang="nb-NO" sz="4400" b="0" i="1" dirty="0"/>
              <a:t>Sosial manipulasjonsangrep</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2" y="2149933"/>
            <a:ext cx="4736286" cy="2086725"/>
          </a:xfrm>
        </p:spPr>
        <p:txBody>
          <a:bodyPr/>
          <a:lstStyle/>
          <a:p>
            <a:pPr marL="285750" indent="-285750">
              <a:buFont typeface="Arial" panose="020B0604020202020204" pitchFamily="34" charset="0"/>
              <a:buChar char="•"/>
            </a:pPr>
            <a:r>
              <a:rPr lang="nb-NO" b="0" dirty="0"/>
              <a:t>Kraftselskaper i Ukraina ble utsatt for et målrettet angrep.</a:t>
            </a:r>
          </a:p>
          <a:p>
            <a:pPr marL="285750" indent="-285750">
              <a:buFont typeface="Arial" panose="020B0604020202020204" pitchFamily="34" charset="0"/>
              <a:buChar char="•"/>
            </a:pPr>
            <a:r>
              <a:rPr lang="nb-NO" b="0" dirty="0"/>
              <a:t>Strømnettet ble skrudd av i mange timer,</a:t>
            </a:r>
          </a:p>
          <a:p>
            <a:pPr marL="285750" indent="-285750">
              <a:buFont typeface="Arial" panose="020B0604020202020204" pitchFamily="34" charset="0"/>
              <a:buChar char="•"/>
            </a:pPr>
            <a:r>
              <a:rPr lang="nb-NO" b="0" dirty="0" err="1"/>
              <a:t>SpearPhising</a:t>
            </a:r>
            <a:r>
              <a:rPr lang="nb-NO" b="0" dirty="0"/>
              <a:t> ble brukt for å installere </a:t>
            </a:r>
            <a:r>
              <a:rPr lang="nb-NO" b="0" dirty="0" err="1"/>
              <a:t>malware</a:t>
            </a:r>
            <a:r>
              <a:rPr lang="nb-NO" b="0" dirty="0"/>
              <a:t> som ga </a:t>
            </a:r>
            <a:r>
              <a:rPr lang="nb-NO" b="0" dirty="0" err="1"/>
              <a:t>trusselaktøren</a:t>
            </a:r>
            <a:r>
              <a:rPr lang="nb-NO" b="0" dirty="0"/>
              <a:t> nødvendig informasjon for å gjennomføre angrepet.</a:t>
            </a:r>
          </a:p>
          <a:p>
            <a:pPr marL="285750" indent="-285750">
              <a:buFontTx/>
              <a:buChar char="-"/>
            </a:pPr>
            <a:endParaRPr lang="en-GB" b="0" dirty="0"/>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pic>
        <p:nvPicPr>
          <p:cNvPr id="4" name="Content Placeholder 3">
            <a:extLst>
              <a:ext uri="{FF2B5EF4-FFF2-40B4-BE49-F238E27FC236}">
                <a16:creationId xmlns:a16="http://schemas.microsoft.com/office/drawing/2014/main" id="{38808B48-5ED7-D9A0-6F7F-179AA3FF6246}"/>
              </a:ext>
            </a:extLst>
          </p:cNvPr>
          <p:cNvPicPr>
            <a:picLocks noGrp="1" noChangeAspect="1"/>
          </p:cNvPicPr>
          <p:nvPr>
            <p:ph sz="half" idx="14"/>
          </p:nvPr>
        </p:nvPicPr>
        <p:blipFill>
          <a:blip r:embed="rId3"/>
          <a:stretch>
            <a:fillRect/>
          </a:stretch>
        </p:blipFill>
        <p:spPr>
          <a:xfrm>
            <a:off x="6466453" y="1663443"/>
            <a:ext cx="3915762" cy="5146431"/>
          </a:xfrm>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en-GB" sz="4000" dirty="0"/>
              <a:t>Social engineering</a:t>
            </a:r>
          </a:p>
        </p:txBody>
      </p:sp>
      <p:pic>
        <p:nvPicPr>
          <p:cNvPr id="3" name="Picture 2">
            <a:extLst>
              <a:ext uri="{FF2B5EF4-FFF2-40B4-BE49-F238E27FC236}">
                <a16:creationId xmlns:a16="http://schemas.microsoft.com/office/drawing/2014/main" id="{093B5476-E604-7BA6-5FF5-9852DE5437E6}"/>
              </a:ext>
            </a:extLst>
          </p:cNvPr>
          <p:cNvPicPr>
            <a:picLocks noChangeAspect="1"/>
          </p:cNvPicPr>
          <p:nvPr/>
        </p:nvPicPr>
        <p:blipFill>
          <a:blip r:embed="rId3"/>
          <a:srcRect t="20696" r="29738"/>
          <a:stretch/>
        </p:blipFill>
        <p:spPr>
          <a:xfrm>
            <a:off x="1022685" y="2189747"/>
            <a:ext cx="8229599" cy="4441009"/>
          </a:xfrm>
          <a:prstGeom prst="rect">
            <a:avLst/>
          </a:prstGeom>
        </p:spPr>
      </p:pic>
      <p:sp>
        <p:nvSpPr>
          <p:cNvPr id="4" name="Text Placeholder 1">
            <a:extLst>
              <a:ext uri="{FF2B5EF4-FFF2-40B4-BE49-F238E27FC236}">
                <a16:creationId xmlns:a16="http://schemas.microsoft.com/office/drawing/2014/main" id="{59984D62-FC77-BDD0-68CE-5D88C389E7BC}"/>
              </a:ext>
            </a:extLst>
          </p:cNvPr>
          <p:cNvSpPr>
            <a:spLocks noGrp="1"/>
          </p:cNvSpPr>
          <p:nvPr>
            <p:ph type="body" idx="1"/>
          </p:nvPr>
        </p:nvSpPr>
        <p:spPr>
          <a:xfrm>
            <a:off x="965200" y="1801531"/>
            <a:ext cx="8768348" cy="341632"/>
          </a:xfrm>
        </p:spPr>
        <p:txBody>
          <a:bodyPr/>
          <a:lstStyle/>
          <a:p>
            <a:r>
              <a:rPr lang="en-GB" dirty="0"/>
              <a:t>Criminals Used AI To Clone Company Director’s Voice and Steal $35 Million</a:t>
            </a:r>
          </a:p>
        </p:txBody>
      </p:sp>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a:t>Dette er en diskusjonsøvelse</a:t>
            </a:r>
          </a:p>
          <a:p>
            <a:r>
              <a:rPr lang="nb-NO"/>
              <a:t>Dere blir presentert for en situasjonsbeskrivelse og problemstillinger som må diskuteres</a:t>
            </a:r>
          </a:p>
          <a:p>
            <a:r>
              <a:rPr lang="nb-NO"/>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Scenarioleder sender inn innspill etter plan</a:t>
            </a:r>
          </a:p>
          <a:p>
            <a:pPr marL="542925" indent="-361950">
              <a:buFont typeface="Arial" panose="020B0604020202020204" pitchFamily="34" charset="0"/>
              <a:buChar char="•"/>
            </a:pPr>
            <a:r>
              <a:rPr lang="nb-NO" sz="3600" dirty="0"/>
              <a:t>Fiktivt øvingsmiljø</a:t>
            </a:r>
          </a:p>
          <a:p>
            <a:pPr marL="542925" indent="-361950">
              <a:buFont typeface="Arial" panose="020B0604020202020204" pitchFamily="34" charset="0"/>
              <a:buChar char="•"/>
            </a:pPr>
            <a:r>
              <a:rPr lang="nb-NO" sz="3600" dirty="0"/>
              <a:t>Loggfører vedlikeholder situasjonsbildet</a:t>
            </a:r>
          </a:p>
          <a:p>
            <a:pPr marL="542925" indent="-361950">
              <a:buFont typeface="Arial" panose="020B0604020202020204" pitchFamily="34" charset="0"/>
              <a:buChar char="•"/>
            </a:pPr>
            <a:r>
              <a:rPr lang="nb-NO" sz="3600" dirty="0"/>
              <a:t>Beslutninger sendes til </a:t>
            </a:r>
            <a:r>
              <a:rPr lang="nb-NO" sz="3600" dirty="0" err="1"/>
              <a:t>spillstab</a:t>
            </a:r>
            <a:endParaRPr lang="nb-NO" sz="3600" dirty="0"/>
          </a:p>
          <a:p>
            <a:pPr marL="542925" indent="-361950">
              <a:buFont typeface="Arial" panose="020B0604020202020204" pitchFamily="34" charset="0"/>
              <a:buChar char="•"/>
            </a:pPr>
            <a:r>
              <a:rPr lang="nb-NO" sz="3600" dirty="0"/>
              <a:t>Effekt av beslutninger sendes tilbake</a:t>
            </a:r>
          </a:p>
          <a:p>
            <a:pPr marL="542925" indent="-361950">
              <a:buFont typeface="Arial" panose="020B0604020202020204" pitchFamily="34" charset="0"/>
              <a:buChar char="•"/>
            </a:pPr>
            <a:r>
              <a:rPr lang="nb-NO" sz="3600"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51851" y="2452007"/>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br>
              <a:rPr lang="nb-NO" dirty="0"/>
            </a:br>
            <a:r>
              <a:rPr lang="nb-NO" dirty="0" err="1"/>
              <a:t>Viksomheten</a:t>
            </a:r>
            <a:r>
              <a:rPr lang="nb-NO" dirty="0"/>
              <a:t> </a:t>
            </a:r>
            <a:r>
              <a:rPr lang="nb-NO" dirty="0" err="1"/>
              <a:t>SuperKraft</a:t>
            </a:r>
            <a:r>
              <a:rPr lang="nb-NO" dirty="0"/>
              <a:t> blir utsatt for sosial </a:t>
            </a:r>
            <a:r>
              <a:rPr lang="nb-NO" dirty="0" err="1"/>
              <a:t>manupilasjonsangrep</a:t>
            </a:r>
            <a:r>
              <a:rPr lang="nb-NO" dirty="0"/>
              <a:t> via LinkedIn.</a:t>
            </a:r>
          </a:p>
          <a:p>
            <a:pPr marL="0" indent="0">
              <a:buNone/>
            </a:pPr>
            <a:endParaRPr lang="nb-NO" sz="3200" dirty="0"/>
          </a:p>
          <a:p>
            <a:pPr marL="0" indent="0">
              <a:buNone/>
            </a:pPr>
            <a:r>
              <a:rPr lang="nb-NO" sz="3200" dirty="0"/>
              <a:t>Dere må vurdere og diskutere tilgjengelig informasjon om angrepet, med utgangspunkt i de rutiner, regelverk og planer som finnes.</a:t>
            </a:r>
          </a:p>
        </p:txBody>
      </p:sp>
    </p:spTree>
    <p:extLst>
      <p:ext uri="{BB962C8B-B14F-4D97-AF65-F5344CB8AC3E}">
        <p14:creationId xmlns:p14="http://schemas.microsoft.com/office/powerpoint/2010/main" val="14901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B659B-ACAC-0801-5250-8677109CBE9B}"/>
              </a:ext>
            </a:extLst>
          </p:cNvPr>
          <p:cNvSpPr>
            <a:spLocks noGrp="1"/>
          </p:cNvSpPr>
          <p:nvPr>
            <p:ph type="title"/>
          </p:nvPr>
        </p:nvSpPr>
        <p:spPr/>
        <p:txBody>
          <a:bodyPr/>
          <a:lstStyle/>
          <a:p>
            <a:r>
              <a:rPr lang="nb-NO" sz="4000" dirty="0"/>
              <a:t>Henvendelse fra «Krafta Vår»</a:t>
            </a:r>
          </a:p>
        </p:txBody>
      </p:sp>
      <p:sp>
        <p:nvSpPr>
          <p:cNvPr id="4" name="Content Placeholder 3">
            <a:extLst>
              <a:ext uri="{FF2B5EF4-FFF2-40B4-BE49-F238E27FC236}">
                <a16:creationId xmlns:a16="http://schemas.microsoft.com/office/drawing/2014/main" id="{FAD531BD-FA2D-25A1-0B05-552973063CAE}"/>
              </a:ext>
            </a:extLst>
          </p:cNvPr>
          <p:cNvSpPr>
            <a:spLocks noGrp="1"/>
          </p:cNvSpPr>
          <p:nvPr>
            <p:ph idx="1"/>
          </p:nvPr>
        </p:nvSpPr>
        <p:spPr>
          <a:xfrm>
            <a:off x="371475" y="1800000"/>
            <a:ext cx="5941861" cy="4349788"/>
          </a:xfrm>
        </p:spPr>
        <p:txBody>
          <a:bodyPr>
            <a:normAutofit/>
          </a:bodyPr>
          <a:lstStyle/>
          <a:p>
            <a:pPr marL="179388" indent="0">
              <a:buNone/>
            </a:pPr>
            <a:r>
              <a:rPr lang="nb-NO" sz="2600" dirty="0"/>
              <a:t>Administrativt personell i </a:t>
            </a:r>
            <a:r>
              <a:rPr lang="nb-NO" sz="2600" dirty="0" err="1"/>
              <a:t>SuperKraft</a:t>
            </a:r>
            <a:r>
              <a:rPr lang="nb-NO" sz="2600" dirty="0"/>
              <a:t> blir kontaktet på LinkedIn. </a:t>
            </a:r>
          </a:p>
          <a:p>
            <a:pPr marL="179388" indent="0">
              <a:buNone/>
            </a:pPr>
            <a:r>
              <a:rPr lang="nb-NO" sz="2600" dirty="0"/>
              <a:t>De blir utsatt for smiger og oppmuntring, og får tilbud om uvanlig god betaling for å bli “intervjuet” til et fagmagasin om trender i kraftsektoren.</a:t>
            </a:r>
          </a:p>
          <a:p>
            <a:pPr marL="179388" indent="0">
              <a:buNone/>
            </a:pPr>
            <a:endParaRPr lang="nb-NO" sz="2600" dirty="0"/>
          </a:p>
          <a:p>
            <a:pPr marL="179388" indent="0">
              <a:buNone/>
            </a:pPr>
            <a:r>
              <a:rPr lang="nb-NO" sz="2800" dirty="0">
                <a:solidFill>
                  <a:schemeClr val="tx2"/>
                </a:solidFill>
              </a:rPr>
              <a:t>Hvordan forholder vi oss til slike henvendelser?</a:t>
            </a:r>
          </a:p>
        </p:txBody>
      </p:sp>
      <p:pic>
        <p:nvPicPr>
          <p:cNvPr id="7" name="Picture 6">
            <a:extLst>
              <a:ext uri="{FF2B5EF4-FFF2-40B4-BE49-F238E27FC236}">
                <a16:creationId xmlns:a16="http://schemas.microsoft.com/office/drawing/2014/main" id="{98F31EB5-172A-5E60-E92A-04442500AB32}"/>
              </a:ext>
            </a:extLst>
          </p:cNvPr>
          <p:cNvPicPr>
            <a:picLocks noChangeAspect="1"/>
          </p:cNvPicPr>
          <p:nvPr/>
        </p:nvPicPr>
        <p:blipFill>
          <a:blip r:embed="rId3"/>
          <a:stretch>
            <a:fillRect/>
          </a:stretch>
        </p:blipFill>
        <p:spPr>
          <a:xfrm>
            <a:off x="6351719" y="1749287"/>
            <a:ext cx="5478181" cy="3889925"/>
          </a:xfrm>
          <a:prstGeom prst="rect">
            <a:avLst/>
          </a:prstGeom>
        </p:spPr>
      </p:pic>
    </p:spTree>
    <p:extLst>
      <p:ext uri="{BB962C8B-B14F-4D97-AF65-F5344CB8AC3E}">
        <p14:creationId xmlns:p14="http://schemas.microsoft.com/office/powerpoint/2010/main" val="282887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17</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Sosial manipulasjonsangrep</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4000" dirty="0"/>
              <a:t>Hva bør rutinemessig gjøres når ansatte får kontakt fra ukjente som hevder å være fra fagmagasiner eller andre profesjonelle plattformer?</a:t>
            </a:r>
            <a:endParaRPr lang="en-GB" sz="4000" b="0" i="1" dirty="0"/>
          </a:p>
        </p:txBody>
      </p:sp>
    </p:spTree>
    <p:extLst>
      <p:ext uri="{BB962C8B-B14F-4D97-AF65-F5344CB8AC3E}">
        <p14:creationId xmlns:p14="http://schemas.microsoft.com/office/powerpoint/2010/main" val="149909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F5A1-2104-46FF-385C-E1906E9A29B0}"/>
              </a:ext>
            </a:extLst>
          </p:cNvPr>
          <p:cNvSpPr>
            <a:spLocks noGrp="1"/>
          </p:cNvSpPr>
          <p:nvPr>
            <p:ph type="title"/>
          </p:nvPr>
        </p:nvSpPr>
        <p:spPr/>
        <p:txBody>
          <a:bodyPr>
            <a:normAutofit/>
          </a:bodyPr>
          <a:lstStyle/>
          <a:p>
            <a:r>
              <a:rPr lang="nb-NO" sz="4000" dirty="0"/>
              <a:t>Er det noen indikatorer i meldingen som kan tyde på at "Ola" ikke er den han utgir seg for?</a:t>
            </a:r>
            <a:endParaRPr lang="en-US" sz="4000" dirty="0"/>
          </a:p>
        </p:txBody>
      </p:sp>
    </p:spTree>
    <p:extLst>
      <p:ext uri="{BB962C8B-B14F-4D97-AF65-F5344CB8AC3E}">
        <p14:creationId xmlns:p14="http://schemas.microsoft.com/office/powerpoint/2010/main" val="340003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B659B-ACAC-0801-5250-8677109CBE9B}"/>
              </a:ext>
            </a:extLst>
          </p:cNvPr>
          <p:cNvSpPr>
            <a:spLocks noGrp="1"/>
          </p:cNvSpPr>
          <p:nvPr>
            <p:ph type="title"/>
          </p:nvPr>
        </p:nvSpPr>
        <p:spPr/>
        <p:txBody>
          <a:bodyPr/>
          <a:lstStyle/>
          <a:p>
            <a:r>
              <a:rPr lang="nb-NO" sz="4000" dirty="0"/>
              <a:t>Kontakt knyttes i virksomheten</a:t>
            </a:r>
          </a:p>
        </p:txBody>
      </p:sp>
      <p:sp>
        <p:nvSpPr>
          <p:cNvPr id="4" name="Content Placeholder 3">
            <a:extLst>
              <a:ext uri="{FF2B5EF4-FFF2-40B4-BE49-F238E27FC236}">
                <a16:creationId xmlns:a16="http://schemas.microsoft.com/office/drawing/2014/main" id="{FAD531BD-FA2D-25A1-0B05-552973063CAE}"/>
              </a:ext>
            </a:extLst>
          </p:cNvPr>
          <p:cNvSpPr>
            <a:spLocks noGrp="1"/>
          </p:cNvSpPr>
          <p:nvPr>
            <p:ph idx="1"/>
          </p:nvPr>
        </p:nvSpPr>
        <p:spPr>
          <a:xfrm>
            <a:off x="371475" y="1800000"/>
            <a:ext cx="10779125" cy="4349788"/>
          </a:xfrm>
        </p:spPr>
        <p:txBody>
          <a:bodyPr>
            <a:normAutofit/>
          </a:bodyPr>
          <a:lstStyle/>
          <a:p>
            <a:pPr marL="179388" indent="0">
              <a:buNone/>
            </a:pPr>
            <a:r>
              <a:rPr lang="nb-NO" dirty="0"/>
              <a:t>Noen av de ansatte svarer på e-post, og sier de ønsker å stille til intervju. </a:t>
            </a:r>
          </a:p>
          <a:p>
            <a:pPr marL="179388" indent="0">
              <a:buNone/>
            </a:pPr>
            <a:r>
              <a:rPr lang="nb-NO" dirty="0"/>
              <a:t>De ansatte har søkt opp tidligere reportasjer i «Krafta Vår» og gir positive tilbakemeldinger og roser «Ola» for de siste reportasjene.</a:t>
            </a:r>
          </a:p>
          <a:p>
            <a:pPr marL="179388" indent="0">
              <a:buNone/>
            </a:pPr>
            <a:endParaRPr lang="nb-NO" dirty="0"/>
          </a:p>
          <a:p>
            <a:pPr marL="179388" indent="0">
              <a:buNone/>
            </a:pPr>
            <a:r>
              <a:rPr lang="nb-NO" dirty="0">
                <a:solidFill>
                  <a:schemeClr val="tx2"/>
                </a:solidFill>
              </a:rPr>
              <a:t>Hvorfor ønsker «Ola» å bytte plattform fra LinkedIn til </a:t>
            </a:r>
            <a:br>
              <a:rPr lang="nb-NO" dirty="0">
                <a:solidFill>
                  <a:schemeClr val="tx2"/>
                </a:solidFill>
              </a:rPr>
            </a:br>
            <a:r>
              <a:rPr lang="nb-NO" dirty="0">
                <a:solidFill>
                  <a:schemeClr val="tx2"/>
                </a:solidFill>
              </a:rPr>
              <a:t>e-post?</a:t>
            </a:r>
          </a:p>
        </p:txBody>
      </p:sp>
    </p:spTree>
    <p:extLst>
      <p:ext uri="{BB962C8B-B14F-4D97-AF65-F5344CB8AC3E}">
        <p14:creationId xmlns:p14="http://schemas.microsoft.com/office/powerpoint/2010/main" val="106376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A8A5-7D64-A58C-C6DF-88CE8EBD0A03}"/>
              </a:ext>
            </a:extLst>
          </p:cNvPr>
          <p:cNvSpPr>
            <a:spLocks noGrp="1"/>
          </p:cNvSpPr>
          <p:nvPr>
            <p:ph type="title"/>
          </p:nvPr>
        </p:nvSpPr>
        <p:spPr/>
        <p:txBody>
          <a:bodyPr>
            <a:normAutofit/>
          </a:bodyPr>
          <a:lstStyle/>
          <a:p>
            <a:r>
              <a:rPr lang="nb-NO" sz="4000" dirty="0"/>
              <a:t>Hvordan bør vi verifisere at «Ola» og magasinet «Krafta vår» er ekte og pålitelige kilder?</a:t>
            </a:r>
          </a:p>
        </p:txBody>
      </p:sp>
    </p:spTree>
    <p:extLst>
      <p:ext uri="{BB962C8B-B14F-4D97-AF65-F5344CB8AC3E}">
        <p14:creationId xmlns:p14="http://schemas.microsoft.com/office/powerpoint/2010/main" val="151457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EB359-E68C-4726-39DD-7D72ED3F0745}"/>
              </a:ext>
            </a:extLst>
          </p:cNvPr>
          <p:cNvSpPr>
            <a:spLocks noGrp="1"/>
          </p:cNvSpPr>
          <p:nvPr>
            <p:ph type="title"/>
          </p:nvPr>
        </p:nvSpPr>
        <p:spPr/>
        <p:txBody>
          <a:bodyPr/>
          <a:lstStyle/>
          <a:p>
            <a:r>
              <a:rPr lang="nb-NO" sz="4000" dirty="0" err="1"/>
              <a:t>Tillitsskaping</a:t>
            </a:r>
            <a:endParaRPr lang="en-US" sz="4000" dirty="0"/>
          </a:p>
        </p:txBody>
      </p:sp>
      <p:sp>
        <p:nvSpPr>
          <p:cNvPr id="4" name="Content Placeholder 3">
            <a:extLst>
              <a:ext uri="{FF2B5EF4-FFF2-40B4-BE49-F238E27FC236}">
                <a16:creationId xmlns:a16="http://schemas.microsoft.com/office/drawing/2014/main" id="{D7411844-4A8D-4BF3-4B53-562E16747807}"/>
              </a:ext>
            </a:extLst>
          </p:cNvPr>
          <p:cNvSpPr>
            <a:spLocks noGrp="1"/>
          </p:cNvSpPr>
          <p:nvPr>
            <p:ph idx="1"/>
          </p:nvPr>
        </p:nvSpPr>
        <p:spPr/>
        <p:txBody>
          <a:bodyPr>
            <a:normAutofit fontScale="92500"/>
          </a:bodyPr>
          <a:lstStyle/>
          <a:p>
            <a:pPr marL="179388" indent="0">
              <a:buNone/>
            </a:pPr>
            <a:r>
              <a:rPr lang="nb-NO" sz="2800" dirty="0"/>
              <a:t>Videre foreslår «Ola» noen tidspunkter for intervju mer enn et halvår frem i tid, og roser virksomheten for den gode veksten og alle initiativene. </a:t>
            </a:r>
          </a:p>
          <a:p>
            <a:pPr marL="179388" indent="0">
              <a:buNone/>
            </a:pPr>
            <a:r>
              <a:rPr lang="nb-NO" sz="2800" dirty="0"/>
              <a:t>«Ola» følger jevnlig opp med nye meldinger for å opprettholde kontakten. Han kommer med gode tips til arrangementer som kan være interessante for både de administrativt ansatte, og lederne i </a:t>
            </a:r>
            <a:r>
              <a:rPr lang="nb-NO" sz="2800" dirty="0" err="1"/>
              <a:t>SuperKraft</a:t>
            </a:r>
            <a:r>
              <a:rPr lang="nb-NO" sz="2800" dirty="0"/>
              <a:t>.</a:t>
            </a:r>
          </a:p>
          <a:p>
            <a:pPr marL="179388" indent="0">
              <a:buNone/>
            </a:pPr>
            <a:r>
              <a:rPr lang="nb-NO" sz="2800" dirty="0"/>
              <a:t>De ansatte føler de har utviklet et godt samarbeid med «Ola».</a:t>
            </a:r>
          </a:p>
          <a:p>
            <a:pPr marL="179388" indent="0">
              <a:buNone/>
            </a:pPr>
            <a:endParaRPr lang="nb-NO" sz="2800" dirty="0"/>
          </a:p>
          <a:p>
            <a:pPr marL="179388" indent="0">
              <a:buNone/>
            </a:pPr>
            <a:r>
              <a:rPr lang="nb-NO" dirty="0">
                <a:solidFill>
                  <a:schemeClr val="tx2"/>
                </a:solidFill>
              </a:rPr>
              <a:t>Ser vi noen tegn til at forespørselen ikke er slik den fremstår?</a:t>
            </a:r>
          </a:p>
        </p:txBody>
      </p:sp>
    </p:spTree>
    <p:extLst>
      <p:ext uri="{BB962C8B-B14F-4D97-AF65-F5344CB8AC3E}">
        <p14:creationId xmlns:p14="http://schemas.microsoft.com/office/powerpoint/2010/main" val="326551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A8A5-7D64-A58C-C6DF-88CE8EBD0A03}"/>
              </a:ext>
            </a:extLst>
          </p:cNvPr>
          <p:cNvSpPr>
            <a:spLocks noGrp="1"/>
          </p:cNvSpPr>
          <p:nvPr>
            <p:ph type="title"/>
          </p:nvPr>
        </p:nvSpPr>
        <p:spPr/>
        <p:txBody>
          <a:bodyPr>
            <a:normAutofit/>
          </a:bodyPr>
          <a:lstStyle/>
          <a:p>
            <a:r>
              <a:rPr lang="nb-NO" sz="4000" dirty="0"/>
              <a:t>Hva kan være årsaken til at «Ola» foreslår intervjuer flere måneder frem i tid i stedet for å gjennomføre dem tidligere?</a:t>
            </a:r>
          </a:p>
        </p:txBody>
      </p:sp>
    </p:spTree>
    <p:extLst>
      <p:ext uri="{BB962C8B-B14F-4D97-AF65-F5344CB8AC3E}">
        <p14:creationId xmlns:p14="http://schemas.microsoft.com/office/powerpoint/2010/main" val="3834204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4793-D343-67FB-8DAF-524EA2B8AEA0}"/>
              </a:ext>
            </a:extLst>
          </p:cNvPr>
          <p:cNvSpPr>
            <a:spLocks noGrp="1"/>
          </p:cNvSpPr>
          <p:nvPr>
            <p:ph type="title"/>
          </p:nvPr>
        </p:nvSpPr>
        <p:spPr/>
        <p:txBody>
          <a:bodyPr/>
          <a:lstStyle/>
          <a:p>
            <a:r>
              <a:rPr lang="nb-NO" sz="4000" dirty="0"/>
              <a:t>Informasjonsdeling</a:t>
            </a:r>
            <a:endParaRPr lang="en-US" sz="4000" dirty="0"/>
          </a:p>
        </p:txBody>
      </p:sp>
      <p:sp>
        <p:nvSpPr>
          <p:cNvPr id="3" name="Content Placeholder 2">
            <a:extLst>
              <a:ext uri="{FF2B5EF4-FFF2-40B4-BE49-F238E27FC236}">
                <a16:creationId xmlns:a16="http://schemas.microsoft.com/office/drawing/2014/main" id="{F46E4E38-A54F-ACFA-C7D8-677F7825BF05}"/>
              </a:ext>
            </a:extLst>
          </p:cNvPr>
          <p:cNvSpPr>
            <a:spLocks noGrp="1"/>
          </p:cNvSpPr>
          <p:nvPr>
            <p:ph idx="1"/>
          </p:nvPr>
        </p:nvSpPr>
        <p:spPr/>
        <p:txBody>
          <a:bodyPr/>
          <a:lstStyle/>
          <a:p>
            <a:pPr marL="179388" indent="0">
              <a:buNone/>
            </a:pPr>
            <a:r>
              <a:rPr lang="nb-NO" dirty="0"/>
              <a:t>Ola spør etter hvert om han kan få se agendaen til lederne i virksomheten, så han lettere kan komme med gode tips. De ansatte begynner å jevnlig sende ledernes agenda til Ola.</a:t>
            </a:r>
          </a:p>
          <a:p>
            <a:pPr marL="179388" indent="0">
              <a:buNone/>
            </a:pPr>
            <a:endParaRPr lang="nb-NO" dirty="0"/>
          </a:p>
          <a:p>
            <a:pPr marL="179388" indent="0">
              <a:buNone/>
            </a:pPr>
            <a:r>
              <a:rPr lang="nb-NO" dirty="0">
                <a:solidFill>
                  <a:schemeClr val="tx2"/>
                </a:solidFill>
              </a:rPr>
              <a:t>Hva kan være konsekvensene av å dele intern informasjon?</a:t>
            </a:r>
            <a:endParaRPr lang="en-US" dirty="0">
              <a:solidFill>
                <a:schemeClr val="tx2"/>
              </a:solidFill>
            </a:endParaRPr>
          </a:p>
        </p:txBody>
      </p:sp>
    </p:spTree>
    <p:extLst>
      <p:ext uri="{BB962C8B-B14F-4D97-AF65-F5344CB8AC3E}">
        <p14:creationId xmlns:p14="http://schemas.microsoft.com/office/powerpoint/2010/main" val="220610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F5A1-2104-46FF-385C-E1906E9A29B0}"/>
              </a:ext>
            </a:extLst>
          </p:cNvPr>
          <p:cNvSpPr>
            <a:spLocks noGrp="1"/>
          </p:cNvSpPr>
          <p:nvPr>
            <p:ph type="title"/>
          </p:nvPr>
        </p:nvSpPr>
        <p:spPr/>
        <p:txBody>
          <a:bodyPr>
            <a:normAutofit/>
          </a:bodyPr>
          <a:lstStyle/>
          <a:p>
            <a:r>
              <a:rPr lang="nb-NO" sz="4000" dirty="0"/>
              <a:t>Hva er det med «Olas» forespørsler som bør vekke bekymring hos de ansatte?</a:t>
            </a:r>
            <a:endParaRPr lang="en-US" sz="4000" dirty="0"/>
          </a:p>
        </p:txBody>
      </p:sp>
    </p:spTree>
    <p:extLst>
      <p:ext uri="{BB962C8B-B14F-4D97-AF65-F5344CB8AC3E}">
        <p14:creationId xmlns:p14="http://schemas.microsoft.com/office/powerpoint/2010/main" val="391451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5D25-FF00-6565-3D10-87C7053D014A}"/>
              </a:ext>
            </a:extLst>
          </p:cNvPr>
          <p:cNvSpPr>
            <a:spLocks noGrp="1"/>
          </p:cNvSpPr>
          <p:nvPr>
            <p:ph type="title"/>
          </p:nvPr>
        </p:nvSpPr>
        <p:spPr/>
        <p:txBody>
          <a:bodyPr>
            <a:normAutofit/>
          </a:bodyPr>
          <a:lstStyle/>
          <a:p>
            <a:r>
              <a:rPr lang="nb-NO" sz="4000" dirty="0"/>
              <a:t>Hvorfor bør man være skeptisk når en utenforstående person ønsker jevnlig tilgang til ledernes agenda?</a:t>
            </a:r>
            <a:endParaRPr lang="en-US" sz="4000" dirty="0"/>
          </a:p>
        </p:txBody>
      </p:sp>
    </p:spTree>
    <p:extLst>
      <p:ext uri="{BB962C8B-B14F-4D97-AF65-F5344CB8AC3E}">
        <p14:creationId xmlns:p14="http://schemas.microsoft.com/office/powerpoint/2010/main" val="126524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4C6-18A5-3A72-C256-C5B995BB9CDE}"/>
              </a:ext>
            </a:extLst>
          </p:cNvPr>
          <p:cNvSpPr>
            <a:spLocks noGrp="1"/>
          </p:cNvSpPr>
          <p:nvPr>
            <p:ph type="title"/>
          </p:nvPr>
        </p:nvSpPr>
        <p:spPr/>
        <p:txBody>
          <a:bodyPr>
            <a:normAutofit/>
          </a:bodyPr>
          <a:lstStyle/>
          <a:p>
            <a:r>
              <a:rPr lang="nb-NO" sz="4000" dirty="0"/>
              <a:t>Hvem har ansvaret for å vurdere hvilke eksterne henvendelser som er legitime og hvilke som kan være potensielle trusler?</a:t>
            </a:r>
          </a:p>
        </p:txBody>
      </p:sp>
    </p:spTree>
    <p:extLst>
      <p:ext uri="{BB962C8B-B14F-4D97-AF65-F5344CB8AC3E}">
        <p14:creationId xmlns:p14="http://schemas.microsoft.com/office/powerpoint/2010/main" val="75720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CA719-C458-B988-86D3-FB00D1213049}"/>
              </a:ext>
            </a:extLst>
          </p:cNvPr>
          <p:cNvSpPr>
            <a:spLocks noGrp="1"/>
          </p:cNvSpPr>
          <p:nvPr>
            <p:ph type="title"/>
          </p:nvPr>
        </p:nvSpPr>
        <p:spPr/>
        <p:txBody>
          <a:bodyPr/>
          <a:lstStyle/>
          <a:p>
            <a:r>
              <a:rPr lang="nb-NO" sz="4000" dirty="0"/>
              <a:t>Skaden har skjedd</a:t>
            </a:r>
            <a:endParaRPr lang="en-US" sz="4000" dirty="0"/>
          </a:p>
        </p:txBody>
      </p:sp>
      <p:sp>
        <p:nvSpPr>
          <p:cNvPr id="4" name="Content Placeholder 3">
            <a:extLst>
              <a:ext uri="{FF2B5EF4-FFF2-40B4-BE49-F238E27FC236}">
                <a16:creationId xmlns:a16="http://schemas.microsoft.com/office/drawing/2014/main" id="{BFC24B1F-D2B0-FC04-A919-266578E07433}"/>
              </a:ext>
            </a:extLst>
          </p:cNvPr>
          <p:cNvSpPr>
            <a:spLocks noGrp="1"/>
          </p:cNvSpPr>
          <p:nvPr>
            <p:ph idx="1"/>
          </p:nvPr>
        </p:nvSpPr>
        <p:spPr/>
        <p:txBody>
          <a:bodyPr>
            <a:normAutofit fontScale="92500" lnSpcReduction="20000"/>
          </a:bodyPr>
          <a:lstStyle/>
          <a:p>
            <a:pPr marL="179388" indent="0">
              <a:buNone/>
            </a:pPr>
            <a:r>
              <a:rPr lang="nb-NO" dirty="0"/>
              <a:t>De ansatte overtaler lederen i </a:t>
            </a:r>
            <a:r>
              <a:rPr lang="nb-NO" dirty="0" err="1"/>
              <a:t>SuperKraft</a:t>
            </a:r>
            <a:r>
              <a:rPr lang="nb-NO" dirty="0"/>
              <a:t> til å delta i en paneldebatt på en konferanse om KI i kraftsektoren.</a:t>
            </a:r>
          </a:p>
          <a:p>
            <a:pPr marL="179388" indent="0">
              <a:buNone/>
            </a:pPr>
            <a:r>
              <a:rPr lang="nb-NO" dirty="0"/>
              <a:t>Paneldebatten er enda et godt tips fra «Ola», som de ansatte nå har et godt forhold til.</a:t>
            </a:r>
          </a:p>
          <a:p>
            <a:pPr marL="179388" indent="0">
              <a:buNone/>
            </a:pPr>
            <a:endParaRPr lang="nb-NO" dirty="0"/>
          </a:p>
          <a:p>
            <a:pPr marL="179388" indent="0">
              <a:buNone/>
            </a:pPr>
            <a:r>
              <a:rPr lang="nb-NO" dirty="0"/>
              <a:t>Dagen paneldebatten skal være, tikker det inn en e-post med et vedlegg. Vedlegget ser ut til å være en artikkel om KI i kraftbransjen. Lederen åpner vedlegget, som resulterer i at skadevare blir installert på maskinen hans.</a:t>
            </a:r>
          </a:p>
          <a:p>
            <a:pPr marL="179388" indent="0">
              <a:buNone/>
            </a:pPr>
            <a:r>
              <a:rPr lang="nb-NO" dirty="0">
                <a:solidFill>
                  <a:schemeClr val="tx2"/>
                </a:solidFill>
              </a:rPr>
              <a:t>Hvem skal man varsle når man oppdager at vedlegg ikke er reelt?</a:t>
            </a:r>
            <a:endParaRPr lang="en-US" dirty="0">
              <a:solidFill>
                <a:schemeClr val="tx2"/>
              </a:solidFill>
            </a:endParaRPr>
          </a:p>
        </p:txBody>
      </p:sp>
    </p:spTree>
    <p:extLst>
      <p:ext uri="{BB962C8B-B14F-4D97-AF65-F5344CB8AC3E}">
        <p14:creationId xmlns:p14="http://schemas.microsoft.com/office/powerpoint/2010/main" val="250419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4C6-18A5-3A72-C256-C5B995BB9CDE}"/>
              </a:ext>
            </a:extLst>
          </p:cNvPr>
          <p:cNvSpPr>
            <a:spLocks noGrp="1"/>
          </p:cNvSpPr>
          <p:nvPr>
            <p:ph type="title"/>
          </p:nvPr>
        </p:nvSpPr>
        <p:spPr/>
        <p:txBody>
          <a:bodyPr>
            <a:normAutofit/>
          </a:bodyPr>
          <a:lstStyle/>
          <a:p>
            <a:r>
              <a:rPr lang="nb-NO" sz="4000" dirty="0"/>
              <a:t>Hva slags informasjon om lederen og virksomheten kunne ha blitt brukt av «Ola» for å gjøre e-posten og vedlegget mer overbevisende?</a:t>
            </a:r>
            <a:endParaRPr lang="en-US" sz="4000" dirty="0"/>
          </a:p>
        </p:txBody>
      </p:sp>
    </p:spTree>
    <p:extLst>
      <p:ext uri="{BB962C8B-B14F-4D97-AF65-F5344CB8AC3E}">
        <p14:creationId xmlns:p14="http://schemas.microsoft.com/office/powerpoint/2010/main" val="117390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10" name="TextBox 9">
            <a:extLst>
              <a:ext uri="{FF2B5EF4-FFF2-40B4-BE49-F238E27FC236}">
                <a16:creationId xmlns:a16="http://schemas.microsoft.com/office/drawing/2014/main" id="{3F75F23C-71C8-E007-C6FD-E2B3E2350B76}"/>
              </a:ext>
            </a:extLst>
          </p:cNvPr>
          <p:cNvSpPr txBox="1"/>
          <p:nvPr/>
        </p:nvSpPr>
        <p:spPr>
          <a:xfrm>
            <a:off x="751972" y="2125425"/>
            <a:ext cx="7874670" cy="21236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nb-NO" sz="2800" dirty="0"/>
              <a:t>Øve på beslutninger under usikkerhet</a:t>
            </a:r>
          </a:p>
          <a:p>
            <a:pPr marL="285750" indent="-285750">
              <a:spcAft>
                <a:spcPts val="1200"/>
              </a:spcAft>
              <a:buFont typeface="Arial" panose="020B0604020202020204" pitchFamily="34" charset="0"/>
              <a:buChar char="•"/>
            </a:pPr>
            <a:r>
              <a:rPr lang="en-US" sz="2800" dirty="0" err="1"/>
              <a:t>Utvikle</a:t>
            </a:r>
            <a:r>
              <a:rPr lang="en-US" sz="2800" dirty="0"/>
              <a:t> </a:t>
            </a:r>
            <a:r>
              <a:rPr lang="en-US" sz="2800" dirty="0" err="1"/>
              <a:t>samhandling</a:t>
            </a:r>
            <a:r>
              <a:rPr lang="en-US" sz="2800" dirty="0"/>
              <a:t> </a:t>
            </a:r>
            <a:r>
              <a:rPr lang="en-US" sz="2800" dirty="0" err="1"/>
              <a:t>mellom</a:t>
            </a:r>
            <a:r>
              <a:rPr lang="en-US" sz="2800" dirty="0"/>
              <a:t> IT </a:t>
            </a:r>
            <a:r>
              <a:rPr lang="en-US" sz="2800" dirty="0" err="1"/>
              <a:t>og</a:t>
            </a:r>
            <a:r>
              <a:rPr lang="en-US" sz="2800" dirty="0"/>
              <a:t> OT</a:t>
            </a:r>
          </a:p>
          <a:p>
            <a:pPr marL="285750" indent="-285750">
              <a:spcAft>
                <a:spcPts val="1200"/>
              </a:spcAft>
              <a:buFont typeface="Arial" panose="020B0604020202020204" pitchFamily="34" charset="0"/>
              <a:buChar char="•"/>
            </a:pPr>
            <a:r>
              <a:rPr lang="en-US" sz="2800" dirty="0" err="1"/>
              <a:t>Utvikle</a:t>
            </a:r>
            <a:r>
              <a:rPr lang="en-US" sz="2800" dirty="0"/>
              <a:t> even til å </a:t>
            </a:r>
            <a:r>
              <a:rPr lang="en-US" sz="2800" dirty="0" err="1"/>
              <a:t>samhandle</a:t>
            </a:r>
            <a:r>
              <a:rPr lang="en-US" sz="2800" dirty="0"/>
              <a:t> med </a:t>
            </a:r>
            <a:r>
              <a:rPr lang="en-US" sz="2800" dirty="0" err="1"/>
              <a:t>andre</a:t>
            </a:r>
            <a:r>
              <a:rPr lang="en-US" sz="2800" dirty="0"/>
              <a:t> KBO-</a:t>
            </a:r>
            <a:r>
              <a:rPr lang="en-US" sz="2800" dirty="0" err="1"/>
              <a:t>enheter</a:t>
            </a:r>
            <a:r>
              <a:rPr lang="en-US" sz="2800" dirty="0"/>
              <a:t> </a:t>
            </a:r>
            <a:r>
              <a:rPr lang="en-US" sz="2800" dirty="0" err="1"/>
              <a:t>og</a:t>
            </a:r>
            <a:r>
              <a:rPr lang="en-US" sz="2800" dirty="0"/>
              <a:t> </a:t>
            </a:r>
            <a:r>
              <a:rPr lang="en-US" sz="2800" dirty="0" err="1"/>
              <a:t>sektorens</a:t>
            </a:r>
            <a:r>
              <a:rPr lang="en-US" sz="2800" dirty="0"/>
              <a:t> </a:t>
            </a:r>
            <a:r>
              <a:rPr lang="en-US" sz="2800" dirty="0" err="1"/>
              <a:t>responsmiljø</a:t>
            </a:r>
            <a:endParaRPr lang="en-US" sz="28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02557" y="525881"/>
            <a:ext cx="9853613" cy="977475"/>
          </a:xfrm>
        </p:spPr>
        <p:txBody>
          <a:bodyPr anchor="ctr"/>
          <a:lstStyle/>
          <a:p>
            <a:r>
              <a:rPr lang="nb-NO" sz="4000" dirty="0"/>
              <a:t>Ulike typer 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47412" y="2240380"/>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Props1.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2.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4DBDEF-A87E-4361-AE1E-8BC728D51EB1}">
  <ds:schemaRefs>
    <ds:schemaRef ds:uri="c1393ac3-e244-4758-a539-5b975df7832c"/>
    <ds:schemaRef ds:uri="http://purl.org/dc/elements/1.1/"/>
    <ds:schemaRef ds:uri="http://schemas.openxmlformats.org/package/2006/metadata/core-properties"/>
    <ds:schemaRef ds:uri="http://www.w3.org/XML/1998/namespace"/>
    <ds:schemaRef ds:uri="http://schemas.microsoft.com/office/infopath/2007/PartnerControls"/>
    <ds:schemaRef ds:uri="4e01fcfe-bee3-4600-ba0b-b00476ef22a3"/>
    <ds:schemaRef ds:uri="http://purl.org/dc/terms/"/>
    <ds:schemaRef ds:uri="http://schemas.microsoft.com/office/2006/metadata/properties"/>
    <ds:schemaRef ds:uri="http://schemas.microsoft.com/office/2006/documentManagement/types"/>
    <ds:schemaRef ds:uri="http://purl.org/dc/dcmitype/"/>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3257</TotalTime>
  <Words>1700</Words>
  <Application>Microsoft Office PowerPoint</Application>
  <PresentationFormat>Widescreen</PresentationFormat>
  <Paragraphs>193</Paragraphs>
  <Slides>34</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AktivGrotesk-Regular</vt:lpstr>
      <vt:lpstr>Arial</vt:lpstr>
      <vt:lpstr>Calibri</vt:lpstr>
      <vt:lpstr>Wingdings</vt:lpstr>
      <vt:lpstr>Safetec lys</vt:lpstr>
      <vt:lpstr>Safetec mørk</vt:lpstr>
      <vt:lpstr>PowerPoint Presentation</vt:lpstr>
      <vt:lpstr>Beredskapsøvelse Scenario 17</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17 Sosial manipulasjonsangrep</vt:lpstr>
      <vt:lpstr>Lignende hendelser fra virkeligheten</vt:lpstr>
      <vt:lpstr>Social engineering</vt:lpstr>
      <vt:lpstr>Øvingsoppsett</vt:lpstr>
      <vt:lpstr>Gjennomføring av en diskusjonsøvelse</vt:lpstr>
      <vt:lpstr>Scenariobeskrivelse</vt:lpstr>
      <vt:lpstr>Øvelsen starter</vt:lpstr>
      <vt:lpstr>Henvendelse fra «Krafta Vår»</vt:lpstr>
      <vt:lpstr>Hva bør rutinemessig gjøres når ansatte får kontakt fra ukjente som hevder å være fra fagmagasiner eller andre profesjonelle plattformer?</vt:lpstr>
      <vt:lpstr>Er det noen indikatorer i meldingen som kan tyde på at "Ola" ikke er den han utgir seg for?</vt:lpstr>
      <vt:lpstr>Kontakt knyttes i virksomheten</vt:lpstr>
      <vt:lpstr>Hvordan bør vi verifisere at «Ola» og magasinet «Krafta vår» er ekte og pålitelige kilder?</vt:lpstr>
      <vt:lpstr>Tillitsskaping</vt:lpstr>
      <vt:lpstr>Hva kan være årsaken til at «Ola» foreslår intervjuer flere måneder frem i tid i stedet for å gjennomføre dem tidligere?</vt:lpstr>
      <vt:lpstr>Informasjonsdeling</vt:lpstr>
      <vt:lpstr>Hva er det med «Olas» forespørsler som bør vekke bekymring hos de ansatte?</vt:lpstr>
      <vt:lpstr>Hvorfor bør man være skeptisk når en utenforstående person ønsker jevnlig tilgang til ledernes agenda?</vt:lpstr>
      <vt:lpstr>Hvem har ansvaret for å vurdere hvilke eksterne henvendelser som er legitime og hvilke som kan være potensielle trusler?</vt:lpstr>
      <vt:lpstr>Skaden har skjedd</vt:lpstr>
      <vt:lpstr>Hva slags informasjon om lederen og virksomheten kunne ha blitt brukt av «Ola» for å gjøre e-posten og vedlegget mer overbevisende?</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14 - Øvingsleders inspill</dc:title>
  <dc:creator>Annette Andresen</dc:creator>
  <cp:lastModifiedBy>Annette Andresen</cp:lastModifiedBy>
  <cp:revision>1</cp:revision>
  <dcterms:created xsi:type="dcterms:W3CDTF">2024-09-11T07:07:05Z</dcterms:created>
  <dcterms:modified xsi:type="dcterms:W3CDTF">2024-11-04T13:54:39Z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