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Lst>
  <p:notesMasterIdLst>
    <p:notesMasterId r:id="rId46"/>
  </p:notesMasterIdLst>
  <p:sldIdLst>
    <p:sldId id="256" r:id="rId6"/>
    <p:sldId id="257" r:id="rId7"/>
    <p:sldId id="258" r:id="rId8"/>
    <p:sldId id="259" r:id="rId9"/>
    <p:sldId id="263" r:id="rId10"/>
    <p:sldId id="264" r:id="rId11"/>
    <p:sldId id="281" r:id="rId12"/>
    <p:sldId id="694" r:id="rId13"/>
    <p:sldId id="288" r:id="rId14"/>
    <p:sldId id="303" r:id="rId15"/>
    <p:sldId id="262" r:id="rId16"/>
    <p:sldId id="294" r:id="rId17"/>
    <p:sldId id="269" r:id="rId18"/>
    <p:sldId id="271" r:id="rId19"/>
    <p:sldId id="678" r:id="rId20"/>
    <p:sldId id="713" r:id="rId21"/>
    <p:sldId id="712" r:id="rId22"/>
    <p:sldId id="688" r:id="rId23"/>
    <p:sldId id="676" r:id="rId24"/>
    <p:sldId id="272" r:id="rId25"/>
    <p:sldId id="695" r:id="rId26"/>
    <p:sldId id="697" r:id="rId27"/>
    <p:sldId id="707" r:id="rId28"/>
    <p:sldId id="698" r:id="rId29"/>
    <p:sldId id="699" r:id="rId30"/>
    <p:sldId id="700" r:id="rId31"/>
    <p:sldId id="696" r:id="rId32"/>
    <p:sldId id="709" r:id="rId33"/>
    <p:sldId id="701" r:id="rId34"/>
    <p:sldId id="703" r:id="rId35"/>
    <p:sldId id="710" r:id="rId36"/>
    <p:sldId id="702" r:id="rId37"/>
    <p:sldId id="708" r:id="rId38"/>
    <p:sldId id="706" r:id="rId39"/>
    <p:sldId id="711" r:id="rId40"/>
    <p:sldId id="704" r:id="rId41"/>
    <p:sldId id="705" r:id="rId42"/>
    <p:sldId id="714" r:id="rId43"/>
    <p:sldId id="276" r:id="rId44"/>
    <p:sldId id="26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547" userDrawn="1">
          <p15:clr>
            <a:srgbClr val="5ACBF0"/>
          </p15:clr>
        </p15:guide>
        <p15:guide id="4" pos="5133" userDrawn="1">
          <p15:clr>
            <a:srgbClr val="5ACBF0"/>
          </p15:clr>
        </p15:guide>
        <p15:guide id="5" pos="234" userDrawn="1">
          <p15:clr>
            <a:srgbClr val="F26B43"/>
          </p15:clr>
        </p15:guide>
        <p15:guide id="6" pos="7446" userDrawn="1">
          <p15:clr>
            <a:srgbClr val="F26B43"/>
          </p15:clr>
        </p15:guide>
        <p15:guide id="7" orient="horz" pos="210" userDrawn="1">
          <p15:clr>
            <a:srgbClr val="F26B43"/>
          </p15:clr>
        </p15:guide>
        <p15:guide id="8" orient="horz" pos="4110" userDrawn="1">
          <p15:clr>
            <a:srgbClr val="F26B43"/>
          </p15:clr>
        </p15:guide>
        <p15:guide id="9" orient="horz" pos="1434" userDrawn="1">
          <p15:clr>
            <a:srgbClr val="5ACBF0"/>
          </p15:clr>
        </p15:guide>
        <p15:guide id="10" orient="horz" pos="2886" userDrawn="1">
          <p15:clr>
            <a:srgbClr val="5ACBF0"/>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D0EC37-66EC-6C6F-58E0-133510FD85C5}" name="Vilde Gjøvik" initials="VG" userId="S::vilde.gjovik@safetec.no::3e5ae2c1-af6b-4847-894f-1676050631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80808"/>
    <a:srgbClr val="292929"/>
    <a:srgbClr val="F0F8F2"/>
    <a:srgbClr val="01A89E"/>
    <a:srgbClr val="297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C7AE78-9215-4650-B08A-040A26BE25B7}" v="3" dt="2024-11-08T11:50:35.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23" autoAdjust="0"/>
  </p:normalViewPr>
  <p:slideViewPr>
    <p:cSldViewPr snapToGrid="0">
      <p:cViewPr varScale="1">
        <p:scale>
          <a:sx n="93" d="100"/>
          <a:sy n="93" d="100"/>
        </p:scale>
        <p:origin x="1498" y="67"/>
      </p:cViewPr>
      <p:guideLst>
        <p:guide orient="horz" pos="2160"/>
        <p:guide pos="3840"/>
        <p:guide pos="2547"/>
        <p:guide pos="5133"/>
        <p:guide pos="234"/>
        <p:guide pos="7446"/>
        <p:guide orient="horz" pos="210"/>
        <p:guide orient="horz" pos="4110"/>
        <p:guide orient="horz" pos="1434"/>
        <p:guide orient="horz" pos="28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ob Stendahl" userId="31c817a6-28e1-4149-b97d-3ea896b0dcbf" providerId="ADAL" clId="{2D8AE407-09C2-4B46-9DEA-379BE56E499A}"/>
    <pc:docChg chg="undo custSel addSld delSld modSld sldOrd">
      <pc:chgData name="Jakob Stendahl" userId="31c817a6-28e1-4149-b97d-3ea896b0dcbf" providerId="ADAL" clId="{2D8AE407-09C2-4B46-9DEA-379BE56E499A}" dt="2024-10-28T13:01:38.173" v="3492" actId="20577"/>
      <pc:docMkLst>
        <pc:docMk/>
      </pc:docMkLst>
      <pc:sldChg chg="addSp delSp modSp mod modTransition">
        <pc:chgData name="Jakob Stendahl" userId="31c817a6-28e1-4149-b97d-3ea896b0dcbf" providerId="ADAL" clId="{2D8AE407-09C2-4B46-9DEA-379BE56E499A}" dt="2024-10-28T09:18:39.758" v="2363" actId="20577"/>
        <pc:sldMkLst>
          <pc:docMk/>
          <pc:sldMk cId="149010025" sldId="272"/>
        </pc:sldMkLst>
        <pc:spChg chg="mod">
          <ac:chgData name="Jakob Stendahl" userId="31c817a6-28e1-4149-b97d-3ea896b0dcbf" providerId="ADAL" clId="{2D8AE407-09C2-4B46-9DEA-379BE56E499A}" dt="2024-10-28T09:18:39.758" v="2363" actId="20577"/>
          <ac:spMkLst>
            <pc:docMk/>
            <pc:sldMk cId="149010025" sldId="272"/>
            <ac:spMk id="5" creationId="{FDFA4D25-254D-0FE7-CC09-5A8A6896F351}"/>
          </ac:spMkLst>
        </pc:spChg>
        <pc:graphicFrameChg chg="add del">
          <ac:chgData name="Jakob Stendahl" userId="31c817a6-28e1-4149-b97d-3ea896b0dcbf" providerId="ADAL" clId="{2D8AE407-09C2-4B46-9DEA-379BE56E499A}" dt="2024-10-24T10:55:37.315" v="187" actId="478"/>
          <ac:graphicFrameMkLst>
            <pc:docMk/>
            <pc:sldMk cId="149010025" sldId="272"/>
            <ac:graphicFrameMk id="3" creationId="{0D6684E6-8F2C-F0DA-C8B6-B28820F3DF6D}"/>
          </ac:graphicFrameMkLst>
        </pc:graphicFrameChg>
      </pc:sldChg>
      <pc:sldChg chg="del">
        <pc:chgData name="Jakob Stendahl" userId="31c817a6-28e1-4149-b97d-3ea896b0dcbf" providerId="ADAL" clId="{2D8AE407-09C2-4B46-9DEA-379BE56E499A}" dt="2024-10-24T10:43:51.364" v="0" actId="47"/>
        <pc:sldMkLst>
          <pc:docMk/>
          <pc:sldMk cId="3816406127" sldId="273"/>
        </pc:sldMkLst>
      </pc:sldChg>
      <pc:sldChg chg="del">
        <pc:chgData name="Jakob Stendahl" userId="31c817a6-28e1-4149-b97d-3ea896b0dcbf" providerId="ADAL" clId="{2D8AE407-09C2-4B46-9DEA-379BE56E499A}" dt="2024-10-24T10:43:51.364" v="0" actId="47"/>
        <pc:sldMkLst>
          <pc:docMk/>
          <pc:sldMk cId="1972427541" sldId="304"/>
        </pc:sldMkLst>
      </pc:sldChg>
      <pc:sldChg chg="del">
        <pc:chgData name="Jakob Stendahl" userId="31c817a6-28e1-4149-b97d-3ea896b0dcbf" providerId="ADAL" clId="{2D8AE407-09C2-4B46-9DEA-379BE56E499A}" dt="2024-10-24T10:43:51.364" v="0" actId="47"/>
        <pc:sldMkLst>
          <pc:docMk/>
          <pc:sldMk cId="2606963946" sldId="679"/>
        </pc:sldMkLst>
      </pc:sldChg>
      <pc:sldChg chg="del">
        <pc:chgData name="Jakob Stendahl" userId="31c817a6-28e1-4149-b97d-3ea896b0dcbf" providerId="ADAL" clId="{2D8AE407-09C2-4B46-9DEA-379BE56E499A}" dt="2024-10-24T10:43:51.364" v="0" actId="47"/>
        <pc:sldMkLst>
          <pc:docMk/>
          <pc:sldMk cId="2966444740" sldId="680"/>
        </pc:sldMkLst>
      </pc:sldChg>
      <pc:sldChg chg="del">
        <pc:chgData name="Jakob Stendahl" userId="31c817a6-28e1-4149-b97d-3ea896b0dcbf" providerId="ADAL" clId="{2D8AE407-09C2-4B46-9DEA-379BE56E499A}" dt="2024-10-24T10:43:51.364" v="0" actId="47"/>
        <pc:sldMkLst>
          <pc:docMk/>
          <pc:sldMk cId="3518149392" sldId="681"/>
        </pc:sldMkLst>
      </pc:sldChg>
      <pc:sldChg chg="del">
        <pc:chgData name="Jakob Stendahl" userId="31c817a6-28e1-4149-b97d-3ea896b0dcbf" providerId="ADAL" clId="{2D8AE407-09C2-4B46-9DEA-379BE56E499A}" dt="2024-10-24T10:43:51.364" v="0" actId="47"/>
        <pc:sldMkLst>
          <pc:docMk/>
          <pc:sldMk cId="1739226668" sldId="682"/>
        </pc:sldMkLst>
      </pc:sldChg>
      <pc:sldChg chg="del">
        <pc:chgData name="Jakob Stendahl" userId="31c817a6-28e1-4149-b97d-3ea896b0dcbf" providerId="ADAL" clId="{2D8AE407-09C2-4B46-9DEA-379BE56E499A}" dt="2024-10-24T10:43:51.364" v="0" actId="47"/>
        <pc:sldMkLst>
          <pc:docMk/>
          <pc:sldMk cId="1680566619" sldId="683"/>
        </pc:sldMkLst>
      </pc:sldChg>
      <pc:sldChg chg="del">
        <pc:chgData name="Jakob Stendahl" userId="31c817a6-28e1-4149-b97d-3ea896b0dcbf" providerId="ADAL" clId="{2D8AE407-09C2-4B46-9DEA-379BE56E499A}" dt="2024-10-24T10:43:51.364" v="0" actId="47"/>
        <pc:sldMkLst>
          <pc:docMk/>
          <pc:sldMk cId="561720674" sldId="684"/>
        </pc:sldMkLst>
      </pc:sldChg>
      <pc:sldChg chg="del">
        <pc:chgData name="Jakob Stendahl" userId="31c817a6-28e1-4149-b97d-3ea896b0dcbf" providerId="ADAL" clId="{2D8AE407-09C2-4B46-9DEA-379BE56E499A}" dt="2024-10-24T10:43:51.364" v="0" actId="47"/>
        <pc:sldMkLst>
          <pc:docMk/>
          <pc:sldMk cId="16920805" sldId="685"/>
        </pc:sldMkLst>
      </pc:sldChg>
      <pc:sldChg chg="del">
        <pc:chgData name="Jakob Stendahl" userId="31c817a6-28e1-4149-b97d-3ea896b0dcbf" providerId="ADAL" clId="{2D8AE407-09C2-4B46-9DEA-379BE56E499A}" dt="2024-10-24T10:43:51.364" v="0" actId="47"/>
        <pc:sldMkLst>
          <pc:docMk/>
          <pc:sldMk cId="135199206" sldId="686"/>
        </pc:sldMkLst>
      </pc:sldChg>
      <pc:sldChg chg="del">
        <pc:chgData name="Jakob Stendahl" userId="31c817a6-28e1-4149-b97d-3ea896b0dcbf" providerId="ADAL" clId="{2D8AE407-09C2-4B46-9DEA-379BE56E499A}" dt="2024-10-24T10:43:51.364" v="0" actId="47"/>
        <pc:sldMkLst>
          <pc:docMk/>
          <pc:sldMk cId="218011795" sldId="687"/>
        </pc:sldMkLst>
      </pc:sldChg>
      <pc:sldChg chg="del">
        <pc:chgData name="Jakob Stendahl" userId="31c817a6-28e1-4149-b97d-3ea896b0dcbf" providerId="ADAL" clId="{2D8AE407-09C2-4B46-9DEA-379BE56E499A}" dt="2024-10-24T10:43:51.364" v="0" actId="47"/>
        <pc:sldMkLst>
          <pc:docMk/>
          <pc:sldMk cId="2784683469" sldId="689"/>
        </pc:sldMkLst>
      </pc:sldChg>
      <pc:sldChg chg="del">
        <pc:chgData name="Jakob Stendahl" userId="31c817a6-28e1-4149-b97d-3ea896b0dcbf" providerId="ADAL" clId="{2D8AE407-09C2-4B46-9DEA-379BE56E499A}" dt="2024-10-24T10:43:51.364" v="0" actId="47"/>
        <pc:sldMkLst>
          <pc:docMk/>
          <pc:sldMk cId="2234857657" sldId="690"/>
        </pc:sldMkLst>
      </pc:sldChg>
      <pc:sldChg chg="del">
        <pc:chgData name="Jakob Stendahl" userId="31c817a6-28e1-4149-b97d-3ea896b0dcbf" providerId="ADAL" clId="{2D8AE407-09C2-4B46-9DEA-379BE56E499A}" dt="2024-10-24T10:43:51.364" v="0" actId="47"/>
        <pc:sldMkLst>
          <pc:docMk/>
          <pc:sldMk cId="3710435241" sldId="691"/>
        </pc:sldMkLst>
      </pc:sldChg>
      <pc:sldChg chg="del">
        <pc:chgData name="Jakob Stendahl" userId="31c817a6-28e1-4149-b97d-3ea896b0dcbf" providerId="ADAL" clId="{2D8AE407-09C2-4B46-9DEA-379BE56E499A}" dt="2024-10-24T10:43:51.364" v="0" actId="47"/>
        <pc:sldMkLst>
          <pc:docMk/>
          <pc:sldMk cId="1180642154" sldId="692"/>
        </pc:sldMkLst>
      </pc:sldChg>
      <pc:sldChg chg="del">
        <pc:chgData name="Jakob Stendahl" userId="31c817a6-28e1-4149-b97d-3ea896b0dcbf" providerId="ADAL" clId="{2D8AE407-09C2-4B46-9DEA-379BE56E499A}" dt="2024-10-24T10:43:51.364" v="0" actId="47"/>
        <pc:sldMkLst>
          <pc:docMk/>
          <pc:sldMk cId="1758387577" sldId="693"/>
        </pc:sldMkLst>
      </pc:sldChg>
      <pc:sldChg chg="addSp delSp modSp new mod ord modTransition setBg modClrScheme chgLayout">
        <pc:chgData name="Jakob Stendahl" userId="31c817a6-28e1-4149-b97d-3ea896b0dcbf" providerId="ADAL" clId="{2D8AE407-09C2-4B46-9DEA-379BE56E499A}" dt="2024-10-28T07:41:46.916" v="189"/>
        <pc:sldMkLst>
          <pc:docMk/>
          <pc:sldMk cId="3860892145" sldId="696"/>
        </pc:sldMkLst>
        <pc:spChg chg="del">
          <ac:chgData name="Jakob Stendahl" userId="31c817a6-28e1-4149-b97d-3ea896b0dcbf" providerId="ADAL" clId="{2D8AE407-09C2-4B46-9DEA-379BE56E499A}" dt="2024-10-24T10:44:14.624" v="6" actId="478"/>
          <ac:spMkLst>
            <pc:docMk/>
            <pc:sldMk cId="3860892145" sldId="696"/>
            <ac:spMk id="2" creationId="{FF81772E-4EEA-2AA9-7FB1-B564E8F688D6}"/>
          </ac:spMkLst>
        </pc:spChg>
        <pc:spChg chg="del">
          <ac:chgData name="Jakob Stendahl" userId="31c817a6-28e1-4149-b97d-3ea896b0dcbf" providerId="ADAL" clId="{2D8AE407-09C2-4B46-9DEA-379BE56E499A}" dt="2024-10-24T10:44:10.032" v="4"/>
          <ac:spMkLst>
            <pc:docMk/>
            <pc:sldMk cId="3860892145" sldId="696"/>
            <ac:spMk id="3" creationId="{9DA97658-8808-6015-0B78-91E961DF666E}"/>
          </ac:spMkLst>
        </pc:spChg>
        <pc:spChg chg="add del">
          <ac:chgData name="Jakob Stendahl" userId="31c817a6-28e1-4149-b97d-3ea896b0dcbf" providerId="ADAL" clId="{2D8AE407-09C2-4B46-9DEA-379BE56E499A}" dt="2024-10-24T10:44:02.563" v="3" actId="22"/>
          <ac:spMkLst>
            <pc:docMk/>
            <pc:sldMk cId="3860892145" sldId="696"/>
            <ac:spMk id="5" creationId="{6BFCC179-E94F-D848-0263-52202DECB384}"/>
          </ac:spMkLst>
        </pc:spChg>
        <pc:spChg chg="add del mod ord">
          <ac:chgData name="Jakob Stendahl" userId="31c817a6-28e1-4149-b97d-3ea896b0dcbf" providerId="ADAL" clId="{2D8AE407-09C2-4B46-9DEA-379BE56E499A}" dt="2024-10-24T10:44:45.487" v="11" actId="478"/>
          <ac:spMkLst>
            <pc:docMk/>
            <pc:sldMk cId="3860892145" sldId="696"/>
            <ac:spMk id="6" creationId="{6690D31C-E34A-C00F-2DBD-03D1AE52575C}"/>
          </ac:spMkLst>
        </pc:spChg>
        <pc:picChg chg="add mod ord">
          <ac:chgData name="Jakob Stendahl" userId="31c817a6-28e1-4149-b97d-3ea896b0dcbf" providerId="ADAL" clId="{2D8AE407-09C2-4B46-9DEA-379BE56E499A}" dt="2024-10-24T10:45:13.167" v="18" actId="14100"/>
          <ac:picMkLst>
            <pc:docMk/>
            <pc:sldMk cId="3860892145" sldId="696"/>
            <ac:picMk id="1026" creationId="{2A2E7E04-1D9E-BFE5-C9E7-A415DAAE1099}"/>
          </ac:picMkLst>
        </pc:picChg>
      </pc:sldChg>
      <pc:sldChg chg="addSp modSp new mod">
        <pc:chgData name="Jakob Stendahl" userId="31c817a6-28e1-4149-b97d-3ea896b0dcbf" providerId="ADAL" clId="{2D8AE407-09C2-4B46-9DEA-379BE56E499A}" dt="2024-10-28T11:51:23.996" v="2462" actId="20577"/>
        <pc:sldMkLst>
          <pc:docMk/>
          <pc:sldMk cId="1862641366" sldId="697"/>
        </pc:sldMkLst>
        <pc:spChg chg="mod">
          <ac:chgData name="Jakob Stendahl" userId="31c817a6-28e1-4149-b97d-3ea896b0dcbf" providerId="ADAL" clId="{2D8AE407-09C2-4B46-9DEA-379BE56E499A}" dt="2024-10-28T11:51:23.996" v="2462" actId="20577"/>
          <ac:spMkLst>
            <pc:docMk/>
            <pc:sldMk cId="1862641366" sldId="697"/>
            <ac:spMk id="2" creationId="{26C7F328-224B-7808-9634-F6D38BF184C6}"/>
          </ac:spMkLst>
        </pc:spChg>
        <pc:spChg chg="mod">
          <ac:chgData name="Jakob Stendahl" userId="31c817a6-28e1-4149-b97d-3ea896b0dcbf" providerId="ADAL" clId="{2D8AE407-09C2-4B46-9DEA-379BE56E499A}" dt="2024-10-28T08:13:39.813" v="1633" actId="20577"/>
          <ac:spMkLst>
            <pc:docMk/>
            <pc:sldMk cId="1862641366" sldId="697"/>
            <ac:spMk id="3" creationId="{1F493BD1-BD84-C61D-66B7-59AAD42366C8}"/>
          </ac:spMkLst>
        </pc:spChg>
        <pc:picChg chg="add mod">
          <ac:chgData name="Jakob Stendahl" userId="31c817a6-28e1-4149-b97d-3ea896b0dcbf" providerId="ADAL" clId="{2D8AE407-09C2-4B46-9DEA-379BE56E499A}" dt="2024-10-28T07:49:26.140" v="844"/>
          <ac:picMkLst>
            <pc:docMk/>
            <pc:sldMk cId="1862641366" sldId="697"/>
            <ac:picMk id="4" creationId="{87D2A8E8-8223-3439-714A-C0F40279CC88}"/>
          </ac:picMkLst>
        </pc:picChg>
      </pc:sldChg>
      <pc:sldChg chg="addSp modSp new mod">
        <pc:chgData name="Jakob Stendahl" userId="31c817a6-28e1-4149-b97d-3ea896b0dcbf" providerId="ADAL" clId="{2D8AE407-09C2-4B46-9DEA-379BE56E499A}" dt="2024-10-28T11:51:43.353" v="2464"/>
        <pc:sldMkLst>
          <pc:docMk/>
          <pc:sldMk cId="1771662590" sldId="698"/>
        </pc:sldMkLst>
        <pc:spChg chg="mod">
          <ac:chgData name="Jakob Stendahl" userId="31c817a6-28e1-4149-b97d-3ea896b0dcbf" providerId="ADAL" clId="{2D8AE407-09C2-4B46-9DEA-379BE56E499A}" dt="2024-10-28T11:51:43.353" v="2464"/>
          <ac:spMkLst>
            <pc:docMk/>
            <pc:sldMk cId="1771662590" sldId="698"/>
            <ac:spMk id="2" creationId="{D61C2CBE-5876-8051-EDC0-C673B60D65D2}"/>
          </ac:spMkLst>
        </pc:spChg>
        <pc:spChg chg="mod">
          <ac:chgData name="Jakob Stendahl" userId="31c817a6-28e1-4149-b97d-3ea896b0dcbf" providerId="ADAL" clId="{2D8AE407-09C2-4B46-9DEA-379BE56E499A}" dt="2024-10-28T07:48:44.371" v="843" actId="20577"/>
          <ac:spMkLst>
            <pc:docMk/>
            <pc:sldMk cId="1771662590" sldId="698"/>
            <ac:spMk id="3" creationId="{A44F0668-F221-3226-CA89-D4AD0F5FC948}"/>
          </ac:spMkLst>
        </pc:spChg>
        <pc:picChg chg="add mod">
          <ac:chgData name="Jakob Stendahl" userId="31c817a6-28e1-4149-b97d-3ea896b0dcbf" providerId="ADAL" clId="{2D8AE407-09C2-4B46-9DEA-379BE56E499A}" dt="2024-10-28T07:57:55.627" v="851"/>
          <ac:picMkLst>
            <pc:docMk/>
            <pc:sldMk cId="1771662590" sldId="698"/>
            <ac:picMk id="4" creationId="{5438E133-E0BA-3501-DF30-CE91DD7D9C1F}"/>
          </ac:picMkLst>
        </pc:picChg>
      </pc:sldChg>
      <pc:sldChg chg="addSp modSp new mod">
        <pc:chgData name="Jakob Stendahl" userId="31c817a6-28e1-4149-b97d-3ea896b0dcbf" providerId="ADAL" clId="{2D8AE407-09C2-4B46-9DEA-379BE56E499A}" dt="2024-10-28T11:51:48.799" v="2466"/>
        <pc:sldMkLst>
          <pc:docMk/>
          <pc:sldMk cId="2805636823" sldId="699"/>
        </pc:sldMkLst>
        <pc:spChg chg="mod">
          <ac:chgData name="Jakob Stendahl" userId="31c817a6-28e1-4149-b97d-3ea896b0dcbf" providerId="ADAL" clId="{2D8AE407-09C2-4B46-9DEA-379BE56E499A}" dt="2024-10-28T11:51:48.799" v="2466"/>
          <ac:spMkLst>
            <pc:docMk/>
            <pc:sldMk cId="2805636823" sldId="699"/>
            <ac:spMk id="2" creationId="{3C803345-4552-2408-ADA6-FA89E1187637}"/>
          </ac:spMkLst>
        </pc:spChg>
        <pc:spChg chg="mod">
          <ac:chgData name="Jakob Stendahl" userId="31c817a6-28e1-4149-b97d-3ea896b0dcbf" providerId="ADAL" clId="{2D8AE407-09C2-4B46-9DEA-379BE56E499A}" dt="2024-10-28T08:01:48.676" v="1364" actId="20577"/>
          <ac:spMkLst>
            <pc:docMk/>
            <pc:sldMk cId="2805636823" sldId="699"/>
            <ac:spMk id="3" creationId="{9E953862-76CE-7A39-C7E5-55D891410D07}"/>
          </ac:spMkLst>
        </pc:spChg>
        <pc:picChg chg="add mod">
          <ac:chgData name="Jakob Stendahl" userId="31c817a6-28e1-4149-b97d-3ea896b0dcbf" providerId="ADAL" clId="{2D8AE407-09C2-4B46-9DEA-379BE56E499A}" dt="2024-10-28T08:01:18.346" v="1357"/>
          <ac:picMkLst>
            <pc:docMk/>
            <pc:sldMk cId="2805636823" sldId="699"/>
            <ac:picMk id="4" creationId="{4621EF84-D593-1675-5D06-589B83C189E4}"/>
          </ac:picMkLst>
        </pc:picChg>
      </pc:sldChg>
      <pc:sldChg chg="addSp modSp new mod">
        <pc:chgData name="Jakob Stendahl" userId="31c817a6-28e1-4149-b97d-3ea896b0dcbf" providerId="ADAL" clId="{2D8AE407-09C2-4B46-9DEA-379BE56E499A}" dt="2024-10-28T11:52:00.357" v="2488" actId="20577"/>
        <pc:sldMkLst>
          <pc:docMk/>
          <pc:sldMk cId="920026352" sldId="700"/>
        </pc:sldMkLst>
        <pc:spChg chg="mod">
          <ac:chgData name="Jakob Stendahl" userId="31c817a6-28e1-4149-b97d-3ea896b0dcbf" providerId="ADAL" clId="{2D8AE407-09C2-4B46-9DEA-379BE56E499A}" dt="2024-10-28T11:52:00.357" v="2488" actId="20577"/>
          <ac:spMkLst>
            <pc:docMk/>
            <pc:sldMk cId="920026352" sldId="700"/>
            <ac:spMk id="2" creationId="{B561043B-7696-7416-AF8F-9165ECD95975}"/>
          </ac:spMkLst>
        </pc:spChg>
        <pc:spChg chg="mod">
          <ac:chgData name="Jakob Stendahl" userId="31c817a6-28e1-4149-b97d-3ea896b0dcbf" providerId="ADAL" clId="{2D8AE407-09C2-4B46-9DEA-379BE56E499A}" dt="2024-10-28T08:04:12.882" v="1619" actId="20577"/>
          <ac:spMkLst>
            <pc:docMk/>
            <pc:sldMk cId="920026352" sldId="700"/>
            <ac:spMk id="3" creationId="{62B36180-5095-7F93-149D-DE8CFA6C40CC}"/>
          </ac:spMkLst>
        </pc:spChg>
        <pc:picChg chg="add mod">
          <ac:chgData name="Jakob Stendahl" userId="31c817a6-28e1-4149-b97d-3ea896b0dcbf" providerId="ADAL" clId="{2D8AE407-09C2-4B46-9DEA-379BE56E499A}" dt="2024-10-28T10:01:13.882" v="2385"/>
          <ac:picMkLst>
            <pc:docMk/>
            <pc:sldMk cId="920026352" sldId="700"/>
            <ac:picMk id="4" creationId="{B4D656FF-C51F-9858-3468-3FA02A0A39E9}"/>
          </ac:picMkLst>
        </pc:picChg>
      </pc:sldChg>
      <pc:sldChg chg="addSp delSp modSp new mod">
        <pc:chgData name="Jakob Stendahl" userId="31c817a6-28e1-4149-b97d-3ea896b0dcbf" providerId="ADAL" clId="{2D8AE407-09C2-4B46-9DEA-379BE56E499A}" dt="2024-10-28T11:52:13.186" v="2499" actId="20577"/>
        <pc:sldMkLst>
          <pc:docMk/>
          <pc:sldMk cId="2198671936" sldId="701"/>
        </pc:sldMkLst>
        <pc:spChg chg="mod">
          <ac:chgData name="Jakob Stendahl" userId="31c817a6-28e1-4149-b97d-3ea896b0dcbf" providerId="ADAL" clId="{2D8AE407-09C2-4B46-9DEA-379BE56E499A}" dt="2024-10-28T11:52:13.186" v="2499" actId="20577"/>
          <ac:spMkLst>
            <pc:docMk/>
            <pc:sldMk cId="2198671936" sldId="701"/>
            <ac:spMk id="2" creationId="{E7BD75B0-13C5-2EA6-7A19-E34E0E49FA29}"/>
          </ac:spMkLst>
        </pc:spChg>
        <pc:spChg chg="mod">
          <ac:chgData name="Jakob Stendahl" userId="31c817a6-28e1-4149-b97d-3ea896b0dcbf" providerId="ADAL" clId="{2D8AE407-09C2-4B46-9DEA-379BE56E499A}" dt="2024-10-28T08:28:39.860" v="1988" actId="20577"/>
          <ac:spMkLst>
            <pc:docMk/>
            <pc:sldMk cId="2198671936" sldId="701"/>
            <ac:spMk id="3" creationId="{952CD78D-BC62-462C-6468-44E7BB798CC1}"/>
          </ac:spMkLst>
        </pc:spChg>
        <pc:picChg chg="add del mod">
          <ac:chgData name="Jakob Stendahl" userId="31c817a6-28e1-4149-b97d-3ea896b0dcbf" providerId="ADAL" clId="{2D8AE407-09C2-4B46-9DEA-379BE56E499A}" dt="2024-10-28T08:28:30.547" v="1969" actId="478"/>
          <ac:picMkLst>
            <pc:docMk/>
            <pc:sldMk cId="2198671936" sldId="701"/>
            <ac:picMk id="4" creationId="{BC47749C-9BF3-BB94-5897-281A093B789A}"/>
          </ac:picMkLst>
        </pc:picChg>
        <pc:picChg chg="add mod">
          <ac:chgData name="Jakob Stendahl" userId="31c817a6-28e1-4149-b97d-3ea896b0dcbf" providerId="ADAL" clId="{2D8AE407-09C2-4B46-9DEA-379BE56E499A}" dt="2024-10-28T08:28:30.758" v="1970"/>
          <ac:picMkLst>
            <pc:docMk/>
            <pc:sldMk cId="2198671936" sldId="701"/>
            <ac:picMk id="5" creationId="{C983F7F3-A88E-CE41-1D96-751D34FDA860}"/>
          </ac:picMkLst>
        </pc:picChg>
      </pc:sldChg>
      <pc:sldChg chg="addSp modSp new mod ord">
        <pc:chgData name="Jakob Stendahl" userId="31c817a6-28e1-4149-b97d-3ea896b0dcbf" providerId="ADAL" clId="{2D8AE407-09C2-4B46-9DEA-379BE56E499A}" dt="2024-10-28T11:52:45.946" v="2532" actId="20577"/>
        <pc:sldMkLst>
          <pc:docMk/>
          <pc:sldMk cId="1078296193" sldId="702"/>
        </pc:sldMkLst>
        <pc:spChg chg="mod">
          <ac:chgData name="Jakob Stendahl" userId="31c817a6-28e1-4149-b97d-3ea896b0dcbf" providerId="ADAL" clId="{2D8AE407-09C2-4B46-9DEA-379BE56E499A}" dt="2024-10-28T11:52:45.946" v="2532" actId="20577"/>
          <ac:spMkLst>
            <pc:docMk/>
            <pc:sldMk cId="1078296193" sldId="702"/>
            <ac:spMk id="2" creationId="{1A003735-FD00-1AE7-6E97-F56204C0BFDC}"/>
          </ac:spMkLst>
        </pc:spChg>
        <pc:spChg chg="mod">
          <ac:chgData name="Jakob Stendahl" userId="31c817a6-28e1-4149-b97d-3ea896b0dcbf" providerId="ADAL" clId="{2D8AE407-09C2-4B46-9DEA-379BE56E499A}" dt="2024-10-28T08:29:43.191" v="2006" actId="20577"/>
          <ac:spMkLst>
            <pc:docMk/>
            <pc:sldMk cId="1078296193" sldId="702"/>
            <ac:spMk id="3" creationId="{6F318D63-D8FD-0A34-2F70-ECA5F95009C2}"/>
          </ac:spMkLst>
        </pc:spChg>
        <pc:picChg chg="add mod">
          <ac:chgData name="Jakob Stendahl" userId="31c817a6-28e1-4149-b97d-3ea896b0dcbf" providerId="ADAL" clId="{2D8AE407-09C2-4B46-9DEA-379BE56E499A}" dt="2024-10-28T08:28:22.357" v="1968"/>
          <ac:picMkLst>
            <pc:docMk/>
            <pc:sldMk cId="1078296193" sldId="702"/>
            <ac:picMk id="4" creationId="{C8D222C0-CD45-351C-1B1D-DD819A97F317}"/>
          </ac:picMkLst>
        </pc:picChg>
      </pc:sldChg>
      <pc:sldChg chg="addSp modSp new mod">
        <pc:chgData name="Jakob Stendahl" userId="31c817a6-28e1-4149-b97d-3ea896b0dcbf" providerId="ADAL" clId="{2D8AE407-09C2-4B46-9DEA-379BE56E499A}" dt="2024-10-28T11:52:34.753" v="2521" actId="20577"/>
        <pc:sldMkLst>
          <pc:docMk/>
          <pc:sldMk cId="3095100972" sldId="703"/>
        </pc:sldMkLst>
        <pc:spChg chg="mod">
          <ac:chgData name="Jakob Stendahl" userId="31c817a6-28e1-4149-b97d-3ea896b0dcbf" providerId="ADAL" clId="{2D8AE407-09C2-4B46-9DEA-379BE56E499A}" dt="2024-10-28T11:52:34.753" v="2521" actId="20577"/>
          <ac:spMkLst>
            <pc:docMk/>
            <pc:sldMk cId="3095100972" sldId="703"/>
            <ac:spMk id="2" creationId="{93C0605C-540E-F35E-DD37-FE07DCED0CB9}"/>
          </ac:spMkLst>
        </pc:spChg>
        <pc:spChg chg="mod">
          <ac:chgData name="Jakob Stendahl" userId="31c817a6-28e1-4149-b97d-3ea896b0dcbf" providerId="ADAL" clId="{2D8AE407-09C2-4B46-9DEA-379BE56E499A}" dt="2024-10-28T11:52:25.597" v="2501" actId="20577"/>
          <ac:spMkLst>
            <pc:docMk/>
            <pc:sldMk cId="3095100972" sldId="703"/>
            <ac:spMk id="3" creationId="{A35B4AF0-8B05-0C05-AB03-EAB3AAD01113}"/>
          </ac:spMkLst>
        </pc:spChg>
        <pc:picChg chg="add mod">
          <ac:chgData name="Jakob Stendahl" userId="31c817a6-28e1-4149-b97d-3ea896b0dcbf" providerId="ADAL" clId="{2D8AE407-09C2-4B46-9DEA-379BE56E499A}" dt="2024-10-28T10:01:35.650" v="2392"/>
          <ac:picMkLst>
            <pc:docMk/>
            <pc:sldMk cId="3095100972" sldId="703"/>
            <ac:picMk id="4" creationId="{0EB346AC-D88C-D90F-4130-65C48743C17F}"/>
          </ac:picMkLst>
        </pc:picChg>
      </pc:sldChg>
      <pc:sldChg chg="addSp modSp new mod">
        <pc:chgData name="Jakob Stendahl" userId="31c817a6-28e1-4149-b97d-3ea896b0dcbf" providerId="ADAL" clId="{2D8AE407-09C2-4B46-9DEA-379BE56E499A}" dt="2024-10-28T12:21:22.995" v="2895" actId="20577"/>
        <pc:sldMkLst>
          <pc:docMk/>
          <pc:sldMk cId="2461362026" sldId="704"/>
        </pc:sldMkLst>
        <pc:spChg chg="mod">
          <ac:chgData name="Jakob Stendahl" userId="31c817a6-28e1-4149-b97d-3ea896b0dcbf" providerId="ADAL" clId="{2D8AE407-09C2-4B46-9DEA-379BE56E499A}" dt="2024-10-28T12:21:22.995" v="2895" actId="20577"/>
          <ac:spMkLst>
            <pc:docMk/>
            <pc:sldMk cId="2461362026" sldId="704"/>
            <ac:spMk id="2" creationId="{79A58F26-FD3A-6BBB-891B-E1681DC64743}"/>
          </ac:spMkLst>
        </pc:spChg>
        <pc:spChg chg="mod">
          <ac:chgData name="Jakob Stendahl" userId="31c817a6-28e1-4149-b97d-3ea896b0dcbf" providerId="ADAL" clId="{2D8AE407-09C2-4B46-9DEA-379BE56E499A}" dt="2024-10-28T09:09:57.732" v="2361" actId="20577"/>
          <ac:spMkLst>
            <pc:docMk/>
            <pc:sldMk cId="2461362026" sldId="704"/>
            <ac:spMk id="3" creationId="{3146B26F-8D60-A08F-035E-DBAA21720EAA}"/>
          </ac:spMkLst>
        </pc:spChg>
        <pc:picChg chg="add mod">
          <ac:chgData name="Jakob Stendahl" userId="31c817a6-28e1-4149-b97d-3ea896b0dcbf" providerId="ADAL" clId="{2D8AE407-09C2-4B46-9DEA-379BE56E499A}" dt="2024-10-28T10:01:59.018" v="2393"/>
          <ac:picMkLst>
            <pc:docMk/>
            <pc:sldMk cId="2461362026" sldId="704"/>
            <ac:picMk id="4" creationId="{8A0A563B-70E5-3689-DECF-224B856D8142}"/>
          </ac:picMkLst>
        </pc:picChg>
      </pc:sldChg>
      <pc:sldChg chg="modSp add mod">
        <pc:chgData name="Jakob Stendahl" userId="31c817a6-28e1-4149-b97d-3ea896b0dcbf" providerId="ADAL" clId="{2D8AE407-09C2-4B46-9DEA-379BE56E499A}" dt="2024-10-28T12:21:27.318" v="2897" actId="20577"/>
        <pc:sldMkLst>
          <pc:docMk/>
          <pc:sldMk cId="2138437057" sldId="705"/>
        </pc:sldMkLst>
        <pc:spChg chg="mod">
          <ac:chgData name="Jakob Stendahl" userId="31c817a6-28e1-4149-b97d-3ea896b0dcbf" providerId="ADAL" clId="{2D8AE407-09C2-4B46-9DEA-379BE56E499A}" dt="2024-10-28T12:21:27.318" v="2897" actId="20577"/>
          <ac:spMkLst>
            <pc:docMk/>
            <pc:sldMk cId="2138437057" sldId="705"/>
            <ac:spMk id="2" creationId="{022D6C38-77C9-D76D-48BC-4AA503F043A5}"/>
          </ac:spMkLst>
        </pc:spChg>
        <pc:spChg chg="mod">
          <ac:chgData name="Jakob Stendahl" userId="31c817a6-28e1-4149-b97d-3ea896b0dcbf" providerId="ADAL" clId="{2D8AE407-09C2-4B46-9DEA-379BE56E499A}" dt="2024-10-28T10:03:01.971" v="2445" actId="20577"/>
          <ac:spMkLst>
            <pc:docMk/>
            <pc:sldMk cId="2138437057" sldId="705"/>
            <ac:spMk id="3" creationId="{B4519094-00BB-8208-FD21-C91159DE96C6}"/>
          </ac:spMkLst>
        </pc:spChg>
      </pc:sldChg>
      <pc:sldChg chg="addSp modSp new mod">
        <pc:chgData name="Jakob Stendahl" userId="31c817a6-28e1-4149-b97d-3ea896b0dcbf" providerId="ADAL" clId="{2D8AE407-09C2-4B46-9DEA-379BE56E499A}" dt="2024-10-28T12:21:18.337" v="2894" actId="20577"/>
        <pc:sldMkLst>
          <pc:docMk/>
          <pc:sldMk cId="4255869711" sldId="706"/>
        </pc:sldMkLst>
        <pc:spChg chg="mod">
          <ac:chgData name="Jakob Stendahl" userId="31c817a6-28e1-4149-b97d-3ea896b0dcbf" providerId="ADAL" clId="{2D8AE407-09C2-4B46-9DEA-379BE56E499A}" dt="2024-10-28T12:21:18.337" v="2894" actId="20577"/>
          <ac:spMkLst>
            <pc:docMk/>
            <pc:sldMk cId="4255869711" sldId="706"/>
            <ac:spMk id="2" creationId="{96ACEC52-A7EA-7E13-AC68-819A57789847}"/>
          </ac:spMkLst>
        </pc:spChg>
        <pc:spChg chg="mod">
          <ac:chgData name="Jakob Stendahl" userId="31c817a6-28e1-4149-b97d-3ea896b0dcbf" providerId="ADAL" clId="{2D8AE407-09C2-4B46-9DEA-379BE56E499A}" dt="2024-10-28T12:21:02.647" v="2893" actId="20577"/>
          <ac:spMkLst>
            <pc:docMk/>
            <pc:sldMk cId="4255869711" sldId="706"/>
            <ac:spMk id="3" creationId="{3CCA1878-ABD1-9E62-8526-E041E6727065}"/>
          </ac:spMkLst>
        </pc:spChg>
        <pc:graphicFrameChg chg="add mod modGraphic">
          <ac:chgData name="Jakob Stendahl" userId="31c817a6-28e1-4149-b97d-3ea896b0dcbf" providerId="ADAL" clId="{2D8AE407-09C2-4B46-9DEA-379BE56E499A}" dt="2024-10-28T12:16:32.925" v="2873" actId="1076"/>
          <ac:graphicFrameMkLst>
            <pc:docMk/>
            <pc:sldMk cId="4255869711" sldId="706"/>
            <ac:graphicFrameMk id="4" creationId="{C2E259C3-ECC6-78F7-7514-9DAAB287619D}"/>
          </ac:graphicFrameMkLst>
        </pc:graphicFrameChg>
      </pc:sldChg>
      <pc:sldChg chg="modSp new mod">
        <pc:chgData name="Jakob Stendahl" userId="31c817a6-28e1-4149-b97d-3ea896b0dcbf" providerId="ADAL" clId="{2D8AE407-09C2-4B46-9DEA-379BE56E499A}" dt="2024-10-28T12:35:34.007" v="3007" actId="20577"/>
        <pc:sldMkLst>
          <pc:docMk/>
          <pc:sldMk cId="544054712" sldId="707"/>
        </pc:sldMkLst>
        <pc:spChg chg="mod">
          <ac:chgData name="Jakob Stendahl" userId="31c817a6-28e1-4149-b97d-3ea896b0dcbf" providerId="ADAL" clId="{2D8AE407-09C2-4B46-9DEA-379BE56E499A}" dt="2024-10-28T12:35:34.007" v="3007" actId="20577"/>
          <ac:spMkLst>
            <pc:docMk/>
            <pc:sldMk cId="544054712" sldId="707"/>
            <ac:spMk id="2" creationId="{4983B798-F1D3-79DC-3266-A41425293AFD}"/>
          </ac:spMkLst>
        </pc:spChg>
      </pc:sldChg>
      <pc:sldChg chg="modSp new mod ord modNotesTx">
        <pc:chgData name="Jakob Stendahl" userId="31c817a6-28e1-4149-b97d-3ea896b0dcbf" providerId="ADAL" clId="{2D8AE407-09C2-4B46-9DEA-379BE56E499A}" dt="2024-10-28T12:53:57.246" v="3136" actId="20577"/>
        <pc:sldMkLst>
          <pc:docMk/>
          <pc:sldMk cId="2945671238" sldId="708"/>
        </pc:sldMkLst>
        <pc:spChg chg="mod">
          <ac:chgData name="Jakob Stendahl" userId="31c817a6-28e1-4149-b97d-3ea896b0dcbf" providerId="ADAL" clId="{2D8AE407-09C2-4B46-9DEA-379BE56E499A}" dt="2024-10-28T12:53:42.630" v="3078" actId="20577"/>
          <ac:spMkLst>
            <pc:docMk/>
            <pc:sldMk cId="2945671238" sldId="708"/>
            <ac:spMk id="2" creationId="{BBA13D74-9FD8-619F-98DD-B5E7DCED8384}"/>
          </ac:spMkLst>
        </pc:spChg>
      </pc:sldChg>
      <pc:sldChg chg="modSp new mod modNotesTx">
        <pc:chgData name="Jakob Stendahl" userId="31c817a6-28e1-4149-b97d-3ea896b0dcbf" providerId="ADAL" clId="{2D8AE407-09C2-4B46-9DEA-379BE56E499A}" dt="2024-10-28T12:54:58.795" v="3287" actId="20577"/>
        <pc:sldMkLst>
          <pc:docMk/>
          <pc:sldMk cId="1302730230" sldId="709"/>
        </pc:sldMkLst>
        <pc:spChg chg="mod">
          <ac:chgData name="Jakob Stendahl" userId="31c817a6-28e1-4149-b97d-3ea896b0dcbf" providerId="ADAL" clId="{2D8AE407-09C2-4B46-9DEA-379BE56E499A}" dt="2024-10-28T12:54:31.211" v="3173" actId="20577"/>
          <ac:spMkLst>
            <pc:docMk/>
            <pc:sldMk cId="1302730230" sldId="709"/>
            <ac:spMk id="2" creationId="{000818F0-2DE4-4F37-2EAB-26D343CE065D}"/>
          </ac:spMkLst>
        </pc:spChg>
      </pc:sldChg>
      <pc:sldChg chg="modSp new mod">
        <pc:chgData name="Jakob Stendahl" userId="31c817a6-28e1-4149-b97d-3ea896b0dcbf" providerId="ADAL" clId="{2D8AE407-09C2-4B46-9DEA-379BE56E499A}" dt="2024-10-28T13:00:50.497" v="3384" actId="20577"/>
        <pc:sldMkLst>
          <pc:docMk/>
          <pc:sldMk cId="558714923" sldId="710"/>
        </pc:sldMkLst>
        <pc:spChg chg="mod">
          <ac:chgData name="Jakob Stendahl" userId="31c817a6-28e1-4149-b97d-3ea896b0dcbf" providerId="ADAL" clId="{2D8AE407-09C2-4B46-9DEA-379BE56E499A}" dt="2024-10-28T13:00:50.497" v="3384" actId="20577"/>
          <ac:spMkLst>
            <pc:docMk/>
            <pc:sldMk cId="558714923" sldId="710"/>
            <ac:spMk id="2" creationId="{7E2A3BD1-2A93-B849-65D9-625F88FB1BF3}"/>
          </ac:spMkLst>
        </pc:spChg>
      </pc:sldChg>
      <pc:sldChg chg="modSp new mod">
        <pc:chgData name="Jakob Stendahl" userId="31c817a6-28e1-4149-b97d-3ea896b0dcbf" providerId="ADAL" clId="{2D8AE407-09C2-4B46-9DEA-379BE56E499A}" dt="2024-10-28T13:01:38.173" v="3492" actId="20577"/>
        <pc:sldMkLst>
          <pc:docMk/>
          <pc:sldMk cId="2098862121" sldId="711"/>
        </pc:sldMkLst>
        <pc:spChg chg="mod">
          <ac:chgData name="Jakob Stendahl" userId="31c817a6-28e1-4149-b97d-3ea896b0dcbf" providerId="ADAL" clId="{2D8AE407-09C2-4B46-9DEA-379BE56E499A}" dt="2024-10-28T13:01:38.173" v="3492" actId="20577"/>
          <ac:spMkLst>
            <pc:docMk/>
            <pc:sldMk cId="2098862121" sldId="711"/>
            <ac:spMk id="2" creationId="{544BC5C6-2205-E476-C71B-6970392D37AF}"/>
          </ac:spMkLst>
        </pc:spChg>
      </pc:sldChg>
    </pc:docChg>
  </pc:docChgLst>
  <pc:docChgLst>
    <pc:chgData name="Christina Thingvold" userId="21c4b2be-ab4c-44cb-acd5-aad1e9ec4b76" providerId="ADAL" clId="{6BC03F25-214A-4133-AF60-D9CB48C8E04A}"/>
    <pc:docChg chg="modSld">
      <pc:chgData name="Christina Thingvold" userId="21c4b2be-ab4c-44cb-acd5-aad1e9ec4b76" providerId="ADAL" clId="{6BC03F25-214A-4133-AF60-D9CB48C8E04A}" dt="2024-11-04T13:08:46.598" v="28" actId="20577"/>
      <pc:docMkLst>
        <pc:docMk/>
      </pc:docMkLst>
      <pc:sldChg chg="modSp mod">
        <pc:chgData name="Christina Thingvold" userId="21c4b2be-ab4c-44cb-acd5-aad1e9ec4b76" providerId="ADAL" clId="{6BC03F25-214A-4133-AF60-D9CB48C8E04A}" dt="2024-11-04T13:06:55.197" v="27" actId="20577"/>
        <pc:sldMkLst>
          <pc:docMk/>
          <pc:sldMk cId="2704841089" sldId="678"/>
        </pc:sldMkLst>
        <pc:spChg chg="mod">
          <ac:chgData name="Christina Thingvold" userId="21c4b2be-ab4c-44cb-acd5-aad1e9ec4b76" providerId="ADAL" clId="{6BC03F25-214A-4133-AF60-D9CB48C8E04A}" dt="2024-11-04T13:06:55.197" v="27" actId="20577"/>
          <ac:spMkLst>
            <pc:docMk/>
            <pc:sldMk cId="2704841089" sldId="678"/>
            <ac:spMk id="3" creationId="{0608D2B6-0C0F-A7AC-3410-BF6B82ACCA5F}"/>
          </ac:spMkLst>
        </pc:spChg>
      </pc:sldChg>
      <pc:sldChg chg="modSp mod">
        <pc:chgData name="Christina Thingvold" userId="21c4b2be-ab4c-44cb-acd5-aad1e9ec4b76" providerId="ADAL" clId="{6BC03F25-214A-4133-AF60-D9CB48C8E04A}" dt="2024-11-04T13:08:46.598" v="28" actId="20577"/>
        <pc:sldMkLst>
          <pc:docMk/>
          <pc:sldMk cId="558714923" sldId="710"/>
        </pc:sldMkLst>
        <pc:spChg chg="mod">
          <ac:chgData name="Christina Thingvold" userId="21c4b2be-ab4c-44cb-acd5-aad1e9ec4b76" providerId="ADAL" clId="{6BC03F25-214A-4133-AF60-D9CB48C8E04A}" dt="2024-11-04T13:08:46.598" v="28" actId="20577"/>
          <ac:spMkLst>
            <pc:docMk/>
            <pc:sldMk cId="558714923" sldId="710"/>
            <ac:spMk id="2" creationId="{7E2A3BD1-2A93-B849-65D9-625F88FB1BF3}"/>
          </ac:spMkLst>
        </pc:spChg>
      </pc:sldChg>
    </pc:docChg>
  </pc:docChgLst>
  <pc:docChgLst>
    <pc:chgData name="Annette Andresen" userId="fbfb720f-d6f2-45c4-ada2-1b4093edab50" providerId="ADAL" clId="{97C7AE78-9215-4650-B08A-040A26BE25B7}"/>
    <pc:docChg chg="undo custSel addSld modSld sldOrd">
      <pc:chgData name="Annette Andresen" userId="fbfb720f-d6f2-45c4-ada2-1b4093edab50" providerId="ADAL" clId="{97C7AE78-9215-4650-B08A-040A26BE25B7}" dt="2024-11-08T12:18:12.046" v="103" actId="14100"/>
      <pc:docMkLst>
        <pc:docMk/>
      </pc:docMkLst>
      <pc:sldChg chg="modSp mod">
        <pc:chgData name="Annette Andresen" userId="fbfb720f-d6f2-45c4-ada2-1b4093edab50" providerId="ADAL" clId="{97C7AE78-9215-4650-B08A-040A26BE25B7}" dt="2024-11-04T08:38:10.406" v="12" actId="255"/>
        <pc:sldMkLst>
          <pc:docMk/>
          <pc:sldMk cId="817747543" sldId="259"/>
        </pc:sldMkLst>
        <pc:spChg chg="mod">
          <ac:chgData name="Annette Andresen" userId="fbfb720f-d6f2-45c4-ada2-1b4093edab50" providerId="ADAL" clId="{97C7AE78-9215-4650-B08A-040A26BE25B7}" dt="2024-11-04T08:38:10.406" v="12" actId="255"/>
          <ac:spMkLst>
            <pc:docMk/>
            <pc:sldMk cId="817747543" sldId="259"/>
            <ac:spMk id="6" creationId="{82E0626C-B18D-3DB3-67BD-842B300A6AC3}"/>
          </ac:spMkLst>
        </pc:spChg>
      </pc:sldChg>
      <pc:sldChg chg="modSp mod">
        <pc:chgData name="Annette Andresen" userId="fbfb720f-d6f2-45c4-ada2-1b4093edab50" providerId="ADAL" clId="{97C7AE78-9215-4650-B08A-040A26BE25B7}" dt="2024-11-04T08:40:15.546" v="26" actId="255"/>
        <pc:sldMkLst>
          <pc:docMk/>
          <pc:sldMk cId="654937000" sldId="262"/>
        </pc:sldMkLst>
        <pc:spChg chg="mod">
          <ac:chgData name="Annette Andresen" userId="fbfb720f-d6f2-45c4-ada2-1b4093edab50" providerId="ADAL" clId="{97C7AE78-9215-4650-B08A-040A26BE25B7}" dt="2024-11-04T08:40:15.546" v="26" actId="255"/>
          <ac:spMkLst>
            <pc:docMk/>
            <pc:sldMk cId="654937000" sldId="262"/>
            <ac:spMk id="2" creationId="{9B83B757-E8B8-1ACE-82B7-737C73F22E8E}"/>
          </ac:spMkLst>
        </pc:spChg>
      </pc:sldChg>
      <pc:sldChg chg="modSp mod">
        <pc:chgData name="Annette Andresen" userId="fbfb720f-d6f2-45c4-ada2-1b4093edab50" providerId="ADAL" clId="{97C7AE78-9215-4650-B08A-040A26BE25B7}" dt="2024-11-04T08:38:18.210" v="13" actId="255"/>
        <pc:sldMkLst>
          <pc:docMk/>
          <pc:sldMk cId="1474154833" sldId="263"/>
        </pc:sldMkLst>
        <pc:spChg chg="mod">
          <ac:chgData name="Annette Andresen" userId="fbfb720f-d6f2-45c4-ada2-1b4093edab50" providerId="ADAL" clId="{97C7AE78-9215-4650-B08A-040A26BE25B7}" dt="2024-11-04T08:38:18.210" v="13" actId="255"/>
          <ac:spMkLst>
            <pc:docMk/>
            <pc:sldMk cId="1474154833" sldId="263"/>
            <ac:spMk id="5" creationId="{CE802BB1-F9C9-58D4-DB58-C74050B34B94}"/>
          </ac:spMkLst>
        </pc:spChg>
      </pc:sldChg>
      <pc:sldChg chg="modSp mod">
        <pc:chgData name="Annette Andresen" userId="fbfb720f-d6f2-45c4-ada2-1b4093edab50" providerId="ADAL" clId="{97C7AE78-9215-4650-B08A-040A26BE25B7}" dt="2024-11-04T08:38:24.630" v="14" actId="1076"/>
        <pc:sldMkLst>
          <pc:docMk/>
          <pc:sldMk cId="526117444" sldId="264"/>
        </pc:sldMkLst>
        <pc:spChg chg="mod">
          <ac:chgData name="Annette Andresen" userId="fbfb720f-d6f2-45c4-ada2-1b4093edab50" providerId="ADAL" clId="{97C7AE78-9215-4650-B08A-040A26BE25B7}" dt="2024-11-04T08:38:24.630" v="14" actId="1076"/>
          <ac:spMkLst>
            <pc:docMk/>
            <pc:sldMk cId="526117444" sldId="264"/>
            <ac:spMk id="3" creationId="{A169A0D3-5164-2EEF-F98C-D89EFEEA6E4E}"/>
          </ac:spMkLst>
        </pc:spChg>
      </pc:sldChg>
      <pc:sldChg chg="modSp mod">
        <pc:chgData name="Annette Andresen" userId="fbfb720f-d6f2-45c4-ada2-1b4093edab50" providerId="ADAL" clId="{97C7AE78-9215-4650-B08A-040A26BE25B7}" dt="2024-11-04T08:40:40.163" v="29" actId="255"/>
        <pc:sldMkLst>
          <pc:docMk/>
          <pc:sldMk cId="582151505" sldId="269"/>
        </pc:sldMkLst>
        <pc:spChg chg="mod">
          <ac:chgData name="Annette Andresen" userId="fbfb720f-d6f2-45c4-ada2-1b4093edab50" providerId="ADAL" clId="{97C7AE78-9215-4650-B08A-040A26BE25B7}" dt="2024-11-04T08:40:40.163" v="29" actId="255"/>
          <ac:spMkLst>
            <pc:docMk/>
            <pc:sldMk cId="582151505" sldId="269"/>
            <ac:spMk id="2" creationId="{07C4C79F-8EF0-FA2D-7027-E46876B34339}"/>
          </ac:spMkLst>
        </pc:spChg>
      </pc:sldChg>
      <pc:sldChg chg="modSp mod">
        <pc:chgData name="Annette Andresen" userId="fbfb720f-d6f2-45c4-ada2-1b4093edab50" providerId="ADAL" clId="{97C7AE78-9215-4650-B08A-040A26BE25B7}" dt="2024-11-04T08:45:24.766" v="34" actId="255"/>
        <pc:sldMkLst>
          <pc:docMk/>
          <pc:sldMk cId="149010025" sldId="272"/>
        </pc:sldMkLst>
        <pc:spChg chg="mod">
          <ac:chgData name="Annette Andresen" userId="fbfb720f-d6f2-45c4-ada2-1b4093edab50" providerId="ADAL" clId="{97C7AE78-9215-4650-B08A-040A26BE25B7}" dt="2024-11-04T08:45:24.766" v="34" actId="255"/>
          <ac:spMkLst>
            <pc:docMk/>
            <pc:sldMk cId="149010025" sldId="272"/>
            <ac:spMk id="5" creationId="{FDFA4D25-254D-0FE7-CC09-5A8A6896F351}"/>
          </ac:spMkLst>
        </pc:spChg>
      </pc:sldChg>
      <pc:sldChg chg="modSp mod">
        <pc:chgData name="Annette Andresen" userId="fbfb720f-d6f2-45c4-ada2-1b4093edab50" providerId="ADAL" clId="{97C7AE78-9215-4650-B08A-040A26BE25B7}" dt="2024-11-04T08:47:45.339" v="61" actId="255"/>
        <pc:sldMkLst>
          <pc:docMk/>
          <pc:sldMk cId="543551989" sldId="276"/>
        </pc:sldMkLst>
        <pc:spChg chg="mod">
          <ac:chgData name="Annette Andresen" userId="fbfb720f-d6f2-45c4-ada2-1b4093edab50" providerId="ADAL" clId="{97C7AE78-9215-4650-B08A-040A26BE25B7}" dt="2024-11-04T08:47:45.339" v="61" actId="255"/>
          <ac:spMkLst>
            <pc:docMk/>
            <pc:sldMk cId="543551989" sldId="276"/>
            <ac:spMk id="2" creationId="{BFAE2B55-378B-C378-F6E0-1540B5A4E55A}"/>
          </ac:spMkLst>
        </pc:spChg>
      </pc:sldChg>
      <pc:sldChg chg="modSp mod">
        <pc:chgData name="Annette Andresen" userId="fbfb720f-d6f2-45c4-ada2-1b4093edab50" providerId="ADAL" clId="{97C7AE78-9215-4650-B08A-040A26BE25B7}" dt="2024-11-04T08:38:34.519" v="17" actId="27636"/>
        <pc:sldMkLst>
          <pc:docMk/>
          <pc:sldMk cId="246191720" sldId="281"/>
        </pc:sldMkLst>
        <pc:spChg chg="mod">
          <ac:chgData name="Annette Andresen" userId="fbfb720f-d6f2-45c4-ada2-1b4093edab50" providerId="ADAL" clId="{97C7AE78-9215-4650-B08A-040A26BE25B7}" dt="2024-11-04T08:38:31.101" v="15" actId="255"/>
          <ac:spMkLst>
            <pc:docMk/>
            <pc:sldMk cId="246191720" sldId="281"/>
            <ac:spMk id="2" creationId="{D42ABC9C-096B-ED94-9E4E-5F2A4B8F8A92}"/>
          </ac:spMkLst>
        </pc:spChg>
        <pc:spChg chg="mod">
          <ac:chgData name="Annette Andresen" userId="fbfb720f-d6f2-45c4-ada2-1b4093edab50" providerId="ADAL" clId="{97C7AE78-9215-4650-B08A-040A26BE25B7}" dt="2024-11-04T08:38:34.519" v="17" actId="27636"/>
          <ac:spMkLst>
            <pc:docMk/>
            <pc:sldMk cId="246191720" sldId="281"/>
            <ac:spMk id="3" creationId="{AF37BBE6-F0FF-62A3-2B20-A4F8C790AB31}"/>
          </ac:spMkLst>
        </pc:spChg>
      </pc:sldChg>
      <pc:sldChg chg="modSp mod">
        <pc:chgData name="Annette Andresen" userId="fbfb720f-d6f2-45c4-ada2-1b4093edab50" providerId="ADAL" clId="{97C7AE78-9215-4650-B08A-040A26BE25B7}" dt="2024-11-04T08:40:02.902" v="24" actId="255"/>
        <pc:sldMkLst>
          <pc:docMk/>
          <pc:sldMk cId="326137191" sldId="288"/>
        </pc:sldMkLst>
        <pc:spChg chg="mod">
          <ac:chgData name="Annette Andresen" userId="fbfb720f-d6f2-45c4-ada2-1b4093edab50" providerId="ADAL" clId="{97C7AE78-9215-4650-B08A-040A26BE25B7}" dt="2024-11-04T08:40:02.902" v="24" actId="255"/>
          <ac:spMkLst>
            <pc:docMk/>
            <pc:sldMk cId="326137191" sldId="288"/>
            <ac:spMk id="2" creationId="{1E7AE58D-FAAA-C975-EB51-63CBF44D4C32}"/>
          </ac:spMkLst>
        </pc:spChg>
      </pc:sldChg>
      <pc:sldChg chg="modSp mod">
        <pc:chgData name="Annette Andresen" userId="fbfb720f-d6f2-45c4-ada2-1b4093edab50" providerId="ADAL" clId="{97C7AE78-9215-4650-B08A-040A26BE25B7}" dt="2024-11-04T08:40:20.834" v="27" actId="255"/>
        <pc:sldMkLst>
          <pc:docMk/>
          <pc:sldMk cId="2269832773" sldId="294"/>
        </pc:sldMkLst>
        <pc:spChg chg="mod">
          <ac:chgData name="Annette Andresen" userId="fbfb720f-d6f2-45c4-ada2-1b4093edab50" providerId="ADAL" clId="{97C7AE78-9215-4650-B08A-040A26BE25B7}" dt="2024-11-04T08:40:20.834" v="27" actId="255"/>
          <ac:spMkLst>
            <pc:docMk/>
            <pc:sldMk cId="2269832773" sldId="294"/>
            <ac:spMk id="2" creationId="{9B83B757-E8B8-1ACE-82B7-737C73F22E8E}"/>
          </ac:spMkLst>
        </pc:spChg>
      </pc:sldChg>
      <pc:sldChg chg="modSp mod">
        <pc:chgData name="Annette Andresen" userId="fbfb720f-d6f2-45c4-ada2-1b4093edab50" providerId="ADAL" clId="{97C7AE78-9215-4650-B08A-040A26BE25B7}" dt="2024-11-04T08:40:10.575" v="25" actId="255"/>
        <pc:sldMkLst>
          <pc:docMk/>
          <pc:sldMk cId="853183168" sldId="303"/>
        </pc:sldMkLst>
        <pc:spChg chg="mod">
          <ac:chgData name="Annette Andresen" userId="fbfb720f-d6f2-45c4-ada2-1b4093edab50" providerId="ADAL" clId="{97C7AE78-9215-4650-B08A-040A26BE25B7}" dt="2024-11-04T08:40:10.575" v="25" actId="255"/>
          <ac:spMkLst>
            <pc:docMk/>
            <pc:sldMk cId="853183168" sldId="303"/>
            <ac:spMk id="5" creationId="{CE802BB1-F9C9-58D4-DB58-C74050B34B94}"/>
          </ac:spMkLst>
        </pc:spChg>
      </pc:sldChg>
      <pc:sldChg chg="modSp mod ord">
        <pc:chgData name="Annette Andresen" userId="fbfb720f-d6f2-45c4-ada2-1b4093edab50" providerId="ADAL" clId="{97C7AE78-9215-4650-B08A-040A26BE25B7}" dt="2024-11-08T12:18:12.046" v="103" actId="14100"/>
        <pc:sldMkLst>
          <pc:docMk/>
          <pc:sldMk cId="2866585428" sldId="676"/>
        </pc:sldMkLst>
        <pc:spChg chg="mod">
          <ac:chgData name="Annette Andresen" userId="fbfb720f-d6f2-45c4-ada2-1b4093edab50" providerId="ADAL" clId="{97C7AE78-9215-4650-B08A-040A26BE25B7}" dt="2024-11-04T08:40:27.267" v="28" actId="255"/>
          <ac:spMkLst>
            <pc:docMk/>
            <pc:sldMk cId="2866585428" sldId="676"/>
            <ac:spMk id="7" creationId="{7315CC45-9F92-659B-4503-BBDA037FEA4C}"/>
          </ac:spMkLst>
        </pc:spChg>
        <pc:spChg chg="mod">
          <ac:chgData name="Annette Andresen" userId="fbfb720f-d6f2-45c4-ada2-1b4093edab50" providerId="ADAL" clId="{97C7AE78-9215-4650-B08A-040A26BE25B7}" dt="2024-11-08T12:18:12.046" v="103" actId="14100"/>
          <ac:spMkLst>
            <pc:docMk/>
            <pc:sldMk cId="2866585428" sldId="676"/>
            <ac:spMk id="8" creationId="{0E622062-46F7-B725-8365-FF6755F9B407}"/>
          </ac:spMkLst>
        </pc:spChg>
      </pc:sldChg>
      <pc:sldChg chg="modSp mod">
        <pc:chgData name="Annette Andresen" userId="fbfb720f-d6f2-45c4-ada2-1b4093edab50" providerId="ADAL" clId="{97C7AE78-9215-4650-B08A-040A26BE25B7}" dt="2024-11-04T08:41:10.781" v="31" actId="255"/>
        <pc:sldMkLst>
          <pc:docMk/>
          <pc:sldMk cId="2704841089" sldId="678"/>
        </pc:sldMkLst>
        <pc:spChg chg="mod">
          <ac:chgData name="Annette Andresen" userId="fbfb720f-d6f2-45c4-ada2-1b4093edab50" providerId="ADAL" clId="{97C7AE78-9215-4650-B08A-040A26BE25B7}" dt="2024-11-04T08:41:10.781" v="31" actId="255"/>
          <ac:spMkLst>
            <pc:docMk/>
            <pc:sldMk cId="2704841089" sldId="678"/>
            <ac:spMk id="2" creationId="{ACB75CB9-D2CF-5C3F-0BC0-4666F9403453}"/>
          </ac:spMkLst>
        </pc:spChg>
      </pc:sldChg>
      <pc:sldChg chg="modSp mod">
        <pc:chgData name="Annette Andresen" userId="fbfb720f-d6f2-45c4-ada2-1b4093edab50" providerId="ADAL" clId="{97C7AE78-9215-4650-B08A-040A26BE25B7}" dt="2024-11-08T12:18:06.002" v="101" actId="12"/>
        <pc:sldMkLst>
          <pc:docMk/>
          <pc:sldMk cId="1421033910" sldId="688"/>
        </pc:sldMkLst>
        <pc:spChg chg="mod">
          <ac:chgData name="Annette Andresen" userId="fbfb720f-d6f2-45c4-ada2-1b4093edab50" providerId="ADAL" clId="{97C7AE78-9215-4650-B08A-040A26BE25B7}" dt="2024-11-04T08:41:16.705" v="32" actId="255"/>
          <ac:spMkLst>
            <pc:docMk/>
            <pc:sldMk cId="1421033910" sldId="688"/>
            <ac:spMk id="2" creationId="{68AB2091-CCDF-2E86-0EC8-D0CA602320FF}"/>
          </ac:spMkLst>
        </pc:spChg>
        <pc:spChg chg="mod">
          <ac:chgData name="Annette Andresen" userId="fbfb720f-d6f2-45c4-ada2-1b4093edab50" providerId="ADAL" clId="{97C7AE78-9215-4650-B08A-040A26BE25B7}" dt="2024-11-08T12:18:06.002" v="101" actId="12"/>
          <ac:spMkLst>
            <pc:docMk/>
            <pc:sldMk cId="1421033910" sldId="688"/>
            <ac:spMk id="3" creationId="{FC88188F-8442-7B13-207D-AE2A2B849B24}"/>
          </ac:spMkLst>
        </pc:spChg>
      </pc:sldChg>
      <pc:sldChg chg="modSp mod">
        <pc:chgData name="Annette Andresen" userId="fbfb720f-d6f2-45c4-ada2-1b4093edab50" providerId="ADAL" clId="{97C7AE78-9215-4650-B08A-040A26BE25B7}" dt="2024-11-04T08:38:45.555" v="22" actId="27636"/>
        <pc:sldMkLst>
          <pc:docMk/>
          <pc:sldMk cId="1091845197" sldId="694"/>
        </pc:sldMkLst>
        <pc:spChg chg="mod">
          <ac:chgData name="Annette Andresen" userId="fbfb720f-d6f2-45c4-ada2-1b4093edab50" providerId="ADAL" clId="{97C7AE78-9215-4650-B08A-040A26BE25B7}" dt="2024-11-04T08:38:40.073" v="18" actId="255"/>
          <ac:spMkLst>
            <pc:docMk/>
            <pc:sldMk cId="1091845197" sldId="694"/>
            <ac:spMk id="2" creationId="{D42ABC9C-096B-ED94-9E4E-5F2A4B8F8A92}"/>
          </ac:spMkLst>
        </pc:spChg>
        <pc:spChg chg="mod">
          <ac:chgData name="Annette Andresen" userId="fbfb720f-d6f2-45c4-ada2-1b4093edab50" providerId="ADAL" clId="{97C7AE78-9215-4650-B08A-040A26BE25B7}" dt="2024-11-04T08:38:45.555" v="22" actId="27636"/>
          <ac:spMkLst>
            <pc:docMk/>
            <pc:sldMk cId="1091845197" sldId="694"/>
            <ac:spMk id="3" creationId="{AF37BBE6-F0FF-62A3-2B20-A4F8C790AB31}"/>
          </ac:spMkLst>
        </pc:spChg>
      </pc:sldChg>
      <pc:sldChg chg="modSp mod">
        <pc:chgData name="Annette Andresen" userId="fbfb720f-d6f2-45c4-ada2-1b4093edab50" providerId="ADAL" clId="{97C7AE78-9215-4650-B08A-040A26BE25B7}" dt="2024-11-04T08:45:36.436" v="35" actId="255"/>
        <pc:sldMkLst>
          <pc:docMk/>
          <pc:sldMk cId="3576507299" sldId="695"/>
        </pc:sldMkLst>
        <pc:spChg chg="mod">
          <ac:chgData name="Annette Andresen" userId="fbfb720f-d6f2-45c4-ada2-1b4093edab50" providerId="ADAL" clId="{97C7AE78-9215-4650-B08A-040A26BE25B7}" dt="2024-11-04T08:45:36.436" v="35" actId="255"/>
          <ac:spMkLst>
            <pc:docMk/>
            <pc:sldMk cId="3576507299" sldId="695"/>
            <ac:spMk id="2" creationId="{07C4C79F-8EF0-FA2D-7027-E46876B34339}"/>
          </ac:spMkLst>
        </pc:spChg>
      </pc:sldChg>
      <pc:sldChg chg="modSp mod">
        <pc:chgData name="Annette Andresen" userId="fbfb720f-d6f2-45c4-ada2-1b4093edab50" providerId="ADAL" clId="{97C7AE78-9215-4650-B08A-040A26BE25B7}" dt="2024-11-04T08:45:50.767" v="36" actId="255"/>
        <pc:sldMkLst>
          <pc:docMk/>
          <pc:sldMk cId="1862641366" sldId="697"/>
        </pc:sldMkLst>
        <pc:spChg chg="mod">
          <ac:chgData name="Annette Andresen" userId="fbfb720f-d6f2-45c4-ada2-1b4093edab50" providerId="ADAL" clId="{97C7AE78-9215-4650-B08A-040A26BE25B7}" dt="2024-11-04T08:45:50.767" v="36" actId="255"/>
          <ac:spMkLst>
            <pc:docMk/>
            <pc:sldMk cId="1862641366" sldId="697"/>
            <ac:spMk id="2" creationId="{26C7F328-224B-7808-9634-F6D38BF184C6}"/>
          </ac:spMkLst>
        </pc:spChg>
      </pc:sldChg>
      <pc:sldChg chg="modSp mod">
        <pc:chgData name="Annette Andresen" userId="fbfb720f-d6f2-45c4-ada2-1b4093edab50" providerId="ADAL" clId="{97C7AE78-9215-4650-B08A-040A26BE25B7}" dt="2024-11-04T08:46:10.882" v="39" actId="255"/>
        <pc:sldMkLst>
          <pc:docMk/>
          <pc:sldMk cId="1771662590" sldId="698"/>
        </pc:sldMkLst>
        <pc:spChg chg="mod">
          <ac:chgData name="Annette Andresen" userId="fbfb720f-d6f2-45c4-ada2-1b4093edab50" providerId="ADAL" clId="{97C7AE78-9215-4650-B08A-040A26BE25B7}" dt="2024-11-04T08:46:10.882" v="39" actId="255"/>
          <ac:spMkLst>
            <pc:docMk/>
            <pc:sldMk cId="1771662590" sldId="698"/>
            <ac:spMk id="2" creationId="{D61C2CBE-5876-8051-EDC0-C673B60D65D2}"/>
          </ac:spMkLst>
        </pc:spChg>
      </pc:sldChg>
      <pc:sldChg chg="modSp mod">
        <pc:chgData name="Annette Andresen" userId="fbfb720f-d6f2-45c4-ada2-1b4093edab50" providerId="ADAL" clId="{97C7AE78-9215-4650-B08A-040A26BE25B7}" dt="2024-11-04T08:46:19.389" v="40" actId="255"/>
        <pc:sldMkLst>
          <pc:docMk/>
          <pc:sldMk cId="2805636823" sldId="699"/>
        </pc:sldMkLst>
        <pc:spChg chg="mod">
          <ac:chgData name="Annette Andresen" userId="fbfb720f-d6f2-45c4-ada2-1b4093edab50" providerId="ADAL" clId="{97C7AE78-9215-4650-B08A-040A26BE25B7}" dt="2024-11-04T08:46:19.389" v="40" actId="255"/>
          <ac:spMkLst>
            <pc:docMk/>
            <pc:sldMk cId="2805636823" sldId="699"/>
            <ac:spMk id="2" creationId="{3C803345-4552-2408-ADA6-FA89E1187637}"/>
          </ac:spMkLst>
        </pc:spChg>
      </pc:sldChg>
      <pc:sldChg chg="modSp mod">
        <pc:chgData name="Annette Andresen" userId="fbfb720f-d6f2-45c4-ada2-1b4093edab50" providerId="ADAL" clId="{97C7AE78-9215-4650-B08A-040A26BE25B7}" dt="2024-11-04T08:46:25.713" v="41" actId="255"/>
        <pc:sldMkLst>
          <pc:docMk/>
          <pc:sldMk cId="920026352" sldId="700"/>
        </pc:sldMkLst>
        <pc:spChg chg="mod">
          <ac:chgData name="Annette Andresen" userId="fbfb720f-d6f2-45c4-ada2-1b4093edab50" providerId="ADAL" clId="{97C7AE78-9215-4650-B08A-040A26BE25B7}" dt="2024-11-04T08:46:25.713" v="41" actId="255"/>
          <ac:spMkLst>
            <pc:docMk/>
            <pc:sldMk cId="920026352" sldId="700"/>
            <ac:spMk id="2" creationId="{B561043B-7696-7416-AF8F-9165ECD95975}"/>
          </ac:spMkLst>
        </pc:spChg>
      </pc:sldChg>
      <pc:sldChg chg="modSp mod">
        <pc:chgData name="Annette Andresen" userId="fbfb720f-d6f2-45c4-ada2-1b4093edab50" providerId="ADAL" clId="{97C7AE78-9215-4650-B08A-040A26BE25B7}" dt="2024-11-04T08:46:44.545" v="44" actId="255"/>
        <pc:sldMkLst>
          <pc:docMk/>
          <pc:sldMk cId="2198671936" sldId="701"/>
        </pc:sldMkLst>
        <pc:spChg chg="mod">
          <ac:chgData name="Annette Andresen" userId="fbfb720f-d6f2-45c4-ada2-1b4093edab50" providerId="ADAL" clId="{97C7AE78-9215-4650-B08A-040A26BE25B7}" dt="2024-11-04T08:46:44.545" v="44" actId="255"/>
          <ac:spMkLst>
            <pc:docMk/>
            <pc:sldMk cId="2198671936" sldId="701"/>
            <ac:spMk id="2" creationId="{E7BD75B0-13C5-2EA6-7A19-E34E0E49FA29}"/>
          </ac:spMkLst>
        </pc:spChg>
      </pc:sldChg>
      <pc:sldChg chg="modSp mod">
        <pc:chgData name="Annette Andresen" userId="fbfb720f-d6f2-45c4-ada2-1b4093edab50" providerId="ADAL" clId="{97C7AE78-9215-4650-B08A-040A26BE25B7}" dt="2024-11-04T08:47:10.616" v="53" actId="20577"/>
        <pc:sldMkLst>
          <pc:docMk/>
          <pc:sldMk cId="1078296193" sldId="702"/>
        </pc:sldMkLst>
        <pc:spChg chg="mod">
          <ac:chgData name="Annette Andresen" userId="fbfb720f-d6f2-45c4-ada2-1b4093edab50" providerId="ADAL" clId="{97C7AE78-9215-4650-B08A-040A26BE25B7}" dt="2024-11-04T08:47:07.789" v="52" actId="255"/>
          <ac:spMkLst>
            <pc:docMk/>
            <pc:sldMk cId="1078296193" sldId="702"/>
            <ac:spMk id="2" creationId="{1A003735-FD00-1AE7-6E97-F56204C0BFDC}"/>
          </ac:spMkLst>
        </pc:spChg>
        <pc:spChg chg="mod">
          <ac:chgData name="Annette Andresen" userId="fbfb720f-d6f2-45c4-ada2-1b4093edab50" providerId="ADAL" clId="{97C7AE78-9215-4650-B08A-040A26BE25B7}" dt="2024-11-04T08:47:10.616" v="53" actId="20577"/>
          <ac:spMkLst>
            <pc:docMk/>
            <pc:sldMk cId="1078296193" sldId="702"/>
            <ac:spMk id="3" creationId="{6F318D63-D8FD-0A34-2F70-ECA5F95009C2}"/>
          </ac:spMkLst>
        </pc:spChg>
      </pc:sldChg>
      <pc:sldChg chg="modSp mod">
        <pc:chgData name="Annette Andresen" userId="fbfb720f-d6f2-45c4-ada2-1b4093edab50" providerId="ADAL" clId="{97C7AE78-9215-4650-B08A-040A26BE25B7}" dt="2024-11-04T08:46:51.136" v="45" actId="255"/>
        <pc:sldMkLst>
          <pc:docMk/>
          <pc:sldMk cId="3095100972" sldId="703"/>
        </pc:sldMkLst>
        <pc:spChg chg="mod">
          <ac:chgData name="Annette Andresen" userId="fbfb720f-d6f2-45c4-ada2-1b4093edab50" providerId="ADAL" clId="{97C7AE78-9215-4650-B08A-040A26BE25B7}" dt="2024-11-04T08:46:51.136" v="45" actId="255"/>
          <ac:spMkLst>
            <pc:docMk/>
            <pc:sldMk cId="3095100972" sldId="703"/>
            <ac:spMk id="2" creationId="{93C0605C-540E-F35E-DD37-FE07DCED0CB9}"/>
          </ac:spMkLst>
        </pc:spChg>
      </pc:sldChg>
      <pc:sldChg chg="modSp mod">
        <pc:chgData name="Annette Andresen" userId="fbfb720f-d6f2-45c4-ada2-1b4093edab50" providerId="ADAL" clId="{97C7AE78-9215-4650-B08A-040A26BE25B7}" dt="2024-11-04T08:47:36.315" v="59" actId="255"/>
        <pc:sldMkLst>
          <pc:docMk/>
          <pc:sldMk cId="2461362026" sldId="704"/>
        </pc:sldMkLst>
        <pc:spChg chg="mod">
          <ac:chgData name="Annette Andresen" userId="fbfb720f-d6f2-45c4-ada2-1b4093edab50" providerId="ADAL" clId="{97C7AE78-9215-4650-B08A-040A26BE25B7}" dt="2024-11-04T08:47:36.315" v="59" actId="255"/>
          <ac:spMkLst>
            <pc:docMk/>
            <pc:sldMk cId="2461362026" sldId="704"/>
            <ac:spMk id="2" creationId="{79A58F26-FD3A-6BBB-891B-E1681DC64743}"/>
          </ac:spMkLst>
        </pc:spChg>
      </pc:sldChg>
      <pc:sldChg chg="modSp mod">
        <pc:chgData name="Annette Andresen" userId="fbfb720f-d6f2-45c4-ada2-1b4093edab50" providerId="ADAL" clId="{97C7AE78-9215-4650-B08A-040A26BE25B7}" dt="2024-11-04T08:47:40.636" v="60" actId="255"/>
        <pc:sldMkLst>
          <pc:docMk/>
          <pc:sldMk cId="2138437057" sldId="705"/>
        </pc:sldMkLst>
        <pc:spChg chg="mod">
          <ac:chgData name="Annette Andresen" userId="fbfb720f-d6f2-45c4-ada2-1b4093edab50" providerId="ADAL" clId="{97C7AE78-9215-4650-B08A-040A26BE25B7}" dt="2024-11-04T08:47:40.636" v="60" actId="255"/>
          <ac:spMkLst>
            <pc:docMk/>
            <pc:sldMk cId="2138437057" sldId="705"/>
            <ac:spMk id="2" creationId="{022D6C38-77C9-D76D-48BC-4AA503F043A5}"/>
          </ac:spMkLst>
        </pc:spChg>
      </pc:sldChg>
      <pc:sldChg chg="modSp mod">
        <pc:chgData name="Annette Andresen" userId="fbfb720f-d6f2-45c4-ada2-1b4093edab50" providerId="ADAL" clId="{97C7AE78-9215-4650-B08A-040A26BE25B7}" dt="2024-11-08T11:50:35.588" v="76" actId="20578"/>
        <pc:sldMkLst>
          <pc:docMk/>
          <pc:sldMk cId="4255869711" sldId="706"/>
        </pc:sldMkLst>
        <pc:spChg chg="mod">
          <ac:chgData name="Annette Andresen" userId="fbfb720f-d6f2-45c4-ada2-1b4093edab50" providerId="ADAL" clId="{97C7AE78-9215-4650-B08A-040A26BE25B7}" dt="2024-11-04T08:47:23.989" v="56" actId="255"/>
          <ac:spMkLst>
            <pc:docMk/>
            <pc:sldMk cId="4255869711" sldId="706"/>
            <ac:spMk id="2" creationId="{96ACEC52-A7EA-7E13-AC68-819A57789847}"/>
          </ac:spMkLst>
        </pc:spChg>
        <pc:spChg chg="mod">
          <ac:chgData name="Annette Andresen" userId="fbfb720f-d6f2-45c4-ada2-1b4093edab50" providerId="ADAL" clId="{97C7AE78-9215-4650-B08A-040A26BE25B7}" dt="2024-11-08T11:50:35.588" v="76" actId="20578"/>
          <ac:spMkLst>
            <pc:docMk/>
            <pc:sldMk cId="4255869711" sldId="706"/>
            <ac:spMk id="3" creationId="{3CCA1878-ABD1-9E62-8526-E041E6727065}"/>
          </ac:spMkLst>
        </pc:spChg>
      </pc:sldChg>
      <pc:sldChg chg="modSp mod">
        <pc:chgData name="Annette Andresen" userId="fbfb720f-d6f2-45c4-ada2-1b4093edab50" providerId="ADAL" clId="{97C7AE78-9215-4650-B08A-040A26BE25B7}" dt="2024-11-04T08:46:00.144" v="38" actId="20577"/>
        <pc:sldMkLst>
          <pc:docMk/>
          <pc:sldMk cId="544054712" sldId="707"/>
        </pc:sldMkLst>
        <pc:spChg chg="mod">
          <ac:chgData name="Annette Andresen" userId="fbfb720f-d6f2-45c4-ada2-1b4093edab50" providerId="ADAL" clId="{97C7AE78-9215-4650-B08A-040A26BE25B7}" dt="2024-11-04T08:46:00.144" v="38" actId="20577"/>
          <ac:spMkLst>
            <pc:docMk/>
            <pc:sldMk cId="544054712" sldId="707"/>
            <ac:spMk id="2" creationId="{4983B798-F1D3-79DC-3266-A41425293AFD}"/>
          </ac:spMkLst>
        </pc:spChg>
      </pc:sldChg>
      <pc:sldChg chg="modSp mod">
        <pc:chgData name="Annette Andresen" userId="fbfb720f-d6f2-45c4-ada2-1b4093edab50" providerId="ADAL" clId="{97C7AE78-9215-4650-B08A-040A26BE25B7}" dt="2024-11-04T08:47:19.078" v="55" actId="20577"/>
        <pc:sldMkLst>
          <pc:docMk/>
          <pc:sldMk cId="2945671238" sldId="708"/>
        </pc:sldMkLst>
        <pc:spChg chg="mod">
          <ac:chgData name="Annette Andresen" userId="fbfb720f-d6f2-45c4-ada2-1b4093edab50" providerId="ADAL" clId="{97C7AE78-9215-4650-B08A-040A26BE25B7}" dt="2024-11-04T08:47:19.078" v="55" actId="20577"/>
          <ac:spMkLst>
            <pc:docMk/>
            <pc:sldMk cId="2945671238" sldId="708"/>
            <ac:spMk id="2" creationId="{BBA13D74-9FD8-619F-98DD-B5E7DCED8384}"/>
          </ac:spMkLst>
        </pc:spChg>
      </pc:sldChg>
      <pc:sldChg chg="modSp mod">
        <pc:chgData name="Annette Andresen" userId="fbfb720f-d6f2-45c4-ada2-1b4093edab50" providerId="ADAL" clId="{97C7AE78-9215-4650-B08A-040A26BE25B7}" dt="2024-11-04T08:46:40.557" v="43" actId="20577"/>
        <pc:sldMkLst>
          <pc:docMk/>
          <pc:sldMk cId="1302730230" sldId="709"/>
        </pc:sldMkLst>
        <pc:spChg chg="mod">
          <ac:chgData name="Annette Andresen" userId="fbfb720f-d6f2-45c4-ada2-1b4093edab50" providerId="ADAL" clId="{97C7AE78-9215-4650-B08A-040A26BE25B7}" dt="2024-11-04T08:46:40.557" v="43" actId="20577"/>
          <ac:spMkLst>
            <pc:docMk/>
            <pc:sldMk cId="1302730230" sldId="709"/>
            <ac:spMk id="2" creationId="{000818F0-2DE4-4F37-2EAB-26D343CE065D}"/>
          </ac:spMkLst>
        </pc:spChg>
      </pc:sldChg>
      <pc:sldChg chg="modSp mod">
        <pc:chgData name="Annette Andresen" userId="fbfb720f-d6f2-45c4-ada2-1b4093edab50" providerId="ADAL" clId="{97C7AE78-9215-4650-B08A-040A26BE25B7}" dt="2024-11-04T08:47:02.245" v="51" actId="20577"/>
        <pc:sldMkLst>
          <pc:docMk/>
          <pc:sldMk cId="558714923" sldId="710"/>
        </pc:sldMkLst>
        <pc:spChg chg="mod">
          <ac:chgData name="Annette Andresen" userId="fbfb720f-d6f2-45c4-ada2-1b4093edab50" providerId="ADAL" clId="{97C7AE78-9215-4650-B08A-040A26BE25B7}" dt="2024-11-04T08:47:02.245" v="51" actId="20577"/>
          <ac:spMkLst>
            <pc:docMk/>
            <pc:sldMk cId="558714923" sldId="710"/>
            <ac:spMk id="2" creationId="{7E2A3BD1-2A93-B849-65D9-625F88FB1BF3}"/>
          </ac:spMkLst>
        </pc:spChg>
      </pc:sldChg>
      <pc:sldChg chg="modSp mod">
        <pc:chgData name="Annette Andresen" userId="fbfb720f-d6f2-45c4-ada2-1b4093edab50" providerId="ADAL" clId="{97C7AE78-9215-4650-B08A-040A26BE25B7}" dt="2024-11-04T08:47:31.427" v="58" actId="20577"/>
        <pc:sldMkLst>
          <pc:docMk/>
          <pc:sldMk cId="2098862121" sldId="711"/>
        </pc:sldMkLst>
        <pc:spChg chg="mod">
          <ac:chgData name="Annette Andresen" userId="fbfb720f-d6f2-45c4-ada2-1b4093edab50" providerId="ADAL" clId="{97C7AE78-9215-4650-B08A-040A26BE25B7}" dt="2024-11-04T08:47:31.427" v="58" actId="20577"/>
          <ac:spMkLst>
            <pc:docMk/>
            <pc:sldMk cId="2098862121" sldId="711"/>
            <ac:spMk id="2" creationId="{544BC5C6-2205-E476-C71B-6970392D37AF}"/>
          </ac:spMkLst>
        </pc:spChg>
      </pc:sldChg>
      <pc:sldChg chg="add">
        <pc:chgData name="Annette Andresen" userId="fbfb720f-d6f2-45c4-ada2-1b4093edab50" providerId="ADAL" clId="{97C7AE78-9215-4650-B08A-040A26BE25B7}" dt="2024-11-07T11:39:54.850" v="64"/>
        <pc:sldMkLst>
          <pc:docMk/>
          <pc:sldMk cId="1434809903" sldId="712"/>
        </pc:sldMkLst>
      </pc:sldChg>
      <pc:sldChg chg="add">
        <pc:chgData name="Annette Andresen" userId="fbfb720f-d6f2-45c4-ada2-1b4093edab50" providerId="ADAL" clId="{97C7AE78-9215-4650-B08A-040A26BE25B7}" dt="2024-11-07T11:40:01.461" v="65"/>
        <pc:sldMkLst>
          <pc:docMk/>
          <pc:sldMk cId="3383440158" sldId="713"/>
        </pc:sldMkLst>
      </pc:sldChg>
      <pc:sldChg chg="addSp delSp modSp new mod modClrScheme chgLayout">
        <pc:chgData name="Annette Andresen" userId="fbfb720f-d6f2-45c4-ada2-1b4093edab50" providerId="ADAL" clId="{97C7AE78-9215-4650-B08A-040A26BE25B7}" dt="2024-11-08T11:51:15.592" v="95" actId="255"/>
        <pc:sldMkLst>
          <pc:docMk/>
          <pc:sldMk cId="535410616" sldId="714"/>
        </pc:sldMkLst>
        <pc:spChg chg="del mod ord">
          <ac:chgData name="Annette Andresen" userId="fbfb720f-d6f2-45c4-ada2-1b4093edab50" providerId="ADAL" clId="{97C7AE78-9215-4650-B08A-040A26BE25B7}" dt="2024-11-08T11:51:04.502" v="78" actId="700"/>
          <ac:spMkLst>
            <pc:docMk/>
            <pc:sldMk cId="535410616" sldId="714"/>
            <ac:spMk id="2" creationId="{C2ABF1B3-CECA-FFE5-537B-D951C1F5EBA4}"/>
          </ac:spMkLst>
        </pc:spChg>
        <pc:spChg chg="del">
          <ac:chgData name="Annette Andresen" userId="fbfb720f-d6f2-45c4-ada2-1b4093edab50" providerId="ADAL" clId="{97C7AE78-9215-4650-B08A-040A26BE25B7}" dt="2024-11-08T11:51:04.502" v="78" actId="700"/>
          <ac:spMkLst>
            <pc:docMk/>
            <pc:sldMk cId="535410616" sldId="714"/>
            <ac:spMk id="3" creationId="{7308CB66-ABDB-6CAD-9246-E30FEE1B7803}"/>
          </ac:spMkLst>
        </pc:spChg>
        <pc:spChg chg="add mod ord">
          <ac:chgData name="Annette Andresen" userId="fbfb720f-d6f2-45c4-ada2-1b4093edab50" providerId="ADAL" clId="{97C7AE78-9215-4650-B08A-040A26BE25B7}" dt="2024-11-08T11:51:15.592" v="95" actId="255"/>
          <ac:spMkLst>
            <pc:docMk/>
            <pc:sldMk cId="535410616" sldId="714"/>
            <ac:spMk id="4" creationId="{6755F6A5-21C2-D324-711A-510CCE6530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7FE445-C50C-4392-8C23-8E0205D2EEC6}" type="datetimeFigureOut">
              <a:rPr lang="nb-NO" smtClean="0"/>
              <a:t>08.11.2024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02B08-3850-4371-A4E7-55B8A8D19444}" type="slidenum">
              <a:rPr lang="nb-NO" smtClean="0"/>
              <a:t>‹#›</a:t>
            </a:fld>
            <a:endParaRPr lang="nb-NO"/>
          </a:p>
        </p:txBody>
      </p:sp>
    </p:spTree>
    <p:extLst>
      <p:ext uri="{BB962C8B-B14F-4D97-AF65-F5344CB8AC3E}">
        <p14:creationId xmlns:p14="http://schemas.microsoft.com/office/powerpoint/2010/main" val="20315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afetecnordic.sharepoint.com/teams/PRJ001588/Shared%20Documents/General/5.%20Workplace/Bakgrunnsdokumenter/SektorCERT-Angrebet-mod-dansk-kritisk-infrastruktur-TLP-CLEAR%20%281%29.pdf?web=1"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safetecnordic.sharepoint.com/teams/PRJ001588/Shared%20Documents/General/5.%20Workplace/Bakgrunnsdokumenter/SektorCERT-Angrebet-mod-dansk-kritisk-infrastruktur-TLP-CLEAR%20(1).pdf?web=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3</a:t>
            </a:fld>
            <a:endParaRPr lang="nb-NO"/>
          </a:p>
        </p:txBody>
      </p:sp>
    </p:spTree>
    <p:extLst>
      <p:ext uri="{BB962C8B-B14F-4D97-AF65-F5344CB8AC3E}">
        <p14:creationId xmlns:p14="http://schemas.microsoft.com/office/powerpoint/2010/main" val="3749315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0" i="0">
                <a:effectLst/>
                <a:latin typeface="Segoe UI" panose="020B0502040204020203" pitchFamily="34" charset="0"/>
              </a:rPr>
              <a:t>Rapporten beskriver et omfattende cyberangrep mot dansk kritisk infrastruktur i mai 2023, hvor 22 selskaper innen energisektoren ble kompromittert</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Angriperne fikk tilgang til industrielle kontrollsystemer, og flere selskaper måtte gå i øy-drift</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Det er indikasjoner på at statlige aktører kan ha vært involvert</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Uten </a:t>
            </a:r>
            <a:r>
              <a:rPr lang="nb-NO" b="0" i="0" err="1">
                <a:effectLst/>
                <a:latin typeface="Segoe UI" panose="020B0502040204020203" pitchFamily="34" charset="0"/>
              </a:rPr>
              <a:t>SektorCERTs</a:t>
            </a:r>
            <a:r>
              <a:rPr lang="nb-NO" b="0" i="0">
                <a:effectLst/>
                <a:latin typeface="Segoe UI" panose="020B0502040204020203" pitchFamily="34" charset="0"/>
              </a:rPr>
              <a:t> sensornettverk og samarbeid med medlemmer, leverandører og myndigheter, kunne angrepet ha ført til driftsmessige konsekvenser for dansk infrastruktur</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Angrepet utnyttet en sårbarhet i </a:t>
            </a:r>
            <a:r>
              <a:rPr lang="nb-NO" b="0" i="0" err="1">
                <a:effectLst/>
                <a:latin typeface="Segoe UI" panose="020B0502040204020203" pitchFamily="34" charset="0"/>
              </a:rPr>
              <a:t>Zyxel</a:t>
            </a:r>
            <a:r>
              <a:rPr lang="nb-NO" b="0" i="0">
                <a:effectLst/>
                <a:latin typeface="Segoe UI" panose="020B0502040204020203" pitchFamily="34" charset="0"/>
              </a:rPr>
              <a:t> </a:t>
            </a:r>
            <a:r>
              <a:rPr lang="nb-NO" b="0" i="0" err="1">
                <a:effectLst/>
                <a:latin typeface="Segoe UI" panose="020B0502040204020203" pitchFamily="34" charset="0"/>
              </a:rPr>
              <a:t>firewalls</a:t>
            </a:r>
            <a:r>
              <a:rPr lang="nb-NO" b="0" i="0">
                <a:effectLst/>
                <a:latin typeface="Segoe UI" panose="020B0502040204020203" pitchFamily="34" charset="0"/>
              </a:rPr>
              <a:t>, som gjorde det mulig for angriperne å få kontroll over enhetene</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Potensielle følger kunne ha vært kontroll over driften av store deler av dansk kritisk infrastruktur, noe som kunne hatt store samfunnsmessige konsekvenser</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 </a:t>
            </a:r>
            <a:r>
              <a:rPr lang="nb-NO" b="0" i="0" err="1">
                <a:effectLst/>
                <a:latin typeface="Segoe UI" panose="020B0502040204020203" pitchFamily="34" charset="0"/>
              </a:rPr>
              <a:t>SektorCERT</a:t>
            </a:r>
            <a:r>
              <a:rPr lang="nb-NO" b="0" i="0">
                <a:effectLst/>
                <a:latin typeface="Segoe UI" panose="020B0502040204020203" pitchFamily="34" charset="0"/>
              </a:rPr>
              <a:t> anbefaler implementering av 25 spesifikke tiltak for å forhindre fremtidige angrep</a:t>
            </a:r>
            <a:r>
              <a:rPr lang="nb-NO" b="0" i="0" u="none" strike="noStrike">
                <a:solidFill>
                  <a:srgbClr val="464FEB"/>
                </a:solidFill>
                <a:effectLst/>
                <a:latin typeface="Segoe UI" panose="020B0502040204020203" pitchFamily="34" charset="0"/>
                <a:hlinkClick r:id="rId3"/>
              </a:rPr>
              <a:t>[1]</a:t>
            </a:r>
            <a:r>
              <a:rPr lang="nb-NO" b="0" i="0">
                <a:effectLst/>
                <a:latin typeface="Segoe UI" panose="020B0502040204020203" pitchFamily="34" charset="0"/>
              </a:rPr>
              <a:t>.</a:t>
            </a:r>
          </a:p>
          <a:p>
            <a:br>
              <a:rPr lang="nb-NO" b="1" i="0">
                <a:effectLst/>
                <a:latin typeface="Segoe UI semibold" panose="020B0702040204020203" pitchFamily="34" charset="0"/>
              </a:rPr>
            </a:br>
            <a:r>
              <a:rPr lang="nb-NO" b="1" i="0">
                <a:effectLst/>
                <a:latin typeface="Segoe UI semibold" panose="020B0702040204020203" pitchFamily="34" charset="0"/>
              </a:rPr>
              <a:t>References</a:t>
            </a:r>
          </a:p>
          <a:p>
            <a:r>
              <a:rPr lang="nb-NO" b="0" i="0">
                <a:effectLst/>
                <a:latin typeface="Segoe UI" panose="020B0502040204020203" pitchFamily="34" charset="0"/>
              </a:rPr>
              <a:t>[1] </a:t>
            </a:r>
            <a:r>
              <a:rPr lang="nb-NO" b="0" i="0" u="none" strike="noStrike" err="1">
                <a:solidFill>
                  <a:srgbClr val="464FEB"/>
                </a:solidFill>
                <a:effectLst/>
                <a:latin typeface="Segoe UI" panose="020B0502040204020203" pitchFamily="34" charset="0"/>
                <a:hlinkClick r:id="rId4"/>
              </a:rPr>
              <a:t>SektorCERT</a:t>
            </a:r>
            <a:r>
              <a:rPr lang="nb-NO" b="0" i="0" u="none" strike="noStrike">
                <a:solidFill>
                  <a:srgbClr val="464FEB"/>
                </a:solidFill>
                <a:effectLst/>
                <a:latin typeface="Segoe UI" panose="020B0502040204020203" pitchFamily="34" charset="0"/>
                <a:hlinkClick r:id="rId4"/>
              </a:rPr>
              <a:t>-</a:t>
            </a:r>
            <a:r>
              <a:rPr lang="nb-NO" b="0" i="0" u="none" strike="noStrike" err="1">
                <a:solidFill>
                  <a:srgbClr val="464FEB"/>
                </a:solidFill>
                <a:effectLst/>
                <a:latin typeface="Segoe UI" panose="020B0502040204020203" pitchFamily="34" charset="0"/>
                <a:hlinkClick r:id="rId4"/>
              </a:rPr>
              <a:t>Angrebet</a:t>
            </a:r>
            <a:r>
              <a:rPr lang="nb-NO" b="0" i="0" u="none" strike="noStrike">
                <a:solidFill>
                  <a:srgbClr val="464FEB"/>
                </a:solidFill>
                <a:effectLst/>
                <a:latin typeface="Segoe UI" panose="020B0502040204020203" pitchFamily="34" charset="0"/>
                <a:hlinkClick r:id="rId4"/>
              </a:rPr>
              <a:t>-mod-dansk-kritisk-infrastruktur-TLP-CLEAR (1)</a:t>
            </a:r>
            <a:endParaRPr lang="nb-NO" b="0" i="0">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39302B08-3850-4371-A4E7-55B8A8D19444}" type="slidenum">
              <a:rPr lang="nb-NO" smtClean="0"/>
              <a:t>14</a:t>
            </a:fld>
            <a:endParaRPr lang="nb-NO"/>
          </a:p>
        </p:txBody>
      </p:sp>
    </p:spTree>
    <p:extLst>
      <p:ext uri="{BB962C8B-B14F-4D97-AF65-F5344CB8AC3E}">
        <p14:creationId xmlns:p14="http://schemas.microsoft.com/office/powerpoint/2010/main" val="71557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Diskusjonsøvelse er en simulert interaktiv diskusjon om et hypotetisk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Situasjonsbeskrivelse er gitt sammen med et sett med mål som skal oppnås
Deltakerne står overfor forskjellige utfordringer mens de går gjennom det hypotetiske scenariet
Evalueringen innebærer en gjennomgang av øvelsen for å identifisere styrker og svakheter
Rapporteringen omfatter dokumentasjon av funn og anbefalinger</a:t>
            </a:r>
          </a:p>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16</a:t>
            </a:fld>
            <a:endParaRPr lang="nb-NO"/>
          </a:p>
        </p:txBody>
      </p:sp>
    </p:spTree>
    <p:extLst>
      <p:ext uri="{BB962C8B-B14F-4D97-AF65-F5344CB8AC3E}">
        <p14:creationId xmlns:p14="http://schemas.microsoft.com/office/powerpoint/2010/main" val="372084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20</a:t>
            </a:fld>
            <a:endParaRPr lang="nb-NO"/>
          </a:p>
        </p:txBody>
      </p:sp>
    </p:spTree>
    <p:extLst>
      <p:ext uri="{BB962C8B-B14F-4D97-AF65-F5344CB8AC3E}">
        <p14:creationId xmlns:p14="http://schemas.microsoft.com/office/powerpoint/2010/main" val="3954561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21</a:t>
            </a:fld>
            <a:endParaRPr lang="nb-NO"/>
          </a:p>
        </p:txBody>
      </p:sp>
    </p:spTree>
    <p:extLst>
      <p:ext uri="{BB962C8B-B14F-4D97-AF65-F5344CB8AC3E}">
        <p14:creationId xmlns:p14="http://schemas.microsoft.com/office/powerpoint/2010/main" val="145259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Hvem har myndighet til å aktivere beredskapsplan?</a:t>
            </a:r>
          </a:p>
          <a:p>
            <a:r>
              <a:rPr lang="nb-NO" dirty="0"/>
              <a:t>Hvilke kriterier må være oppfylt for at den kan aktiveres?</a:t>
            </a:r>
          </a:p>
        </p:txBody>
      </p:sp>
      <p:sp>
        <p:nvSpPr>
          <p:cNvPr id="4" name="Slide Number Placeholder 3"/>
          <p:cNvSpPr>
            <a:spLocks noGrp="1"/>
          </p:cNvSpPr>
          <p:nvPr>
            <p:ph type="sldNum" sz="quarter" idx="5"/>
          </p:nvPr>
        </p:nvSpPr>
        <p:spPr/>
        <p:txBody>
          <a:bodyPr/>
          <a:lstStyle/>
          <a:p>
            <a:fld id="{39302B08-3850-4371-A4E7-55B8A8D19444}" type="slidenum">
              <a:rPr lang="nb-NO" smtClean="0"/>
              <a:t>28</a:t>
            </a:fld>
            <a:endParaRPr lang="nb-NO"/>
          </a:p>
        </p:txBody>
      </p:sp>
    </p:spTree>
    <p:extLst>
      <p:ext uri="{BB962C8B-B14F-4D97-AF65-F5344CB8AC3E}">
        <p14:creationId xmlns:p14="http://schemas.microsoft.com/office/powerpoint/2010/main" val="662099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a:t>KraftCERT</a:t>
            </a:r>
            <a:r>
              <a:rPr lang="nb-NO" dirty="0"/>
              <a:t> skal gjerne ha blitt kontaktet allerede her.</a:t>
            </a:r>
          </a:p>
        </p:txBody>
      </p:sp>
      <p:sp>
        <p:nvSpPr>
          <p:cNvPr id="4" name="Slide Number Placeholder 3"/>
          <p:cNvSpPr>
            <a:spLocks noGrp="1"/>
          </p:cNvSpPr>
          <p:nvPr>
            <p:ph type="sldNum" sz="quarter" idx="5"/>
          </p:nvPr>
        </p:nvSpPr>
        <p:spPr/>
        <p:txBody>
          <a:bodyPr/>
          <a:lstStyle/>
          <a:p>
            <a:fld id="{39302B08-3850-4371-A4E7-55B8A8D19444}" type="slidenum">
              <a:rPr lang="nb-NO" smtClean="0"/>
              <a:t>33</a:t>
            </a:fld>
            <a:endParaRPr lang="nb-NO"/>
          </a:p>
        </p:txBody>
      </p:sp>
    </p:spTree>
    <p:extLst>
      <p:ext uri="{BB962C8B-B14F-4D97-AF65-F5344CB8AC3E}">
        <p14:creationId xmlns:p14="http://schemas.microsoft.com/office/powerpoint/2010/main" val="4019062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Hvordan kunne dette angrepet vært forhindret?</a:t>
            </a:r>
          </a:p>
          <a:p>
            <a:r>
              <a:rPr lang="nb-NO"/>
              <a:t>Diskuter mulige forebyggende tiltak som bedre autentisering, strengere tilgangskontroll, og regelmessige sikkerhetsrevisjoner hos leverandøren.</a:t>
            </a:r>
          </a:p>
          <a:p>
            <a:r>
              <a:rPr lang="nb-NO"/>
              <a:t>Hvilke sikkerhetstiltak kan implementeres for å beskytte mot slike angrep?</a:t>
            </a:r>
          </a:p>
          <a:p>
            <a:r>
              <a:rPr lang="nb-NO"/>
              <a:t>Utforsk tiltak som multifaktorautentisering, overvåking av nettverkstrafikk, og bruk av sikkerhetsprotokoller.</a:t>
            </a:r>
          </a:p>
          <a:p>
            <a:r>
              <a:rPr lang="nb-NO"/>
              <a:t>Hvordan bør samhandlingen med leverandøren foregå når et innbrudd oppdages?</a:t>
            </a:r>
          </a:p>
          <a:p>
            <a:r>
              <a:rPr lang="nb-NO"/>
              <a:t>Diskuter prosedyrer for kommunikasjon, samarbeid om å identifisere og fjerne trusler, og tiltak for å forhindre fremtidige angrep.</a:t>
            </a:r>
          </a:p>
          <a:p>
            <a:r>
              <a:rPr lang="nb-NO"/>
              <a:t>Hva er de langsiktige konsekvensene av slike angrep på tilliten til leverandører og sanntidsdata?</a:t>
            </a:r>
          </a:p>
          <a:p>
            <a:r>
              <a:rPr lang="nb-NO"/>
              <a:t>Diskuter hvordan slike hendelser kan påvirke tilliten til leverandører og sanntidsdata, og hvilke tiltak som kan gjenopprette denne tilliten.</a:t>
            </a:r>
          </a:p>
          <a:p>
            <a:r>
              <a:rPr lang="nb-NO"/>
              <a:t>Hvordan bør kraftverket reagere på slike hendelser i fremtiden?</a:t>
            </a:r>
          </a:p>
          <a:p>
            <a:r>
              <a:rPr lang="nb-NO"/>
              <a:t>Vurder beredskapsplaner, opplæring av ansatte, og etablering av en responsprotokoll for å håndtere lignende situasjoner.</a:t>
            </a:r>
          </a:p>
          <a:p>
            <a:r>
              <a:rPr lang="nb-NO"/>
              <a:t>Hva er de økonomiske og operasjonelle konsekvensene av slike angrep?</a:t>
            </a:r>
          </a:p>
          <a:p>
            <a:r>
              <a:rPr lang="nb-NO"/>
              <a:t>Analyser de økonomiske tapene og operasjonelle utfordringene som følge av manipulerte data og nødvendige utbedringer.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40</a:t>
            </a:fld>
            <a:endParaRPr lang="nb-NO"/>
          </a:p>
        </p:txBody>
      </p:sp>
    </p:spTree>
    <p:extLst>
      <p:ext uri="{BB962C8B-B14F-4D97-AF65-F5344CB8AC3E}">
        <p14:creationId xmlns:p14="http://schemas.microsoft.com/office/powerpoint/2010/main" val="42682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Øvingsmål: Etablere </a:t>
            </a:r>
            <a:r>
              <a:rPr lang="nb-NO" err="1"/>
              <a:t>situasjonsfortåelse</a:t>
            </a:r>
            <a:r>
              <a:rPr lang="nb-NO"/>
              <a:t> og bruke planverk i praksis ved OT-hendelse under en 3-4 timers øvelse. </a:t>
            </a:r>
          </a:p>
          <a:p>
            <a:r>
              <a:rPr lang="nb-NO"/>
              <a:t>Evalueres ved: oppsummering (hot wash-up) og spørreskjema etterpå. </a:t>
            </a:r>
          </a:p>
        </p:txBody>
      </p:sp>
      <p:sp>
        <p:nvSpPr>
          <p:cNvPr id="4" name="Slide Number Placeholder 3"/>
          <p:cNvSpPr>
            <a:spLocks noGrp="1"/>
          </p:cNvSpPr>
          <p:nvPr>
            <p:ph type="sldNum" sz="quarter" idx="5"/>
          </p:nvPr>
        </p:nvSpPr>
        <p:spPr/>
        <p:txBody>
          <a:bodyPr/>
          <a:lstStyle/>
          <a:p>
            <a:fld id="{39302B08-3850-4371-A4E7-55B8A8D19444}" type="slidenum">
              <a:rPr lang="nb-NO" smtClean="0"/>
              <a:t>4</a:t>
            </a:fld>
            <a:endParaRPr lang="nb-NO"/>
          </a:p>
        </p:txBody>
      </p:sp>
    </p:spTree>
    <p:extLst>
      <p:ext uri="{BB962C8B-B14F-4D97-AF65-F5344CB8AC3E}">
        <p14:creationId xmlns:p14="http://schemas.microsoft.com/office/powerpoint/2010/main" val="412305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6</a:t>
            </a:fld>
            <a:endParaRPr lang="nb-NO"/>
          </a:p>
        </p:txBody>
      </p:sp>
    </p:spTree>
    <p:extLst>
      <p:ext uri="{BB962C8B-B14F-4D97-AF65-F5344CB8AC3E}">
        <p14:creationId xmlns:p14="http://schemas.microsoft.com/office/powerpoint/2010/main" val="400014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7</a:t>
            </a:fld>
            <a:endParaRPr lang="nb-NO"/>
          </a:p>
        </p:txBody>
      </p:sp>
    </p:spTree>
    <p:extLst>
      <p:ext uri="{BB962C8B-B14F-4D97-AF65-F5344CB8AC3E}">
        <p14:creationId xmlns:p14="http://schemas.microsoft.com/office/powerpoint/2010/main" val="389252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b-NO"/>
              <a:t>Deltagerne diskuterer en eller flere problemstillinger på bakgrunn av et scenario</a:t>
            </a:r>
          </a:p>
          <a:p>
            <a:pPr marL="171450" indent="-171450">
              <a:buFont typeface="Arial" panose="020B0604020202020204" pitchFamily="34" charset="0"/>
              <a:buChar char="•"/>
            </a:pPr>
            <a:r>
              <a:rPr lang="nb-NO"/>
              <a:t>Diskusjonene styres av øvingsleder</a:t>
            </a:r>
          </a:p>
          <a:p>
            <a:pPr marL="171450" indent="-171450">
              <a:buFont typeface="Arial" panose="020B0604020202020204" pitchFamily="34" charset="0"/>
              <a:buChar char="•"/>
            </a:pPr>
            <a:r>
              <a:rPr lang="nb-NO"/>
              <a:t>Gir en gjennomgang av komplekse utfordringer, økt kjennskap til planer og rutiner og bevissthet om forbedringspunkter</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8</a:t>
            </a:fld>
            <a:endParaRPr lang="nb-NO"/>
          </a:p>
        </p:txBody>
      </p:sp>
    </p:spTree>
    <p:extLst>
      <p:ext uri="{BB962C8B-B14F-4D97-AF65-F5344CB8AC3E}">
        <p14:creationId xmlns:p14="http://schemas.microsoft.com/office/powerpoint/2010/main" val="362475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Diskusjonsøvelse er en simulert interaktiv diskusjon om et hypotetisk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Situasjonsbeskrivelse er gitt sammen med et sett med mål som skal oppnås
Deltakerne står overfor forskjellige utfordringer mens de går gjennom det hypotetiske scenariet
Evalueringen innebærer en gjennomgang av øvelsen for å identifisere styrker og svakheter
Rapporteringen omfatter dokumentasjon av funn og anbefalinger</a:t>
            </a:r>
          </a:p>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9</a:t>
            </a:fld>
            <a:endParaRPr lang="nb-NO"/>
          </a:p>
        </p:txBody>
      </p:sp>
    </p:spTree>
    <p:extLst>
      <p:ext uri="{BB962C8B-B14F-4D97-AF65-F5344CB8AC3E}">
        <p14:creationId xmlns:p14="http://schemas.microsoft.com/office/powerpoint/2010/main" val="3720841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CISO, Incident Manager (IM), </a:t>
            </a:r>
          </a:p>
          <a:p>
            <a:r>
              <a:rPr lang="en-GB" err="1"/>
              <a:t>Kontaktflate</a:t>
            </a:r>
            <a:r>
              <a:rPr lang="en-GB"/>
              <a:t> </a:t>
            </a:r>
            <a:r>
              <a:rPr lang="en-GB" err="1"/>
              <a:t>mellom</a:t>
            </a:r>
            <a:r>
              <a:rPr lang="en-GB"/>
              <a:t> IT </a:t>
            </a:r>
            <a:r>
              <a:rPr lang="en-GB" err="1"/>
              <a:t>og</a:t>
            </a:r>
            <a:r>
              <a:rPr lang="en-GB"/>
              <a:t> </a:t>
            </a:r>
            <a:r>
              <a:rPr lang="en-GB" err="1"/>
              <a:t>øvrig</a:t>
            </a:r>
            <a:r>
              <a:rPr lang="en-GB"/>
              <a:t> </a:t>
            </a:r>
            <a:r>
              <a:rPr lang="en-GB" err="1"/>
              <a:t>beredskapsorganisasjon</a:t>
            </a:r>
            <a:r>
              <a:rPr lang="en-GB"/>
              <a:t>?!</a:t>
            </a:r>
          </a:p>
        </p:txBody>
      </p:sp>
      <p:sp>
        <p:nvSpPr>
          <p:cNvPr id="4" name="Slide Number Placeholder 3"/>
          <p:cNvSpPr>
            <a:spLocks noGrp="1"/>
          </p:cNvSpPr>
          <p:nvPr>
            <p:ph type="sldNum" sz="quarter" idx="5"/>
          </p:nvPr>
        </p:nvSpPr>
        <p:spPr/>
        <p:txBody>
          <a:bodyPr/>
          <a:lstStyle/>
          <a:p>
            <a:fld id="{39302B08-3850-4371-A4E7-55B8A8D19444}" type="slidenum">
              <a:rPr lang="nb-NO" smtClean="0"/>
              <a:t>11</a:t>
            </a:fld>
            <a:endParaRPr lang="nb-NO"/>
          </a:p>
        </p:txBody>
      </p:sp>
    </p:spTree>
    <p:extLst>
      <p:ext uri="{BB962C8B-B14F-4D97-AF65-F5344CB8AC3E}">
        <p14:creationId xmlns:p14="http://schemas.microsoft.com/office/powerpoint/2010/main" val="1363171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Loggfører er en viktig støttefunksjon for beredskapskoordinator/leder</a:t>
            </a:r>
          </a:p>
          <a:p>
            <a:r>
              <a:rPr lang="nb-NO"/>
              <a:t>- Noterer faktainformasjon om saken og besluttede tiltak</a:t>
            </a:r>
          </a:p>
          <a:p>
            <a:r>
              <a:rPr lang="nb-NO"/>
              <a:t> </a:t>
            </a:r>
          </a:p>
          <a:p>
            <a:r>
              <a:rPr lang="nb-NO"/>
              <a:t>- Sørger for å få oppdatert status på tiltakene på neste statusmøte</a:t>
            </a:r>
          </a:p>
          <a:p>
            <a:r>
              <a:rPr lang="nb-NO"/>
              <a:t>- Danner seg et bilde over situasjonen – får ”informasjonsoverlegenhet”</a:t>
            </a:r>
          </a:p>
          <a:p>
            <a:r>
              <a:rPr lang="nb-NO"/>
              <a:t>- Stopper beredskapsledelsen hvis de forviller seg, sporer av eller bruker mye tid </a:t>
            </a:r>
          </a:p>
          <a:p>
            <a:r>
              <a:rPr lang="nb-NO"/>
              <a:t>- Korrigerer misforståelser eller feil situasjonsforståelse </a:t>
            </a:r>
          </a:p>
          <a:p>
            <a:endParaRPr lang="nb-NO"/>
          </a:p>
          <a:p>
            <a:r>
              <a:rPr lang="nb-NO"/>
              <a:t>- Dokumenterer hendelsesforløp, tiltak, håndtering osv.:</a:t>
            </a:r>
          </a:p>
          <a:p>
            <a:r>
              <a:rPr lang="nb-NO">
                <a:sym typeface="Wingdings" panose="05000000000000000000" pitchFamily="2" charset="2"/>
              </a:rPr>
              <a:t></a:t>
            </a:r>
            <a:r>
              <a:rPr lang="nb-NO"/>
              <a:t>Kontinuitet – ved langvarig håndtering av hendelser</a:t>
            </a:r>
          </a:p>
          <a:p>
            <a:pPr marL="171450" indent="-171450">
              <a:buFont typeface="Wingdings" panose="05000000000000000000" pitchFamily="2" charset="2"/>
              <a:buChar char="à"/>
            </a:pPr>
            <a:r>
              <a:rPr lang="nb-NO"/>
              <a:t>For evaluering, rapportering, gransking og evt. rettsoppgjør i etterkant</a:t>
            </a:r>
          </a:p>
          <a:p>
            <a:pPr marL="0" indent="0">
              <a:buFont typeface="Wingdings" panose="05000000000000000000" pitchFamily="2" charset="2"/>
              <a:buNone/>
            </a:pPr>
            <a:endParaRPr lang="nb-NO"/>
          </a:p>
          <a:p>
            <a:r>
              <a:rPr lang="nb-NO"/>
              <a:t>- Dokumenter tidspunkt for når informasjonen ble observert/fanget opp og når den ble overlevert – kan være timers forskjell</a:t>
            </a:r>
          </a:p>
          <a:p>
            <a:pPr marL="171450" indent="-171450">
              <a:buFontTx/>
              <a:buChar char="-"/>
            </a:pPr>
            <a:r>
              <a:rPr lang="nb-NO"/>
              <a:t>Loggfør hvor/hvem informasjonen kommer fra - både sender og mottaker av informasjonen.</a:t>
            </a:r>
          </a:p>
          <a:p>
            <a:r>
              <a:rPr lang="nb-NO"/>
              <a:t>- Funksjon: gjør det enklere å spore uoverensstemmelser underveis og i etterkant</a:t>
            </a:r>
          </a:p>
          <a:p>
            <a:endParaRPr lang="nb-NO"/>
          </a:p>
          <a:p>
            <a:r>
              <a:rPr lang="nb-NO"/>
              <a:t>Ved endringer/oppdatering - ny linje, henvis til den gamle (IKKE oppdater den gamle! Viktig for å få med seg endringer i situasjonsbildet)</a:t>
            </a:r>
          </a:p>
          <a:p>
            <a:endParaRPr lang="en-GB"/>
          </a:p>
        </p:txBody>
      </p:sp>
      <p:sp>
        <p:nvSpPr>
          <p:cNvPr id="4" name="Slide Number Placeholder 3"/>
          <p:cNvSpPr>
            <a:spLocks noGrp="1"/>
          </p:cNvSpPr>
          <p:nvPr>
            <p:ph type="sldNum" sz="quarter" idx="5"/>
          </p:nvPr>
        </p:nvSpPr>
        <p:spPr/>
        <p:txBody>
          <a:bodyPr/>
          <a:lstStyle/>
          <a:p>
            <a:fld id="{39302B08-3850-4371-A4E7-55B8A8D19444}" type="slidenum">
              <a:rPr lang="nb-NO" smtClean="0"/>
              <a:t>12</a:t>
            </a:fld>
            <a:endParaRPr lang="nb-NO"/>
          </a:p>
        </p:txBody>
      </p:sp>
    </p:spTree>
    <p:extLst>
      <p:ext uri="{BB962C8B-B14F-4D97-AF65-F5344CB8AC3E}">
        <p14:creationId xmlns:p14="http://schemas.microsoft.com/office/powerpoint/2010/main" val="211361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302B08-3850-4371-A4E7-55B8A8D19444}" type="slidenum">
              <a:rPr lang="nb-NO" smtClean="0"/>
              <a:t>13</a:t>
            </a:fld>
            <a:endParaRPr lang="nb-NO"/>
          </a:p>
        </p:txBody>
      </p:sp>
    </p:spTree>
    <p:extLst>
      <p:ext uri="{BB962C8B-B14F-4D97-AF65-F5344CB8AC3E}">
        <p14:creationId xmlns:p14="http://schemas.microsoft.com/office/powerpoint/2010/main" val="2619889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6.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sv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6.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6.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7A3EEC10-907B-4193-B476-F1FBD686D93B}"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sp>
        <p:nvSpPr>
          <p:cNvPr id="5" name="Plassholder for lysbildenummer 4">
            <a:extLst>
              <a:ext uri="{FF2B5EF4-FFF2-40B4-BE49-F238E27FC236}">
                <a16:creationId xmlns:a16="http://schemas.microsoft.com/office/drawing/2014/main" id="{3DFFD005-8DAE-4E07-E767-1D1F6A05B331}"/>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6" name="Picture 7" descr="Logo&#10;&#10;Description automatically generated">
            <a:extLst>
              <a:ext uri="{FF2B5EF4-FFF2-40B4-BE49-F238E27FC236}">
                <a16:creationId xmlns:a16="http://schemas.microsoft.com/office/drawing/2014/main" id="{698CFAD4-43B8-689E-E7F2-FD9B61A4D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5440" y="2429078"/>
            <a:ext cx="7335759" cy="1774506"/>
          </a:xfrm>
          <a:prstGeom prst="rect">
            <a:avLst/>
          </a:prstGeom>
        </p:spPr>
      </p:pic>
      <p:pic>
        <p:nvPicPr>
          <p:cNvPr id="2" name="Picture 1" descr="A number with a number in the middle&#10;&#10;Description automatically generated with medium confidence">
            <a:extLst>
              <a:ext uri="{FF2B5EF4-FFF2-40B4-BE49-F238E27FC236}">
                <a16:creationId xmlns:a16="http://schemas.microsoft.com/office/drawing/2014/main" id="{7D479762-AAD8-8D2A-FE35-84C7F702C1C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596920" y="1647811"/>
            <a:ext cx="3337040" cy="3337040"/>
          </a:xfrm>
          <a:prstGeom prst="rect">
            <a:avLst/>
          </a:prstGeom>
        </p:spPr>
      </p:pic>
    </p:spTree>
    <p:extLst>
      <p:ext uri="{BB962C8B-B14F-4D97-AF65-F5344CB8AC3E}">
        <p14:creationId xmlns:p14="http://schemas.microsoft.com/office/powerpoint/2010/main" val="282449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3">
    <p:spTree>
      <p:nvGrpSpPr>
        <p:cNvPr id="1" name=""/>
        <p:cNvGrpSpPr/>
        <p:nvPr/>
      </p:nvGrpSpPr>
      <p:grpSpPr>
        <a:xfrm>
          <a:off x="0" y="0"/>
          <a:ext cx="0" cy="0"/>
          <a:chOff x="0" y="0"/>
          <a:chExt cx="0" cy="0"/>
        </a:xfrm>
      </p:grpSpPr>
      <p:sp>
        <p:nvSpPr>
          <p:cNvPr id="18" name="Frihåndsform: figur 17">
            <a:extLst>
              <a:ext uri="{FF2B5EF4-FFF2-40B4-BE49-F238E27FC236}">
                <a16:creationId xmlns:a16="http://schemas.microsoft.com/office/drawing/2014/main" id="{3CDB8F73-C990-E316-B8CB-3A5AD36C9002}"/>
              </a:ext>
            </a:extLst>
          </p:cNvPr>
          <p:cNvSpPr/>
          <p:nvPr userDrawn="1"/>
        </p:nvSpPr>
        <p:spPr>
          <a:xfrm>
            <a:off x="0" y="4917688"/>
            <a:ext cx="4261104" cy="1940312"/>
          </a:xfrm>
          <a:custGeom>
            <a:avLst/>
            <a:gdLst>
              <a:gd name="connsiteX0" fmla="*/ 0 w 4261104"/>
              <a:gd name="connsiteY0" fmla="*/ 0 h 1940312"/>
              <a:gd name="connsiteX1" fmla="*/ 3738811 w 4261104"/>
              <a:gd name="connsiteY1" fmla="*/ 0 h 1940312"/>
              <a:gd name="connsiteX2" fmla="*/ 4261104 w 4261104"/>
              <a:gd name="connsiteY2" fmla="*/ 522293 h 1940312"/>
              <a:gd name="connsiteX3" fmla="*/ 4261104 w 4261104"/>
              <a:gd name="connsiteY3" fmla="*/ 1418019 h 1940312"/>
              <a:gd name="connsiteX4" fmla="*/ 3738811 w 4261104"/>
              <a:gd name="connsiteY4" fmla="*/ 1940312 h 1940312"/>
              <a:gd name="connsiteX5" fmla="*/ 0 w 4261104"/>
              <a:gd name="connsiteY5" fmla="*/ 1940312 h 194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1104" h="1940312">
                <a:moveTo>
                  <a:pt x="0" y="0"/>
                </a:moveTo>
                <a:lnTo>
                  <a:pt x="3738811" y="0"/>
                </a:lnTo>
                <a:cubicBezTo>
                  <a:pt x="4027265" y="0"/>
                  <a:pt x="4261104" y="233839"/>
                  <a:pt x="4261104" y="522293"/>
                </a:cubicBezTo>
                <a:lnTo>
                  <a:pt x="4261104" y="1418019"/>
                </a:lnTo>
                <a:cubicBezTo>
                  <a:pt x="4261104" y="1706473"/>
                  <a:pt x="4027265" y="1940312"/>
                  <a:pt x="3738811" y="1940312"/>
                </a:cubicBezTo>
                <a:lnTo>
                  <a:pt x="0" y="194031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CA20350E-760D-8D65-3B35-C580814D4F10}"/>
              </a:ext>
            </a:extLst>
          </p:cNvPr>
          <p:cNvSpPr/>
          <p:nvPr userDrawn="1"/>
        </p:nvSpPr>
        <p:spPr>
          <a:xfrm>
            <a:off x="0" y="0"/>
            <a:ext cx="11268357" cy="5885588"/>
          </a:xfrm>
          <a:custGeom>
            <a:avLst/>
            <a:gdLst>
              <a:gd name="connsiteX0" fmla="*/ 0 w 11268357"/>
              <a:gd name="connsiteY0" fmla="*/ 0 h 5885588"/>
              <a:gd name="connsiteX1" fmla="*/ 11268357 w 11268357"/>
              <a:gd name="connsiteY1" fmla="*/ 0 h 5885588"/>
              <a:gd name="connsiteX2" fmla="*/ 11268357 w 11268357"/>
              <a:gd name="connsiteY2" fmla="*/ 5373771 h 5885588"/>
              <a:gd name="connsiteX3" fmla="*/ 10756540 w 11268357"/>
              <a:gd name="connsiteY3" fmla="*/ 5885588 h 5885588"/>
              <a:gd name="connsiteX4" fmla="*/ 0 w 11268357"/>
              <a:gd name="connsiteY4" fmla="*/ 5885588 h 5885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8357" h="5885588">
                <a:moveTo>
                  <a:pt x="0" y="0"/>
                </a:moveTo>
                <a:lnTo>
                  <a:pt x="11268357" y="0"/>
                </a:lnTo>
                <a:lnTo>
                  <a:pt x="11268357" y="5373771"/>
                </a:lnTo>
                <a:cubicBezTo>
                  <a:pt x="11268357" y="5656440"/>
                  <a:pt x="11039209" y="5885588"/>
                  <a:pt x="10756540" y="5885588"/>
                </a:cubicBezTo>
                <a:lnTo>
                  <a:pt x="0" y="5885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3D34DB7-E32F-457A-8B96-9A6226E72871}"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19" name="Tittel 1">
            <a:extLst>
              <a:ext uri="{FF2B5EF4-FFF2-40B4-BE49-F238E27FC236}">
                <a16:creationId xmlns:a16="http://schemas.microsoft.com/office/drawing/2014/main" id="{966A4637-8090-21E5-1919-8789D986C5EC}"/>
              </a:ext>
            </a:extLst>
          </p:cNvPr>
          <p:cNvSpPr>
            <a:spLocks noGrp="1"/>
          </p:cNvSpPr>
          <p:nvPr>
            <p:ph type="title"/>
          </p:nvPr>
        </p:nvSpPr>
        <p:spPr>
          <a:xfrm>
            <a:off x="989263" y="706217"/>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sp>
        <p:nvSpPr>
          <p:cNvPr id="20" name="Plassholder for lysbildenummer 4">
            <a:extLst>
              <a:ext uri="{FF2B5EF4-FFF2-40B4-BE49-F238E27FC236}">
                <a16:creationId xmlns:a16="http://schemas.microsoft.com/office/drawing/2014/main" id="{36250D2B-850C-CDD1-EB2B-CC90119097EF}"/>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89116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0D3BAB8-EB3E-454C-83FD-2DAB9EA606AA}"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412029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4F23F35-3A36-4ED1-85C4-5EF644D903B0}"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dk1"/>
                </a:solidFill>
              </a:defRPr>
            </a:lvl1pPr>
          </a:lstStyle>
          <a:p>
            <a:r>
              <a:rPr lang="en-US"/>
              <a:t>Click to edit Master title style</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8741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73B3F13B-2022-470F-A1EF-2DF7FF9FBCFF}" type="datetime1">
              <a:rPr lang="en-GB" smtClean="0"/>
              <a:t>08/11/2024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167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graf">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AF02001-8BAE-4AA9-B42B-295B36516491}"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7" name="Plassholder for innhold 6">
            <a:extLst>
              <a:ext uri="{FF2B5EF4-FFF2-40B4-BE49-F238E27FC236}">
                <a16:creationId xmlns:a16="http://schemas.microsoft.com/office/drawing/2014/main" id="{07FA7ED4-0499-027A-F2B5-5A92A2EB13BA}"/>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9851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Ref idx="1001">
        <a:schemeClr val="bg2"/>
      </p:bgRef>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dk1"/>
                </a:solidFill>
              </a:defRPr>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9D240F5-8196-41DD-A17A-D49B85B7343C}"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839C7349-08CE-6DAC-ACF0-1639817A598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7" name="Plassholder for innhold 6">
            <a:extLst>
              <a:ext uri="{FF2B5EF4-FFF2-40B4-BE49-F238E27FC236}">
                <a16:creationId xmlns:a16="http://schemas.microsoft.com/office/drawing/2014/main" id="{D63D034A-FE0B-FAA1-9980-B1C403D66C43}"/>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648503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91510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8B90ED9-F4DB-4BD1-AF78-E95182E6089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95533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637A4FB5-FDD1-DFCE-86F1-A5A86C265F7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976CB132-9879-4D44-9C7C-21E5A1A7461E}"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rgbClr val="151532"/>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rgbClr val="15153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1015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D0A0C28-9006-4FA7-A3D1-5221575C6316}"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79099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DCAC6AF9-B30A-4D9A-8871-50459EAC37EE}"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Picture 6">
            <a:extLst>
              <a:ext uri="{FF2B5EF4-FFF2-40B4-BE49-F238E27FC236}">
                <a16:creationId xmlns:a16="http://schemas.microsoft.com/office/drawing/2014/main" id="{0A540EBB-1670-C1AF-3C8F-9AECEBC0FB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265440" y="2433320"/>
            <a:ext cx="7342339" cy="1767600"/>
          </a:xfrm>
          <a:prstGeom prst="rect">
            <a:avLst/>
          </a:prstGeom>
        </p:spPr>
      </p:pic>
      <p:sp>
        <p:nvSpPr>
          <p:cNvPr id="8" name="Plassholder for lysbildenummer 4">
            <a:extLst>
              <a:ext uri="{FF2B5EF4-FFF2-40B4-BE49-F238E27FC236}">
                <a16:creationId xmlns:a16="http://schemas.microsoft.com/office/drawing/2014/main" id="{BF7E640D-18A6-89E6-139A-585C502B4FE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5" name="Picture 4" descr="A white numbers on a blue background&#10;&#10;Description automatically generated">
            <a:extLst>
              <a:ext uri="{FF2B5EF4-FFF2-40B4-BE49-F238E27FC236}">
                <a16:creationId xmlns:a16="http://schemas.microsoft.com/office/drawing/2014/main" id="{5EB2DCA9-1E31-BAE2-522F-8C19A409ACFC}"/>
              </a:ext>
            </a:extLst>
          </p:cNvPr>
          <p:cNvPicPr>
            <a:picLocks noGrp="1" noRo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70545" y="1746516"/>
            <a:ext cx="3081190" cy="3081190"/>
          </a:xfrm>
          <a:prstGeom prst="rect">
            <a:avLst/>
          </a:prstGeom>
        </p:spPr>
      </p:pic>
    </p:spTree>
    <p:extLst>
      <p:ext uri="{BB962C8B-B14F-4D97-AF65-F5344CB8AC3E}">
        <p14:creationId xmlns:p14="http://schemas.microsoft.com/office/powerpoint/2010/main" val="7500341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62CC587D-20B0-4637-B778-4B0301734F40}"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354604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061AF967-885A-4CCC-9F6B-4652D043DB4C}"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pic>
        <p:nvPicPr>
          <p:cNvPr id="12" name="Graphic 7">
            <a:extLst>
              <a:ext uri="{FF2B5EF4-FFF2-40B4-BE49-F238E27FC236}">
                <a16:creationId xmlns:a16="http://schemas.microsoft.com/office/drawing/2014/main" id="{4BCE443C-408B-DA50-74E6-80D697059B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7254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34F8487-B9FB-4094-B64C-D6D207D4B5A1}"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US"/>
              <a:t>Click to edit Master title style</a:t>
            </a:r>
            <a:endParaRPr lang="en-GB"/>
          </a:p>
        </p:txBody>
      </p:sp>
      <p:sp>
        <p:nvSpPr>
          <p:cNvPr id="18" name="Plassholder for tekst 7">
            <a:extLst>
              <a:ext uri="{FF2B5EF4-FFF2-40B4-BE49-F238E27FC236}">
                <a16:creationId xmlns:a16="http://schemas.microsoft.com/office/drawing/2014/main" id="{CAD89B78-67A4-21D6-B630-707860BD27E0}"/>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29728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D8E05669-EA6C-42C0-9BB6-1923EB99DC5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29" name="Rectangle 16">
            <a:extLst>
              <a:ext uri="{FF2B5EF4-FFF2-40B4-BE49-F238E27FC236}">
                <a16:creationId xmlns:a16="http://schemas.microsoft.com/office/drawing/2014/main" id="{C33B4BD8-AE1A-C2FA-088C-59F5A05C6F0B}"/>
              </a:ext>
            </a:extLst>
          </p:cNvPr>
          <p:cNvSpPr/>
          <p:nvPr userDrawn="1"/>
        </p:nvSpPr>
        <p:spPr>
          <a:xfrm>
            <a:off x="9006731" y="4931072"/>
            <a:ext cx="1065737" cy="90764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926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51" name="Frihåndsform: figur 50">
            <a:extLst>
              <a:ext uri="{FF2B5EF4-FFF2-40B4-BE49-F238E27FC236}">
                <a16:creationId xmlns:a16="http://schemas.microsoft.com/office/drawing/2014/main" id="{F79FCD2D-72DB-89FF-9CB7-E9BB508CBDF5}"/>
              </a:ext>
            </a:extLst>
          </p:cNvPr>
          <p:cNvSpPr/>
          <p:nvPr userDrawn="1"/>
        </p:nvSpPr>
        <p:spPr>
          <a:xfrm>
            <a:off x="6402920" y="1789205"/>
            <a:ext cx="5789080" cy="3024795"/>
          </a:xfrm>
          <a:custGeom>
            <a:avLst/>
            <a:gdLst>
              <a:gd name="connsiteX0" fmla="*/ 579672 w 5789080"/>
              <a:gd name="connsiteY0" fmla="*/ 0 h 3024795"/>
              <a:gd name="connsiteX1" fmla="*/ 5789080 w 5789080"/>
              <a:gd name="connsiteY1" fmla="*/ 0 h 3024795"/>
              <a:gd name="connsiteX2" fmla="*/ 5789080 w 5789080"/>
              <a:gd name="connsiteY2" fmla="*/ 3024795 h 3024795"/>
              <a:gd name="connsiteX3" fmla="*/ 579672 w 5789080"/>
              <a:gd name="connsiteY3" fmla="*/ 3024795 h 3024795"/>
              <a:gd name="connsiteX4" fmla="*/ 0 w 5789080"/>
              <a:gd name="connsiteY4" fmla="*/ 2445123 h 3024795"/>
              <a:gd name="connsiteX5" fmla="*/ 0 w 5789080"/>
              <a:gd name="connsiteY5" fmla="*/ 579672 h 3024795"/>
              <a:gd name="connsiteX6" fmla="*/ 579672 w 578908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9080" h="3024795">
                <a:moveTo>
                  <a:pt x="579672" y="0"/>
                </a:moveTo>
                <a:lnTo>
                  <a:pt x="5789080" y="0"/>
                </a:lnTo>
                <a:lnTo>
                  <a:pt x="578908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402920" y="1789205"/>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0"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8076"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925"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E59A113C-AEA9-4A5C-8CC7-325E439ECFB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726235"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124969"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822053"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822054"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124970"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Tree>
    <p:extLst>
      <p:ext uri="{BB962C8B-B14F-4D97-AF65-F5344CB8AC3E}">
        <p14:creationId xmlns:p14="http://schemas.microsoft.com/office/powerpoint/2010/main" val="2858060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8" name="Frihåndsform: figur 67">
            <a:extLst>
              <a:ext uri="{FF2B5EF4-FFF2-40B4-BE49-F238E27FC236}">
                <a16:creationId xmlns:a16="http://schemas.microsoft.com/office/drawing/2014/main" id="{FFAE5247-5610-4E38-CD07-3DE991AB6E8A}"/>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85DD0D35-F97B-4B46-97C3-9594E6BC8F04}"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5" name="Graphic 7">
            <a:extLst>
              <a:ext uri="{FF2B5EF4-FFF2-40B4-BE49-F238E27FC236}">
                <a16:creationId xmlns:a16="http://schemas.microsoft.com/office/drawing/2014/main" id="{9F3EECDD-EE23-C85F-646D-1C395312F9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US"/>
              <a:t>Click to edit Master title style</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0" name="Frihåndsform: figur 69">
            <a:extLst>
              <a:ext uri="{FF2B5EF4-FFF2-40B4-BE49-F238E27FC236}">
                <a16:creationId xmlns:a16="http://schemas.microsoft.com/office/drawing/2014/main" id="{B7BEB39F-FEA7-9A68-3664-1B86C6C84950}"/>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
        <p:nvSpPr>
          <p:cNvPr id="72" name="Frihåndsform: figur 71">
            <a:extLst>
              <a:ext uri="{FF2B5EF4-FFF2-40B4-BE49-F238E27FC236}">
                <a16:creationId xmlns:a16="http://schemas.microsoft.com/office/drawing/2014/main" id="{8E4019F7-94C3-E09D-E1C4-6BCC133595DC}"/>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r>
              <a:rPr lang="en-US"/>
              <a:t>Click icon to add picture</a:t>
            </a:r>
            <a:endParaRPr lang="nb-NO"/>
          </a:p>
        </p:txBody>
      </p:sp>
    </p:spTree>
    <p:extLst>
      <p:ext uri="{BB962C8B-B14F-4D97-AF65-F5344CB8AC3E}">
        <p14:creationId xmlns:p14="http://schemas.microsoft.com/office/powerpoint/2010/main" val="372500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28" name="Frihåndsform: figur 27">
            <a:extLst>
              <a:ext uri="{FF2B5EF4-FFF2-40B4-BE49-F238E27FC236}">
                <a16:creationId xmlns:a16="http://schemas.microsoft.com/office/drawing/2014/main" id="{BD80C777-20F0-4716-DBF8-18C4755C0123}"/>
              </a:ext>
            </a:extLst>
          </p:cNvPr>
          <p:cNvSpPr/>
          <p:nvPr userDrawn="1"/>
        </p:nvSpPr>
        <p:spPr>
          <a:xfrm>
            <a:off x="2759879" y="5789853"/>
            <a:ext cx="9449374" cy="1085401"/>
          </a:xfrm>
          <a:custGeom>
            <a:avLst/>
            <a:gdLst>
              <a:gd name="connsiteX0" fmla="*/ 254653 w 9449374"/>
              <a:gd name="connsiteY0" fmla="*/ 0 h 1085401"/>
              <a:gd name="connsiteX1" fmla="*/ 9449374 w 9449374"/>
              <a:gd name="connsiteY1" fmla="*/ 0 h 1085401"/>
              <a:gd name="connsiteX2" fmla="*/ 9449374 w 9449374"/>
              <a:gd name="connsiteY2" fmla="*/ 1085401 h 1085401"/>
              <a:gd name="connsiteX3" fmla="*/ 0 w 9449374"/>
              <a:gd name="connsiteY3" fmla="*/ 1085401 h 1085401"/>
              <a:gd name="connsiteX4" fmla="*/ 0 w 9449374"/>
              <a:gd name="connsiteY4" fmla="*/ 254653 h 1085401"/>
              <a:gd name="connsiteX5" fmla="*/ 254653 w 9449374"/>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4" h="1085401">
                <a:moveTo>
                  <a:pt x="254653" y="0"/>
                </a:moveTo>
                <a:lnTo>
                  <a:pt x="9449374" y="0"/>
                </a:lnTo>
                <a:lnTo>
                  <a:pt x="9449374" y="1085401"/>
                </a:lnTo>
                <a:lnTo>
                  <a:pt x="0" y="1085401"/>
                </a:lnTo>
                <a:lnTo>
                  <a:pt x="0" y="254653"/>
                </a:lnTo>
                <a:cubicBezTo>
                  <a:pt x="0" y="114012"/>
                  <a:pt x="114012" y="0"/>
                  <a:pt x="25465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A543AC62-FAC1-4BBB-B057-92688177426D}" type="datetime1">
              <a:rPr lang="en-GB" smtClean="0"/>
              <a:t>08/11/2024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6" name="Picture 2">
            <a:extLst>
              <a:ext uri="{FF2B5EF4-FFF2-40B4-BE49-F238E27FC236}">
                <a16:creationId xmlns:a16="http://schemas.microsoft.com/office/drawing/2014/main" id="{464C6703-34E2-971E-FDCD-2F8040EBB926}"/>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7" name="TextBox 9">
            <a:extLst>
              <a:ext uri="{FF2B5EF4-FFF2-40B4-BE49-F238E27FC236}">
                <a16:creationId xmlns:a16="http://schemas.microsoft.com/office/drawing/2014/main" id="{041A3B01-B9EB-FD1C-1FBF-191BC12D7BA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www.safetec-group.com</a:t>
            </a:r>
          </a:p>
        </p:txBody>
      </p:sp>
      <p:sp>
        <p:nvSpPr>
          <p:cNvPr id="8" name="TextBox 10">
            <a:extLst>
              <a:ext uri="{FF2B5EF4-FFF2-40B4-BE49-F238E27FC236}">
                <a16:creationId xmlns:a16="http://schemas.microsoft.com/office/drawing/2014/main" id="{75965343-63CD-1DCD-3A0A-A87D0798D936}"/>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post@safetec.no</a:t>
            </a:r>
          </a:p>
        </p:txBody>
      </p:sp>
      <p:sp>
        <p:nvSpPr>
          <p:cNvPr id="9" name="TextBox 11">
            <a:extLst>
              <a:ext uri="{FF2B5EF4-FFF2-40B4-BE49-F238E27FC236}">
                <a16:creationId xmlns:a16="http://schemas.microsoft.com/office/drawing/2014/main" id="{BBE94C31-D7D0-7846-DDDE-BEC658C4F1FF}"/>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www.safetec.no</a:t>
            </a:r>
          </a:p>
        </p:txBody>
      </p:sp>
      <p:sp>
        <p:nvSpPr>
          <p:cNvPr id="10" name="TextBox 23">
            <a:extLst>
              <a:ext uri="{FF2B5EF4-FFF2-40B4-BE49-F238E27FC236}">
                <a16:creationId xmlns:a16="http://schemas.microsoft.com/office/drawing/2014/main" id="{186F47FB-2FB1-814D-7EE0-CD51BA27248B}"/>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inquiry@safetec.no</a:t>
            </a:r>
          </a:p>
        </p:txBody>
      </p:sp>
      <p:sp>
        <p:nvSpPr>
          <p:cNvPr id="11" name="Oval 8">
            <a:extLst>
              <a:ext uri="{FF2B5EF4-FFF2-40B4-BE49-F238E27FC236}">
                <a16:creationId xmlns:a16="http://schemas.microsoft.com/office/drawing/2014/main" id="{91131329-2DE3-FB02-A3D7-BC5788C2A0BF}"/>
              </a:ext>
            </a:extLst>
          </p:cNvPr>
          <p:cNvSpPr/>
          <p:nvPr userDrawn="1"/>
        </p:nvSpPr>
        <p:spPr>
          <a:xfrm>
            <a:off x="6491448" y="218385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5">
            <a:extLst>
              <a:ext uri="{FF2B5EF4-FFF2-40B4-BE49-F238E27FC236}">
                <a16:creationId xmlns:a16="http://schemas.microsoft.com/office/drawing/2014/main" id="{83D2FB2C-A480-2FE2-D742-27857CA76D71}"/>
              </a:ext>
            </a:extLst>
          </p:cNvPr>
          <p:cNvSpPr/>
          <p:nvPr userDrawn="1"/>
        </p:nvSpPr>
        <p:spPr>
          <a:xfrm>
            <a:off x="6468616" y="1997224"/>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37">
            <a:extLst>
              <a:ext uri="{FF2B5EF4-FFF2-40B4-BE49-F238E27FC236}">
                <a16:creationId xmlns:a16="http://schemas.microsoft.com/office/drawing/2014/main" id="{A37618DD-18DF-CC6D-8E5D-71EBF8CC3F05}"/>
              </a:ext>
            </a:extLst>
          </p:cNvPr>
          <p:cNvSpPr/>
          <p:nvPr userDrawn="1"/>
        </p:nvSpPr>
        <p:spPr>
          <a:xfrm>
            <a:off x="6798692" y="187794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43">
            <a:extLst>
              <a:ext uri="{FF2B5EF4-FFF2-40B4-BE49-F238E27FC236}">
                <a16:creationId xmlns:a16="http://schemas.microsoft.com/office/drawing/2014/main" id="{AF29C689-5BA7-6155-2238-99D98EC547FB}"/>
              </a:ext>
            </a:extLst>
          </p:cNvPr>
          <p:cNvSpPr/>
          <p:nvPr userDrawn="1"/>
        </p:nvSpPr>
        <p:spPr>
          <a:xfrm>
            <a:off x="9328482" y="368376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44">
            <a:extLst>
              <a:ext uri="{FF2B5EF4-FFF2-40B4-BE49-F238E27FC236}">
                <a16:creationId xmlns:a16="http://schemas.microsoft.com/office/drawing/2014/main" id="{7769B979-2384-E5D4-3554-A056A5AFB264}"/>
              </a:ext>
            </a:extLst>
          </p:cNvPr>
          <p:cNvSpPr/>
          <p:nvPr userDrawn="1"/>
        </p:nvSpPr>
        <p:spPr>
          <a:xfrm>
            <a:off x="9667019" y="461421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22">
            <a:extLst>
              <a:ext uri="{FF2B5EF4-FFF2-40B4-BE49-F238E27FC236}">
                <a16:creationId xmlns:a16="http://schemas.microsoft.com/office/drawing/2014/main" id="{3956ACA0-F99E-9518-427A-7C5703CAB1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18" name="Oval 27">
            <a:extLst>
              <a:ext uri="{FF2B5EF4-FFF2-40B4-BE49-F238E27FC236}">
                <a16:creationId xmlns:a16="http://schemas.microsoft.com/office/drawing/2014/main" id="{340AB2E8-E23D-C6C5-9FEA-76B725D3F25C}"/>
              </a:ext>
            </a:extLst>
          </p:cNvPr>
          <p:cNvSpPr/>
          <p:nvPr userDrawn="1"/>
        </p:nvSpPr>
        <p:spPr>
          <a:xfrm>
            <a:off x="7003529" y="1900957"/>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28">
            <a:extLst>
              <a:ext uri="{FF2B5EF4-FFF2-40B4-BE49-F238E27FC236}">
                <a16:creationId xmlns:a16="http://schemas.microsoft.com/office/drawing/2014/main" id="{2FDB8F3C-E9F3-7306-396C-3160640D1049}"/>
              </a:ext>
            </a:extLst>
          </p:cNvPr>
          <p:cNvSpPr/>
          <p:nvPr userDrawn="1"/>
        </p:nvSpPr>
        <p:spPr>
          <a:xfrm>
            <a:off x="6649839" y="183428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30">
            <a:extLst>
              <a:ext uri="{FF2B5EF4-FFF2-40B4-BE49-F238E27FC236}">
                <a16:creationId xmlns:a16="http://schemas.microsoft.com/office/drawing/2014/main" id="{47D85F94-502B-6932-0883-C8FCB680B26E}"/>
              </a:ext>
            </a:extLst>
          </p:cNvPr>
          <p:cNvSpPr/>
          <p:nvPr userDrawn="1"/>
        </p:nvSpPr>
        <p:spPr>
          <a:xfrm>
            <a:off x="6668889" y="1891432"/>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1">
            <a:extLst>
              <a:ext uri="{FF2B5EF4-FFF2-40B4-BE49-F238E27FC236}">
                <a16:creationId xmlns:a16="http://schemas.microsoft.com/office/drawing/2014/main" id="{FDCDFDF5-C981-FA8E-4817-C7E6C990E373}"/>
              </a:ext>
            </a:extLst>
          </p:cNvPr>
          <p:cNvSpPr/>
          <p:nvPr userDrawn="1"/>
        </p:nvSpPr>
        <p:spPr>
          <a:xfrm>
            <a:off x="6933201" y="989981"/>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41">
            <a:extLst>
              <a:ext uri="{FF2B5EF4-FFF2-40B4-BE49-F238E27FC236}">
                <a16:creationId xmlns:a16="http://schemas.microsoft.com/office/drawing/2014/main" id="{C05BBD07-72FF-F170-6094-B2984AA22E60}"/>
              </a:ext>
            </a:extLst>
          </p:cNvPr>
          <p:cNvSpPr/>
          <p:nvPr userDrawn="1"/>
        </p:nvSpPr>
        <p:spPr>
          <a:xfrm>
            <a:off x="6787615" y="1717136"/>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77FED474-37EE-A1A4-F5B0-3012EB867238}"/>
              </a:ext>
            </a:extLst>
          </p:cNvPr>
          <p:cNvSpPr/>
          <p:nvPr userDrawn="1"/>
        </p:nvSpPr>
        <p:spPr>
          <a:xfrm>
            <a:off x="623825" y="304930"/>
            <a:ext cx="6096000" cy="5250925"/>
          </a:xfrm>
          <a:prstGeom prst="rect">
            <a:avLst/>
          </a:prstGeom>
        </p:spPr>
        <p:txBody>
          <a:bodyPr>
            <a:spAutoFit/>
          </a:bodyPr>
          <a:lstStyle/>
          <a:p>
            <a:pPr>
              <a:lnSpc>
                <a:spcPct val="100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Norge</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Bergen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Haugesund</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Longyearbyen</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Oslo</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Stavanger</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Trondheim</a:t>
            </a:r>
            <a:endParaRPr lang="nb-NO" sz="1100">
              <a:effectLst/>
              <a:latin typeface="Arial" panose="020B0604020202020204" pitchFamily="34" charset="0"/>
              <a:ea typeface="Arial" panose="020B0604020202020204" pitchFamily="34" charset="0"/>
              <a:cs typeface="Arial (Headings CS)"/>
            </a:endParaRPr>
          </a:p>
          <a:p>
            <a:pPr>
              <a:lnSpc>
                <a:spcPct val="100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Tønsberg</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Storbritannia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rgbClr val="151532"/>
                </a:solidFill>
                <a:effectLst/>
                <a:latin typeface="Calibri" panose="020F0502020204030204" pitchFamily="34" charset="0"/>
                <a:ea typeface="Arial" panose="020B0604020202020204" pitchFamily="34" charset="0"/>
                <a:cs typeface="Arial (Headings CS)"/>
              </a:rPr>
              <a:t>Glasgow</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London</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Stockholm</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Australia</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rgbClr val="151532"/>
                </a:solidFill>
                <a:effectLst/>
                <a:latin typeface="Calibri" panose="020F0502020204030204" pitchFamily="34" charset="0"/>
                <a:ea typeface="Calibri" panose="020F0502020204030204" pitchFamily="34" charset="0"/>
                <a:cs typeface="Arial (Headings CS)"/>
              </a:rPr>
              <a:t>Perth</a:t>
            </a:r>
            <a:endParaRPr lang="nb-NO" sz="1100">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rgbClr val="151532"/>
                </a:solidFill>
                <a:effectLst/>
                <a:latin typeface="Calibri" panose="020F0502020204030204" pitchFamily="34" charset="0"/>
                <a:ea typeface="Calibri" panose="020F0502020204030204" pitchFamily="34" charset="0"/>
                <a:cs typeface="Arial (Headings CS)"/>
              </a:rPr>
              <a:t>Singapore</a:t>
            </a:r>
            <a:endParaRPr lang="nb-NO" sz="1100">
              <a:effectLst/>
              <a:latin typeface="Arial" panose="020B0604020202020204" pitchFamily="34" charset="0"/>
              <a:ea typeface="Arial" panose="020B0604020202020204" pitchFamily="34" charset="0"/>
              <a:cs typeface="Arial (Headings CS)"/>
            </a:endParaRPr>
          </a:p>
        </p:txBody>
      </p:sp>
      <p:sp>
        <p:nvSpPr>
          <p:cNvPr id="17" name="Oval 43">
            <a:extLst>
              <a:ext uri="{FF2B5EF4-FFF2-40B4-BE49-F238E27FC236}">
                <a16:creationId xmlns:a16="http://schemas.microsoft.com/office/drawing/2014/main" id="{017C6E4E-4BB2-7895-2EA0-075DDB6829AD}"/>
              </a:ext>
            </a:extLst>
          </p:cNvPr>
          <p:cNvSpPr/>
          <p:nvPr userDrawn="1"/>
        </p:nvSpPr>
        <p:spPr>
          <a:xfrm>
            <a:off x="6411391" y="2036458"/>
            <a:ext cx="108161" cy="108161"/>
          </a:xfrm>
          <a:prstGeom prst="ellipse">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6442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16235ACC-B2CE-42DE-95FA-BAFCEBF6BDB9}"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00BF0BFF-943C-F3DC-DCD7-65AD9B52D035}"/>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315114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61518D5E-40DF-49A8-AA85-2B4756C3D1C4}"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rgbClr val="29292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a:t>
            </a:r>
            <a:r>
              <a:rPr lang="en-GB"/>
              <a:t> for å </a:t>
            </a:r>
            <a:r>
              <a:rPr lang="en-GB" err="1"/>
              <a:t>redigere</a:t>
            </a:r>
            <a:r>
              <a:rPr lang="en-GB"/>
              <a:t> </a:t>
            </a:r>
            <a:r>
              <a:rPr lang="en-GB" err="1"/>
              <a:t>undertittelstil</a:t>
            </a:r>
            <a:r>
              <a:rPr lang="en-GB"/>
              <a:t> </a:t>
            </a:r>
            <a:r>
              <a:rPr lang="en-GB" err="1"/>
              <a:t>i</a:t>
            </a:r>
            <a:r>
              <a:rPr lang="en-GB"/>
              <a:t> </a:t>
            </a:r>
            <a:r>
              <a:rPr lang="en-GB" err="1"/>
              <a:t>malen</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tx1"/>
                </a:solidFill>
              </a:defRPr>
            </a:lvl1pPr>
          </a:lstStyle>
          <a:p>
            <a:r>
              <a:rPr lang="en-GB" err="1"/>
              <a:t>Klikk</a:t>
            </a:r>
            <a:r>
              <a:rPr lang="en-GB"/>
              <a:t> for å </a:t>
            </a:r>
            <a:r>
              <a:rPr lang="en-GB" err="1"/>
              <a:t>redigere</a:t>
            </a:r>
            <a:r>
              <a:rPr lang="en-GB"/>
              <a:t> </a:t>
            </a:r>
            <a:r>
              <a:rPr lang="en-GB" err="1"/>
              <a:t>tittelstil</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1E82752B-B52C-F927-6D8B-60E413138377}"/>
              </a:ext>
            </a:extLst>
          </p:cNvPr>
          <p:cNvPicPr>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00" y="6224400"/>
            <a:ext cx="1299600" cy="302467"/>
          </a:xfrm>
          <a:prstGeom prst="rect">
            <a:avLst/>
          </a:prstGeom>
        </p:spPr>
      </p:pic>
    </p:spTree>
    <p:extLst>
      <p:ext uri="{BB962C8B-B14F-4D97-AF65-F5344CB8AC3E}">
        <p14:creationId xmlns:p14="http://schemas.microsoft.com/office/powerpoint/2010/main" val="2449751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BD35632C-B977-42BA-8273-570100BFC9A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4177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Logosymbol">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37F086B5-0006-4EBC-88D8-10B88AD319FA}"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2" name="Graphic 2">
            <a:extLst>
              <a:ext uri="{FF2B5EF4-FFF2-40B4-BE49-F238E27FC236}">
                <a16:creationId xmlns:a16="http://schemas.microsoft.com/office/drawing/2014/main" id="{BF594400-2E60-72D0-E936-7A3F2F176A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7940" y="1759974"/>
            <a:ext cx="2696119" cy="3338052"/>
          </a:xfrm>
          <a:prstGeom prst="rect">
            <a:avLst/>
          </a:prstGeom>
        </p:spPr>
      </p:pic>
      <p:sp>
        <p:nvSpPr>
          <p:cNvPr id="8" name="Plassholder for lysbildenummer 4">
            <a:extLst>
              <a:ext uri="{FF2B5EF4-FFF2-40B4-BE49-F238E27FC236}">
                <a16:creationId xmlns:a16="http://schemas.microsoft.com/office/drawing/2014/main" id="{53DFA71B-A228-F3E1-36C2-5A8364443B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2600057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E348084E-DC3B-443A-B71F-35BC148AF6B6}"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3" name="Picture 6">
            <a:extLst>
              <a:ext uri="{FF2B5EF4-FFF2-40B4-BE49-F238E27FC236}">
                <a16:creationId xmlns:a16="http://schemas.microsoft.com/office/drawing/2014/main" id="{3BA9985A-D8B8-599C-78D4-3C21434ED3A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0175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spTree>
      <p:nvGrpSpPr>
        <p:cNvPr id="1" name=""/>
        <p:cNvGrpSpPr/>
        <p:nvPr/>
      </p:nvGrpSpPr>
      <p:grpSpPr>
        <a:xfrm>
          <a:off x="0" y="0"/>
          <a:ext cx="0" cy="0"/>
          <a:chOff x="0" y="0"/>
          <a:chExt cx="0" cy="0"/>
        </a:xfrm>
      </p:grpSpPr>
      <p:sp>
        <p:nvSpPr>
          <p:cNvPr id="9" name="Frihåndsform: figur 8">
            <a:extLst>
              <a:ext uri="{FF2B5EF4-FFF2-40B4-BE49-F238E27FC236}">
                <a16:creationId xmlns:a16="http://schemas.microsoft.com/office/drawing/2014/main" id="{01655FEA-1F7E-679C-CB49-B7AFEB8F2E66}"/>
              </a:ext>
            </a:extLst>
          </p:cNvPr>
          <p:cNvSpPr/>
          <p:nvPr userDrawn="1"/>
        </p:nvSpPr>
        <p:spPr>
          <a:xfrm>
            <a:off x="7125029" y="3152206"/>
            <a:ext cx="5066971" cy="2812496"/>
          </a:xfrm>
          <a:custGeom>
            <a:avLst/>
            <a:gdLst>
              <a:gd name="connsiteX0" fmla="*/ 558280 w 5066971"/>
              <a:gd name="connsiteY0" fmla="*/ 0 h 2812496"/>
              <a:gd name="connsiteX1" fmla="*/ 5066971 w 5066971"/>
              <a:gd name="connsiteY1" fmla="*/ 0 h 2812496"/>
              <a:gd name="connsiteX2" fmla="*/ 5066971 w 5066971"/>
              <a:gd name="connsiteY2" fmla="*/ 2812496 h 2812496"/>
              <a:gd name="connsiteX3" fmla="*/ 558280 w 5066971"/>
              <a:gd name="connsiteY3" fmla="*/ 2812496 h 2812496"/>
              <a:gd name="connsiteX4" fmla="*/ 0 w 5066971"/>
              <a:gd name="connsiteY4" fmla="*/ 2254216 h 2812496"/>
              <a:gd name="connsiteX5" fmla="*/ 0 w 5066971"/>
              <a:gd name="connsiteY5" fmla="*/ 558280 h 2812496"/>
              <a:gd name="connsiteX6" fmla="*/ 558280 w 5066971"/>
              <a:gd name="connsiteY6" fmla="*/ 0 h 28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6971" h="2812496">
                <a:moveTo>
                  <a:pt x="558280" y="0"/>
                </a:moveTo>
                <a:lnTo>
                  <a:pt x="5066971" y="0"/>
                </a:lnTo>
                <a:lnTo>
                  <a:pt x="5066971" y="2812496"/>
                </a:lnTo>
                <a:lnTo>
                  <a:pt x="558280" y="2812496"/>
                </a:lnTo>
                <a:cubicBezTo>
                  <a:pt x="249950" y="2812496"/>
                  <a:pt x="0" y="2562546"/>
                  <a:pt x="0" y="2254216"/>
                </a:cubicBezTo>
                <a:lnTo>
                  <a:pt x="0" y="558280"/>
                </a:lnTo>
                <a:cubicBezTo>
                  <a:pt x="0" y="249950"/>
                  <a:pt x="249950" y="0"/>
                  <a:pt x="558280"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67A598E6-A294-4ED6-A16B-92CD0A1D6850}"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548404"/>
            <a:ext cx="5309936" cy="5126682"/>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3" name="Plassholder for bilde 12">
            <a:extLst>
              <a:ext uri="{FF2B5EF4-FFF2-40B4-BE49-F238E27FC236}">
                <a16:creationId xmlns:a16="http://schemas.microsoft.com/office/drawing/2014/main" id="{AC58EC30-F2BF-47AD-5DEA-53C96407B48F}"/>
              </a:ext>
            </a:extLst>
          </p:cNvPr>
          <p:cNvSpPr>
            <a:spLocks noGrp="1"/>
          </p:cNvSpPr>
          <p:nvPr>
            <p:ph type="pic" sz="quarter" idx="13"/>
          </p:nvPr>
        </p:nvSpPr>
        <p:spPr>
          <a:xfrm>
            <a:off x="7601839" y="1038304"/>
            <a:ext cx="4590161" cy="4534401"/>
          </a:xfrm>
          <a:custGeom>
            <a:avLst/>
            <a:gdLst>
              <a:gd name="connsiteX0" fmla="*/ 548164 w 4590161"/>
              <a:gd name="connsiteY0" fmla="*/ 0 h 4534401"/>
              <a:gd name="connsiteX1" fmla="*/ 4590161 w 4590161"/>
              <a:gd name="connsiteY1" fmla="*/ 0 h 4534401"/>
              <a:gd name="connsiteX2" fmla="*/ 4590161 w 4590161"/>
              <a:gd name="connsiteY2" fmla="*/ 4534401 h 4534401"/>
              <a:gd name="connsiteX3" fmla="*/ 548164 w 4590161"/>
              <a:gd name="connsiteY3" fmla="*/ 4534401 h 4534401"/>
              <a:gd name="connsiteX4" fmla="*/ 0 w 4590161"/>
              <a:gd name="connsiteY4" fmla="*/ 3986237 h 4534401"/>
              <a:gd name="connsiteX5" fmla="*/ 0 w 4590161"/>
              <a:gd name="connsiteY5" fmla="*/ 548164 h 4534401"/>
              <a:gd name="connsiteX6" fmla="*/ 548164 w 4590161"/>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1" h="4534401">
                <a:moveTo>
                  <a:pt x="548164" y="0"/>
                </a:moveTo>
                <a:lnTo>
                  <a:pt x="4590161" y="0"/>
                </a:lnTo>
                <a:lnTo>
                  <a:pt x="4590161"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5" name="Plassholder for lysbildenummer 4">
            <a:extLst>
              <a:ext uri="{FF2B5EF4-FFF2-40B4-BE49-F238E27FC236}">
                <a16:creationId xmlns:a16="http://schemas.microsoft.com/office/drawing/2014/main" id="{69EE3220-F5DB-2722-1AB1-199ACB4FE82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9B53C260-5B82-B641-D2A8-9CE15E3FE4E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973871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874F07AF-8989-4135-2344-1FABB8D5F948}"/>
              </a:ext>
            </a:extLst>
          </p:cNvPr>
          <p:cNvSpPr/>
          <p:nvPr userDrawn="1"/>
        </p:nvSpPr>
        <p:spPr>
          <a:xfrm>
            <a:off x="1" y="634510"/>
            <a:ext cx="9482667" cy="4762434"/>
          </a:xfrm>
          <a:custGeom>
            <a:avLst/>
            <a:gdLst>
              <a:gd name="connsiteX0" fmla="*/ 0 w 9482667"/>
              <a:gd name="connsiteY0" fmla="*/ 0 h 4762434"/>
              <a:gd name="connsiteX1" fmla="*/ 8974896 w 9482667"/>
              <a:gd name="connsiteY1" fmla="*/ 0 h 4762434"/>
              <a:gd name="connsiteX2" fmla="*/ 9482667 w 9482667"/>
              <a:gd name="connsiteY2" fmla="*/ 507771 h 4762434"/>
              <a:gd name="connsiteX3" fmla="*/ 9482667 w 9482667"/>
              <a:gd name="connsiteY3" fmla="*/ 4254663 h 4762434"/>
              <a:gd name="connsiteX4" fmla="*/ 8974896 w 9482667"/>
              <a:gd name="connsiteY4" fmla="*/ 4762434 h 4762434"/>
              <a:gd name="connsiteX5" fmla="*/ 0 w 9482667"/>
              <a:gd name="connsiteY5" fmla="*/ 4762434 h 476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2667" h="4762434">
                <a:moveTo>
                  <a:pt x="0" y="0"/>
                </a:moveTo>
                <a:lnTo>
                  <a:pt x="8974896" y="0"/>
                </a:lnTo>
                <a:cubicBezTo>
                  <a:pt x="9255330" y="0"/>
                  <a:pt x="9482667" y="227337"/>
                  <a:pt x="9482667" y="507771"/>
                </a:cubicBezTo>
                <a:lnTo>
                  <a:pt x="9482667" y="4254663"/>
                </a:lnTo>
                <a:cubicBezTo>
                  <a:pt x="9482667" y="4535097"/>
                  <a:pt x="9255330" y="4762434"/>
                  <a:pt x="8974896" y="4762434"/>
                </a:cubicBezTo>
                <a:lnTo>
                  <a:pt x="0" y="476243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675131C-A38A-4551-B707-3F25F7286E3D}"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1" name="Tittel 1">
            <a:extLst>
              <a:ext uri="{FF2B5EF4-FFF2-40B4-BE49-F238E27FC236}">
                <a16:creationId xmlns:a16="http://schemas.microsoft.com/office/drawing/2014/main" id="{E3280E18-79B6-517C-9736-F9E1C16EF5D7}"/>
              </a:ext>
            </a:extLst>
          </p:cNvPr>
          <p:cNvSpPr>
            <a:spLocks noGrp="1"/>
          </p:cNvSpPr>
          <p:nvPr>
            <p:ph type="title"/>
          </p:nvPr>
        </p:nvSpPr>
        <p:spPr>
          <a:xfrm>
            <a:off x="989264" y="1082082"/>
            <a:ext cx="5309936" cy="3867290"/>
          </a:xfrm>
        </p:spPr>
        <p:txBody>
          <a:bodyPr anchor="ctr">
            <a:normAutofit/>
          </a:bodyPr>
          <a:lstStyle>
            <a:lvl1pPr>
              <a:lnSpc>
                <a:spcPts val="5200"/>
              </a:lnSpc>
              <a:defRPr sz="4400" b="1">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14" name="Plassholder for bilde 13">
            <a:extLst>
              <a:ext uri="{FF2B5EF4-FFF2-40B4-BE49-F238E27FC236}">
                <a16:creationId xmlns:a16="http://schemas.microsoft.com/office/drawing/2014/main" id="{B55EEF71-73DE-D390-6836-D0E4DD621B1E}"/>
              </a:ext>
            </a:extLst>
          </p:cNvPr>
          <p:cNvSpPr>
            <a:spLocks noGrp="1"/>
          </p:cNvSpPr>
          <p:nvPr>
            <p:ph type="pic" sz="quarter" idx="13"/>
          </p:nvPr>
        </p:nvSpPr>
        <p:spPr>
          <a:xfrm>
            <a:off x="7601840" y="1366917"/>
            <a:ext cx="4590160" cy="4534401"/>
          </a:xfrm>
          <a:custGeom>
            <a:avLst/>
            <a:gdLst>
              <a:gd name="connsiteX0" fmla="*/ 548164 w 4590160"/>
              <a:gd name="connsiteY0" fmla="*/ 0 h 4534401"/>
              <a:gd name="connsiteX1" fmla="*/ 4590160 w 4590160"/>
              <a:gd name="connsiteY1" fmla="*/ 0 h 4534401"/>
              <a:gd name="connsiteX2" fmla="*/ 4590160 w 4590160"/>
              <a:gd name="connsiteY2" fmla="*/ 4534401 h 4534401"/>
              <a:gd name="connsiteX3" fmla="*/ 548164 w 4590160"/>
              <a:gd name="connsiteY3" fmla="*/ 4534401 h 4534401"/>
              <a:gd name="connsiteX4" fmla="*/ 0 w 4590160"/>
              <a:gd name="connsiteY4" fmla="*/ 3986237 h 4534401"/>
              <a:gd name="connsiteX5" fmla="*/ 0 w 4590160"/>
              <a:gd name="connsiteY5" fmla="*/ 548164 h 4534401"/>
              <a:gd name="connsiteX6" fmla="*/ 548164 w 4590160"/>
              <a:gd name="connsiteY6" fmla="*/ 0 h 453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0160" h="4534401">
                <a:moveTo>
                  <a:pt x="548164" y="0"/>
                </a:moveTo>
                <a:lnTo>
                  <a:pt x="4590160" y="0"/>
                </a:lnTo>
                <a:lnTo>
                  <a:pt x="4590160" y="4534401"/>
                </a:lnTo>
                <a:lnTo>
                  <a:pt x="548164" y="4534401"/>
                </a:lnTo>
                <a:cubicBezTo>
                  <a:pt x="245421" y="4534401"/>
                  <a:pt x="0" y="4288980"/>
                  <a:pt x="0" y="3986237"/>
                </a:cubicBezTo>
                <a:lnTo>
                  <a:pt x="0" y="548164"/>
                </a:lnTo>
                <a:cubicBezTo>
                  <a:pt x="0" y="245421"/>
                  <a:pt x="245421" y="0"/>
                  <a:pt x="548164" y="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endParaRPr lang="nb-NO"/>
          </a:p>
        </p:txBody>
      </p:sp>
      <p:sp>
        <p:nvSpPr>
          <p:cNvPr id="17" name="Plassholder for lysbildenummer 4">
            <a:extLst>
              <a:ext uri="{FF2B5EF4-FFF2-40B4-BE49-F238E27FC236}">
                <a16:creationId xmlns:a16="http://schemas.microsoft.com/office/drawing/2014/main" id="{73B799B9-9F94-09D8-63E3-97E601921A68}"/>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76880022-7078-8AF1-C8D7-83B3E543D75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234152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Plassholder for dato 6">
            <a:extLst>
              <a:ext uri="{FF2B5EF4-FFF2-40B4-BE49-F238E27FC236}">
                <a16:creationId xmlns:a16="http://schemas.microsoft.com/office/drawing/2014/main" id="{881487D0-4FD8-7F36-B698-0660A4C0D499}"/>
              </a:ext>
            </a:extLst>
          </p:cNvPr>
          <p:cNvSpPr>
            <a:spLocks noGrp="1"/>
          </p:cNvSpPr>
          <p:nvPr>
            <p:ph type="dt" sz="half" idx="10"/>
          </p:nvPr>
        </p:nvSpPr>
        <p:spPr/>
        <p:txBody>
          <a:bodyPr/>
          <a:lstStyle/>
          <a:p>
            <a:fld id="{A2FCF912-13BD-4677-B70B-AB2A16CFE53D}" type="datetime1">
              <a:rPr lang="en-GB" smtClean="0"/>
              <a:t>08/11/2024</a:t>
            </a:fld>
            <a:endParaRPr lang="en-GB"/>
          </a:p>
        </p:txBody>
      </p:sp>
      <p:sp>
        <p:nvSpPr>
          <p:cNvPr id="8" name="Plassholder for bunntekst 7">
            <a:extLst>
              <a:ext uri="{FF2B5EF4-FFF2-40B4-BE49-F238E27FC236}">
                <a16:creationId xmlns:a16="http://schemas.microsoft.com/office/drawing/2014/main" id="{8F79D548-3999-06FF-3B4D-D15A9009D0EB}"/>
              </a:ext>
            </a:extLst>
          </p:cNvPr>
          <p:cNvSpPr>
            <a:spLocks noGrp="1"/>
          </p:cNvSpPr>
          <p:nvPr>
            <p:ph type="ftr" sz="quarter" idx="11"/>
          </p:nvPr>
        </p:nvSpPr>
        <p:spPr/>
        <p:txBody>
          <a:bodyPr/>
          <a:lstStyle/>
          <a:p>
            <a:endParaRPr lang="en-GB"/>
          </a:p>
        </p:txBody>
      </p:sp>
      <p:sp>
        <p:nvSpPr>
          <p:cNvPr id="9" name="Plassholder for lysbildenummer 8">
            <a:extLst>
              <a:ext uri="{FF2B5EF4-FFF2-40B4-BE49-F238E27FC236}">
                <a16:creationId xmlns:a16="http://schemas.microsoft.com/office/drawing/2014/main" id="{9A09083D-DB28-1B09-5B38-30AD2190A94A}"/>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4" name="Plassholder for tekst 2">
            <a:extLst>
              <a:ext uri="{FF2B5EF4-FFF2-40B4-BE49-F238E27FC236}">
                <a16:creationId xmlns:a16="http://schemas.microsoft.com/office/drawing/2014/main" id="{C63ADD92-73AC-9855-618C-96ACC6A5BF0E}"/>
              </a:ext>
            </a:extLst>
          </p:cNvPr>
          <p:cNvSpPr>
            <a:spLocks noGrp="1"/>
          </p:cNvSpPr>
          <p:nvPr>
            <p:ph type="body" idx="1"/>
          </p:nvPr>
        </p:nvSpPr>
        <p:spPr>
          <a:xfrm>
            <a:off x="98926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5" name="Plassholder for innhold 3">
            <a:extLst>
              <a:ext uri="{FF2B5EF4-FFF2-40B4-BE49-F238E27FC236}">
                <a16:creationId xmlns:a16="http://schemas.microsoft.com/office/drawing/2014/main" id="{A5F5C83C-0115-0B53-720B-AC4C34A23780}"/>
              </a:ext>
            </a:extLst>
          </p:cNvPr>
          <p:cNvSpPr>
            <a:spLocks noGrp="1"/>
          </p:cNvSpPr>
          <p:nvPr>
            <p:ph sz="half" idx="2"/>
          </p:nvPr>
        </p:nvSpPr>
        <p:spPr>
          <a:xfrm>
            <a:off x="98926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18" name="Plassholder for tekst 2">
            <a:extLst>
              <a:ext uri="{FF2B5EF4-FFF2-40B4-BE49-F238E27FC236}">
                <a16:creationId xmlns:a16="http://schemas.microsoft.com/office/drawing/2014/main" id="{58787BC4-E192-8657-082C-8182DAB99478}"/>
              </a:ext>
            </a:extLst>
          </p:cNvPr>
          <p:cNvSpPr>
            <a:spLocks noGrp="1"/>
          </p:cNvSpPr>
          <p:nvPr>
            <p:ph type="body" idx="13"/>
          </p:nvPr>
        </p:nvSpPr>
        <p:spPr>
          <a:xfrm>
            <a:off x="6489733" y="1813188"/>
            <a:ext cx="4736286" cy="341632"/>
          </a:xfrm>
        </p:spPr>
        <p:txBody>
          <a:bodyPr anchor="b">
            <a:spAutoFit/>
          </a:bodyPr>
          <a:lstStyle>
            <a:lvl1pPr marL="0" indent="0">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p:txBody>
      </p:sp>
      <p:sp>
        <p:nvSpPr>
          <p:cNvPr id="19" name="Plassholder for innhold 3">
            <a:extLst>
              <a:ext uri="{FF2B5EF4-FFF2-40B4-BE49-F238E27FC236}">
                <a16:creationId xmlns:a16="http://schemas.microsoft.com/office/drawing/2014/main" id="{96FC46DC-A762-1EAC-7251-588D5FF9734B}"/>
              </a:ext>
            </a:extLst>
          </p:cNvPr>
          <p:cNvSpPr>
            <a:spLocks noGrp="1"/>
          </p:cNvSpPr>
          <p:nvPr>
            <p:ph sz="half" idx="14"/>
          </p:nvPr>
        </p:nvSpPr>
        <p:spPr>
          <a:xfrm>
            <a:off x="6489735" y="2233191"/>
            <a:ext cx="4736286" cy="3428505"/>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20" name="Tittel 19">
            <a:extLst>
              <a:ext uri="{FF2B5EF4-FFF2-40B4-BE49-F238E27FC236}">
                <a16:creationId xmlns:a16="http://schemas.microsoft.com/office/drawing/2014/main" id="{ECDB3451-5273-DCC6-0651-192226EF9BA6}"/>
              </a:ext>
            </a:extLst>
          </p:cNvPr>
          <p:cNvSpPr>
            <a:spLocks noGrp="1"/>
          </p:cNvSpPr>
          <p:nvPr>
            <p:ph type="title"/>
          </p:nvPr>
        </p:nvSpPr>
        <p:spPr/>
        <p:txBody>
          <a:bodyPr/>
          <a:lstStyle/>
          <a:p>
            <a:r>
              <a:rPr lang="en-GB" err="1"/>
              <a:t>Klikk</a:t>
            </a:r>
            <a:r>
              <a:rPr lang="en-GB"/>
              <a:t> for å </a:t>
            </a:r>
            <a:r>
              <a:rPr lang="en-GB" err="1"/>
              <a:t>redigere</a:t>
            </a:r>
            <a:r>
              <a:rPr lang="en-GB"/>
              <a:t> </a:t>
            </a:r>
            <a:r>
              <a:rPr lang="en-GB" err="1"/>
              <a:t>tittelstil</a:t>
            </a:r>
            <a:endParaRPr lang="en-GB"/>
          </a:p>
        </p:txBody>
      </p:sp>
    </p:spTree>
    <p:extLst>
      <p:ext uri="{BB962C8B-B14F-4D97-AF65-F5344CB8AC3E}">
        <p14:creationId xmlns:p14="http://schemas.microsoft.com/office/powerpoint/2010/main" val="2436528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tel, tekst og graf">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E070935-332E-60F6-C6D6-5AC44B494AE8}"/>
              </a:ext>
            </a:extLst>
          </p:cNvPr>
          <p:cNvSpPr>
            <a:spLocks/>
          </p:cNvSpPr>
          <p:nvPr userDrawn="1"/>
        </p:nvSpPr>
        <p:spPr>
          <a:xfrm>
            <a:off x="0" y="0"/>
            <a:ext cx="12192000" cy="6858000"/>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ihåndsform: figur 13">
            <a:extLst>
              <a:ext uri="{FF2B5EF4-FFF2-40B4-BE49-F238E27FC236}">
                <a16:creationId xmlns:a16="http://schemas.microsoft.com/office/drawing/2014/main" id="{3C6DB23B-694A-E378-9ECE-A521A8BAAA5B}"/>
              </a:ext>
            </a:extLst>
          </p:cNvPr>
          <p:cNvSpPr/>
          <p:nvPr userDrawn="1"/>
        </p:nvSpPr>
        <p:spPr>
          <a:xfrm>
            <a:off x="6096000" y="0"/>
            <a:ext cx="6096000" cy="6858001"/>
          </a:xfrm>
          <a:custGeom>
            <a:avLst/>
            <a:gdLst>
              <a:gd name="connsiteX0" fmla="*/ 775747 w 6096000"/>
              <a:gd name="connsiteY0" fmla="*/ 0 h 6858001"/>
              <a:gd name="connsiteX1" fmla="*/ 6096000 w 6096000"/>
              <a:gd name="connsiteY1" fmla="*/ 0 h 6858001"/>
              <a:gd name="connsiteX2" fmla="*/ 6096000 w 6096000"/>
              <a:gd name="connsiteY2" fmla="*/ 6858001 h 6858001"/>
              <a:gd name="connsiteX3" fmla="*/ 0 w 6096000"/>
              <a:gd name="connsiteY3" fmla="*/ 6858001 h 6858001"/>
              <a:gd name="connsiteX4" fmla="*/ 0 w 6096000"/>
              <a:gd name="connsiteY4" fmla="*/ 775747 h 6858001"/>
              <a:gd name="connsiteX5" fmla="*/ 775747 w 6096000"/>
              <a:gd name="connsiteY5"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1">
                <a:moveTo>
                  <a:pt x="775747" y="0"/>
                </a:moveTo>
                <a:lnTo>
                  <a:pt x="6096000" y="0"/>
                </a:lnTo>
                <a:lnTo>
                  <a:pt x="6096000" y="6858001"/>
                </a:lnTo>
                <a:lnTo>
                  <a:pt x="0" y="6858001"/>
                </a:lnTo>
                <a:lnTo>
                  <a:pt x="0" y="775747"/>
                </a:lnTo>
                <a:cubicBezTo>
                  <a:pt x="0" y="347314"/>
                  <a:pt x="347314" y="0"/>
                  <a:pt x="77574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7B79F43-4DA2-4C30-86DE-67936CAB603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dk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14B00B83-7065-C6E9-8CCC-C23B58844CE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95AC4E01-BEFC-3ACC-C0C7-1C9617C740F7}"/>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38484329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tel, tekst og graf #2">
    <p:bg>
      <p:bgPr>
        <a:solidFill>
          <a:schemeClr val="bg2"/>
        </a:solidFill>
        <a:effectLst/>
      </p:bgPr>
    </p:bg>
    <p:spTree>
      <p:nvGrpSpPr>
        <p:cNvPr id="1" name=""/>
        <p:cNvGrpSpPr/>
        <p:nvPr/>
      </p:nvGrpSpPr>
      <p:grpSpPr>
        <a:xfrm>
          <a:off x="0" y="0"/>
          <a:ext cx="0" cy="0"/>
          <a:chOff x="0" y="0"/>
          <a:chExt cx="0" cy="0"/>
        </a:xfrm>
      </p:grpSpPr>
      <p:sp>
        <p:nvSpPr>
          <p:cNvPr id="8" name="Frihåndsform: figur 7">
            <a:extLst>
              <a:ext uri="{FF2B5EF4-FFF2-40B4-BE49-F238E27FC236}">
                <a16:creationId xmlns:a16="http://schemas.microsoft.com/office/drawing/2014/main" id="{6AC44064-F98B-7A87-3A96-EF51927BBEAD}"/>
              </a:ext>
            </a:extLst>
          </p:cNvPr>
          <p:cNvSpPr/>
          <p:nvPr userDrawn="1"/>
        </p:nvSpPr>
        <p:spPr>
          <a:xfrm>
            <a:off x="-20625" y="0"/>
            <a:ext cx="6892372" cy="6858000"/>
          </a:xfrm>
          <a:custGeom>
            <a:avLst/>
            <a:gdLst>
              <a:gd name="connsiteX0" fmla="*/ 0 w 6892372"/>
              <a:gd name="connsiteY0" fmla="*/ 0 h 6858000"/>
              <a:gd name="connsiteX1" fmla="*/ 6892372 w 6892372"/>
              <a:gd name="connsiteY1" fmla="*/ 0 h 6858000"/>
              <a:gd name="connsiteX2" fmla="*/ 6116625 w 6892372"/>
              <a:gd name="connsiteY2" fmla="*/ 775747 h 6858000"/>
              <a:gd name="connsiteX3" fmla="*/ 6116625 w 6892372"/>
              <a:gd name="connsiteY3" fmla="*/ 6858000 h 6858000"/>
              <a:gd name="connsiteX4" fmla="*/ 0 w 689237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372" h="6858000">
                <a:moveTo>
                  <a:pt x="0" y="0"/>
                </a:moveTo>
                <a:lnTo>
                  <a:pt x="6892372" y="0"/>
                </a:lnTo>
                <a:cubicBezTo>
                  <a:pt x="6463939" y="0"/>
                  <a:pt x="6116625" y="347314"/>
                  <a:pt x="6116625" y="775747"/>
                </a:cubicBezTo>
                <a:lnTo>
                  <a:pt x="611662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445F354D-B8FC-48D3-B31F-E7E3DAC46040}"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pic>
        <p:nvPicPr>
          <p:cNvPr id="7" name="Picture 6">
            <a:extLst>
              <a:ext uri="{FF2B5EF4-FFF2-40B4-BE49-F238E27FC236}">
                <a16:creationId xmlns:a16="http://schemas.microsoft.com/office/drawing/2014/main" id="{34DEC934-56B4-6F66-ED07-2BC77DEEC1D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
        <p:nvSpPr>
          <p:cNvPr id="9" name="Plassholder for innhold 8">
            <a:extLst>
              <a:ext uri="{FF2B5EF4-FFF2-40B4-BE49-F238E27FC236}">
                <a16:creationId xmlns:a16="http://schemas.microsoft.com/office/drawing/2014/main" id="{F96C3A88-5E9D-9346-3914-3F565C0CAB60}"/>
              </a:ext>
            </a:extLst>
          </p:cNvPr>
          <p:cNvSpPr>
            <a:spLocks noGrp="1"/>
          </p:cNvSpPr>
          <p:nvPr>
            <p:ph sz="quarter" idx="14"/>
          </p:nvPr>
        </p:nvSpPr>
        <p:spPr>
          <a:xfrm>
            <a:off x="7188592" y="969064"/>
            <a:ext cx="4431323" cy="4996763"/>
          </a:xfrm>
          <a:prstGeom prst="rect">
            <a:avLst/>
          </a:prstGeom>
        </p:spPr>
        <p:txBody>
          <a:bodyPr lIns="91440" tIns="45720" rIns="91440" bIns="45720"/>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4255976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lassholder for bilde 15">
            <a:extLst>
              <a:ext uri="{FF2B5EF4-FFF2-40B4-BE49-F238E27FC236}">
                <a16:creationId xmlns:a16="http://schemas.microsoft.com/office/drawing/2014/main" id="{AE3F1E48-FC95-D4ED-43DC-93F35F34C7FD}"/>
              </a:ext>
            </a:extLst>
          </p:cNvPr>
          <p:cNvSpPr>
            <a:spLocks noGrp="1"/>
          </p:cNvSpPr>
          <p:nvPr>
            <p:ph type="pic" sz="quarter" idx="13"/>
          </p:nvPr>
        </p:nvSpPr>
        <p:spPr>
          <a:xfrm>
            <a:off x="6096000" y="0"/>
            <a:ext cx="6096000" cy="685800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989265" y="387520"/>
            <a:ext cx="4581802"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989265" y="1589088"/>
            <a:ext cx="4581802" cy="4188722"/>
          </a:xfrm>
        </p:spPr>
        <p:txBody>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616CE6A4-D686-49C0-BE04-DE2AA8B5F229}"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lvl1pPr>
              <a:defRPr>
                <a:solidFill>
                  <a:schemeClr val="lt1"/>
                </a:solidFill>
              </a:defRPr>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943788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1493078" y="1546193"/>
            <a:ext cx="4602922" cy="731520"/>
          </a:xfrm>
        </p:spPr>
        <p:txBody>
          <a:bodyPr anchor="t"/>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56A7C734-9629-4BB5-911C-7603E9DBF07A}"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6" name="Frihåndsform: figur 15">
            <a:extLst>
              <a:ext uri="{FF2B5EF4-FFF2-40B4-BE49-F238E27FC236}">
                <a16:creationId xmlns:a16="http://schemas.microsoft.com/office/drawing/2014/main" id="{C58182F6-9A2F-6009-8C8D-010A0318930C}"/>
              </a:ext>
            </a:extLst>
          </p:cNvPr>
          <p:cNvSpPr/>
          <p:nvPr userDrawn="1"/>
        </p:nvSpPr>
        <p:spPr>
          <a:xfrm>
            <a:off x="8672994" y="468599"/>
            <a:ext cx="3519007" cy="3311070"/>
          </a:xfrm>
          <a:custGeom>
            <a:avLst/>
            <a:gdLst>
              <a:gd name="connsiteX0" fmla="*/ 594933 w 3519007"/>
              <a:gd name="connsiteY0" fmla="*/ 0 h 3311070"/>
              <a:gd name="connsiteX1" fmla="*/ 3519007 w 3519007"/>
              <a:gd name="connsiteY1" fmla="*/ 0 h 3311070"/>
              <a:gd name="connsiteX2" fmla="*/ 3519007 w 3519007"/>
              <a:gd name="connsiteY2" fmla="*/ 3311070 h 3311070"/>
              <a:gd name="connsiteX3" fmla="*/ 594933 w 3519007"/>
              <a:gd name="connsiteY3" fmla="*/ 3311070 h 3311070"/>
              <a:gd name="connsiteX4" fmla="*/ 0 w 3519007"/>
              <a:gd name="connsiteY4" fmla="*/ 2716137 h 3311070"/>
              <a:gd name="connsiteX5" fmla="*/ 0 w 3519007"/>
              <a:gd name="connsiteY5" fmla="*/ 594933 h 3311070"/>
              <a:gd name="connsiteX6" fmla="*/ 594933 w 3519007"/>
              <a:gd name="connsiteY6" fmla="*/ 0 h 331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9007" h="3311070">
                <a:moveTo>
                  <a:pt x="594933" y="0"/>
                </a:moveTo>
                <a:lnTo>
                  <a:pt x="3519007" y="0"/>
                </a:lnTo>
                <a:lnTo>
                  <a:pt x="3519007" y="3311070"/>
                </a:lnTo>
                <a:lnTo>
                  <a:pt x="594933" y="3311070"/>
                </a:lnTo>
                <a:cubicBezTo>
                  <a:pt x="266361" y="3311070"/>
                  <a:pt x="0" y="3044709"/>
                  <a:pt x="0" y="2716137"/>
                </a:cubicBezTo>
                <a:lnTo>
                  <a:pt x="0" y="594933"/>
                </a:lnTo>
                <a:cubicBezTo>
                  <a:pt x="0" y="266361"/>
                  <a:pt x="266361" y="0"/>
                  <a:pt x="594933" y="0"/>
                </a:cubicBezTo>
                <a:close/>
              </a:path>
            </a:pathLst>
          </a:custGeom>
          <a:solidFill>
            <a:srgbClr val="F0F8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3" name="Plassholder for bilde 12">
            <a:extLst>
              <a:ext uri="{FF2B5EF4-FFF2-40B4-BE49-F238E27FC236}">
                <a16:creationId xmlns:a16="http://schemas.microsoft.com/office/drawing/2014/main" id="{0E2C54F9-8F41-BA4A-707F-5E6C22A9E9B7}"/>
              </a:ext>
            </a:extLst>
          </p:cNvPr>
          <p:cNvSpPr>
            <a:spLocks noGrp="1"/>
          </p:cNvSpPr>
          <p:nvPr>
            <p:ph type="pic" sz="quarter" idx="13"/>
          </p:nvPr>
        </p:nvSpPr>
        <p:spPr>
          <a:xfrm>
            <a:off x="7345224" y="989996"/>
            <a:ext cx="4846776" cy="4878008"/>
          </a:xfrm>
          <a:custGeom>
            <a:avLst/>
            <a:gdLst>
              <a:gd name="connsiteX0" fmla="*/ 670726 w 4846776"/>
              <a:gd name="connsiteY0" fmla="*/ 0 h 4878008"/>
              <a:gd name="connsiteX1" fmla="*/ 4846776 w 4846776"/>
              <a:gd name="connsiteY1" fmla="*/ 0 h 4878008"/>
              <a:gd name="connsiteX2" fmla="*/ 4846776 w 4846776"/>
              <a:gd name="connsiteY2" fmla="*/ 4878008 h 4878008"/>
              <a:gd name="connsiteX3" fmla="*/ 670726 w 4846776"/>
              <a:gd name="connsiteY3" fmla="*/ 4878008 h 4878008"/>
              <a:gd name="connsiteX4" fmla="*/ 0 w 4846776"/>
              <a:gd name="connsiteY4" fmla="*/ 4207282 h 4878008"/>
              <a:gd name="connsiteX5" fmla="*/ 0 w 4846776"/>
              <a:gd name="connsiteY5" fmla="*/ 670726 h 4878008"/>
              <a:gd name="connsiteX6" fmla="*/ 670726 w 4846776"/>
              <a:gd name="connsiteY6" fmla="*/ 0 h 487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6776" h="4878008">
                <a:moveTo>
                  <a:pt x="670726" y="0"/>
                </a:moveTo>
                <a:lnTo>
                  <a:pt x="4846776" y="0"/>
                </a:lnTo>
                <a:lnTo>
                  <a:pt x="4846776" y="4878008"/>
                </a:lnTo>
                <a:lnTo>
                  <a:pt x="670726" y="4878008"/>
                </a:lnTo>
                <a:cubicBezTo>
                  <a:pt x="300294" y="4878008"/>
                  <a:pt x="0" y="4577714"/>
                  <a:pt x="0" y="4207282"/>
                </a:cubicBezTo>
                <a:lnTo>
                  <a:pt x="0" y="670726"/>
                </a:lnTo>
                <a:cubicBezTo>
                  <a:pt x="0" y="300294"/>
                  <a:pt x="300294" y="0"/>
                  <a:pt x="670726"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1493078" y="2404174"/>
            <a:ext cx="4602922" cy="3540634"/>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lt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lt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lt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lt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lt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Tree>
    <p:extLst>
      <p:ext uri="{BB962C8B-B14F-4D97-AF65-F5344CB8AC3E}">
        <p14:creationId xmlns:p14="http://schemas.microsoft.com/office/powerpoint/2010/main" val="270466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E30F8DE-0950-4532-DB8A-C53EDD451CA4}"/>
              </a:ext>
            </a:extLst>
          </p:cNvPr>
          <p:cNvSpPr/>
          <p:nvPr userDrawn="1"/>
        </p:nvSpPr>
        <p:spPr>
          <a:xfrm>
            <a:off x="0" y="0"/>
            <a:ext cx="11800114" cy="1712686"/>
          </a:xfrm>
          <a:prstGeom prst="rect">
            <a:avLst/>
          </a:prstGeom>
          <a:solidFill>
            <a:schemeClr val="dk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ihåndsform: figur 14">
            <a:extLst>
              <a:ext uri="{FF2B5EF4-FFF2-40B4-BE49-F238E27FC236}">
                <a16:creationId xmlns:a16="http://schemas.microsoft.com/office/drawing/2014/main" id="{62E0D87E-BF6E-6662-B50B-6406C99597F9}"/>
              </a:ext>
            </a:extLst>
          </p:cNvPr>
          <p:cNvSpPr/>
          <p:nvPr userDrawn="1"/>
        </p:nvSpPr>
        <p:spPr>
          <a:xfrm>
            <a:off x="0" y="756029"/>
            <a:ext cx="10874928" cy="6101972"/>
          </a:xfrm>
          <a:custGeom>
            <a:avLst/>
            <a:gdLst>
              <a:gd name="connsiteX0" fmla="*/ 0 w 10874928"/>
              <a:gd name="connsiteY0" fmla="*/ 0 h 6101972"/>
              <a:gd name="connsiteX1" fmla="*/ 10381339 w 10874928"/>
              <a:gd name="connsiteY1" fmla="*/ 0 h 6101972"/>
              <a:gd name="connsiteX2" fmla="*/ 10874928 w 10874928"/>
              <a:gd name="connsiteY2" fmla="*/ 493589 h 6101972"/>
              <a:gd name="connsiteX3" fmla="*/ 10874928 w 10874928"/>
              <a:gd name="connsiteY3" fmla="*/ 5608383 h 6101972"/>
              <a:gd name="connsiteX4" fmla="*/ 10381339 w 10874928"/>
              <a:gd name="connsiteY4" fmla="*/ 6101972 h 6101972"/>
              <a:gd name="connsiteX5" fmla="*/ 0 w 10874928"/>
              <a:gd name="connsiteY5" fmla="*/ 6101972 h 61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74928" h="6101972">
                <a:moveTo>
                  <a:pt x="0" y="0"/>
                </a:moveTo>
                <a:lnTo>
                  <a:pt x="10381339" y="0"/>
                </a:lnTo>
                <a:cubicBezTo>
                  <a:pt x="10653941" y="0"/>
                  <a:pt x="10874928" y="220987"/>
                  <a:pt x="10874928" y="493589"/>
                </a:cubicBezTo>
                <a:lnTo>
                  <a:pt x="10874928" y="5608383"/>
                </a:lnTo>
                <a:cubicBezTo>
                  <a:pt x="10874928" y="5880985"/>
                  <a:pt x="10653941" y="6101972"/>
                  <a:pt x="10381339" y="6101972"/>
                </a:cubicBezTo>
                <a:lnTo>
                  <a:pt x="0" y="610197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Frihåndsform: figur 11">
            <a:extLst>
              <a:ext uri="{FF2B5EF4-FFF2-40B4-BE49-F238E27FC236}">
                <a16:creationId xmlns:a16="http://schemas.microsoft.com/office/drawing/2014/main" id="{7A087AC3-9D61-D4C2-A327-9515B5A09D19}"/>
              </a:ext>
            </a:extLst>
          </p:cNvPr>
          <p:cNvSpPr/>
          <p:nvPr userDrawn="1"/>
        </p:nvSpPr>
        <p:spPr>
          <a:xfrm>
            <a:off x="0" y="-34505"/>
            <a:ext cx="7869790" cy="2176682"/>
          </a:xfrm>
          <a:custGeom>
            <a:avLst/>
            <a:gdLst>
              <a:gd name="connsiteX0" fmla="*/ 0 w 7869790"/>
              <a:gd name="connsiteY0" fmla="*/ 0 h 2176682"/>
              <a:gd name="connsiteX1" fmla="*/ 7869790 w 7869790"/>
              <a:gd name="connsiteY1" fmla="*/ 0 h 2176682"/>
              <a:gd name="connsiteX2" fmla="*/ 7869790 w 7869790"/>
              <a:gd name="connsiteY2" fmla="*/ 1638919 h 2176682"/>
              <a:gd name="connsiteX3" fmla="*/ 7332027 w 7869790"/>
              <a:gd name="connsiteY3" fmla="*/ 2176682 h 2176682"/>
              <a:gd name="connsiteX4" fmla="*/ 0 w 7869790"/>
              <a:gd name="connsiteY4" fmla="*/ 2176682 h 2176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69790" h="2176682">
                <a:moveTo>
                  <a:pt x="0" y="0"/>
                </a:moveTo>
                <a:lnTo>
                  <a:pt x="7869790" y="0"/>
                </a:lnTo>
                <a:lnTo>
                  <a:pt x="7869790" y="1638919"/>
                </a:lnTo>
                <a:cubicBezTo>
                  <a:pt x="7869790" y="1935917"/>
                  <a:pt x="7629025" y="2176682"/>
                  <a:pt x="7332027" y="2176682"/>
                </a:cubicBezTo>
                <a:lnTo>
                  <a:pt x="0" y="2176682"/>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2264602" y="1043639"/>
            <a:ext cx="4602922" cy="731520"/>
          </a:xfrm>
        </p:spPr>
        <p:txBody>
          <a:bodyPr anchor="t"/>
          <a:lstStyle>
            <a:lvl1pPr>
              <a:defRPr>
                <a:solidFill>
                  <a:schemeClr val="lt1"/>
                </a:solidFill>
              </a:defRPr>
            </a:lvl1pPr>
          </a:lstStyle>
          <a:p>
            <a:r>
              <a:rPr lang="en-GB" err="1"/>
              <a:t>Klikk</a:t>
            </a:r>
            <a:r>
              <a:rPr lang="en-GB"/>
              <a:t> for å </a:t>
            </a:r>
            <a:r>
              <a:rPr lang="en-GB" err="1"/>
              <a:t>redigere</a:t>
            </a:r>
            <a:r>
              <a:rPr lang="en-GB"/>
              <a:t> </a:t>
            </a:r>
            <a:r>
              <a:rPr lang="en-GB" err="1"/>
              <a:t>tittelstil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F8C502FA-1C34-4697-967A-6BB6F4C99E32}"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9" name="Plassholder for tekst 17">
            <a:extLst>
              <a:ext uri="{FF2B5EF4-FFF2-40B4-BE49-F238E27FC236}">
                <a16:creationId xmlns:a16="http://schemas.microsoft.com/office/drawing/2014/main" id="{346D29B2-8911-C4EE-BDFF-C4579EC4992E}"/>
              </a:ext>
            </a:extLst>
          </p:cNvPr>
          <p:cNvSpPr>
            <a:spLocks noGrp="1"/>
          </p:cNvSpPr>
          <p:nvPr>
            <p:ph type="body" sz="quarter" idx="14"/>
          </p:nvPr>
        </p:nvSpPr>
        <p:spPr>
          <a:xfrm>
            <a:off x="2264602" y="2509197"/>
            <a:ext cx="4602922" cy="3034951"/>
          </a:xfrm>
          <a:prstGeom prst="rect">
            <a:avLst/>
          </a:prstGeom>
        </p:spPr>
        <p:txBody>
          <a:bodyPr lIns="91440" tIns="45720" rIns="91440" bIns="45720"/>
          <a:lstStyle>
            <a:lvl1pPr marL="230400" indent="-230400" algn="l">
              <a:lnSpc>
                <a:spcPct val="100000"/>
              </a:lnSpc>
              <a:spcBef>
                <a:spcPts val="1900"/>
              </a:spcBef>
              <a:spcAft>
                <a:spcPts val="0"/>
              </a:spcAft>
              <a:buClrTx/>
              <a:buFont typeface="+mj-lt"/>
              <a:buAutoNum type="arabicPeriod"/>
              <a:defRPr sz="1600" b="0" i="0" u="none" cap="none">
                <a:solidFill>
                  <a:schemeClr val="dk1"/>
                </a:solidFill>
                <a:latin typeface="+mn-lt"/>
              </a:defRPr>
            </a:lvl1pPr>
            <a:lvl2pPr marL="800100" indent="-342900" algn="l">
              <a:lnSpc>
                <a:spcPct val="100000"/>
              </a:lnSpc>
              <a:spcBef>
                <a:spcPts val="500"/>
              </a:spcBef>
              <a:spcAft>
                <a:spcPts val="0"/>
              </a:spcAft>
              <a:buClrTx/>
              <a:buFont typeface="+mj-lt"/>
              <a:buAutoNum type="arabicPeriod"/>
              <a:defRPr sz="1600" b="0" i="0" u="none" cap="none">
                <a:solidFill>
                  <a:schemeClr val="dk1"/>
                </a:solidFill>
                <a:latin typeface="+mn-lt"/>
              </a:defRPr>
            </a:lvl2pPr>
            <a:lvl3pPr marL="1257300" indent="-342900" algn="l">
              <a:lnSpc>
                <a:spcPct val="100000"/>
              </a:lnSpc>
              <a:spcBef>
                <a:spcPts val="500"/>
              </a:spcBef>
              <a:spcAft>
                <a:spcPts val="0"/>
              </a:spcAft>
              <a:buClrTx/>
              <a:buFont typeface="+mj-lt"/>
              <a:buAutoNum type="arabicPeriod"/>
              <a:defRPr sz="1600" b="0" i="0" u="none" cap="none">
                <a:solidFill>
                  <a:schemeClr val="dk1"/>
                </a:solidFill>
                <a:latin typeface="+mn-lt"/>
              </a:defRPr>
            </a:lvl3pPr>
            <a:lvl4pPr marL="1714500" indent="-342900" algn="l">
              <a:lnSpc>
                <a:spcPct val="100000"/>
              </a:lnSpc>
              <a:spcBef>
                <a:spcPts val="500"/>
              </a:spcBef>
              <a:spcAft>
                <a:spcPts val="0"/>
              </a:spcAft>
              <a:buClrTx/>
              <a:buFont typeface="+mj-lt"/>
              <a:buAutoNum type="arabicPeriod"/>
              <a:defRPr sz="1600" b="0" i="0" u="none" cap="none">
                <a:solidFill>
                  <a:schemeClr val="dk1"/>
                </a:solidFill>
                <a:latin typeface="+mn-lt"/>
              </a:defRPr>
            </a:lvl4pPr>
            <a:lvl5pPr marL="2171700" indent="-342900" algn="l">
              <a:lnSpc>
                <a:spcPct val="100000"/>
              </a:lnSpc>
              <a:spcBef>
                <a:spcPts val="500"/>
              </a:spcBef>
              <a:spcAft>
                <a:spcPts val="0"/>
              </a:spcAft>
              <a:buClrTx/>
              <a:buFont typeface="+mj-lt"/>
              <a:buAutoNum type="arabicPeriod"/>
              <a:defRPr sz="1600" b="0" i="0" u="none" cap="none">
                <a:solidFill>
                  <a:schemeClr val="dk1"/>
                </a:solidFill>
                <a:latin typeface="+mn-lt"/>
              </a:defRPr>
            </a:lvl5p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pic>
        <p:nvPicPr>
          <p:cNvPr id="7" name="Graphic 7">
            <a:extLst>
              <a:ext uri="{FF2B5EF4-FFF2-40B4-BE49-F238E27FC236}">
                <a16:creationId xmlns:a16="http://schemas.microsoft.com/office/drawing/2014/main" id="{417CE288-5B0D-ED67-FC8D-DEB6A4404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2672774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7ADCE77F-0467-4EFF-A3F0-4E4920905A79}"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pic>
        <p:nvPicPr>
          <p:cNvPr id="6" name="Picture 6">
            <a:extLst>
              <a:ext uri="{FF2B5EF4-FFF2-40B4-BE49-F238E27FC236}">
                <a16:creationId xmlns:a16="http://schemas.microsoft.com/office/drawing/2014/main" id="{6B5ED24B-FA26-94F2-3BD2-9171F6259B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73200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Logosymbol #2">
    <p:bg>
      <p:bgRef idx="1001">
        <a:schemeClr val="bg2"/>
      </p:bgRef>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A050274-0AE5-9646-40C1-EA0D293B6421}"/>
              </a:ext>
            </a:extLst>
          </p:cNvPr>
          <p:cNvSpPr>
            <a:spLocks noGrp="1"/>
          </p:cNvSpPr>
          <p:nvPr>
            <p:ph type="dt" sz="half" idx="10"/>
          </p:nvPr>
        </p:nvSpPr>
        <p:spPr/>
        <p:txBody>
          <a:bodyPr/>
          <a:lstStyle/>
          <a:p>
            <a:fld id="{64EA43B0-CE07-47CB-803D-2DDE2390D67A}" type="datetime1">
              <a:rPr lang="en-GB" smtClean="0"/>
              <a:t>08/11/2024</a:t>
            </a:fld>
            <a:endParaRPr lang="en-GB"/>
          </a:p>
        </p:txBody>
      </p:sp>
      <p:sp>
        <p:nvSpPr>
          <p:cNvPr id="4" name="Plassholder for bunntekst 3">
            <a:extLst>
              <a:ext uri="{FF2B5EF4-FFF2-40B4-BE49-F238E27FC236}">
                <a16:creationId xmlns:a16="http://schemas.microsoft.com/office/drawing/2014/main" id="{0BE72851-A619-1183-DA7C-C33A095A1D24}"/>
              </a:ext>
            </a:extLst>
          </p:cNvPr>
          <p:cNvSpPr>
            <a:spLocks noGrp="1"/>
          </p:cNvSpPr>
          <p:nvPr>
            <p:ph type="ftr" sz="quarter" idx="11"/>
          </p:nvPr>
        </p:nvSpPr>
        <p:spPr/>
        <p:txBody>
          <a:bodyPr/>
          <a:lstStyle/>
          <a:p>
            <a:endParaRPr lang="en-GB"/>
          </a:p>
        </p:txBody>
      </p:sp>
      <p:pic>
        <p:nvPicPr>
          <p:cNvPr id="6" name="Graphic 2">
            <a:extLst>
              <a:ext uri="{FF2B5EF4-FFF2-40B4-BE49-F238E27FC236}">
                <a16:creationId xmlns:a16="http://schemas.microsoft.com/office/drawing/2014/main" id="{D5A37400-FC78-76BB-D777-7EE4EC5B20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747940" y="1759974"/>
            <a:ext cx="2696118" cy="3338052"/>
          </a:xfrm>
          <a:prstGeom prst="rect">
            <a:avLst/>
          </a:prstGeom>
        </p:spPr>
      </p:pic>
      <p:sp>
        <p:nvSpPr>
          <p:cNvPr id="7" name="Plassholder for lysbildenummer 4">
            <a:extLst>
              <a:ext uri="{FF2B5EF4-FFF2-40B4-BE49-F238E27FC236}">
                <a16:creationId xmlns:a16="http://schemas.microsoft.com/office/drawing/2014/main" id="{3D2C77D5-C718-021F-B149-C3593A1FDFDE}"/>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8978396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Utfallende bilde">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820C9AB8-5B2F-D3C0-11D5-0676FF374E7E}"/>
              </a:ext>
            </a:extLst>
          </p:cNvPr>
          <p:cNvSpPr>
            <a:spLocks noGrp="1"/>
          </p:cNvSpPr>
          <p:nvPr>
            <p:ph type="pic" sz="quarter" idx="14"/>
          </p:nvPr>
        </p:nvSpPr>
        <p:spPr>
          <a:xfrm>
            <a:off x="0" y="0"/>
            <a:ext cx="12192000" cy="6858000"/>
          </a:xfrm>
          <a:prstGeom prst="rect">
            <a:avLst/>
          </a:prstGeom>
          <a:solidFill>
            <a:schemeClr val="bg1">
              <a:lumMod val="75000"/>
            </a:schemeClr>
          </a:solidFill>
        </p:spPr>
        <p:txBody>
          <a:bodyPr tIns="806683"/>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597CDCD2-D03E-4352-8EF3-5BB5E55B7D08}"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9" name="Plassholder for tekst 7">
            <a:extLst>
              <a:ext uri="{FF2B5EF4-FFF2-40B4-BE49-F238E27FC236}">
                <a16:creationId xmlns:a16="http://schemas.microsoft.com/office/drawing/2014/main" id="{5BEFDC6E-A718-7684-AEB0-AD067C022D5A}"/>
              </a:ext>
            </a:extLst>
          </p:cNvPr>
          <p:cNvSpPr>
            <a:spLocks noGrp="1"/>
          </p:cNvSpPr>
          <p:nvPr>
            <p:ph type="body" idx="13"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87330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F0FEBB34-BF27-35C7-6BA5-07B43C691E89}"/>
              </a:ext>
            </a:extLst>
          </p:cNvPr>
          <p:cNvSpPr/>
          <p:nvPr userDrawn="1"/>
        </p:nvSpPr>
        <p:spPr>
          <a:xfrm>
            <a:off x="1" y="1371600"/>
            <a:ext cx="4477483" cy="3714749"/>
          </a:xfrm>
          <a:custGeom>
            <a:avLst/>
            <a:gdLst>
              <a:gd name="connsiteX0" fmla="*/ 0 w 4477483"/>
              <a:gd name="connsiteY0" fmla="*/ 0 h 3714749"/>
              <a:gd name="connsiteX1" fmla="*/ 3950397 w 4477483"/>
              <a:gd name="connsiteY1" fmla="*/ 0 h 3714749"/>
              <a:gd name="connsiteX2" fmla="*/ 4477483 w 4477483"/>
              <a:gd name="connsiteY2" fmla="*/ 527086 h 3714749"/>
              <a:gd name="connsiteX3" fmla="*/ 4477483 w 4477483"/>
              <a:gd name="connsiteY3" fmla="*/ 3187663 h 3714749"/>
              <a:gd name="connsiteX4" fmla="*/ 3950397 w 4477483"/>
              <a:gd name="connsiteY4" fmla="*/ 3714749 h 3714749"/>
              <a:gd name="connsiteX5" fmla="*/ 0 w 4477483"/>
              <a:gd name="connsiteY5" fmla="*/ 3714749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7483" h="3714749">
                <a:moveTo>
                  <a:pt x="0" y="0"/>
                </a:moveTo>
                <a:lnTo>
                  <a:pt x="3950397" y="0"/>
                </a:lnTo>
                <a:cubicBezTo>
                  <a:pt x="4241499" y="0"/>
                  <a:pt x="4477483" y="235984"/>
                  <a:pt x="4477483" y="527086"/>
                </a:cubicBezTo>
                <a:lnTo>
                  <a:pt x="4477483" y="3187663"/>
                </a:lnTo>
                <a:cubicBezTo>
                  <a:pt x="4477483" y="3478765"/>
                  <a:pt x="4241499" y="3714749"/>
                  <a:pt x="3950397" y="3714749"/>
                </a:cubicBezTo>
                <a:lnTo>
                  <a:pt x="0" y="371474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9" name="Plassholder for bilde 18">
            <a:extLst>
              <a:ext uri="{FF2B5EF4-FFF2-40B4-BE49-F238E27FC236}">
                <a16:creationId xmlns:a16="http://schemas.microsoft.com/office/drawing/2014/main" id="{38C327D1-A9C8-CA13-B9CE-68AF98B9927B}"/>
              </a:ext>
            </a:extLst>
          </p:cNvPr>
          <p:cNvSpPr>
            <a:spLocks noGrp="1"/>
          </p:cNvSpPr>
          <p:nvPr>
            <p:ph type="pic" sz="quarter" idx="13"/>
          </p:nvPr>
        </p:nvSpPr>
        <p:spPr>
          <a:xfrm>
            <a:off x="3557584" y="-34503"/>
            <a:ext cx="8659096" cy="6895495"/>
          </a:xfrm>
          <a:custGeom>
            <a:avLst/>
            <a:gdLst>
              <a:gd name="connsiteX0" fmla="*/ 0 w 8659096"/>
              <a:gd name="connsiteY0" fmla="*/ 0 h 6895495"/>
              <a:gd name="connsiteX1" fmla="*/ 8659096 w 8659096"/>
              <a:gd name="connsiteY1" fmla="*/ 0 h 6895495"/>
              <a:gd name="connsiteX2" fmla="*/ 8659096 w 8659096"/>
              <a:gd name="connsiteY2" fmla="*/ 6895495 h 6895495"/>
              <a:gd name="connsiteX3" fmla="*/ 657676 w 8659096"/>
              <a:gd name="connsiteY3" fmla="*/ 6895495 h 6895495"/>
              <a:gd name="connsiteX4" fmla="*/ 0 w 8659096"/>
              <a:gd name="connsiteY4" fmla="*/ 6237818 h 6895495"/>
              <a:gd name="connsiteX5" fmla="*/ 0 w 8659096"/>
              <a:gd name="connsiteY5" fmla="*/ 5120852 h 6895495"/>
              <a:gd name="connsiteX6" fmla="*/ 392814 w 8659096"/>
              <a:gd name="connsiteY6" fmla="*/ 5120852 h 6895495"/>
              <a:gd name="connsiteX7" fmla="*/ 919900 w 8659096"/>
              <a:gd name="connsiteY7" fmla="*/ 4593766 h 6895495"/>
              <a:gd name="connsiteX8" fmla="*/ 919900 w 8659096"/>
              <a:gd name="connsiteY8" fmla="*/ 1933189 h 6895495"/>
              <a:gd name="connsiteX9" fmla="*/ 392814 w 8659096"/>
              <a:gd name="connsiteY9" fmla="*/ 1406103 h 6895495"/>
              <a:gd name="connsiteX10" fmla="*/ 0 w 8659096"/>
              <a:gd name="connsiteY10" fmla="*/ 1406103 h 68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9096" h="6895495">
                <a:moveTo>
                  <a:pt x="0" y="0"/>
                </a:moveTo>
                <a:lnTo>
                  <a:pt x="8659096" y="0"/>
                </a:lnTo>
                <a:lnTo>
                  <a:pt x="8659096" y="6895495"/>
                </a:lnTo>
                <a:lnTo>
                  <a:pt x="657676" y="6895495"/>
                </a:lnTo>
                <a:cubicBezTo>
                  <a:pt x="294452" y="6895495"/>
                  <a:pt x="0" y="6601043"/>
                  <a:pt x="0" y="6237818"/>
                </a:cubicBezTo>
                <a:lnTo>
                  <a:pt x="0" y="5120852"/>
                </a:lnTo>
                <a:lnTo>
                  <a:pt x="392814" y="5120852"/>
                </a:lnTo>
                <a:cubicBezTo>
                  <a:pt x="683916" y="5120852"/>
                  <a:pt x="919900" y="4884868"/>
                  <a:pt x="919900" y="4593766"/>
                </a:cubicBezTo>
                <a:lnTo>
                  <a:pt x="919900" y="1933189"/>
                </a:lnTo>
                <a:cubicBezTo>
                  <a:pt x="919900" y="1642087"/>
                  <a:pt x="683916" y="1406103"/>
                  <a:pt x="392814" y="1406103"/>
                </a:cubicBezTo>
                <a:lnTo>
                  <a:pt x="0" y="140610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DB81B7B7-38C9-4183-83E2-B0105EBA3135}"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4" y="1757364"/>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0" name="Plassholder for lysbildenummer 4">
            <a:extLst>
              <a:ext uri="{FF2B5EF4-FFF2-40B4-BE49-F238E27FC236}">
                <a16:creationId xmlns:a16="http://schemas.microsoft.com/office/drawing/2014/main" id="{3D4A9C4B-A2BA-E1EF-DFA8-8D6F8ECE1854}"/>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pic>
        <p:nvPicPr>
          <p:cNvPr id="2" name="Picture 6">
            <a:extLst>
              <a:ext uri="{FF2B5EF4-FFF2-40B4-BE49-F238E27FC236}">
                <a16:creationId xmlns:a16="http://schemas.microsoft.com/office/drawing/2014/main" id="{45E35FC7-0C6E-229D-79C2-0DCA30E982D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2486790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tel og bilde #2">
    <p:spTree>
      <p:nvGrpSpPr>
        <p:cNvPr id="1" name=""/>
        <p:cNvGrpSpPr/>
        <p:nvPr/>
      </p:nvGrpSpPr>
      <p:grpSpPr>
        <a:xfrm>
          <a:off x="0" y="0"/>
          <a:ext cx="0" cy="0"/>
          <a:chOff x="0" y="0"/>
          <a:chExt cx="0" cy="0"/>
        </a:xfrm>
      </p:grpSpPr>
      <p:sp>
        <p:nvSpPr>
          <p:cNvPr id="17" name="Frihåndsform: figur 16">
            <a:extLst>
              <a:ext uri="{FF2B5EF4-FFF2-40B4-BE49-F238E27FC236}">
                <a16:creationId xmlns:a16="http://schemas.microsoft.com/office/drawing/2014/main" id="{CB57AA67-76BC-22BD-28C9-1124A8DCA653}"/>
              </a:ext>
            </a:extLst>
          </p:cNvPr>
          <p:cNvSpPr/>
          <p:nvPr userDrawn="1"/>
        </p:nvSpPr>
        <p:spPr>
          <a:xfrm>
            <a:off x="7714520" y="1371600"/>
            <a:ext cx="4477481" cy="3714749"/>
          </a:xfrm>
          <a:custGeom>
            <a:avLst/>
            <a:gdLst>
              <a:gd name="connsiteX0" fmla="*/ 498074 w 4477481"/>
              <a:gd name="connsiteY0" fmla="*/ 0 h 3714749"/>
              <a:gd name="connsiteX1" fmla="*/ 4477481 w 4477481"/>
              <a:gd name="connsiteY1" fmla="*/ 0 h 3714749"/>
              <a:gd name="connsiteX2" fmla="*/ 4477481 w 4477481"/>
              <a:gd name="connsiteY2" fmla="*/ 3714749 h 3714749"/>
              <a:gd name="connsiteX3" fmla="*/ 498074 w 4477481"/>
              <a:gd name="connsiteY3" fmla="*/ 3714749 h 3714749"/>
              <a:gd name="connsiteX4" fmla="*/ 0 w 4477481"/>
              <a:gd name="connsiteY4" fmla="*/ 3216675 h 3714749"/>
              <a:gd name="connsiteX5" fmla="*/ 0 w 4477481"/>
              <a:gd name="connsiteY5" fmla="*/ 498074 h 3714749"/>
              <a:gd name="connsiteX6" fmla="*/ 498074 w 4477481"/>
              <a:gd name="connsiteY6" fmla="*/ 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481" h="3714749">
                <a:moveTo>
                  <a:pt x="498074" y="0"/>
                </a:moveTo>
                <a:lnTo>
                  <a:pt x="4477481" y="0"/>
                </a:lnTo>
                <a:lnTo>
                  <a:pt x="4477481" y="3714749"/>
                </a:lnTo>
                <a:lnTo>
                  <a:pt x="498074" y="3714749"/>
                </a:lnTo>
                <a:cubicBezTo>
                  <a:pt x="222995" y="3714749"/>
                  <a:pt x="0" y="3491754"/>
                  <a:pt x="0" y="3216675"/>
                </a:cubicBezTo>
                <a:lnTo>
                  <a:pt x="0" y="498074"/>
                </a:lnTo>
                <a:cubicBezTo>
                  <a:pt x="0" y="222995"/>
                  <a:pt x="222995" y="0"/>
                  <a:pt x="49807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5" name="Plassholder for bilde 14">
            <a:extLst>
              <a:ext uri="{FF2B5EF4-FFF2-40B4-BE49-F238E27FC236}">
                <a16:creationId xmlns:a16="http://schemas.microsoft.com/office/drawing/2014/main" id="{21419D25-8CF8-6C51-440A-3E90B5897C45}"/>
              </a:ext>
            </a:extLst>
          </p:cNvPr>
          <p:cNvSpPr>
            <a:spLocks noGrp="1"/>
          </p:cNvSpPr>
          <p:nvPr>
            <p:ph type="pic" sz="quarter" idx="13"/>
          </p:nvPr>
        </p:nvSpPr>
        <p:spPr>
          <a:xfrm>
            <a:off x="0" y="-17251"/>
            <a:ext cx="8454796" cy="6878243"/>
          </a:xfrm>
          <a:custGeom>
            <a:avLst/>
            <a:gdLst>
              <a:gd name="connsiteX0" fmla="*/ 0 w 8454796"/>
              <a:gd name="connsiteY0" fmla="*/ 0 h 6878243"/>
              <a:gd name="connsiteX1" fmla="*/ 8454796 w 8454796"/>
              <a:gd name="connsiteY1" fmla="*/ 0 h 6878243"/>
              <a:gd name="connsiteX2" fmla="*/ 8454796 w 8454796"/>
              <a:gd name="connsiteY2" fmla="*/ 1388851 h 6878243"/>
              <a:gd name="connsiteX3" fmla="*/ 8212593 w 8454796"/>
              <a:gd name="connsiteY3" fmla="*/ 1388851 h 6878243"/>
              <a:gd name="connsiteX4" fmla="*/ 7714519 w 8454796"/>
              <a:gd name="connsiteY4" fmla="*/ 1886925 h 6878243"/>
              <a:gd name="connsiteX5" fmla="*/ 7714519 w 8454796"/>
              <a:gd name="connsiteY5" fmla="*/ 4605526 h 6878243"/>
              <a:gd name="connsiteX6" fmla="*/ 8212593 w 8454796"/>
              <a:gd name="connsiteY6" fmla="*/ 5103600 h 6878243"/>
              <a:gd name="connsiteX7" fmla="*/ 8454796 w 8454796"/>
              <a:gd name="connsiteY7" fmla="*/ 5103600 h 6878243"/>
              <a:gd name="connsiteX8" fmla="*/ 8454796 w 8454796"/>
              <a:gd name="connsiteY8" fmla="*/ 6278656 h 6878243"/>
              <a:gd name="connsiteX9" fmla="*/ 7855209 w 8454796"/>
              <a:gd name="connsiteY9" fmla="*/ 6878243 h 6878243"/>
              <a:gd name="connsiteX10" fmla="*/ 0 w 8454796"/>
              <a:gd name="connsiteY10" fmla="*/ 6878243 h 687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796" h="6878243">
                <a:moveTo>
                  <a:pt x="0" y="0"/>
                </a:moveTo>
                <a:lnTo>
                  <a:pt x="8454796" y="0"/>
                </a:lnTo>
                <a:lnTo>
                  <a:pt x="8454796" y="1388851"/>
                </a:lnTo>
                <a:lnTo>
                  <a:pt x="8212593" y="1388851"/>
                </a:lnTo>
                <a:cubicBezTo>
                  <a:pt x="7937514" y="1388851"/>
                  <a:pt x="7714519" y="1611846"/>
                  <a:pt x="7714519" y="1886925"/>
                </a:cubicBezTo>
                <a:lnTo>
                  <a:pt x="7714519" y="4605526"/>
                </a:lnTo>
                <a:cubicBezTo>
                  <a:pt x="7714519" y="4880605"/>
                  <a:pt x="7937514" y="5103600"/>
                  <a:pt x="8212593" y="5103600"/>
                </a:cubicBezTo>
                <a:lnTo>
                  <a:pt x="8454796" y="5103600"/>
                </a:lnTo>
                <a:lnTo>
                  <a:pt x="8454796" y="6278656"/>
                </a:lnTo>
                <a:cubicBezTo>
                  <a:pt x="8454796" y="6609799"/>
                  <a:pt x="8186352" y="6878243"/>
                  <a:pt x="7855209" y="6878243"/>
                </a:cubicBezTo>
                <a:lnTo>
                  <a:pt x="0" y="6878243"/>
                </a:ln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C8D076DD-E5B8-4123-AEB2-E453337D691C}"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0516A22F-D001-D7FC-713D-2F7A34B047AD}"/>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8269496" y="1793080"/>
            <a:ext cx="2996949" cy="2871787"/>
          </a:xfrm>
        </p:spPr>
        <p:txBody>
          <a:bodyPr anchor="ctr">
            <a:normAutofit/>
          </a:bodyPr>
          <a:lstStyle>
            <a:lvl1pPr algn="l">
              <a:lnSpc>
                <a:spcPct val="100000"/>
              </a:lnSpc>
              <a:defRPr sz="3000" b="1">
                <a:solidFill>
                  <a:schemeClr val="dk1"/>
                </a:solidFill>
              </a:defRPr>
            </a:lvl1pPr>
          </a:lstStyle>
          <a:p>
            <a:r>
              <a:rPr lang="en-GB" err="1"/>
              <a:t>Klikk</a:t>
            </a:r>
            <a:r>
              <a:rPr lang="en-GB"/>
              <a:t> for å </a:t>
            </a:r>
            <a:r>
              <a:rPr lang="en-GB" err="1"/>
              <a:t>redigere</a:t>
            </a:r>
            <a:r>
              <a:rPr lang="en-GB"/>
              <a:t> </a:t>
            </a:r>
            <a:r>
              <a:rPr lang="en-GB" err="1"/>
              <a:t>tittelstil</a:t>
            </a:r>
            <a:endParaRPr lang="en-GB"/>
          </a:p>
        </p:txBody>
      </p:sp>
      <p:sp>
        <p:nvSpPr>
          <p:cNvPr id="2" name="Plassholder for tekst 7">
            <a:extLst>
              <a:ext uri="{FF2B5EF4-FFF2-40B4-BE49-F238E27FC236}">
                <a16:creationId xmlns:a16="http://schemas.microsoft.com/office/drawing/2014/main" id="{3BA9CD64-7793-1C0D-3636-B31EE1AF6539}"/>
              </a:ext>
            </a:extLst>
          </p:cNvPr>
          <p:cNvSpPr>
            <a:spLocks noGrp="1"/>
          </p:cNvSpPr>
          <p:nvPr>
            <p:ph type="body" idx="14" hasCustomPrompt="1"/>
          </p:nvPr>
        </p:nvSpPr>
        <p:spPr>
          <a:xfrm>
            <a:off x="388799" y="6224400"/>
            <a:ext cx="244800" cy="303086"/>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en-GB"/>
              <a:t> </a:t>
            </a:r>
          </a:p>
        </p:txBody>
      </p:sp>
    </p:spTree>
    <p:extLst>
      <p:ext uri="{BB962C8B-B14F-4D97-AF65-F5344CB8AC3E}">
        <p14:creationId xmlns:p14="http://schemas.microsoft.com/office/powerpoint/2010/main" val="109269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ontaktside">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351CA257-EF3F-42F8-9EA9-A3FCA63D9BC8}"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8" name="Frihåndsform: figur 17">
            <a:extLst>
              <a:ext uri="{FF2B5EF4-FFF2-40B4-BE49-F238E27FC236}">
                <a16:creationId xmlns:a16="http://schemas.microsoft.com/office/drawing/2014/main" id="{89E13B83-C08B-7C87-4A93-6E3DB7776B0A}"/>
              </a:ext>
            </a:extLst>
          </p:cNvPr>
          <p:cNvSpPr/>
          <p:nvPr userDrawn="1"/>
        </p:nvSpPr>
        <p:spPr>
          <a:xfrm>
            <a:off x="1" y="1653269"/>
            <a:ext cx="10072467" cy="4185443"/>
          </a:xfrm>
          <a:custGeom>
            <a:avLst/>
            <a:gdLst>
              <a:gd name="connsiteX0" fmla="*/ 0 w 10072467"/>
              <a:gd name="connsiteY0" fmla="*/ 0 h 4185443"/>
              <a:gd name="connsiteX1" fmla="*/ 9491276 w 10072467"/>
              <a:gd name="connsiteY1" fmla="*/ 0 h 4185443"/>
              <a:gd name="connsiteX2" fmla="*/ 10072467 w 10072467"/>
              <a:gd name="connsiteY2" fmla="*/ 581191 h 4185443"/>
              <a:gd name="connsiteX3" fmla="*/ 10072467 w 10072467"/>
              <a:gd name="connsiteY3" fmla="*/ 3604252 h 4185443"/>
              <a:gd name="connsiteX4" fmla="*/ 9491276 w 10072467"/>
              <a:gd name="connsiteY4" fmla="*/ 4185443 h 4185443"/>
              <a:gd name="connsiteX5" fmla="*/ 0 w 10072467"/>
              <a:gd name="connsiteY5" fmla="*/ 4185443 h 4185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2467" h="4185443">
                <a:moveTo>
                  <a:pt x="0" y="0"/>
                </a:moveTo>
                <a:lnTo>
                  <a:pt x="9491276" y="0"/>
                </a:lnTo>
                <a:cubicBezTo>
                  <a:pt x="9812259" y="0"/>
                  <a:pt x="10072467" y="260208"/>
                  <a:pt x="10072467" y="581191"/>
                </a:cubicBezTo>
                <a:lnTo>
                  <a:pt x="10072467" y="3604252"/>
                </a:lnTo>
                <a:cubicBezTo>
                  <a:pt x="10072467" y="3925235"/>
                  <a:pt x="9812259" y="4185443"/>
                  <a:pt x="9491276" y="4185443"/>
                </a:cubicBezTo>
                <a:lnTo>
                  <a:pt x="0" y="4185443"/>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2"/>
              </a:solidFill>
            </a:endParaRPr>
          </a:p>
        </p:txBody>
      </p:sp>
      <p:pic>
        <p:nvPicPr>
          <p:cNvPr id="8" name="Graphic 13">
            <a:extLst>
              <a:ext uri="{FF2B5EF4-FFF2-40B4-BE49-F238E27FC236}">
                <a16:creationId xmlns:a16="http://schemas.microsoft.com/office/drawing/2014/main" id="{42E4E9FA-C19B-38E8-B84F-5326FB306FF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4316" y="3898692"/>
            <a:ext cx="173136" cy="173136"/>
          </a:xfrm>
          <a:prstGeom prst="rect">
            <a:avLst/>
          </a:prstGeom>
        </p:spPr>
      </p:pic>
      <p:pic>
        <p:nvPicPr>
          <p:cNvPr id="11" name="Graphic 17">
            <a:extLst>
              <a:ext uri="{FF2B5EF4-FFF2-40B4-BE49-F238E27FC236}">
                <a16:creationId xmlns:a16="http://schemas.microsoft.com/office/drawing/2014/main" id="{CEE09ADF-D0D2-AFC2-0972-FD0346C3F38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53165" y="4215499"/>
            <a:ext cx="154287" cy="154287"/>
          </a:xfrm>
          <a:prstGeom prst="rect">
            <a:avLst/>
          </a:prstGeom>
        </p:spPr>
      </p:pic>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2464905" y="2393110"/>
            <a:ext cx="2557464" cy="255746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2" name="Plassholder for tekst 20">
            <a:extLst>
              <a:ext uri="{FF2B5EF4-FFF2-40B4-BE49-F238E27FC236}">
                <a16:creationId xmlns:a16="http://schemas.microsoft.com/office/drawing/2014/main" id="{4C5CF3DF-2E39-06AA-7A48-4E012F45520E}"/>
              </a:ext>
            </a:extLst>
          </p:cNvPr>
          <p:cNvSpPr>
            <a:spLocks noGrp="1"/>
          </p:cNvSpPr>
          <p:nvPr>
            <p:ph type="body" sz="quarter" idx="14" hasCustomPrompt="1"/>
          </p:nvPr>
        </p:nvSpPr>
        <p:spPr>
          <a:xfrm>
            <a:off x="5529917" y="3046511"/>
            <a:ext cx="3043418" cy="320040"/>
          </a:xfrm>
          <a:prstGeom prst="rect">
            <a:avLst/>
          </a:prstGeom>
        </p:spPr>
        <p:txBody>
          <a:bodyPr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24" name="Plassholder for tekst 20">
            <a:extLst>
              <a:ext uri="{FF2B5EF4-FFF2-40B4-BE49-F238E27FC236}">
                <a16:creationId xmlns:a16="http://schemas.microsoft.com/office/drawing/2014/main" id="{B4C1B020-7F31-BF90-5715-45C1A59AAD33}"/>
              </a:ext>
            </a:extLst>
          </p:cNvPr>
          <p:cNvSpPr>
            <a:spLocks noGrp="1"/>
          </p:cNvSpPr>
          <p:nvPr>
            <p:ph type="body" sz="quarter" idx="15" hasCustomPrompt="1"/>
          </p:nvPr>
        </p:nvSpPr>
        <p:spPr>
          <a:xfrm>
            <a:off x="5529917" y="3416937"/>
            <a:ext cx="2486656"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5832831" y="3883023"/>
            <a:ext cx="2797969"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28" name="Plassholder for tekst 20">
            <a:extLst>
              <a:ext uri="{FF2B5EF4-FFF2-40B4-BE49-F238E27FC236}">
                <a16:creationId xmlns:a16="http://schemas.microsoft.com/office/drawing/2014/main" id="{B87CCA71-DECC-3B39-228A-4083B8E16899}"/>
              </a:ext>
            </a:extLst>
          </p:cNvPr>
          <p:cNvSpPr>
            <a:spLocks noGrp="1"/>
          </p:cNvSpPr>
          <p:nvPr>
            <p:ph type="body" sz="quarter" idx="17" hasCustomPrompt="1"/>
          </p:nvPr>
        </p:nvSpPr>
        <p:spPr>
          <a:xfrm>
            <a:off x="5832830" y="4189694"/>
            <a:ext cx="3173900" cy="215444"/>
          </a:xfrm>
          <a:prstGeom prst="rect">
            <a:avLst/>
          </a:prstGeom>
        </p:spPr>
        <p:txBody>
          <a:bodyPr lIns="0" tIns="0" rIns="0" bIns="0">
            <a:spAutoFit/>
          </a:bodyPr>
          <a:lstStyle>
            <a:lvl1pPr marL="0" indent="0">
              <a:lnSpc>
                <a:spcPct val="100000"/>
              </a:lnSpc>
              <a:buNone/>
              <a:defRPr sz="14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6" name="Rectangle 16">
            <a:extLst>
              <a:ext uri="{FF2B5EF4-FFF2-40B4-BE49-F238E27FC236}">
                <a16:creationId xmlns:a16="http://schemas.microsoft.com/office/drawing/2014/main" id="{8596EE38-37C3-1BF3-9AD4-FAD02804D14C}"/>
              </a:ext>
            </a:extLst>
          </p:cNvPr>
          <p:cNvSpPr/>
          <p:nvPr userDrawn="1"/>
        </p:nvSpPr>
        <p:spPr>
          <a:xfrm>
            <a:off x="9006731" y="4931072"/>
            <a:ext cx="1065737" cy="90764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5467DB-9306-4352-A468-DEB234D8A7FB}"/>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81719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side (2 personer)">
    <p:spTree>
      <p:nvGrpSpPr>
        <p:cNvPr id="1" name=""/>
        <p:cNvGrpSpPr/>
        <p:nvPr/>
      </p:nvGrpSpPr>
      <p:grpSpPr>
        <a:xfrm>
          <a:off x="0" y="0"/>
          <a:ext cx="0" cy="0"/>
          <a:chOff x="0" y="0"/>
          <a:chExt cx="0" cy="0"/>
        </a:xfrm>
      </p:grpSpPr>
      <p:sp>
        <p:nvSpPr>
          <p:cNvPr id="48" name="Frihåndsform: figur 47">
            <a:extLst>
              <a:ext uri="{FF2B5EF4-FFF2-40B4-BE49-F238E27FC236}">
                <a16:creationId xmlns:a16="http://schemas.microsoft.com/office/drawing/2014/main" id="{FA7C3804-6DC3-83AB-1FFC-89CD91592D53}"/>
              </a:ext>
            </a:extLst>
          </p:cNvPr>
          <p:cNvSpPr/>
          <p:nvPr userDrawn="1"/>
        </p:nvSpPr>
        <p:spPr>
          <a:xfrm>
            <a:off x="6378240" y="1789205"/>
            <a:ext cx="5813760" cy="3024795"/>
          </a:xfrm>
          <a:custGeom>
            <a:avLst/>
            <a:gdLst>
              <a:gd name="connsiteX0" fmla="*/ 579672 w 5813760"/>
              <a:gd name="connsiteY0" fmla="*/ 0 h 3024795"/>
              <a:gd name="connsiteX1" fmla="*/ 5813760 w 5813760"/>
              <a:gd name="connsiteY1" fmla="*/ 0 h 3024795"/>
              <a:gd name="connsiteX2" fmla="*/ 5813760 w 5813760"/>
              <a:gd name="connsiteY2" fmla="*/ 3024795 h 3024795"/>
              <a:gd name="connsiteX3" fmla="*/ 579672 w 5813760"/>
              <a:gd name="connsiteY3" fmla="*/ 3024795 h 3024795"/>
              <a:gd name="connsiteX4" fmla="*/ 0 w 5813760"/>
              <a:gd name="connsiteY4" fmla="*/ 2445123 h 3024795"/>
              <a:gd name="connsiteX5" fmla="*/ 0 w 5813760"/>
              <a:gd name="connsiteY5" fmla="*/ 579672 h 3024795"/>
              <a:gd name="connsiteX6" fmla="*/ 579672 w 5813760"/>
              <a:gd name="connsiteY6" fmla="*/ 0 h 302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3760" h="3024795">
                <a:moveTo>
                  <a:pt x="579672" y="0"/>
                </a:moveTo>
                <a:lnTo>
                  <a:pt x="5813760" y="0"/>
                </a:lnTo>
                <a:lnTo>
                  <a:pt x="5813760" y="3024795"/>
                </a:lnTo>
                <a:lnTo>
                  <a:pt x="579672" y="3024795"/>
                </a:lnTo>
                <a:cubicBezTo>
                  <a:pt x="259528" y="3024795"/>
                  <a:pt x="0" y="2765267"/>
                  <a:pt x="0" y="2445123"/>
                </a:cubicBezTo>
                <a:lnTo>
                  <a:pt x="0" y="579672"/>
                </a:lnTo>
                <a:cubicBezTo>
                  <a:pt x="0" y="259528"/>
                  <a:pt x="259528" y="0"/>
                  <a:pt x="579672"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23">
            <a:extLst>
              <a:ext uri="{FF2B5EF4-FFF2-40B4-BE49-F238E27FC236}">
                <a16:creationId xmlns:a16="http://schemas.microsoft.com/office/drawing/2014/main" id="{12A054B2-4C09-DF12-A175-477F9F21C310}"/>
              </a:ext>
            </a:extLst>
          </p:cNvPr>
          <p:cNvSpPr/>
          <p:nvPr userDrawn="1"/>
        </p:nvSpPr>
        <p:spPr>
          <a:xfrm>
            <a:off x="6378240" y="1789205"/>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Frihåndsform: figur 48">
            <a:extLst>
              <a:ext uri="{FF2B5EF4-FFF2-40B4-BE49-F238E27FC236}">
                <a16:creationId xmlns:a16="http://schemas.microsoft.com/office/drawing/2014/main" id="{EBE9AAE6-ADBB-C823-716E-E3A0F4CC4D39}"/>
              </a:ext>
            </a:extLst>
          </p:cNvPr>
          <p:cNvSpPr/>
          <p:nvPr userDrawn="1"/>
        </p:nvSpPr>
        <p:spPr>
          <a:xfrm>
            <a:off x="39794" y="1789205"/>
            <a:ext cx="5913232" cy="2993810"/>
          </a:xfrm>
          <a:custGeom>
            <a:avLst/>
            <a:gdLst>
              <a:gd name="connsiteX0" fmla="*/ 0 w 5913232"/>
              <a:gd name="connsiteY0" fmla="*/ 0 h 2993810"/>
              <a:gd name="connsiteX1" fmla="*/ 5337852 w 5913232"/>
              <a:gd name="connsiteY1" fmla="*/ 0 h 2993810"/>
              <a:gd name="connsiteX2" fmla="*/ 5913232 w 5913232"/>
              <a:gd name="connsiteY2" fmla="*/ 575380 h 2993810"/>
              <a:gd name="connsiteX3" fmla="*/ 5913232 w 5913232"/>
              <a:gd name="connsiteY3" fmla="*/ 2418430 h 2993810"/>
              <a:gd name="connsiteX4" fmla="*/ 5337852 w 5913232"/>
              <a:gd name="connsiteY4" fmla="*/ 2993810 h 2993810"/>
              <a:gd name="connsiteX5" fmla="*/ 0 w 5913232"/>
              <a:gd name="connsiteY5" fmla="*/ 2993810 h 299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3232" h="2993810">
                <a:moveTo>
                  <a:pt x="0" y="0"/>
                </a:moveTo>
                <a:lnTo>
                  <a:pt x="5337852" y="0"/>
                </a:lnTo>
                <a:cubicBezTo>
                  <a:pt x="5655626" y="0"/>
                  <a:pt x="5913232" y="257606"/>
                  <a:pt x="5913232" y="575380"/>
                </a:cubicBezTo>
                <a:lnTo>
                  <a:pt x="5913232" y="2418430"/>
                </a:lnTo>
                <a:cubicBezTo>
                  <a:pt x="5913232" y="2736204"/>
                  <a:pt x="5655626" y="2993810"/>
                  <a:pt x="5337852" y="2993810"/>
                </a:cubicBezTo>
                <a:lnTo>
                  <a:pt x="0" y="29938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3" name="Graphic 39">
            <a:extLst>
              <a:ext uri="{FF2B5EF4-FFF2-40B4-BE49-F238E27FC236}">
                <a16:creationId xmlns:a16="http://schemas.microsoft.com/office/drawing/2014/main" id="{740948C4-B531-C7B5-F657-B9F5C95D2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07527" y="3531880"/>
            <a:ext cx="173136" cy="173136"/>
          </a:xfrm>
          <a:prstGeom prst="rect">
            <a:avLst/>
          </a:prstGeom>
        </p:spPr>
      </p:pic>
      <p:pic>
        <p:nvPicPr>
          <p:cNvPr id="16" name="Graphic 42">
            <a:extLst>
              <a:ext uri="{FF2B5EF4-FFF2-40B4-BE49-F238E27FC236}">
                <a16:creationId xmlns:a16="http://schemas.microsoft.com/office/drawing/2014/main" id="{E5778640-711C-6945-CBCB-661B124C2E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6376" y="3848687"/>
            <a:ext cx="154287" cy="154287"/>
          </a:xfrm>
          <a:prstGeom prst="rect">
            <a:avLst/>
          </a:prstGeom>
        </p:spPr>
      </p:pic>
      <p:pic>
        <p:nvPicPr>
          <p:cNvPr id="23" name="Graphic 48">
            <a:extLst>
              <a:ext uri="{FF2B5EF4-FFF2-40B4-BE49-F238E27FC236}">
                <a16:creationId xmlns:a16="http://schemas.microsoft.com/office/drawing/2014/main" id="{2DA241DB-ADDA-9790-C723-E0D6C50E48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73602" y="3562865"/>
            <a:ext cx="173136" cy="173136"/>
          </a:xfrm>
          <a:prstGeom prst="rect">
            <a:avLst/>
          </a:prstGeom>
        </p:spPr>
      </p:pic>
      <p:pic>
        <p:nvPicPr>
          <p:cNvPr id="27" name="Graphic 50">
            <a:extLst>
              <a:ext uri="{FF2B5EF4-FFF2-40B4-BE49-F238E27FC236}">
                <a16:creationId xmlns:a16="http://schemas.microsoft.com/office/drawing/2014/main" id="{572F327E-FBEB-9325-54B3-D76C24FFBE3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92451" y="3879672"/>
            <a:ext cx="154287" cy="154287"/>
          </a:xfrm>
          <a:prstGeom prst="rect">
            <a:avLst/>
          </a:prstGeom>
        </p:spPr>
      </p:pic>
      <p:sp>
        <p:nvSpPr>
          <p:cNvPr id="31" name="Oval 25">
            <a:extLst>
              <a:ext uri="{FF2B5EF4-FFF2-40B4-BE49-F238E27FC236}">
                <a16:creationId xmlns:a16="http://schemas.microsoft.com/office/drawing/2014/main" id="{6E48BCD6-EB23-4D8C-2CE2-E7C2F1F44CD7}"/>
              </a:ext>
            </a:extLst>
          </p:cNvPr>
          <p:cNvSpPr/>
          <p:nvPr userDrawn="1"/>
        </p:nvSpPr>
        <p:spPr>
          <a:xfrm>
            <a:off x="806285" y="2314353"/>
            <a:ext cx="1832384" cy="1832384"/>
          </a:xfrm>
          <a:prstGeom prst="ellipse">
            <a:avLst/>
          </a:prstGeom>
          <a:blipFill dpi="0" rotWithShape="1">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rcRect/>
            <a:tile tx="-889000" ty="0" sx="47000" sy="4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F27C42FC-F0E0-42AC-AF16-B11FCE61543C}"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0" name="Plassholder for bilde 19">
            <a:extLst>
              <a:ext uri="{FF2B5EF4-FFF2-40B4-BE49-F238E27FC236}">
                <a16:creationId xmlns:a16="http://schemas.microsoft.com/office/drawing/2014/main" id="{3D070A01-3401-6D69-FE5A-B81CD6BB1F5A}"/>
              </a:ext>
            </a:extLst>
          </p:cNvPr>
          <p:cNvSpPr>
            <a:spLocks noGrp="1"/>
          </p:cNvSpPr>
          <p:nvPr>
            <p:ph type="pic" sz="quarter" idx="13"/>
          </p:nvPr>
        </p:nvSpPr>
        <p:spPr>
          <a:xfrm>
            <a:off x="806285" y="231435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3206043" y="3516211"/>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6" name="Plassholder for bilde 19">
            <a:extLst>
              <a:ext uri="{FF2B5EF4-FFF2-40B4-BE49-F238E27FC236}">
                <a16:creationId xmlns:a16="http://schemas.microsoft.com/office/drawing/2014/main" id="{8F2A9364-8C8F-2D3D-4025-6289396C92AE}"/>
              </a:ext>
            </a:extLst>
          </p:cNvPr>
          <p:cNvSpPr>
            <a:spLocks noGrp="1"/>
          </p:cNvSpPr>
          <p:nvPr>
            <p:ph type="pic" sz="quarter" idx="18"/>
          </p:nvPr>
        </p:nvSpPr>
        <p:spPr>
          <a:xfrm>
            <a:off x="6661761" y="2339108"/>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2903127" y="2657569"/>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2903128" y="3022948"/>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3206044" y="3822882"/>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sp>
        <p:nvSpPr>
          <p:cNvPr id="44" name="Plassholder for tekst 20">
            <a:extLst>
              <a:ext uri="{FF2B5EF4-FFF2-40B4-BE49-F238E27FC236}">
                <a16:creationId xmlns:a16="http://schemas.microsoft.com/office/drawing/2014/main" id="{E9A4104F-F4F7-6661-6D43-208FF27304A0}"/>
              </a:ext>
            </a:extLst>
          </p:cNvPr>
          <p:cNvSpPr>
            <a:spLocks noGrp="1"/>
          </p:cNvSpPr>
          <p:nvPr>
            <p:ph type="body" sz="quarter" idx="19" hasCustomPrompt="1"/>
          </p:nvPr>
        </p:nvSpPr>
        <p:spPr>
          <a:xfrm>
            <a:off x="9060495" y="3547196"/>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45" name="Plassholder for tekst 20">
            <a:extLst>
              <a:ext uri="{FF2B5EF4-FFF2-40B4-BE49-F238E27FC236}">
                <a16:creationId xmlns:a16="http://schemas.microsoft.com/office/drawing/2014/main" id="{8BE3A450-F2C1-370C-9D6F-EB02543888A0}"/>
              </a:ext>
            </a:extLst>
          </p:cNvPr>
          <p:cNvSpPr>
            <a:spLocks noGrp="1"/>
          </p:cNvSpPr>
          <p:nvPr>
            <p:ph type="body" sz="quarter" idx="20" hasCustomPrompt="1"/>
          </p:nvPr>
        </p:nvSpPr>
        <p:spPr>
          <a:xfrm>
            <a:off x="8757579" y="2688554"/>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46" name="Plassholder for tekst 20">
            <a:extLst>
              <a:ext uri="{FF2B5EF4-FFF2-40B4-BE49-F238E27FC236}">
                <a16:creationId xmlns:a16="http://schemas.microsoft.com/office/drawing/2014/main" id="{2D97BB30-8712-1948-55A7-076BFD64CFE5}"/>
              </a:ext>
            </a:extLst>
          </p:cNvPr>
          <p:cNvSpPr>
            <a:spLocks noGrp="1"/>
          </p:cNvSpPr>
          <p:nvPr>
            <p:ph type="body" sz="quarter" idx="21" hasCustomPrompt="1"/>
          </p:nvPr>
        </p:nvSpPr>
        <p:spPr>
          <a:xfrm>
            <a:off x="8757580" y="3053933"/>
            <a:ext cx="2563661"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47" name="Plassholder for tekst 20">
            <a:extLst>
              <a:ext uri="{FF2B5EF4-FFF2-40B4-BE49-F238E27FC236}">
                <a16:creationId xmlns:a16="http://schemas.microsoft.com/office/drawing/2014/main" id="{249B5532-D221-18C4-01F7-2971E97C9111}"/>
              </a:ext>
            </a:extLst>
          </p:cNvPr>
          <p:cNvSpPr>
            <a:spLocks noGrp="1"/>
          </p:cNvSpPr>
          <p:nvPr>
            <p:ph type="body" sz="quarter" idx="22" hasCustomPrompt="1"/>
          </p:nvPr>
        </p:nvSpPr>
        <p:spPr>
          <a:xfrm>
            <a:off x="9060496" y="3853867"/>
            <a:ext cx="2260746"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 name="Picture 6">
            <a:extLst>
              <a:ext uri="{FF2B5EF4-FFF2-40B4-BE49-F238E27FC236}">
                <a16:creationId xmlns:a16="http://schemas.microsoft.com/office/drawing/2014/main" id="{C643965C-60A9-A8A2-CAB9-F746124A534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7358448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side (3 personer)">
    <p:spTree>
      <p:nvGrpSpPr>
        <p:cNvPr id="1" name=""/>
        <p:cNvGrpSpPr/>
        <p:nvPr/>
      </p:nvGrpSpPr>
      <p:grpSpPr>
        <a:xfrm>
          <a:off x="0" y="0"/>
          <a:ext cx="0" cy="0"/>
          <a:chOff x="0" y="0"/>
          <a:chExt cx="0" cy="0"/>
        </a:xfrm>
      </p:grpSpPr>
      <p:sp>
        <p:nvSpPr>
          <p:cNvPr id="6" name="Frihåndsform: figur 5">
            <a:extLst>
              <a:ext uri="{FF2B5EF4-FFF2-40B4-BE49-F238E27FC236}">
                <a16:creationId xmlns:a16="http://schemas.microsoft.com/office/drawing/2014/main" id="{C06C8346-EE4D-E639-F3A6-0964A0B73FF6}"/>
              </a:ext>
            </a:extLst>
          </p:cNvPr>
          <p:cNvSpPr/>
          <p:nvPr userDrawn="1"/>
        </p:nvSpPr>
        <p:spPr>
          <a:xfrm>
            <a:off x="1157317"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rihåndsform: figur 6">
            <a:extLst>
              <a:ext uri="{FF2B5EF4-FFF2-40B4-BE49-F238E27FC236}">
                <a16:creationId xmlns:a16="http://schemas.microsoft.com/office/drawing/2014/main" id="{086AEAEA-927F-B9F3-B086-B38F3343F3C6}"/>
              </a:ext>
            </a:extLst>
          </p:cNvPr>
          <p:cNvSpPr/>
          <p:nvPr userDrawn="1"/>
        </p:nvSpPr>
        <p:spPr>
          <a:xfrm>
            <a:off x="4504250"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rihåndsform: figur 7">
            <a:extLst>
              <a:ext uri="{FF2B5EF4-FFF2-40B4-BE49-F238E27FC236}">
                <a16:creationId xmlns:a16="http://schemas.microsoft.com/office/drawing/2014/main" id="{C7103DAC-123A-1175-57DA-A64FB3ADA1F1}"/>
              </a:ext>
            </a:extLst>
          </p:cNvPr>
          <p:cNvSpPr/>
          <p:nvPr userDrawn="1"/>
        </p:nvSpPr>
        <p:spPr>
          <a:xfrm>
            <a:off x="7860783" y="1789204"/>
            <a:ext cx="3173900" cy="5068796"/>
          </a:xfrm>
          <a:custGeom>
            <a:avLst/>
            <a:gdLst>
              <a:gd name="connsiteX0" fmla="*/ 440728 w 3173900"/>
              <a:gd name="connsiteY0" fmla="*/ 0 h 5068796"/>
              <a:gd name="connsiteX1" fmla="*/ 2733172 w 3173900"/>
              <a:gd name="connsiteY1" fmla="*/ 0 h 5068796"/>
              <a:gd name="connsiteX2" fmla="*/ 3173900 w 3173900"/>
              <a:gd name="connsiteY2" fmla="*/ 440728 h 5068796"/>
              <a:gd name="connsiteX3" fmla="*/ 3173900 w 3173900"/>
              <a:gd name="connsiteY3" fmla="*/ 5068796 h 5068796"/>
              <a:gd name="connsiteX4" fmla="*/ 0 w 3173900"/>
              <a:gd name="connsiteY4" fmla="*/ 5068796 h 5068796"/>
              <a:gd name="connsiteX5" fmla="*/ 0 w 3173900"/>
              <a:gd name="connsiteY5" fmla="*/ 440728 h 5068796"/>
              <a:gd name="connsiteX6" fmla="*/ 440728 w 3173900"/>
              <a:gd name="connsiteY6" fmla="*/ 0 h 50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900" h="5068796">
                <a:moveTo>
                  <a:pt x="440728" y="0"/>
                </a:moveTo>
                <a:lnTo>
                  <a:pt x="2733172" y="0"/>
                </a:lnTo>
                <a:cubicBezTo>
                  <a:pt x="2976579" y="0"/>
                  <a:pt x="3173900" y="197321"/>
                  <a:pt x="3173900" y="440728"/>
                </a:cubicBezTo>
                <a:lnTo>
                  <a:pt x="3173900" y="5068796"/>
                </a:lnTo>
                <a:lnTo>
                  <a:pt x="0" y="5068796"/>
                </a:lnTo>
                <a:lnTo>
                  <a:pt x="0" y="440728"/>
                </a:lnTo>
                <a:cubicBezTo>
                  <a:pt x="0" y="197321"/>
                  <a:pt x="197321" y="0"/>
                  <a:pt x="440728" y="0"/>
                </a:cubicBez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Plassholder for dato 1">
            <a:extLst>
              <a:ext uri="{FF2B5EF4-FFF2-40B4-BE49-F238E27FC236}">
                <a16:creationId xmlns:a16="http://schemas.microsoft.com/office/drawing/2014/main" id="{B4B75683-EC70-BF42-F9FE-FADD5A4A07FF}"/>
              </a:ext>
            </a:extLst>
          </p:cNvPr>
          <p:cNvSpPr>
            <a:spLocks noGrp="1"/>
          </p:cNvSpPr>
          <p:nvPr>
            <p:ph type="dt" sz="half" idx="10"/>
          </p:nvPr>
        </p:nvSpPr>
        <p:spPr/>
        <p:txBody>
          <a:bodyPr/>
          <a:lstStyle/>
          <a:p>
            <a:fld id="{493D6555-6197-4362-8104-793DB2D6CF4D}" type="datetime1">
              <a:rPr lang="en-GB" smtClean="0"/>
              <a:t>08/11/2024</a:t>
            </a:fld>
            <a:endParaRPr lang="en-GB"/>
          </a:p>
        </p:txBody>
      </p:sp>
      <p:sp>
        <p:nvSpPr>
          <p:cNvPr id="3" name="Plassholder for bunntekst 2">
            <a:extLst>
              <a:ext uri="{FF2B5EF4-FFF2-40B4-BE49-F238E27FC236}">
                <a16:creationId xmlns:a16="http://schemas.microsoft.com/office/drawing/2014/main" id="{74B99E1E-CDED-28A5-33E1-E18EFC87E50C}"/>
              </a:ext>
            </a:extLst>
          </p:cNvPr>
          <p:cNvSpPr>
            <a:spLocks noGrp="1"/>
          </p:cNvSpPr>
          <p:nvPr>
            <p:ph type="ftr" sz="quarter" idx="11"/>
          </p:nvPr>
        </p:nvSpPr>
        <p:spPr/>
        <p:txBody>
          <a:bodyPr/>
          <a:lstStyle/>
          <a:p>
            <a:endParaRPr lang="en-GB"/>
          </a:p>
        </p:txBody>
      </p:sp>
      <p:sp>
        <p:nvSpPr>
          <p:cNvPr id="4" name="Plassholder for lysbildenummer 3">
            <a:extLst>
              <a:ext uri="{FF2B5EF4-FFF2-40B4-BE49-F238E27FC236}">
                <a16:creationId xmlns:a16="http://schemas.microsoft.com/office/drawing/2014/main" id="{21AB0680-1336-E19C-891D-52D437B6CDAF}"/>
              </a:ext>
            </a:extLst>
          </p:cNvPr>
          <p:cNvSpPr>
            <a:spLocks noGrp="1"/>
          </p:cNvSpPr>
          <p:nvPr>
            <p:ph type="sldNum" sz="quarter" idx="12"/>
          </p:nvPr>
        </p:nvSpPr>
        <p:spPr/>
        <p:txBody>
          <a:bodyPr/>
          <a:lstStyle/>
          <a:p>
            <a:fld id="{431395A8-EFA2-4C09-BFB9-F80178931A29}" type="slidenum">
              <a:rPr lang="en-GB" smtClean="0"/>
              <a:t>‹#›</a:t>
            </a:fld>
            <a:endParaRPr lang="en-GB"/>
          </a:p>
        </p:txBody>
      </p:sp>
      <p:sp>
        <p:nvSpPr>
          <p:cNvPr id="17" name="Tittel 15">
            <a:extLst>
              <a:ext uri="{FF2B5EF4-FFF2-40B4-BE49-F238E27FC236}">
                <a16:creationId xmlns:a16="http://schemas.microsoft.com/office/drawing/2014/main" id="{AD1322DD-FBD2-2711-85FA-961FBD6D6B1C}"/>
              </a:ext>
            </a:extLst>
          </p:cNvPr>
          <p:cNvSpPr>
            <a:spLocks noGrp="1"/>
          </p:cNvSpPr>
          <p:nvPr>
            <p:ph type="title"/>
          </p:nvPr>
        </p:nvSpPr>
        <p:spPr>
          <a:xfrm>
            <a:off x="989264" y="387520"/>
            <a:ext cx="9940674" cy="923330"/>
          </a:xfrm>
        </p:spPr>
        <p:txBody>
          <a:bodyPr/>
          <a:lstStyle/>
          <a:p>
            <a:r>
              <a:rPr lang="en-GB" err="1"/>
              <a:t>Klikk</a:t>
            </a:r>
            <a:r>
              <a:rPr lang="en-GB"/>
              <a:t> for å </a:t>
            </a:r>
            <a:r>
              <a:rPr lang="en-GB" err="1"/>
              <a:t>redigere</a:t>
            </a:r>
            <a:r>
              <a:rPr lang="en-GB"/>
              <a:t> </a:t>
            </a:r>
            <a:r>
              <a:rPr lang="en-GB" err="1"/>
              <a:t>tittelstil</a:t>
            </a:r>
            <a:endParaRPr lang="en-GB"/>
          </a:p>
        </p:txBody>
      </p:sp>
      <p:sp>
        <p:nvSpPr>
          <p:cNvPr id="26" name="Plassholder for tekst 20">
            <a:extLst>
              <a:ext uri="{FF2B5EF4-FFF2-40B4-BE49-F238E27FC236}">
                <a16:creationId xmlns:a16="http://schemas.microsoft.com/office/drawing/2014/main" id="{BF756462-9DAB-3DBE-1928-A90DE8596D55}"/>
              </a:ext>
            </a:extLst>
          </p:cNvPr>
          <p:cNvSpPr>
            <a:spLocks noGrp="1"/>
          </p:cNvSpPr>
          <p:nvPr>
            <p:ph type="body" sz="quarter" idx="16" hasCustomPrompt="1"/>
          </p:nvPr>
        </p:nvSpPr>
        <p:spPr>
          <a:xfrm>
            <a:off x="1794509"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7" name="Plassholder for tekst 20">
            <a:extLst>
              <a:ext uri="{FF2B5EF4-FFF2-40B4-BE49-F238E27FC236}">
                <a16:creationId xmlns:a16="http://schemas.microsoft.com/office/drawing/2014/main" id="{A6165EDF-2B07-5CCB-20E3-8AB331F40718}"/>
              </a:ext>
            </a:extLst>
          </p:cNvPr>
          <p:cNvSpPr>
            <a:spLocks noGrp="1"/>
          </p:cNvSpPr>
          <p:nvPr>
            <p:ph type="body" sz="quarter" idx="14" hasCustomPrompt="1"/>
          </p:nvPr>
        </p:nvSpPr>
        <p:spPr>
          <a:xfrm>
            <a:off x="1491594"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8" name="Plassholder for tekst 20">
            <a:extLst>
              <a:ext uri="{FF2B5EF4-FFF2-40B4-BE49-F238E27FC236}">
                <a16:creationId xmlns:a16="http://schemas.microsoft.com/office/drawing/2014/main" id="{7B361DE2-0B4F-8945-A1AA-C1A281473EF1}"/>
              </a:ext>
            </a:extLst>
          </p:cNvPr>
          <p:cNvSpPr>
            <a:spLocks noGrp="1"/>
          </p:cNvSpPr>
          <p:nvPr>
            <p:ph type="body" sz="quarter" idx="15" hasCustomPrompt="1"/>
          </p:nvPr>
        </p:nvSpPr>
        <p:spPr>
          <a:xfrm>
            <a:off x="1491595"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9" name="Plassholder for tekst 20">
            <a:extLst>
              <a:ext uri="{FF2B5EF4-FFF2-40B4-BE49-F238E27FC236}">
                <a16:creationId xmlns:a16="http://schemas.microsoft.com/office/drawing/2014/main" id="{89689B06-9F4A-1C89-B08C-957C8E63C358}"/>
              </a:ext>
            </a:extLst>
          </p:cNvPr>
          <p:cNvSpPr>
            <a:spLocks noGrp="1"/>
          </p:cNvSpPr>
          <p:nvPr>
            <p:ph type="body" sz="quarter" idx="17" hasCustomPrompt="1"/>
          </p:nvPr>
        </p:nvSpPr>
        <p:spPr>
          <a:xfrm>
            <a:off x="1794509"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10" name="Graphic 39">
            <a:extLst>
              <a:ext uri="{FF2B5EF4-FFF2-40B4-BE49-F238E27FC236}">
                <a16:creationId xmlns:a16="http://schemas.microsoft.com/office/drawing/2014/main" id="{D2617606-9758-2A66-D407-CB5E5A67EA2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5994" y="5054769"/>
            <a:ext cx="173136" cy="173136"/>
          </a:xfrm>
          <a:prstGeom prst="rect">
            <a:avLst/>
          </a:prstGeom>
        </p:spPr>
      </p:pic>
      <p:pic>
        <p:nvPicPr>
          <p:cNvPr id="14" name="Graphic 42">
            <a:extLst>
              <a:ext uri="{FF2B5EF4-FFF2-40B4-BE49-F238E27FC236}">
                <a16:creationId xmlns:a16="http://schemas.microsoft.com/office/drawing/2014/main" id="{475CE9FE-5C80-21EE-130F-D92DB64F26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14843" y="5371576"/>
            <a:ext cx="154287" cy="154287"/>
          </a:xfrm>
          <a:prstGeom prst="rect">
            <a:avLst/>
          </a:prstGeom>
        </p:spPr>
      </p:pic>
      <p:sp>
        <p:nvSpPr>
          <p:cNvPr id="15" name="Rectangle 30">
            <a:extLst>
              <a:ext uri="{FF2B5EF4-FFF2-40B4-BE49-F238E27FC236}">
                <a16:creationId xmlns:a16="http://schemas.microsoft.com/office/drawing/2014/main" id="{2D4B8E18-893B-F911-FD7A-6163812C9B25}"/>
              </a:ext>
            </a:extLst>
          </p:cNvPr>
          <p:cNvSpPr/>
          <p:nvPr userDrawn="1"/>
        </p:nvSpPr>
        <p:spPr>
          <a:xfrm>
            <a:off x="3727086"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lassholder for bilde 19">
            <a:extLst>
              <a:ext uri="{FF2B5EF4-FFF2-40B4-BE49-F238E27FC236}">
                <a16:creationId xmlns:a16="http://schemas.microsoft.com/office/drawing/2014/main" id="{92B4E7E4-C76B-D12D-69E0-9CFFE40E8E9A}"/>
              </a:ext>
            </a:extLst>
          </p:cNvPr>
          <p:cNvSpPr>
            <a:spLocks noGrp="1"/>
          </p:cNvSpPr>
          <p:nvPr>
            <p:ph type="pic" sz="quarter" idx="13"/>
          </p:nvPr>
        </p:nvSpPr>
        <p:spPr>
          <a:xfrm>
            <a:off x="1491595"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29" name="Plassholder for tekst 20">
            <a:extLst>
              <a:ext uri="{FF2B5EF4-FFF2-40B4-BE49-F238E27FC236}">
                <a16:creationId xmlns:a16="http://schemas.microsoft.com/office/drawing/2014/main" id="{D40D5480-9DC0-3C1F-857D-6D5E6E23FF24}"/>
              </a:ext>
            </a:extLst>
          </p:cNvPr>
          <p:cNvSpPr>
            <a:spLocks noGrp="1"/>
          </p:cNvSpPr>
          <p:nvPr>
            <p:ph type="body" sz="quarter" idx="18" hasCustomPrompt="1"/>
          </p:nvPr>
        </p:nvSpPr>
        <p:spPr>
          <a:xfrm>
            <a:off x="5141442"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30" name="Plassholder for tekst 20">
            <a:extLst>
              <a:ext uri="{FF2B5EF4-FFF2-40B4-BE49-F238E27FC236}">
                <a16:creationId xmlns:a16="http://schemas.microsoft.com/office/drawing/2014/main" id="{6D04F618-BB19-B62B-DBEA-7B722F64DAA8}"/>
              </a:ext>
            </a:extLst>
          </p:cNvPr>
          <p:cNvSpPr>
            <a:spLocks noGrp="1"/>
          </p:cNvSpPr>
          <p:nvPr>
            <p:ph type="body" sz="quarter" idx="19" hasCustomPrompt="1"/>
          </p:nvPr>
        </p:nvSpPr>
        <p:spPr>
          <a:xfrm>
            <a:off x="4838527"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32" name="Plassholder for tekst 20">
            <a:extLst>
              <a:ext uri="{FF2B5EF4-FFF2-40B4-BE49-F238E27FC236}">
                <a16:creationId xmlns:a16="http://schemas.microsoft.com/office/drawing/2014/main" id="{1CC2DA1F-213B-9A8E-4E2C-52001A3E7E0C}"/>
              </a:ext>
            </a:extLst>
          </p:cNvPr>
          <p:cNvSpPr>
            <a:spLocks noGrp="1"/>
          </p:cNvSpPr>
          <p:nvPr>
            <p:ph type="body" sz="quarter" idx="20" hasCustomPrompt="1"/>
          </p:nvPr>
        </p:nvSpPr>
        <p:spPr>
          <a:xfrm>
            <a:off x="4838528"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33" name="Plassholder for tekst 20">
            <a:extLst>
              <a:ext uri="{FF2B5EF4-FFF2-40B4-BE49-F238E27FC236}">
                <a16:creationId xmlns:a16="http://schemas.microsoft.com/office/drawing/2014/main" id="{4EE96024-1968-7D2F-5987-AEE5DE88BCA9}"/>
              </a:ext>
            </a:extLst>
          </p:cNvPr>
          <p:cNvSpPr>
            <a:spLocks noGrp="1"/>
          </p:cNvSpPr>
          <p:nvPr>
            <p:ph type="body" sz="quarter" idx="21" hasCustomPrompt="1"/>
          </p:nvPr>
        </p:nvSpPr>
        <p:spPr>
          <a:xfrm>
            <a:off x="5141442"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34" name="Graphic 39">
            <a:extLst>
              <a:ext uri="{FF2B5EF4-FFF2-40B4-BE49-F238E27FC236}">
                <a16:creationId xmlns:a16="http://schemas.microsoft.com/office/drawing/2014/main" id="{79B99A30-D854-5492-A231-80812845C8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927" y="5054769"/>
            <a:ext cx="173136" cy="173136"/>
          </a:xfrm>
          <a:prstGeom prst="rect">
            <a:avLst/>
          </a:prstGeom>
        </p:spPr>
      </p:pic>
      <p:pic>
        <p:nvPicPr>
          <p:cNvPr id="35" name="Graphic 42">
            <a:extLst>
              <a:ext uri="{FF2B5EF4-FFF2-40B4-BE49-F238E27FC236}">
                <a16:creationId xmlns:a16="http://schemas.microsoft.com/office/drawing/2014/main" id="{ACFD3814-1504-B9D2-E149-05D99C3FC3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1776" y="5371576"/>
            <a:ext cx="154287" cy="154287"/>
          </a:xfrm>
          <a:prstGeom prst="rect">
            <a:avLst/>
          </a:prstGeom>
        </p:spPr>
      </p:pic>
      <p:sp>
        <p:nvSpPr>
          <p:cNvPr id="40" name="Rectangle 30">
            <a:extLst>
              <a:ext uri="{FF2B5EF4-FFF2-40B4-BE49-F238E27FC236}">
                <a16:creationId xmlns:a16="http://schemas.microsoft.com/office/drawing/2014/main" id="{62C7A0D4-9383-2F5C-BDE0-9A1512EFA1F1}"/>
              </a:ext>
            </a:extLst>
          </p:cNvPr>
          <p:cNvSpPr/>
          <p:nvPr userDrawn="1"/>
        </p:nvSpPr>
        <p:spPr>
          <a:xfrm>
            <a:off x="7074019"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lassholder for bilde 19">
            <a:extLst>
              <a:ext uri="{FF2B5EF4-FFF2-40B4-BE49-F238E27FC236}">
                <a16:creationId xmlns:a16="http://schemas.microsoft.com/office/drawing/2014/main" id="{5A89DDC9-7EA2-BE7D-9A7F-357C277DBA58}"/>
              </a:ext>
            </a:extLst>
          </p:cNvPr>
          <p:cNvSpPr>
            <a:spLocks noGrp="1"/>
          </p:cNvSpPr>
          <p:nvPr>
            <p:ph type="pic" sz="quarter" idx="22"/>
          </p:nvPr>
        </p:nvSpPr>
        <p:spPr>
          <a:xfrm>
            <a:off x="4838528"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sp>
        <p:nvSpPr>
          <p:cNvPr id="58" name="Plassholder for tekst 20">
            <a:extLst>
              <a:ext uri="{FF2B5EF4-FFF2-40B4-BE49-F238E27FC236}">
                <a16:creationId xmlns:a16="http://schemas.microsoft.com/office/drawing/2014/main" id="{425039A5-3273-156E-FFA9-E1DCE1F1F43D}"/>
              </a:ext>
            </a:extLst>
          </p:cNvPr>
          <p:cNvSpPr>
            <a:spLocks noGrp="1"/>
          </p:cNvSpPr>
          <p:nvPr>
            <p:ph type="body" sz="quarter" idx="23" hasCustomPrompt="1"/>
          </p:nvPr>
        </p:nvSpPr>
        <p:spPr>
          <a:xfrm>
            <a:off x="8497975" y="5039100"/>
            <a:ext cx="2260747"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Mobil </a:t>
            </a:r>
          </a:p>
        </p:txBody>
      </p:sp>
      <p:sp>
        <p:nvSpPr>
          <p:cNvPr id="59" name="Plassholder for tekst 20">
            <a:extLst>
              <a:ext uri="{FF2B5EF4-FFF2-40B4-BE49-F238E27FC236}">
                <a16:creationId xmlns:a16="http://schemas.microsoft.com/office/drawing/2014/main" id="{DE8F7546-B69A-8893-1571-B605E65CA3CD}"/>
              </a:ext>
            </a:extLst>
          </p:cNvPr>
          <p:cNvSpPr>
            <a:spLocks noGrp="1"/>
          </p:cNvSpPr>
          <p:nvPr>
            <p:ph type="body" sz="quarter" idx="24" hasCustomPrompt="1"/>
          </p:nvPr>
        </p:nvSpPr>
        <p:spPr>
          <a:xfrm>
            <a:off x="8195060" y="4180457"/>
            <a:ext cx="2563663" cy="307777"/>
          </a:xfrm>
          <a:prstGeom prst="rect">
            <a:avLst/>
          </a:prstGeom>
        </p:spPr>
        <p:txBody>
          <a:bodyPr wrap="square" lIns="0" tIns="0" rIns="0" bIns="0">
            <a:spAutoFit/>
          </a:bodyPr>
          <a:lstStyle>
            <a:lvl1pPr marL="0" indent="0">
              <a:lnSpc>
                <a:spcPct val="100000"/>
              </a:lnSpc>
              <a:buNone/>
              <a:defRPr sz="2000" b="1">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Navn</a:t>
            </a:r>
            <a:r>
              <a:rPr lang="en-GB"/>
              <a:t> </a:t>
            </a:r>
            <a:r>
              <a:rPr lang="en-GB" err="1"/>
              <a:t>Etternavn</a:t>
            </a:r>
            <a:endParaRPr lang="en-GB"/>
          </a:p>
        </p:txBody>
      </p:sp>
      <p:sp>
        <p:nvSpPr>
          <p:cNvPr id="60" name="Plassholder for tekst 20">
            <a:extLst>
              <a:ext uri="{FF2B5EF4-FFF2-40B4-BE49-F238E27FC236}">
                <a16:creationId xmlns:a16="http://schemas.microsoft.com/office/drawing/2014/main" id="{CD94AD50-7150-F00C-B1AC-E48F1277F102}"/>
              </a:ext>
            </a:extLst>
          </p:cNvPr>
          <p:cNvSpPr>
            <a:spLocks noGrp="1"/>
          </p:cNvSpPr>
          <p:nvPr>
            <p:ph type="body" sz="quarter" idx="25" hasCustomPrompt="1"/>
          </p:nvPr>
        </p:nvSpPr>
        <p:spPr>
          <a:xfrm>
            <a:off x="8195061" y="4545837"/>
            <a:ext cx="2563663" cy="192360"/>
          </a:xfrm>
          <a:prstGeom prst="rect">
            <a:avLst/>
          </a:prstGeom>
        </p:spPr>
        <p:txBody>
          <a:bodyPr wrap="square" lIns="0" tIns="0" rIns="0" bIns="0">
            <a:spAutoFit/>
          </a:bodyPr>
          <a:lstStyle>
            <a:lvl1pPr marL="0" indent="0">
              <a:lnSpc>
                <a:spcPct val="100000"/>
              </a:lnSpc>
              <a:buNone/>
              <a:defRPr sz="125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err="1"/>
              <a:t>Tittel</a:t>
            </a:r>
            <a:endParaRPr lang="en-GB"/>
          </a:p>
        </p:txBody>
      </p:sp>
      <p:sp>
        <p:nvSpPr>
          <p:cNvPr id="61" name="Plassholder for tekst 20">
            <a:extLst>
              <a:ext uri="{FF2B5EF4-FFF2-40B4-BE49-F238E27FC236}">
                <a16:creationId xmlns:a16="http://schemas.microsoft.com/office/drawing/2014/main" id="{7407918F-7B93-9237-B620-6E641944B385}"/>
              </a:ext>
            </a:extLst>
          </p:cNvPr>
          <p:cNvSpPr>
            <a:spLocks noGrp="1"/>
          </p:cNvSpPr>
          <p:nvPr>
            <p:ph type="body" sz="quarter" idx="26" hasCustomPrompt="1"/>
          </p:nvPr>
        </p:nvSpPr>
        <p:spPr>
          <a:xfrm>
            <a:off x="8497975" y="5345771"/>
            <a:ext cx="2260749" cy="184666"/>
          </a:xfrm>
          <a:prstGeom prst="rect">
            <a:avLst/>
          </a:prstGeom>
        </p:spPr>
        <p:txBody>
          <a:bodyPr wrap="square" lIns="0" tIns="0" rIns="0" bIns="0">
            <a:spAutoFit/>
          </a:bodyPr>
          <a:lstStyle>
            <a:lvl1pPr marL="0" indent="0">
              <a:lnSpc>
                <a:spcPct val="100000"/>
              </a:lnSpc>
              <a:buNone/>
              <a:defRPr sz="1200" b="0">
                <a:solidFill>
                  <a:schemeClr val="l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E-post </a:t>
            </a:r>
          </a:p>
        </p:txBody>
      </p:sp>
      <p:pic>
        <p:nvPicPr>
          <p:cNvPr id="62" name="Graphic 39">
            <a:extLst>
              <a:ext uri="{FF2B5EF4-FFF2-40B4-BE49-F238E27FC236}">
                <a16:creationId xmlns:a16="http://schemas.microsoft.com/office/drawing/2014/main" id="{622E16B2-0711-09DE-CD4E-7D0CD1BD3A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460" y="5054769"/>
            <a:ext cx="173136" cy="173136"/>
          </a:xfrm>
          <a:prstGeom prst="rect">
            <a:avLst/>
          </a:prstGeom>
        </p:spPr>
      </p:pic>
      <p:pic>
        <p:nvPicPr>
          <p:cNvPr id="63" name="Graphic 42">
            <a:extLst>
              <a:ext uri="{FF2B5EF4-FFF2-40B4-BE49-F238E27FC236}">
                <a16:creationId xmlns:a16="http://schemas.microsoft.com/office/drawing/2014/main" id="{22389C7E-C266-813F-9660-FAC89F5663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18309" y="5371576"/>
            <a:ext cx="154287" cy="154287"/>
          </a:xfrm>
          <a:prstGeom prst="rect">
            <a:avLst/>
          </a:prstGeom>
        </p:spPr>
      </p:pic>
      <p:sp>
        <p:nvSpPr>
          <p:cNvPr id="64" name="Rectangle 30">
            <a:extLst>
              <a:ext uri="{FF2B5EF4-FFF2-40B4-BE49-F238E27FC236}">
                <a16:creationId xmlns:a16="http://schemas.microsoft.com/office/drawing/2014/main" id="{CBD8E784-4825-CDB5-0A5C-8D95D1C17036}"/>
              </a:ext>
            </a:extLst>
          </p:cNvPr>
          <p:cNvSpPr/>
          <p:nvPr userDrawn="1"/>
        </p:nvSpPr>
        <p:spPr>
          <a:xfrm>
            <a:off x="10430552" y="1789204"/>
            <a:ext cx="604131" cy="62235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Plassholder for bilde 19">
            <a:extLst>
              <a:ext uri="{FF2B5EF4-FFF2-40B4-BE49-F238E27FC236}">
                <a16:creationId xmlns:a16="http://schemas.microsoft.com/office/drawing/2014/main" id="{3680936F-30DD-B176-6469-7C0C5C5FB8B0}"/>
              </a:ext>
            </a:extLst>
          </p:cNvPr>
          <p:cNvSpPr>
            <a:spLocks noGrp="1"/>
          </p:cNvSpPr>
          <p:nvPr>
            <p:ph type="pic" sz="quarter" idx="27"/>
          </p:nvPr>
        </p:nvSpPr>
        <p:spPr>
          <a:xfrm>
            <a:off x="8195061" y="2100383"/>
            <a:ext cx="1832384" cy="1832384"/>
          </a:xfrm>
          <a:custGeom>
            <a:avLst/>
            <a:gdLst>
              <a:gd name="connsiteX0" fmla="*/ 1278732 w 2557464"/>
              <a:gd name="connsiteY0" fmla="*/ 0 h 2557464"/>
              <a:gd name="connsiteX1" fmla="*/ 2557464 w 2557464"/>
              <a:gd name="connsiteY1" fmla="*/ 1278732 h 2557464"/>
              <a:gd name="connsiteX2" fmla="*/ 1278732 w 2557464"/>
              <a:gd name="connsiteY2" fmla="*/ 2557464 h 2557464"/>
              <a:gd name="connsiteX3" fmla="*/ 0 w 2557464"/>
              <a:gd name="connsiteY3" fmla="*/ 1278732 h 2557464"/>
              <a:gd name="connsiteX4" fmla="*/ 1278732 w 2557464"/>
              <a:gd name="connsiteY4" fmla="*/ 0 h 255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7464" h="2557464">
                <a:moveTo>
                  <a:pt x="1278732" y="0"/>
                </a:moveTo>
                <a:cubicBezTo>
                  <a:pt x="1984956" y="0"/>
                  <a:pt x="2557464" y="572508"/>
                  <a:pt x="2557464" y="1278732"/>
                </a:cubicBezTo>
                <a:cubicBezTo>
                  <a:pt x="2557464" y="1984956"/>
                  <a:pt x="1984956" y="2557464"/>
                  <a:pt x="1278732" y="2557464"/>
                </a:cubicBezTo>
                <a:cubicBezTo>
                  <a:pt x="572508" y="2557464"/>
                  <a:pt x="0" y="1984956"/>
                  <a:pt x="0" y="1278732"/>
                </a:cubicBezTo>
                <a:cubicBezTo>
                  <a:pt x="0" y="572508"/>
                  <a:pt x="572508" y="0"/>
                  <a:pt x="1278732" y="0"/>
                </a:cubicBezTo>
                <a:close/>
              </a:path>
            </a:pathLst>
          </a:custGeom>
          <a:solidFill>
            <a:schemeClr val="bg1">
              <a:lumMod val="75000"/>
            </a:schemeClr>
          </a:solidFill>
        </p:spPr>
        <p:txBody>
          <a:bodyPr wrap="square" tIns="806683">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600"/>
            </a:lvl1pPr>
          </a:lstStyle>
          <a:p>
            <a:endParaRPr lang="nb-NO"/>
          </a:p>
        </p:txBody>
      </p:sp>
      <p:pic>
        <p:nvPicPr>
          <p:cNvPr id="9" name="Picture 6">
            <a:extLst>
              <a:ext uri="{FF2B5EF4-FFF2-40B4-BE49-F238E27FC236}">
                <a16:creationId xmlns:a16="http://schemas.microsoft.com/office/drawing/2014/main" id="{9D2391A0-E107-C82F-4BC1-CA5DB5DC15DE}"/>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13387862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Verdenskart">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4779AEFA-382D-A641-2A2C-A15E06C58F37}"/>
              </a:ext>
            </a:extLst>
          </p:cNvPr>
          <p:cNvSpPr>
            <a:spLocks noGrp="1"/>
          </p:cNvSpPr>
          <p:nvPr>
            <p:ph type="dt" sz="half" idx="10"/>
          </p:nvPr>
        </p:nvSpPr>
        <p:spPr>
          <a:xfrm>
            <a:off x="0" y="-235063"/>
            <a:ext cx="2743200" cy="107722"/>
          </a:xfrm>
        </p:spPr>
        <p:txBody>
          <a:bodyPr>
            <a:spAutoFit/>
          </a:bodyPr>
          <a:lstStyle>
            <a:lvl1pPr>
              <a:defRPr sz="100"/>
            </a:lvl1pPr>
          </a:lstStyle>
          <a:p>
            <a:fld id="{D479EC39-83B1-477B-A18E-32A8BF50EB68}" type="datetime1">
              <a:rPr lang="en-GB" smtClean="0"/>
              <a:t>08/11/2024</a:t>
            </a:fld>
            <a:endParaRPr lang="en-GB"/>
          </a:p>
        </p:txBody>
      </p:sp>
      <p:sp>
        <p:nvSpPr>
          <p:cNvPr id="4" name="Plassholder for bunntekst 3">
            <a:extLst>
              <a:ext uri="{FF2B5EF4-FFF2-40B4-BE49-F238E27FC236}">
                <a16:creationId xmlns:a16="http://schemas.microsoft.com/office/drawing/2014/main" id="{D27D01C7-9183-54B7-6532-624B4ED3D6DC}"/>
              </a:ext>
            </a:extLst>
          </p:cNvPr>
          <p:cNvSpPr>
            <a:spLocks noGrp="1"/>
          </p:cNvSpPr>
          <p:nvPr>
            <p:ph type="ftr" sz="quarter" idx="11"/>
          </p:nvPr>
        </p:nvSpPr>
        <p:spPr>
          <a:xfrm>
            <a:off x="3200400" y="-235063"/>
            <a:ext cx="4114800" cy="107722"/>
          </a:xfrm>
        </p:spPr>
        <p:txBody>
          <a:bodyPr>
            <a:spAutoFit/>
          </a:bodyPr>
          <a:lstStyle>
            <a:lvl1pPr>
              <a:defRPr sz="100"/>
            </a:lvl1pPr>
          </a:lstStyle>
          <a:p>
            <a:endParaRPr lang="en-GB"/>
          </a:p>
        </p:txBody>
      </p:sp>
      <p:sp>
        <p:nvSpPr>
          <p:cNvPr id="5" name="Plassholder for lysbildenummer 4">
            <a:extLst>
              <a:ext uri="{FF2B5EF4-FFF2-40B4-BE49-F238E27FC236}">
                <a16:creationId xmlns:a16="http://schemas.microsoft.com/office/drawing/2014/main" id="{8DC78D88-A642-FCD0-A2DB-91A840B9AB03}"/>
              </a:ext>
            </a:extLst>
          </p:cNvPr>
          <p:cNvSpPr>
            <a:spLocks noGrp="1"/>
          </p:cNvSpPr>
          <p:nvPr>
            <p:ph type="sldNum" sz="quarter" idx="12"/>
          </p:nvPr>
        </p:nvSpPr>
        <p:spPr>
          <a:xfrm>
            <a:off x="7772400" y="-235063"/>
            <a:ext cx="2743200" cy="107722"/>
          </a:xfrm>
        </p:spPr>
        <p:txBody>
          <a:bodyPr>
            <a:spAutoFit/>
          </a:bodyPr>
          <a:lstStyle>
            <a:lvl1pPr>
              <a:defRPr sz="100"/>
            </a:lvl1pPr>
          </a:lstStyle>
          <a:p>
            <a:fld id="{431395A8-EFA2-4C09-BFB9-F80178931A29}" type="slidenum">
              <a:rPr lang="en-GB" smtClean="0"/>
              <a:pPr/>
              <a:t>‹#›</a:t>
            </a:fld>
            <a:endParaRPr lang="en-GB"/>
          </a:p>
        </p:txBody>
      </p:sp>
      <p:pic>
        <p:nvPicPr>
          <p:cNvPr id="45" name="Picture 27">
            <a:extLst>
              <a:ext uri="{FF2B5EF4-FFF2-40B4-BE49-F238E27FC236}">
                <a16:creationId xmlns:a16="http://schemas.microsoft.com/office/drawing/2014/main" id="{8D2A5333-9C5A-933B-C588-60B405AB9CCD}"/>
              </a:ext>
            </a:extLst>
          </p:cNvPr>
          <p:cNvPicPr>
            <a:picLocks noChangeAspect="1"/>
          </p:cNvPicPr>
          <p:nvPr userDrawn="1"/>
        </p:nvPicPr>
        <p:blipFill>
          <a:blip r:embed="rId2"/>
          <a:stretch>
            <a:fillRect/>
          </a:stretch>
        </p:blipFill>
        <p:spPr>
          <a:xfrm>
            <a:off x="1986455" y="573168"/>
            <a:ext cx="9780094" cy="4955055"/>
          </a:xfrm>
          <a:prstGeom prst="rect">
            <a:avLst/>
          </a:prstGeom>
        </p:spPr>
      </p:pic>
      <p:sp>
        <p:nvSpPr>
          <p:cNvPr id="66" name="Frihåndsform: figur 65">
            <a:extLst>
              <a:ext uri="{FF2B5EF4-FFF2-40B4-BE49-F238E27FC236}">
                <a16:creationId xmlns:a16="http://schemas.microsoft.com/office/drawing/2014/main" id="{0FAB352F-6872-59F4-AEE3-039CC3FA403D}"/>
              </a:ext>
            </a:extLst>
          </p:cNvPr>
          <p:cNvSpPr/>
          <p:nvPr userDrawn="1"/>
        </p:nvSpPr>
        <p:spPr>
          <a:xfrm>
            <a:off x="2759880" y="5789853"/>
            <a:ext cx="9449373" cy="1085401"/>
          </a:xfrm>
          <a:custGeom>
            <a:avLst/>
            <a:gdLst>
              <a:gd name="connsiteX0" fmla="*/ 254653 w 9449373"/>
              <a:gd name="connsiteY0" fmla="*/ 0 h 1085401"/>
              <a:gd name="connsiteX1" fmla="*/ 9449373 w 9449373"/>
              <a:gd name="connsiteY1" fmla="*/ 0 h 1085401"/>
              <a:gd name="connsiteX2" fmla="*/ 9449373 w 9449373"/>
              <a:gd name="connsiteY2" fmla="*/ 1085401 h 1085401"/>
              <a:gd name="connsiteX3" fmla="*/ 0 w 9449373"/>
              <a:gd name="connsiteY3" fmla="*/ 1085401 h 1085401"/>
              <a:gd name="connsiteX4" fmla="*/ 0 w 9449373"/>
              <a:gd name="connsiteY4" fmla="*/ 254653 h 1085401"/>
              <a:gd name="connsiteX5" fmla="*/ 254653 w 9449373"/>
              <a:gd name="connsiteY5" fmla="*/ 0 h 108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49373" h="1085401">
                <a:moveTo>
                  <a:pt x="254653" y="0"/>
                </a:moveTo>
                <a:lnTo>
                  <a:pt x="9449373" y="0"/>
                </a:lnTo>
                <a:lnTo>
                  <a:pt x="9449373" y="1085401"/>
                </a:lnTo>
                <a:lnTo>
                  <a:pt x="0" y="1085401"/>
                </a:lnTo>
                <a:lnTo>
                  <a:pt x="0" y="254653"/>
                </a:lnTo>
                <a:cubicBezTo>
                  <a:pt x="0" y="114012"/>
                  <a:pt x="114011" y="0"/>
                  <a:pt x="254653" y="0"/>
                </a:cubicBezTo>
                <a:close/>
              </a:path>
            </a:pathLst>
          </a:custGeom>
          <a:solidFill>
            <a:srgbClr val="347F82"/>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47" name="TextBox 3">
            <a:extLst>
              <a:ext uri="{FF2B5EF4-FFF2-40B4-BE49-F238E27FC236}">
                <a16:creationId xmlns:a16="http://schemas.microsoft.com/office/drawing/2014/main" id="{BDEDDDCF-F5DC-4C45-5FB1-358689D8678E}"/>
              </a:ext>
            </a:extLst>
          </p:cNvPr>
          <p:cNvSpPr txBox="1"/>
          <p:nvPr userDrawn="1"/>
        </p:nvSpPr>
        <p:spPr>
          <a:xfrm>
            <a:off x="5240038" y="6192888"/>
            <a:ext cx="2270931"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www.safetec-group.com</a:t>
            </a:r>
          </a:p>
        </p:txBody>
      </p:sp>
      <p:sp>
        <p:nvSpPr>
          <p:cNvPr id="48" name="TextBox 4">
            <a:extLst>
              <a:ext uri="{FF2B5EF4-FFF2-40B4-BE49-F238E27FC236}">
                <a16:creationId xmlns:a16="http://schemas.microsoft.com/office/drawing/2014/main" id="{A111DA42-5DC4-CFC0-076C-A32F134821C0}"/>
              </a:ext>
            </a:extLst>
          </p:cNvPr>
          <p:cNvSpPr txBox="1"/>
          <p:nvPr userDrawn="1"/>
        </p:nvSpPr>
        <p:spPr>
          <a:xfrm>
            <a:off x="7819833" y="6198643"/>
            <a:ext cx="1648712" cy="307777"/>
          </a:xfrm>
          <a:prstGeom prst="rect">
            <a:avLst/>
          </a:prstGeom>
          <a:noFill/>
        </p:spPr>
        <p:txBody>
          <a:bodyPr wrap="square" rtlCol="0">
            <a:spAutoFit/>
          </a:bodyPr>
          <a:lstStyle/>
          <a:p>
            <a:r>
              <a:rPr lang="en-GB" sz="1400">
                <a:solidFill>
                  <a:srgbClr val="FFFFFF"/>
                </a:solidFill>
                <a:cs typeface="Arial" panose="020B0604020202020204" pitchFamily="34" charset="0"/>
              </a:rPr>
              <a:t>post@safetec.no</a:t>
            </a:r>
          </a:p>
        </p:txBody>
      </p:sp>
      <p:sp>
        <p:nvSpPr>
          <p:cNvPr id="49" name="TextBox 5">
            <a:extLst>
              <a:ext uri="{FF2B5EF4-FFF2-40B4-BE49-F238E27FC236}">
                <a16:creationId xmlns:a16="http://schemas.microsoft.com/office/drawing/2014/main" id="{23CE7272-97C0-59D8-FA11-3ECF2D159F03}"/>
              </a:ext>
            </a:extLst>
          </p:cNvPr>
          <p:cNvSpPr txBox="1"/>
          <p:nvPr userDrawn="1"/>
        </p:nvSpPr>
        <p:spPr>
          <a:xfrm>
            <a:off x="3325377" y="6192888"/>
            <a:ext cx="1793350" cy="307777"/>
          </a:xfrm>
          <a:prstGeom prst="rect">
            <a:avLst/>
          </a:prstGeom>
          <a:noFill/>
        </p:spPr>
        <p:txBody>
          <a:bodyPr wrap="square" rtlCol="0">
            <a:spAutoFit/>
          </a:bodyPr>
          <a:lstStyle/>
          <a:p>
            <a:r>
              <a:rPr lang="en-GB" sz="1400">
                <a:solidFill>
                  <a:srgbClr val="FFFFFF"/>
                </a:solidFill>
                <a:cs typeface="Arial" panose="020B0604020202020204" pitchFamily="34" charset="0"/>
              </a:rPr>
              <a:t>www.safetec.no</a:t>
            </a:r>
          </a:p>
        </p:txBody>
      </p:sp>
      <p:sp>
        <p:nvSpPr>
          <p:cNvPr id="50" name="TextBox 6">
            <a:extLst>
              <a:ext uri="{FF2B5EF4-FFF2-40B4-BE49-F238E27FC236}">
                <a16:creationId xmlns:a16="http://schemas.microsoft.com/office/drawing/2014/main" id="{21EFCA04-20A2-A836-EB0F-5DED49DDA3A6}"/>
              </a:ext>
            </a:extLst>
          </p:cNvPr>
          <p:cNvSpPr txBox="1"/>
          <p:nvPr userDrawn="1"/>
        </p:nvSpPr>
        <p:spPr>
          <a:xfrm>
            <a:off x="9845272" y="6192888"/>
            <a:ext cx="1889608" cy="307777"/>
          </a:xfrm>
          <a:prstGeom prst="rect">
            <a:avLst/>
          </a:prstGeom>
          <a:noFill/>
        </p:spPr>
        <p:txBody>
          <a:bodyPr wrap="square" rtlCol="0">
            <a:spAutoFit/>
          </a:bodyPr>
          <a:lstStyle/>
          <a:p>
            <a:r>
              <a:rPr lang="en-GB" sz="1400">
                <a:solidFill>
                  <a:srgbClr val="FFFFFF"/>
                </a:solidFill>
                <a:cs typeface="Arial" panose="020B0604020202020204" pitchFamily="34" charset="0"/>
              </a:rPr>
              <a:t>inquiry@safetec.no</a:t>
            </a:r>
          </a:p>
        </p:txBody>
      </p:sp>
      <p:sp>
        <p:nvSpPr>
          <p:cNvPr id="51" name="Oval 8">
            <a:extLst>
              <a:ext uri="{FF2B5EF4-FFF2-40B4-BE49-F238E27FC236}">
                <a16:creationId xmlns:a16="http://schemas.microsoft.com/office/drawing/2014/main" id="{2275B15C-6036-FDEE-CD06-7A14D303F4AB}"/>
              </a:ext>
            </a:extLst>
          </p:cNvPr>
          <p:cNvSpPr/>
          <p:nvPr userDrawn="1"/>
        </p:nvSpPr>
        <p:spPr>
          <a:xfrm>
            <a:off x="6491448" y="218385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2" name="Oval 9">
            <a:extLst>
              <a:ext uri="{FF2B5EF4-FFF2-40B4-BE49-F238E27FC236}">
                <a16:creationId xmlns:a16="http://schemas.microsoft.com/office/drawing/2014/main" id="{1F113BC1-6447-7885-2525-C30E894C8F6F}"/>
              </a:ext>
            </a:extLst>
          </p:cNvPr>
          <p:cNvSpPr/>
          <p:nvPr userDrawn="1"/>
        </p:nvSpPr>
        <p:spPr>
          <a:xfrm>
            <a:off x="6468616" y="199722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3" name="Oval 10">
            <a:extLst>
              <a:ext uri="{FF2B5EF4-FFF2-40B4-BE49-F238E27FC236}">
                <a16:creationId xmlns:a16="http://schemas.microsoft.com/office/drawing/2014/main" id="{2BD3FC0B-1696-7ACD-DF9E-CADB2058B876}"/>
              </a:ext>
            </a:extLst>
          </p:cNvPr>
          <p:cNvSpPr/>
          <p:nvPr userDrawn="1"/>
        </p:nvSpPr>
        <p:spPr>
          <a:xfrm>
            <a:off x="6798692" y="187794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4" name="Oval 11">
            <a:extLst>
              <a:ext uri="{FF2B5EF4-FFF2-40B4-BE49-F238E27FC236}">
                <a16:creationId xmlns:a16="http://schemas.microsoft.com/office/drawing/2014/main" id="{BD8C8446-AA11-BB83-A75D-1F9F87682FE2}"/>
              </a:ext>
            </a:extLst>
          </p:cNvPr>
          <p:cNvSpPr/>
          <p:nvPr userDrawn="1"/>
        </p:nvSpPr>
        <p:spPr>
          <a:xfrm>
            <a:off x="9328482" y="3683768"/>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5" name="Oval 12">
            <a:extLst>
              <a:ext uri="{FF2B5EF4-FFF2-40B4-BE49-F238E27FC236}">
                <a16:creationId xmlns:a16="http://schemas.microsoft.com/office/drawing/2014/main" id="{0CCB2532-CC21-F54B-60FD-627DA1992490}"/>
              </a:ext>
            </a:extLst>
          </p:cNvPr>
          <p:cNvSpPr/>
          <p:nvPr userDrawn="1"/>
        </p:nvSpPr>
        <p:spPr>
          <a:xfrm>
            <a:off x="9667019" y="461421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8" name="Oval 16">
            <a:extLst>
              <a:ext uri="{FF2B5EF4-FFF2-40B4-BE49-F238E27FC236}">
                <a16:creationId xmlns:a16="http://schemas.microsoft.com/office/drawing/2014/main" id="{9B79CC20-E77E-7DB6-6977-207DA2CB768D}"/>
              </a:ext>
            </a:extLst>
          </p:cNvPr>
          <p:cNvSpPr/>
          <p:nvPr userDrawn="1"/>
        </p:nvSpPr>
        <p:spPr>
          <a:xfrm>
            <a:off x="7003529" y="1900957"/>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59" name="Oval 17">
            <a:extLst>
              <a:ext uri="{FF2B5EF4-FFF2-40B4-BE49-F238E27FC236}">
                <a16:creationId xmlns:a16="http://schemas.microsoft.com/office/drawing/2014/main" id="{5BD9DE0C-CB6E-FD22-D507-319203A31A68}"/>
              </a:ext>
            </a:extLst>
          </p:cNvPr>
          <p:cNvSpPr/>
          <p:nvPr userDrawn="1"/>
        </p:nvSpPr>
        <p:spPr>
          <a:xfrm>
            <a:off x="6649839" y="183428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0" name="Oval 18">
            <a:extLst>
              <a:ext uri="{FF2B5EF4-FFF2-40B4-BE49-F238E27FC236}">
                <a16:creationId xmlns:a16="http://schemas.microsoft.com/office/drawing/2014/main" id="{E3C6D457-9B98-767B-A951-CDE02E90FD4C}"/>
              </a:ext>
            </a:extLst>
          </p:cNvPr>
          <p:cNvSpPr/>
          <p:nvPr userDrawn="1"/>
        </p:nvSpPr>
        <p:spPr>
          <a:xfrm>
            <a:off x="6668889" y="1891432"/>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1" name="Oval 19">
            <a:extLst>
              <a:ext uri="{FF2B5EF4-FFF2-40B4-BE49-F238E27FC236}">
                <a16:creationId xmlns:a16="http://schemas.microsoft.com/office/drawing/2014/main" id="{4F1FAEAB-AE68-B952-F040-A6B6587D135B}"/>
              </a:ext>
            </a:extLst>
          </p:cNvPr>
          <p:cNvSpPr/>
          <p:nvPr userDrawn="1"/>
        </p:nvSpPr>
        <p:spPr>
          <a:xfrm>
            <a:off x="6933201" y="989981"/>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
        <p:nvSpPr>
          <p:cNvPr id="62" name="Oval 20">
            <a:extLst>
              <a:ext uri="{FF2B5EF4-FFF2-40B4-BE49-F238E27FC236}">
                <a16:creationId xmlns:a16="http://schemas.microsoft.com/office/drawing/2014/main" id="{6A28EABB-0A19-9142-AE8D-666C6D3FAD56}"/>
              </a:ext>
            </a:extLst>
          </p:cNvPr>
          <p:cNvSpPr/>
          <p:nvPr userDrawn="1"/>
        </p:nvSpPr>
        <p:spPr>
          <a:xfrm>
            <a:off x="6787615" y="1717136"/>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pic>
        <p:nvPicPr>
          <p:cNvPr id="65" name="Picture 6">
            <a:extLst>
              <a:ext uri="{FF2B5EF4-FFF2-40B4-BE49-F238E27FC236}">
                <a16:creationId xmlns:a16="http://schemas.microsoft.com/office/drawing/2014/main" id="{924E1EDE-1A2C-A98C-FEE3-692DECF1C310}"/>
              </a:ext>
            </a:extLst>
          </p:cNvPr>
          <p:cNvPicPr>
            <a:picLocks/>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88800" y="6224400"/>
            <a:ext cx="1299600" cy="302467"/>
          </a:xfrm>
          <a:prstGeom prst="rect">
            <a:avLst/>
          </a:prstGeom>
        </p:spPr>
      </p:pic>
      <p:sp>
        <p:nvSpPr>
          <p:cNvPr id="2" name="Rectangle 1">
            <a:extLst>
              <a:ext uri="{FF2B5EF4-FFF2-40B4-BE49-F238E27FC236}">
                <a16:creationId xmlns:a16="http://schemas.microsoft.com/office/drawing/2014/main" id="{E989D2F2-6A66-57E1-4B15-14EC3FFA0004}"/>
              </a:ext>
            </a:extLst>
          </p:cNvPr>
          <p:cNvSpPr/>
          <p:nvPr userDrawn="1"/>
        </p:nvSpPr>
        <p:spPr>
          <a:xfrm>
            <a:off x="623825" y="304930"/>
            <a:ext cx="6096000" cy="5356338"/>
          </a:xfrm>
          <a:prstGeom prst="rect">
            <a:avLst/>
          </a:prstGeom>
        </p:spPr>
        <p:txBody>
          <a:bodyPr>
            <a:spAutoFit/>
          </a:bodyPr>
          <a:lstStyle/>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Norge</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Bergen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Haugesund</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Longyearbyen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Oslo</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Stavanger</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Trondheim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Tønsberg</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Storbritannia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Aberdeen</a:t>
            </a:r>
          </a:p>
          <a:p>
            <a:pPr>
              <a:lnSpc>
                <a:spcPct val="106000"/>
              </a:lnSpc>
              <a:spcAft>
                <a:spcPts val="600"/>
              </a:spcAft>
            </a:pPr>
            <a:r>
              <a:rPr lang="nb-NO" sz="1400" kern="1200">
                <a:solidFill>
                  <a:schemeClr val="tx1"/>
                </a:solidFill>
                <a:effectLst/>
                <a:latin typeface="Calibri" panose="020F0502020204030204" pitchFamily="34" charset="0"/>
                <a:ea typeface="Arial" panose="020B0604020202020204" pitchFamily="34" charset="0"/>
                <a:cs typeface="Arial (Headings CS)"/>
              </a:rPr>
              <a:t>Glasgow</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London</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Sverige</a:t>
            </a: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Stockholm</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Australia</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400" kern="1200">
                <a:solidFill>
                  <a:schemeClr val="tx1"/>
                </a:solidFill>
                <a:effectLst/>
                <a:latin typeface="Calibri" panose="020F0502020204030204" pitchFamily="34" charset="0"/>
                <a:ea typeface="Calibri" panose="020F0502020204030204" pitchFamily="34" charset="0"/>
                <a:cs typeface="Arial (Headings CS)"/>
              </a:rPr>
              <a:t>Perth</a:t>
            </a:r>
            <a:endParaRPr lang="nb-NO" sz="1100">
              <a:solidFill>
                <a:schemeClr val="tx1"/>
              </a:solidFill>
              <a:effectLst/>
              <a:latin typeface="Arial" panose="020B0604020202020204" pitchFamily="34" charset="0"/>
              <a:ea typeface="Arial" panose="020B0604020202020204" pitchFamily="34" charset="0"/>
              <a:cs typeface="Arial (Headings CS)"/>
            </a:endParaRPr>
          </a:p>
          <a:p>
            <a:pPr>
              <a:lnSpc>
                <a:spcPct val="106000"/>
              </a:lnSpc>
              <a:spcAft>
                <a:spcPts val="600"/>
              </a:spcAft>
            </a:pPr>
            <a:r>
              <a:rPr lang="nb-NO" sz="1600" b="1" kern="1200">
                <a:solidFill>
                  <a:schemeClr val="tx1"/>
                </a:solidFill>
                <a:effectLst/>
                <a:latin typeface="Calibri" panose="020F0502020204030204" pitchFamily="34" charset="0"/>
                <a:ea typeface="Calibri" panose="020F0502020204030204" pitchFamily="34" charset="0"/>
                <a:cs typeface="Arial (Headings CS)"/>
              </a:rPr>
              <a:t>Singapore</a:t>
            </a:r>
            <a:endParaRPr lang="nb-NO" sz="1100">
              <a:solidFill>
                <a:schemeClr val="tx1"/>
              </a:solidFill>
              <a:effectLst/>
              <a:latin typeface="Arial" panose="020B0604020202020204" pitchFamily="34" charset="0"/>
              <a:ea typeface="Arial" panose="020B0604020202020204" pitchFamily="34" charset="0"/>
              <a:cs typeface="Arial (Headings CS)"/>
            </a:endParaRPr>
          </a:p>
        </p:txBody>
      </p:sp>
      <p:sp>
        <p:nvSpPr>
          <p:cNvPr id="8" name="Oval 11">
            <a:extLst>
              <a:ext uri="{FF2B5EF4-FFF2-40B4-BE49-F238E27FC236}">
                <a16:creationId xmlns:a16="http://schemas.microsoft.com/office/drawing/2014/main" id="{51D1D34C-1B09-0943-4AEE-DA2190CA8DEB}"/>
              </a:ext>
            </a:extLst>
          </p:cNvPr>
          <p:cNvSpPr/>
          <p:nvPr userDrawn="1"/>
        </p:nvSpPr>
        <p:spPr>
          <a:xfrm>
            <a:off x="6443148" y="2051304"/>
            <a:ext cx="108161" cy="108161"/>
          </a:xfrm>
          <a:prstGeom prst="ellipse">
            <a:avLst/>
          </a:prstGeom>
          <a:solidFill>
            <a:srgbClr val="2972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ktivGrotesk-Regular"/>
              <a:ea typeface="+mn-ea"/>
              <a:cs typeface="Arial"/>
            </a:endParaRPr>
          </a:p>
        </p:txBody>
      </p:sp>
    </p:spTree>
    <p:extLst>
      <p:ext uri="{BB962C8B-B14F-4D97-AF65-F5344CB8AC3E}">
        <p14:creationId xmlns:p14="http://schemas.microsoft.com/office/powerpoint/2010/main" val="302973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4" name="Frihåndsform: figur 13">
            <a:extLst>
              <a:ext uri="{FF2B5EF4-FFF2-40B4-BE49-F238E27FC236}">
                <a16:creationId xmlns:a16="http://schemas.microsoft.com/office/drawing/2014/main" id="{914B0F82-C63F-778B-E348-BA03FF086B67}"/>
              </a:ext>
            </a:extLst>
          </p:cNvPr>
          <p:cNvSpPr/>
          <p:nvPr userDrawn="1"/>
        </p:nvSpPr>
        <p:spPr>
          <a:xfrm>
            <a:off x="1" y="4305813"/>
            <a:ext cx="5851439" cy="1086584"/>
          </a:xfrm>
          <a:custGeom>
            <a:avLst/>
            <a:gdLst>
              <a:gd name="connsiteX0" fmla="*/ 0 w 5851439"/>
              <a:gd name="connsiteY0" fmla="*/ 0 h 1086584"/>
              <a:gd name="connsiteX1" fmla="*/ 5456705 w 5851439"/>
              <a:gd name="connsiteY1" fmla="*/ 0 h 1086584"/>
              <a:gd name="connsiteX2" fmla="*/ 5851439 w 5851439"/>
              <a:gd name="connsiteY2" fmla="*/ 394734 h 1086584"/>
              <a:gd name="connsiteX3" fmla="*/ 5851439 w 5851439"/>
              <a:gd name="connsiteY3" fmla="*/ 691850 h 1086584"/>
              <a:gd name="connsiteX4" fmla="*/ 5456705 w 5851439"/>
              <a:gd name="connsiteY4" fmla="*/ 1086584 h 1086584"/>
              <a:gd name="connsiteX5" fmla="*/ 0 w 5851439"/>
              <a:gd name="connsiteY5" fmla="*/ 1086584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439" h="1086584">
                <a:moveTo>
                  <a:pt x="0" y="0"/>
                </a:moveTo>
                <a:lnTo>
                  <a:pt x="5456705" y="0"/>
                </a:lnTo>
                <a:cubicBezTo>
                  <a:pt x="5674711" y="0"/>
                  <a:pt x="5851439" y="176728"/>
                  <a:pt x="5851439" y="394734"/>
                </a:cubicBezTo>
                <a:lnTo>
                  <a:pt x="5851439" y="691850"/>
                </a:lnTo>
                <a:cubicBezTo>
                  <a:pt x="5851439" y="909856"/>
                  <a:pt x="5674711" y="1086584"/>
                  <a:pt x="5456705" y="1086584"/>
                </a:cubicBezTo>
                <a:lnTo>
                  <a:pt x="0" y="10865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rihåndsform: figur 10">
            <a:extLst>
              <a:ext uri="{FF2B5EF4-FFF2-40B4-BE49-F238E27FC236}">
                <a16:creationId xmlns:a16="http://schemas.microsoft.com/office/drawing/2014/main" id="{30E5B8B8-97FB-B19F-D312-B4B35640D929}"/>
              </a:ext>
            </a:extLst>
          </p:cNvPr>
          <p:cNvSpPr/>
          <p:nvPr userDrawn="1"/>
        </p:nvSpPr>
        <p:spPr>
          <a:xfrm>
            <a:off x="0" y="736447"/>
            <a:ext cx="10652468" cy="4112658"/>
          </a:xfrm>
          <a:custGeom>
            <a:avLst/>
            <a:gdLst>
              <a:gd name="connsiteX0" fmla="*/ 0 w 10652468"/>
              <a:gd name="connsiteY0" fmla="*/ 0 h 4112658"/>
              <a:gd name="connsiteX1" fmla="*/ 10224587 w 10652468"/>
              <a:gd name="connsiteY1" fmla="*/ 0 h 4112658"/>
              <a:gd name="connsiteX2" fmla="*/ 10652468 w 10652468"/>
              <a:gd name="connsiteY2" fmla="*/ 427881 h 4112658"/>
              <a:gd name="connsiteX3" fmla="*/ 10652468 w 10652468"/>
              <a:gd name="connsiteY3" fmla="*/ 3684777 h 4112658"/>
              <a:gd name="connsiteX4" fmla="*/ 10224587 w 10652468"/>
              <a:gd name="connsiteY4" fmla="*/ 4112658 h 4112658"/>
              <a:gd name="connsiteX5" fmla="*/ 0 w 10652468"/>
              <a:gd name="connsiteY5" fmla="*/ 4112658 h 411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2468" h="4112658">
                <a:moveTo>
                  <a:pt x="0" y="0"/>
                </a:moveTo>
                <a:lnTo>
                  <a:pt x="10224587" y="0"/>
                </a:lnTo>
                <a:cubicBezTo>
                  <a:pt x="10460899" y="0"/>
                  <a:pt x="10652468" y="191569"/>
                  <a:pt x="10652468" y="427881"/>
                </a:cubicBezTo>
                <a:lnTo>
                  <a:pt x="10652468" y="3684777"/>
                </a:lnTo>
                <a:cubicBezTo>
                  <a:pt x="10652468" y="3921089"/>
                  <a:pt x="10460899" y="4112658"/>
                  <a:pt x="10224587" y="4112658"/>
                </a:cubicBezTo>
                <a:lnTo>
                  <a:pt x="0" y="411265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2" name="Tittel 1">
            <a:extLst>
              <a:ext uri="{FF2B5EF4-FFF2-40B4-BE49-F238E27FC236}">
                <a16:creationId xmlns:a16="http://schemas.microsoft.com/office/drawing/2014/main" id="{D203A891-1F18-C27A-374D-636AFF7BC12E}"/>
              </a:ext>
            </a:extLst>
          </p:cNvPr>
          <p:cNvSpPr>
            <a:spLocks noGrp="1"/>
          </p:cNvSpPr>
          <p:nvPr>
            <p:ph type="ctrTitle"/>
          </p:nvPr>
        </p:nvSpPr>
        <p:spPr>
          <a:xfrm>
            <a:off x="989263" y="1053033"/>
            <a:ext cx="9383461" cy="3412581"/>
          </a:xfrm>
        </p:spPr>
        <p:txBody>
          <a:bodyPr anchor="ctr">
            <a:normAutofit/>
          </a:bodyPr>
          <a:lstStyle>
            <a:lvl1pPr algn="l">
              <a:lnSpc>
                <a:spcPts val="5600"/>
              </a:lnSpc>
              <a:defRPr sz="4800" b="1">
                <a:solidFill>
                  <a:schemeClr val="bg1"/>
                </a:solidFill>
              </a:defRPr>
            </a:lvl1pPr>
          </a:lstStyle>
          <a:p>
            <a:r>
              <a:rPr lang="en-US"/>
              <a:t>Click to edit Master title style</a:t>
            </a:r>
            <a:endParaRPr lang="en-GB"/>
          </a:p>
        </p:txBody>
      </p:sp>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4ED5B712-43F8-4681-813F-036AD1B14B89}"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18" name="Undertittel 2">
            <a:extLst>
              <a:ext uri="{FF2B5EF4-FFF2-40B4-BE49-F238E27FC236}">
                <a16:creationId xmlns:a16="http://schemas.microsoft.com/office/drawing/2014/main" id="{5DCDDAAE-1C7F-F3D1-5659-162FCA8E4845}"/>
              </a:ext>
            </a:extLst>
          </p:cNvPr>
          <p:cNvSpPr>
            <a:spLocks noGrp="1"/>
          </p:cNvSpPr>
          <p:nvPr>
            <p:ph type="subTitle" idx="1"/>
          </p:nvPr>
        </p:nvSpPr>
        <p:spPr>
          <a:xfrm>
            <a:off x="1039236" y="49226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Plassholder for lysbildenummer 4">
            <a:extLst>
              <a:ext uri="{FF2B5EF4-FFF2-40B4-BE49-F238E27FC236}">
                <a16:creationId xmlns:a16="http://schemas.microsoft.com/office/drawing/2014/main" id="{4FDAF359-0D69-0BB9-A1D6-EB4FA493D1EB}"/>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4108475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30" name="Plassholder for bilde 29">
            <a:extLst>
              <a:ext uri="{FF2B5EF4-FFF2-40B4-BE49-F238E27FC236}">
                <a16:creationId xmlns:a16="http://schemas.microsoft.com/office/drawing/2014/main" id="{CFFACC77-FB24-2C2A-787A-E3C906E583E0}"/>
              </a:ext>
            </a:extLst>
          </p:cNvPr>
          <p:cNvSpPr>
            <a:spLocks noGrp="1"/>
          </p:cNvSpPr>
          <p:nvPr>
            <p:ph type="pic" sz="quarter" idx="13"/>
          </p:nvPr>
        </p:nvSpPr>
        <p:spPr>
          <a:xfrm>
            <a:off x="5829295" y="0"/>
            <a:ext cx="6362705" cy="6858000"/>
          </a:xfrm>
          <a:custGeom>
            <a:avLst/>
            <a:gdLst>
              <a:gd name="connsiteX0" fmla="*/ 7602 w 6362705"/>
              <a:gd name="connsiteY0" fmla="*/ 0 h 6858000"/>
              <a:gd name="connsiteX1" fmla="*/ 6362705 w 6362705"/>
              <a:gd name="connsiteY1" fmla="*/ 0 h 6858000"/>
              <a:gd name="connsiteX2" fmla="*/ 6362705 w 6362705"/>
              <a:gd name="connsiteY2" fmla="*/ 6858000 h 6858000"/>
              <a:gd name="connsiteX3" fmla="*/ 1073655 w 6362705"/>
              <a:gd name="connsiteY3" fmla="*/ 6858000 h 6858000"/>
              <a:gd name="connsiteX4" fmla="*/ 0 w 6362705"/>
              <a:gd name="connsiteY4" fmla="*/ 5784345 h 6858000"/>
              <a:gd name="connsiteX5" fmla="*/ 0 w 6362705"/>
              <a:gd name="connsiteY5" fmla="*/ 5472257 h 6858000"/>
              <a:gd name="connsiteX6" fmla="*/ 241717 w 6362705"/>
              <a:gd name="connsiteY6" fmla="*/ 5472257 h 6858000"/>
              <a:gd name="connsiteX7" fmla="*/ 768581 w 6362705"/>
              <a:gd name="connsiteY7" fmla="*/ 4945393 h 6858000"/>
              <a:gd name="connsiteX8" fmla="*/ 768581 w 6362705"/>
              <a:gd name="connsiteY8" fmla="*/ 4361417 h 6858000"/>
              <a:gd name="connsiteX9" fmla="*/ 768581 w 6362705"/>
              <a:gd name="connsiteY9" fmla="*/ 2167383 h 6858000"/>
              <a:gd name="connsiteX10" fmla="*/ 768581 w 6362705"/>
              <a:gd name="connsiteY10" fmla="*/ 1583407 h 6858000"/>
              <a:gd name="connsiteX11" fmla="*/ 241717 w 6362705"/>
              <a:gd name="connsiteY11" fmla="*/ 1056543 h 6858000"/>
              <a:gd name="connsiteX12" fmla="*/ 0 w 6362705"/>
              <a:gd name="connsiteY12" fmla="*/ 1056543 h 6858000"/>
              <a:gd name="connsiteX13" fmla="*/ 0 w 6362705"/>
              <a:gd name="connsiteY13" fmla="*/ 123255 h 6858000"/>
              <a:gd name="connsiteX14" fmla="*/ 5544 w 6362705"/>
              <a:gd name="connsiteY14" fmla="*/ 134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2705" h="6858000">
                <a:moveTo>
                  <a:pt x="7602" y="0"/>
                </a:moveTo>
                <a:lnTo>
                  <a:pt x="6362705" y="0"/>
                </a:lnTo>
                <a:lnTo>
                  <a:pt x="6362705" y="6858000"/>
                </a:lnTo>
                <a:lnTo>
                  <a:pt x="1073655" y="6858000"/>
                </a:lnTo>
                <a:cubicBezTo>
                  <a:pt x="480692" y="6858000"/>
                  <a:pt x="0" y="6377308"/>
                  <a:pt x="0" y="5784345"/>
                </a:cubicBezTo>
                <a:lnTo>
                  <a:pt x="0" y="5472257"/>
                </a:lnTo>
                <a:lnTo>
                  <a:pt x="241717" y="5472257"/>
                </a:lnTo>
                <a:cubicBezTo>
                  <a:pt x="532696" y="5472257"/>
                  <a:pt x="768581" y="5236372"/>
                  <a:pt x="768581" y="4945393"/>
                </a:cubicBezTo>
                <a:lnTo>
                  <a:pt x="768581" y="4361417"/>
                </a:lnTo>
                <a:lnTo>
                  <a:pt x="768581" y="2167383"/>
                </a:lnTo>
                <a:lnTo>
                  <a:pt x="768581" y="1583407"/>
                </a:lnTo>
                <a:cubicBezTo>
                  <a:pt x="768581" y="1292428"/>
                  <a:pt x="532696" y="1056543"/>
                  <a:pt x="241717" y="1056543"/>
                </a:cubicBezTo>
                <a:lnTo>
                  <a:pt x="0" y="1056543"/>
                </a:lnTo>
                <a:lnTo>
                  <a:pt x="0" y="123255"/>
                </a:lnTo>
                <a:cubicBezTo>
                  <a:pt x="0" y="86195"/>
                  <a:pt x="1878" y="49573"/>
                  <a:pt x="5544" y="13480"/>
                </a:cubicBezTo>
                <a:close/>
              </a:path>
            </a:pathLst>
          </a:custGeom>
          <a:solidFill>
            <a:schemeClr val="bg1">
              <a:lumMod val="75000"/>
            </a:schemeClr>
          </a:solidFill>
        </p:spPr>
        <p:txBody>
          <a:bodyPr wrap="square" tIns="870268">
            <a:noAutofit/>
          </a:bodyPr>
          <a:lstStyle>
            <a:lvl1pPr marL="228600" indent="-228600" algn="ctr" defTabSz="914400" rtl="0" eaLnBrk="1" latinLnBrk="0" hangingPunct="1">
              <a:lnSpc>
                <a:spcPct val="90000"/>
              </a:lnSpc>
              <a:spcBef>
                <a:spcPts val="1000"/>
              </a:spcBef>
              <a:buFont typeface="Arial" panose="020B0604020202020204" pitchFamily="34" charset="0"/>
              <a:buNone/>
              <a:defRPr sz="2000"/>
            </a:lvl1pPr>
          </a:lstStyle>
          <a:p>
            <a:r>
              <a:rPr lang="en-US"/>
              <a:t>Click icon to add picture</a:t>
            </a:r>
            <a:endParaRPr lang="nb-NO"/>
          </a:p>
        </p:txBody>
      </p:sp>
      <p:sp>
        <p:nvSpPr>
          <p:cNvPr id="13" name="Frihåndsform: figur 12">
            <a:extLst>
              <a:ext uri="{FF2B5EF4-FFF2-40B4-BE49-F238E27FC236}">
                <a16:creationId xmlns:a16="http://schemas.microsoft.com/office/drawing/2014/main" id="{DD5D392F-451B-2E97-93E5-84CADFE79C76}"/>
              </a:ext>
            </a:extLst>
          </p:cNvPr>
          <p:cNvSpPr/>
          <p:nvPr userDrawn="1"/>
        </p:nvSpPr>
        <p:spPr>
          <a:xfrm>
            <a:off x="0" y="1640519"/>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6" name="Frihåndsform: figur 25">
            <a:extLst>
              <a:ext uri="{FF2B5EF4-FFF2-40B4-BE49-F238E27FC236}">
                <a16:creationId xmlns:a16="http://schemas.microsoft.com/office/drawing/2014/main" id="{892BCDB3-75FF-7A26-7C22-5EBF1A8DCE6F}"/>
              </a:ext>
            </a:extLst>
          </p:cNvPr>
          <p:cNvSpPr/>
          <p:nvPr userDrawn="1"/>
        </p:nvSpPr>
        <p:spPr>
          <a:xfrm>
            <a:off x="0" y="1056543"/>
            <a:ext cx="6597876" cy="3831738"/>
          </a:xfrm>
          <a:custGeom>
            <a:avLst/>
            <a:gdLst>
              <a:gd name="connsiteX0" fmla="*/ 0 w 6597876"/>
              <a:gd name="connsiteY0" fmla="*/ 0 h 3831738"/>
              <a:gd name="connsiteX1" fmla="*/ 6071012 w 6597876"/>
              <a:gd name="connsiteY1" fmla="*/ 0 h 3831738"/>
              <a:gd name="connsiteX2" fmla="*/ 6597876 w 6597876"/>
              <a:gd name="connsiteY2" fmla="*/ 526864 h 3831738"/>
              <a:gd name="connsiteX3" fmla="*/ 6597876 w 6597876"/>
              <a:gd name="connsiteY3" fmla="*/ 3304874 h 3831738"/>
              <a:gd name="connsiteX4" fmla="*/ 6071012 w 6597876"/>
              <a:gd name="connsiteY4" fmla="*/ 3831738 h 3831738"/>
              <a:gd name="connsiteX5" fmla="*/ 0 w 6597876"/>
              <a:gd name="connsiteY5" fmla="*/ 3831738 h 38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876" h="3831738">
                <a:moveTo>
                  <a:pt x="0" y="0"/>
                </a:moveTo>
                <a:lnTo>
                  <a:pt x="6071012" y="0"/>
                </a:lnTo>
                <a:cubicBezTo>
                  <a:pt x="6361991" y="0"/>
                  <a:pt x="6597876" y="235885"/>
                  <a:pt x="6597876" y="526864"/>
                </a:cubicBezTo>
                <a:lnTo>
                  <a:pt x="6597876" y="3304874"/>
                </a:lnTo>
                <a:cubicBezTo>
                  <a:pt x="6597876" y="3595853"/>
                  <a:pt x="6361991" y="3831738"/>
                  <a:pt x="6071012" y="3831738"/>
                </a:cubicBezTo>
                <a:lnTo>
                  <a:pt x="0" y="383173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6">
            <a:extLst>
              <a:ext uri="{FF2B5EF4-FFF2-40B4-BE49-F238E27FC236}">
                <a16:creationId xmlns:a16="http://schemas.microsoft.com/office/drawing/2014/main" id="{AC7869D2-6C3E-38DE-A0BC-B5F09ABCBD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800" y="6224400"/>
            <a:ext cx="1249200" cy="302179"/>
          </a:xfrm>
          <a:prstGeom prst="rect">
            <a:avLst/>
          </a:prstGeom>
        </p:spPr>
      </p:pic>
      <p:sp>
        <p:nvSpPr>
          <p:cNvPr id="4" name="Plassholder for dato 3">
            <a:extLst>
              <a:ext uri="{FF2B5EF4-FFF2-40B4-BE49-F238E27FC236}">
                <a16:creationId xmlns:a16="http://schemas.microsoft.com/office/drawing/2014/main" id="{FED23DD3-96DB-DE88-2CD1-1277B8FF6F74}"/>
              </a:ext>
            </a:extLst>
          </p:cNvPr>
          <p:cNvSpPr>
            <a:spLocks noGrp="1"/>
          </p:cNvSpPr>
          <p:nvPr>
            <p:ph type="dt" sz="half" idx="10"/>
          </p:nvPr>
        </p:nvSpPr>
        <p:spPr/>
        <p:txBody>
          <a:bodyPr/>
          <a:lstStyle/>
          <a:p>
            <a:fld id="{E1BBE5AC-51DE-40CF-81EC-846F8DB2EAC7}" type="datetime1">
              <a:rPr lang="en-GB" smtClean="0"/>
              <a:t>08/11/2024</a:t>
            </a:fld>
            <a:endParaRPr lang="en-GB"/>
          </a:p>
        </p:txBody>
      </p:sp>
      <p:sp>
        <p:nvSpPr>
          <p:cNvPr id="5" name="Plassholder for bunntekst 4">
            <a:extLst>
              <a:ext uri="{FF2B5EF4-FFF2-40B4-BE49-F238E27FC236}">
                <a16:creationId xmlns:a16="http://schemas.microsoft.com/office/drawing/2014/main" id="{047D9EA5-A5CC-D0C2-B8A6-4A3F4A034299}"/>
              </a:ext>
            </a:extLst>
          </p:cNvPr>
          <p:cNvSpPr>
            <a:spLocks noGrp="1"/>
          </p:cNvSpPr>
          <p:nvPr>
            <p:ph type="ftr" sz="quarter" idx="11"/>
          </p:nvPr>
        </p:nvSpPr>
        <p:spPr/>
        <p:txBody>
          <a:bodyPr/>
          <a:lstStyle/>
          <a:p>
            <a:endParaRPr lang="en-GB"/>
          </a:p>
        </p:txBody>
      </p:sp>
      <p:sp>
        <p:nvSpPr>
          <p:cNvPr id="24" name="Undertittel 2">
            <a:extLst>
              <a:ext uri="{FF2B5EF4-FFF2-40B4-BE49-F238E27FC236}">
                <a16:creationId xmlns:a16="http://schemas.microsoft.com/office/drawing/2014/main" id="{A960CAEB-4411-A01E-5035-61133424766F}"/>
              </a:ext>
            </a:extLst>
          </p:cNvPr>
          <p:cNvSpPr>
            <a:spLocks noGrp="1"/>
          </p:cNvSpPr>
          <p:nvPr>
            <p:ph type="subTitle" idx="1"/>
          </p:nvPr>
        </p:nvSpPr>
        <p:spPr>
          <a:xfrm>
            <a:off x="1039236" y="4998881"/>
            <a:ext cx="4390013" cy="359477"/>
          </a:xfrm>
        </p:spPr>
        <p:txBody>
          <a:bodyPr>
            <a:normAutofit/>
          </a:bodyPr>
          <a:lstStyle>
            <a:lvl1pPr marL="0" indent="0" algn="l">
              <a:lnSpc>
                <a:spcPct val="100000"/>
              </a:lnSpc>
              <a:spcBef>
                <a:spcPts val="0"/>
              </a:spcBef>
              <a:buNone/>
              <a:defRPr sz="14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1" name="Tittel 1">
            <a:extLst>
              <a:ext uri="{FF2B5EF4-FFF2-40B4-BE49-F238E27FC236}">
                <a16:creationId xmlns:a16="http://schemas.microsoft.com/office/drawing/2014/main" id="{53C89E79-20EC-62D7-D892-6FB3C1147377}"/>
              </a:ext>
            </a:extLst>
          </p:cNvPr>
          <p:cNvSpPr>
            <a:spLocks noGrp="1"/>
          </p:cNvSpPr>
          <p:nvPr>
            <p:ph type="ctrTitle"/>
          </p:nvPr>
        </p:nvSpPr>
        <p:spPr>
          <a:xfrm>
            <a:off x="989265" y="1306733"/>
            <a:ext cx="5354385" cy="3322418"/>
          </a:xfrm>
        </p:spPr>
        <p:txBody>
          <a:bodyPr anchor="ctr">
            <a:normAutofit/>
          </a:bodyPr>
          <a:lstStyle>
            <a:lvl1pPr algn="l">
              <a:lnSpc>
                <a:spcPct val="100000"/>
              </a:lnSpc>
              <a:defRPr sz="4200" b="1">
                <a:solidFill>
                  <a:schemeClr val="bg1"/>
                </a:solidFill>
              </a:defRPr>
            </a:lvl1pPr>
          </a:lstStyle>
          <a:p>
            <a:r>
              <a:rPr lang="en-US"/>
              <a:t>Click to edit Master title style</a:t>
            </a:r>
            <a:endParaRPr lang="en-GB"/>
          </a:p>
        </p:txBody>
      </p:sp>
      <p:sp>
        <p:nvSpPr>
          <p:cNvPr id="32" name="Plassholder for lysbildenummer 4">
            <a:extLst>
              <a:ext uri="{FF2B5EF4-FFF2-40B4-BE49-F238E27FC236}">
                <a16:creationId xmlns:a16="http://schemas.microsoft.com/office/drawing/2014/main" id="{455FC327-609F-7C42-77CF-D2C53FF829ED}"/>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1655159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B69EA4-EB27-1E68-0B84-5ED7BB85B171}"/>
              </a:ext>
            </a:extLst>
          </p:cNvPr>
          <p:cNvSpPr>
            <a:spLocks noGrp="1"/>
          </p:cNvSpPr>
          <p:nvPr>
            <p:ph type="title"/>
          </p:nvPr>
        </p:nvSpPr>
        <p:spPr>
          <a:xfrm>
            <a:off x="371475" y="333375"/>
            <a:ext cx="10831260" cy="1100978"/>
          </a:xfrm>
        </p:spPr>
        <p:txBody>
          <a:bodyPr anchor="ctr"/>
          <a:lstStyle>
            <a:lvl1pPr>
              <a:defRPr sz="4400"/>
            </a:lvl1pPr>
          </a:lstStyle>
          <a:p>
            <a:r>
              <a:rPr lang="en-US"/>
              <a:t>Click to edit Master title style</a:t>
            </a:r>
            <a:endParaRPr lang="en-GB"/>
          </a:p>
        </p:txBody>
      </p:sp>
      <p:sp>
        <p:nvSpPr>
          <p:cNvPr id="3" name="Plassholder for innhold 2">
            <a:extLst>
              <a:ext uri="{FF2B5EF4-FFF2-40B4-BE49-F238E27FC236}">
                <a16:creationId xmlns:a16="http://schemas.microsoft.com/office/drawing/2014/main" id="{1BFBAC58-2270-DC52-2E0E-E37CED84DD75}"/>
              </a:ext>
            </a:extLst>
          </p:cNvPr>
          <p:cNvSpPr>
            <a:spLocks noGrp="1"/>
          </p:cNvSpPr>
          <p:nvPr>
            <p:ph idx="1"/>
          </p:nvPr>
        </p:nvSpPr>
        <p:spPr>
          <a:xfrm>
            <a:off x="371475" y="1800000"/>
            <a:ext cx="10831260" cy="4349788"/>
          </a:xfrm>
        </p:spPr>
        <p:txBody>
          <a:bodyPr/>
          <a:lstStyle>
            <a:lvl1pPr marL="538163" indent="-358775">
              <a:defRPr sz="3200"/>
            </a:lvl1pPr>
            <a:lvl2pPr marL="896938" indent="-179388">
              <a:defRPr sz="2400"/>
            </a:lvl2pPr>
            <a:lvl3pPr marL="1255713" indent="-22860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a:extLst>
              <a:ext uri="{FF2B5EF4-FFF2-40B4-BE49-F238E27FC236}">
                <a16:creationId xmlns:a16="http://schemas.microsoft.com/office/drawing/2014/main" id="{CC58F2D1-5F75-D42C-1513-479FFB388FB7}"/>
              </a:ext>
            </a:extLst>
          </p:cNvPr>
          <p:cNvSpPr>
            <a:spLocks noGrp="1"/>
          </p:cNvSpPr>
          <p:nvPr>
            <p:ph type="dt" sz="half" idx="10"/>
          </p:nvPr>
        </p:nvSpPr>
        <p:spPr/>
        <p:txBody>
          <a:bodyPr/>
          <a:lstStyle/>
          <a:p>
            <a:fld id="{70134121-E2DA-4A51-B98B-9E0C5B274682}" type="datetime1">
              <a:rPr lang="en-GB" smtClean="0"/>
              <a:t>08/11/2024</a:t>
            </a:fld>
            <a:endParaRPr lang="en-GB"/>
          </a:p>
        </p:txBody>
      </p:sp>
      <p:sp>
        <p:nvSpPr>
          <p:cNvPr id="5" name="Plassholder for bunntekst 4">
            <a:extLst>
              <a:ext uri="{FF2B5EF4-FFF2-40B4-BE49-F238E27FC236}">
                <a16:creationId xmlns:a16="http://schemas.microsoft.com/office/drawing/2014/main" id="{BC3F00ED-904E-560C-923C-BEF465681A1C}"/>
              </a:ext>
            </a:extLst>
          </p:cNvPr>
          <p:cNvSpPr>
            <a:spLocks noGrp="1"/>
          </p:cNvSpPr>
          <p:nvPr>
            <p:ph type="ftr" sz="quarter" idx="11"/>
          </p:nvPr>
        </p:nvSpPr>
        <p:spPr/>
        <p:txBody>
          <a:bodyPr/>
          <a:lstStyle/>
          <a:p>
            <a:endParaRPr lang="en-GB"/>
          </a:p>
        </p:txBody>
      </p:sp>
      <p:sp>
        <p:nvSpPr>
          <p:cNvPr id="6" name="Plassholder for lysbildenummer 5">
            <a:extLst>
              <a:ext uri="{FF2B5EF4-FFF2-40B4-BE49-F238E27FC236}">
                <a16:creationId xmlns:a16="http://schemas.microsoft.com/office/drawing/2014/main" id="{D9B40373-3DFF-6682-2C93-AB815B4D8359}"/>
              </a:ext>
            </a:extLst>
          </p:cNvPr>
          <p:cNvSpPr>
            <a:spLocks noGrp="1"/>
          </p:cNvSpPr>
          <p:nvPr>
            <p:ph type="sldNum" sz="quarter" idx="12"/>
          </p:nvPr>
        </p:nvSpPr>
        <p:spPr/>
        <p:txBody>
          <a:bodyPr/>
          <a:lstStyle/>
          <a:p>
            <a:fld id="{431395A8-EFA2-4C09-BFB9-F80178931A29}" type="slidenum">
              <a:rPr lang="en-GB" smtClean="0"/>
              <a:t>‹#›</a:t>
            </a:fld>
            <a:endParaRPr lang="en-GB"/>
          </a:p>
        </p:txBody>
      </p:sp>
    </p:spTree>
    <p:extLst>
      <p:ext uri="{BB962C8B-B14F-4D97-AF65-F5344CB8AC3E}">
        <p14:creationId xmlns:p14="http://schemas.microsoft.com/office/powerpoint/2010/main" val="2122266343"/>
      </p:ext>
    </p:extLst>
  </p:cSld>
  <p:clrMapOvr>
    <a:masterClrMapping/>
  </p:clrMapOvr>
  <p:extLst>
    <p:ext uri="{DCECCB84-F9BA-43D5-87BE-67443E8EF086}">
      <p15:sldGuideLst xmlns:p15="http://schemas.microsoft.com/office/powerpoint/2012/main">
        <p15:guide id="1" orient="horz" pos="2160" userDrawn="1">
          <p15:clr>
            <a:srgbClr val="A4A3A4"/>
          </p15:clr>
        </p15:guide>
        <p15:guide id="2" pos="3840" userDrawn="1">
          <p15:clr>
            <a:srgbClr val="A4A3A4"/>
          </p15:clr>
        </p15:guide>
        <p15:guide id="3" orient="horz" pos="1434" userDrawn="1">
          <p15:clr>
            <a:srgbClr val="5ACBF0"/>
          </p15:clr>
        </p15:guide>
        <p15:guide id="4" orient="horz" pos="2886" userDrawn="1">
          <p15:clr>
            <a:srgbClr val="5ACBF0"/>
          </p15:clr>
        </p15:guide>
        <p15:guide id="5" orient="horz" pos="210" userDrawn="1">
          <p15:clr>
            <a:srgbClr val="FBAE40"/>
          </p15:clr>
        </p15:guide>
        <p15:guide id="6" orient="horz" pos="4110" userDrawn="1">
          <p15:clr>
            <a:srgbClr val="FBAE40"/>
          </p15:clr>
        </p15:guide>
        <p15:guide id="7" pos="5133" userDrawn="1">
          <p15:clr>
            <a:srgbClr val="5ACBF0"/>
          </p15:clr>
        </p15:guide>
        <p15:guide id="8" pos="2547" userDrawn="1">
          <p15:clr>
            <a:srgbClr val="5ACBF0"/>
          </p15:clr>
        </p15:guide>
        <p15:guide id="9" pos="234" userDrawn="1">
          <p15:clr>
            <a:srgbClr val="FBAE40"/>
          </p15:clr>
        </p15:guide>
        <p15:guide id="10" pos="74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0" name="Graphic 3">
            <a:extLst>
              <a:ext uri="{FF2B5EF4-FFF2-40B4-BE49-F238E27FC236}">
                <a16:creationId xmlns:a16="http://schemas.microsoft.com/office/drawing/2014/main" id="{BA385CA9-E784-335B-3060-4E204587D4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8ECDB886-7B64-4E00-AEFC-5712AAD474B3}"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dk1"/>
                </a:solidFill>
              </a:defRPr>
            </a:lvl1pPr>
          </a:lstStyle>
          <a:p>
            <a:r>
              <a:rPr lang="en-US"/>
              <a:t>Click to edit Master title style</a:t>
            </a:r>
            <a:endParaRPr lang="en-GB"/>
          </a:p>
        </p:txBody>
      </p:sp>
      <p:sp>
        <p:nvSpPr>
          <p:cNvPr id="18" name="Plassholder for lysbildenummer 4">
            <a:extLst>
              <a:ext uri="{FF2B5EF4-FFF2-40B4-BE49-F238E27FC236}">
                <a16:creationId xmlns:a16="http://schemas.microsoft.com/office/drawing/2014/main" id="{3E50D9B1-D42E-897B-9F4C-739D3601C783}"/>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52051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eloverskrift #2">
    <p:spTree>
      <p:nvGrpSpPr>
        <p:cNvPr id="1" name=""/>
        <p:cNvGrpSpPr/>
        <p:nvPr/>
      </p:nvGrpSpPr>
      <p:grpSpPr>
        <a:xfrm>
          <a:off x="0" y="0"/>
          <a:ext cx="0" cy="0"/>
          <a:chOff x="0" y="0"/>
          <a:chExt cx="0" cy="0"/>
        </a:xfrm>
      </p:grpSpPr>
      <p:sp>
        <p:nvSpPr>
          <p:cNvPr id="16" name="Frihåndsform: figur 15">
            <a:extLst>
              <a:ext uri="{FF2B5EF4-FFF2-40B4-BE49-F238E27FC236}">
                <a16:creationId xmlns:a16="http://schemas.microsoft.com/office/drawing/2014/main" id="{434E2820-D521-E578-C6CC-CB69B5CC3CA1}"/>
              </a:ext>
            </a:extLst>
          </p:cNvPr>
          <p:cNvSpPr/>
          <p:nvPr userDrawn="1"/>
        </p:nvSpPr>
        <p:spPr>
          <a:xfrm>
            <a:off x="9322818" y="4129838"/>
            <a:ext cx="2415879" cy="2744749"/>
          </a:xfrm>
          <a:custGeom>
            <a:avLst/>
            <a:gdLst>
              <a:gd name="connsiteX0" fmla="*/ 430316 w 2415879"/>
              <a:gd name="connsiteY0" fmla="*/ 0 h 2744749"/>
              <a:gd name="connsiteX1" fmla="*/ 1985563 w 2415879"/>
              <a:gd name="connsiteY1" fmla="*/ 0 h 2744749"/>
              <a:gd name="connsiteX2" fmla="*/ 2415879 w 2415879"/>
              <a:gd name="connsiteY2" fmla="*/ 430316 h 2744749"/>
              <a:gd name="connsiteX3" fmla="*/ 2415879 w 2415879"/>
              <a:gd name="connsiteY3" fmla="*/ 2744749 h 2744749"/>
              <a:gd name="connsiteX4" fmla="*/ 0 w 2415879"/>
              <a:gd name="connsiteY4" fmla="*/ 2744749 h 2744749"/>
              <a:gd name="connsiteX5" fmla="*/ 0 w 2415879"/>
              <a:gd name="connsiteY5" fmla="*/ 430316 h 2744749"/>
              <a:gd name="connsiteX6" fmla="*/ 430316 w 2415879"/>
              <a:gd name="connsiteY6" fmla="*/ 0 h 27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79" h="2744749">
                <a:moveTo>
                  <a:pt x="430316" y="0"/>
                </a:moveTo>
                <a:lnTo>
                  <a:pt x="1985563" y="0"/>
                </a:lnTo>
                <a:cubicBezTo>
                  <a:pt x="2223220" y="0"/>
                  <a:pt x="2415879" y="192659"/>
                  <a:pt x="2415879" y="430316"/>
                </a:cubicBezTo>
                <a:lnTo>
                  <a:pt x="2415879" y="2744749"/>
                </a:lnTo>
                <a:lnTo>
                  <a:pt x="0" y="2744749"/>
                </a:lnTo>
                <a:lnTo>
                  <a:pt x="0" y="430316"/>
                </a:lnTo>
                <a:cubicBezTo>
                  <a:pt x="0" y="192659"/>
                  <a:pt x="192659" y="0"/>
                  <a:pt x="43031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4" name="Frihåndsform: figur 13">
            <a:extLst>
              <a:ext uri="{FF2B5EF4-FFF2-40B4-BE49-F238E27FC236}">
                <a16:creationId xmlns:a16="http://schemas.microsoft.com/office/drawing/2014/main" id="{16800351-F66B-D257-3DC0-75562391D089}"/>
              </a:ext>
            </a:extLst>
          </p:cNvPr>
          <p:cNvSpPr/>
          <p:nvPr userDrawn="1"/>
        </p:nvSpPr>
        <p:spPr>
          <a:xfrm>
            <a:off x="1" y="623963"/>
            <a:ext cx="11202737" cy="6269896"/>
          </a:xfrm>
          <a:custGeom>
            <a:avLst/>
            <a:gdLst>
              <a:gd name="connsiteX0" fmla="*/ 0 w 11202737"/>
              <a:gd name="connsiteY0" fmla="*/ 0 h 6269896"/>
              <a:gd name="connsiteX1" fmla="*/ 10672643 w 11202737"/>
              <a:gd name="connsiteY1" fmla="*/ 0 h 6269896"/>
              <a:gd name="connsiteX2" fmla="*/ 11202737 w 11202737"/>
              <a:gd name="connsiteY2" fmla="*/ 530094 h 6269896"/>
              <a:gd name="connsiteX3" fmla="*/ 11202737 w 11202737"/>
              <a:gd name="connsiteY3" fmla="*/ 6269896 h 6269896"/>
              <a:gd name="connsiteX4" fmla="*/ 0 w 11202737"/>
              <a:gd name="connsiteY4" fmla="*/ 6269896 h 6269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2737" h="6269896">
                <a:moveTo>
                  <a:pt x="0" y="0"/>
                </a:moveTo>
                <a:lnTo>
                  <a:pt x="10672643" y="0"/>
                </a:lnTo>
                <a:cubicBezTo>
                  <a:pt x="10965406" y="0"/>
                  <a:pt x="11202737" y="237331"/>
                  <a:pt x="11202737" y="530094"/>
                </a:cubicBezTo>
                <a:lnTo>
                  <a:pt x="11202737" y="6269896"/>
                </a:lnTo>
                <a:lnTo>
                  <a:pt x="0" y="6269896"/>
                </a:lnTo>
                <a:close/>
              </a:path>
            </a:pathLst>
          </a:cu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 name="Plassholder for dato 3">
            <a:extLst>
              <a:ext uri="{FF2B5EF4-FFF2-40B4-BE49-F238E27FC236}">
                <a16:creationId xmlns:a16="http://schemas.microsoft.com/office/drawing/2014/main" id="{FD526581-6771-9074-CF8C-A438A6DDA46E}"/>
              </a:ext>
            </a:extLst>
          </p:cNvPr>
          <p:cNvSpPr>
            <a:spLocks noGrp="1"/>
          </p:cNvSpPr>
          <p:nvPr>
            <p:ph type="dt" sz="half" idx="10"/>
          </p:nvPr>
        </p:nvSpPr>
        <p:spPr/>
        <p:txBody>
          <a:bodyPr/>
          <a:lstStyle/>
          <a:p>
            <a:fld id="{B1635F86-0D37-4EBA-B49C-83A086AE0545}" type="datetime1">
              <a:rPr lang="en-GB" smtClean="0"/>
              <a:t>08/11/2024</a:t>
            </a:fld>
            <a:endParaRPr lang="en-GB"/>
          </a:p>
        </p:txBody>
      </p:sp>
      <p:sp>
        <p:nvSpPr>
          <p:cNvPr id="5" name="Plassholder for bunntekst 4">
            <a:extLst>
              <a:ext uri="{FF2B5EF4-FFF2-40B4-BE49-F238E27FC236}">
                <a16:creationId xmlns:a16="http://schemas.microsoft.com/office/drawing/2014/main" id="{BA0A81F1-DD4F-5AB7-1CDA-EC5D96778784}"/>
              </a:ext>
            </a:extLst>
          </p:cNvPr>
          <p:cNvSpPr>
            <a:spLocks noGrp="1"/>
          </p:cNvSpPr>
          <p:nvPr>
            <p:ph type="ftr" sz="quarter" idx="11"/>
          </p:nvPr>
        </p:nvSpPr>
        <p:spPr/>
        <p:txBody>
          <a:bodyPr/>
          <a:lstStyle/>
          <a:p>
            <a:endParaRPr lang="en-GB"/>
          </a:p>
        </p:txBody>
      </p:sp>
      <p:sp>
        <p:nvSpPr>
          <p:cNvPr id="17" name="Tittel 1">
            <a:extLst>
              <a:ext uri="{FF2B5EF4-FFF2-40B4-BE49-F238E27FC236}">
                <a16:creationId xmlns:a16="http://schemas.microsoft.com/office/drawing/2014/main" id="{0C0D10D7-AE02-6EF8-26D8-DBF9C81C8B51}"/>
              </a:ext>
            </a:extLst>
          </p:cNvPr>
          <p:cNvSpPr>
            <a:spLocks noGrp="1"/>
          </p:cNvSpPr>
          <p:nvPr>
            <p:ph type="title"/>
          </p:nvPr>
        </p:nvSpPr>
        <p:spPr>
          <a:xfrm>
            <a:off x="989263" y="1059543"/>
            <a:ext cx="9272337" cy="4618840"/>
          </a:xfrm>
        </p:spPr>
        <p:txBody>
          <a:bodyPr anchor="ctr">
            <a:normAutofit/>
          </a:bodyPr>
          <a:lstStyle>
            <a:lvl1pPr>
              <a:lnSpc>
                <a:spcPts val="5600"/>
              </a:lnSpc>
              <a:defRPr sz="4800" b="1">
                <a:solidFill>
                  <a:schemeClr val="lt1"/>
                </a:solidFill>
              </a:defRPr>
            </a:lvl1pPr>
          </a:lstStyle>
          <a:p>
            <a:r>
              <a:rPr lang="en-US"/>
              <a:t>Click to edit Master title style</a:t>
            </a:r>
            <a:endParaRPr lang="en-GB"/>
          </a:p>
        </p:txBody>
      </p:sp>
      <p:pic>
        <p:nvPicPr>
          <p:cNvPr id="2" name="Graphic 3">
            <a:extLst>
              <a:ext uri="{FF2B5EF4-FFF2-40B4-BE49-F238E27FC236}">
                <a16:creationId xmlns:a16="http://schemas.microsoft.com/office/drawing/2014/main" id="{643744F5-E15A-F20E-14B8-02512A190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8800" y="6224400"/>
            <a:ext cx="244246" cy="302400"/>
          </a:xfrm>
          <a:prstGeom prst="rect">
            <a:avLst/>
          </a:prstGeom>
        </p:spPr>
      </p:pic>
      <p:sp>
        <p:nvSpPr>
          <p:cNvPr id="3" name="Plassholder for lysbildenummer 4">
            <a:extLst>
              <a:ext uri="{FF2B5EF4-FFF2-40B4-BE49-F238E27FC236}">
                <a16:creationId xmlns:a16="http://schemas.microsoft.com/office/drawing/2014/main" id="{7DCE45C5-2D2B-2E3D-8D54-CA7156689CAA}"/>
              </a:ext>
            </a:extLst>
          </p:cNvPr>
          <p:cNvSpPr>
            <a:spLocks noGrp="1"/>
          </p:cNvSpPr>
          <p:nvPr>
            <p:ph type="sldNum" sz="quarter" idx="12"/>
          </p:nvPr>
        </p:nvSpPr>
        <p:spPr>
          <a:xfrm>
            <a:off x="0" y="-244839"/>
            <a:ext cx="586545" cy="107722"/>
          </a:xfrm>
        </p:spPr>
        <p:txBody>
          <a:bodyPr>
            <a:spAutoFit/>
          </a:bodyPr>
          <a:lstStyle>
            <a:lvl1pPr>
              <a:defRPr sz="100"/>
            </a:lvl1pPr>
          </a:lstStyle>
          <a:p>
            <a:fld id="{431395A8-EFA2-4C09-BFB9-F80178931A29}" type="slidenum">
              <a:rPr lang="en-GB" smtClean="0"/>
              <a:pPr/>
              <a:t>‹#›</a:t>
            </a:fld>
            <a:endParaRPr lang="en-GB"/>
          </a:p>
        </p:txBody>
      </p:sp>
    </p:spTree>
    <p:extLst>
      <p:ext uri="{BB962C8B-B14F-4D97-AF65-F5344CB8AC3E}">
        <p14:creationId xmlns:p14="http://schemas.microsoft.com/office/powerpoint/2010/main" val="336166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2.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6.sv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rgbClr val="F0F8F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E3539943-9A39-4421-9ADE-3D0ADDA29B97}" type="datetime1">
              <a:rPr lang="en-GB" smtClean="0"/>
              <a:t>08/11/2024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dk1"/>
                </a:solidFill>
              </a:defRPr>
            </a:lvl1pPr>
          </a:lstStyle>
          <a:p>
            <a:fld id="{431395A8-EFA2-4C09-BFB9-F80178931A29}" type="slidenum">
              <a:rPr lang="en-GB" smtClean="0"/>
              <a:pPr/>
              <a:t>‹#›</a:t>
            </a:fld>
            <a:endParaRPr lang="en-GB"/>
          </a:p>
        </p:txBody>
      </p:sp>
      <p:pic>
        <p:nvPicPr>
          <p:cNvPr id="10" name="Graphic 10">
            <a:extLst>
              <a:ext uri="{FF2B5EF4-FFF2-40B4-BE49-F238E27FC236}">
                <a16:creationId xmlns:a16="http://schemas.microsoft.com/office/drawing/2014/main" id="{E3355BCD-B0A5-C4FE-EEC4-D819100E9A1A}"/>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88800" y="6224400"/>
            <a:ext cx="244800" cy="303086"/>
          </a:xfrm>
          <a:prstGeom prst="rect">
            <a:avLst/>
          </a:prstGeom>
        </p:spPr>
      </p:pic>
    </p:spTree>
    <p:extLst>
      <p:ext uri="{BB962C8B-B14F-4D97-AF65-F5344CB8AC3E}">
        <p14:creationId xmlns:p14="http://schemas.microsoft.com/office/powerpoint/2010/main" val="3648724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9" r:id="rId5"/>
    <p:sldLayoutId id="2147483664" r:id="rId6"/>
    <p:sldLayoutId id="2147483650" r:id="rId7"/>
    <p:sldLayoutId id="2147483651" r:id="rId8"/>
    <p:sldLayoutId id="2147483665" r:id="rId9"/>
    <p:sldLayoutId id="2147483666" r:id="rId10"/>
    <p:sldLayoutId id="2147483667" r:id="rId11"/>
    <p:sldLayoutId id="2147483668" r:id="rId12"/>
    <p:sldLayoutId id="2147483653" r:id="rId13"/>
    <p:sldLayoutId id="2147483669" r:id="rId14"/>
    <p:sldLayoutId id="2147483671" r:id="rId15"/>
    <p:sldLayoutId id="2147483670" r:id="rId16"/>
    <p:sldLayoutId id="2147483672" r:id="rId17"/>
    <p:sldLayoutId id="2147483673" r:id="rId18"/>
    <p:sldLayoutId id="2147483655" r:id="rId19"/>
    <p:sldLayoutId id="2147483674" r:id="rId20"/>
    <p:sldLayoutId id="2147483675" r:id="rId21"/>
    <p:sldLayoutId id="2147483676" r:id="rId22"/>
    <p:sldLayoutId id="2147483677" r:id="rId23"/>
    <p:sldLayoutId id="2147483678" r:id="rId24"/>
    <p:sldLayoutId id="2147483679" r:id="rId25"/>
    <p:sldLayoutId id="2147483680" r:id="rId26"/>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Single Corner of Rectangle 12">
            <a:extLst>
              <a:ext uri="{FF2B5EF4-FFF2-40B4-BE49-F238E27FC236}">
                <a16:creationId xmlns:a16="http://schemas.microsoft.com/office/drawing/2014/main" id="{6559D0EB-0D29-0403-ECE5-DAD9CAF25E11}"/>
              </a:ext>
            </a:extLst>
          </p:cNvPr>
          <p:cNvSpPr/>
          <p:nvPr userDrawn="1"/>
        </p:nvSpPr>
        <p:spPr>
          <a:xfrm flipV="1">
            <a:off x="0" y="-3"/>
            <a:ext cx="11272838" cy="1547448"/>
          </a:xfrm>
          <a:prstGeom prst="round1Rect">
            <a:avLst>
              <a:gd name="adj" fmla="val 33932"/>
            </a:avLst>
          </a:prstGeom>
          <a:solidFill>
            <a:schemeClr val="dk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lassholder for tittel 1">
            <a:extLst>
              <a:ext uri="{FF2B5EF4-FFF2-40B4-BE49-F238E27FC236}">
                <a16:creationId xmlns:a16="http://schemas.microsoft.com/office/drawing/2014/main" id="{8F384988-7705-5B2C-FB84-CF4213F6FA6B}"/>
              </a:ext>
            </a:extLst>
          </p:cNvPr>
          <p:cNvSpPr>
            <a:spLocks noGrp="1"/>
          </p:cNvSpPr>
          <p:nvPr>
            <p:ph type="title"/>
          </p:nvPr>
        </p:nvSpPr>
        <p:spPr>
          <a:xfrm>
            <a:off x="989264" y="387520"/>
            <a:ext cx="9940674" cy="923330"/>
          </a:xfrm>
          <a:prstGeom prst="rect">
            <a:avLst/>
          </a:prstGeom>
        </p:spPr>
        <p:txBody>
          <a:bodyPr vert="horz" lIns="91440" tIns="45720" rIns="91440" bIns="45720" rtlCol="0" anchor="b">
            <a:noAutofit/>
          </a:bodyPr>
          <a:lstStyle/>
          <a:p>
            <a:r>
              <a:rPr lang="en-GB" err="1"/>
              <a:t>Klikk</a:t>
            </a:r>
            <a:r>
              <a:rPr lang="en-GB"/>
              <a:t> for å </a:t>
            </a:r>
            <a:r>
              <a:rPr lang="en-GB" err="1"/>
              <a:t>redigere</a:t>
            </a:r>
            <a:r>
              <a:rPr lang="en-GB"/>
              <a:t> </a:t>
            </a:r>
            <a:r>
              <a:rPr lang="en-GB" err="1"/>
              <a:t>tittelstil</a:t>
            </a:r>
            <a:endParaRPr lang="en-GB"/>
          </a:p>
        </p:txBody>
      </p:sp>
      <p:sp>
        <p:nvSpPr>
          <p:cNvPr id="3" name="Plassholder for tekst 2">
            <a:extLst>
              <a:ext uri="{FF2B5EF4-FFF2-40B4-BE49-F238E27FC236}">
                <a16:creationId xmlns:a16="http://schemas.microsoft.com/office/drawing/2014/main" id="{3F80008D-4179-632C-CC8F-310836C4AA1F}"/>
              </a:ext>
            </a:extLst>
          </p:cNvPr>
          <p:cNvSpPr>
            <a:spLocks noGrp="1"/>
          </p:cNvSpPr>
          <p:nvPr>
            <p:ph type="body" idx="1"/>
          </p:nvPr>
        </p:nvSpPr>
        <p:spPr>
          <a:xfrm>
            <a:off x="989265" y="1800000"/>
            <a:ext cx="10213470" cy="4033416"/>
          </a:xfrm>
          <a:prstGeom prst="rect">
            <a:avLst/>
          </a:prstGeom>
        </p:spPr>
        <p:txBody>
          <a:bodyPr vert="horz" lIns="91440" tIns="45720" rIns="91440" bIns="45720" rtlCol="0">
            <a:normAutofit/>
          </a:bodyPr>
          <a:lstStyle/>
          <a:p>
            <a:pPr lvl="0"/>
            <a:r>
              <a:rPr lang="en-GB" err="1"/>
              <a:t>Klikk</a:t>
            </a:r>
            <a:r>
              <a:rPr lang="en-GB"/>
              <a:t> for å </a:t>
            </a:r>
            <a:r>
              <a:rPr lang="en-GB" err="1"/>
              <a:t>redigere</a:t>
            </a:r>
            <a:r>
              <a:rPr lang="en-GB"/>
              <a:t> </a:t>
            </a:r>
            <a:r>
              <a:rPr lang="en-GB" err="1"/>
              <a:t>tekststiler</a:t>
            </a:r>
            <a:r>
              <a:rPr lang="en-GB"/>
              <a:t> </a:t>
            </a:r>
            <a:r>
              <a:rPr lang="en-GB" err="1"/>
              <a:t>i</a:t>
            </a:r>
            <a:r>
              <a:rPr lang="en-GB"/>
              <a:t> </a:t>
            </a:r>
            <a:r>
              <a:rPr lang="en-GB" err="1"/>
              <a:t>malen</a:t>
            </a:r>
            <a:endParaRPr lang="en-GB"/>
          </a:p>
          <a:p>
            <a:pPr lvl="1"/>
            <a:r>
              <a:rPr lang="en-GB"/>
              <a:t>Andre </a:t>
            </a:r>
            <a:r>
              <a:rPr lang="en-GB" err="1"/>
              <a:t>nivå</a:t>
            </a:r>
            <a:endParaRPr lang="en-GB"/>
          </a:p>
          <a:p>
            <a:pPr lvl="2"/>
            <a:r>
              <a:rPr lang="en-GB" err="1"/>
              <a:t>Tredje</a:t>
            </a:r>
            <a:r>
              <a:rPr lang="en-GB"/>
              <a:t> </a:t>
            </a:r>
            <a:r>
              <a:rPr lang="en-GB" err="1"/>
              <a:t>nivå</a:t>
            </a:r>
            <a:endParaRPr lang="en-GB"/>
          </a:p>
          <a:p>
            <a:pPr lvl="3"/>
            <a:r>
              <a:rPr lang="en-GB" err="1"/>
              <a:t>Fjerde</a:t>
            </a:r>
            <a:r>
              <a:rPr lang="en-GB"/>
              <a:t> </a:t>
            </a:r>
            <a:r>
              <a:rPr lang="en-GB" err="1"/>
              <a:t>nivå</a:t>
            </a:r>
            <a:endParaRPr lang="en-GB"/>
          </a:p>
          <a:p>
            <a:pPr lvl="4"/>
            <a:r>
              <a:rPr lang="en-GB" err="1"/>
              <a:t>Femte</a:t>
            </a:r>
            <a:r>
              <a:rPr lang="en-GB"/>
              <a:t> </a:t>
            </a:r>
            <a:r>
              <a:rPr lang="en-GB" err="1"/>
              <a:t>nivå</a:t>
            </a:r>
            <a:endParaRPr lang="en-GB"/>
          </a:p>
        </p:txBody>
      </p:sp>
      <p:sp>
        <p:nvSpPr>
          <p:cNvPr id="4" name="Plassholder for dato 3">
            <a:extLst>
              <a:ext uri="{FF2B5EF4-FFF2-40B4-BE49-F238E27FC236}">
                <a16:creationId xmlns:a16="http://schemas.microsoft.com/office/drawing/2014/main" id="{57FF812E-53A1-EAD9-3F4B-2E97A8652E3A}"/>
              </a:ext>
            </a:extLst>
          </p:cNvPr>
          <p:cNvSpPr>
            <a:spLocks noGrp="1"/>
          </p:cNvSpPr>
          <p:nvPr>
            <p:ph type="dt" sz="half" idx="2"/>
          </p:nvPr>
        </p:nvSpPr>
        <p:spPr>
          <a:xfrm>
            <a:off x="0" y="-184400"/>
            <a:ext cx="2743200" cy="107722"/>
          </a:xfrm>
          <a:prstGeom prst="rect">
            <a:avLst/>
          </a:prstGeom>
        </p:spPr>
        <p:txBody>
          <a:bodyPr vert="horz" lIns="91440" tIns="45720" rIns="91440" bIns="45720" rtlCol="0" anchor="ctr">
            <a:spAutoFit/>
          </a:bodyPr>
          <a:lstStyle>
            <a:lvl1pPr algn="l">
              <a:defRPr sz="100">
                <a:solidFill>
                  <a:schemeClr val="tx1">
                    <a:tint val="75000"/>
                  </a:schemeClr>
                </a:solidFill>
              </a:defRPr>
            </a:lvl1pPr>
          </a:lstStyle>
          <a:p>
            <a:fld id="{449650FD-E0A0-4234-A414-9CB12595F687}" type="datetime1">
              <a:rPr lang="en-GB" smtClean="0"/>
              <a:t>08/11/2024</a:t>
            </a:fld>
            <a:endParaRPr lang="en-GB"/>
          </a:p>
        </p:txBody>
      </p:sp>
      <p:sp>
        <p:nvSpPr>
          <p:cNvPr id="5" name="Plassholder for bunntekst 4">
            <a:extLst>
              <a:ext uri="{FF2B5EF4-FFF2-40B4-BE49-F238E27FC236}">
                <a16:creationId xmlns:a16="http://schemas.microsoft.com/office/drawing/2014/main" id="{12F5E8BD-DB50-13E0-26F1-531CCE273072}"/>
              </a:ext>
            </a:extLst>
          </p:cNvPr>
          <p:cNvSpPr>
            <a:spLocks noGrp="1"/>
          </p:cNvSpPr>
          <p:nvPr>
            <p:ph type="ftr" sz="quarter" idx="3"/>
          </p:nvPr>
        </p:nvSpPr>
        <p:spPr>
          <a:xfrm>
            <a:off x="3200400" y="-184400"/>
            <a:ext cx="4114800" cy="107722"/>
          </a:xfrm>
          <a:prstGeom prst="rect">
            <a:avLst/>
          </a:prstGeom>
        </p:spPr>
        <p:txBody>
          <a:bodyPr vert="horz" lIns="91440" tIns="45720" rIns="91440" bIns="45720" rtlCol="0" anchor="ctr">
            <a:spAutoFit/>
          </a:bodyPr>
          <a:lstStyle>
            <a:lvl1pPr algn="ctr">
              <a:defRPr sz="100">
                <a:solidFill>
                  <a:schemeClr val="tx1">
                    <a:tint val="75000"/>
                  </a:schemeClr>
                </a:solidFill>
              </a:defRPr>
            </a:lvl1pPr>
          </a:lstStyle>
          <a:p>
            <a:endParaRPr lang="en-GB"/>
          </a:p>
        </p:txBody>
      </p:sp>
      <p:sp>
        <p:nvSpPr>
          <p:cNvPr id="6" name="Plassholder for lysbildenummer 5">
            <a:extLst>
              <a:ext uri="{FF2B5EF4-FFF2-40B4-BE49-F238E27FC236}">
                <a16:creationId xmlns:a16="http://schemas.microsoft.com/office/drawing/2014/main" id="{8E627515-5B03-4E4F-8D5D-E3B92E86F77C}"/>
              </a:ext>
            </a:extLst>
          </p:cNvPr>
          <p:cNvSpPr>
            <a:spLocks noGrp="1"/>
          </p:cNvSpPr>
          <p:nvPr>
            <p:ph type="sldNum" sz="quarter" idx="4"/>
          </p:nvPr>
        </p:nvSpPr>
        <p:spPr>
          <a:xfrm>
            <a:off x="10929939" y="6297614"/>
            <a:ext cx="586545" cy="228600"/>
          </a:xfrm>
          <a:prstGeom prst="rect">
            <a:avLst/>
          </a:prstGeom>
        </p:spPr>
        <p:txBody>
          <a:bodyPr vert="horz" lIns="91440" tIns="45720" rIns="91440" bIns="45720" rtlCol="0" anchor="ctr"/>
          <a:lstStyle>
            <a:lvl1pPr algn="r">
              <a:defRPr sz="800">
                <a:solidFill>
                  <a:schemeClr val="lt1"/>
                </a:solidFill>
              </a:defRPr>
            </a:lvl1pPr>
          </a:lstStyle>
          <a:p>
            <a:fld id="{431395A8-EFA2-4C09-BFB9-F80178931A29}" type="slidenum">
              <a:rPr lang="en-GB" smtClean="0"/>
              <a:pPr/>
              <a:t>‹#›</a:t>
            </a:fld>
            <a:endParaRPr lang="en-GB"/>
          </a:p>
        </p:txBody>
      </p:sp>
      <p:pic>
        <p:nvPicPr>
          <p:cNvPr id="8" name="Picture 6">
            <a:extLst>
              <a:ext uri="{FF2B5EF4-FFF2-40B4-BE49-F238E27FC236}">
                <a16:creationId xmlns:a16="http://schemas.microsoft.com/office/drawing/2014/main" id="{93A62C88-D03E-6992-0DFE-ED048754284A}"/>
              </a:ext>
            </a:extLst>
          </p:cNvPr>
          <p:cNvPicPr>
            <a:picLocks noChangeAspect="1"/>
          </p:cNvPicPr>
          <p:nvPr userDrawn="1"/>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77204"/>
          <a:stretch/>
        </p:blipFill>
        <p:spPr>
          <a:xfrm>
            <a:off x="389172" y="6213337"/>
            <a:ext cx="286346" cy="302400"/>
          </a:xfrm>
          <a:prstGeom prst="rect">
            <a:avLst/>
          </a:prstGeom>
        </p:spPr>
      </p:pic>
    </p:spTree>
    <p:extLst>
      <p:ext uri="{BB962C8B-B14F-4D97-AF65-F5344CB8AC3E}">
        <p14:creationId xmlns:p14="http://schemas.microsoft.com/office/powerpoint/2010/main" val="389654493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2" r:id="rId5"/>
    <p:sldLayoutId id="2147483693" r:id="rId6"/>
    <p:sldLayoutId id="2147483694" r:id="rId7"/>
    <p:sldLayoutId id="2147483695" r:id="rId8"/>
    <p:sldLayoutId id="2147483696" r:id="rId9"/>
    <p:sldLayoutId id="2147483708"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526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Beredskapsroller </a:t>
            </a:r>
            <a:endParaRPr lang="en-US" sz="6600" dirty="0"/>
          </a:p>
        </p:txBody>
      </p:sp>
    </p:spTree>
    <p:extLst>
      <p:ext uri="{BB962C8B-B14F-4D97-AF65-F5344CB8AC3E}">
        <p14:creationId xmlns:p14="http://schemas.microsoft.com/office/powerpoint/2010/main" val="853183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1F27EE-C111-3885-C1C6-8F6ABAAF4CFD}"/>
              </a:ext>
            </a:extLst>
          </p:cNvPr>
          <p:cNvPicPr>
            <a:picLocks noChangeAspect="1"/>
          </p:cNvPicPr>
          <p:nvPr/>
        </p:nvPicPr>
        <p:blipFill rotWithShape="1">
          <a:blip r:embed="rId3">
            <a:extLst>
              <a:ext uri="{28A0092B-C50C-407E-A947-70E740481C1C}">
                <a14:useLocalDpi xmlns:a14="http://schemas.microsoft.com/office/drawing/2010/main" val="0"/>
              </a:ext>
            </a:extLst>
          </a:blip>
          <a:srcRect l="4756" t="18073" b="4988"/>
          <a:stretch/>
        </p:blipFill>
        <p:spPr>
          <a:xfrm flipH="1">
            <a:off x="1817704" y="1576551"/>
            <a:ext cx="10395315" cy="5276543"/>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nb-NO" sz="4000" dirty="0"/>
              <a:t>Rollefordeling</a:t>
            </a:r>
            <a:endParaRPr lang="en-US" sz="4000" dirty="0"/>
          </a:p>
        </p:txBody>
      </p:sp>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4" y="2233191"/>
            <a:ext cx="6467603" cy="3428505"/>
          </a:xfrm>
        </p:spPr>
        <p:txBody>
          <a:bodyPr>
            <a:normAutofit lnSpcReduction="10000"/>
          </a:bodyPr>
          <a:lstStyle/>
          <a:p>
            <a:r>
              <a:rPr lang="nb-NO" sz="3600" dirty="0"/>
              <a:t>Beredskapsleder/innsatsleder</a:t>
            </a:r>
          </a:p>
          <a:p>
            <a:r>
              <a:rPr lang="nb-NO" sz="3600" dirty="0"/>
              <a:t>IT-sjef</a:t>
            </a:r>
          </a:p>
          <a:p>
            <a:r>
              <a:rPr lang="nb-NO" sz="3600" dirty="0"/>
              <a:t>Kommunikasjonsansvarlig</a:t>
            </a:r>
          </a:p>
          <a:p>
            <a:r>
              <a:rPr lang="nb-NO" sz="3600" dirty="0"/>
              <a:t>HMS-leder</a:t>
            </a:r>
          </a:p>
          <a:p>
            <a:r>
              <a:rPr lang="nb-NO" sz="3600" dirty="0"/>
              <a:t>Drift/OT-ansvarlig</a:t>
            </a:r>
          </a:p>
          <a:p>
            <a:r>
              <a:rPr lang="nb-NO" sz="3600" dirty="0"/>
              <a:t>Loggfører</a:t>
            </a:r>
          </a:p>
          <a:p>
            <a:endParaRPr lang="nb-NO" dirty="0"/>
          </a:p>
          <a:p>
            <a:endParaRPr lang="en-GB" dirty="0"/>
          </a:p>
        </p:txBody>
      </p:sp>
    </p:spTree>
    <p:extLst>
      <p:ext uri="{BB962C8B-B14F-4D97-AF65-F5344CB8AC3E}">
        <p14:creationId xmlns:p14="http://schemas.microsoft.com/office/powerpoint/2010/main" val="65493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59A199-C90E-FC8B-EF92-8433F207E7CC}"/>
              </a:ext>
            </a:extLst>
          </p:cNvPr>
          <p:cNvSpPr>
            <a:spLocks noGrp="1"/>
          </p:cNvSpPr>
          <p:nvPr>
            <p:ph sz="half" idx="2"/>
          </p:nvPr>
        </p:nvSpPr>
        <p:spPr>
          <a:xfrm>
            <a:off x="989265" y="2070099"/>
            <a:ext cx="7159373" cy="4461839"/>
          </a:xfrm>
        </p:spPr>
        <p:txBody>
          <a:bodyPr>
            <a:normAutofit fontScale="92500" lnSpcReduction="20000"/>
          </a:bodyPr>
          <a:lstStyle/>
          <a:p>
            <a:r>
              <a:rPr lang="nb-NO" sz="3200" dirty="0"/>
              <a:t>Sentral rolle som bidrar til </a:t>
            </a:r>
            <a:br>
              <a:rPr lang="nb-NO" sz="3200" dirty="0"/>
            </a:br>
            <a:r>
              <a:rPr lang="nb-NO" sz="3200" dirty="0"/>
              <a:t>kontinuitet og fremdrift</a:t>
            </a:r>
            <a:br>
              <a:rPr lang="nb-NO" sz="3200" dirty="0"/>
            </a:br>
            <a:endParaRPr lang="nb-NO" sz="3200" dirty="0"/>
          </a:p>
          <a:p>
            <a:r>
              <a:rPr lang="nb-NO" sz="3200" dirty="0"/>
              <a:t>Noterer faktainformasjon om saken </a:t>
            </a:r>
            <a:br>
              <a:rPr lang="nb-NO" sz="3200" dirty="0"/>
            </a:br>
            <a:r>
              <a:rPr lang="nb-NO" sz="3200" dirty="0"/>
              <a:t>og besluttede tiltak</a:t>
            </a:r>
            <a:br>
              <a:rPr lang="nb-NO" sz="3200" dirty="0"/>
            </a:br>
            <a:endParaRPr lang="nb-NO" sz="3200" dirty="0"/>
          </a:p>
          <a:p>
            <a:r>
              <a:rPr lang="nb-NO" sz="3200" dirty="0"/>
              <a:t>Etterspør oppdatering av status på tiltak</a:t>
            </a:r>
            <a:br>
              <a:rPr lang="nb-NO" sz="3200" dirty="0"/>
            </a:br>
            <a:endParaRPr lang="nb-NO" sz="3200" dirty="0"/>
          </a:p>
          <a:p>
            <a:r>
              <a:rPr lang="nb-NO" sz="3200" dirty="0"/>
              <a:t>Bidrar til å holde fokus og</a:t>
            </a:r>
            <a:br>
              <a:rPr lang="nb-NO" sz="3200" dirty="0"/>
            </a:br>
            <a:r>
              <a:rPr lang="nb-NO" sz="3200" dirty="0"/>
              <a:t>korrigerer misforståelser eller </a:t>
            </a:r>
            <a:br>
              <a:rPr lang="nb-NO" sz="3200" dirty="0"/>
            </a:br>
            <a:r>
              <a:rPr lang="nb-NO" sz="3200" dirty="0"/>
              <a:t>feil situasjonsforståelse</a:t>
            </a:r>
            <a:endParaRPr lang="en-GB" sz="900" dirty="0"/>
          </a:p>
        </p:txBody>
      </p:sp>
      <p:pic>
        <p:nvPicPr>
          <p:cNvPr id="3" name="Content Placeholder 2">
            <a:extLst>
              <a:ext uri="{FF2B5EF4-FFF2-40B4-BE49-F238E27FC236}">
                <a16:creationId xmlns:a16="http://schemas.microsoft.com/office/drawing/2014/main" id="{E57B7A64-202B-E5F4-1697-6FBCB85BF2B0}"/>
              </a:ext>
            </a:extLst>
          </p:cNvPr>
          <p:cNvPicPr>
            <a:picLocks noGrp="1" noChangeAspect="1"/>
          </p:cNvPicPr>
          <p:nvPr>
            <p:ph sz="half" idx="14"/>
          </p:nvPr>
        </p:nvPicPr>
        <p:blipFill>
          <a:blip r:embed="rId3"/>
          <a:stretch>
            <a:fillRect/>
          </a:stretch>
        </p:blipFill>
        <p:spPr>
          <a:xfrm>
            <a:off x="8478496" y="1715294"/>
            <a:ext cx="2875983" cy="3427412"/>
          </a:xfrm>
          <a:prstGeom prst="rect">
            <a:avLst/>
          </a:prstGeom>
        </p:spPr>
      </p:pic>
      <p:sp>
        <p:nvSpPr>
          <p:cNvPr id="2" name="Title 1">
            <a:extLst>
              <a:ext uri="{FF2B5EF4-FFF2-40B4-BE49-F238E27FC236}">
                <a16:creationId xmlns:a16="http://schemas.microsoft.com/office/drawing/2014/main" id="{9B83B757-E8B8-1ACE-82B7-737C73F22E8E}"/>
              </a:ext>
            </a:extLst>
          </p:cNvPr>
          <p:cNvSpPr>
            <a:spLocks noGrp="1"/>
          </p:cNvSpPr>
          <p:nvPr>
            <p:ph type="title"/>
          </p:nvPr>
        </p:nvSpPr>
        <p:spPr/>
        <p:txBody>
          <a:bodyPr/>
          <a:lstStyle/>
          <a:p>
            <a:r>
              <a:rPr lang="en-US" sz="4000" dirty="0" err="1"/>
              <a:t>Loggfører</a:t>
            </a:r>
            <a:endParaRPr lang="en-US" sz="4000" dirty="0"/>
          </a:p>
        </p:txBody>
      </p:sp>
    </p:spTree>
    <p:extLst>
      <p:ext uri="{BB962C8B-B14F-4D97-AF65-F5344CB8AC3E}">
        <p14:creationId xmlns:p14="http://schemas.microsoft.com/office/powerpoint/2010/main" val="2269832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Scenario 7</a:t>
            </a:r>
            <a:br>
              <a:rPr lang="nb-NO" sz="7200" dirty="0"/>
            </a:br>
            <a:r>
              <a:rPr lang="nb-NO" sz="4400" b="0" i="1" dirty="0"/>
              <a:t>Løsepengevirus-angrep</a:t>
            </a:r>
            <a:endParaRPr lang="en-GB" sz="7200" b="0" i="1" dirty="0"/>
          </a:p>
        </p:txBody>
      </p:sp>
    </p:spTree>
    <p:extLst>
      <p:ext uri="{BB962C8B-B14F-4D97-AF65-F5344CB8AC3E}">
        <p14:creationId xmlns:p14="http://schemas.microsoft.com/office/powerpoint/2010/main" val="58215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DF20C-0A4A-7232-8B77-899A53D99512}"/>
              </a:ext>
            </a:extLst>
          </p:cNvPr>
          <p:cNvSpPr>
            <a:spLocks noGrp="1"/>
          </p:cNvSpPr>
          <p:nvPr>
            <p:ph type="body" idx="1"/>
          </p:nvPr>
        </p:nvSpPr>
        <p:spPr>
          <a:xfrm>
            <a:off x="989263" y="1813188"/>
            <a:ext cx="4736286" cy="341632"/>
          </a:xfrm>
        </p:spPr>
        <p:txBody>
          <a:bodyPr/>
          <a:lstStyle/>
          <a:p>
            <a:r>
              <a:rPr lang="en-US" dirty="0"/>
              <a:t>Colonial Pipeline </a:t>
            </a:r>
            <a:r>
              <a:rPr lang="en-US" dirty="0" err="1"/>
              <a:t>Angrepet</a:t>
            </a:r>
            <a:r>
              <a:rPr lang="en-US" dirty="0"/>
              <a:t> (2021)</a:t>
            </a:r>
            <a:endParaRPr lang="en-GB" dirty="0"/>
          </a:p>
        </p:txBody>
      </p:sp>
      <p:sp>
        <p:nvSpPr>
          <p:cNvPr id="6" name="Title 5">
            <a:extLst>
              <a:ext uri="{FF2B5EF4-FFF2-40B4-BE49-F238E27FC236}">
                <a16:creationId xmlns:a16="http://schemas.microsoft.com/office/drawing/2014/main" id="{B858147A-F2FE-F278-CEF7-F31EB9335389}"/>
              </a:ext>
            </a:extLst>
          </p:cNvPr>
          <p:cNvSpPr>
            <a:spLocks noGrp="1"/>
          </p:cNvSpPr>
          <p:nvPr>
            <p:ph type="title"/>
          </p:nvPr>
        </p:nvSpPr>
        <p:spPr/>
        <p:txBody>
          <a:bodyPr/>
          <a:lstStyle/>
          <a:p>
            <a:r>
              <a:rPr lang="nb-NO" sz="4000" dirty="0"/>
              <a:t>Lignende hendelser fra virkeligheten</a:t>
            </a:r>
            <a:endParaRPr lang="en-GB" sz="4000" dirty="0"/>
          </a:p>
        </p:txBody>
      </p:sp>
      <p:sp>
        <p:nvSpPr>
          <p:cNvPr id="7" name="Content Placeholder 6">
            <a:extLst>
              <a:ext uri="{FF2B5EF4-FFF2-40B4-BE49-F238E27FC236}">
                <a16:creationId xmlns:a16="http://schemas.microsoft.com/office/drawing/2014/main" id="{964EEC33-ADC3-61EA-8730-2AE95FFFF13E}"/>
              </a:ext>
            </a:extLst>
          </p:cNvPr>
          <p:cNvSpPr>
            <a:spLocks noGrp="1"/>
          </p:cNvSpPr>
          <p:nvPr>
            <p:ph sz="half" idx="14"/>
          </p:nvPr>
        </p:nvSpPr>
        <p:spPr/>
        <p:txBody>
          <a:bodyPr/>
          <a:lstStyle/>
          <a:p>
            <a:r>
              <a:rPr lang="nb-NO" dirty="0"/>
              <a:t>Colonial Pipeline, et amerikansk energiselskap som leverer drivstoff til store deler av østkysten, ble i mai 2021 rammet av et løsepengevirusangrep utført av hackergruppen </a:t>
            </a:r>
            <a:r>
              <a:rPr lang="nb-NO" dirty="0" err="1"/>
              <a:t>DarkSide</a:t>
            </a:r>
            <a:r>
              <a:rPr lang="nb-NO" dirty="0"/>
              <a:t>. Selskapet ble tvunget til å stenge hele sitt rørledningssystem, noe som førte til drivstoffmangel i flere delstater. </a:t>
            </a:r>
          </a:p>
          <a:p>
            <a:r>
              <a:rPr lang="nb-NO" dirty="0"/>
              <a:t>Dette angrepet førte til stor panikk, prisøkning på drivstoff, og drivstoffmangel. Colonial Pipeline betalte 4,4 millioner dollar i løsepenger for å få tilbake kontroll over systemene. FBI klarte senere å tilbakeføre en del av løsepengene, men angrepet viste hvor sårbar energiforsyningen kan være for cybertrusler.</a:t>
            </a:r>
          </a:p>
        </p:txBody>
      </p:sp>
    </p:spTree>
    <p:extLst>
      <p:ext uri="{BB962C8B-B14F-4D97-AF65-F5344CB8AC3E}">
        <p14:creationId xmlns:p14="http://schemas.microsoft.com/office/powerpoint/2010/main" val="918641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5CB9-D2CF-5C3F-0BC0-4666F9403453}"/>
              </a:ext>
            </a:extLst>
          </p:cNvPr>
          <p:cNvSpPr>
            <a:spLocks noGrp="1"/>
          </p:cNvSpPr>
          <p:nvPr>
            <p:ph type="title"/>
          </p:nvPr>
        </p:nvSpPr>
        <p:spPr>
          <a:xfrm>
            <a:off x="495043" y="382802"/>
            <a:ext cx="10831260" cy="1100978"/>
          </a:xfrm>
        </p:spPr>
        <p:txBody>
          <a:bodyPr/>
          <a:lstStyle/>
          <a:p>
            <a:r>
              <a:rPr lang="nb-NO" sz="4000" dirty="0"/>
              <a:t>Øvingsoppsett</a:t>
            </a:r>
          </a:p>
        </p:txBody>
      </p:sp>
      <p:sp>
        <p:nvSpPr>
          <p:cNvPr id="3" name="Content Placeholder 2">
            <a:extLst>
              <a:ext uri="{FF2B5EF4-FFF2-40B4-BE49-F238E27FC236}">
                <a16:creationId xmlns:a16="http://schemas.microsoft.com/office/drawing/2014/main" id="{0608D2B6-0C0F-A7AC-3410-BF6B82ACCA5F}"/>
              </a:ext>
            </a:extLst>
          </p:cNvPr>
          <p:cNvSpPr>
            <a:spLocks noGrp="1"/>
          </p:cNvSpPr>
          <p:nvPr>
            <p:ph idx="1"/>
          </p:nvPr>
        </p:nvSpPr>
        <p:spPr/>
        <p:txBody>
          <a:bodyPr/>
          <a:lstStyle/>
          <a:p>
            <a:r>
              <a:rPr lang="nb-NO" dirty="0"/>
              <a:t>Dette er en </a:t>
            </a:r>
            <a:r>
              <a:rPr lang="nb-NO" dirty="0" err="1"/>
              <a:t>spilløvelse</a:t>
            </a:r>
            <a:endParaRPr lang="nb-NO" dirty="0"/>
          </a:p>
          <a:p>
            <a:r>
              <a:rPr lang="nb-NO"/>
              <a:t>Dere øver i en fiktiv virkelighet, med antakelser om infrastruktur</a:t>
            </a:r>
          </a:p>
          <a:p>
            <a:r>
              <a:rPr lang="nb-NO"/>
              <a:t>Bruk eget planverk og metoder for å ta beslutninger og samarbeide, men anse øvingsvirkeligheten som deres arena</a:t>
            </a:r>
          </a:p>
        </p:txBody>
      </p:sp>
    </p:spTree>
    <p:extLst>
      <p:ext uri="{BB962C8B-B14F-4D97-AF65-F5344CB8AC3E}">
        <p14:creationId xmlns:p14="http://schemas.microsoft.com/office/powerpoint/2010/main" val="270484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E58D-FAAA-C975-EB51-63CBF44D4C32}"/>
              </a:ext>
            </a:extLst>
          </p:cNvPr>
          <p:cNvSpPr>
            <a:spLocks noGrp="1"/>
          </p:cNvSpPr>
          <p:nvPr>
            <p:ph type="title"/>
          </p:nvPr>
        </p:nvSpPr>
        <p:spPr/>
        <p:txBody>
          <a:bodyPr anchor="ctr">
            <a:normAutofit/>
          </a:bodyPr>
          <a:lstStyle/>
          <a:p>
            <a:r>
              <a:rPr lang="nb-NO" sz="4000" dirty="0"/>
              <a:t>Gjennomføring av en </a:t>
            </a:r>
            <a:r>
              <a:rPr lang="nb-NO" sz="4000" dirty="0" err="1"/>
              <a:t>spilløvelse</a:t>
            </a:r>
            <a:endParaRPr lang="en-GB" sz="4000" dirty="0"/>
          </a:p>
        </p:txBody>
      </p:sp>
      <p:sp>
        <p:nvSpPr>
          <p:cNvPr id="3" name="Text Placeholder 2">
            <a:extLst>
              <a:ext uri="{FF2B5EF4-FFF2-40B4-BE49-F238E27FC236}">
                <a16:creationId xmlns:a16="http://schemas.microsoft.com/office/drawing/2014/main" id="{650030B5-50C1-0B6A-CACD-34E035DC50F7}"/>
              </a:ext>
            </a:extLst>
          </p:cNvPr>
          <p:cNvSpPr>
            <a:spLocks noGrp="1"/>
          </p:cNvSpPr>
          <p:nvPr>
            <p:ph idx="1"/>
          </p:nvPr>
        </p:nvSpPr>
        <p:spPr/>
        <p:txBody>
          <a:bodyPr>
            <a:normAutofit/>
          </a:bodyPr>
          <a:lstStyle/>
          <a:p>
            <a:pPr rtl="0">
              <a:buFont typeface="Arial" panose="020B0604020202020204" pitchFamily="34" charset="0"/>
              <a:buChar char="•"/>
            </a:pPr>
            <a:r>
              <a:rPr lang="nb-NO" dirty="0" err="1"/>
              <a:t>Spillstab</a:t>
            </a:r>
            <a:r>
              <a:rPr lang="nb-NO" dirty="0"/>
              <a:t> spiller roller som de øvende interagerer med </a:t>
            </a:r>
          </a:p>
          <a:p>
            <a:pPr rtl="0">
              <a:buFont typeface="Arial" panose="020B0604020202020204" pitchFamily="34" charset="0"/>
              <a:buChar char="•"/>
            </a:pPr>
            <a:r>
              <a:rPr lang="nb-NO" dirty="0" err="1"/>
              <a:t>Spillstab</a:t>
            </a:r>
            <a:r>
              <a:rPr lang="nb-NO" dirty="0"/>
              <a:t> spiller alle roller som ikke aktivt skal øves</a:t>
            </a:r>
          </a:p>
          <a:p>
            <a:pPr rtl="0">
              <a:buFont typeface="Arial" panose="020B0604020202020204" pitchFamily="34" charset="0"/>
              <a:buChar char="•"/>
            </a:pPr>
            <a:r>
              <a:rPr lang="nb-NO" dirty="0"/>
              <a:t>Interaksjoner og beslutninger spilles ut med </a:t>
            </a:r>
            <a:br>
              <a:rPr lang="nb-NO" dirty="0"/>
            </a:br>
            <a:r>
              <a:rPr lang="nb-NO" dirty="0" err="1"/>
              <a:t>spillstab</a:t>
            </a:r>
            <a:r>
              <a:rPr lang="nb-NO" dirty="0"/>
              <a:t> som mottaker </a:t>
            </a:r>
          </a:p>
          <a:p>
            <a:pPr rtl="0">
              <a:buFont typeface="Arial" panose="020B0604020202020204" pitchFamily="34" charset="0"/>
              <a:buChar char="•"/>
            </a:pPr>
            <a:r>
              <a:rPr lang="nb-NO" dirty="0"/>
              <a:t>Spillets gang vil avhenge av de </a:t>
            </a:r>
            <a:r>
              <a:rPr lang="nb-NO" dirty="0" err="1"/>
              <a:t>øvendes</a:t>
            </a:r>
            <a:br>
              <a:rPr lang="nb-NO" dirty="0"/>
            </a:br>
            <a:r>
              <a:rPr lang="nb-NO" dirty="0"/>
              <a:t> håndtering og beslutninger</a:t>
            </a:r>
          </a:p>
          <a:p>
            <a:pPr rtl="0">
              <a:buFont typeface="Arial" panose="020B0604020202020204" pitchFamily="34" charset="0"/>
              <a:buChar char="•"/>
            </a:pPr>
            <a:r>
              <a:rPr lang="nb-NO" dirty="0"/>
              <a:t>Evaluering og læringsnotat</a:t>
            </a:r>
          </a:p>
        </p:txBody>
      </p:sp>
      <p:pic>
        <p:nvPicPr>
          <p:cNvPr id="4" name="Picture 3" descr="Shape&#10;&#10;Description automatically generated">
            <a:extLst>
              <a:ext uri="{FF2B5EF4-FFF2-40B4-BE49-F238E27FC236}">
                <a16:creationId xmlns:a16="http://schemas.microsoft.com/office/drawing/2014/main" id="{8E245A1F-7B91-6550-C403-25D8E75FD8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82498" y="2450240"/>
            <a:ext cx="4786763" cy="4786763"/>
          </a:xfrm>
          <a:prstGeom prst="rect">
            <a:avLst/>
          </a:prstGeom>
        </p:spPr>
      </p:pic>
    </p:spTree>
    <p:extLst>
      <p:ext uri="{BB962C8B-B14F-4D97-AF65-F5344CB8AC3E}">
        <p14:creationId xmlns:p14="http://schemas.microsoft.com/office/powerpoint/2010/main" val="3383440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415A-B170-BD7F-AEAE-80BD7B31B4C4}"/>
              </a:ext>
            </a:extLst>
          </p:cNvPr>
          <p:cNvSpPr>
            <a:spLocks noGrp="1"/>
          </p:cNvSpPr>
          <p:nvPr>
            <p:ph type="title"/>
          </p:nvPr>
        </p:nvSpPr>
        <p:spPr>
          <a:xfrm>
            <a:off x="989265" y="387520"/>
            <a:ext cx="4581802" cy="923330"/>
          </a:xfrm>
        </p:spPr>
        <p:txBody>
          <a:bodyPr anchor="b">
            <a:normAutofit/>
          </a:bodyPr>
          <a:lstStyle/>
          <a:p>
            <a:r>
              <a:rPr lang="nb-NO" sz="4000" dirty="0" err="1"/>
              <a:t>Spillregler</a:t>
            </a:r>
            <a:endParaRPr lang="en-US" sz="4000" dirty="0"/>
          </a:p>
        </p:txBody>
      </p:sp>
      <p:sp>
        <p:nvSpPr>
          <p:cNvPr id="3" name="Content Placeholder 2">
            <a:extLst>
              <a:ext uri="{FF2B5EF4-FFF2-40B4-BE49-F238E27FC236}">
                <a16:creationId xmlns:a16="http://schemas.microsoft.com/office/drawing/2014/main" id="{39487EDE-FB28-5071-44E5-C085119B5317}"/>
              </a:ext>
            </a:extLst>
          </p:cNvPr>
          <p:cNvSpPr>
            <a:spLocks noGrp="1"/>
          </p:cNvSpPr>
          <p:nvPr>
            <p:ph idx="1"/>
          </p:nvPr>
        </p:nvSpPr>
        <p:spPr>
          <a:xfrm>
            <a:off x="989265" y="1589088"/>
            <a:ext cx="4581802" cy="4188722"/>
          </a:xfrm>
        </p:spPr>
        <p:txBody>
          <a:bodyPr>
            <a:normAutofit/>
          </a:bodyPr>
          <a:lstStyle/>
          <a:p>
            <a:pPr rtl="0">
              <a:spcAft>
                <a:spcPts val="1200"/>
              </a:spcAft>
              <a:buFont typeface="+mj-lt"/>
              <a:buAutoNum type="arabicPeriod"/>
            </a:pPr>
            <a:r>
              <a:rPr lang="nb-NO" sz="2400" dirty="0"/>
              <a:t>Alle innspill starter med </a:t>
            </a:r>
            <a:r>
              <a:rPr lang="nb-NO" sz="2400" b="1" dirty="0"/>
              <a:t>«</a:t>
            </a:r>
            <a:r>
              <a:rPr lang="nb-NO" sz="2300" b="1" dirty="0"/>
              <a:t>ØVELSE </a:t>
            </a:r>
            <a:r>
              <a:rPr lang="nb-NO" sz="2300" b="1" dirty="0" err="1"/>
              <a:t>ØVELSE</a:t>
            </a:r>
            <a:r>
              <a:rPr lang="nb-NO" sz="2300" b="1" dirty="0"/>
              <a:t> </a:t>
            </a:r>
            <a:r>
              <a:rPr lang="nb-NO" sz="2300" b="1" dirty="0" err="1"/>
              <a:t>ØVELSE</a:t>
            </a:r>
            <a:r>
              <a:rPr lang="nb-NO" sz="2400" b="1" dirty="0"/>
              <a:t>»</a:t>
            </a:r>
          </a:p>
          <a:p>
            <a:pPr rtl="0">
              <a:spcAft>
                <a:spcPts val="1200"/>
              </a:spcAft>
              <a:buFont typeface="+mj-lt"/>
              <a:buAutoNum type="arabicPeriod"/>
            </a:pPr>
            <a:r>
              <a:rPr lang="nb-NO" sz="2400" dirty="0"/>
              <a:t>Behov for diskusjon: </a:t>
            </a:r>
            <a:r>
              <a:rPr lang="nb-NO" sz="2300" b="1" dirty="0"/>
              <a:t>«TIMEOUT» </a:t>
            </a:r>
            <a:r>
              <a:rPr lang="nb-NO" sz="2300" dirty="0"/>
              <a:t>kan kalles av den som har behov. </a:t>
            </a:r>
          </a:p>
          <a:p>
            <a:pPr rtl="0">
              <a:buFont typeface="+mj-lt"/>
              <a:buAutoNum type="arabicPeriod"/>
            </a:pPr>
            <a:r>
              <a:rPr lang="nb-NO" sz="2400" dirty="0"/>
              <a:t>Reelle situasjoner: </a:t>
            </a:r>
            <a:br>
              <a:rPr lang="nb-NO" sz="2400" dirty="0"/>
            </a:br>
            <a:r>
              <a:rPr lang="nb-NO" sz="2300" b="1" dirty="0"/>
              <a:t>«NOPLAY» </a:t>
            </a:r>
            <a:r>
              <a:rPr lang="nb-NO" sz="2300" dirty="0"/>
              <a:t>- avbryter øvelsen dersom øvingsleder beslutter det. </a:t>
            </a:r>
          </a:p>
          <a:p>
            <a:pPr marL="179388" indent="0">
              <a:buNone/>
            </a:pPr>
            <a:endParaRPr lang="en-US" dirty="0"/>
          </a:p>
        </p:txBody>
      </p:sp>
      <p:pic>
        <p:nvPicPr>
          <p:cNvPr id="6" name="Picture Placeholder 5" descr="Clipboard Checked outline">
            <a:extLst>
              <a:ext uri="{FF2B5EF4-FFF2-40B4-BE49-F238E27FC236}">
                <a16:creationId xmlns:a16="http://schemas.microsoft.com/office/drawing/2014/main" id="{AD123886-9D1F-7D60-C804-361E72D7F908}"/>
              </a:ext>
            </a:extLst>
          </p:cNvPr>
          <p:cNvPicPr>
            <a:picLocks noGrp="1" noChangeAspect="1"/>
          </p:cNvPicPr>
          <p:nvPr>
            <p:ph sz="quarter" idx="14"/>
          </p:nvPr>
        </p:nvPicPr>
        <p:blipFill>
          <a:blip r:embed="rId2">
            <a:extLst>
              <a:ext uri="{96DAC541-7B7A-43D3-8B79-37D633B846F1}">
                <asvg:svgBlip xmlns:asvg="http://schemas.microsoft.com/office/drawing/2016/SVG/main" r:embed="rId3"/>
              </a:ext>
            </a:extLst>
          </a:blip>
          <a:stretch>
            <a:fillRect/>
          </a:stretch>
        </p:blipFill>
        <p:spPr>
          <a:xfrm>
            <a:off x="6672264" y="980322"/>
            <a:ext cx="4947652" cy="4947652"/>
          </a:xfrm>
        </p:spPr>
      </p:pic>
    </p:spTree>
    <p:extLst>
      <p:ext uri="{BB962C8B-B14F-4D97-AF65-F5344CB8AC3E}">
        <p14:creationId xmlns:p14="http://schemas.microsoft.com/office/powerpoint/2010/main" val="1434809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2091-CCDF-2E86-0EC8-D0CA602320FF}"/>
              </a:ext>
            </a:extLst>
          </p:cNvPr>
          <p:cNvSpPr>
            <a:spLocks noGrp="1"/>
          </p:cNvSpPr>
          <p:nvPr>
            <p:ph type="title"/>
          </p:nvPr>
        </p:nvSpPr>
        <p:spPr/>
        <p:txBody>
          <a:bodyPr/>
          <a:lstStyle/>
          <a:p>
            <a:r>
              <a:rPr lang="nb-NO" sz="4000" dirty="0"/>
              <a:t>Øvende roller som må være med</a:t>
            </a:r>
          </a:p>
        </p:txBody>
      </p:sp>
      <p:sp>
        <p:nvSpPr>
          <p:cNvPr id="3" name="Content Placeholder 2">
            <a:extLst>
              <a:ext uri="{FF2B5EF4-FFF2-40B4-BE49-F238E27FC236}">
                <a16:creationId xmlns:a16="http://schemas.microsoft.com/office/drawing/2014/main" id="{FC88188F-8442-7B13-207D-AE2A2B849B24}"/>
              </a:ext>
            </a:extLst>
          </p:cNvPr>
          <p:cNvSpPr>
            <a:spLocks noGrp="1"/>
          </p:cNvSpPr>
          <p:nvPr>
            <p:ph idx="1"/>
          </p:nvPr>
        </p:nvSpPr>
        <p:spPr/>
        <p:txBody>
          <a:bodyPr>
            <a:normAutofit/>
          </a:bodyPr>
          <a:lstStyle/>
          <a:p>
            <a:pPr marL="571500" lvl="0" indent="-571500">
              <a:lnSpc>
                <a:spcPct val="115000"/>
              </a:lnSpc>
            </a:pPr>
            <a:r>
              <a:rPr lang="nb-NO" sz="3600" dirty="0">
                <a:effectLst/>
                <a:latin typeface="Arial" panose="020B0604020202020204" pitchFamily="34" charset="0"/>
                <a:ea typeface="Arial" panose="020B0604020202020204" pitchFamily="34" charset="0"/>
                <a:cs typeface="Arial (Headings CS)"/>
              </a:rPr>
              <a:t>Innsatsleder</a:t>
            </a:r>
            <a:endParaRPr lang="en-US" sz="3600" dirty="0">
              <a:effectLst/>
              <a:latin typeface="Arial" panose="020B0604020202020204" pitchFamily="34" charset="0"/>
              <a:ea typeface="Arial" panose="020B0604020202020204" pitchFamily="34" charset="0"/>
              <a:cs typeface="Arial (Headings CS)"/>
            </a:endParaRPr>
          </a:p>
          <a:p>
            <a:pPr marL="571500" lvl="0" indent="-571500">
              <a:lnSpc>
                <a:spcPct val="115000"/>
              </a:lnSpc>
            </a:pPr>
            <a:r>
              <a:rPr lang="nb-NO" sz="3600" dirty="0">
                <a:effectLst/>
                <a:latin typeface="Arial" panose="020B0604020202020204" pitchFamily="34" charset="0"/>
                <a:ea typeface="Arial" panose="020B0604020202020204" pitchFamily="34" charset="0"/>
                <a:cs typeface="Arial (Headings CS)"/>
              </a:rPr>
              <a:t>Loggfører</a:t>
            </a:r>
            <a:endParaRPr lang="en-US" sz="3600" dirty="0">
              <a:effectLst/>
              <a:latin typeface="Arial" panose="020B0604020202020204" pitchFamily="34" charset="0"/>
              <a:ea typeface="Arial" panose="020B0604020202020204" pitchFamily="34" charset="0"/>
              <a:cs typeface="Arial (Headings CS)"/>
            </a:endParaRPr>
          </a:p>
          <a:p>
            <a:pPr marL="571500" lvl="0" indent="-571500">
              <a:lnSpc>
                <a:spcPct val="115000"/>
              </a:lnSpc>
            </a:pPr>
            <a:r>
              <a:rPr lang="nb-NO" sz="3600" dirty="0">
                <a:effectLst/>
                <a:latin typeface="Arial" panose="020B0604020202020204" pitchFamily="34" charset="0"/>
                <a:ea typeface="Arial" panose="020B0604020202020204" pitchFamily="34" charset="0"/>
                <a:cs typeface="Arial (Headings CS)"/>
              </a:rPr>
              <a:t>Kommunikasjonsansvarlig</a:t>
            </a:r>
            <a:endParaRPr lang="en-US" sz="3600" dirty="0">
              <a:effectLst/>
              <a:latin typeface="Arial" panose="020B0604020202020204" pitchFamily="34" charset="0"/>
              <a:ea typeface="Arial" panose="020B0604020202020204" pitchFamily="34" charset="0"/>
              <a:cs typeface="Arial (Headings CS)"/>
            </a:endParaRPr>
          </a:p>
          <a:p>
            <a:pPr marL="571500" lvl="0" indent="-571500">
              <a:lnSpc>
                <a:spcPct val="115000"/>
              </a:lnSpc>
              <a:spcAft>
                <a:spcPts val="1000"/>
              </a:spcAft>
            </a:pPr>
            <a:r>
              <a:rPr lang="nb-NO" sz="3600" dirty="0">
                <a:effectLst/>
                <a:latin typeface="Arial" panose="020B0604020202020204" pitchFamily="34" charset="0"/>
                <a:ea typeface="Arial" panose="020B0604020202020204" pitchFamily="34" charset="0"/>
                <a:cs typeface="Arial (Headings CS)"/>
              </a:rPr>
              <a:t>Teknisk personell (IT og OT)</a:t>
            </a:r>
            <a:endParaRPr lang="en-US" sz="3600" dirty="0">
              <a:latin typeface="Arial" panose="020B0604020202020204" pitchFamily="34" charset="0"/>
              <a:ea typeface="Arial" panose="020B0604020202020204" pitchFamily="34" charset="0"/>
              <a:cs typeface="Arial (Headings CS)"/>
            </a:endParaRPr>
          </a:p>
          <a:p>
            <a:pPr marL="571500" lvl="0" indent="-571500">
              <a:lnSpc>
                <a:spcPct val="115000"/>
              </a:lnSpc>
              <a:spcAft>
                <a:spcPts val="1000"/>
              </a:spcAft>
            </a:pPr>
            <a:r>
              <a:rPr lang="nb-NO" sz="3600" dirty="0">
                <a:effectLst/>
                <a:latin typeface="Arial" panose="020B0604020202020204" pitchFamily="34" charset="0"/>
                <a:ea typeface="Arial" panose="020B0604020202020204" pitchFamily="34" charset="0"/>
                <a:cs typeface="Arial (Headings CS)"/>
              </a:rPr>
              <a:t>Minst én tekniker</a:t>
            </a:r>
            <a:endParaRPr lang="nb-NO" sz="3600" dirty="0"/>
          </a:p>
        </p:txBody>
      </p:sp>
    </p:spTree>
    <p:extLst>
      <p:ext uri="{BB962C8B-B14F-4D97-AF65-F5344CB8AC3E}">
        <p14:creationId xmlns:p14="http://schemas.microsoft.com/office/powerpoint/2010/main" val="1421033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eople at work">
            <a:extLst>
              <a:ext uri="{FF2B5EF4-FFF2-40B4-BE49-F238E27FC236}">
                <a16:creationId xmlns:a16="http://schemas.microsoft.com/office/drawing/2014/main" id="{84106DB5-2E3D-AEA8-6FA8-B04CC54D37BB}"/>
              </a:ext>
            </a:extLst>
          </p:cNvPr>
          <p:cNvPicPr>
            <a:picLocks noChangeAspect="1"/>
          </p:cNvPicPr>
          <p:nvPr/>
        </p:nvPicPr>
        <p:blipFill>
          <a:blip r:embed="rId2">
            <a:extLst>
              <a:ext uri="{28A0092B-C50C-407E-A947-70E740481C1C}">
                <a14:useLocalDpi xmlns:a14="http://schemas.microsoft.com/office/drawing/2010/main" val="0"/>
              </a:ext>
            </a:extLst>
          </a:blip>
          <a:srcRect l="17621" r="23045" b="-1"/>
          <a:stretch/>
        </p:blipFill>
        <p:spPr>
          <a:xfrm>
            <a:off x="6096000" y="10"/>
            <a:ext cx="6096000" cy="6857990"/>
          </a:xfrm>
          <a:custGeom>
            <a:avLst/>
            <a:gdLst>
              <a:gd name="connsiteX0" fmla="*/ 775747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775747 h 6858000"/>
              <a:gd name="connsiteX5" fmla="*/ 775747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775747" y="0"/>
                </a:moveTo>
                <a:lnTo>
                  <a:pt x="6096000" y="0"/>
                </a:lnTo>
                <a:lnTo>
                  <a:pt x="6096000" y="6858000"/>
                </a:lnTo>
                <a:lnTo>
                  <a:pt x="0" y="6858000"/>
                </a:lnTo>
                <a:lnTo>
                  <a:pt x="0" y="775747"/>
                </a:lnTo>
                <a:cubicBezTo>
                  <a:pt x="0" y="347314"/>
                  <a:pt x="347314" y="0"/>
                  <a:pt x="775747" y="0"/>
                </a:cubicBezTo>
                <a:close/>
              </a:path>
            </a:pathLst>
          </a:custGeom>
          <a:noFill/>
        </p:spPr>
      </p:pic>
      <p:sp>
        <p:nvSpPr>
          <p:cNvPr id="7" name="Title 6">
            <a:extLst>
              <a:ext uri="{FF2B5EF4-FFF2-40B4-BE49-F238E27FC236}">
                <a16:creationId xmlns:a16="http://schemas.microsoft.com/office/drawing/2014/main" id="{7315CC45-9F92-659B-4503-BBDA037FEA4C}"/>
              </a:ext>
            </a:extLst>
          </p:cNvPr>
          <p:cNvSpPr>
            <a:spLocks noGrp="1"/>
          </p:cNvSpPr>
          <p:nvPr>
            <p:ph type="title"/>
          </p:nvPr>
        </p:nvSpPr>
        <p:spPr>
          <a:xfrm>
            <a:off x="989265" y="387520"/>
            <a:ext cx="4581802" cy="923330"/>
          </a:xfrm>
        </p:spPr>
        <p:txBody>
          <a:bodyPr anchor="b">
            <a:normAutofit/>
          </a:bodyPr>
          <a:lstStyle/>
          <a:p>
            <a:r>
              <a:rPr lang="nb-NO" sz="4000" dirty="0" err="1"/>
              <a:t>Spillstab</a:t>
            </a:r>
            <a:r>
              <a:rPr lang="nb-NO" sz="4000" dirty="0"/>
              <a:t> - roller</a:t>
            </a:r>
          </a:p>
        </p:txBody>
      </p:sp>
      <p:sp>
        <p:nvSpPr>
          <p:cNvPr id="8" name="Content Placeholder 7">
            <a:extLst>
              <a:ext uri="{FF2B5EF4-FFF2-40B4-BE49-F238E27FC236}">
                <a16:creationId xmlns:a16="http://schemas.microsoft.com/office/drawing/2014/main" id="{0E622062-46F7-B725-8365-FF6755F9B407}"/>
              </a:ext>
            </a:extLst>
          </p:cNvPr>
          <p:cNvSpPr>
            <a:spLocks noGrp="1"/>
          </p:cNvSpPr>
          <p:nvPr>
            <p:ph idx="1"/>
          </p:nvPr>
        </p:nvSpPr>
        <p:spPr>
          <a:xfrm>
            <a:off x="856735" y="1589088"/>
            <a:ext cx="4714332" cy="4188722"/>
          </a:xfrm>
        </p:spPr>
        <p:txBody>
          <a:bodyPr>
            <a:normAutofit/>
          </a:bodyPr>
          <a:lstStyle/>
          <a:p>
            <a:pPr lvl="0">
              <a:lnSpc>
                <a:spcPct val="115000"/>
              </a:lnSpc>
            </a:pPr>
            <a:r>
              <a:rPr lang="nb-NO" sz="3200" dirty="0">
                <a:effectLst/>
                <a:latin typeface="Arial" panose="020B0604020202020204" pitchFamily="34" charset="0"/>
                <a:ea typeface="Arial" panose="020B0604020202020204" pitchFamily="34" charset="0"/>
                <a:cs typeface="Arial (Headings CS)"/>
              </a:rPr>
              <a:t>Scenarioleder</a:t>
            </a:r>
            <a:endParaRPr lang="en-US" sz="3200" dirty="0">
              <a:effectLst/>
              <a:latin typeface="Arial" panose="020B0604020202020204" pitchFamily="34" charset="0"/>
              <a:ea typeface="Arial" panose="020B0604020202020204" pitchFamily="34" charset="0"/>
              <a:cs typeface="Arial (Headings CS)"/>
            </a:endParaRPr>
          </a:p>
          <a:p>
            <a:pPr lvl="0">
              <a:lnSpc>
                <a:spcPct val="115000"/>
              </a:lnSpc>
            </a:pPr>
            <a:r>
              <a:rPr lang="nb-NO" sz="3200" dirty="0">
                <a:effectLst/>
                <a:latin typeface="Arial" panose="020B0604020202020204" pitchFamily="34" charset="0"/>
                <a:ea typeface="Arial" panose="020B0604020202020204" pitchFamily="34" charset="0"/>
                <a:cs typeface="Arial (Headings CS)"/>
              </a:rPr>
              <a:t>IT og IT-sikkerhet</a:t>
            </a:r>
            <a:endParaRPr lang="en-US" sz="3200" dirty="0">
              <a:effectLst/>
              <a:latin typeface="Arial" panose="020B0604020202020204" pitchFamily="34" charset="0"/>
              <a:ea typeface="Arial" panose="020B0604020202020204" pitchFamily="34" charset="0"/>
              <a:cs typeface="Arial (Headings CS)"/>
            </a:endParaRPr>
          </a:p>
          <a:p>
            <a:pPr lvl="0">
              <a:lnSpc>
                <a:spcPct val="115000"/>
              </a:lnSpc>
            </a:pPr>
            <a:r>
              <a:rPr lang="nb-NO" sz="3200" dirty="0">
                <a:effectLst/>
                <a:latin typeface="Arial" panose="020B0604020202020204" pitchFamily="34" charset="0"/>
                <a:ea typeface="Arial" panose="020B0604020202020204" pitchFamily="34" charset="0"/>
                <a:cs typeface="Arial (Headings CS)"/>
              </a:rPr>
              <a:t>Automasjonsavdeling</a:t>
            </a:r>
            <a:endParaRPr lang="en-US" sz="3200" dirty="0">
              <a:effectLst/>
              <a:latin typeface="Arial" panose="020B0604020202020204" pitchFamily="34" charset="0"/>
              <a:ea typeface="Arial" panose="020B0604020202020204" pitchFamily="34" charset="0"/>
              <a:cs typeface="Arial (Headings CS)"/>
            </a:endParaRPr>
          </a:p>
          <a:p>
            <a:pPr lvl="0">
              <a:lnSpc>
                <a:spcPct val="115000"/>
              </a:lnSpc>
              <a:spcAft>
                <a:spcPts val="1000"/>
              </a:spcAft>
            </a:pPr>
            <a:r>
              <a:rPr lang="nb-NO" sz="3200" dirty="0">
                <a:effectLst/>
                <a:latin typeface="Arial" panose="020B0604020202020204" pitchFamily="34" charset="0"/>
                <a:ea typeface="Arial" panose="020B0604020202020204" pitchFamily="34" charset="0"/>
                <a:cs typeface="Arial (Headings CS)"/>
              </a:rPr>
              <a:t>Journalist</a:t>
            </a:r>
            <a:endParaRPr lang="en-US" sz="3200" dirty="0">
              <a:latin typeface="Arial" panose="020B0604020202020204" pitchFamily="34" charset="0"/>
              <a:ea typeface="Arial" panose="020B0604020202020204" pitchFamily="34" charset="0"/>
              <a:cs typeface="Arial (Headings CS)"/>
            </a:endParaRPr>
          </a:p>
          <a:p>
            <a:pPr lvl="0">
              <a:lnSpc>
                <a:spcPct val="115000"/>
              </a:lnSpc>
              <a:spcAft>
                <a:spcPts val="1000"/>
              </a:spcAft>
            </a:pPr>
            <a:r>
              <a:rPr lang="nb-NO" sz="3200" dirty="0">
                <a:effectLst/>
                <a:latin typeface="Arial" panose="020B0604020202020204" pitchFamily="34" charset="0"/>
                <a:ea typeface="Arial" panose="020B0604020202020204" pitchFamily="34" charset="0"/>
                <a:cs typeface="Arial (Headings CS)"/>
              </a:rPr>
              <a:t>Kunde</a:t>
            </a:r>
            <a:endParaRPr lang="nb-NO" sz="3200" dirty="0"/>
          </a:p>
        </p:txBody>
      </p:sp>
    </p:spTree>
    <p:extLst>
      <p:ext uri="{BB962C8B-B14F-4D97-AF65-F5344CB8AC3E}">
        <p14:creationId xmlns:p14="http://schemas.microsoft.com/office/powerpoint/2010/main" val="2866585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E3482F-E49E-D319-F65F-0592336AE044}"/>
              </a:ext>
            </a:extLst>
          </p:cNvPr>
          <p:cNvSpPr>
            <a:spLocks noGrp="1"/>
          </p:cNvSpPr>
          <p:nvPr>
            <p:ph type="ctrTitle"/>
          </p:nvPr>
        </p:nvSpPr>
        <p:spPr/>
        <p:txBody>
          <a:bodyPr>
            <a:normAutofit/>
          </a:bodyPr>
          <a:lstStyle/>
          <a:p>
            <a:pPr>
              <a:lnSpc>
                <a:spcPct val="150000"/>
              </a:lnSpc>
            </a:pPr>
            <a:r>
              <a:rPr lang="nb-NO" sz="6600" dirty="0"/>
              <a:t>Beredskapsøvelse</a:t>
            </a:r>
            <a:br>
              <a:rPr lang="nb-NO" sz="6600" dirty="0"/>
            </a:br>
            <a:r>
              <a:rPr lang="nb-NO" b="0" i="1" dirty="0"/>
              <a:t>Scenario 7</a:t>
            </a:r>
            <a:endParaRPr lang="en-US" sz="4400" b="0" i="1" dirty="0"/>
          </a:p>
        </p:txBody>
      </p:sp>
      <p:sp>
        <p:nvSpPr>
          <p:cNvPr id="6" name="Subtitle 5">
            <a:extLst>
              <a:ext uri="{FF2B5EF4-FFF2-40B4-BE49-F238E27FC236}">
                <a16:creationId xmlns:a16="http://schemas.microsoft.com/office/drawing/2014/main" id="{6C1BF536-6851-0691-DB53-D9098910871A}"/>
              </a:ext>
            </a:extLst>
          </p:cNvPr>
          <p:cNvSpPr>
            <a:spLocks noGrp="1"/>
          </p:cNvSpPr>
          <p:nvPr>
            <p:ph type="subTitle" idx="1"/>
          </p:nvPr>
        </p:nvSpPr>
        <p:spPr/>
        <p:txBody>
          <a:bodyPr>
            <a:normAutofit/>
          </a:bodyPr>
          <a:lstStyle/>
          <a:p>
            <a:r>
              <a:rPr lang="nb-NO" sz="1600" dirty="0"/>
              <a:t>Løsepengevirus-angrep</a:t>
            </a:r>
            <a:endParaRPr lang="en-US" dirty="0"/>
          </a:p>
        </p:txBody>
      </p:sp>
    </p:spTree>
    <p:extLst>
      <p:ext uri="{BB962C8B-B14F-4D97-AF65-F5344CB8AC3E}">
        <p14:creationId xmlns:p14="http://schemas.microsoft.com/office/powerpoint/2010/main" val="16197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881-EB19-0088-1576-CCC781F21E93}"/>
              </a:ext>
            </a:extLst>
          </p:cNvPr>
          <p:cNvSpPr>
            <a:spLocks noGrp="1"/>
          </p:cNvSpPr>
          <p:nvPr>
            <p:ph type="title"/>
          </p:nvPr>
        </p:nvSpPr>
        <p:spPr/>
        <p:txBody>
          <a:bodyPr/>
          <a:lstStyle/>
          <a:p>
            <a:r>
              <a:rPr lang="nb-NO" sz="4000" dirty="0"/>
              <a:t>Scenariobeskrivelse</a:t>
            </a:r>
            <a:endParaRPr lang="en-GB" sz="4000" dirty="0"/>
          </a:p>
        </p:txBody>
      </p:sp>
      <p:sp>
        <p:nvSpPr>
          <p:cNvPr id="5" name="Content Placeholder 4">
            <a:extLst>
              <a:ext uri="{FF2B5EF4-FFF2-40B4-BE49-F238E27FC236}">
                <a16:creationId xmlns:a16="http://schemas.microsoft.com/office/drawing/2014/main" id="{FDFA4D25-254D-0FE7-CC09-5A8A6896F351}"/>
              </a:ext>
            </a:extLst>
          </p:cNvPr>
          <p:cNvSpPr>
            <a:spLocks noGrp="1"/>
          </p:cNvSpPr>
          <p:nvPr>
            <p:ph idx="1"/>
          </p:nvPr>
        </p:nvSpPr>
        <p:spPr/>
        <p:txBody>
          <a:bodyPr>
            <a:normAutofit/>
          </a:bodyPr>
          <a:lstStyle/>
          <a:p>
            <a:pPr marL="0" indent="0">
              <a:buNone/>
            </a:pPr>
            <a:r>
              <a:rPr lang="nb-NO" sz="3600" dirty="0"/>
              <a:t>Ved øvelsens start har et kontrollsystem noen feilmeldinger, teknikeren som kan systemet best er på ferie i Spania.</a:t>
            </a:r>
          </a:p>
        </p:txBody>
      </p:sp>
    </p:spTree>
    <p:extLst>
      <p:ext uri="{BB962C8B-B14F-4D97-AF65-F5344CB8AC3E}">
        <p14:creationId xmlns:p14="http://schemas.microsoft.com/office/powerpoint/2010/main" val="149010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C79F-8EF0-FA2D-7027-E46876B34339}"/>
              </a:ext>
            </a:extLst>
          </p:cNvPr>
          <p:cNvSpPr>
            <a:spLocks noGrp="1"/>
          </p:cNvSpPr>
          <p:nvPr>
            <p:ph type="title"/>
          </p:nvPr>
        </p:nvSpPr>
        <p:spPr>
          <a:xfrm>
            <a:off x="989263" y="1059543"/>
            <a:ext cx="10036089" cy="4618840"/>
          </a:xfrm>
        </p:spPr>
        <p:txBody>
          <a:bodyPr>
            <a:normAutofit/>
          </a:bodyPr>
          <a:lstStyle/>
          <a:p>
            <a:pPr>
              <a:lnSpc>
                <a:spcPct val="100000"/>
              </a:lnSpc>
            </a:pPr>
            <a:r>
              <a:rPr lang="nb-NO" sz="6600" dirty="0"/>
              <a:t>Øvelsen starter</a:t>
            </a:r>
            <a:endParaRPr lang="en-GB" sz="6600" b="0" i="1" dirty="0"/>
          </a:p>
        </p:txBody>
      </p:sp>
    </p:spTree>
    <p:extLst>
      <p:ext uri="{BB962C8B-B14F-4D97-AF65-F5344CB8AC3E}">
        <p14:creationId xmlns:p14="http://schemas.microsoft.com/office/powerpoint/2010/main" val="3576507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F328-224B-7808-9634-F6D38BF184C6}"/>
              </a:ext>
            </a:extLst>
          </p:cNvPr>
          <p:cNvSpPr>
            <a:spLocks noGrp="1"/>
          </p:cNvSpPr>
          <p:nvPr>
            <p:ph type="title"/>
          </p:nvPr>
        </p:nvSpPr>
        <p:spPr>
          <a:xfrm>
            <a:off x="371475" y="333375"/>
            <a:ext cx="9050821" cy="1100978"/>
          </a:xfrm>
        </p:spPr>
        <p:txBody>
          <a:bodyPr/>
          <a:lstStyle/>
          <a:p>
            <a:r>
              <a:rPr lang="nb-NO" sz="4000" dirty="0"/>
              <a:t>Innspill 1: Remote support</a:t>
            </a:r>
          </a:p>
        </p:txBody>
      </p:sp>
      <p:sp>
        <p:nvSpPr>
          <p:cNvPr id="3" name="Content Placeholder 2">
            <a:extLst>
              <a:ext uri="{FF2B5EF4-FFF2-40B4-BE49-F238E27FC236}">
                <a16:creationId xmlns:a16="http://schemas.microsoft.com/office/drawing/2014/main" id="{1F493BD1-BD84-C61D-66B7-59AAD42366C8}"/>
              </a:ext>
            </a:extLst>
          </p:cNvPr>
          <p:cNvSpPr>
            <a:spLocks noGrp="1"/>
          </p:cNvSpPr>
          <p:nvPr>
            <p:ph idx="1"/>
          </p:nvPr>
        </p:nvSpPr>
        <p:spPr/>
        <p:txBody>
          <a:bodyPr/>
          <a:lstStyle/>
          <a:p>
            <a:pPr marL="179388" indent="0">
              <a:buNone/>
            </a:pPr>
            <a:r>
              <a:rPr lang="nb-NO" dirty="0"/>
              <a:t>Fra: Tekniker i Spania</a:t>
            </a:r>
          </a:p>
          <a:p>
            <a:pPr marL="179388" indent="0">
              <a:buNone/>
            </a:pPr>
            <a:r>
              <a:rPr lang="nb-NO" dirty="0"/>
              <a:t>Til: Tekniker på jobb</a:t>
            </a:r>
          </a:p>
          <a:p>
            <a:pPr marL="179388" indent="0">
              <a:buNone/>
            </a:pPr>
            <a:endParaRPr lang="nb-NO" dirty="0"/>
          </a:p>
          <a:p>
            <a:pPr marL="179388" indent="0">
              <a:buNone/>
            </a:pPr>
            <a:r>
              <a:rPr lang="nb-NO" dirty="0"/>
              <a:t>Hei, ja vi kan bruke </a:t>
            </a:r>
            <a:r>
              <a:rPr lang="nb-NO" dirty="0" err="1"/>
              <a:t>TeamViewer</a:t>
            </a:r>
            <a:r>
              <a:rPr lang="nb-NO" dirty="0"/>
              <a:t> som IT anbefalte, hvis du installerer det på arbeidsstasjonen og </a:t>
            </a:r>
            <a:r>
              <a:rPr lang="nb-NO" dirty="0" err="1"/>
              <a:t>pinger</a:t>
            </a:r>
            <a:r>
              <a:rPr lang="nb-NO" dirty="0"/>
              <a:t> meg etterpå, så kan jeg få hjulpet til.</a:t>
            </a:r>
          </a:p>
        </p:txBody>
      </p:sp>
      <p:pic>
        <p:nvPicPr>
          <p:cNvPr id="4" name="Graphic 3" descr="Envelope outline">
            <a:extLst>
              <a:ext uri="{FF2B5EF4-FFF2-40B4-BE49-F238E27FC236}">
                <a16:creationId xmlns:a16="http://schemas.microsoft.com/office/drawing/2014/main" id="{87D2A8E8-8223-3439-714A-C0F40279CC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1862641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B798-F1D3-79DC-3266-A41425293AFD}"/>
              </a:ext>
            </a:extLst>
          </p:cNvPr>
          <p:cNvSpPr>
            <a:spLocks noGrp="1"/>
          </p:cNvSpPr>
          <p:nvPr>
            <p:ph type="title"/>
          </p:nvPr>
        </p:nvSpPr>
        <p:spPr/>
        <p:txBody>
          <a:bodyPr>
            <a:normAutofit/>
          </a:bodyPr>
          <a:lstStyle/>
          <a:p>
            <a:r>
              <a:rPr lang="nb-NO" sz="4000" dirty="0"/>
              <a:t>Hint: </a:t>
            </a:r>
            <a:br>
              <a:rPr lang="nb-NO" sz="4000" dirty="0"/>
            </a:br>
            <a:r>
              <a:rPr lang="nb-NO" sz="4000" dirty="0"/>
              <a:t>Tekniker burde melde fra om bruken av </a:t>
            </a:r>
            <a:r>
              <a:rPr lang="nb-NO" sz="4000" dirty="0" err="1"/>
              <a:t>remote</a:t>
            </a:r>
            <a:r>
              <a:rPr lang="nb-NO" sz="4000" dirty="0"/>
              <a:t> support.</a:t>
            </a:r>
          </a:p>
        </p:txBody>
      </p:sp>
    </p:spTree>
    <p:extLst>
      <p:ext uri="{BB962C8B-B14F-4D97-AF65-F5344CB8AC3E}">
        <p14:creationId xmlns:p14="http://schemas.microsoft.com/office/powerpoint/2010/main" val="544054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2CBE-5876-8051-EDC0-C673B60D65D2}"/>
              </a:ext>
            </a:extLst>
          </p:cNvPr>
          <p:cNvSpPr>
            <a:spLocks noGrp="1"/>
          </p:cNvSpPr>
          <p:nvPr>
            <p:ph type="title"/>
          </p:nvPr>
        </p:nvSpPr>
        <p:spPr/>
        <p:txBody>
          <a:bodyPr/>
          <a:lstStyle/>
          <a:p>
            <a:r>
              <a:rPr lang="nb-NO" sz="4000" dirty="0"/>
              <a:t>Innspill 2: Remote support</a:t>
            </a:r>
          </a:p>
        </p:txBody>
      </p:sp>
      <p:sp>
        <p:nvSpPr>
          <p:cNvPr id="3" name="Content Placeholder 2">
            <a:extLst>
              <a:ext uri="{FF2B5EF4-FFF2-40B4-BE49-F238E27FC236}">
                <a16:creationId xmlns:a16="http://schemas.microsoft.com/office/drawing/2014/main" id="{A44F0668-F221-3226-CA89-D4AD0F5FC948}"/>
              </a:ext>
            </a:extLst>
          </p:cNvPr>
          <p:cNvSpPr>
            <a:spLocks noGrp="1"/>
          </p:cNvSpPr>
          <p:nvPr>
            <p:ph idx="1"/>
          </p:nvPr>
        </p:nvSpPr>
        <p:spPr/>
        <p:txBody>
          <a:bodyPr/>
          <a:lstStyle/>
          <a:p>
            <a:pPr marL="179388" indent="0">
              <a:buNone/>
            </a:pPr>
            <a:r>
              <a:rPr lang="nb-NO" dirty="0"/>
              <a:t>Fra: Tekniker i Spania</a:t>
            </a:r>
          </a:p>
          <a:p>
            <a:pPr marL="179388" indent="0">
              <a:buNone/>
            </a:pPr>
            <a:r>
              <a:rPr lang="nb-NO" dirty="0"/>
              <a:t>Til: Tekniker på jobb</a:t>
            </a:r>
          </a:p>
          <a:p>
            <a:pPr marL="179388" indent="0">
              <a:buNone/>
            </a:pPr>
            <a:endParaRPr lang="nb-NO" dirty="0"/>
          </a:p>
          <a:p>
            <a:pPr marL="179388" indent="0">
              <a:buNone/>
            </a:pPr>
            <a:r>
              <a:rPr lang="nb-NO" dirty="0"/>
              <a:t>Da har jeg fått koblet til, sender oppdatering når jeg vet om jeg får fikset det.</a:t>
            </a:r>
          </a:p>
        </p:txBody>
      </p:sp>
      <p:pic>
        <p:nvPicPr>
          <p:cNvPr id="4" name="Graphic 3" descr="Envelope outline">
            <a:extLst>
              <a:ext uri="{FF2B5EF4-FFF2-40B4-BE49-F238E27FC236}">
                <a16:creationId xmlns:a16="http://schemas.microsoft.com/office/drawing/2014/main" id="{5438E133-E0BA-3501-DF30-CE91DD7D9C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1771662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03345-4552-2408-ADA6-FA89E1187637}"/>
              </a:ext>
            </a:extLst>
          </p:cNvPr>
          <p:cNvSpPr>
            <a:spLocks noGrp="1"/>
          </p:cNvSpPr>
          <p:nvPr>
            <p:ph type="title"/>
          </p:nvPr>
        </p:nvSpPr>
        <p:spPr/>
        <p:txBody>
          <a:bodyPr/>
          <a:lstStyle/>
          <a:p>
            <a:r>
              <a:rPr lang="nb-NO" sz="4000" dirty="0"/>
              <a:t>Innspill 3: Remote support</a:t>
            </a:r>
          </a:p>
        </p:txBody>
      </p:sp>
      <p:sp>
        <p:nvSpPr>
          <p:cNvPr id="3" name="Content Placeholder 2">
            <a:extLst>
              <a:ext uri="{FF2B5EF4-FFF2-40B4-BE49-F238E27FC236}">
                <a16:creationId xmlns:a16="http://schemas.microsoft.com/office/drawing/2014/main" id="{9E953862-76CE-7A39-C7E5-55D891410D07}"/>
              </a:ext>
            </a:extLst>
          </p:cNvPr>
          <p:cNvSpPr>
            <a:spLocks noGrp="1"/>
          </p:cNvSpPr>
          <p:nvPr>
            <p:ph idx="1"/>
          </p:nvPr>
        </p:nvSpPr>
        <p:spPr/>
        <p:txBody>
          <a:bodyPr>
            <a:normAutofit fontScale="92500" lnSpcReduction="10000"/>
          </a:bodyPr>
          <a:lstStyle/>
          <a:p>
            <a:pPr marL="179388" indent="0">
              <a:buNone/>
            </a:pPr>
            <a:r>
              <a:rPr lang="nb-NO" dirty="0"/>
              <a:t>Fra: Tekniker i Spania</a:t>
            </a:r>
          </a:p>
          <a:p>
            <a:pPr marL="179388" indent="0">
              <a:buNone/>
            </a:pPr>
            <a:r>
              <a:rPr lang="nb-NO" dirty="0"/>
              <a:t>Til: Tekniker på jobb</a:t>
            </a:r>
          </a:p>
          <a:p>
            <a:pPr marL="179388" indent="0">
              <a:buNone/>
            </a:pPr>
            <a:endParaRPr lang="nb-NO" dirty="0"/>
          </a:p>
          <a:p>
            <a:pPr marL="179388" indent="0">
              <a:buNone/>
            </a:pPr>
            <a:r>
              <a:rPr lang="nb-NO" dirty="0"/>
              <a:t>Ser ut som jeg fikk fikset det, den hadde bare hengt seg i en umulig </a:t>
            </a:r>
            <a:r>
              <a:rPr lang="nb-NO" dirty="0" err="1"/>
              <a:t>state</a:t>
            </a:r>
            <a:r>
              <a:rPr lang="nb-NO" dirty="0"/>
              <a:t>, så jeg tvang den til «normal» </a:t>
            </a:r>
            <a:r>
              <a:rPr lang="nb-NO" dirty="0" err="1"/>
              <a:t>state</a:t>
            </a:r>
            <a:r>
              <a:rPr lang="nb-NO" dirty="0"/>
              <a:t>. Jeg ville gått en runde i anlegget og sjekket at de analoge instrumentene stemmer med de som står i systemet bare for «due </a:t>
            </a:r>
            <a:r>
              <a:rPr lang="nb-NO" dirty="0" err="1"/>
              <a:t>dilligence</a:t>
            </a:r>
            <a:r>
              <a:rPr lang="nb-NO" dirty="0"/>
              <a:t>», </a:t>
            </a:r>
            <a:br>
              <a:rPr lang="nb-NO" dirty="0"/>
            </a:br>
            <a:r>
              <a:rPr lang="nb-NO" dirty="0"/>
              <a:t>men dette skjer innimellom så alt er sannsynligvis som normalt.</a:t>
            </a:r>
          </a:p>
        </p:txBody>
      </p:sp>
      <p:pic>
        <p:nvPicPr>
          <p:cNvPr id="4" name="Graphic 3" descr="Telephone outline">
            <a:extLst>
              <a:ext uri="{FF2B5EF4-FFF2-40B4-BE49-F238E27FC236}">
                <a16:creationId xmlns:a16="http://schemas.microsoft.com/office/drawing/2014/main" id="{4621EF84-D593-1675-5D06-589B83C189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2805636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1043B-7696-7416-AF8F-9165ECD95975}"/>
              </a:ext>
            </a:extLst>
          </p:cNvPr>
          <p:cNvSpPr>
            <a:spLocks noGrp="1"/>
          </p:cNvSpPr>
          <p:nvPr>
            <p:ph type="title"/>
          </p:nvPr>
        </p:nvSpPr>
        <p:spPr/>
        <p:txBody>
          <a:bodyPr/>
          <a:lstStyle/>
          <a:p>
            <a:r>
              <a:rPr lang="nb-NO" sz="4000" dirty="0"/>
              <a:t>Innspill 4: Kryptovirus</a:t>
            </a:r>
          </a:p>
        </p:txBody>
      </p:sp>
      <p:sp>
        <p:nvSpPr>
          <p:cNvPr id="3" name="Content Placeholder 2">
            <a:extLst>
              <a:ext uri="{FF2B5EF4-FFF2-40B4-BE49-F238E27FC236}">
                <a16:creationId xmlns:a16="http://schemas.microsoft.com/office/drawing/2014/main" id="{62B36180-5095-7F93-149D-DE8CFA6C40CC}"/>
              </a:ext>
            </a:extLst>
          </p:cNvPr>
          <p:cNvSpPr>
            <a:spLocks noGrp="1"/>
          </p:cNvSpPr>
          <p:nvPr>
            <p:ph idx="1"/>
          </p:nvPr>
        </p:nvSpPr>
        <p:spPr/>
        <p:txBody>
          <a:bodyPr>
            <a:normAutofit fontScale="92500"/>
          </a:bodyPr>
          <a:lstStyle/>
          <a:p>
            <a:pPr marL="179388" indent="0">
              <a:buNone/>
            </a:pPr>
            <a:r>
              <a:rPr lang="nb-NO" dirty="0"/>
              <a:t>Fra: Ansatt</a:t>
            </a:r>
          </a:p>
          <a:p>
            <a:pPr marL="179388" indent="0">
              <a:buNone/>
            </a:pPr>
            <a:r>
              <a:rPr lang="nb-NO" dirty="0"/>
              <a:t>Til: IT-sjef</a:t>
            </a:r>
          </a:p>
          <a:p>
            <a:pPr marL="179388" indent="0">
              <a:buNone/>
            </a:pPr>
            <a:endParaRPr lang="nb-NO" dirty="0"/>
          </a:p>
          <a:p>
            <a:pPr marL="179388" indent="0">
              <a:buNone/>
            </a:pPr>
            <a:r>
              <a:rPr lang="nb-NO" dirty="0"/>
              <a:t>Hei, jeg kom akkurat på kontoret, ingenting funker på </a:t>
            </a:r>
            <a:r>
              <a:rPr lang="nb-NO" dirty="0" err="1"/>
              <a:t>PCn</a:t>
            </a:r>
            <a:r>
              <a:rPr lang="nb-NO" dirty="0"/>
              <a:t>.</a:t>
            </a:r>
          </a:p>
          <a:p>
            <a:pPr marL="179388" indent="0">
              <a:buNone/>
            </a:pPr>
            <a:r>
              <a:rPr lang="nb-NO" dirty="0"/>
              <a:t>Skjermen er svart, og det står noe om at filene er kryptert eller noe sånt!</a:t>
            </a:r>
          </a:p>
          <a:p>
            <a:pPr marL="179388" indent="0">
              <a:buNone/>
            </a:pPr>
            <a:endParaRPr lang="nb-NO" dirty="0"/>
          </a:p>
          <a:p>
            <a:pPr marL="179388" indent="0">
              <a:buNone/>
            </a:pPr>
            <a:r>
              <a:rPr lang="nb-NO" dirty="0"/>
              <a:t>Hva skal jeg gjøre?</a:t>
            </a:r>
          </a:p>
        </p:txBody>
      </p:sp>
      <p:pic>
        <p:nvPicPr>
          <p:cNvPr id="4" name="Graphic 3" descr="Telephone outline">
            <a:extLst>
              <a:ext uri="{FF2B5EF4-FFF2-40B4-BE49-F238E27FC236}">
                <a16:creationId xmlns:a16="http://schemas.microsoft.com/office/drawing/2014/main" id="{B4D656FF-C51F-9858-3468-3FA02A0A39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920026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A2E7E04-1D9E-BFE5-C9E7-A415DAAE1099}"/>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p:blipFill>
        <p:spPr bwMode="auto">
          <a:xfrm>
            <a:off x="0" y="615820"/>
            <a:ext cx="12206536" cy="537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8921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818F0-2DE4-4F37-2EAB-26D343CE065D}"/>
              </a:ext>
            </a:extLst>
          </p:cNvPr>
          <p:cNvSpPr>
            <a:spLocks noGrp="1"/>
          </p:cNvSpPr>
          <p:nvPr>
            <p:ph type="title"/>
          </p:nvPr>
        </p:nvSpPr>
        <p:spPr/>
        <p:txBody>
          <a:bodyPr>
            <a:normAutofit/>
          </a:bodyPr>
          <a:lstStyle/>
          <a:p>
            <a:r>
              <a:rPr lang="nb-NO" sz="4000" dirty="0"/>
              <a:t>Hint: </a:t>
            </a:r>
            <a:br>
              <a:rPr lang="nb-NO" sz="4000" dirty="0"/>
            </a:br>
            <a:r>
              <a:rPr lang="nb-NO" sz="4000" dirty="0"/>
              <a:t>Skal beredskapsplan aktiveres?</a:t>
            </a:r>
          </a:p>
        </p:txBody>
      </p:sp>
    </p:spTree>
    <p:extLst>
      <p:ext uri="{BB962C8B-B14F-4D97-AF65-F5344CB8AC3E}">
        <p14:creationId xmlns:p14="http://schemas.microsoft.com/office/powerpoint/2010/main" val="1302730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75B0-13C5-2EA6-7A19-E34E0E49FA29}"/>
              </a:ext>
            </a:extLst>
          </p:cNvPr>
          <p:cNvSpPr>
            <a:spLocks noGrp="1"/>
          </p:cNvSpPr>
          <p:nvPr>
            <p:ph type="title"/>
          </p:nvPr>
        </p:nvSpPr>
        <p:spPr>
          <a:xfrm>
            <a:off x="371475" y="333375"/>
            <a:ext cx="8891795" cy="1100978"/>
          </a:xfrm>
        </p:spPr>
        <p:txBody>
          <a:bodyPr/>
          <a:lstStyle/>
          <a:p>
            <a:r>
              <a:rPr lang="nb-NO" sz="4000" dirty="0"/>
              <a:t>Innspill 5: Stor skade</a:t>
            </a:r>
          </a:p>
        </p:txBody>
      </p:sp>
      <p:sp>
        <p:nvSpPr>
          <p:cNvPr id="3" name="Content Placeholder 2">
            <a:extLst>
              <a:ext uri="{FF2B5EF4-FFF2-40B4-BE49-F238E27FC236}">
                <a16:creationId xmlns:a16="http://schemas.microsoft.com/office/drawing/2014/main" id="{952CD78D-BC62-462C-6468-44E7BB798CC1}"/>
              </a:ext>
            </a:extLst>
          </p:cNvPr>
          <p:cNvSpPr>
            <a:spLocks noGrp="1"/>
          </p:cNvSpPr>
          <p:nvPr>
            <p:ph idx="1"/>
          </p:nvPr>
        </p:nvSpPr>
        <p:spPr/>
        <p:txBody>
          <a:bodyPr/>
          <a:lstStyle/>
          <a:p>
            <a:pPr marL="179388" indent="0">
              <a:buNone/>
            </a:pPr>
            <a:r>
              <a:rPr lang="nb-NO" dirty="0"/>
              <a:t>Fra: Tekniker</a:t>
            </a:r>
          </a:p>
          <a:p>
            <a:pPr marL="179388" indent="0">
              <a:buNone/>
            </a:pPr>
            <a:r>
              <a:rPr lang="nb-NO" dirty="0"/>
              <a:t>Til: Innsatsleder</a:t>
            </a:r>
          </a:p>
          <a:p>
            <a:pPr marL="179388" indent="0">
              <a:buNone/>
            </a:pPr>
            <a:endParaRPr lang="nb-NO" dirty="0"/>
          </a:p>
          <a:p>
            <a:pPr marL="179388" indent="0">
              <a:buNone/>
            </a:pPr>
            <a:r>
              <a:rPr lang="nb-NO" dirty="0"/>
              <a:t>Dette er krise, alle maskiner er kryptert, får ikke gjort noe med noen av de.</a:t>
            </a:r>
          </a:p>
          <a:p>
            <a:pPr marL="179388" indent="0">
              <a:buNone/>
            </a:pPr>
            <a:r>
              <a:rPr lang="nb-NO" dirty="0"/>
              <a:t>Hva gjør vi?</a:t>
            </a:r>
          </a:p>
        </p:txBody>
      </p:sp>
      <p:pic>
        <p:nvPicPr>
          <p:cNvPr id="5" name="Graphic 4" descr="Telephone outline">
            <a:extLst>
              <a:ext uri="{FF2B5EF4-FFF2-40B4-BE49-F238E27FC236}">
                <a16:creationId xmlns:a16="http://schemas.microsoft.com/office/drawing/2014/main" id="{C983F7F3-A88E-CE41-1D96-751D34FDA8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13758" y="426664"/>
            <a:ext cx="914400" cy="914400"/>
          </a:xfrm>
          <a:prstGeom prst="rect">
            <a:avLst/>
          </a:prstGeom>
        </p:spPr>
      </p:pic>
    </p:spTree>
    <p:extLst>
      <p:ext uri="{BB962C8B-B14F-4D97-AF65-F5344CB8AC3E}">
        <p14:creationId xmlns:p14="http://schemas.microsoft.com/office/powerpoint/2010/main" val="219867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en and filling a check box&#10;&#10;Description automatically generated">
            <a:extLst>
              <a:ext uri="{FF2B5EF4-FFF2-40B4-BE49-F238E27FC236}">
                <a16:creationId xmlns:a16="http://schemas.microsoft.com/office/drawing/2014/main" id="{E47FBA23-548D-7103-2ADE-3ACA3AA56E47}"/>
              </a:ext>
            </a:extLst>
          </p:cNvPr>
          <p:cNvPicPr>
            <a:picLocks noChangeAspect="1"/>
          </p:cNvPicPr>
          <p:nvPr/>
        </p:nvPicPr>
        <p:blipFill>
          <a:blip r:embed="rId3">
            <a:extLst>
              <a:ext uri="{28A0092B-C50C-407E-A947-70E740481C1C}">
                <a14:useLocalDpi xmlns:a14="http://schemas.microsoft.com/office/drawing/2010/main" val="0"/>
              </a:ext>
            </a:extLst>
          </a:blip>
          <a:srcRect l="13060" t="8248"/>
          <a:stretch/>
        </p:blipFill>
        <p:spPr>
          <a:xfrm>
            <a:off x="4749800" y="1621908"/>
            <a:ext cx="7442200" cy="5236091"/>
          </a:xfrm>
          <a:prstGeom prst="rect">
            <a:avLst/>
          </a:prstGeom>
        </p:spPr>
      </p:pic>
      <p:sp>
        <p:nvSpPr>
          <p:cNvPr id="4" name="Title 3">
            <a:extLst>
              <a:ext uri="{FF2B5EF4-FFF2-40B4-BE49-F238E27FC236}">
                <a16:creationId xmlns:a16="http://schemas.microsoft.com/office/drawing/2014/main" id="{7A54A4B1-6833-F05C-C440-F312F26C294F}"/>
              </a:ext>
            </a:extLst>
          </p:cNvPr>
          <p:cNvSpPr>
            <a:spLocks noGrp="1"/>
          </p:cNvSpPr>
          <p:nvPr>
            <p:ph type="title"/>
          </p:nvPr>
        </p:nvSpPr>
        <p:spPr>
          <a:xfrm>
            <a:off x="989263" y="333375"/>
            <a:ext cx="10213471" cy="1100978"/>
          </a:xfrm>
        </p:spPr>
        <p:txBody>
          <a:bodyPr anchor="ctr">
            <a:normAutofit/>
          </a:bodyPr>
          <a:lstStyle/>
          <a:p>
            <a:r>
              <a:rPr lang="nb-NO" sz="4000" dirty="0"/>
              <a:t>Agenda</a:t>
            </a:r>
            <a:endParaRPr lang="en-US" sz="4000" dirty="0"/>
          </a:p>
        </p:txBody>
      </p:sp>
      <p:sp>
        <p:nvSpPr>
          <p:cNvPr id="5" name="Text Placeholder 4">
            <a:extLst>
              <a:ext uri="{FF2B5EF4-FFF2-40B4-BE49-F238E27FC236}">
                <a16:creationId xmlns:a16="http://schemas.microsoft.com/office/drawing/2014/main" id="{60AAE6B5-CEEC-E815-012C-B4813AF3D20F}"/>
              </a:ext>
            </a:extLst>
          </p:cNvPr>
          <p:cNvSpPr>
            <a:spLocks noGrp="1"/>
          </p:cNvSpPr>
          <p:nvPr>
            <p:ph idx="1"/>
          </p:nvPr>
        </p:nvSpPr>
        <p:spPr>
          <a:xfrm>
            <a:off x="989265" y="1799999"/>
            <a:ext cx="10213470" cy="4724625"/>
          </a:xfrm>
        </p:spPr>
        <p:txBody>
          <a:bodyPr>
            <a:noAutofit/>
          </a:bodyPr>
          <a:lstStyle/>
          <a:p>
            <a:pPr marL="271463"/>
            <a:r>
              <a:rPr lang="nb-NO" sz="3600" dirty="0"/>
              <a:t>Øvingsmål</a:t>
            </a:r>
          </a:p>
          <a:p>
            <a:pPr marL="271463"/>
            <a:r>
              <a:rPr lang="nb-NO" sz="3600" dirty="0"/>
              <a:t>Øvingsform</a:t>
            </a:r>
          </a:p>
          <a:p>
            <a:pPr marL="271463">
              <a:buFont typeface="Arial" panose="020B0604020202020204" pitchFamily="34" charset="0"/>
              <a:buChar char="•"/>
            </a:pPr>
            <a:r>
              <a:rPr lang="nb-NO" sz="3600" dirty="0"/>
              <a:t>Scenario</a:t>
            </a:r>
          </a:p>
          <a:p>
            <a:pPr marL="271463">
              <a:buFont typeface="Arial" panose="020B0604020202020204" pitchFamily="34" charset="0"/>
              <a:buChar char="•"/>
            </a:pPr>
            <a:r>
              <a:rPr lang="nb-NO" sz="3600" dirty="0"/>
              <a:t>Gjennomføring</a:t>
            </a:r>
          </a:p>
          <a:p>
            <a:pPr marL="271463">
              <a:buFont typeface="Arial" panose="020B0604020202020204" pitchFamily="34" charset="0"/>
              <a:buChar char="•"/>
            </a:pPr>
            <a:r>
              <a:rPr lang="nb-NO" sz="3600" dirty="0"/>
              <a:t>Oppsummering</a:t>
            </a:r>
          </a:p>
          <a:p>
            <a:pPr marL="271463">
              <a:buFont typeface="Arial" panose="020B0604020202020204" pitchFamily="34" charset="0"/>
              <a:buChar char="•"/>
            </a:pPr>
            <a:r>
              <a:rPr lang="nb-NO" sz="3600" dirty="0"/>
              <a:t>Evaluering</a:t>
            </a:r>
          </a:p>
          <a:p>
            <a:endParaRPr lang="en-US" sz="3600" dirty="0"/>
          </a:p>
        </p:txBody>
      </p:sp>
    </p:spTree>
    <p:extLst>
      <p:ext uri="{BB962C8B-B14F-4D97-AF65-F5344CB8AC3E}">
        <p14:creationId xmlns:p14="http://schemas.microsoft.com/office/powerpoint/2010/main" val="2528222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605C-540E-F35E-DD37-FE07DCED0CB9}"/>
              </a:ext>
            </a:extLst>
          </p:cNvPr>
          <p:cNvSpPr>
            <a:spLocks noGrp="1"/>
          </p:cNvSpPr>
          <p:nvPr>
            <p:ph type="title"/>
          </p:nvPr>
        </p:nvSpPr>
        <p:spPr/>
        <p:txBody>
          <a:bodyPr/>
          <a:lstStyle/>
          <a:p>
            <a:r>
              <a:rPr lang="nb-NO" sz="4000" dirty="0"/>
              <a:t>Innspill 6: OT er rammet</a:t>
            </a:r>
          </a:p>
        </p:txBody>
      </p:sp>
      <p:sp>
        <p:nvSpPr>
          <p:cNvPr id="3" name="Content Placeholder 2">
            <a:extLst>
              <a:ext uri="{FF2B5EF4-FFF2-40B4-BE49-F238E27FC236}">
                <a16:creationId xmlns:a16="http://schemas.microsoft.com/office/drawing/2014/main" id="{A35B4AF0-8B05-0C05-AB03-EAB3AAD01113}"/>
              </a:ext>
            </a:extLst>
          </p:cNvPr>
          <p:cNvSpPr>
            <a:spLocks noGrp="1"/>
          </p:cNvSpPr>
          <p:nvPr>
            <p:ph idx="1"/>
          </p:nvPr>
        </p:nvSpPr>
        <p:spPr/>
        <p:txBody>
          <a:bodyPr/>
          <a:lstStyle/>
          <a:p>
            <a:pPr marL="179388" indent="0">
              <a:buNone/>
            </a:pPr>
            <a:r>
              <a:rPr lang="nb-NO" dirty="0"/>
              <a:t>Fra: Tekniker</a:t>
            </a:r>
          </a:p>
          <a:p>
            <a:pPr marL="179388" indent="0">
              <a:buNone/>
            </a:pPr>
            <a:r>
              <a:rPr lang="nb-NO" dirty="0"/>
              <a:t>Til: Innsatsleder</a:t>
            </a:r>
          </a:p>
          <a:p>
            <a:pPr marL="179388" indent="0">
              <a:buNone/>
            </a:pPr>
            <a:endParaRPr lang="nb-NO" dirty="0"/>
          </a:p>
          <a:p>
            <a:pPr marL="179388" indent="0">
              <a:buNone/>
            </a:pPr>
            <a:r>
              <a:rPr lang="nb-NO" dirty="0"/>
              <a:t>Hei, ser ut som OT-systemer er rammet også, vi har ikke kontroll over noen systemer.</a:t>
            </a:r>
          </a:p>
        </p:txBody>
      </p:sp>
      <p:pic>
        <p:nvPicPr>
          <p:cNvPr id="4" name="Graphic 3" descr="Envelope outline">
            <a:extLst>
              <a:ext uri="{FF2B5EF4-FFF2-40B4-BE49-F238E27FC236}">
                <a16:creationId xmlns:a16="http://schemas.microsoft.com/office/drawing/2014/main" id="{0EB346AC-D88C-D90F-4130-65C48743C1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30951009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A3BD1-2A93-B849-65D9-625F88FB1BF3}"/>
              </a:ext>
            </a:extLst>
          </p:cNvPr>
          <p:cNvSpPr>
            <a:spLocks noGrp="1"/>
          </p:cNvSpPr>
          <p:nvPr>
            <p:ph type="title"/>
          </p:nvPr>
        </p:nvSpPr>
        <p:spPr/>
        <p:txBody>
          <a:bodyPr>
            <a:normAutofit/>
          </a:bodyPr>
          <a:lstStyle/>
          <a:p>
            <a:r>
              <a:rPr lang="nb-NO" sz="4000" dirty="0"/>
              <a:t>Hint: </a:t>
            </a:r>
            <a:br>
              <a:rPr lang="nb-NO" sz="4000" dirty="0"/>
            </a:br>
            <a:r>
              <a:rPr lang="nb-NO" sz="4000" dirty="0"/>
              <a:t>Separering av systemer, er det mulig å flytte noe til øy-drift?</a:t>
            </a:r>
          </a:p>
        </p:txBody>
      </p:sp>
    </p:spTree>
    <p:extLst>
      <p:ext uri="{BB962C8B-B14F-4D97-AF65-F5344CB8AC3E}">
        <p14:creationId xmlns:p14="http://schemas.microsoft.com/office/powerpoint/2010/main" val="558714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03735-FD00-1AE7-6E97-F56204C0BFDC}"/>
              </a:ext>
            </a:extLst>
          </p:cNvPr>
          <p:cNvSpPr>
            <a:spLocks noGrp="1"/>
          </p:cNvSpPr>
          <p:nvPr>
            <p:ph type="title"/>
          </p:nvPr>
        </p:nvSpPr>
        <p:spPr/>
        <p:txBody>
          <a:bodyPr/>
          <a:lstStyle/>
          <a:p>
            <a:r>
              <a:rPr lang="nb-NO" sz="4000" dirty="0"/>
              <a:t>Innspill 7: Strømbrudd</a:t>
            </a:r>
          </a:p>
        </p:txBody>
      </p:sp>
      <p:sp>
        <p:nvSpPr>
          <p:cNvPr id="3" name="Content Placeholder 2">
            <a:extLst>
              <a:ext uri="{FF2B5EF4-FFF2-40B4-BE49-F238E27FC236}">
                <a16:creationId xmlns:a16="http://schemas.microsoft.com/office/drawing/2014/main" id="{6F318D63-D8FD-0A34-2F70-ECA5F95009C2}"/>
              </a:ext>
            </a:extLst>
          </p:cNvPr>
          <p:cNvSpPr>
            <a:spLocks noGrp="1"/>
          </p:cNvSpPr>
          <p:nvPr>
            <p:ph idx="1"/>
          </p:nvPr>
        </p:nvSpPr>
        <p:spPr/>
        <p:txBody>
          <a:bodyPr/>
          <a:lstStyle/>
          <a:p>
            <a:pPr marL="179388" indent="0">
              <a:buNone/>
            </a:pPr>
            <a:r>
              <a:rPr lang="nb-NO" dirty="0"/>
              <a:t>Fra: Kunde</a:t>
            </a:r>
          </a:p>
          <a:p>
            <a:pPr marL="179388" indent="0">
              <a:buNone/>
            </a:pPr>
            <a:r>
              <a:rPr lang="nb-NO" dirty="0"/>
              <a:t>Til: Kommunikasjonsansvarlig (via sentralbord)</a:t>
            </a:r>
          </a:p>
          <a:p>
            <a:pPr marL="179388" indent="0">
              <a:buNone/>
            </a:pPr>
            <a:endParaRPr lang="nb-NO" dirty="0"/>
          </a:p>
          <a:p>
            <a:pPr marL="179388" indent="0">
              <a:buNone/>
            </a:pPr>
            <a:r>
              <a:rPr lang="nb-NO" dirty="0"/>
              <a:t>Hei, vi har ikke strøm nå på strømtoppen 3, </a:t>
            </a:r>
            <a:br>
              <a:rPr lang="nb-NO" dirty="0"/>
            </a:br>
            <a:r>
              <a:rPr lang="nb-NO" dirty="0"/>
              <a:t>er det planlagt arbeid?</a:t>
            </a:r>
          </a:p>
        </p:txBody>
      </p:sp>
      <p:pic>
        <p:nvPicPr>
          <p:cNvPr id="4" name="Graphic 3" descr="Envelope outline">
            <a:extLst>
              <a:ext uri="{FF2B5EF4-FFF2-40B4-BE49-F238E27FC236}">
                <a16:creationId xmlns:a16="http://schemas.microsoft.com/office/drawing/2014/main" id="{C8D222C0-CD45-351C-1B1D-DD819A97F3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107829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3D74-9FD8-619F-98DD-B5E7DCED8384}"/>
              </a:ext>
            </a:extLst>
          </p:cNvPr>
          <p:cNvSpPr>
            <a:spLocks noGrp="1"/>
          </p:cNvSpPr>
          <p:nvPr>
            <p:ph type="title"/>
          </p:nvPr>
        </p:nvSpPr>
        <p:spPr/>
        <p:txBody>
          <a:bodyPr>
            <a:normAutofit/>
          </a:bodyPr>
          <a:lstStyle/>
          <a:p>
            <a:r>
              <a:rPr lang="nb-NO" sz="4000" dirty="0"/>
              <a:t>Hint: </a:t>
            </a:r>
            <a:br>
              <a:rPr lang="nb-NO" sz="4000" dirty="0"/>
            </a:br>
            <a:r>
              <a:rPr lang="nb-NO" sz="4000" dirty="0"/>
              <a:t>Hvilke myndighetsorganer må kontaktes?</a:t>
            </a:r>
          </a:p>
        </p:txBody>
      </p:sp>
    </p:spTree>
    <p:extLst>
      <p:ext uri="{BB962C8B-B14F-4D97-AF65-F5344CB8AC3E}">
        <p14:creationId xmlns:p14="http://schemas.microsoft.com/office/powerpoint/2010/main" val="2945671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EC52-A7EA-7E13-AC68-819A57789847}"/>
              </a:ext>
            </a:extLst>
          </p:cNvPr>
          <p:cNvSpPr>
            <a:spLocks noGrp="1"/>
          </p:cNvSpPr>
          <p:nvPr>
            <p:ph type="title"/>
          </p:nvPr>
        </p:nvSpPr>
        <p:spPr/>
        <p:txBody>
          <a:bodyPr/>
          <a:lstStyle/>
          <a:p>
            <a:r>
              <a:rPr lang="nb-NO" sz="4000" dirty="0"/>
              <a:t>Innspill 8: Gisselbrev</a:t>
            </a:r>
          </a:p>
        </p:txBody>
      </p:sp>
      <p:sp>
        <p:nvSpPr>
          <p:cNvPr id="3" name="Content Placeholder 2">
            <a:extLst>
              <a:ext uri="{FF2B5EF4-FFF2-40B4-BE49-F238E27FC236}">
                <a16:creationId xmlns:a16="http://schemas.microsoft.com/office/drawing/2014/main" id="{3CCA1878-ABD1-9E62-8526-E041E6727065}"/>
              </a:ext>
            </a:extLst>
          </p:cNvPr>
          <p:cNvSpPr>
            <a:spLocks noGrp="1"/>
          </p:cNvSpPr>
          <p:nvPr>
            <p:ph idx="1"/>
          </p:nvPr>
        </p:nvSpPr>
        <p:spPr>
          <a:xfrm>
            <a:off x="371475" y="1800000"/>
            <a:ext cx="4077695" cy="4349788"/>
          </a:xfrm>
        </p:spPr>
        <p:txBody>
          <a:bodyPr>
            <a:normAutofit/>
          </a:bodyPr>
          <a:lstStyle/>
          <a:p>
            <a:pPr marL="179388" indent="0">
              <a:buNone/>
            </a:pPr>
            <a:r>
              <a:rPr lang="nb-NO" sz="2400" dirty="0"/>
              <a:t>Fra: Tekniker</a:t>
            </a:r>
          </a:p>
          <a:p>
            <a:pPr marL="179388" indent="0">
              <a:buNone/>
            </a:pPr>
            <a:r>
              <a:rPr lang="nb-NO" sz="2400" dirty="0"/>
              <a:t>Til: Innsatsleder</a:t>
            </a:r>
          </a:p>
          <a:p>
            <a:pPr marL="179388" indent="0">
              <a:buNone/>
            </a:pPr>
            <a:endParaRPr lang="nb-NO" sz="2400" dirty="0"/>
          </a:p>
          <a:p>
            <a:pPr marL="179388" indent="0">
              <a:buNone/>
            </a:pPr>
            <a:r>
              <a:rPr lang="nb-NO" sz="2400" dirty="0"/>
              <a:t>Jeg har hentet ut «gisselbrevet» her, det ser ut som «standard» </a:t>
            </a:r>
            <a:r>
              <a:rPr lang="nb-NO" sz="2400" dirty="0" err="1"/>
              <a:t>ransomware</a:t>
            </a:r>
            <a:r>
              <a:rPr lang="nb-NO" sz="2400" dirty="0"/>
              <a:t>.</a:t>
            </a:r>
          </a:p>
        </p:txBody>
      </p:sp>
      <p:graphicFrame>
        <p:nvGraphicFramePr>
          <p:cNvPr id="4" name="Table 3">
            <a:extLst>
              <a:ext uri="{FF2B5EF4-FFF2-40B4-BE49-F238E27FC236}">
                <a16:creationId xmlns:a16="http://schemas.microsoft.com/office/drawing/2014/main" id="{C2E259C3-ECC6-78F7-7514-9DAAB287619D}"/>
              </a:ext>
            </a:extLst>
          </p:cNvPr>
          <p:cNvGraphicFramePr>
            <a:graphicFrameLocks noGrp="1"/>
          </p:cNvGraphicFramePr>
          <p:nvPr>
            <p:extLst>
              <p:ext uri="{D42A27DB-BD31-4B8C-83A1-F6EECF244321}">
                <p14:modId xmlns:p14="http://schemas.microsoft.com/office/powerpoint/2010/main" val="2097813345"/>
              </p:ext>
            </p:extLst>
          </p:nvPr>
        </p:nvGraphicFramePr>
        <p:xfrm>
          <a:off x="4694009" y="1622580"/>
          <a:ext cx="7126515" cy="5090160"/>
        </p:xfrm>
        <a:graphic>
          <a:graphicData uri="http://schemas.openxmlformats.org/drawingml/2006/table">
            <a:tbl>
              <a:tblPr firstRow="1" bandRow="1">
                <a:tableStyleId>{5C22544A-7EE6-4342-B048-85BDC9FD1C3A}</a:tableStyleId>
              </a:tblPr>
              <a:tblGrid>
                <a:gridCol w="7126515">
                  <a:extLst>
                    <a:ext uri="{9D8B030D-6E8A-4147-A177-3AD203B41FA5}">
                      <a16:colId xmlns:a16="http://schemas.microsoft.com/office/drawing/2014/main" val="95268587"/>
                    </a:ext>
                  </a:extLst>
                </a:gridCol>
              </a:tblGrid>
              <a:tr h="241181">
                <a:tc>
                  <a:txBody>
                    <a:bodyPr/>
                    <a:lstStyle/>
                    <a:p>
                      <a:endParaRPr lang="nb-NO" sz="1400" dirty="0"/>
                    </a:p>
                  </a:txBody>
                  <a:tcPr/>
                </a:tc>
                <a:extLst>
                  <a:ext uri="{0D108BD9-81ED-4DB2-BD59-A6C34878D82A}">
                    <a16:rowId xmlns:a16="http://schemas.microsoft.com/office/drawing/2014/main" val="3752322423"/>
                  </a:ext>
                </a:extLst>
              </a:tr>
              <a:tr h="4525352">
                <a:tc>
                  <a:txBody>
                    <a:bodyPr/>
                    <a:lstStyle/>
                    <a:p>
                      <a:r>
                        <a:rPr lang="en-US" sz="1400" b="0" i="1" kern="1200" dirty="0">
                          <a:solidFill>
                            <a:schemeClr val="dk1"/>
                          </a:solidFill>
                          <a:effectLst/>
                          <a:latin typeface="+mn-lt"/>
                          <a:ea typeface="+mn-ea"/>
                          <a:cs typeface="+mn-cs"/>
                        </a:rPr>
                        <a:t>~~~ </a:t>
                      </a:r>
                      <a:r>
                        <a:rPr lang="en-US" sz="1400" b="0" i="1" kern="1200" dirty="0" err="1">
                          <a:solidFill>
                            <a:schemeClr val="dk1"/>
                          </a:solidFill>
                          <a:effectLst/>
                          <a:latin typeface="+mn-lt"/>
                          <a:ea typeface="+mn-ea"/>
                          <a:cs typeface="+mn-cs"/>
                        </a:rPr>
                        <a:t>LockBit</a:t>
                      </a:r>
                      <a:r>
                        <a:rPr lang="en-US" sz="1400" b="0" i="1" kern="1200" dirty="0">
                          <a:solidFill>
                            <a:schemeClr val="dk1"/>
                          </a:solidFill>
                          <a:effectLst/>
                          <a:latin typeface="+mn-lt"/>
                          <a:ea typeface="+mn-ea"/>
                          <a:cs typeface="+mn-cs"/>
                        </a:rPr>
                        <a:t> 3.0 the world's fastest and most stable ransomware from 2019~~~</a:t>
                      </a:r>
                    </a:p>
                    <a:p>
                      <a:r>
                        <a:rPr lang="en-US" sz="1400" b="0" i="1" kern="1200" dirty="0">
                          <a:solidFill>
                            <a:schemeClr val="dk1"/>
                          </a:solidFill>
                          <a:effectLst/>
                          <a:latin typeface="+mn-lt"/>
                          <a:ea typeface="+mn-ea"/>
                          <a:cs typeface="+mn-cs"/>
                        </a:rPr>
                        <a:t>&gt;&gt;&gt;&gt;&gt; Your data is stolen and encrypted.</a:t>
                      </a:r>
                      <a:br>
                        <a:rPr lang="en-US" sz="1400" b="0" i="1" kern="1200" dirty="0">
                          <a:solidFill>
                            <a:schemeClr val="dk1"/>
                          </a:solidFill>
                          <a:effectLst/>
                          <a:latin typeface="+mn-lt"/>
                          <a:ea typeface="+mn-ea"/>
                          <a:cs typeface="+mn-cs"/>
                        </a:rPr>
                      </a:br>
                      <a:r>
                        <a:rPr lang="en-US" sz="1400" b="0" i="1" kern="1200" dirty="0">
                          <a:solidFill>
                            <a:schemeClr val="dk1"/>
                          </a:solidFill>
                          <a:effectLst/>
                          <a:latin typeface="+mn-lt"/>
                          <a:ea typeface="+mn-ea"/>
                          <a:cs typeface="+mn-cs"/>
                        </a:rPr>
                        <a:t>If you don't pay the ransom, the data will be published on our TOR darknet sites. Keep in mind that once your data appears on our leak site, it could be bought by your competitors at any second, so don't hesitate for a long time. The sooner you pay the ransom, the sooner your company will be safe.</a:t>
                      </a:r>
                    </a:p>
                    <a:p>
                      <a:r>
                        <a:rPr lang="en-US" sz="1400" b="0" i="1" kern="1200" dirty="0">
                          <a:solidFill>
                            <a:schemeClr val="dk1"/>
                          </a:solidFill>
                          <a:effectLst/>
                          <a:latin typeface="+mn-lt"/>
                          <a:ea typeface="+mn-ea"/>
                          <a:cs typeface="+mn-cs"/>
                        </a:rPr>
                        <a:t>&gt;&gt;&gt;&gt;&gt;&gt;&gt;&gt;&gt;&gt;&gt;&gt;&gt;&gt;&gt;&gt;&gt;&gt;&gt;&gt;&gt;&gt;&gt;&gt;&gt;&gt;&gt;&gt;&gt;&gt;&gt;&gt;&gt;&gt;&gt;&gt;&gt;&gt;&gt;&gt;&gt;&gt;&gt;&gt;&gt;&gt;&gt;&gt;&gt;&gt;&gt;&gt;&gt;&gt;&gt;&gt;&gt;&gt;&gt;&gt;&gt;&gt;</a:t>
                      </a:r>
                      <a:br>
                        <a:rPr lang="en-US" sz="1400" b="0" i="1" kern="1200" dirty="0">
                          <a:solidFill>
                            <a:schemeClr val="dk1"/>
                          </a:solidFill>
                          <a:effectLst/>
                          <a:latin typeface="+mn-lt"/>
                          <a:ea typeface="+mn-ea"/>
                          <a:cs typeface="+mn-cs"/>
                        </a:rPr>
                      </a:br>
                      <a:r>
                        <a:rPr lang="en-US" sz="1400" b="0" i="1" kern="1200" dirty="0">
                          <a:solidFill>
                            <a:schemeClr val="dk1"/>
                          </a:solidFill>
                          <a:effectLst/>
                          <a:latin typeface="+mn-lt"/>
                          <a:ea typeface="+mn-ea"/>
                          <a:cs typeface="+mn-cs"/>
                        </a:rPr>
                        <a:t>&gt;&gt;&gt;&gt;&gt; Your personal ID: - &lt;&lt;&lt;&lt;&lt;</a:t>
                      </a:r>
                      <a:br>
                        <a:rPr lang="en-US" sz="1400" b="0" i="1" kern="1200" dirty="0">
                          <a:solidFill>
                            <a:schemeClr val="dk1"/>
                          </a:solidFill>
                          <a:effectLst/>
                          <a:latin typeface="+mn-lt"/>
                          <a:ea typeface="+mn-ea"/>
                          <a:cs typeface="+mn-cs"/>
                        </a:rPr>
                      </a:br>
                      <a:r>
                        <a:rPr lang="en-US" sz="1400" b="0" i="1" kern="1200" dirty="0">
                          <a:solidFill>
                            <a:schemeClr val="dk1"/>
                          </a:solidFill>
                          <a:effectLst/>
                          <a:latin typeface="+mn-lt"/>
                          <a:ea typeface="+mn-ea"/>
                          <a:cs typeface="+mn-cs"/>
                        </a:rPr>
                        <a:t>&gt;&gt;&gt;&gt;&gt;&gt;&gt;&gt;&gt;&gt;&gt;&gt;&gt;&gt;&gt;&gt;&gt;&gt;&gt;&gt;&gt;&gt;&gt;&gt;&gt;&gt;&gt;&gt;&gt;&gt;&gt;&gt;&gt;&gt;&gt;&gt;&gt;&gt;&gt;&gt;&gt;&gt;&gt;&gt;&gt;&gt;&gt;&gt;&gt;&gt;&gt;&gt;&gt;&gt;&gt;&gt;&gt;&gt;&gt;&gt;&gt;&gt;</a:t>
                      </a:r>
                    </a:p>
                    <a:p>
                      <a:r>
                        <a:rPr lang="en-US" sz="1400" b="0" i="1" kern="1200" dirty="0">
                          <a:solidFill>
                            <a:schemeClr val="dk1"/>
                          </a:solidFill>
                          <a:effectLst/>
                          <a:latin typeface="+mn-lt"/>
                          <a:ea typeface="+mn-ea"/>
                          <a:cs typeface="+mn-cs"/>
                        </a:rPr>
                        <a:t>&gt;&gt;&gt;&gt;&gt; Warning! Do not delete or modify encrypted files, it will lead to problems with decryption of files!</a:t>
                      </a:r>
                    </a:p>
                    <a:p>
                      <a:r>
                        <a:rPr lang="en-US" sz="1400" b="0" i="1" kern="1200" dirty="0">
                          <a:solidFill>
                            <a:schemeClr val="dk1"/>
                          </a:solidFill>
                          <a:effectLst/>
                          <a:latin typeface="+mn-lt"/>
                          <a:ea typeface="+mn-ea"/>
                          <a:cs typeface="+mn-cs"/>
                        </a:rPr>
                        <a:t>&gt;&gt;&gt;&gt;&gt; Don't go to the police or the FBI for help and don't tell anyone that we attacked you.</a:t>
                      </a:r>
                      <a:br>
                        <a:rPr lang="en-US" sz="1400" b="0" i="1" kern="1200" dirty="0">
                          <a:solidFill>
                            <a:schemeClr val="dk1"/>
                          </a:solidFill>
                          <a:effectLst/>
                          <a:latin typeface="+mn-lt"/>
                          <a:ea typeface="+mn-ea"/>
                          <a:cs typeface="+mn-cs"/>
                        </a:rPr>
                      </a:br>
                      <a:r>
                        <a:rPr lang="en-US" sz="1400" b="0" i="1" kern="1200" dirty="0">
                          <a:solidFill>
                            <a:schemeClr val="dk1"/>
                          </a:solidFill>
                          <a:effectLst/>
                          <a:latin typeface="+mn-lt"/>
                          <a:ea typeface="+mn-ea"/>
                          <a:cs typeface="+mn-cs"/>
                        </a:rPr>
                        <a:t>They won't help and will only make things worse for you. In 3 years not a single member of our group has been caught by the police, we are top notch hackers and we never leave a trail of crime. The police will try to prohibit you from paying the ransom in any way. The first thing they will tell you is that there is no guarantee to decrypt your files and remove stolen files, this is not true, we can do a test decryption before paying and your data will be guaranteed to be removed because it is a matter of our reputation, we make</a:t>
                      </a:r>
                    </a:p>
                    <a:p>
                      <a:r>
                        <a:rPr lang="en-US" sz="1400" b="0" i="1" kern="1200" dirty="0">
                          <a:solidFill>
                            <a:schemeClr val="dk1"/>
                          </a:solidFill>
                          <a:effectLst/>
                          <a:latin typeface="+mn-lt"/>
                          <a:ea typeface="+mn-ea"/>
                          <a:cs typeface="+mn-cs"/>
                        </a:rPr>
                        <a:t>[…]</a:t>
                      </a:r>
                    </a:p>
                    <a:p>
                      <a:r>
                        <a:rPr lang="en-US" sz="1400" b="0" i="1" kern="1200" dirty="0">
                          <a:solidFill>
                            <a:schemeClr val="dk1"/>
                          </a:solidFill>
                          <a:effectLst/>
                          <a:latin typeface="+mn-lt"/>
                          <a:ea typeface="+mn-ea"/>
                          <a:cs typeface="+mn-cs"/>
                        </a:rPr>
                        <a:t>&gt;&gt;&gt;&gt;&gt; If you do not pay the ransom, we will attack your company again in the future.</a:t>
                      </a:r>
                    </a:p>
                    <a:p>
                      <a:endParaRPr lang="nb-NO" sz="1400" dirty="0"/>
                    </a:p>
                  </a:txBody>
                  <a:tcPr/>
                </a:tc>
                <a:extLst>
                  <a:ext uri="{0D108BD9-81ED-4DB2-BD59-A6C34878D82A}">
                    <a16:rowId xmlns:a16="http://schemas.microsoft.com/office/drawing/2014/main" val="3404786029"/>
                  </a:ext>
                </a:extLst>
              </a:tr>
            </a:tbl>
          </a:graphicData>
        </a:graphic>
      </p:graphicFrame>
    </p:spTree>
    <p:extLst>
      <p:ext uri="{BB962C8B-B14F-4D97-AF65-F5344CB8AC3E}">
        <p14:creationId xmlns:p14="http://schemas.microsoft.com/office/powerpoint/2010/main" val="4255869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C5C6-2205-E476-C71B-6970392D37AF}"/>
              </a:ext>
            </a:extLst>
          </p:cNvPr>
          <p:cNvSpPr>
            <a:spLocks noGrp="1"/>
          </p:cNvSpPr>
          <p:nvPr>
            <p:ph type="title"/>
          </p:nvPr>
        </p:nvSpPr>
        <p:spPr/>
        <p:txBody>
          <a:bodyPr>
            <a:normAutofit/>
          </a:bodyPr>
          <a:lstStyle/>
          <a:p>
            <a:r>
              <a:rPr lang="nb-NO" sz="4000" dirty="0"/>
              <a:t>Hint: </a:t>
            </a:r>
            <a:br>
              <a:rPr lang="nb-NO" sz="4000" dirty="0"/>
            </a:br>
            <a:r>
              <a:rPr lang="nb-NO" sz="4000" dirty="0"/>
              <a:t>Nå burde man begynne å tilbakestille frittstående systemer fra </a:t>
            </a:r>
            <a:r>
              <a:rPr lang="nb-NO" sz="4000" dirty="0" err="1"/>
              <a:t>backup</a:t>
            </a:r>
            <a:r>
              <a:rPr lang="nb-NO" sz="4000" dirty="0"/>
              <a:t>.</a:t>
            </a:r>
          </a:p>
        </p:txBody>
      </p:sp>
    </p:spTree>
    <p:extLst>
      <p:ext uri="{BB962C8B-B14F-4D97-AF65-F5344CB8AC3E}">
        <p14:creationId xmlns:p14="http://schemas.microsoft.com/office/powerpoint/2010/main" val="2098862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8F26-FD3A-6BBB-891B-E1681DC64743}"/>
              </a:ext>
            </a:extLst>
          </p:cNvPr>
          <p:cNvSpPr>
            <a:spLocks noGrp="1"/>
          </p:cNvSpPr>
          <p:nvPr>
            <p:ph type="title"/>
          </p:nvPr>
        </p:nvSpPr>
        <p:spPr/>
        <p:txBody>
          <a:bodyPr/>
          <a:lstStyle/>
          <a:p>
            <a:r>
              <a:rPr lang="nb-NO" sz="4000" dirty="0"/>
              <a:t>Innspill 9: Media</a:t>
            </a:r>
          </a:p>
        </p:txBody>
      </p:sp>
      <p:sp>
        <p:nvSpPr>
          <p:cNvPr id="3" name="Content Placeholder 2">
            <a:extLst>
              <a:ext uri="{FF2B5EF4-FFF2-40B4-BE49-F238E27FC236}">
                <a16:creationId xmlns:a16="http://schemas.microsoft.com/office/drawing/2014/main" id="{3146B26F-8D60-A08F-035E-DBAA21720EAA}"/>
              </a:ext>
            </a:extLst>
          </p:cNvPr>
          <p:cNvSpPr>
            <a:spLocks noGrp="1"/>
          </p:cNvSpPr>
          <p:nvPr>
            <p:ph idx="1"/>
          </p:nvPr>
        </p:nvSpPr>
        <p:spPr/>
        <p:txBody>
          <a:bodyPr/>
          <a:lstStyle/>
          <a:p>
            <a:pPr marL="179388" indent="0">
              <a:buNone/>
            </a:pPr>
            <a:r>
              <a:rPr lang="nb-NO" dirty="0"/>
              <a:t>Fra: Journalist</a:t>
            </a:r>
          </a:p>
          <a:p>
            <a:pPr marL="179388" indent="0">
              <a:buNone/>
            </a:pPr>
            <a:r>
              <a:rPr lang="nb-NO" dirty="0"/>
              <a:t>Til: Kommunikasjonsansvarlig</a:t>
            </a:r>
          </a:p>
          <a:p>
            <a:pPr marL="179388" indent="0">
              <a:buNone/>
            </a:pPr>
            <a:endParaRPr lang="nb-NO" dirty="0"/>
          </a:p>
          <a:p>
            <a:pPr marL="179388" indent="0">
              <a:buNone/>
            </a:pPr>
            <a:r>
              <a:rPr lang="nb-NO" dirty="0"/>
              <a:t>Hei, det er strømbrudd mange plasser nå, har dere noen kommentar til hva som skjer?</a:t>
            </a:r>
          </a:p>
        </p:txBody>
      </p:sp>
      <p:pic>
        <p:nvPicPr>
          <p:cNvPr id="4" name="Graphic 3" descr="Envelope outline">
            <a:extLst>
              <a:ext uri="{FF2B5EF4-FFF2-40B4-BE49-F238E27FC236}">
                <a16:creationId xmlns:a16="http://schemas.microsoft.com/office/drawing/2014/main" id="{8A0A563B-70E5-3689-DECF-224B856D81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2461362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A4D1E-46E8-C23D-0ADF-FBAD89AB11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2D6C38-77C9-D76D-48BC-4AA503F043A5}"/>
              </a:ext>
            </a:extLst>
          </p:cNvPr>
          <p:cNvSpPr>
            <a:spLocks noGrp="1"/>
          </p:cNvSpPr>
          <p:nvPr>
            <p:ph type="title"/>
          </p:nvPr>
        </p:nvSpPr>
        <p:spPr/>
        <p:txBody>
          <a:bodyPr/>
          <a:lstStyle/>
          <a:p>
            <a:r>
              <a:rPr lang="nb-NO" sz="4000" dirty="0"/>
              <a:t>Innspill 10: Media</a:t>
            </a:r>
          </a:p>
        </p:txBody>
      </p:sp>
      <p:sp>
        <p:nvSpPr>
          <p:cNvPr id="3" name="Content Placeholder 2">
            <a:extLst>
              <a:ext uri="{FF2B5EF4-FFF2-40B4-BE49-F238E27FC236}">
                <a16:creationId xmlns:a16="http://schemas.microsoft.com/office/drawing/2014/main" id="{B4519094-00BB-8208-FD21-C91159DE96C6}"/>
              </a:ext>
            </a:extLst>
          </p:cNvPr>
          <p:cNvSpPr>
            <a:spLocks noGrp="1"/>
          </p:cNvSpPr>
          <p:nvPr>
            <p:ph idx="1"/>
          </p:nvPr>
        </p:nvSpPr>
        <p:spPr/>
        <p:txBody>
          <a:bodyPr/>
          <a:lstStyle/>
          <a:p>
            <a:pPr marL="179388" indent="0">
              <a:buNone/>
            </a:pPr>
            <a:r>
              <a:rPr lang="nb-NO" dirty="0"/>
              <a:t>Fra: Journalist</a:t>
            </a:r>
          </a:p>
          <a:p>
            <a:pPr marL="179388" indent="0">
              <a:buNone/>
            </a:pPr>
            <a:r>
              <a:rPr lang="nb-NO" dirty="0"/>
              <a:t>Til: Kommunikasjonsansvarlig</a:t>
            </a:r>
          </a:p>
          <a:p>
            <a:pPr marL="179388" indent="0">
              <a:buNone/>
            </a:pPr>
            <a:endParaRPr lang="nb-NO" dirty="0"/>
          </a:p>
          <a:p>
            <a:pPr marL="179388" indent="0">
              <a:buNone/>
            </a:pPr>
            <a:r>
              <a:rPr lang="nb-NO" dirty="0"/>
              <a:t>Har du et estimat på når problemene er løst?</a:t>
            </a:r>
          </a:p>
        </p:txBody>
      </p:sp>
      <p:pic>
        <p:nvPicPr>
          <p:cNvPr id="4" name="Graphic 3" descr="Envelope outline">
            <a:extLst>
              <a:ext uri="{FF2B5EF4-FFF2-40B4-BE49-F238E27FC236}">
                <a16:creationId xmlns:a16="http://schemas.microsoft.com/office/drawing/2014/main" id="{B0995062-E7FD-71FC-B074-3BCA5FE399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70169" y="426664"/>
            <a:ext cx="914400" cy="914400"/>
          </a:xfrm>
          <a:prstGeom prst="rect">
            <a:avLst/>
          </a:prstGeom>
        </p:spPr>
      </p:pic>
    </p:spTree>
    <p:extLst>
      <p:ext uri="{BB962C8B-B14F-4D97-AF65-F5344CB8AC3E}">
        <p14:creationId xmlns:p14="http://schemas.microsoft.com/office/powerpoint/2010/main" val="2138437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5F6A5-21C2-D324-711A-510CCE6530FB}"/>
              </a:ext>
            </a:extLst>
          </p:cNvPr>
          <p:cNvSpPr>
            <a:spLocks noGrp="1"/>
          </p:cNvSpPr>
          <p:nvPr>
            <p:ph type="title"/>
          </p:nvPr>
        </p:nvSpPr>
        <p:spPr/>
        <p:txBody>
          <a:bodyPr>
            <a:normAutofit/>
          </a:bodyPr>
          <a:lstStyle/>
          <a:p>
            <a:r>
              <a:rPr lang="nb-NO" sz="6600" dirty="0"/>
              <a:t>Øvelse avsluttes</a:t>
            </a:r>
            <a:endParaRPr lang="en-US" sz="6600" dirty="0"/>
          </a:p>
        </p:txBody>
      </p:sp>
    </p:spTree>
    <p:extLst>
      <p:ext uri="{BB962C8B-B14F-4D97-AF65-F5344CB8AC3E}">
        <p14:creationId xmlns:p14="http://schemas.microsoft.com/office/powerpoint/2010/main" val="535410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E2B55-378B-C378-F6E0-1540B5A4E55A}"/>
              </a:ext>
            </a:extLst>
          </p:cNvPr>
          <p:cNvSpPr>
            <a:spLocks noGrp="1"/>
          </p:cNvSpPr>
          <p:nvPr>
            <p:ph type="title"/>
          </p:nvPr>
        </p:nvSpPr>
        <p:spPr/>
        <p:txBody>
          <a:bodyPr>
            <a:normAutofit/>
          </a:bodyPr>
          <a:lstStyle/>
          <a:p>
            <a:r>
              <a:rPr lang="nb-NO" sz="6600" dirty="0"/>
              <a:t>Evaluering</a:t>
            </a:r>
            <a:endParaRPr lang="en-GB" sz="6600" dirty="0"/>
          </a:p>
        </p:txBody>
      </p:sp>
    </p:spTree>
    <p:extLst>
      <p:ext uri="{BB962C8B-B14F-4D97-AF65-F5344CB8AC3E}">
        <p14:creationId xmlns:p14="http://schemas.microsoft.com/office/powerpoint/2010/main" val="543551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F9FCDB74-E466-44D4-EBE4-BC53F42C3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1829" y="2728570"/>
            <a:ext cx="7230171" cy="4129430"/>
          </a:xfrm>
          <a:prstGeom prst="rect">
            <a:avLst/>
          </a:prstGeom>
        </p:spPr>
      </p:pic>
      <p:sp>
        <p:nvSpPr>
          <p:cNvPr id="5" name="Title 4">
            <a:extLst>
              <a:ext uri="{FF2B5EF4-FFF2-40B4-BE49-F238E27FC236}">
                <a16:creationId xmlns:a16="http://schemas.microsoft.com/office/drawing/2014/main" id="{F9BB0A1D-F486-8161-C71F-6F83ED314D26}"/>
              </a:ext>
            </a:extLst>
          </p:cNvPr>
          <p:cNvSpPr>
            <a:spLocks noGrp="1"/>
          </p:cNvSpPr>
          <p:nvPr>
            <p:ph type="title"/>
          </p:nvPr>
        </p:nvSpPr>
        <p:spPr>
          <a:xfrm>
            <a:off x="1019175" y="333375"/>
            <a:ext cx="10183559" cy="1100978"/>
          </a:xfrm>
        </p:spPr>
        <p:txBody>
          <a:bodyPr anchor="ctr">
            <a:normAutofit/>
          </a:bodyPr>
          <a:lstStyle/>
          <a:p>
            <a:r>
              <a:rPr lang="nb-NO" sz="4000" dirty="0"/>
              <a:t>Mål for øvelsen</a:t>
            </a:r>
            <a:endParaRPr lang="en-US" sz="4000" dirty="0"/>
          </a:p>
        </p:txBody>
      </p:sp>
      <p:sp>
        <p:nvSpPr>
          <p:cNvPr id="6" name="Content Placeholder 5">
            <a:extLst>
              <a:ext uri="{FF2B5EF4-FFF2-40B4-BE49-F238E27FC236}">
                <a16:creationId xmlns:a16="http://schemas.microsoft.com/office/drawing/2014/main" id="{82E0626C-B18D-3DB3-67BD-842B300A6AC3}"/>
              </a:ext>
            </a:extLst>
          </p:cNvPr>
          <p:cNvSpPr>
            <a:spLocks noGrp="1"/>
          </p:cNvSpPr>
          <p:nvPr>
            <p:ph idx="1"/>
          </p:nvPr>
        </p:nvSpPr>
        <p:spPr>
          <a:xfrm>
            <a:off x="1019175" y="1800000"/>
            <a:ext cx="10183560" cy="4349788"/>
          </a:xfrm>
        </p:spPr>
        <p:txBody>
          <a:bodyPr>
            <a:normAutofit/>
          </a:bodyPr>
          <a:lstStyle/>
          <a:p>
            <a:pPr marL="571500" indent="-571500">
              <a:lnSpc>
                <a:spcPct val="150000"/>
              </a:lnSpc>
            </a:pPr>
            <a:r>
              <a:rPr lang="nb-NO" sz="3000" kern="100" dirty="0"/>
              <a:t>Øve på beslutninger under usikkerhet</a:t>
            </a:r>
          </a:p>
          <a:p>
            <a:pPr marL="571500" indent="-571500">
              <a:lnSpc>
                <a:spcPct val="150000"/>
              </a:lnSpc>
            </a:pPr>
            <a:r>
              <a:rPr lang="nb-NO" sz="3000" kern="100" dirty="0"/>
              <a:t>Utvikle samhandling mellom IT og OT</a:t>
            </a:r>
          </a:p>
          <a:p>
            <a:pPr marL="571500" indent="-571500">
              <a:lnSpc>
                <a:spcPct val="150000"/>
              </a:lnSpc>
            </a:pPr>
            <a:r>
              <a:rPr lang="nb-NO" sz="3000" kern="100" dirty="0"/>
              <a:t>Øve på bruk av planverk</a:t>
            </a:r>
          </a:p>
          <a:p>
            <a:pPr marL="0" indent="0">
              <a:buNone/>
            </a:pPr>
            <a:endParaRPr lang="en-US" sz="4400" dirty="0"/>
          </a:p>
        </p:txBody>
      </p:sp>
    </p:spTree>
    <p:extLst>
      <p:ext uri="{BB962C8B-B14F-4D97-AF65-F5344CB8AC3E}">
        <p14:creationId xmlns:p14="http://schemas.microsoft.com/office/powerpoint/2010/main" val="817747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7C7A-3EE3-12CD-3FA4-6F3534AB8E20}"/>
              </a:ext>
            </a:extLst>
          </p:cNvPr>
          <p:cNvSpPr>
            <a:spLocks noGrp="1"/>
          </p:cNvSpPr>
          <p:nvPr>
            <p:ph type="title"/>
          </p:nvPr>
        </p:nvSpPr>
        <p:spPr>
          <a:xfrm>
            <a:off x="698501" y="333375"/>
            <a:ext cx="10504234" cy="1100978"/>
          </a:xfrm>
        </p:spPr>
        <p:txBody>
          <a:bodyPr anchor="ctr">
            <a:normAutofit/>
          </a:bodyPr>
          <a:lstStyle/>
          <a:p>
            <a:r>
              <a:rPr lang="nb-NO" sz="4000"/>
              <a:t>Evaluering</a:t>
            </a:r>
          </a:p>
        </p:txBody>
      </p:sp>
      <p:sp>
        <p:nvSpPr>
          <p:cNvPr id="3" name="Content Placeholder 2">
            <a:extLst>
              <a:ext uri="{FF2B5EF4-FFF2-40B4-BE49-F238E27FC236}">
                <a16:creationId xmlns:a16="http://schemas.microsoft.com/office/drawing/2014/main" id="{372BE9DB-6915-0385-BA82-9B409B6AE079}"/>
              </a:ext>
            </a:extLst>
          </p:cNvPr>
          <p:cNvSpPr>
            <a:spLocks noGrp="1"/>
          </p:cNvSpPr>
          <p:nvPr>
            <p:ph idx="1"/>
          </p:nvPr>
        </p:nvSpPr>
        <p:spPr>
          <a:xfrm>
            <a:off x="698500" y="1800000"/>
            <a:ext cx="10504235" cy="4349788"/>
          </a:xfrm>
        </p:spPr>
        <p:txBody>
          <a:bodyPr>
            <a:noAutofit/>
          </a:bodyPr>
          <a:lstStyle/>
          <a:p>
            <a:pPr marL="457200" indent="-457200">
              <a:buFont typeface="Arial" panose="020B0604020202020204" pitchFamily="34" charset="0"/>
              <a:buChar char="•"/>
            </a:pPr>
            <a:r>
              <a:rPr lang="nb-NO" sz="3200"/>
              <a:t>Oppsummering av øvelsen</a:t>
            </a:r>
            <a:br>
              <a:rPr lang="nb-NO" sz="3200"/>
            </a:br>
            <a:endParaRPr lang="nb-NO" sz="3200"/>
          </a:p>
          <a:p>
            <a:pPr marL="457200" indent="-457200">
              <a:buFont typeface="Arial" panose="020B0604020202020204" pitchFamily="34" charset="0"/>
              <a:buChar char="•"/>
            </a:pPr>
            <a:r>
              <a:rPr lang="nb-NO" sz="3200"/>
              <a:t>Runde rundt bordet</a:t>
            </a:r>
          </a:p>
          <a:p>
            <a:pPr lvl="1"/>
            <a:r>
              <a:rPr lang="nb-NO" sz="3200"/>
              <a:t>Hva forventet vi skulle skje?</a:t>
            </a:r>
          </a:p>
          <a:p>
            <a:pPr lvl="1"/>
            <a:r>
              <a:rPr lang="nb-NO" sz="3200"/>
              <a:t>Hva fungerte godt, og hvorfor?</a:t>
            </a:r>
          </a:p>
          <a:p>
            <a:pPr lvl="1"/>
            <a:r>
              <a:rPr lang="nb-NO" sz="3200"/>
              <a:t>Hvilke utfordringer møtte vi på? </a:t>
            </a:r>
          </a:p>
          <a:p>
            <a:pPr lvl="1"/>
            <a:r>
              <a:rPr lang="nb-NO" sz="3200"/>
              <a:t>Hva kan forbedres, og hvordan?</a:t>
            </a:r>
            <a:endParaRPr lang="nb-NO" sz="2400"/>
          </a:p>
        </p:txBody>
      </p:sp>
      <p:pic>
        <p:nvPicPr>
          <p:cNvPr id="4" name="Picture 3" descr="Diagram, engineering drawing&#10;&#10;Description automatically generated">
            <a:extLst>
              <a:ext uri="{FF2B5EF4-FFF2-40B4-BE49-F238E27FC236}">
                <a16:creationId xmlns:a16="http://schemas.microsoft.com/office/drawing/2014/main" id="{81A43B9D-45CF-A464-2B9D-E07BEACF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192879" y="2514770"/>
            <a:ext cx="4771686" cy="3248025"/>
          </a:xfrm>
          <a:prstGeom prst="rect">
            <a:avLst/>
          </a:prstGeom>
        </p:spPr>
      </p:pic>
    </p:spTree>
    <p:extLst>
      <p:ext uri="{BB962C8B-B14F-4D97-AF65-F5344CB8AC3E}">
        <p14:creationId xmlns:p14="http://schemas.microsoft.com/office/powerpoint/2010/main" val="1373725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802BB1-F9C9-58D4-DB58-C74050B34B94}"/>
              </a:ext>
            </a:extLst>
          </p:cNvPr>
          <p:cNvSpPr>
            <a:spLocks noGrp="1"/>
          </p:cNvSpPr>
          <p:nvPr>
            <p:ph type="title"/>
          </p:nvPr>
        </p:nvSpPr>
        <p:spPr/>
        <p:txBody>
          <a:bodyPr>
            <a:normAutofit/>
          </a:bodyPr>
          <a:lstStyle/>
          <a:p>
            <a:pPr>
              <a:lnSpc>
                <a:spcPct val="100000"/>
              </a:lnSpc>
            </a:pPr>
            <a:r>
              <a:rPr lang="nb-NO" sz="6600" dirty="0"/>
              <a:t>Beskrivelse av ulike beredskapsøvelser </a:t>
            </a:r>
            <a:endParaRPr lang="en-US" sz="6600" dirty="0"/>
          </a:p>
        </p:txBody>
      </p:sp>
    </p:spTree>
    <p:extLst>
      <p:ext uri="{BB962C8B-B14F-4D97-AF65-F5344CB8AC3E}">
        <p14:creationId xmlns:p14="http://schemas.microsoft.com/office/powerpoint/2010/main" val="147415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EE87B3-849E-AB8A-7EC6-E6E8207EDAEC}"/>
              </a:ext>
            </a:extLst>
          </p:cNvPr>
          <p:cNvSpPr>
            <a:spLocks noGrp="1"/>
          </p:cNvSpPr>
          <p:nvPr>
            <p:ph type="body" idx="1"/>
          </p:nvPr>
        </p:nvSpPr>
        <p:spPr>
          <a:xfrm>
            <a:off x="396687" y="1762514"/>
            <a:ext cx="2150177" cy="341632"/>
          </a:xfrm>
        </p:spPr>
        <p:txBody>
          <a:bodyPr/>
          <a:lstStyle/>
          <a:p>
            <a:pPr algn="ctr"/>
            <a:r>
              <a:rPr lang="nb-NO"/>
              <a:t>Funksjonsøvelse</a:t>
            </a:r>
            <a:endParaRPr lang="en-US"/>
          </a:p>
        </p:txBody>
      </p:sp>
      <p:sp>
        <p:nvSpPr>
          <p:cNvPr id="3" name="Title 2">
            <a:extLst>
              <a:ext uri="{FF2B5EF4-FFF2-40B4-BE49-F238E27FC236}">
                <a16:creationId xmlns:a16="http://schemas.microsoft.com/office/drawing/2014/main" id="{A169A0D3-5164-2EEF-F98C-D89EFEEA6E4E}"/>
              </a:ext>
            </a:extLst>
          </p:cNvPr>
          <p:cNvSpPr>
            <a:spLocks noGrp="1"/>
          </p:cNvSpPr>
          <p:nvPr>
            <p:ph type="title"/>
          </p:nvPr>
        </p:nvSpPr>
        <p:spPr>
          <a:xfrm>
            <a:off x="409060" y="568153"/>
            <a:ext cx="9853613" cy="977475"/>
          </a:xfrm>
        </p:spPr>
        <p:txBody>
          <a:bodyPr anchor="ctr"/>
          <a:lstStyle/>
          <a:p>
            <a:r>
              <a:rPr lang="en-US" sz="4000" dirty="0" err="1"/>
              <a:t>Ulike</a:t>
            </a:r>
            <a:r>
              <a:rPr lang="en-US" sz="4000" dirty="0"/>
              <a:t> typer </a:t>
            </a:r>
            <a:r>
              <a:rPr lang="en-US" sz="4000" dirty="0" err="1"/>
              <a:t>beredskapsøvelser</a:t>
            </a:r>
            <a:endParaRPr lang="en-US" sz="4000" dirty="0"/>
          </a:p>
        </p:txBody>
      </p:sp>
      <p:sp>
        <p:nvSpPr>
          <p:cNvPr id="9" name="Text Placeholder 3">
            <a:extLst>
              <a:ext uri="{FF2B5EF4-FFF2-40B4-BE49-F238E27FC236}">
                <a16:creationId xmlns:a16="http://schemas.microsoft.com/office/drawing/2014/main" id="{652EB817-B136-1A94-8393-61412C9E7F7F}"/>
              </a:ext>
            </a:extLst>
          </p:cNvPr>
          <p:cNvSpPr txBox="1">
            <a:spLocks/>
          </p:cNvSpPr>
          <p:nvPr/>
        </p:nvSpPr>
        <p:spPr>
          <a:xfrm>
            <a:off x="9399189" y="1762514"/>
            <a:ext cx="2150177" cy="341632"/>
          </a:xfrm>
          <a:prstGeom prst="rect">
            <a:avLst/>
          </a:prstGeom>
        </p:spPr>
        <p:txBody>
          <a:bodyPr vert="horz" lIns="91440" tIns="45720" rIns="91440" bIns="45720" rtlCol="0" anchor="b">
            <a:spAutoFit/>
          </a:bodyPr>
          <a:lstStyle>
            <a:lvl1pPr marL="0" indent="0" algn="l" defTabSz="914400" rtl="0" eaLnBrk="1" latinLnBrk="0" hangingPunct="1">
              <a:lnSpc>
                <a:spcPct val="90000"/>
              </a:lnSpc>
              <a:spcBef>
                <a:spcPts val="0"/>
              </a:spcBef>
              <a:buFont typeface="Arial" panose="020B0604020202020204" pitchFamily="34" charset="0"/>
              <a:buNone/>
              <a:defRPr sz="1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nb-NO"/>
              <a:t>Fullskalaøvelse</a:t>
            </a:r>
            <a:endParaRPr lang="en-US"/>
          </a:p>
        </p:txBody>
      </p:sp>
      <p:sp>
        <p:nvSpPr>
          <p:cNvPr id="6" name="TextBox 5">
            <a:extLst>
              <a:ext uri="{FF2B5EF4-FFF2-40B4-BE49-F238E27FC236}">
                <a16:creationId xmlns:a16="http://schemas.microsoft.com/office/drawing/2014/main" id="{40BA6DE4-92C3-AE31-48EA-E63EDC287A2B}"/>
              </a:ext>
            </a:extLst>
          </p:cNvPr>
          <p:cNvSpPr txBox="1"/>
          <p:nvPr/>
        </p:nvSpPr>
        <p:spPr>
          <a:xfrm>
            <a:off x="3110203" y="1734814"/>
            <a:ext cx="2150175" cy="369332"/>
          </a:xfrm>
          <a:prstGeom prst="rect">
            <a:avLst/>
          </a:prstGeom>
          <a:noFill/>
        </p:spPr>
        <p:txBody>
          <a:bodyPr wrap="square">
            <a:spAutoFit/>
          </a:bodyPr>
          <a:lstStyle/>
          <a:p>
            <a:pPr algn="ctr"/>
            <a:r>
              <a:rPr lang="nb-NO" b="1"/>
              <a:t>D</a:t>
            </a:r>
            <a:r>
              <a:rPr lang="en-GB" b="1" err="1"/>
              <a:t>iskusjonsøvelse</a:t>
            </a:r>
            <a:endParaRPr lang="en-GB" b="1"/>
          </a:p>
        </p:txBody>
      </p:sp>
      <p:sp>
        <p:nvSpPr>
          <p:cNvPr id="8" name="TextBox 7">
            <a:extLst>
              <a:ext uri="{FF2B5EF4-FFF2-40B4-BE49-F238E27FC236}">
                <a16:creationId xmlns:a16="http://schemas.microsoft.com/office/drawing/2014/main" id="{BB2C9AAF-DB90-D335-B43A-1061E19E72D2}"/>
              </a:ext>
            </a:extLst>
          </p:cNvPr>
          <p:cNvSpPr txBox="1"/>
          <p:nvPr/>
        </p:nvSpPr>
        <p:spPr>
          <a:xfrm>
            <a:off x="6254696" y="1734814"/>
            <a:ext cx="2150175" cy="369332"/>
          </a:xfrm>
          <a:prstGeom prst="rect">
            <a:avLst/>
          </a:prstGeom>
          <a:noFill/>
        </p:spPr>
        <p:txBody>
          <a:bodyPr wrap="square">
            <a:spAutoFit/>
          </a:bodyPr>
          <a:lstStyle/>
          <a:p>
            <a:pPr algn="ctr"/>
            <a:r>
              <a:rPr lang="nb-NO" b="1"/>
              <a:t>S</a:t>
            </a:r>
            <a:r>
              <a:rPr lang="en-GB" b="1" err="1"/>
              <a:t>pilløvelse</a:t>
            </a:r>
            <a:endParaRPr lang="en-GB" b="1"/>
          </a:p>
        </p:txBody>
      </p:sp>
      <p:sp>
        <p:nvSpPr>
          <p:cNvPr id="18" name="TextBox 17">
            <a:extLst>
              <a:ext uri="{FF2B5EF4-FFF2-40B4-BE49-F238E27FC236}">
                <a16:creationId xmlns:a16="http://schemas.microsoft.com/office/drawing/2014/main" id="{64C0E23E-2E1B-526D-4364-636D47C09237}"/>
              </a:ext>
            </a:extLst>
          </p:cNvPr>
          <p:cNvSpPr txBox="1"/>
          <p:nvPr/>
        </p:nvSpPr>
        <p:spPr>
          <a:xfrm>
            <a:off x="2754046" y="6401514"/>
            <a:ext cx="9150567" cy="246221"/>
          </a:xfrm>
          <a:prstGeom prst="rect">
            <a:avLst/>
          </a:prstGeom>
          <a:noFill/>
        </p:spPr>
        <p:txBody>
          <a:bodyPr wrap="square" rtlCol="0">
            <a:spAutoFit/>
          </a:bodyPr>
          <a:lstStyle/>
          <a:p>
            <a:pPr algn="r"/>
            <a:r>
              <a:rPr lang="nb-NO" sz="1000"/>
              <a:t>*Illustrasjoner fra DSBs Veileder i planlegging, gjennomføring og evaluering av øvelser</a:t>
            </a:r>
            <a:endParaRPr lang="en-GB" sz="1000"/>
          </a:p>
        </p:txBody>
      </p:sp>
      <p:pic>
        <p:nvPicPr>
          <p:cNvPr id="20" name="Picture 19">
            <a:extLst>
              <a:ext uri="{FF2B5EF4-FFF2-40B4-BE49-F238E27FC236}">
                <a16:creationId xmlns:a16="http://schemas.microsoft.com/office/drawing/2014/main" id="{0ABE87F5-1775-C7F3-4F2B-AECEF7910257}"/>
              </a:ext>
            </a:extLst>
          </p:cNvPr>
          <p:cNvPicPr>
            <a:picLocks noChangeAspect="1"/>
          </p:cNvPicPr>
          <p:nvPr/>
        </p:nvPicPr>
        <p:blipFill>
          <a:blip r:embed="rId3"/>
          <a:stretch>
            <a:fillRect/>
          </a:stretch>
        </p:blipFill>
        <p:spPr>
          <a:xfrm>
            <a:off x="465849" y="4314390"/>
            <a:ext cx="2011854" cy="1822862"/>
          </a:xfrm>
          <a:prstGeom prst="rect">
            <a:avLst/>
          </a:prstGeom>
        </p:spPr>
      </p:pic>
      <p:pic>
        <p:nvPicPr>
          <p:cNvPr id="21" name="Picture 20">
            <a:extLst>
              <a:ext uri="{FF2B5EF4-FFF2-40B4-BE49-F238E27FC236}">
                <a16:creationId xmlns:a16="http://schemas.microsoft.com/office/drawing/2014/main" id="{7C64BFAC-CD56-FBAA-3C18-AD97F76D8E22}"/>
              </a:ext>
            </a:extLst>
          </p:cNvPr>
          <p:cNvPicPr>
            <a:picLocks noChangeAspect="1"/>
          </p:cNvPicPr>
          <p:nvPr/>
        </p:nvPicPr>
        <p:blipFill>
          <a:blip r:embed="rId4"/>
          <a:stretch>
            <a:fillRect/>
          </a:stretch>
        </p:blipFill>
        <p:spPr>
          <a:xfrm>
            <a:off x="2810524" y="3536752"/>
            <a:ext cx="2749534" cy="2164268"/>
          </a:xfrm>
          <a:prstGeom prst="rect">
            <a:avLst/>
          </a:prstGeom>
        </p:spPr>
      </p:pic>
      <p:pic>
        <p:nvPicPr>
          <p:cNvPr id="24" name="Picture 23">
            <a:extLst>
              <a:ext uri="{FF2B5EF4-FFF2-40B4-BE49-F238E27FC236}">
                <a16:creationId xmlns:a16="http://schemas.microsoft.com/office/drawing/2014/main" id="{3C8E2DDC-0252-E71C-CB65-47395DD08D1B}"/>
              </a:ext>
            </a:extLst>
          </p:cNvPr>
          <p:cNvPicPr>
            <a:picLocks noChangeAspect="1"/>
          </p:cNvPicPr>
          <p:nvPr/>
        </p:nvPicPr>
        <p:blipFill>
          <a:blip r:embed="rId5"/>
          <a:srcRect l="6295" t="6808" r="6756" b="2760"/>
          <a:stretch/>
        </p:blipFill>
        <p:spPr>
          <a:xfrm>
            <a:off x="5892879" y="2679534"/>
            <a:ext cx="2872902" cy="2243847"/>
          </a:xfrm>
          <a:prstGeom prst="rect">
            <a:avLst/>
          </a:prstGeom>
        </p:spPr>
      </p:pic>
      <p:pic>
        <p:nvPicPr>
          <p:cNvPr id="25" name="Picture 24">
            <a:extLst>
              <a:ext uri="{FF2B5EF4-FFF2-40B4-BE49-F238E27FC236}">
                <a16:creationId xmlns:a16="http://schemas.microsoft.com/office/drawing/2014/main" id="{50DD29A9-FE5B-DA1B-8777-90F413A71860}"/>
              </a:ext>
            </a:extLst>
          </p:cNvPr>
          <p:cNvPicPr>
            <a:picLocks noChangeAspect="1"/>
          </p:cNvPicPr>
          <p:nvPr/>
        </p:nvPicPr>
        <p:blipFill>
          <a:blip r:embed="rId6"/>
          <a:srcRect l="3738" t="2674" r="3387" b="3827"/>
          <a:stretch/>
        </p:blipFill>
        <p:spPr>
          <a:xfrm>
            <a:off x="9098603" y="2172511"/>
            <a:ext cx="2761763" cy="1893652"/>
          </a:xfrm>
          <a:prstGeom prst="rect">
            <a:avLst/>
          </a:prstGeom>
        </p:spPr>
      </p:pic>
    </p:spTree>
    <p:extLst>
      <p:ext uri="{BB962C8B-B14F-4D97-AF65-F5344CB8AC3E}">
        <p14:creationId xmlns:p14="http://schemas.microsoft.com/office/powerpoint/2010/main" val="52611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Diskusjon av problemstillinger rundt et gitt scenario</a:t>
            </a:r>
          </a:p>
          <a:p>
            <a:pPr marL="533400" indent="-355600">
              <a:lnSpc>
                <a:spcPct val="100000"/>
              </a:lnSpc>
            </a:pPr>
            <a:r>
              <a:rPr lang="nb-NO" sz="3600" dirty="0"/>
              <a:t>Styres av øvingsleder</a:t>
            </a:r>
          </a:p>
          <a:p>
            <a:pPr marL="533400" indent="-355600">
              <a:lnSpc>
                <a:spcPct val="100000"/>
              </a:lnSpc>
            </a:pPr>
            <a:r>
              <a:rPr lang="nb-NO" sz="3600" dirty="0"/>
              <a:t>Lite ressurskrevende</a:t>
            </a:r>
          </a:p>
          <a:p>
            <a:pPr marL="533400" indent="-355600">
              <a:lnSpc>
                <a:spcPct val="100000"/>
              </a:lnSpc>
            </a:pPr>
            <a:r>
              <a:rPr lang="nb-NO" sz="3600" dirty="0"/>
              <a:t>Lavterskel</a:t>
            </a:r>
          </a:p>
          <a:p>
            <a:pPr marL="0" indent="0">
              <a:lnSpc>
                <a:spcPct val="100000"/>
              </a:lnSpc>
              <a:buNone/>
            </a:pPr>
            <a:endParaRPr lang="en-GB" sz="500" dirty="0"/>
          </a:p>
        </p:txBody>
      </p:sp>
      <p:pic>
        <p:nvPicPr>
          <p:cNvPr id="4" name="Picture 3">
            <a:extLst>
              <a:ext uri="{FF2B5EF4-FFF2-40B4-BE49-F238E27FC236}">
                <a16:creationId xmlns:a16="http://schemas.microsoft.com/office/drawing/2014/main" id="{D6088783-935A-C2D5-B07E-965F05F2D898}"/>
              </a:ext>
            </a:extLst>
          </p:cNvPr>
          <p:cNvPicPr>
            <a:picLocks noChangeAspect="1"/>
          </p:cNvPicPr>
          <p:nvPr/>
        </p:nvPicPr>
        <p:blipFill>
          <a:blip r:embed="rId3"/>
          <a:stretch>
            <a:fillRect/>
          </a:stretch>
        </p:blipFill>
        <p:spPr>
          <a:xfrm>
            <a:off x="7466868" y="3096120"/>
            <a:ext cx="4353657" cy="3428505"/>
          </a:xfrm>
          <a:prstGeom prst="rect">
            <a:avLst/>
          </a:prstGeom>
          <a:noFill/>
        </p:spPr>
      </p:pic>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a:t>Diskusjonsøvelse</a:t>
            </a:r>
            <a:endParaRPr lang="en-GB" sz="4000" dirty="0"/>
          </a:p>
        </p:txBody>
      </p:sp>
    </p:spTree>
    <p:extLst>
      <p:ext uri="{BB962C8B-B14F-4D97-AF65-F5344CB8AC3E}">
        <p14:creationId xmlns:p14="http://schemas.microsoft.com/office/powerpoint/2010/main" val="246191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7BBE6-F0FF-62A3-2B20-A4F8C790AB31}"/>
              </a:ext>
            </a:extLst>
          </p:cNvPr>
          <p:cNvSpPr>
            <a:spLocks noGrp="1"/>
          </p:cNvSpPr>
          <p:nvPr>
            <p:ph sz="half" idx="2"/>
          </p:nvPr>
        </p:nvSpPr>
        <p:spPr>
          <a:xfrm>
            <a:off x="371475" y="2276475"/>
            <a:ext cx="7777163" cy="3385221"/>
          </a:xfrm>
        </p:spPr>
        <p:txBody>
          <a:bodyPr>
            <a:normAutofit/>
          </a:bodyPr>
          <a:lstStyle/>
          <a:p>
            <a:pPr marL="533400" indent="-355600">
              <a:lnSpc>
                <a:spcPct val="100000"/>
              </a:lnSpc>
            </a:pPr>
            <a:r>
              <a:rPr lang="nb-NO" sz="3600" dirty="0"/>
              <a:t>Det kommer innspill utenfra</a:t>
            </a:r>
          </a:p>
          <a:p>
            <a:pPr marL="533400" indent="-355600">
              <a:lnSpc>
                <a:spcPct val="100000"/>
              </a:lnSpc>
            </a:pPr>
            <a:r>
              <a:rPr lang="nb-NO" sz="3600" dirty="0"/>
              <a:t>Beslutninger styres av innsatsleder</a:t>
            </a:r>
          </a:p>
          <a:p>
            <a:pPr marL="533400" indent="-355600">
              <a:lnSpc>
                <a:spcPct val="100000"/>
              </a:lnSpc>
            </a:pPr>
            <a:r>
              <a:rPr lang="nb-NO" sz="3600" dirty="0"/>
              <a:t>Krever </a:t>
            </a:r>
            <a:r>
              <a:rPr lang="nb-NO" sz="3600" dirty="0" err="1"/>
              <a:t>spillstab</a:t>
            </a:r>
            <a:r>
              <a:rPr lang="nb-NO" sz="3600" dirty="0"/>
              <a:t> og forberedelse</a:t>
            </a:r>
          </a:p>
          <a:p>
            <a:pPr marL="533400" indent="-355600">
              <a:lnSpc>
                <a:spcPct val="100000"/>
              </a:lnSpc>
            </a:pPr>
            <a:r>
              <a:rPr lang="nb-NO" sz="3600" dirty="0"/>
              <a:t>Krever </a:t>
            </a:r>
            <a:r>
              <a:rPr lang="nb-NO" sz="3600" dirty="0" err="1"/>
              <a:t>kommuikasjonslinjer</a:t>
            </a:r>
            <a:endParaRPr lang="nb-NO" sz="3600" dirty="0"/>
          </a:p>
          <a:p>
            <a:pPr marL="0" indent="0">
              <a:lnSpc>
                <a:spcPct val="100000"/>
              </a:lnSpc>
              <a:buNone/>
            </a:pPr>
            <a:endParaRPr lang="en-GB" sz="500" dirty="0"/>
          </a:p>
        </p:txBody>
      </p:sp>
      <p:sp>
        <p:nvSpPr>
          <p:cNvPr id="2" name="Title 1">
            <a:extLst>
              <a:ext uri="{FF2B5EF4-FFF2-40B4-BE49-F238E27FC236}">
                <a16:creationId xmlns:a16="http://schemas.microsoft.com/office/drawing/2014/main" id="{D42ABC9C-096B-ED94-9E4E-5F2A4B8F8A92}"/>
              </a:ext>
            </a:extLst>
          </p:cNvPr>
          <p:cNvSpPr>
            <a:spLocks noGrp="1"/>
          </p:cNvSpPr>
          <p:nvPr>
            <p:ph type="title"/>
          </p:nvPr>
        </p:nvSpPr>
        <p:spPr>
          <a:xfrm>
            <a:off x="371475" y="333375"/>
            <a:ext cx="10558463" cy="977475"/>
          </a:xfrm>
        </p:spPr>
        <p:txBody>
          <a:bodyPr anchor="b">
            <a:normAutofit/>
          </a:bodyPr>
          <a:lstStyle/>
          <a:p>
            <a:r>
              <a:rPr lang="nb-NO" sz="4000" dirty="0" err="1"/>
              <a:t>Spilløvelse</a:t>
            </a:r>
            <a:endParaRPr lang="en-GB" sz="4000" dirty="0"/>
          </a:p>
        </p:txBody>
      </p:sp>
      <p:pic>
        <p:nvPicPr>
          <p:cNvPr id="5" name="Picture 4">
            <a:extLst>
              <a:ext uri="{FF2B5EF4-FFF2-40B4-BE49-F238E27FC236}">
                <a16:creationId xmlns:a16="http://schemas.microsoft.com/office/drawing/2014/main" id="{B446DF94-87B9-C480-D001-71D20E8A9B35}"/>
              </a:ext>
            </a:extLst>
          </p:cNvPr>
          <p:cNvPicPr>
            <a:picLocks noChangeAspect="1"/>
          </p:cNvPicPr>
          <p:nvPr/>
        </p:nvPicPr>
        <p:blipFill>
          <a:blip r:embed="rId3"/>
          <a:srcRect l="6295" t="6808" r="6756" b="2760"/>
          <a:stretch/>
        </p:blipFill>
        <p:spPr>
          <a:xfrm>
            <a:off x="8816552" y="3882692"/>
            <a:ext cx="2872902" cy="2243847"/>
          </a:xfrm>
          <a:prstGeom prst="rect">
            <a:avLst/>
          </a:prstGeom>
        </p:spPr>
      </p:pic>
    </p:spTree>
    <p:extLst>
      <p:ext uri="{BB962C8B-B14F-4D97-AF65-F5344CB8AC3E}">
        <p14:creationId xmlns:p14="http://schemas.microsoft.com/office/powerpoint/2010/main" val="109184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E58D-FAAA-C975-EB51-63CBF44D4C32}"/>
              </a:ext>
            </a:extLst>
          </p:cNvPr>
          <p:cNvSpPr>
            <a:spLocks noGrp="1"/>
          </p:cNvSpPr>
          <p:nvPr>
            <p:ph type="title"/>
          </p:nvPr>
        </p:nvSpPr>
        <p:spPr/>
        <p:txBody>
          <a:bodyPr anchor="ctr">
            <a:normAutofit/>
          </a:bodyPr>
          <a:lstStyle/>
          <a:p>
            <a:r>
              <a:rPr lang="nb-NO" sz="4000" dirty="0"/>
              <a:t>Gjennomføring av en </a:t>
            </a:r>
            <a:r>
              <a:rPr lang="nb-NO" sz="4000" dirty="0" err="1"/>
              <a:t>spilløvelse</a:t>
            </a:r>
            <a:endParaRPr lang="en-GB" sz="4000" dirty="0"/>
          </a:p>
        </p:txBody>
      </p:sp>
      <p:sp>
        <p:nvSpPr>
          <p:cNvPr id="3" name="Text Placeholder 2">
            <a:extLst>
              <a:ext uri="{FF2B5EF4-FFF2-40B4-BE49-F238E27FC236}">
                <a16:creationId xmlns:a16="http://schemas.microsoft.com/office/drawing/2014/main" id="{650030B5-50C1-0B6A-CACD-34E035DC50F7}"/>
              </a:ext>
            </a:extLst>
          </p:cNvPr>
          <p:cNvSpPr>
            <a:spLocks noGrp="1"/>
          </p:cNvSpPr>
          <p:nvPr>
            <p:ph idx="1"/>
          </p:nvPr>
        </p:nvSpPr>
        <p:spPr/>
        <p:txBody>
          <a:bodyPr>
            <a:normAutofit/>
          </a:bodyPr>
          <a:lstStyle/>
          <a:p>
            <a:pPr rtl="0">
              <a:buFont typeface="Arial" panose="020B0604020202020204" pitchFamily="34" charset="0"/>
              <a:buChar char="•"/>
            </a:pPr>
            <a:r>
              <a:rPr lang="nb-NO" dirty="0" err="1"/>
              <a:t>Spillstab</a:t>
            </a:r>
            <a:r>
              <a:rPr lang="nb-NO" dirty="0"/>
              <a:t> spiller roller som de øvende interagerer med </a:t>
            </a:r>
          </a:p>
          <a:p>
            <a:pPr rtl="0">
              <a:buFont typeface="Arial" panose="020B0604020202020204" pitchFamily="34" charset="0"/>
              <a:buChar char="•"/>
            </a:pPr>
            <a:r>
              <a:rPr lang="nb-NO" dirty="0" err="1"/>
              <a:t>Spillstab</a:t>
            </a:r>
            <a:r>
              <a:rPr lang="nb-NO" dirty="0"/>
              <a:t> spiller alle roller som ikke aktivt skal øves</a:t>
            </a:r>
          </a:p>
          <a:p>
            <a:pPr rtl="0">
              <a:buFont typeface="Arial" panose="020B0604020202020204" pitchFamily="34" charset="0"/>
              <a:buChar char="•"/>
            </a:pPr>
            <a:r>
              <a:rPr lang="nb-NO" dirty="0"/>
              <a:t>Interaksjoner og beslutninger spilles ut med </a:t>
            </a:r>
            <a:br>
              <a:rPr lang="nb-NO" dirty="0"/>
            </a:br>
            <a:r>
              <a:rPr lang="nb-NO" dirty="0" err="1"/>
              <a:t>spillstab</a:t>
            </a:r>
            <a:r>
              <a:rPr lang="nb-NO" dirty="0"/>
              <a:t> som mottaker </a:t>
            </a:r>
          </a:p>
          <a:p>
            <a:pPr rtl="0">
              <a:buFont typeface="Arial" panose="020B0604020202020204" pitchFamily="34" charset="0"/>
              <a:buChar char="•"/>
            </a:pPr>
            <a:r>
              <a:rPr lang="nb-NO" dirty="0"/>
              <a:t>Spillets gang vil avhenge av de </a:t>
            </a:r>
            <a:r>
              <a:rPr lang="nb-NO" dirty="0" err="1"/>
              <a:t>øvendes</a:t>
            </a:r>
            <a:br>
              <a:rPr lang="nb-NO" dirty="0"/>
            </a:br>
            <a:r>
              <a:rPr lang="nb-NO" dirty="0"/>
              <a:t> håndtering og beslutninger</a:t>
            </a:r>
          </a:p>
          <a:p>
            <a:pPr rtl="0">
              <a:buFont typeface="Arial" panose="020B0604020202020204" pitchFamily="34" charset="0"/>
              <a:buChar char="•"/>
            </a:pPr>
            <a:r>
              <a:rPr lang="nb-NO" dirty="0"/>
              <a:t>Evaluering og læringsnotat</a:t>
            </a:r>
          </a:p>
        </p:txBody>
      </p:sp>
      <p:pic>
        <p:nvPicPr>
          <p:cNvPr id="4" name="Picture 3" descr="Shape&#10;&#10;Description automatically generated">
            <a:extLst>
              <a:ext uri="{FF2B5EF4-FFF2-40B4-BE49-F238E27FC236}">
                <a16:creationId xmlns:a16="http://schemas.microsoft.com/office/drawing/2014/main" id="{8E245A1F-7B91-6550-C403-25D8E75FD845}"/>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66978" y="2287680"/>
            <a:ext cx="4786763" cy="4786763"/>
          </a:xfrm>
          <a:prstGeom prst="rect">
            <a:avLst/>
          </a:prstGeom>
        </p:spPr>
      </p:pic>
    </p:spTree>
    <p:extLst>
      <p:ext uri="{BB962C8B-B14F-4D97-AF65-F5344CB8AC3E}">
        <p14:creationId xmlns:p14="http://schemas.microsoft.com/office/powerpoint/2010/main" val="326137191"/>
      </p:ext>
    </p:extLst>
  </p:cSld>
  <p:clrMapOvr>
    <a:masterClrMapping/>
  </p:clrMapOvr>
</p:sld>
</file>

<file path=ppt/theme/theme1.xml><?xml version="1.0" encoding="utf-8"?>
<a:theme xmlns:a="http://schemas.openxmlformats.org/drawingml/2006/main" name="Safetec lys">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5B2A0D0B-CE87-4AB4-BA0E-62F811647FE1}"/>
    </a:ext>
  </a:extLst>
</a:theme>
</file>

<file path=ppt/theme/theme2.xml><?xml version="1.0" encoding="utf-8"?>
<a:theme xmlns:a="http://schemas.openxmlformats.org/drawingml/2006/main" name="Safetec mørk">
  <a:themeElements>
    <a:clrScheme name="Safetec">
      <a:dk1>
        <a:srgbClr val="151532"/>
      </a:dk1>
      <a:lt1>
        <a:srgbClr val="FFFFFF"/>
      </a:lt1>
      <a:dk2>
        <a:srgbClr val="347F82"/>
      </a:dk2>
      <a:lt2>
        <a:srgbClr val="F7F7F7"/>
      </a:lt2>
      <a:accent1>
        <a:srgbClr val="347F82"/>
      </a:accent1>
      <a:accent2>
        <a:srgbClr val="41A0A2"/>
      </a:accent2>
      <a:accent3>
        <a:srgbClr val="003499"/>
      </a:accent3>
      <a:accent4>
        <a:srgbClr val="C0CBC2"/>
      </a:accent4>
      <a:accent5>
        <a:srgbClr val="EEF9F0"/>
      </a:accent5>
      <a:accent6>
        <a:srgbClr val="FFFFFF"/>
      </a:accent6>
      <a:hlink>
        <a:srgbClr val="003499"/>
      </a:hlink>
      <a:folHlink>
        <a:srgbClr val="347F82"/>
      </a:folHlink>
    </a:clrScheme>
    <a:fontScheme name="Sirku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 PP" id="{E29FDAD8-9EDA-4D31-9002-F4CD94DF2977}" vid="{7037197A-7708-4A00-A049-CBB893AA510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DateSent xmlns="c1393ac3-e244-4758-a539-5b975df7832c" xsi:nil="true"/>
    <EmFrom xmlns="c1393ac3-e244-4758-a539-5b975df7832c" xsi:nil="true"/>
    <EmDate xmlns="c1393ac3-e244-4758-a539-5b975df7832c" xsi:nil="true"/>
    <EmFromName xmlns="c1393ac3-e244-4758-a539-5b975df7832c" xsi:nil="true"/>
    <EmTo xmlns="c1393ac3-e244-4758-a539-5b975df7832c" xsi:nil="true"/>
    <EmCC xmlns="c1393ac3-e244-4758-a539-5b975df7832c" xsi:nil="true"/>
    <Comment xmlns="c1393ac3-e244-4758-a539-5b975df7832c">QA Ok. </Comment>
    <EmDateRecieved xmlns="c1393ac3-e244-4758-a539-5b975df7832c" xsi:nil="true"/>
    <EmSubject xmlns="c1393ac3-e244-4758-a539-5b975df7832c" xsi:nil="true"/>
    <EmType xmlns="c1393ac3-e244-4758-a539-5b975df7832c" xsi:nil="true"/>
    <EmAttachCount xmlns="c1393ac3-e244-4758-a539-5b975df7832c" xsi:nil="true"/>
    <EmCon xmlns="c1393ac3-e244-4758-a539-5b975df7832c" xsi:nil="true"/>
    <EmAttachmentNames xmlns="c1393ac3-e244-4758-a539-5b975df7832c" xsi:nil="true"/>
    <EmID xmlns="c1393ac3-e244-4758-a539-5b975df7832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424B2138276C459DBDB6FBD9B62DCF" ma:contentTypeVersion="20" ma:contentTypeDescription="Create a new document." ma:contentTypeScope="" ma:versionID="3242c1618c139926ccd130c404839351">
  <xsd:schema xmlns:xsd="http://www.w3.org/2001/XMLSchema" xmlns:xs="http://www.w3.org/2001/XMLSchema" xmlns:p="http://schemas.microsoft.com/office/2006/metadata/properties" xmlns:ns2="c1393ac3-e244-4758-a539-5b975df7832c" xmlns:ns3="4e01fcfe-bee3-4600-ba0b-b00476ef22a3" targetNamespace="http://schemas.microsoft.com/office/2006/metadata/properties" ma:root="true" ma:fieldsID="410fbc501d0ca8f153c41fdaa9757115" ns2:_="" ns3:_="">
    <xsd:import namespace="c1393ac3-e244-4758-a539-5b975df7832c"/>
    <xsd:import namespace="4e01fcfe-bee3-4600-ba0b-b00476ef22a3"/>
    <xsd:element name="properties">
      <xsd:complexType>
        <xsd:sequence>
          <xsd:element name="documentManagement">
            <xsd:complexType>
              <xsd:all>
                <xsd:element ref="ns2:Comment" minOccurs="0"/>
                <xsd:element ref="ns2:EmSubject" minOccurs="0"/>
                <xsd:element ref="ns2:EmType" minOccurs="0"/>
                <xsd:element ref="ns2:EmDate" minOccurs="0"/>
                <xsd:element ref="ns2:EmDateRecieved" minOccurs="0"/>
                <xsd:element ref="ns2:EmDateSent" minOccurs="0"/>
                <xsd:element ref="ns2:EmFrom" minOccurs="0"/>
                <xsd:element ref="ns2:EmFromName" minOccurs="0"/>
                <xsd:element ref="ns2:EmTo" minOccurs="0"/>
                <xsd:element ref="ns2:EmCC" minOccurs="0"/>
                <xsd:element ref="ns2:EmCon" minOccurs="0"/>
                <xsd:element ref="ns2:EmAttachCount" minOccurs="0"/>
                <xsd:element ref="ns2:EmAttachmentNames"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93ac3-e244-4758-a539-5b975df7832c" elementFormDefault="qualified">
    <xsd:import namespace="http://schemas.microsoft.com/office/2006/documentManagement/types"/>
    <xsd:import namespace="http://schemas.microsoft.com/office/infopath/2007/PartnerControls"/>
    <xsd:element name="Comment" ma:index="8" nillable="true" ma:displayName="Comment" ma:internalName="Comment">
      <xsd:simpleType>
        <xsd:restriction base="dms:Note">
          <xsd:maxLength value="255"/>
        </xsd:restriction>
      </xsd:simpleType>
    </xsd:element>
    <xsd:element name="EmSubject" ma:index="9" nillable="true" ma:displayName="EmSubject" ma:internalName="EmSubject">
      <xsd:simpleType>
        <xsd:restriction base="dms:Text"/>
      </xsd:simpleType>
    </xsd:element>
    <xsd:element name="EmType" ma:index="10" nillable="true" ma:displayName="EmType" ma:internalName="EmType">
      <xsd:simpleType>
        <xsd:restriction base="dms:Text"/>
      </xsd:simpleType>
    </xsd:element>
    <xsd:element name="EmDate" ma:index="11" nillable="true" ma:displayName="EmDate" ma:internalName="EmDate">
      <xsd:simpleType>
        <xsd:restriction base="dms:DateTime"/>
      </xsd:simpleType>
    </xsd:element>
    <xsd:element name="EmDateRecieved" ma:index="12" nillable="true" ma:displayName="EmDateRecieved" ma:internalName="EmDateRecieved">
      <xsd:simpleType>
        <xsd:restriction base="dms:DateTime"/>
      </xsd:simpleType>
    </xsd:element>
    <xsd:element name="EmDateSent" ma:index="13" nillable="true" ma:displayName="EmDateSent" ma:internalName="EmDateSent">
      <xsd:simpleType>
        <xsd:restriction base="dms:DateTime"/>
      </xsd:simpleType>
    </xsd:element>
    <xsd:element name="EmFrom" ma:index="14" nillable="true" ma:displayName="EmFrom" ma:internalName="EmFrom">
      <xsd:simpleType>
        <xsd:restriction base="dms:Text"/>
      </xsd:simpleType>
    </xsd:element>
    <xsd:element name="EmFromName" ma:index="15" nillable="true" ma:displayName="EmFromName" ma:internalName="EmFromName">
      <xsd:simpleType>
        <xsd:restriction base="dms:Text"/>
      </xsd:simpleType>
    </xsd:element>
    <xsd:element name="EmTo" ma:index="16" nillable="true" ma:displayName="EmTo" ma:internalName="EmTo">
      <xsd:simpleType>
        <xsd:restriction base="dms:Note">
          <xsd:maxLength value="255"/>
        </xsd:restriction>
      </xsd:simpleType>
    </xsd:element>
    <xsd:element name="EmCC" ma:index="17" nillable="true" ma:displayName="EmCC" ma:internalName="EmCC">
      <xsd:simpleType>
        <xsd:restriction base="dms:Note">
          <xsd:maxLength value="255"/>
        </xsd:restriction>
      </xsd:simpleType>
    </xsd:element>
    <xsd:element name="EmCon" ma:index="18" nillable="true" ma:displayName="EmCon" ma:internalName="EmCon">
      <xsd:simpleType>
        <xsd:restriction base="dms:Text"/>
      </xsd:simpleType>
    </xsd:element>
    <xsd:element name="EmAttachCount" ma:index="19" nillable="true" ma:displayName="EmAttachCount" ma:internalName="EmAttachCount">
      <xsd:simpleType>
        <xsd:restriction base="dms:Text"/>
      </xsd:simpleType>
    </xsd:element>
    <xsd:element name="EmAttachmentNames" ma:index="20" nillable="true" ma:displayName="EmAttachmentNames" ma:internalName="EmAttachmentNames">
      <xsd:simpleType>
        <xsd:restriction base="dms:Note">
          <xsd:maxLength value="255"/>
        </xsd:restriction>
      </xsd:simpleType>
    </xsd:element>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EmID" ma:index="27" nillable="true" ma:displayName="EmID" ma:internalName="EmID">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01fcfe-bee3-4600-ba0b-b00476ef22a3"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4DBDEF-A87E-4361-AE1E-8BC728D51EB1}">
  <ds:schemaRefs>
    <ds:schemaRef ds:uri="4e01fcfe-bee3-4600-ba0b-b00476ef22a3"/>
    <ds:schemaRef ds:uri="http://purl.org/dc/elements/1.1/"/>
    <ds:schemaRef ds:uri="c1393ac3-e244-4758-a539-5b975df7832c"/>
    <ds:schemaRef ds:uri="http://purl.org/dc/term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0F49E5E-46C3-4E1A-9432-FC9597A10488}">
  <ds:schemaRefs>
    <ds:schemaRef ds:uri="4e01fcfe-bee3-4600-ba0b-b00476ef22a3"/>
    <ds:schemaRef ds:uri="c1393ac3-e244-4758-a539-5b975df783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1B1874-358E-495F-976E-535D00FA60C9}">
  <ds:schemaRefs>
    <ds:schemaRef ds:uri="http://schemas.microsoft.com/sharepoint/v3/contenttype/forms"/>
  </ds:schemaRefs>
</ds:datastoreItem>
</file>

<file path=docMetadata/LabelInfo.xml><?xml version="1.0" encoding="utf-8"?>
<clbl:labelList xmlns:clbl="http://schemas.microsoft.com/office/2020/mipLabelMetadata">
  <clbl:label id="{539f9241-58e3-4180-9525-b255772c0d76}" enabled="0" method="" siteId="{539f9241-58e3-4180-9525-b255772c0d76}" removed="1"/>
</clbl:labelList>
</file>

<file path=docProps/app.xml><?xml version="1.0" encoding="utf-8"?>
<Properties xmlns="http://schemas.openxmlformats.org/officeDocument/2006/extended-properties" xmlns:vt="http://schemas.openxmlformats.org/officeDocument/2006/docPropsVTypes">
  <Template>Presentasjon PP</Template>
  <TotalTime>5927</TotalTime>
  <Words>1963</Words>
  <Application>Microsoft Office PowerPoint</Application>
  <PresentationFormat>Widescreen</PresentationFormat>
  <Paragraphs>223</Paragraphs>
  <Slides>40</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AktivGrotesk-Regular</vt:lpstr>
      <vt:lpstr>Arial</vt:lpstr>
      <vt:lpstr>Calibri</vt:lpstr>
      <vt:lpstr>Segoe UI</vt:lpstr>
      <vt:lpstr>Segoe UI Semibold</vt:lpstr>
      <vt:lpstr>Wingdings</vt:lpstr>
      <vt:lpstr>Safetec lys</vt:lpstr>
      <vt:lpstr>Safetec mørk</vt:lpstr>
      <vt:lpstr>PowerPoint Presentation</vt:lpstr>
      <vt:lpstr>Beredskapsøvelse Scenario 7</vt:lpstr>
      <vt:lpstr>Agenda</vt:lpstr>
      <vt:lpstr>Mål for øvelsen</vt:lpstr>
      <vt:lpstr>Beskrivelse av ulike beredskapsøvelser </vt:lpstr>
      <vt:lpstr>Ulike typer beredskapsøvelser</vt:lpstr>
      <vt:lpstr>Diskusjonsøvelse</vt:lpstr>
      <vt:lpstr>Spilløvelse</vt:lpstr>
      <vt:lpstr>Gjennomføring av en spilløvelse</vt:lpstr>
      <vt:lpstr>Beredskapsroller </vt:lpstr>
      <vt:lpstr>Rollefordeling</vt:lpstr>
      <vt:lpstr>Loggfører</vt:lpstr>
      <vt:lpstr>Scenario 7 Løsepengevirus-angrep</vt:lpstr>
      <vt:lpstr>Lignende hendelser fra virkeligheten</vt:lpstr>
      <vt:lpstr>Øvingsoppsett</vt:lpstr>
      <vt:lpstr>Gjennomføring av en spilløvelse</vt:lpstr>
      <vt:lpstr>Spillregler</vt:lpstr>
      <vt:lpstr>Øvende roller som må være med</vt:lpstr>
      <vt:lpstr>Spillstab - roller</vt:lpstr>
      <vt:lpstr>Scenariobeskrivelse</vt:lpstr>
      <vt:lpstr>Øvelsen starter</vt:lpstr>
      <vt:lpstr>Innspill 1: Remote support</vt:lpstr>
      <vt:lpstr>Hint:  Tekniker burde melde fra om bruken av remote support.</vt:lpstr>
      <vt:lpstr>Innspill 2: Remote support</vt:lpstr>
      <vt:lpstr>Innspill 3: Remote support</vt:lpstr>
      <vt:lpstr>Innspill 4: Kryptovirus</vt:lpstr>
      <vt:lpstr>PowerPoint Presentation</vt:lpstr>
      <vt:lpstr>Hint:  Skal beredskapsplan aktiveres?</vt:lpstr>
      <vt:lpstr>Innspill 5: Stor skade</vt:lpstr>
      <vt:lpstr>Innspill 6: OT er rammet</vt:lpstr>
      <vt:lpstr>Hint:  Separering av systemer, er det mulig å flytte noe til øy-drift?</vt:lpstr>
      <vt:lpstr>Innspill 7: Strømbrudd</vt:lpstr>
      <vt:lpstr>Hint:  Hvilke myndighetsorganer må kontaktes?</vt:lpstr>
      <vt:lpstr>Innspill 8: Gisselbrev</vt:lpstr>
      <vt:lpstr>Hint:  Nå burde man begynne å tilbakestille frittstående systemer fra backup.</vt:lpstr>
      <vt:lpstr>Innspill 9: Media</vt:lpstr>
      <vt:lpstr>Innspill 10: Media</vt:lpstr>
      <vt:lpstr>Øvelse avsluttes</vt:lpstr>
      <vt:lpstr>Evaluering</vt:lpstr>
      <vt:lpstr>Evaluering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Annette Andresen</dc:creator>
  <cp:lastModifiedBy>Annette Andresen</cp:lastModifiedBy>
  <cp:revision>2</cp:revision>
  <dcterms:created xsi:type="dcterms:W3CDTF">2024-09-11T07:07:05Z</dcterms:created>
  <dcterms:modified xsi:type="dcterms:W3CDTF">2024-11-08T12:18:16Z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0x0101003D424B2138276C459DBDB6FBD9B62DCF</vt:lpwstr>
  </property>
</Properties>
</file>