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5"/>
  </p:notesMasterIdLst>
  <p:sldIdLst>
    <p:sldId id="256" r:id="rId6"/>
    <p:sldId id="257" r:id="rId7"/>
    <p:sldId id="258" r:id="rId8"/>
    <p:sldId id="259" r:id="rId9"/>
    <p:sldId id="263" r:id="rId10"/>
    <p:sldId id="264" r:id="rId11"/>
    <p:sldId id="281" r:id="rId12"/>
    <p:sldId id="694" r:id="rId13"/>
    <p:sldId id="303" r:id="rId14"/>
    <p:sldId id="262" r:id="rId15"/>
    <p:sldId id="294" r:id="rId16"/>
    <p:sldId id="269" r:id="rId17"/>
    <p:sldId id="271" r:id="rId18"/>
    <p:sldId id="297" r:id="rId19"/>
    <p:sldId id="678" r:id="rId20"/>
    <p:sldId id="288" r:id="rId21"/>
    <p:sldId id="272" r:id="rId22"/>
    <p:sldId id="695" r:id="rId23"/>
    <p:sldId id="699" r:id="rId24"/>
    <p:sldId id="700" r:id="rId25"/>
    <p:sldId id="701" r:id="rId26"/>
    <p:sldId id="702" r:id="rId27"/>
    <p:sldId id="703" r:id="rId28"/>
    <p:sldId id="704" r:id="rId29"/>
    <p:sldId id="719" r:id="rId30"/>
    <p:sldId id="705" r:id="rId31"/>
    <p:sldId id="707" r:id="rId32"/>
    <p:sldId id="706" r:id="rId33"/>
    <p:sldId id="720" r:id="rId34"/>
    <p:sldId id="709" r:id="rId35"/>
    <p:sldId id="710" r:id="rId36"/>
    <p:sldId id="712" r:id="rId37"/>
    <p:sldId id="713" r:id="rId38"/>
    <p:sldId id="714" r:id="rId39"/>
    <p:sldId id="715" r:id="rId40"/>
    <p:sldId id="721" r:id="rId41"/>
    <p:sldId id="718" r:id="rId42"/>
    <p:sldId id="276" r:id="rId43"/>
    <p:sldId id="26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 id="{724C03CB-D5FC-B5B2-23B8-4B3B1FFD6E4D}" name="Jakob Stendahl" initials="JS" userId="S::jakob.stendahl@safetec.no::31c817a6-28e1-4149-b97d-3ea896b0dc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F8F2"/>
    <a:srgbClr val="01A89E"/>
    <a:srgbClr val="297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25" autoAdjust="0"/>
  </p:normalViewPr>
  <p:slideViewPr>
    <p:cSldViewPr snapToGrid="0">
      <p:cViewPr varScale="1">
        <p:scale>
          <a:sx n="70" d="100"/>
          <a:sy n="70" d="100"/>
        </p:scale>
        <p:origin x="1066" y="38"/>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Andresen" userId="fbfb720f-d6f2-45c4-ada2-1b4093edab50" providerId="ADAL" clId="{641137DA-0A47-4FD6-A202-8584D55D7802}"/>
    <pc:docChg chg="undo custSel modSld">
      <pc:chgData name="Annette Andresen" userId="fbfb720f-d6f2-45c4-ada2-1b4093edab50" providerId="ADAL" clId="{641137DA-0A47-4FD6-A202-8584D55D7802}" dt="2024-11-04T11:46:53.860" v="45" actId="255"/>
      <pc:docMkLst>
        <pc:docMk/>
      </pc:docMkLst>
      <pc:sldChg chg="modSp mod">
        <pc:chgData name="Annette Andresen" userId="fbfb720f-d6f2-45c4-ada2-1b4093edab50" providerId="ADAL" clId="{641137DA-0A47-4FD6-A202-8584D55D7802}" dt="2024-11-04T11:34:33.795" v="1" actId="14100"/>
        <pc:sldMkLst>
          <pc:docMk/>
          <pc:sldMk cId="817747543" sldId="259"/>
        </pc:sldMkLst>
        <pc:spChg chg="mod">
          <ac:chgData name="Annette Andresen" userId="fbfb720f-d6f2-45c4-ada2-1b4093edab50" providerId="ADAL" clId="{641137DA-0A47-4FD6-A202-8584D55D7802}" dt="2024-11-04T11:34:33.795" v="1" actId="14100"/>
          <ac:spMkLst>
            <pc:docMk/>
            <pc:sldMk cId="817747543" sldId="259"/>
            <ac:spMk id="6" creationId="{82E0626C-B18D-3DB3-67BD-842B300A6AC3}"/>
          </ac:spMkLst>
        </pc:spChg>
      </pc:sldChg>
      <pc:sldChg chg="modSp mod">
        <pc:chgData name="Annette Andresen" userId="fbfb720f-d6f2-45c4-ada2-1b4093edab50" providerId="ADAL" clId="{641137DA-0A47-4FD6-A202-8584D55D7802}" dt="2024-11-04T11:36:33.621" v="16" actId="255"/>
        <pc:sldMkLst>
          <pc:docMk/>
          <pc:sldMk cId="654937000" sldId="262"/>
        </pc:sldMkLst>
        <pc:spChg chg="mod">
          <ac:chgData name="Annette Andresen" userId="fbfb720f-d6f2-45c4-ada2-1b4093edab50" providerId="ADAL" clId="{641137DA-0A47-4FD6-A202-8584D55D7802}" dt="2024-11-04T11:36:33.621" v="16" actId="255"/>
          <ac:spMkLst>
            <pc:docMk/>
            <pc:sldMk cId="654937000" sldId="262"/>
            <ac:spMk id="2" creationId="{9B83B757-E8B8-1ACE-82B7-737C73F22E8E}"/>
          </ac:spMkLst>
        </pc:spChg>
      </pc:sldChg>
      <pc:sldChg chg="modSp mod">
        <pc:chgData name="Annette Andresen" userId="fbfb720f-d6f2-45c4-ada2-1b4093edab50" providerId="ADAL" clId="{641137DA-0A47-4FD6-A202-8584D55D7802}" dt="2024-11-04T11:35:46.774" v="3" actId="255"/>
        <pc:sldMkLst>
          <pc:docMk/>
          <pc:sldMk cId="1474154833" sldId="263"/>
        </pc:sldMkLst>
        <pc:spChg chg="mod">
          <ac:chgData name="Annette Andresen" userId="fbfb720f-d6f2-45c4-ada2-1b4093edab50" providerId="ADAL" clId="{641137DA-0A47-4FD6-A202-8584D55D7802}" dt="2024-11-04T11:35:46.774" v="3" actId="255"/>
          <ac:spMkLst>
            <pc:docMk/>
            <pc:sldMk cId="1474154833" sldId="263"/>
            <ac:spMk id="5" creationId="{CE802BB1-F9C9-58D4-DB58-C74050B34B94}"/>
          </ac:spMkLst>
        </pc:spChg>
      </pc:sldChg>
      <pc:sldChg chg="modSp mod">
        <pc:chgData name="Annette Andresen" userId="fbfb720f-d6f2-45c4-ada2-1b4093edab50" providerId="ADAL" clId="{641137DA-0A47-4FD6-A202-8584D55D7802}" dt="2024-11-04T11:35:55.637" v="5" actId="790"/>
        <pc:sldMkLst>
          <pc:docMk/>
          <pc:sldMk cId="526117444" sldId="264"/>
        </pc:sldMkLst>
        <pc:spChg chg="mod">
          <ac:chgData name="Annette Andresen" userId="fbfb720f-d6f2-45c4-ada2-1b4093edab50" providerId="ADAL" clId="{641137DA-0A47-4FD6-A202-8584D55D7802}" dt="2024-11-04T11:35:55.637" v="5" actId="790"/>
          <ac:spMkLst>
            <pc:docMk/>
            <pc:sldMk cId="526117444" sldId="264"/>
            <ac:spMk id="3" creationId="{A169A0D3-5164-2EEF-F98C-D89EFEEA6E4E}"/>
          </ac:spMkLst>
        </pc:spChg>
      </pc:sldChg>
      <pc:sldChg chg="modSp mod">
        <pc:chgData name="Annette Andresen" userId="fbfb720f-d6f2-45c4-ada2-1b4093edab50" providerId="ADAL" clId="{641137DA-0A47-4FD6-A202-8584D55D7802}" dt="2024-11-04T11:36:46.333" v="18" actId="255"/>
        <pc:sldMkLst>
          <pc:docMk/>
          <pc:sldMk cId="582151505" sldId="269"/>
        </pc:sldMkLst>
        <pc:spChg chg="mod">
          <ac:chgData name="Annette Andresen" userId="fbfb720f-d6f2-45c4-ada2-1b4093edab50" providerId="ADAL" clId="{641137DA-0A47-4FD6-A202-8584D55D7802}" dt="2024-11-04T11:36:46.333" v="18" actId="255"/>
          <ac:spMkLst>
            <pc:docMk/>
            <pc:sldMk cId="582151505" sldId="269"/>
            <ac:spMk id="2" creationId="{07C4C79F-8EF0-FA2D-7027-E46876B34339}"/>
          </ac:spMkLst>
        </pc:spChg>
      </pc:sldChg>
      <pc:sldChg chg="modSp mod">
        <pc:chgData name="Annette Andresen" userId="fbfb720f-d6f2-45c4-ada2-1b4093edab50" providerId="ADAL" clId="{641137DA-0A47-4FD6-A202-8584D55D7802}" dt="2024-11-04T11:46:53.860" v="45" actId="255"/>
        <pc:sldMkLst>
          <pc:docMk/>
          <pc:sldMk cId="543551989" sldId="276"/>
        </pc:sldMkLst>
        <pc:spChg chg="mod">
          <ac:chgData name="Annette Andresen" userId="fbfb720f-d6f2-45c4-ada2-1b4093edab50" providerId="ADAL" clId="{641137DA-0A47-4FD6-A202-8584D55D7802}" dt="2024-11-04T11:46:53.860" v="45" actId="255"/>
          <ac:spMkLst>
            <pc:docMk/>
            <pc:sldMk cId="543551989" sldId="276"/>
            <ac:spMk id="2" creationId="{BFAE2B55-378B-C378-F6E0-1540B5A4E55A}"/>
          </ac:spMkLst>
        </pc:spChg>
      </pc:sldChg>
      <pc:sldChg chg="modSp mod">
        <pc:chgData name="Annette Andresen" userId="fbfb720f-d6f2-45c4-ada2-1b4093edab50" providerId="ADAL" clId="{641137DA-0A47-4FD6-A202-8584D55D7802}" dt="2024-11-04T11:36:08.348" v="8" actId="27636"/>
        <pc:sldMkLst>
          <pc:docMk/>
          <pc:sldMk cId="246191720" sldId="281"/>
        </pc:sldMkLst>
        <pc:spChg chg="mod">
          <ac:chgData name="Annette Andresen" userId="fbfb720f-d6f2-45c4-ada2-1b4093edab50" providerId="ADAL" clId="{641137DA-0A47-4FD6-A202-8584D55D7802}" dt="2024-11-04T11:36:03.200" v="6" actId="255"/>
          <ac:spMkLst>
            <pc:docMk/>
            <pc:sldMk cId="246191720" sldId="281"/>
            <ac:spMk id="2" creationId="{D42ABC9C-096B-ED94-9E4E-5F2A4B8F8A92}"/>
          </ac:spMkLst>
        </pc:spChg>
        <pc:spChg chg="mod">
          <ac:chgData name="Annette Andresen" userId="fbfb720f-d6f2-45c4-ada2-1b4093edab50" providerId="ADAL" clId="{641137DA-0A47-4FD6-A202-8584D55D7802}" dt="2024-11-04T11:36:08.348" v="8" actId="27636"/>
          <ac:spMkLst>
            <pc:docMk/>
            <pc:sldMk cId="246191720" sldId="281"/>
            <ac:spMk id="3" creationId="{AF37BBE6-F0FF-62A3-2B20-A4F8C790AB31}"/>
          </ac:spMkLst>
        </pc:spChg>
      </pc:sldChg>
      <pc:sldChg chg="modSp mod">
        <pc:chgData name="Annette Andresen" userId="fbfb720f-d6f2-45c4-ada2-1b4093edab50" providerId="ADAL" clId="{641137DA-0A47-4FD6-A202-8584D55D7802}" dt="2024-11-04T11:37:17.768" v="22" actId="255"/>
        <pc:sldMkLst>
          <pc:docMk/>
          <pc:sldMk cId="326137191" sldId="288"/>
        </pc:sldMkLst>
        <pc:spChg chg="mod">
          <ac:chgData name="Annette Andresen" userId="fbfb720f-d6f2-45c4-ada2-1b4093edab50" providerId="ADAL" clId="{641137DA-0A47-4FD6-A202-8584D55D7802}" dt="2024-11-04T11:37:17.768" v="22" actId="255"/>
          <ac:spMkLst>
            <pc:docMk/>
            <pc:sldMk cId="326137191" sldId="288"/>
            <ac:spMk id="2" creationId="{1E7AE58D-FAAA-C975-EB51-63CBF44D4C32}"/>
          </ac:spMkLst>
        </pc:spChg>
        <pc:spChg chg="mod">
          <ac:chgData name="Annette Andresen" userId="fbfb720f-d6f2-45c4-ada2-1b4093edab50" providerId="ADAL" clId="{641137DA-0A47-4FD6-A202-8584D55D7802}" dt="2024-11-04T11:37:08.042" v="21" actId="20577"/>
          <ac:spMkLst>
            <pc:docMk/>
            <pc:sldMk cId="326137191" sldId="288"/>
            <ac:spMk id="3" creationId="{650030B5-50C1-0B6A-CACD-34E035DC50F7}"/>
          </ac:spMkLst>
        </pc:spChg>
      </pc:sldChg>
      <pc:sldChg chg="modSp mod">
        <pc:chgData name="Annette Andresen" userId="fbfb720f-d6f2-45c4-ada2-1b4093edab50" providerId="ADAL" clId="{641137DA-0A47-4FD6-A202-8584D55D7802}" dt="2024-11-04T11:36:39.945" v="17" actId="255"/>
        <pc:sldMkLst>
          <pc:docMk/>
          <pc:sldMk cId="2269832773" sldId="294"/>
        </pc:sldMkLst>
        <pc:spChg chg="mod">
          <ac:chgData name="Annette Andresen" userId="fbfb720f-d6f2-45c4-ada2-1b4093edab50" providerId="ADAL" clId="{641137DA-0A47-4FD6-A202-8584D55D7802}" dt="2024-11-04T11:36:39.945" v="17" actId="255"/>
          <ac:spMkLst>
            <pc:docMk/>
            <pc:sldMk cId="2269832773" sldId="294"/>
            <ac:spMk id="2" creationId="{9B83B757-E8B8-1ACE-82B7-737C73F22E8E}"/>
          </ac:spMkLst>
        </pc:spChg>
      </pc:sldChg>
      <pc:sldChg chg="modSp mod">
        <pc:chgData name="Annette Andresen" userId="fbfb720f-d6f2-45c4-ada2-1b4093edab50" providerId="ADAL" clId="{641137DA-0A47-4FD6-A202-8584D55D7802}" dt="2024-11-04T11:36:29.392" v="15" actId="255"/>
        <pc:sldMkLst>
          <pc:docMk/>
          <pc:sldMk cId="853183168" sldId="303"/>
        </pc:sldMkLst>
        <pc:spChg chg="mod">
          <ac:chgData name="Annette Andresen" userId="fbfb720f-d6f2-45c4-ada2-1b4093edab50" providerId="ADAL" clId="{641137DA-0A47-4FD6-A202-8584D55D7802}" dt="2024-11-04T11:36:29.392" v="15" actId="255"/>
          <ac:spMkLst>
            <pc:docMk/>
            <pc:sldMk cId="853183168" sldId="303"/>
            <ac:spMk id="5" creationId="{CE802BB1-F9C9-58D4-DB58-C74050B34B94}"/>
          </ac:spMkLst>
        </pc:spChg>
      </pc:sldChg>
      <pc:sldChg chg="modSp mod">
        <pc:chgData name="Annette Andresen" userId="fbfb720f-d6f2-45c4-ada2-1b4093edab50" providerId="ADAL" clId="{641137DA-0A47-4FD6-A202-8584D55D7802}" dt="2024-11-04T11:36:58.484" v="19" actId="255"/>
        <pc:sldMkLst>
          <pc:docMk/>
          <pc:sldMk cId="2704841089" sldId="678"/>
        </pc:sldMkLst>
        <pc:spChg chg="mod">
          <ac:chgData name="Annette Andresen" userId="fbfb720f-d6f2-45c4-ada2-1b4093edab50" providerId="ADAL" clId="{641137DA-0A47-4FD6-A202-8584D55D7802}" dt="2024-11-04T11:36:58.484" v="19" actId="255"/>
          <ac:spMkLst>
            <pc:docMk/>
            <pc:sldMk cId="2704841089" sldId="678"/>
            <ac:spMk id="2" creationId="{ACB75CB9-D2CF-5C3F-0BC0-4666F9403453}"/>
          </ac:spMkLst>
        </pc:spChg>
      </pc:sldChg>
      <pc:sldChg chg="modSp mod">
        <pc:chgData name="Annette Andresen" userId="fbfb720f-d6f2-45c4-ada2-1b4093edab50" providerId="ADAL" clId="{641137DA-0A47-4FD6-A202-8584D55D7802}" dt="2024-11-04T11:36:22.349" v="14" actId="255"/>
        <pc:sldMkLst>
          <pc:docMk/>
          <pc:sldMk cId="1091845197" sldId="694"/>
        </pc:sldMkLst>
        <pc:spChg chg="mod">
          <ac:chgData name="Annette Andresen" userId="fbfb720f-d6f2-45c4-ada2-1b4093edab50" providerId="ADAL" clId="{641137DA-0A47-4FD6-A202-8584D55D7802}" dt="2024-11-04T11:36:22.349" v="14" actId="255"/>
          <ac:spMkLst>
            <pc:docMk/>
            <pc:sldMk cId="1091845197" sldId="694"/>
            <ac:spMk id="2" creationId="{D42ABC9C-096B-ED94-9E4E-5F2A4B8F8A92}"/>
          </ac:spMkLst>
        </pc:spChg>
        <pc:spChg chg="mod">
          <ac:chgData name="Annette Andresen" userId="fbfb720f-d6f2-45c4-ada2-1b4093edab50" providerId="ADAL" clId="{641137DA-0A47-4FD6-A202-8584D55D7802}" dt="2024-11-04T11:36:18.757" v="13" actId="313"/>
          <ac:spMkLst>
            <pc:docMk/>
            <pc:sldMk cId="1091845197" sldId="694"/>
            <ac:spMk id="3" creationId="{AF37BBE6-F0FF-62A3-2B20-A4F8C790AB31}"/>
          </ac:spMkLst>
        </pc:spChg>
      </pc:sldChg>
      <pc:sldChg chg="modSp mod">
        <pc:chgData name="Annette Andresen" userId="fbfb720f-d6f2-45c4-ada2-1b4093edab50" providerId="ADAL" clId="{641137DA-0A47-4FD6-A202-8584D55D7802}" dt="2024-11-04T11:37:21.502" v="23" actId="255"/>
        <pc:sldMkLst>
          <pc:docMk/>
          <pc:sldMk cId="3576507299" sldId="695"/>
        </pc:sldMkLst>
        <pc:spChg chg="mod">
          <ac:chgData name="Annette Andresen" userId="fbfb720f-d6f2-45c4-ada2-1b4093edab50" providerId="ADAL" clId="{641137DA-0A47-4FD6-A202-8584D55D7802}" dt="2024-11-04T11:37:21.502" v="23" actId="255"/>
          <ac:spMkLst>
            <pc:docMk/>
            <pc:sldMk cId="3576507299" sldId="695"/>
            <ac:spMk id="2" creationId="{07C4C79F-8EF0-FA2D-7027-E46876B34339}"/>
          </ac:spMkLst>
        </pc:spChg>
      </pc:sldChg>
      <pc:sldChg chg="modSp mod">
        <pc:chgData name="Annette Andresen" userId="fbfb720f-d6f2-45c4-ada2-1b4093edab50" providerId="ADAL" clId="{641137DA-0A47-4FD6-A202-8584D55D7802}" dt="2024-11-04T11:37:27.574" v="26" actId="1076"/>
        <pc:sldMkLst>
          <pc:docMk/>
          <pc:sldMk cId="3293932144" sldId="699"/>
        </pc:sldMkLst>
        <pc:spChg chg="mod">
          <ac:chgData name="Annette Andresen" userId="fbfb720f-d6f2-45c4-ada2-1b4093edab50" providerId="ADAL" clId="{641137DA-0A47-4FD6-A202-8584D55D7802}" dt="2024-11-04T11:37:27.574" v="26" actId="1076"/>
          <ac:spMkLst>
            <pc:docMk/>
            <pc:sldMk cId="3293932144" sldId="699"/>
            <ac:spMk id="2" creationId="{5DA3E677-1A58-F477-4E8A-2E88E5F96CD2}"/>
          </ac:spMkLst>
        </pc:spChg>
      </pc:sldChg>
      <pc:sldChg chg="modSp mod">
        <pc:chgData name="Annette Andresen" userId="fbfb720f-d6f2-45c4-ada2-1b4093edab50" providerId="ADAL" clId="{641137DA-0A47-4FD6-A202-8584D55D7802}" dt="2024-11-04T11:37:33.156" v="27" actId="255"/>
        <pc:sldMkLst>
          <pc:docMk/>
          <pc:sldMk cId="3998661990" sldId="700"/>
        </pc:sldMkLst>
        <pc:spChg chg="mod">
          <ac:chgData name="Annette Andresen" userId="fbfb720f-d6f2-45c4-ada2-1b4093edab50" providerId="ADAL" clId="{641137DA-0A47-4FD6-A202-8584D55D7802}" dt="2024-11-04T11:37:33.156" v="27" actId="255"/>
          <ac:spMkLst>
            <pc:docMk/>
            <pc:sldMk cId="3998661990" sldId="700"/>
            <ac:spMk id="2" creationId="{9B53680C-2E6B-0428-975C-7322F2B5E854}"/>
          </ac:spMkLst>
        </pc:spChg>
      </pc:sldChg>
      <pc:sldChg chg="modSp mod">
        <pc:chgData name="Annette Andresen" userId="fbfb720f-d6f2-45c4-ada2-1b4093edab50" providerId="ADAL" clId="{641137DA-0A47-4FD6-A202-8584D55D7802}" dt="2024-11-04T11:37:37.926" v="28" actId="255"/>
        <pc:sldMkLst>
          <pc:docMk/>
          <pc:sldMk cId="3888041585" sldId="701"/>
        </pc:sldMkLst>
        <pc:spChg chg="mod">
          <ac:chgData name="Annette Andresen" userId="fbfb720f-d6f2-45c4-ada2-1b4093edab50" providerId="ADAL" clId="{641137DA-0A47-4FD6-A202-8584D55D7802}" dt="2024-11-04T11:37:37.926" v="28" actId="255"/>
          <ac:spMkLst>
            <pc:docMk/>
            <pc:sldMk cId="3888041585" sldId="701"/>
            <ac:spMk id="2" creationId="{8812376D-1A58-D13B-133A-E8A63431DFF3}"/>
          </ac:spMkLst>
        </pc:spChg>
      </pc:sldChg>
      <pc:sldChg chg="modSp mod">
        <pc:chgData name="Annette Andresen" userId="fbfb720f-d6f2-45c4-ada2-1b4093edab50" providerId="ADAL" clId="{641137DA-0A47-4FD6-A202-8584D55D7802}" dt="2024-11-04T11:37:44.610" v="29" actId="255"/>
        <pc:sldMkLst>
          <pc:docMk/>
          <pc:sldMk cId="3125446340" sldId="702"/>
        </pc:sldMkLst>
        <pc:spChg chg="mod">
          <ac:chgData name="Annette Andresen" userId="fbfb720f-d6f2-45c4-ada2-1b4093edab50" providerId="ADAL" clId="{641137DA-0A47-4FD6-A202-8584D55D7802}" dt="2024-11-04T11:37:44.610" v="29" actId="255"/>
          <ac:spMkLst>
            <pc:docMk/>
            <pc:sldMk cId="3125446340" sldId="702"/>
            <ac:spMk id="2" creationId="{E8AD7478-A61B-CB0C-9650-138A059B7B1A}"/>
          </ac:spMkLst>
        </pc:spChg>
      </pc:sldChg>
      <pc:sldChg chg="modSp mod">
        <pc:chgData name="Annette Andresen" userId="fbfb720f-d6f2-45c4-ada2-1b4093edab50" providerId="ADAL" clId="{641137DA-0A47-4FD6-A202-8584D55D7802}" dt="2024-11-04T11:37:48.342" v="30" actId="255"/>
        <pc:sldMkLst>
          <pc:docMk/>
          <pc:sldMk cId="4292106323" sldId="703"/>
        </pc:sldMkLst>
        <pc:spChg chg="mod">
          <ac:chgData name="Annette Andresen" userId="fbfb720f-d6f2-45c4-ada2-1b4093edab50" providerId="ADAL" clId="{641137DA-0A47-4FD6-A202-8584D55D7802}" dt="2024-11-04T11:37:48.342" v="30" actId="255"/>
          <ac:spMkLst>
            <pc:docMk/>
            <pc:sldMk cId="4292106323" sldId="703"/>
            <ac:spMk id="2" creationId="{B56A4B8E-2B0F-5D4D-0BD7-A579498D9258}"/>
          </ac:spMkLst>
        </pc:spChg>
      </pc:sldChg>
      <pc:sldChg chg="modSp mod">
        <pc:chgData name="Annette Andresen" userId="fbfb720f-d6f2-45c4-ada2-1b4093edab50" providerId="ADAL" clId="{641137DA-0A47-4FD6-A202-8584D55D7802}" dt="2024-11-04T11:37:52.528" v="31" actId="255"/>
        <pc:sldMkLst>
          <pc:docMk/>
          <pc:sldMk cId="2851118381" sldId="704"/>
        </pc:sldMkLst>
        <pc:spChg chg="mod">
          <ac:chgData name="Annette Andresen" userId="fbfb720f-d6f2-45c4-ada2-1b4093edab50" providerId="ADAL" clId="{641137DA-0A47-4FD6-A202-8584D55D7802}" dt="2024-11-04T11:37:52.528" v="31" actId="255"/>
          <ac:spMkLst>
            <pc:docMk/>
            <pc:sldMk cId="2851118381" sldId="704"/>
            <ac:spMk id="2" creationId="{ED982720-7A57-64BB-DF99-5DCDEF2021F5}"/>
          </ac:spMkLst>
        </pc:spChg>
      </pc:sldChg>
      <pc:sldChg chg="modSp mod">
        <pc:chgData name="Annette Andresen" userId="fbfb720f-d6f2-45c4-ada2-1b4093edab50" providerId="ADAL" clId="{641137DA-0A47-4FD6-A202-8584D55D7802}" dt="2024-11-04T11:38:03.326" v="33" actId="255"/>
        <pc:sldMkLst>
          <pc:docMk/>
          <pc:sldMk cId="1589079616" sldId="705"/>
        </pc:sldMkLst>
        <pc:spChg chg="mod">
          <ac:chgData name="Annette Andresen" userId="fbfb720f-d6f2-45c4-ada2-1b4093edab50" providerId="ADAL" clId="{641137DA-0A47-4FD6-A202-8584D55D7802}" dt="2024-11-04T11:38:03.326" v="33" actId="255"/>
          <ac:spMkLst>
            <pc:docMk/>
            <pc:sldMk cId="1589079616" sldId="705"/>
            <ac:spMk id="2" creationId="{F92C9164-F828-35F0-9EFC-99770683CFE4}"/>
          </ac:spMkLst>
        </pc:spChg>
      </pc:sldChg>
      <pc:sldChg chg="modSp mod">
        <pc:chgData name="Annette Andresen" userId="fbfb720f-d6f2-45c4-ada2-1b4093edab50" providerId="ADAL" clId="{641137DA-0A47-4FD6-A202-8584D55D7802}" dt="2024-11-04T11:42:50.424" v="35" actId="255"/>
        <pc:sldMkLst>
          <pc:docMk/>
          <pc:sldMk cId="1061754107" sldId="706"/>
        </pc:sldMkLst>
        <pc:spChg chg="mod">
          <ac:chgData name="Annette Andresen" userId="fbfb720f-d6f2-45c4-ada2-1b4093edab50" providerId="ADAL" clId="{641137DA-0A47-4FD6-A202-8584D55D7802}" dt="2024-11-04T11:42:50.424" v="35" actId="255"/>
          <ac:spMkLst>
            <pc:docMk/>
            <pc:sldMk cId="1061754107" sldId="706"/>
            <ac:spMk id="2" creationId="{F3B5E0CE-278A-A21C-B356-F519EE666CC3}"/>
          </ac:spMkLst>
        </pc:spChg>
      </pc:sldChg>
      <pc:sldChg chg="modSp mod">
        <pc:chgData name="Annette Andresen" userId="fbfb720f-d6f2-45c4-ada2-1b4093edab50" providerId="ADAL" clId="{641137DA-0A47-4FD6-A202-8584D55D7802}" dt="2024-11-04T11:38:08.458" v="34" actId="255"/>
        <pc:sldMkLst>
          <pc:docMk/>
          <pc:sldMk cId="2431164448" sldId="707"/>
        </pc:sldMkLst>
        <pc:spChg chg="mod">
          <ac:chgData name="Annette Andresen" userId="fbfb720f-d6f2-45c4-ada2-1b4093edab50" providerId="ADAL" clId="{641137DA-0A47-4FD6-A202-8584D55D7802}" dt="2024-11-04T11:38:08.458" v="34" actId="255"/>
          <ac:spMkLst>
            <pc:docMk/>
            <pc:sldMk cId="2431164448" sldId="707"/>
            <ac:spMk id="2" creationId="{A098B859-C34E-C5EB-CDC5-BE97AA17E69A}"/>
          </ac:spMkLst>
        </pc:spChg>
      </pc:sldChg>
      <pc:sldChg chg="modSp mod">
        <pc:chgData name="Annette Andresen" userId="fbfb720f-d6f2-45c4-ada2-1b4093edab50" providerId="ADAL" clId="{641137DA-0A47-4FD6-A202-8584D55D7802}" dt="2024-11-04T11:43:03.608" v="37" actId="255"/>
        <pc:sldMkLst>
          <pc:docMk/>
          <pc:sldMk cId="405979260" sldId="709"/>
        </pc:sldMkLst>
        <pc:spChg chg="mod">
          <ac:chgData name="Annette Andresen" userId="fbfb720f-d6f2-45c4-ada2-1b4093edab50" providerId="ADAL" clId="{641137DA-0A47-4FD6-A202-8584D55D7802}" dt="2024-11-04T11:43:03.608" v="37" actId="255"/>
          <ac:spMkLst>
            <pc:docMk/>
            <pc:sldMk cId="405979260" sldId="709"/>
            <ac:spMk id="2" creationId="{7E48C3E9-E128-1084-6584-0821DCD78235}"/>
          </ac:spMkLst>
        </pc:spChg>
      </pc:sldChg>
      <pc:sldChg chg="modSp mod">
        <pc:chgData name="Annette Andresen" userId="fbfb720f-d6f2-45c4-ada2-1b4093edab50" providerId="ADAL" clId="{641137DA-0A47-4FD6-A202-8584D55D7802}" dt="2024-11-04T11:43:13.508" v="38" actId="255"/>
        <pc:sldMkLst>
          <pc:docMk/>
          <pc:sldMk cId="1154840489" sldId="710"/>
        </pc:sldMkLst>
        <pc:spChg chg="mod">
          <ac:chgData name="Annette Andresen" userId="fbfb720f-d6f2-45c4-ada2-1b4093edab50" providerId="ADAL" clId="{641137DA-0A47-4FD6-A202-8584D55D7802}" dt="2024-11-04T11:43:13.508" v="38" actId="255"/>
          <ac:spMkLst>
            <pc:docMk/>
            <pc:sldMk cId="1154840489" sldId="710"/>
            <ac:spMk id="2" creationId="{C13C5E69-B951-0586-FFB3-299F35C141EC}"/>
          </ac:spMkLst>
        </pc:spChg>
      </pc:sldChg>
      <pc:sldChg chg="modSp mod">
        <pc:chgData name="Annette Andresen" userId="fbfb720f-d6f2-45c4-ada2-1b4093edab50" providerId="ADAL" clId="{641137DA-0A47-4FD6-A202-8584D55D7802}" dt="2024-11-04T11:44:43.511" v="39" actId="255"/>
        <pc:sldMkLst>
          <pc:docMk/>
          <pc:sldMk cId="1479580615" sldId="712"/>
        </pc:sldMkLst>
        <pc:spChg chg="mod">
          <ac:chgData name="Annette Andresen" userId="fbfb720f-d6f2-45c4-ada2-1b4093edab50" providerId="ADAL" clId="{641137DA-0A47-4FD6-A202-8584D55D7802}" dt="2024-11-04T11:44:43.511" v="39" actId="255"/>
          <ac:spMkLst>
            <pc:docMk/>
            <pc:sldMk cId="1479580615" sldId="712"/>
            <ac:spMk id="2" creationId="{5C94D656-7D5C-2CDE-D887-A3541F53F146}"/>
          </ac:spMkLst>
        </pc:spChg>
      </pc:sldChg>
      <pc:sldChg chg="modSp mod">
        <pc:chgData name="Annette Andresen" userId="fbfb720f-d6f2-45c4-ada2-1b4093edab50" providerId="ADAL" clId="{641137DA-0A47-4FD6-A202-8584D55D7802}" dt="2024-11-04T11:46:15.902" v="40" actId="255"/>
        <pc:sldMkLst>
          <pc:docMk/>
          <pc:sldMk cId="1105048670" sldId="713"/>
        </pc:sldMkLst>
        <pc:spChg chg="mod">
          <ac:chgData name="Annette Andresen" userId="fbfb720f-d6f2-45c4-ada2-1b4093edab50" providerId="ADAL" clId="{641137DA-0A47-4FD6-A202-8584D55D7802}" dt="2024-11-04T11:46:15.902" v="40" actId="255"/>
          <ac:spMkLst>
            <pc:docMk/>
            <pc:sldMk cId="1105048670" sldId="713"/>
            <ac:spMk id="2" creationId="{1E889617-550C-9741-6011-ADD9DE9E6CDE}"/>
          </ac:spMkLst>
        </pc:spChg>
      </pc:sldChg>
      <pc:sldChg chg="modSp mod">
        <pc:chgData name="Annette Andresen" userId="fbfb720f-d6f2-45c4-ada2-1b4093edab50" providerId="ADAL" clId="{641137DA-0A47-4FD6-A202-8584D55D7802}" dt="2024-11-04T11:46:20.085" v="41" actId="255"/>
        <pc:sldMkLst>
          <pc:docMk/>
          <pc:sldMk cId="1365788179" sldId="714"/>
        </pc:sldMkLst>
        <pc:spChg chg="mod">
          <ac:chgData name="Annette Andresen" userId="fbfb720f-d6f2-45c4-ada2-1b4093edab50" providerId="ADAL" clId="{641137DA-0A47-4FD6-A202-8584D55D7802}" dt="2024-11-04T11:46:20.085" v="41" actId="255"/>
          <ac:spMkLst>
            <pc:docMk/>
            <pc:sldMk cId="1365788179" sldId="714"/>
            <ac:spMk id="2" creationId="{8DB50005-7EF8-E747-AA27-F806C2299293}"/>
          </ac:spMkLst>
        </pc:spChg>
      </pc:sldChg>
      <pc:sldChg chg="modSp mod">
        <pc:chgData name="Annette Andresen" userId="fbfb720f-d6f2-45c4-ada2-1b4093edab50" providerId="ADAL" clId="{641137DA-0A47-4FD6-A202-8584D55D7802}" dt="2024-11-04T11:46:27.806" v="42" actId="255"/>
        <pc:sldMkLst>
          <pc:docMk/>
          <pc:sldMk cId="3661015971" sldId="715"/>
        </pc:sldMkLst>
        <pc:spChg chg="mod">
          <ac:chgData name="Annette Andresen" userId="fbfb720f-d6f2-45c4-ada2-1b4093edab50" providerId="ADAL" clId="{641137DA-0A47-4FD6-A202-8584D55D7802}" dt="2024-11-04T11:46:27.806" v="42" actId="255"/>
          <ac:spMkLst>
            <pc:docMk/>
            <pc:sldMk cId="3661015971" sldId="715"/>
            <ac:spMk id="2" creationId="{2FBF8F47-5E0E-2C89-6FDE-3E3B88F7FE18}"/>
          </ac:spMkLst>
        </pc:spChg>
      </pc:sldChg>
      <pc:sldChg chg="modSp mod">
        <pc:chgData name="Annette Andresen" userId="fbfb720f-d6f2-45c4-ada2-1b4093edab50" providerId="ADAL" clId="{641137DA-0A47-4FD6-A202-8584D55D7802}" dt="2024-11-04T11:46:49.135" v="44" actId="255"/>
        <pc:sldMkLst>
          <pc:docMk/>
          <pc:sldMk cId="655424281" sldId="718"/>
        </pc:sldMkLst>
        <pc:spChg chg="mod">
          <ac:chgData name="Annette Andresen" userId="fbfb720f-d6f2-45c4-ada2-1b4093edab50" providerId="ADAL" clId="{641137DA-0A47-4FD6-A202-8584D55D7802}" dt="2024-11-04T11:46:49.135" v="44" actId="255"/>
          <ac:spMkLst>
            <pc:docMk/>
            <pc:sldMk cId="655424281" sldId="718"/>
            <ac:spMk id="2" creationId="{AE2F24F1-8824-1A65-9E53-381B9FD2888C}"/>
          </ac:spMkLst>
        </pc:spChg>
      </pc:sldChg>
      <pc:sldChg chg="modSp mod">
        <pc:chgData name="Annette Andresen" userId="fbfb720f-d6f2-45c4-ada2-1b4093edab50" providerId="ADAL" clId="{641137DA-0A47-4FD6-A202-8584D55D7802}" dt="2024-11-04T11:37:58.786" v="32" actId="255"/>
        <pc:sldMkLst>
          <pc:docMk/>
          <pc:sldMk cId="835074115" sldId="719"/>
        </pc:sldMkLst>
        <pc:spChg chg="mod">
          <ac:chgData name="Annette Andresen" userId="fbfb720f-d6f2-45c4-ada2-1b4093edab50" providerId="ADAL" clId="{641137DA-0A47-4FD6-A202-8584D55D7802}" dt="2024-11-04T11:37:58.786" v="32" actId="255"/>
          <ac:spMkLst>
            <pc:docMk/>
            <pc:sldMk cId="835074115" sldId="719"/>
            <ac:spMk id="2" creationId="{F92C9164-F828-35F0-9EFC-99770683CFE4}"/>
          </ac:spMkLst>
        </pc:spChg>
      </pc:sldChg>
      <pc:sldChg chg="modSp mod">
        <pc:chgData name="Annette Andresen" userId="fbfb720f-d6f2-45c4-ada2-1b4093edab50" providerId="ADAL" clId="{641137DA-0A47-4FD6-A202-8584D55D7802}" dt="2024-11-04T11:42:56.521" v="36" actId="255"/>
        <pc:sldMkLst>
          <pc:docMk/>
          <pc:sldMk cId="85927344" sldId="720"/>
        </pc:sldMkLst>
        <pc:spChg chg="mod">
          <ac:chgData name="Annette Andresen" userId="fbfb720f-d6f2-45c4-ada2-1b4093edab50" providerId="ADAL" clId="{641137DA-0A47-4FD6-A202-8584D55D7802}" dt="2024-11-04T11:42:56.521" v="36" actId="255"/>
          <ac:spMkLst>
            <pc:docMk/>
            <pc:sldMk cId="85927344" sldId="720"/>
            <ac:spMk id="2" creationId="{F9F8E8C2-6B7B-9A52-386F-BA4B9FA5070D}"/>
          </ac:spMkLst>
        </pc:spChg>
      </pc:sldChg>
      <pc:sldChg chg="modSp mod">
        <pc:chgData name="Annette Andresen" userId="fbfb720f-d6f2-45c4-ada2-1b4093edab50" providerId="ADAL" clId="{641137DA-0A47-4FD6-A202-8584D55D7802}" dt="2024-11-04T11:46:43.668" v="43" actId="255"/>
        <pc:sldMkLst>
          <pc:docMk/>
          <pc:sldMk cId="4016809546" sldId="721"/>
        </pc:sldMkLst>
        <pc:spChg chg="mod">
          <ac:chgData name="Annette Andresen" userId="fbfb720f-d6f2-45c4-ada2-1b4093edab50" providerId="ADAL" clId="{641137DA-0A47-4FD6-A202-8584D55D7802}" dt="2024-11-04T11:46:43.668" v="43" actId="255"/>
          <ac:spMkLst>
            <pc:docMk/>
            <pc:sldMk cId="4016809546" sldId="721"/>
            <ac:spMk id="2" creationId="{2FBF8F47-5E0E-2C89-6FDE-3E3B88F7FE18}"/>
          </ac:spMkLst>
        </pc:spChg>
      </pc:sldChg>
    </pc:docChg>
  </pc:docChgLst>
  <pc:docChgLst>
    <pc:chgData name="Annette Andresen" userId="fbfb720f-d6f2-45c4-ada2-1b4093edab50" providerId="ADAL" clId="{0CBE4FED-23BB-4A97-A911-DBEE42B01944}"/>
    <pc:docChg chg="addSld delSld modSld sldOrd">
      <pc:chgData name="Annette Andresen" userId="fbfb720f-d6f2-45c4-ada2-1b4093edab50" providerId="ADAL" clId="{0CBE4FED-23BB-4A97-A911-DBEE42B01944}" dt="2024-10-18T11:39:22.652" v="6" actId="1076"/>
      <pc:docMkLst>
        <pc:docMk/>
      </pc:docMkLst>
      <pc:sldChg chg="modSp add mod ord">
        <pc:chgData name="Annette Andresen" userId="fbfb720f-d6f2-45c4-ada2-1b4093edab50" providerId="ADAL" clId="{0CBE4FED-23BB-4A97-A911-DBEE42B01944}" dt="2024-10-18T11:39:22.652" v="6" actId="1076"/>
        <pc:sldMkLst>
          <pc:docMk/>
          <pc:sldMk cId="326137191" sldId="288"/>
        </pc:sldMkLst>
        <pc:picChg chg="mod">
          <ac:chgData name="Annette Andresen" userId="fbfb720f-d6f2-45c4-ada2-1b4093edab50" providerId="ADAL" clId="{0CBE4FED-23BB-4A97-A911-DBEE42B01944}" dt="2024-10-18T11:39:22.652" v="6" actId="1076"/>
          <ac:picMkLst>
            <pc:docMk/>
            <pc:sldMk cId="326137191" sldId="288"/>
            <ac:picMk id="4" creationId="{8E245A1F-7B91-6550-C403-25D8E75FD845}"/>
          </ac:picMkLst>
        </pc:picChg>
      </pc:sldChg>
      <pc:sldChg chg="add">
        <pc:chgData name="Annette Andresen" userId="fbfb720f-d6f2-45c4-ada2-1b4093edab50" providerId="ADAL" clId="{0CBE4FED-23BB-4A97-A911-DBEE42B01944}" dt="2024-10-16T10:28:22.104" v="0"/>
        <pc:sldMkLst>
          <pc:docMk/>
          <pc:sldMk cId="1091845197" sldId="694"/>
        </pc:sldMkLst>
      </pc:sldChg>
      <pc:sldChg chg="add del">
        <pc:chgData name="Annette Andresen" userId="fbfb720f-d6f2-45c4-ada2-1b4093edab50" providerId="ADAL" clId="{0CBE4FED-23BB-4A97-A911-DBEE42B01944}" dt="2024-10-18T10:27:47.032" v="5"/>
        <pc:sldMkLst>
          <pc:docMk/>
          <pc:sldMk cId="1763959586" sldId="719"/>
        </pc:sldMkLst>
      </pc:sldChg>
    </pc:docChg>
  </pc:docChgLst>
  <pc:docChgLst>
    <pc:chgData name="Jakob Stendahl" userId="31c817a6-28e1-4149-b97d-3ea896b0dcbf" providerId="ADAL" clId="{522650BD-5B3E-4986-B6E2-410A29421AF0}"/>
    <pc:docChg chg="undo custSel addSld delSld modSld sldOrd">
      <pc:chgData name="Jakob Stendahl" userId="31c817a6-28e1-4149-b97d-3ea896b0dcbf" providerId="ADAL" clId="{522650BD-5B3E-4986-B6E2-410A29421AF0}" dt="2024-10-08T12:03:52.172" v="1434" actId="20577"/>
      <pc:docMkLst>
        <pc:docMk/>
      </pc:docMkLst>
      <pc:sldChg chg="modSp mod ord">
        <pc:chgData name="Jakob Stendahl" userId="31c817a6-28e1-4149-b97d-3ea896b0dcbf" providerId="ADAL" clId="{522650BD-5B3E-4986-B6E2-410A29421AF0}" dt="2024-10-08T10:52:03.832" v="3" actId="20577"/>
        <pc:sldMkLst>
          <pc:docMk/>
          <pc:sldMk cId="149010025" sldId="272"/>
        </pc:sldMkLst>
        <pc:spChg chg="mod">
          <ac:chgData name="Jakob Stendahl" userId="31c817a6-28e1-4149-b97d-3ea896b0dcbf" providerId="ADAL" clId="{522650BD-5B3E-4986-B6E2-410A29421AF0}" dt="2024-10-08T10:52:03.832" v="3" actId="20577"/>
          <ac:spMkLst>
            <pc:docMk/>
            <pc:sldMk cId="149010025" sldId="272"/>
            <ac:spMk id="5" creationId="{FDFA4D25-254D-0FE7-CC09-5A8A6896F351}"/>
          </ac:spMkLst>
        </pc:spChg>
      </pc:sldChg>
      <pc:sldChg chg="del">
        <pc:chgData name="Jakob Stendahl" userId="31c817a6-28e1-4149-b97d-3ea896b0dcbf" providerId="ADAL" clId="{522650BD-5B3E-4986-B6E2-410A29421AF0}" dt="2024-10-08T10:51:57.703" v="0" actId="47"/>
        <pc:sldMkLst>
          <pc:docMk/>
          <pc:sldMk cId="3816406127" sldId="273"/>
        </pc:sldMkLst>
      </pc:sldChg>
      <pc:sldChg chg="del">
        <pc:chgData name="Jakob Stendahl" userId="31c817a6-28e1-4149-b97d-3ea896b0dcbf" providerId="ADAL" clId="{522650BD-5B3E-4986-B6E2-410A29421AF0}" dt="2024-10-08T10:51:57.703" v="0" actId="47"/>
        <pc:sldMkLst>
          <pc:docMk/>
          <pc:sldMk cId="1972427541" sldId="304"/>
        </pc:sldMkLst>
      </pc:sldChg>
      <pc:sldChg chg="del">
        <pc:chgData name="Jakob Stendahl" userId="31c817a6-28e1-4149-b97d-3ea896b0dcbf" providerId="ADAL" clId="{522650BD-5B3E-4986-B6E2-410A29421AF0}" dt="2024-10-08T10:51:57.703" v="0" actId="47"/>
        <pc:sldMkLst>
          <pc:docMk/>
          <pc:sldMk cId="2606963946" sldId="679"/>
        </pc:sldMkLst>
      </pc:sldChg>
      <pc:sldChg chg="del">
        <pc:chgData name="Jakob Stendahl" userId="31c817a6-28e1-4149-b97d-3ea896b0dcbf" providerId="ADAL" clId="{522650BD-5B3E-4986-B6E2-410A29421AF0}" dt="2024-10-08T10:51:57.703" v="0" actId="47"/>
        <pc:sldMkLst>
          <pc:docMk/>
          <pc:sldMk cId="2966444740" sldId="680"/>
        </pc:sldMkLst>
      </pc:sldChg>
      <pc:sldChg chg="del">
        <pc:chgData name="Jakob Stendahl" userId="31c817a6-28e1-4149-b97d-3ea896b0dcbf" providerId="ADAL" clId="{522650BD-5B3E-4986-B6E2-410A29421AF0}" dt="2024-10-08T10:51:57.703" v="0" actId="47"/>
        <pc:sldMkLst>
          <pc:docMk/>
          <pc:sldMk cId="3518149392" sldId="681"/>
        </pc:sldMkLst>
      </pc:sldChg>
      <pc:sldChg chg="del">
        <pc:chgData name="Jakob Stendahl" userId="31c817a6-28e1-4149-b97d-3ea896b0dcbf" providerId="ADAL" clId="{522650BD-5B3E-4986-B6E2-410A29421AF0}" dt="2024-10-08T10:51:57.703" v="0" actId="47"/>
        <pc:sldMkLst>
          <pc:docMk/>
          <pc:sldMk cId="1739226668" sldId="682"/>
        </pc:sldMkLst>
      </pc:sldChg>
      <pc:sldChg chg="del">
        <pc:chgData name="Jakob Stendahl" userId="31c817a6-28e1-4149-b97d-3ea896b0dcbf" providerId="ADAL" clId="{522650BD-5B3E-4986-B6E2-410A29421AF0}" dt="2024-10-08T10:51:57.703" v="0" actId="47"/>
        <pc:sldMkLst>
          <pc:docMk/>
          <pc:sldMk cId="1680566619" sldId="683"/>
        </pc:sldMkLst>
      </pc:sldChg>
      <pc:sldChg chg="del">
        <pc:chgData name="Jakob Stendahl" userId="31c817a6-28e1-4149-b97d-3ea896b0dcbf" providerId="ADAL" clId="{522650BD-5B3E-4986-B6E2-410A29421AF0}" dt="2024-10-08T10:51:57.703" v="0" actId="47"/>
        <pc:sldMkLst>
          <pc:docMk/>
          <pc:sldMk cId="561720674" sldId="684"/>
        </pc:sldMkLst>
      </pc:sldChg>
      <pc:sldChg chg="del">
        <pc:chgData name="Jakob Stendahl" userId="31c817a6-28e1-4149-b97d-3ea896b0dcbf" providerId="ADAL" clId="{522650BD-5B3E-4986-B6E2-410A29421AF0}" dt="2024-10-08T10:51:57.703" v="0" actId="47"/>
        <pc:sldMkLst>
          <pc:docMk/>
          <pc:sldMk cId="16920805" sldId="685"/>
        </pc:sldMkLst>
      </pc:sldChg>
      <pc:sldChg chg="del">
        <pc:chgData name="Jakob Stendahl" userId="31c817a6-28e1-4149-b97d-3ea896b0dcbf" providerId="ADAL" clId="{522650BD-5B3E-4986-B6E2-410A29421AF0}" dt="2024-10-08T10:51:57.703" v="0" actId="47"/>
        <pc:sldMkLst>
          <pc:docMk/>
          <pc:sldMk cId="135199206" sldId="686"/>
        </pc:sldMkLst>
      </pc:sldChg>
      <pc:sldChg chg="del">
        <pc:chgData name="Jakob Stendahl" userId="31c817a6-28e1-4149-b97d-3ea896b0dcbf" providerId="ADAL" clId="{522650BD-5B3E-4986-B6E2-410A29421AF0}" dt="2024-10-08T10:51:57.703" v="0" actId="47"/>
        <pc:sldMkLst>
          <pc:docMk/>
          <pc:sldMk cId="218011795" sldId="687"/>
        </pc:sldMkLst>
      </pc:sldChg>
      <pc:sldChg chg="del">
        <pc:chgData name="Jakob Stendahl" userId="31c817a6-28e1-4149-b97d-3ea896b0dcbf" providerId="ADAL" clId="{522650BD-5B3E-4986-B6E2-410A29421AF0}" dt="2024-10-08T10:51:57.703" v="0" actId="47"/>
        <pc:sldMkLst>
          <pc:docMk/>
          <pc:sldMk cId="2784683469" sldId="689"/>
        </pc:sldMkLst>
      </pc:sldChg>
      <pc:sldChg chg="del">
        <pc:chgData name="Jakob Stendahl" userId="31c817a6-28e1-4149-b97d-3ea896b0dcbf" providerId="ADAL" clId="{522650BD-5B3E-4986-B6E2-410A29421AF0}" dt="2024-10-08T10:51:57.703" v="0" actId="47"/>
        <pc:sldMkLst>
          <pc:docMk/>
          <pc:sldMk cId="2234857657" sldId="690"/>
        </pc:sldMkLst>
      </pc:sldChg>
      <pc:sldChg chg="del">
        <pc:chgData name="Jakob Stendahl" userId="31c817a6-28e1-4149-b97d-3ea896b0dcbf" providerId="ADAL" clId="{522650BD-5B3E-4986-B6E2-410A29421AF0}" dt="2024-10-08T10:51:57.703" v="0" actId="47"/>
        <pc:sldMkLst>
          <pc:docMk/>
          <pc:sldMk cId="3710435241" sldId="691"/>
        </pc:sldMkLst>
      </pc:sldChg>
      <pc:sldChg chg="del">
        <pc:chgData name="Jakob Stendahl" userId="31c817a6-28e1-4149-b97d-3ea896b0dcbf" providerId="ADAL" clId="{522650BD-5B3E-4986-B6E2-410A29421AF0}" dt="2024-10-08T10:51:57.703" v="0" actId="47"/>
        <pc:sldMkLst>
          <pc:docMk/>
          <pc:sldMk cId="1180642154" sldId="692"/>
        </pc:sldMkLst>
      </pc:sldChg>
      <pc:sldChg chg="del">
        <pc:chgData name="Jakob Stendahl" userId="31c817a6-28e1-4149-b97d-3ea896b0dcbf" providerId="ADAL" clId="{522650BD-5B3E-4986-B6E2-410A29421AF0}" dt="2024-10-08T10:51:57.703" v="0" actId="47"/>
        <pc:sldMkLst>
          <pc:docMk/>
          <pc:sldMk cId="1758387577" sldId="693"/>
        </pc:sldMkLst>
      </pc:sldChg>
      <pc:sldChg chg="modSp new mod">
        <pc:chgData name="Jakob Stendahl" userId="31c817a6-28e1-4149-b97d-3ea896b0dcbf" providerId="ADAL" clId="{522650BD-5B3E-4986-B6E2-410A29421AF0}" dt="2024-10-08T10:56:34.147" v="98" actId="20577"/>
        <pc:sldMkLst>
          <pc:docMk/>
          <pc:sldMk cId="2772491183" sldId="698"/>
        </pc:sldMkLst>
        <pc:spChg chg="mod">
          <ac:chgData name="Jakob Stendahl" userId="31c817a6-28e1-4149-b97d-3ea896b0dcbf" providerId="ADAL" clId="{522650BD-5B3E-4986-B6E2-410A29421AF0}" dt="2024-10-08T10:56:34.147" v="98" actId="20577"/>
          <ac:spMkLst>
            <pc:docMk/>
            <pc:sldMk cId="2772491183" sldId="698"/>
            <ac:spMk id="2" creationId="{396F8E7F-FB4E-4883-461B-BAA56069CFBC}"/>
          </ac:spMkLst>
        </pc:spChg>
      </pc:sldChg>
      <pc:sldChg chg="addSp delSp modSp new mod ord">
        <pc:chgData name="Jakob Stendahl" userId="31c817a6-28e1-4149-b97d-3ea896b0dcbf" providerId="ADAL" clId="{522650BD-5B3E-4986-B6E2-410A29421AF0}" dt="2024-10-08T11:54:53.262" v="1407" actId="207"/>
        <pc:sldMkLst>
          <pc:docMk/>
          <pc:sldMk cId="3293932144" sldId="699"/>
        </pc:sldMkLst>
        <pc:spChg chg="mod">
          <ac:chgData name="Jakob Stendahl" userId="31c817a6-28e1-4149-b97d-3ea896b0dcbf" providerId="ADAL" clId="{522650BD-5B3E-4986-B6E2-410A29421AF0}" dt="2024-10-08T10:54:48.097" v="71" actId="20577"/>
          <ac:spMkLst>
            <pc:docMk/>
            <pc:sldMk cId="3293932144" sldId="699"/>
            <ac:spMk id="2" creationId="{5DA3E677-1A58-F477-4E8A-2E88E5F96CD2}"/>
          </ac:spMkLst>
        </pc:spChg>
        <pc:spChg chg="mod">
          <ac:chgData name="Jakob Stendahl" userId="31c817a6-28e1-4149-b97d-3ea896b0dcbf" providerId="ADAL" clId="{522650BD-5B3E-4986-B6E2-410A29421AF0}" dt="2024-10-08T11:54:53.262" v="1407" actId="207"/>
          <ac:spMkLst>
            <pc:docMk/>
            <pc:sldMk cId="3293932144" sldId="699"/>
            <ac:spMk id="3" creationId="{8B6DB2DE-D2E9-E66A-E06E-5BA459049ABA}"/>
          </ac:spMkLst>
        </pc:spChg>
        <pc:picChg chg="add del">
          <ac:chgData name="Jakob Stendahl" userId="31c817a6-28e1-4149-b97d-3ea896b0dcbf" providerId="ADAL" clId="{522650BD-5B3E-4986-B6E2-410A29421AF0}" dt="2024-10-08T10:53:55.100" v="31" actId="478"/>
          <ac:picMkLst>
            <pc:docMk/>
            <pc:sldMk cId="3293932144" sldId="699"/>
            <ac:picMk id="5" creationId="{568D6BAE-31A0-B17C-4ECF-42E09B9A9BED}"/>
          </ac:picMkLst>
        </pc:picChg>
      </pc:sldChg>
      <pc:sldChg chg="modSp new mod ord">
        <pc:chgData name="Jakob Stendahl" userId="31c817a6-28e1-4149-b97d-3ea896b0dcbf" providerId="ADAL" clId="{522650BD-5B3E-4986-B6E2-410A29421AF0}" dt="2024-10-08T10:57:24.084" v="174"/>
        <pc:sldMkLst>
          <pc:docMk/>
          <pc:sldMk cId="3998661990" sldId="700"/>
        </pc:sldMkLst>
        <pc:spChg chg="mod">
          <ac:chgData name="Jakob Stendahl" userId="31c817a6-28e1-4149-b97d-3ea896b0dcbf" providerId="ADAL" clId="{522650BD-5B3E-4986-B6E2-410A29421AF0}" dt="2024-10-08T10:57:21.123" v="172" actId="20577"/>
          <ac:spMkLst>
            <pc:docMk/>
            <pc:sldMk cId="3998661990" sldId="700"/>
            <ac:spMk id="2" creationId="{9B53680C-2E6B-0428-975C-7322F2B5E854}"/>
          </ac:spMkLst>
        </pc:spChg>
      </pc:sldChg>
      <pc:sldChg chg="addSp delSp modSp new mod">
        <pc:chgData name="Jakob Stendahl" userId="31c817a6-28e1-4149-b97d-3ea896b0dcbf" providerId="ADAL" clId="{522650BD-5B3E-4986-B6E2-410A29421AF0}" dt="2024-10-08T11:54:49.546" v="1406" actId="207"/>
        <pc:sldMkLst>
          <pc:docMk/>
          <pc:sldMk cId="3888041585" sldId="701"/>
        </pc:sldMkLst>
        <pc:spChg chg="mod">
          <ac:chgData name="Jakob Stendahl" userId="31c817a6-28e1-4149-b97d-3ea896b0dcbf" providerId="ADAL" clId="{522650BD-5B3E-4986-B6E2-410A29421AF0}" dt="2024-10-08T11:00:11.042" v="214" actId="20577"/>
          <ac:spMkLst>
            <pc:docMk/>
            <pc:sldMk cId="3888041585" sldId="701"/>
            <ac:spMk id="2" creationId="{8812376D-1A58-D13B-133A-E8A63431DFF3}"/>
          </ac:spMkLst>
        </pc:spChg>
        <pc:spChg chg="mod">
          <ac:chgData name="Jakob Stendahl" userId="31c817a6-28e1-4149-b97d-3ea896b0dcbf" providerId="ADAL" clId="{522650BD-5B3E-4986-B6E2-410A29421AF0}" dt="2024-10-08T11:54:49.546" v="1406" actId="207"/>
          <ac:spMkLst>
            <pc:docMk/>
            <pc:sldMk cId="3888041585" sldId="701"/>
            <ac:spMk id="3" creationId="{B825B4FD-BB5F-602E-4D7C-56EC56091097}"/>
          </ac:spMkLst>
        </pc:spChg>
        <pc:graphicFrameChg chg="add del modGraphic">
          <ac:chgData name="Jakob Stendahl" userId="31c817a6-28e1-4149-b97d-3ea896b0dcbf" providerId="ADAL" clId="{522650BD-5B3E-4986-B6E2-410A29421AF0}" dt="2024-10-08T10:57:44.413" v="177" actId="27309"/>
          <ac:graphicFrameMkLst>
            <pc:docMk/>
            <pc:sldMk cId="3888041585" sldId="701"/>
            <ac:graphicFrameMk id="5" creationId="{D71CD354-65E0-C9E5-7A78-EB83320B1465}"/>
          </ac:graphicFrameMkLst>
        </pc:graphicFrameChg>
      </pc:sldChg>
      <pc:sldChg chg="new del">
        <pc:chgData name="Jakob Stendahl" userId="31c817a6-28e1-4149-b97d-3ea896b0dcbf" providerId="ADAL" clId="{522650BD-5B3E-4986-B6E2-410A29421AF0}" dt="2024-10-08T10:59:38.226" v="188" actId="680"/>
        <pc:sldMkLst>
          <pc:docMk/>
          <pc:sldMk cId="2185094619" sldId="702"/>
        </pc:sldMkLst>
      </pc:sldChg>
      <pc:sldChg chg="modSp new mod">
        <pc:chgData name="Jakob Stendahl" userId="31c817a6-28e1-4149-b97d-3ea896b0dcbf" providerId="ADAL" clId="{522650BD-5B3E-4986-B6E2-410A29421AF0}" dt="2024-10-08T11:01:21.268" v="278" actId="20577"/>
        <pc:sldMkLst>
          <pc:docMk/>
          <pc:sldMk cId="3125446340" sldId="702"/>
        </pc:sldMkLst>
        <pc:spChg chg="mod">
          <ac:chgData name="Jakob Stendahl" userId="31c817a6-28e1-4149-b97d-3ea896b0dcbf" providerId="ADAL" clId="{522650BD-5B3E-4986-B6E2-410A29421AF0}" dt="2024-10-08T11:01:21.268" v="278" actId="20577"/>
          <ac:spMkLst>
            <pc:docMk/>
            <pc:sldMk cId="3125446340" sldId="702"/>
            <ac:spMk id="2" creationId="{E8AD7478-A61B-CB0C-9650-138A059B7B1A}"/>
          </ac:spMkLst>
        </pc:spChg>
      </pc:sldChg>
      <pc:sldChg chg="modSp new mod modNotesTx">
        <pc:chgData name="Jakob Stendahl" userId="31c817a6-28e1-4149-b97d-3ea896b0dcbf" providerId="ADAL" clId="{522650BD-5B3E-4986-B6E2-410A29421AF0}" dt="2024-10-08T11:02:46.156" v="382" actId="20577"/>
        <pc:sldMkLst>
          <pc:docMk/>
          <pc:sldMk cId="4292106323" sldId="703"/>
        </pc:sldMkLst>
        <pc:spChg chg="mod">
          <ac:chgData name="Jakob Stendahl" userId="31c817a6-28e1-4149-b97d-3ea896b0dcbf" providerId="ADAL" clId="{522650BD-5B3E-4986-B6E2-410A29421AF0}" dt="2024-10-08T11:02:07.634" v="314" actId="20577"/>
          <ac:spMkLst>
            <pc:docMk/>
            <pc:sldMk cId="4292106323" sldId="703"/>
            <ac:spMk id="2" creationId="{B56A4B8E-2B0F-5D4D-0BD7-A579498D9258}"/>
          </ac:spMkLst>
        </pc:spChg>
      </pc:sldChg>
      <pc:sldChg chg="modSp new mod">
        <pc:chgData name="Jakob Stendahl" userId="31c817a6-28e1-4149-b97d-3ea896b0dcbf" providerId="ADAL" clId="{522650BD-5B3E-4986-B6E2-410A29421AF0}" dt="2024-10-08T11:54:45.681" v="1405" actId="207"/>
        <pc:sldMkLst>
          <pc:docMk/>
          <pc:sldMk cId="2851118381" sldId="704"/>
        </pc:sldMkLst>
        <pc:spChg chg="mod">
          <ac:chgData name="Jakob Stendahl" userId="31c817a6-28e1-4149-b97d-3ea896b0dcbf" providerId="ADAL" clId="{522650BD-5B3E-4986-B6E2-410A29421AF0}" dt="2024-10-08T11:03:53.532" v="432" actId="20577"/>
          <ac:spMkLst>
            <pc:docMk/>
            <pc:sldMk cId="2851118381" sldId="704"/>
            <ac:spMk id="2" creationId="{ED982720-7A57-64BB-DF99-5DCDEF2021F5}"/>
          </ac:spMkLst>
        </pc:spChg>
        <pc:spChg chg="mod">
          <ac:chgData name="Jakob Stendahl" userId="31c817a6-28e1-4149-b97d-3ea896b0dcbf" providerId="ADAL" clId="{522650BD-5B3E-4986-B6E2-410A29421AF0}" dt="2024-10-08T11:54:45.681" v="1405" actId="207"/>
          <ac:spMkLst>
            <pc:docMk/>
            <pc:sldMk cId="2851118381" sldId="704"/>
            <ac:spMk id="3" creationId="{6A39EC2C-266C-89AF-100A-07BB2E0311ED}"/>
          </ac:spMkLst>
        </pc:spChg>
      </pc:sldChg>
      <pc:sldChg chg="modSp new mod">
        <pc:chgData name="Jakob Stendahl" userId="31c817a6-28e1-4149-b97d-3ea896b0dcbf" providerId="ADAL" clId="{522650BD-5B3E-4986-B6E2-410A29421AF0}" dt="2024-10-08T11:06:59.309" v="609" actId="20577"/>
        <pc:sldMkLst>
          <pc:docMk/>
          <pc:sldMk cId="1589079616" sldId="705"/>
        </pc:sldMkLst>
        <pc:spChg chg="mod">
          <ac:chgData name="Jakob Stendahl" userId="31c817a6-28e1-4149-b97d-3ea896b0dcbf" providerId="ADAL" clId="{522650BD-5B3E-4986-B6E2-410A29421AF0}" dt="2024-10-08T11:06:59.309" v="609" actId="20577"/>
          <ac:spMkLst>
            <pc:docMk/>
            <pc:sldMk cId="1589079616" sldId="705"/>
            <ac:spMk id="2" creationId="{F92C9164-F828-35F0-9EFC-99770683CFE4}"/>
          </ac:spMkLst>
        </pc:spChg>
      </pc:sldChg>
      <pc:sldChg chg="modSp new mod">
        <pc:chgData name="Jakob Stendahl" userId="31c817a6-28e1-4149-b97d-3ea896b0dcbf" providerId="ADAL" clId="{522650BD-5B3E-4986-B6E2-410A29421AF0}" dt="2024-10-08T11:17:31.138" v="916" actId="20577"/>
        <pc:sldMkLst>
          <pc:docMk/>
          <pc:sldMk cId="1061754107" sldId="706"/>
        </pc:sldMkLst>
        <pc:spChg chg="mod">
          <ac:chgData name="Jakob Stendahl" userId="31c817a6-28e1-4149-b97d-3ea896b0dcbf" providerId="ADAL" clId="{522650BD-5B3E-4986-B6E2-410A29421AF0}" dt="2024-10-08T11:17:31.138" v="916" actId="20577"/>
          <ac:spMkLst>
            <pc:docMk/>
            <pc:sldMk cId="1061754107" sldId="706"/>
            <ac:spMk id="2" creationId="{F3B5E0CE-278A-A21C-B356-F519EE666CC3}"/>
          </ac:spMkLst>
        </pc:spChg>
      </pc:sldChg>
      <pc:sldChg chg="modSp new mod">
        <pc:chgData name="Jakob Stendahl" userId="31c817a6-28e1-4149-b97d-3ea896b0dcbf" providerId="ADAL" clId="{522650BD-5B3E-4986-B6E2-410A29421AF0}" dt="2024-10-08T11:54:41.456" v="1404" actId="207"/>
        <pc:sldMkLst>
          <pc:docMk/>
          <pc:sldMk cId="2431164448" sldId="707"/>
        </pc:sldMkLst>
        <pc:spChg chg="mod">
          <ac:chgData name="Jakob Stendahl" userId="31c817a6-28e1-4149-b97d-3ea896b0dcbf" providerId="ADAL" clId="{522650BD-5B3E-4986-B6E2-410A29421AF0}" dt="2024-10-08T11:08:24.618" v="632" actId="20577"/>
          <ac:spMkLst>
            <pc:docMk/>
            <pc:sldMk cId="2431164448" sldId="707"/>
            <ac:spMk id="2" creationId="{A098B859-C34E-C5EB-CDC5-BE97AA17E69A}"/>
          </ac:spMkLst>
        </pc:spChg>
        <pc:spChg chg="mod">
          <ac:chgData name="Jakob Stendahl" userId="31c817a6-28e1-4149-b97d-3ea896b0dcbf" providerId="ADAL" clId="{522650BD-5B3E-4986-B6E2-410A29421AF0}" dt="2024-10-08T11:54:41.456" v="1404" actId="207"/>
          <ac:spMkLst>
            <pc:docMk/>
            <pc:sldMk cId="2431164448" sldId="707"/>
            <ac:spMk id="3" creationId="{A424DF05-5666-C8A9-BFA6-F50F830BA5D0}"/>
          </ac:spMkLst>
        </pc:spChg>
      </pc:sldChg>
      <pc:sldChg chg="addSp delSp modSp new mod modClrScheme chgLayout">
        <pc:chgData name="Jakob Stendahl" userId="31c817a6-28e1-4149-b97d-3ea896b0dcbf" providerId="ADAL" clId="{522650BD-5B3E-4986-B6E2-410A29421AF0}" dt="2024-10-08T11:16:47.833" v="863" actId="20577"/>
        <pc:sldMkLst>
          <pc:docMk/>
          <pc:sldMk cId="2971237641" sldId="708"/>
        </pc:sldMkLst>
        <pc:spChg chg="add mod ord">
          <ac:chgData name="Jakob Stendahl" userId="31c817a6-28e1-4149-b97d-3ea896b0dcbf" providerId="ADAL" clId="{522650BD-5B3E-4986-B6E2-410A29421AF0}" dt="2024-10-08T11:16:47.833" v="863" actId="20577"/>
          <ac:spMkLst>
            <pc:docMk/>
            <pc:sldMk cId="2971237641" sldId="708"/>
            <ac:spMk id="4" creationId="{D3C6E430-7B87-BA7E-E9C1-2AC9AB2AB509}"/>
          </ac:spMkLst>
        </pc:spChg>
        <pc:spChg chg="add del mod ord">
          <ac:chgData name="Jakob Stendahl" userId="31c817a6-28e1-4149-b97d-3ea896b0dcbf" providerId="ADAL" clId="{522650BD-5B3E-4986-B6E2-410A29421AF0}" dt="2024-10-08T11:16:10.799" v="820" actId="478"/>
          <ac:spMkLst>
            <pc:docMk/>
            <pc:sldMk cId="2971237641" sldId="708"/>
            <ac:spMk id="5" creationId="{F8A6BF35-54B7-E936-6446-F45D617C74B5}"/>
          </ac:spMkLst>
        </pc:spChg>
        <pc:spChg chg="add del mod">
          <ac:chgData name="Jakob Stendahl" userId="31c817a6-28e1-4149-b97d-3ea896b0dcbf" providerId="ADAL" clId="{522650BD-5B3E-4986-B6E2-410A29421AF0}" dt="2024-10-08T11:15:45.575" v="818" actId="26606"/>
          <ac:spMkLst>
            <pc:docMk/>
            <pc:sldMk cId="2971237641" sldId="708"/>
            <ac:spMk id="8" creationId="{0672025E-9B91-6377-4E7D-3CD06CB93767}"/>
          </ac:spMkLst>
        </pc:spChg>
        <pc:picChg chg="add mod">
          <ac:chgData name="Jakob Stendahl" userId="31c817a6-28e1-4149-b97d-3ea896b0dcbf" providerId="ADAL" clId="{522650BD-5B3E-4986-B6E2-410A29421AF0}" dt="2024-10-08T11:15:45.575" v="818" actId="26606"/>
          <ac:picMkLst>
            <pc:docMk/>
            <pc:sldMk cId="2971237641" sldId="708"/>
            <ac:picMk id="3" creationId="{2ECAD5CA-89AF-DAA3-32A8-114BD93601A2}"/>
          </ac:picMkLst>
        </pc:picChg>
      </pc:sldChg>
      <pc:sldChg chg="modSp new mod">
        <pc:chgData name="Jakob Stendahl" userId="31c817a6-28e1-4149-b97d-3ea896b0dcbf" providerId="ADAL" clId="{522650BD-5B3E-4986-B6E2-410A29421AF0}" dt="2024-10-08T11:54:36.948" v="1403" actId="207"/>
        <pc:sldMkLst>
          <pc:docMk/>
          <pc:sldMk cId="405979260" sldId="709"/>
        </pc:sldMkLst>
        <pc:spChg chg="mod">
          <ac:chgData name="Jakob Stendahl" userId="31c817a6-28e1-4149-b97d-3ea896b0dcbf" providerId="ADAL" clId="{522650BD-5B3E-4986-B6E2-410A29421AF0}" dt="2024-10-08T11:18:25.322" v="945" actId="20577"/>
          <ac:spMkLst>
            <pc:docMk/>
            <pc:sldMk cId="405979260" sldId="709"/>
            <ac:spMk id="2" creationId="{7E48C3E9-E128-1084-6584-0821DCD78235}"/>
          </ac:spMkLst>
        </pc:spChg>
        <pc:spChg chg="mod">
          <ac:chgData name="Jakob Stendahl" userId="31c817a6-28e1-4149-b97d-3ea896b0dcbf" providerId="ADAL" clId="{522650BD-5B3E-4986-B6E2-410A29421AF0}" dt="2024-10-08T11:54:36.948" v="1403" actId="207"/>
          <ac:spMkLst>
            <pc:docMk/>
            <pc:sldMk cId="405979260" sldId="709"/>
            <ac:spMk id="3" creationId="{4787ED10-7B13-A8D3-E2BE-A09AD890B1E7}"/>
          </ac:spMkLst>
        </pc:spChg>
      </pc:sldChg>
      <pc:sldChg chg="modSp new mod">
        <pc:chgData name="Jakob Stendahl" userId="31c817a6-28e1-4149-b97d-3ea896b0dcbf" providerId="ADAL" clId="{522650BD-5B3E-4986-B6E2-410A29421AF0}" dt="2024-10-08T11:19:57.079" v="993" actId="20577"/>
        <pc:sldMkLst>
          <pc:docMk/>
          <pc:sldMk cId="1154840489" sldId="710"/>
        </pc:sldMkLst>
        <pc:spChg chg="mod">
          <ac:chgData name="Jakob Stendahl" userId="31c817a6-28e1-4149-b97d-3ea896b0dcbf" providerId="ADAL" clId="{522650BD-5B3E-4986-B6E2-410A29421AF0}" dt="2024-10-08T11:19:57.079" v="993" actId="20577"/>
          <ac:spMkLst>
            <pc:docMk/>
            <pc:sldMk cId="1154840489" sldId="710"/>
            <ac:spMk id="2" creationId="{C13C5E69-B951-0586-FFB3-299F35C141EC}"/>
          </ac:spMkLst>
        </pc:spChg>
      </pc:sldChg>
      <pc:sldChg chg="modSp new mod">
        <pc:chgData name="Jakob Stendahl" userId="31c817a6-28e1-4149-b97d-3ea896b0dcbf" providerId="ADAL" clId="{522650BD-5B3E-4986-B6E2-410A29421AF0}" dt="2024-10-08T12:03:52.172" v="1434" actId="20577"/>
        <pc:sldMkLst>
          <pc:docMk/>
          <pc:sldMk cId="496037095" sldId="711"/>
        </pc:sldMkLst>
        <pc:spChg chg="mod">
          <ac:chgData name="Jakob Stendahl" userId="31c817a6-28e1-4149-b97d-3ea896b0dcbf" providerId="ADAL" clId="{522650BD-5B3E-4986-B6E2-410A29421AF0}" dt="2024-10-08T12:03:52.172" v="1434" actId="20577"/>
          <ac:spMkLst>
            <pc:docMk/>
            <pc:sldMk cId="496037095" sldId="711"/>
            <ac:spMk id="2" creationId="{1B240C72-6112-917E-376C-A93C91EF56CF}"/>
          </ac:spMkLst>
        </pc:spChg>
      </pc:sldChg>
      <pc:sldChg chg="modSp new mod">
        <pc:chgData name="Jakob Stendahl" userId="31c817a6-28e1-4149-b97d-3ea896b0dcbf" providerId="ADAL" clId="{522650BD-5B3E-4986-B6E2-410A29421AF0}" dt="2024-10-08T11:54:32.636" v="1402" actId="207"/>
        <pc:sldMkLst>
          <pc:docMk/>
          <pc:sldMk cId="1479580615" sldId="712"/>
        </pc:sldMkLst>
        <pc:spChg chg="mod">
          <ac:chgData name="Jakob Stendahl" userId="31c817a6-28e1-4149-b97d-3ea896b0dcbf" providerId="ADAL" clId="{522650BD-5B3E-4986-B6E2-410A29421AF0}" dt="2024-10-08T11:21:04.113" v="1076" actId="20577"/>
          <ac:spMkLst>
            <pc:docMk/>
            <pc:sldMk cId="1479580615" sldId="712"/>
            <ac:spMk id="2" creationId="{5C94D656-7D5C-2CDE-D887-A3541F53F146}"/>
          </ac:spMkLst>
        </pc:spChg>
        <pc:spChg chg="mod">
          <ac:chgData name="Jakob Stendahl" userId="31c817a6-28e1-4149-b97d-3ea896b0dcbf" providerId="ADAL" clId="{522650BD-5B3E-4986-B6E2-410A29421AF0}" dt="2024-10-08T11:54:32.636" v="1402" actId="207"/>
          <ac:spMkLst>
            <pc:docMk/>
            <pc:sldMk cId="1479580615" sldId="712"/>
            <ac:spMk id="3" creationId="{B7B2C94F-647C-E1E5-812B-E6EB8A427DFA}"/>
          </ac:spMkLst>
        </pc:spChg>
      </pc:sldChg>
      <pc:sldChg chg="modSp new mod">
        <pc:chgData name="Jakob Stendahl" userId="31c817a6-28e1-4149-b97d-3ea896b0dcbf" providerId="ADAL" clId="{522650BD-5B3E-4986-B6E2-410A29421AF0}" dt="2024-10-08T11:21:54.725" v="1138" actId="20577"/>
        <pc:sldMkLst>
          <pc:docMk/>
          <pc:sldMk cId="1105048670" sldId="713"/>
        </pc:sldMkLst>
        <pc:spChg chg="mod">
          <ac:chgData name="Jakob Stendahl" userId="31c817a6-28e1-4149-b97d-3ea896b0dcbf" providerId="ADAL" clId="{522650BD-5B3E-4986-B6E2-410A29421AF0}" dt="2024-10-08T11:21:54.725" v="1138" actId="20577"/>
          <ac:spMkLst>
            <pc:docMk/>
            <pc:sldMk cId="1105048670" sldId="713"/>
            <ac:spMk id="2" creationId="{1E889617-550C-9741-6011-ADD9DE9E6CDE}"/>
          </ac:spMkLst>
        </pc:spChg>
      </pc:sldChg>
      <pc:sldChg chg="modSp new mod">
        <pc:chgData name="Jakob Stendahl" userId="31c817a6-28e1-4149-b97d-3ea896b0dcbf" providerId="ADAL" clId="{522650BD-5B3E-4986-B6E2-410A29421AF0}" dt="2024-10-08T11:54:29.217" v="1401" actId="207"/>
        <pc:sldMkLst>
          <pc:docMk/>
          <pc:sldMk cId="1365788179" sldId="714"/>
        </pc:sldMkLst>
        <pc:spChg chg="mod">
          <ac:chgData name="Jakob Stendahl" userId="31c817a6-28e1-4149-b97d-3ea896b0dcbf" providerId="ADAL" clId="{522650BD-5B3E-4986-B6E2-410A29421AF0}" dt="2024-10-08T11:22:55.846" v="1186" actId="20577"/>
          <ac:spMkLst>
            <pc:docMk/>
            <pc:sldMk cId="1365788179" sldId="714"/>
            <ac:spMk id="2" creationId="{8DB50005-7EF8-E747-AA27-F806C2299293}"/>
          </ac:spMkLst>
        </pc:spChg>
        <pc:spChg chg="mod">
          <ac:chgData name="Jakob Stendahl" userId="31c817a6-28e1-4149-b97d-3ea896b0dcbf" providerId="ADAL" clId="{522650BD-5B3E-4986-B6E2-410A29421AF0}" dt="2024-10-08T11:54:29.217" v="1401" actId="207"/>
          <ac:spMkLst>
            <pc:docMk/>
            <pc:sldMk cId="1365788179" sldId="714"/>
            <ac:spMk id="3" creationId="{CA25B821-9B7F-719B-78CC-85E09CF02A0B}"/>
          </ac:spMkLst>
        </pc:spChg>
      </pc:sldChg>
      <pc:sldChg chg="modSp new mod ord">
        <pc:chgData name="Jakob Stendahl" userId="31c817a6-28e1-4149-b97d-3ea896b0dcbf" providerId="ADAL" clId="{522650BD-5B3E-4986-B6E2-410A29421AF0}" dt="2024-10-08T11:24:14.537" v="1334"/>
        <pc:sldMkLst>
          <pc:docMk/>
          <pc:sldMk cId="3661015971" sldId="715"/>
        </pc:sldMkLst>
        <pc:spChg chg="mod">
          <ac:chgData name="Jakob Stendahl" userId="31c817a6-28e1-4149-b97d-3ea896b0dcbf" providerId="ADAL" clId="{522650BD-5B3E-4986-B6E2-410A29421AF0}" dt="2024-10-08T11:23:34.812" v="1300" actId="20577"/>
          <ac:spMkLst>
            <pc:docMk/>
            <pc:sldMk cId="3661015971" sldId="715"/>
            <ac:spMk id="2" creationId="{2FBF8F47-5E0E-2C89-6FDE-3E3B88F7FE18}"/>
          </ac:spMkLst>
        </pc:spChg>
      </pc:sldChg>
      <pc:sldChg chg="modSp new mod">
        <pc:chgData name="Jakob Stendahl" userId="31c817a6-28e1-4149-b97d-3ea896b0dcbf" providerId="ADAL" clId="{522650BD-5B3E-4986-B6E2-410A29421AF0}" dt="2024-10-08T11:54:24.671" v="1400" actId="207"/>
        <pc:sldMkLst>
          <pc:docMk/>
          <pc:sldMk cId="463334788" sldId="716"/>
        </pc:sldMkLst>
        <pc:spChg chg="mod">
          <ac:chgData name="Jakob Stendahl" userId="31c817a6-28e1-4149-b97d-3ea896b0dcbf" providerId="ADAL" clId="{522650BD-5B3E-4986-B6E2-410A29421AF0}" dt="2024-10-08T11:24:00.577" v="1331" actId="20577"/>
          <ac:spMkLst>
            <pc:docMk/>
            <pc:sldMk cId="463334788" sldId="716"/>
            <ac:spMk id="2" creationId="{0010C876-81E0-2A11-4A98-5AB90BE3E836}"/>
          </ac:spMkLst>
        </pc:spChg>
        <pc:spChg chg="mod">
          <ac:chgData name="Jakob Stendahl" userId="31c817a6-28e1-4149-b97d-3ea896b0dcbf" providerId="ADAL" clId="{522650BD-5B3E-4986-B6E2-410A29421AF0}" dt="2024-10-08T11:54:24.671" v="1400" actId="207"/>
          <ac:spMkLst>
            <pc:docMk/>
            <pc:sldMk cId="463334788" sldId="716"/>
            <ac:spMk id="3" creationId="{C3DA9E4B-008A-64EC-DF52-F93CB424792D}"/>
          </ac:spMkLst>
        </pc:spChg>
      </pc:sldChg>
      <pc:sldChg chg="modSp new mod">
        <pc:chgData name="Jakob Stendahl" userId="31c817a6-28e1-4149-b97d-3ea896b0dcbf" providerId="ADAL" clId="{522650BD-5B3E-4986-B6E2-410A29421AF0}" dt="2024-10-08T11:24:44.780" v="1395" actId="20577"/>
        <pc:sldMkLst>
          <pc:docMk/>
          <pc:sldMk cId="4018402912" sldId="717"/>
        </pc:sldMkLst>
        <pc:spChg chg="mod">
          <ac:chgData name="Jakob Stendahl" userId="31c817a6-28e1-4149-b97d-3ea896b0dcbf" providerId="ADAL" clId="{522650BD-5B3E-4986-B6E2-410A29421AF0}" dt="2024-10-08T11:24:44.780" v="1395" actId="20577"/>
          <ac:spMkLst>
            <pc:docMk/>
            <pc:sldMk cId="4018402912" sldId="717"/>
            <ac:spMk id="2" creationId="{BF183402-99EF-6F8A-3B23-594D1BBB1E01}"/>
          </ac:spMkLst>
        </pc:spChg>
      </pc:sldChg>
    </pc:docChg>
  </pc:docChgLst>
  <pc:docChgLst>
    <pc:chgData name="Håkon Olsen" userId="6e4ce54e-6e38-4de0-bee0-c2e491fcc438" providerId="ADAL" clId="{B0362530-38CF-4576-AE22-7A6D24610697}"/>
    <pc:docChg chg="undo custSel addSld delSld modSld sldOrd">
      <pc:chgData name="Håkon Olsen" userId="6e4ce54e-6e38-4de0-bee0-c2e491fcc438" providerId="ADAL" clId="{B0362530-38CF-4576-AE22-7A6D24610697}" dt="2024-10-05T15:53:33.289" v="9211" actId="20577"/>
      <pc:docMkLst>
        <pc:docMk/>
      </pc:docMkLst>
      <pc:sldChg chg="modSp mod">
        <pc:chgData name="Håkon Olsen" userId="6e4ce54e-6e38-4de0-bee0-c2e491fcc438" providerId="ADAL" clId="{B0362530-38CF-4576-AE22-7A6D24610697}" dt="2024-10-03T19:47:00.522" v="32" actId="20577"/>
        <pc:sldMkLst>
          <pc:docMk/>
          <pc:sldMk cId="1619754914" sldId="257"/>
        </pc:sldMkLst>
        <pc:spChg chg="mod">
          <ac:chgData name="Håkon Olsen" userId="6e4ce54e-6e38-4de0-bee0-c2e491fcc438" providerId="ADAL" clId="{B0362530-38CF-4576-AE22-7A6D24610697}" dt="2024-10-03T19:46:46.185" v="0" actId="6549"/>
          <ac:spMkLst>
            <pc:docMk/>
            <pc:sldMk cId="1619754914" sldId="257"/>
            <ac:spMk id="5" creationId="{09E3482F-E49E-D319-F65F-0592336AE044}"/>
          </ac:spMkLst>
        </pc:spChg>
        <pc:spChg chg="mod">
          <ac:chgData name="Håkon Olsen" userId="6e4ce54e-6e38-4de0-bee0-c2e491fcc438" providerId="ADAL" clId="{B0362530-38CF-4576-AE22-7A6D24610697}" dt="2024-10-03T19:47:00.522" v="32" actId="20577"/>
          <ac:spMkLst>
            <pc:docMk/>
            <pc:sldMk cId="1619754914" sldId="257"/>
            <ac:spMk id="6" creationId="{6C1BF536-6851-0691-DB53-D9098910871A}"/>
          </ac:spMkLst>
        </pc:spChg>
      </pc:sldChg>
      <pc:sldChg chg="modSp mod modNotesTx">
        <pc:chgData name="Håkon Olsen" userId="6e4ce54e-6e38-4de0-bee0-c2e491fcc438" providerId="ADAL" clId="{B0362530-38CF-4576-AE22-7A6D24610697}" dt="2024-10-05T15:39:04.173" v="8109" actId="20577"/>
        <pc:sldMkLst>
          <pc:docMk/>
          <pc:sldMk cId="817747543" sldId="259"/>
        </pc:sldMkLst>
        <pc:spChg chg="mod">
          <ac:chgData name="Håkon Olsen" userId="6e4ce54e-6e38-4de0-bee0-c2e491fcc438" providerId="ADAL" clId="{B0362530-38CF-4576-AE22-7A6D24610697}" dt="2024-10-03T19:47:48.971" v="170" actId="20577"/>
          <ac:spMkLst>
            <pc:docMk/>
            <pc:sldMk cId="817747543" sldId="259"/>
            <ac:spMk id="6" creationId="{82E0626C-B18D-3DB3-67BD-842B300A6AC3}"/>
          </ac:spMkLst>
        </pc:spChg>
      </pc:sldChg>
      <pc:sldChg chg="modSp mod">
        <pc:chgData name="Håkon Olsen" userId="6e4ce54e-6e38-4de0-bee0-c2e491fcc438" providerId="ADAL" clId="{B0362530-38CF-4576-AE22-7A6D24610697}" dt="2024-10-05T15:46:45.381" v="8604" actId="20577"/>
        <pc:sldMkLst>
          <pc:docMk/>
          <pc:sldMk cId="654937000" sldId="262"/>
        </pc:sldMkLst>
        <pc:spChg chg="mod">
          <ac:chgData name="Håkon Olsen" userId="6e4ce54e-6e38-4de0-bee0-c2e491fcc438" providerId="ADAL" clId="{B0362530-38CF-4576-AE22-7A6D24610697}" dt="2024-10-05T15:46:45.381" v="8604" actId="20577"/>
          <ac:spMkLst>
            <pc:docMk/>
            <pc:sldMk cId="654937000" sldId="262"/>
            <ac:spMk id="5" creationId="{0559A199-C90E-FC8B-EF92-8433F207E7CC}"/>
          </ac:spMkLst>
        </pc:spChg>
      </pc:sldChg>
      <pc:sldChg chg="modSp mod">
        <pc:chgData name="Håkon Olsen" userId="6e4ce54e-6e38-4de0-bee0-c2e491fcc438" providerId="ADAL" clId="{B0362530-38CF-4576-AE22-7A6D24610697}" dt="2024-10-03T19:48:29.246" v="207" actId="20577"/>
        <pc:sldMkLst>
          <pc:docMk/>
          <pc:sldMk cId="582151505" sldId="269"/>
        </pc:sldMkLst>
        <pc:spChg chg="mod">
          <ac:chgData name="Håkon Olsen" userId="6e4ce54e-6e38-4de0-bee0-c2e491fcc438" providerId="ADAL" clId="{B0362530-38CF-4576-AE22-7A6D24610697}" dt="2024-10-03T19:48:29.246" v="207" actId="20577"/>
          <ac:spMkLst>
            <pc:docMk/>
            <pc:sldMk cId="582151505" sldId="269"/>
            <ac:spMk id="2" creationId="{07C4C79F-8EF0-FA2D-7027-E46876B34339}"/>
          </ac:spMkLst>
        </pc:spChg>
      </pc:sldChg>
      <pc:sldChg chg="addSp delSp modSp mod modNotesTx">
        <pc:chgData name="Håkon Olsen" userId="6e4ce54e-6e38-4de0-bee0-c2e491fcc438" providerId="ADAL" clId="{B0362530-38CF-4576-AE22-7A6D24610697}" dt="2024-10-03T19:52:36.062" v="412" actId="20577"/>
        <pc:sldMkLst>
          <pc:docMk/>
          <pc:sldMk cId="918641743" sldId="271"/>
        </pc:sldMkLst>
        <pc:spChg chg="mod">
          <ac:chgData name="Håkon Olsen" userId="6e4ce54e-6e38-4de0-bee0-c2e491fcc438" providerId="ADAL" clId="{B0362530-38CF-4576-AE22-7A6D24610697}" dt="2024-10-03T19:50:06.885" v="278" actId="20577"/>
          <ac:spMkLst>
            <pc:docMk/>
            <pc:sldMk cId="918641743" sldId="271"/>
            <ac:spMk id="2" creationId="{698DF20C-0A4A-7232-8B77-899A53D99512}"/>
          </ac:spMkLst>
        </pc:spChg>
        <pc:spChg chg="add mod">
          <ac:chgData name="Håkon Olsen" userId="6e4ce54e-6e38-4de0-bee0-c2e491fcc438" providerId="ADAL" clId="{B0362530-38CF-4576-AE22-7A6D24610697}" dt="2024-10-03T19:50:42.325" v="410" actId="20577"/>
          <ac:spMkLst>
            <pc:docMk/>
            <pc:sldMk cId="918641743" sldId="271"/>
            <ac:spMk id="7" creationId="{964EEC33-ADC3-61EA-8730-2AE95FFFF13E}"/>
          </ac:spMkLst>
        </pc:spChg>
        <pc:picChg chg="add mod">
          <ac:chgData name="Håkon Olsen" userId="6e4ce54e-6e38-4de0-bee0-c2e491fcc438" providerId="ADAL" clId="{B0362530-38CF-4576-AE22-7A6D24610697}" dt="2024-10-03T19:49:56.671" v="213" actId="14100"/>
          <ac:picMkLst>
            <pc:docMk/>
            <pc:sldMk cId="918641743" sldId="271"/>
            <ac:picMk id="4" creationId="{7E5988E6-3AD5-D55C-9ADA-6BF220BCE382}"/>
          </ac:picMkLst>
        </pc:picChg>
        <pc:picChg chg="del">
          <ac:chgData name="Håkon Olsen" userId="6e4ce54e-6e38-4de0-bee0-c2e491fcc438" providerId="ADAL" clId="{B0362530-38CF-4576-AE22-7A6D24610697}" dt="2024-10-03T19:49:48.124" v="209" actId="478"/>
          <ac:picMkLst>
            <pc:docMk/>
            <pc:sldMk cId="918641743" sldId="271"/>
            <ac:picMk id="8" creationId="{60825AC2-0B42-9597-AF8B-7AD12E6D0F89}"/>
          </ac:picMkLst>
        </pc:picChg>
      </pc:sldChg>
      <pc:sldChg chg="modSp mod ord modNotesTx">
        <pc:chgData name="Håkon Olsen" userId="6e4ce54e-6e38-4de0-bee0-c2e491fcc438" providerId="ADAL" clId="{B0362530-38CF-4576-AE22-7A6D24610697}" dt="2024-10-05T15:50:48.799" v="9039"/>
        <pc:sldMkLst>
          <pc:docMk/>
          <pc:sldMk cId="149010025" sldId="272"/>
        </pc:sldMkLst>
        <pc:spChg chg="mod">
          <ac:chgData name="Håkon Olsen" userId="6e4ce54e-6e38-4de0-bee0-c2e491fcc438" providerId="ADAL" clId="{B0362530-38CF-4576-AE22-7A6D24610697}" dt="2024-10-05T14:36:50.986" v="7627" actId="20577"/>
          <ac:spMkLst>
            <pc:docMk/>
            <pc:sldMk cId="149010025" sldId="272"/>
            <ac:spMk id="5" creationId="{FDFA4D25-254D-0FE7-CC09-5A8A6896F351}"/>
          </ac:spMkLst>
        </pc:spChg>
      </pc:sldChg>
      <pc:sldChg chg="addSp modSp mod modNotesTx">
        <pc:chgData name="Håkon Olsen" userId="6e4ce54e-6e38-4de0-bee0-c2e491fcc438" providerId="ADAL" clId="{B0362530-38CF-4576-AE22-7A6D24610697}" dt="2024-10-05T13:59:43.123" v="2454" actId="20577"/>
        <pc:sldMkLst>
          <pc:docMk/>
          <pc:sldMk cId="3816406127" sldId="273"/>
        </pc:sldMkLst>
        <pc:spChg chg="mod">
          <ac:chgData name="Håkon Olsen" userId="6e4ce54e-6e38-4de0-bee0-c2e491fcc438" providerId="ADAL" clId="{B0362530-38CF-4576-AE22-7A6D24610697}" dt="2024-10-05T13:59:43.123" v="2454" actId="20577"/>
          <ac:spMkLst>
            <pc:docMk/>
            <pc:sldMk cId="3816406127" sldId="273"/>
            <ac:spMk id="2" creationId="{FF1D1CFE-2465-A92F-B6D7-BDD99D2DA13A}"/>
          </ac:spMkLst>
        </pc:spChg>
        <pc:spChg chg="mod">
          <ac:chgData name="Håkon Olsen" userId="6e4ce54e-6e38-4de0-bee0-c2e491fcc438" providerId="ADAL" clId="{B0362530-38CF-4576-AE22-7A6D24610697}" dt="2024-10-05T13:57:26.639" v="2290" actId="20577"/>
          <ac:spMkLst>
            <pc:docMk/>
            <pc:sldMk cId="3816406127" sldId="273"/>
            <ac:spMk id="5" creationId="{821A51E3-FD95-1C3C-75B9-E9D4DCC01D91}"/>
          </ac:spMkLst>
        </pc:spChg>
        <pc:picChg chg="add mod">
          <ac:chgData name="Håkon Olsen" userId="6e4ce54e-6e38-4de0-bee0-c2e491fcc438" providerId="ADAL" clId="{B0362530-38CF-4576-AE22-7A6D24610697}" dt="2024-10-05T13:58:18.953" v="2293" actId="1076"/>
          <ac:picMkLst>
            <pc:docMk/>
            <pc:sldMk cId="3816406127" sldId="273"/>
            <ac:picMk id="4" creationId="{BB92518E-8BD0-7BC0-A25C-8F6107F842D8}"/>
          </ac:picMkLst>
        </pc:picChg>
      </pc:sldChg>
      <pc:sldChg chg="del">
        <pc:chgData name="Håkon Olsen" userId="6e4ce54e-6e38-4de0-bee0-c2e491fcc438" providerId="ADAL" clId="{B0362530-38CF-4576-AE22-7A6D24610697}" dt="2024-10-05T13:49:30.983" v="1537" actId="47"/>
        <pc:sldMkLst>
          <pc:docMk/>
          <pc:sldMk cId="640835265" sldId="274"/>
        </pc:sldMkLst>
      </pc:sldChg>
      <pc:sldChg chg="del">
        <pc:chgData name="Håkon Olsen" userId="6e4ce54e-6e38-4de0-bee0-c2e491fcc438" providerId="ADAL" clId="{B0362530-38CF-4576-AE22-7A6D24610697}" dt="2024-10-05T13:49:30.983" v="1537" actId="47"/>
        <pc:sldMkLst>
          <pc:docMk/>
          <pc:sldMk cId="3096102285" sldId="275"/>
        </pc:sldMkLst>
      </pc:sldChg>
      <pc:sldChg chg="del">
        <pc:chgData name="Håkon Olsen" userId="6e4ce54e-6e38-4de0-bee0-c2e491fcc438" providerId="ADAL" clId="{B0362530-38CF-4576-AE22-7A6D24610697}" dt="2024-10-05T15:40:21.924" v="8300" actId="47"/>
        <pc:sldMkLst>
          <pc:docMk/>
          <pc:sldMk cId="2283588886" sldId="283"/>
        </pc:sldMkLst>
      </pc:sldChg>
      <pc:sldChg chg="del">
        <pc:chgData name="Håkon Olsen" userId="6e4ce54e-6e38-4de0-bee0-c2e491fcc438" providerId="ADAL" clId="{B0362530-38CF-4576-AE22-7A6D24610697}" dt="2024-10-05T15:40:21.924" v="8300" actId="47"/>
        <pc:sldMkLst>
          <pc:docMk/>
          <pc:sldMk cId="2811177536" sldId="284"/>
        </pc:sldMkLst>
      </pc:sldChg>
      <pc:sldChg chg="del">
        <pc:chgData name="Håkon Olsen" userId="6e4ce54e-6e38-4de0-bee0-c2e491fcc438" providerId="ADAL" clId="{B0362530-38CF-4576-AE22-7A6D24610697}" dt="2024-10-05T15:40:21.924" v="8300" actId="47"/>
        <pc:sldMkLst>
          <pc:docMk/>
          <pc:sldMk cId="2914038452" sldId="285"/>
        </pc:sldMkLst>
      </pc:sldChg>
      <pc:sldChg chg="del">
        <pc:chgData name="Håkon Olsen" userId="6e4ce54e-6e38-4de0-bee0-c2e491fcc438" providerId="ADAL" clId="{B0362530-38CF-4576-AE22-7A6D24610697}" dt="2024-10-05T15:40:21.924" v="8300" actId="47"/>
        <pc:sldMkLst>
          <pc:docMk/>
          <pc:sldMk cId="465178661" sldId="286"/>
        </pc:sldMkLst>
      </pc:sldChg>
      <pc:sldChg chg="del">
        <pc:chgData name="Håkon Olsen" userId="6e4ce54e-6e38-4de0-bee0-c2e491fcc438" providerId="ADAL" clId="{B0362530-38CF-4576-AE22-7A6D24610697}" dt="2024-10-05T15:40:21.924" v="8300" actId="47"/>
        <pc:sldMkLst>
          <pc:docMk/>
          <pc:sldMk cId="101707809" sldId="287"/>
        </pc:sldMkLst>
      </pc:sldChg>
      <pc:sldChg chg="modSp mod">
        <pc:chgData name="Håkon Olsen" userId="6e4ce54e-6e38-4de0-bee0-c2e491fcc438" providerId="ADAL" clId="{B0362530-38CF-4576-AE22-7A6D24610697}" dt="2024-10-05T15:41:38.405" v="8506" actId="20577"/>
        <pc:sldMkLst>
          <pc:docMk/>
          <pc:sldMk cId="326137191" sldId="288"/>
        </pc:sldMkLst>
        <pc:spChg chg="mod">
          <ac:chgData name="Håkon Olsen" userId="6e4ce54e-6e38-4de0-bee0-c2e491fcc438" providerId="ADAL" clId="{B0362530-38CF-4576-AE22-7A6D24610697}" dt="2024-10-05T15:41:38.405" v="8506" actId="20577"/>
          <ac:spMkLst>
            <pc:docMk/>
            <pc:sldMk cId="326137191" sldId="288"/>
            <ac:spMk id="3" creationId="{650030B5-50C1-0B6A-CACD-34E035DC50F7}"/>
          </ac:spMkLst>
        </pc:spChg>
        <pc:picChg chg="mod">
          <ac:chgData name="Håkon Olsen" userId="6e4ce54e-6e38-4de0-bee0-c2e491fcc438" providerId="ADAL" clId="{B0362530-38CF-4576-AE22-7A6D24610697}" dt="2024-10-05T15:41:26.943" v="8486" actId="1076"/>
          <ac:picMkLst>
            <pc:docMk/>
            <pc:sldMk cId="326137191" sldId="288"/>
            <ac:picMk id="4" creationId="{8E245A1F-7B91-6550-C403-25D8E75FD845}"/>
          </ac:picMkLst>
        </pc:picChg>
      </pc:sldChg>
      <pc:sldChg chg="del">
        <pc:chgData name="Håkon Olsen" userId="6e4ce54e-6e38-4de0-bee0-c2e491fcc438" providerId="ADAL" clId="{B0362530-38CF-4576-AE22-7A6D24610697}" dt="2024-10-05T15:45:59.491" v="8526" actId="47"/>
        <pc:sldMkLst>
          <pc:docMk/>
          <pc:sldMk cId="4046924386" sldId="290"/>
        </pc:sldMkLst>
      </pc:sldChg>
      <pc:sldChg chg="del">
        <pc:chgData name="Håkon Olsen" userId="6e4ce54e-6e38-4de0-bee0-c2e491fcc438" providerId="ADAL" clId="{B0362530-38CF-4576-AE22-7A6D24610697}" dt="2024-10-05T15:45:59.491" v="8526" actId="47"/>
        <pc:sldMkLst>
          <pc:docMk/>
          <pc:sldMk cId="1333281522" sldId="291"/>
        </pc:sldMkLst>
      </pc:sldChg>
      <pc:sldChg chg="del">
        <pc:chgData name="Håkon Olsen" userId="6e4ce54e-6e38-4de0-bee0-c2e491fcc438" providerId="ADAL" clId="{B0362530-38CF-4576-AE22-7A6D24610697}" dt="2024-10-05T15:45:59.491" v="8526" actId="47"/>
        <pc:sldMkLst>
          <pc:docMk/>
          <pc:sldMk cId="2202787707" sldId="292"/>
        </pc:sldMkLst>
      </pc:sldChg>
      <pc:sldChg chg="del">
        <pc:chgData name="Håkon Olsen" userId="6e4ce54e-6e38-4de0-bee0-c2e491fcc438" providerId="ADAL" clId="{B0362530-38CF-4576-AE22-7A6D24610697}" dt="2024-10-05T15:45:59.491" v="8526" actId="47"/>
        <pc:sldMkLst>
          <pc:docMk/>
          <pc:sldMk cId="2981832386" sldId="293"/>
        </pc:sldMkLst>
      </pc:sldChg>
      <pc:sldChg chg="addSp delSp modSp mod modClrScheme chgLayout modNotesTx">
        <pc:chgData name="Håkon Olsen" userId="6e4ce54e-6e38-4de0-bee0-c2e491fcc438" providerId="ADAL" clId="{B0362530-38CF-4576-AE22-7A6D24610697}" dt="2024-10-03T19:56:48.409" v="606" actId="20577"/>
        <pc:sldMkLst>
          <pc:docMk/>
          <pc:sldMk cId="2888182501" sldId="297"/>
        </pc:sldMkLst>
        <pc:spChg chg="del">
          <ac:chgData name="Håkon Olsen" userId="6e4ce54e-6e38-4de0-bee0-c2e491fcc438" providerId="ADAL" clId="{B0362530-38CF-4576-AE22-7A6D24610697}" dt="2024-10-03T19:55:55.920" v="423" actId="478"/>
          <ac:spMkLst>
            <pc:docMk/>
            <pc:sldMk cId="2888182501" sldId="297"/>
            <ac:spMk id="2" creationId="{698DF20C-0A4A-7232-8B77-899A53D99512}"/>
          </ac:spMkLst>
        </pc:spChg>
        <pc:spChg chg="add del mod">
          <ac:chgData name="Håkon Olsen" userId="6e4ce54e-6e38-4de0-bee0-c2e491fcc438" providerId="ADAL" clId="{B0362530-38CF-4576-AE22-7A6D24610697}" dt="2024-10-03T19:55:48.397" v="420" actId="478"/>
          <ac:spMkLst>
            <pc:docMk/>
            <pc:sldMk cId="2888182501" sldId="297"/>
            <ac:spMk id="4" creationId="{29C47431-5D9C-659B-5490-AE96970A6130}"/>
          </ac:spMkLst>
        </pc:spChg>
        <pc:spChg chg="mod">
          <ac:chgData name="Håkon Olsen" userId="6e4ce54e-6e38-4de0-bee0-c2e491fcc438" providerId="ADAL" clId="{B0362530-38CF-4576-AE22-7A6D24610697}" dt="2024-10-03T19:56:29.979" v="502" actId="26606"/>
          <ac:spMkLst>
            <pc:docMk/>
            <pc:sldMk cId="2888182501" sldId="297"/>
            <ac:spMk id="6" creationId="{B858147A-F2FE-F278-CEF7-F31EB9335389}"/>
          </ac:spMkLst>
        </pc:spChg>
        <pc:picChg chg="del">
          <ac:chgData name="Håkon Olsen" userId="6e4ce54e-6e38-4de0-bee0-c2e491fcc438" providerId="ADAL" clId="{B0362530-38CF-4576-AE22-7A6D24610697}" dt="2024-10-03T19:55:37.610" v="414" actId="478"/>
          <ac:picMkLst>
            <pc:docMk/>
            <pc:sldMk cId="2888182501" sldId="297"/>
            <ac:picMk id="5" creationId="{147F864E-4A2E-E262-0129-490472748D6E}"/>
          </ac:picMkLst>
        </pc:picChg>
        <pc:picChg chg="del">
          <ac:chgData name="Håkon Olsen" userId="6e4ce54e-6e38-4de0-bee0-c2e491fcc438" providerId="ADAL" clId="{B0362530-38CF-4576-AE22-7A6D24610697}" dt="2024-10-03T19:55:35.300" v="413" actId="478"/>
          <ac:picMkLst>
            <pc:docMk/>
            <pc:sldMk cId="2888182501" sldId="297"/>
            <ac:picMk id="8" creationId="{60825AC2-0B42-9597-AF8B-7AD12E6D0F89}"/>
          </ac:picMkLst>
        </pc:picChg>
        <pc:picChg chg="add mod">
          <ac:chgData name="Håkon Olsen" userId="6e4ce54e-6e38-4de0-bee0-c2e491fcc438" providerId="ADAL" clId="{B0362530-38CF-4576-AE22-7A6D24610697}" dt="2024-10-03T19:56:29.979" v="502" actId="26606"/>
          <ac:picMkLst>
            <pc:docMk/>
            <pc:sldMk cId="2888182501" sldId="297"/>
            <ac:picMk id="9" creationId="{9D62E650-69E3-15EF-B000-455F332FCBF4}"/>
          </ac:picMkLst>
        </pc:picChg>
      </pc:sldChg>
      <pc:sldChg chg="del">
        <pc:chgData name="Håkon Olsen" userId="6e4ce54e-6e38-4de0-bee0-c2e491fcc438" providerId="ADAL" clId="{B0362530-38CF-4576-AE22-7A6D24610697}" dt="2024-10-05T13:49:30.983" v="1537" actId="47"/>
        <pc:sldMkLst>
          <pc:docMk/>
          <pc:sldMk cId="2814094925" sldId="298"/>
        </pc:sldMkLst>
      </pc:sldChg>
      <pc:sldChg chg="del">
        <pc:chgData name="Håkon Olsen" userId="6e4ce54e-6e38-4de0-bee0-c2e491fcc438" providerId="ADAL" clId="{B0362530-38CF-4576-AE22-7A6D24610697}" dt="2024-10-05T13:49:30.983" v="1537" actId="47"/>
        <pc:sldMkLst>
          <pc:docMk/>
          <pc:sldMk cId="4017022012" sldId="299"/>
        </pc:sldMkLst>
      </pc:sldChg>
      <pc:sldChg chg="del">
        <pc:chgData name="Håkon Olsen" userId="6e4ce54e-6e38-4de0-bee0-c2e491fcc438" providerId="ADAL" clId="{B0362530-38CF-4576-AE22-7A6D24610697}" dt="2024-10-05T13:49:30.983" v="1537" actId="47"/>
        <pc:sldMkLst>
          <pc:docMk/>
          <pc:sldMk cId="2444823750" sldId="300"/>
        </pc:sldMkLst>
      </pc:sldChg>
      <pc:sldChg chg="del">
        <pc:chgData name="Håkon Olsen" userId="6e4ce54e-6e38-4de0-bee0-c2e491fcc438" providerId="ADAL" clId="{B0362530-38CF-4576-AE22-7A6D24610697}" dt="2024-10-05T13:49:30.983" v="1537" actId="47"/>
        <pc:sldMkLst>
          <pc:docMk/>
          <pc:sldMk cId="3014697714" sldId="301"/>
        </pc:sldMkLst>
      </pc:sldChg>
      <pc:sldChg chg="del">
        <pc:chgData name="Håkon Olsen" userId="6e4ce54e-6e38-4de0-bee0-c2e491fcc438" providerId="ADAL" clId="{B0362530-38CF-4576-AE22-7A6D24610697}" dt="2024-10-05T13:49:30.983" v="1537" actId="47"/>
        <pc:sldMkLst>
          <pc:docMk/>
          <pc:sldMk cId="1336134907" sldId="302"/>
        </pc:sldMkLst>
      </pc:sldChg>
      <pc:sldChg chg="modSp mod ord">
        <pc:chgData name="Håkon Olsen" userId="6e4ce54e-6e38-4de0-bee0-c2e491fcc438" providerId="ADAL" clId="{B0362530-38CF-4576-AE22-7A6D24610697}" dt="2024-10-05T13:59:21.676" v="2439" actId="20577"/>
        <pc:sldMkLst>
          <pc:docMk/>
          <pc:sldMk cId="1972427541" sldId="304"/>
        </pc:sldMkLst>
        <pc:spChg chg="mod">
          <ac:chgData name="Håkon Olsen" userId="6e4ce54e-6e38-4de0-bee0-c2e491fcc438" providerId="ADAL" clId="{B0362530-38CF-4576-AE22-7A6D24610697}" dt="2024-10-05T13:59:21.676" v="2439" actId="20577"/>
          <ac:spMkLst>
            <pc:docMk/>
            <pc:sldMk cId="1972427541" sldId="304"/>
            <ac:spMk id="6" creationId="{CB1D04B1-461C-1C45-309C-D5EF80C7F976}"/>
          </ac:spMkLst>
        </pc:spChg>
      </pc:sldChg>
      <pc:sldChg chg="del">
        <pc:chgData name="Håkon Olsen" userId="6e4ce54e-6e38-4de0-bee0-c2e491fcc438" providerId="ADAL" clId="{B0362530-38CF-4576-AE22-7A6D24610697}" dt="2024-10-05T13:49:30.983" v="1537" actId="47"/>
        <pc:sldMkLst>
          <pc:docMk/>
          <pc:sldMk cId="453935661" sldId="305"/>
        </pc:sldMkLst>
      </pc:sldChg>
      <pc:sldChg chg="del">
        <pc:chgData name="Håkon Olsen" userId="6e4ce54e-6e38-4de0-bee0-c2e491fcc438" providerId="ADAL" clId="{B0362530-38CF-4576-AE22-7A6D24610697}" dt="2024-10-05T13:49:30.983" v="1537" actId="47"/>
        <pc:sldMkLst>
          <pc:docMk/>
          <pc:sldMk cId="2366434539" sldId="306"/>
        </pc:sldMkLst>
      </pc:sldChg>
      <pc:sldChg chg="del">
        <pc:chgData name="Håkon Olsen" userId="6e4ce54e-6e38-4de0-bee0-c2e491fcc438" providerId="ADAL" clId="{B0362530-38CF-4576-AE22-7A6D24610697}" dt="2024-10-05T13:49:30.983" v="1537" actId="47"/>
        <pc:sldMkLst>
          <pc:docMk/>
          <pc:sldMk cId="2161189541" sldId="307"/>
        </pc:sldMkLst>
      </pc:sldChg>
      <pc:sldChg chg="del">
        <pc:chgData name="Håkon Olsen" userId="6e4ce54e-6e38-4de0-bee0-c2e491fcc438" providerId="ADAL" clId="{B0362530-38CF-4576-AE22-7A6D24610697}" dt="2024-10-05T13:49:30.983" v="1537" actId="47"/>
        <pc:sldMkLst>
          <pc:docMk/>
          <pc:sldMk cId="454607004" sldId="308"/>
        </pc:sldMkLst>
      </pc:sldChg>
      <pc:sldChg chg="del">
        <pc:chgData name="Håkon Olsen" userId="6e4ce54e-6e38-4de0-bee0-c2e491fcc438" providerId="ADAL" clId="{B0362530-38CF-4576-AE22-7A6D24610697}" dt="2024-10-05T13:49:30.983" v="1537" actId="47"/>
        <pc:sldMkLst>
          <pc:docMk/>
          <pc:sldMk cId="1585482752" sldId="309"/>
        </pc:sldMkLst>
      </pc:sldChg>
      <pc:sldChg chg="del">
        <pc:chgData name="Håkon Olsen" userId="6e4ce54e-6e38-4de0-bee0-c2e491fcc438" providerId="ADAL" clId="{B0362530-38CF-4576-AE22-7A6D24610697}" dt="2024-10-05T15:45:59.491" v="8526" actId="47"/>
        <pc:sldMkLst>
          <pc:docMk/>
          <pc:sldMk cId="1122024571" sldId="310"/>
        </pc:sldMkLst>
      </pc:sldChg>
      <pc:sldChg chg="del">
        <pc:chgData name="Håkon Olsen" userId="6e4ce54e-6e38-4de0-bee0-c2e491fcc438" providerId="ADAL" clId="{B0362530-38CF-4576-AE22-7A6D24610697}" dt="2024-10-05T15:45:59.491" v="8526" actId="47"/>
        <pc:sldMkLst>
          <pc:docMk/>
          <pc:sldMk cId="837862478" sldId="311"/>
        </pc:sldMkLst>
      </pc:sldChg>
      <pc:sldChg chg="del">
        <pc:chgData name="Håkon Olsen" userId="6e4ce54e-6e38-4de0-bee0-c2e491fcc438" providerId="ADAL" clId="{B0362530-38CF-4576-AE22-7A6D24610697}" dt="2024-10-05T15:51:33.596" v="9071" actId="47"/>
        <pc:sldMkLst>
          <pc:docMk/>
          <pc:sldMk cId="1453392772" sldId="674"/>
        </pc:sldMkLst>
      </pc:sldChg>
      <pc:sldChg chg="addSp delSp modSp new mod modClrScheme chgLayout">
        <pc:chgData name="Håkon Olsen" userId="6e4ce54e-6e38-4de0-bee0-c2e491fcc438" providerId="ADAL" clId="{B0362530-38CF-4576-AE22-7A6D24610697}" dt="2024-10-05T15:47:03.913" v="8610" actId="403"/>
        <pc:sldMkLst>
          <pc:docMk/>
          <pc:sldMk cId="2866585428" sldId="676"/>
        </pc:sldMkLst>
        <pc:spChg chg="del">
          <ac:chgData name="Håkon Olsen" userId="6e4ce54e-6e38-4de0-bee0-c2e491fcc438" providerId="ADAL" clId="{B0362530-38CF-4576-AE22-7A6D24610697}" dt="2024-10-05T13:46:58.620" v="1437" actId="700"/>
          <ac:spMkLst>
            <pc:docMk/>
            <pc:sldMk cId="2866585428" sldId="676"/>
            <ac:spMk id="2" creationId="{DBB41C74-3DB7-27E6-8A48-EE1B6732EBC4}"/>
          </ac:spMkLst>
        </pc:spChg>
        <pc:spChg chg="del mod ord">
          <ac:chgData name="Håkon Olsen" userId="6e4ce54e-6e38-4de0-bee0-c2e491fcc438" providerId="ADAL" clId="{B0362530-38CF-4576-AE22-7A6D24610697}" dt="2024-10-05T13:46:58.620" v="1437" actId="700"/>
          <ac:spMkLst>
            <pc:docMk/>
            <pc:sldMk cId="2866585428" sldId="676"/>
            <ac:spMk id="3" creationId="{F6F08229-110B-20B9-CE48-E97EC51926DD}"/>
          </ac:spMkLst>
        </pc:spChg>
        <pc:spChg chg="del">
          <ac:chgData name="Håkon Olsen" userId="6e4ce54e-6e38-4de0-bee0-c2e491fcc438" providerId="ADAL" clId="{B0362530-38CF-4576-AE22-7A6D24610697}" dt="2024-10-05T13:46:58.620" v="1437" actId="700"/>
          <ac:spMkLst>
            <pc:docMk/>
            <pc:sldMk cId="2866585428" sldId="676"/>
            <ac:spMk id="4" creationId="{2D9417E2-860D-F442-0E4A-DF1792BFB1B2}"/>
          </ac:spMkLst>
        </pc:spChg>
        <pc:spChg chg="del">
          <ac:chgData name="Håkon Olsen" userId="6e4ce54e-6e38-4de0-bee0-c2e491fcc438" providerId="ADAL" clId="{B0362530-38CF-4576-AE22-7A6D24610697}" dt="2024-10-05T13:46:58.620" v="1437" actId="700"/>
          <ac:spMkLst>
            <pc:docMk/>
            <pc:sldMk cId="2866585428" sldId="676"/>
            <ac:spMk id="5" creationId="{EA371268-1C74-9231-F0C0-100737B4CF6D}"/>
          </ac:spMkLst>
        </pc:spChg>
        <pc:spChg chg="del mod ord">
          <ac:chgData name="Håkon Olsen" userId="6e4ce54e-6e38-4de0-bee0-c2e491fcc438" providerId="ADAL" clId="{B0362530-38CF-4576-AE22-7A6D24610697}" dt="2024-10-05T13:46:58.620" v="1437" actId="700"/>
          <ac:spMkLst>
            <pc:docMk/>
            <pc:sldMk cId="2866585428" sldId="676"/>
            <ac:spMk id="6" creationId="{EADB50CE-79C8-F4B8-E328-89EF8D5C7A83}"/>
          </ac:spMkLst>
        </pc:spChg>
        <pc:spChg chg="add mod ord">
          <ac:chgData name="Håkon Olsen" userId="6e4ce54e-6e38-4de0-bee0-c2e491fcc438" providerId="ADAL" clId="{B0362530-38CF-4576-AE22-7A6D24610697}" dt="2024-10-05T15:45:37.769" v="8525" actId="26606"/>
          <ac:spMkLst>
            <pc:docMk/>
            <pc:sldMk cId="2866585428" sldId="676"/>
            <ac:spMk id="7" creationId="{7315CC45-9F92-659B-4503-BBDA037FEA4C}"/>
          </ac:spMkLst>
        </pc:spChg>
        <pc:spChg chg="add mod ord">
          <ac:chgData name="Håkon Olsen" userId="6e4ce54e-6e38-4de0-bee0-c2e491fcc438" providerId="ADAL" clId="{B0362530-38CF-4576-AE22-7A6D24610697}" dt="2024-10-05T15:47:03.913" v="8610" actId="403"/>
          <ac:spMkLst>
            <pc:docMk/>
            <pc:sldMk cId="2866585428" sldId="676"/>
            <ac:spMk id="8" creationId="{0E622062-46F7-B725-8365-FF6755F9B407}"/>
          </ac:spMkLst>
        </pc:spChg>
        <pc:picChg chg="add del mod">
          <ac:chgData name="Håkon Olsen" userId="6e4ce54e-6e38-4de0-bee0-c2e491fcc438" providerId="ADAL" clId="{B0362530-38CF-4576-AE22-7A6D24610697}" dt="2024-10-05T15:44:41.599" v="8521" actId="478"/>
          <ac:picMkLst>
            <pc:docMk/>
            <pc:sldMk cId="2866585428" sldId="676"/>
            <ac:picMk id="10" creationId="{D083FBEC-AEB4-5573-D318-7A7D180234D3}"/>
          </ac:picMkLst>
        </pc:picChg>
        <pc:picChg chg="add mod ord">
          <ac:chgData name="Håkon Olsen" userId="6e4ce54e-6e38-4de0-bee0-c2e491fcc438" providerId="ADAL" clId="{B0362530-38CF-4576-AE22-7A6D24610697}" dt="2024-10-05T15:45:37.769" v="8525" actId="26606"/>
          <ac:picMkLst>
            <pc:docMk/>
            <pc:sldMk cId="2866585428" sldId="676"/>
            <ac:picMk id="12" creationId="{84106DB5-2E3D-AEA8-6FA8-B04CC54D37BB}"/>
          </ac:picMkLst>
        </pc:picChg>
      </pc:sldChg>
      <pc:sldChg chg="addSp delSp modSp new mod modClrScheme chgLayout">
        <pc:chgData name="Håkon Olsen" userId="6e4ce54e-6e38-4de0-bee0-c2e491fcc438" providerId="ADAL" clId="{B0362530-38CF-4576-AE22-7A6D24610697}" dt="2024-10-05T15:50:30.409" v="9037" actId="1076"/>
        <pc:sldMkLst>
          <pc:docMk/>
          <pc:sldMk cId="3626817776" sldId="677"/>
        </pc:sldMkLst>
        <pc:spChg chg="del">
          <ac:chgData name="Håkon Olsen" userId="6e4ce54e-6e38-4de0-bee0-c2e491fcc438" providerId="ADAL" clId="{B0362530-38CF-4576-AE22-7A6D24610697}" dt="2024-10-05T13:51:10.106" v="1733" actId="700"/>
          <ac:spMkLst>
            <pc:docMk/>
            <pc:sldMk cId="3626817776" sldId="677"/>
            <ac:spMk id="2" creationId="{C43C7E04-E195-5433-9EE7-CC6318FB3797}"/>
          </ac:spMkLst>
        </pc:spChg>
        <pc:spChg chg="del mod ord">
          <ac:chgData name="Håkon Olsen" userId="6e4ce54e-6e38-4de0-bee0-c2e491fcc438" providerId="ADAL" clId="{B0362530-38CF-4576-AE22-7A6D24610697}" dt="2024-10-05T13:51:10.106" v="1733" actId="700"/>
          <ac:spMkLst>
            <pc:docMk/>
            <pc:sldMk cId="3626817776" sldId="677"/>
            <ac:spMk id="3" creationId="{70F4921E-874F-CADB-930E-98B51FD2554D}"/>
          </ac:spMkLst>
        </pc:spChg>
        <pc:spChg chg="del">
          <ac:chgData name="Håkon Olsen" userId="6e4ce54e-6e38-4de0-bee0-c2e491fcc438" providerId="ADAL" clId="{B0362530-38CF-4576-AE22-7A6D24610697}" dt="2024-10-05T13:51:10.106" v="1733" actId="700"/>
          <ac:spMkLst>
            <pc:docMk/>
            <pc:sldMk cId="3626817776" sldId="677"/>
            <ac:spMk id="4" creationId="{EA8CCCD2-AABA-F851-B8BF-96BDA430988E}"/>
          </ac:spMkLst>
        </pc:spChg>
        <pc:spChg chg="del">
          <ac:chgData name="Håkon Olsen" userId="6e4ce54e-6e38-4de0-bee0-c2e491fcc438" providerId="ADAL" clId="{B0362530-38CF-4576-AE22-7A6D24610697}" dt="2024-10-05T13:51:10.106" v="1733" actId="700"/>
          <ac:spMkLst>
            <pc:docMk/>
            <pc:sldMk cId="3626817776" sldId="677"/>
            <ac:spMk id="5" creationId="{729AD137-6AC1-A73B-410E-557582CB0E6E}"/>
          </ac:spMkLst>
        </pc:spChg>
        <pc:spChg chg="del mod ord">
          <ac:chgData name="Håkon Olsen" userId="6e4ce54e-6e38-4de0-bee0-c2e491fcc438" providerId="ADAL" clId="{B0362530-38CF-4576-AE22-7A6D24610697}" dt="2024-10-05T13:51:10.106" v="1733" actId="700"/>
          <ac:spMkLst>
            <pc:docMk/>
            <pc:sldMk cId="3626817776" sldId="677"/>
            <ac:spMk id="6" creationId="{7D476FCD-D161-92FF-40A7-04E825546BF8}"/>
          </ac:spMkLst>
        </pc:spChg>
        <pc:spChg chg="add mod ord">
          <ac:chgData name="Håkon Olsen" userId="6e4ce54e-6e38-4de0-bee0-c2e491fcc438" providerId="ADAL" clId="{B0362530-38CF-4576-AE22-7A6D24610697}" dt="2024-10-05T13:51:14.363" v="1750" actId="20577"/>
          <ac:spMkLst>
            <pc:docMk/>
            <pc:sldMk cId="3626817776" sldId="677"/>
            <ac:spMk id="7" creationId="{B2DE5029-7696-2AA6-441F-5DF075EB6ECA}"/>
          </ac:spMkLst>
        </pc:spChg>
        <pc:spChg chg="add del mod ord">
          <ac:chgData name="Håkon Olsen" userId="6e4ce54e-6e38-4de0-bee0-c2e491fcc438" providerId="ADAL" clId="{B0362530-38CF-4576-AE22-7A6D24610697}" dt="2024-10-05T13:51:18.551" v="1751" actId="478"/>
          <ac:spMkLst>
            <pc:docMk/>
            <pc:sldMk cId="3626817776" sldId="677"/>
            <ac:spMk id="8" creationId="{22A3CB48-A1BB-D107-1757-EE482BADD0D2}"/>
          </ac:spMkLst>
        </pc:spChg>
        <pc:spChg chg="add mod">
          <ac:chgData name="Håkon Olsen" userId="6e4ce54e-6e38-4de0-bee0-c2e491fcc438" providerId="ADAL" clId="{B0362530-38CF-4576-AE22-7A6D24610697}" dt="2024-10-05T13:51:30.873" v="1760" actId="20577"/>
          <ac:spMkLst>
            <pc:docMk/>
            <pc:sldMk cId="3626817776" sldId="677"/>
            <ac:spMk id="9" creationId="{0555EED1-4C77-A774-8AE3-D9D5DBF10CF0}"/>
          </ac:spMkLst>
        </pc:spChg>
        <pc:spChg chg="add mod">
          <ac:chgData name="Håkon Olsen" userId="6e4ce54e-6e38-4de0-bee0-c2e491fcc438" providerId="ADAL" clId="{B0362530-38CF-4576-AE22-7A6D24610697}" dt="2024-10-05T15:47:59.174" v="8632" actId="14100"/>
          <ac:spMkLst>
            <pc:docMk/>
            <pc:sldMk cId="3626817776" sldId="677"/>
            <ac:spMk id="10" creationId="{B0F57B0D-E7CA-6A9D-88C5-E522BE780AFA}"/>
          </ac:spMkLst>
        </pc:spChg>
        <pc:spChg chg="add mod">
          <ac:chgData name="Håkon Olsen" userId="6e4ce54e-6e38-4de0-bee0-c2e491fcc438" providerId="ADAL" clId="{B0362530-38CF-4576-AE22-7A6D24610697}" dt="2024-10-05T15:47:27.463" v="8611" actId="1076"/>
          <ac:spMkLst>
            <pc:docMk/>
            <pc:sldMk cId="3626817776" sldId="677"/>
            <ac:spMk id="11" creationId="{560216D9-FBED-AF2C-AEB4-6EE219D343C6}"/>
          </ac:spMkLst>
        </pc:spChg>
        <pc:spChg chg="add mod">
          <ac:chgData name="Håkon Olsen" userId="6e4ce54e-6e38-4de0-bee0-c2e491fcc438" providerId="ADAL" clId="{B0362530-38CF-4576-AE22-7A6D24610697}" dt="2024-10-05T15:47:31.678" v="8612" actId="1076"/>
          <ac:spMkLst>
            <pc:docMk/>
            <pc:sldMk cId="3626817776" sldId="677"/>
            <ac:spMk id="12" creationId="{10BBBACC-62EC-C442-8A57-CB5939A2616F}"/>
          </ac:spMkLst>
        </pc:spChg>
        <pc:spChg chg="add mod">
          <ac:chgData name="Håkon Olsen" userId="6e4ce54e-6e38-4de0-bee0-c2e491fcc438" providerId="ADAL" clId="{B0362530-38CF-4576-AE22-7A6D24610697}" dt="2024-10-05T13:55:00.805" v="1853" actId="13822"/>
          <ac:spMkLst>
            <pc:docMk/>
            <pc:sldMk cId="3626817776" sldId="677"/>
            <ac:spMk id="13" creationId="{D9159890-F6FC-4896-51B8-7F11CA29F6CB}"/>
          </ac:spMkLst>
        </pc:spChg>
        <pc:spChg chg="add mod">
          <ac:chgData name="Håkon Olsen" userId="6e4ce54e-6e38-4de0-bee0-c2e491fcc438" providerId="ADAL" clId="{B0362530-38CF-4576-AE22-7A6D24610697}" dt="2024-10-05T13:55:00.805" v="1853" actId="13822"/>
          <ac:spMkLst>
            <pc:docMk/>
            <pc:sldMk cId="3626817776" sldId="677"/>
            <ac:spMk id="24" creationId="{0958652B-CCCE-FB29-B17C-699171F1FF60}"/>
          </ac:spMkLst>
        </pc:spChg>
        <pc:spChg chg="add mod">
          <ac:chgData name="Håkon Olsen" userId="6e4ce54e-6e38-4de0-bee0-c2e491fcc438" providerId="ADAL" clId="{B0362530-38CF-4576-AE22-7A6D24610697}" dt="2024-10-05T13:55:00.805" v="1853" actId="13822"/>
          <ac:spMkLst>
            <pc:docMk/>
            <pc:sldMk cId="3626817776" sldId="677"/>
            <ac:spMk id="25" creationId="{989669A2-AE24-779F-FDB7-FDCEAB0CB0BB}"/>
          </ac:spMkLst>
        </pc:spChg>
        <pc:spChg chg="add mod">
          <ac:chgData name="Håkon Olsen" userId="6e4ce54e-6e38-4de0-bee0-c2e491fcc438" providerId="ADAL" clId="{B0362530-38CF-4576-AE22-7A6D24610697}" dt="2024-10-05T15:47:45.721" v="8630" actId="20577"/>
          <ac:spMkLst>
            <pc:docMk/>
            <pc:sldMk cId="3626817776" sldId="677"/>
            <ac:spMk id="30" creationId="{44D49BDA-B25A-D8DF-132B-C463972D6FF6}"/>
          </ac:spMkLst>
        </pc:spChg>
        <pc:spChg chg="add mod">
          <ac:chgData name="Håkon Olsen" userId="6e4ce54e-6e38-4de0-bee0-c2e491fcc438" providerId="ADAL" clId="{B0362530-38CF-4576-AE22-7A6D24610697}" dt="2024-10-05T14:19:22.611" v="5059" actId="1035"/>
          <ac:spMkLst>
            <pc:docMk/>
            <pc:sldMk cId="3626817776" sldId="677"/>
            <ac:spMk id="33" creationId="{30C0A310-A7A6-994F-C377-F8740615D0E7}"/>
          </ac:spMkLst>
        </pc:spChg>
        <pc:spChg chg="add mod">
          <ac:chgData name="Håkon Olsen" userId="6e4ce54e-6e38-4de0-bee0-c2e491fcc438" providerId="ADAL" clId="{B0362530-38CF-4576-AE22-7A6D24610697}" dt="2024-10-05T15:50:30.409" v="9037" actId="1076"/>
          <ac:spMkLst>
            <pc:docMk/>
            <pc:sldMk cId="3626817776" sldId="677"/>
            <ac:spMk id="38" creationId="{4D2BE939-2C73-A6C8-2B75-C081374C009A}"/>
          </ac:spMkLst>
        </pc:spChg>
        <pc:cxnChg chg="add mod">
          <ac:chgData name="Håkon Olsen" userId="6e4ce54e-6e38-4de0-bee0-c2e491fcc438" providerId="ADAL" clId="{B0362530-38CF-4576-AE22-7A6D24610697}" dt="2024-10-05T15:47:31.678" v="8612" actId="1076"/>
          <ac:cxnSpMkLst>
            <pc:docMk/>
            <pc:sldMk cId="3626817776" sldId="677"/>
            <ac:cxnSpMk id="15" creationId="{F2D8289E-4CD6-CC05-35B4-85896B00D22F}"/>
          </ac:cxnSpMkLst>
        </pc:cxnChg>
        <pc:cxnChg chg="add">
          <ac:chgData name="Håkon Olsen" userId="6e4ce54e-6e38-4de0-bee0-c2e491fcc438" providerId="ADAL" clId="{B0362530-38CF-4576-AE22-7A6D24610697}" dt="2024-10-05T13:53:00.694" v="1820" actId="11529"/>
          <ac:cxnSpMkLst>
            <pc:docMk/>
            <pc:sldMk cId="3626817776" sldId="677"/>
            <ac:cxnSpMk id="17" creationId="{F56DF133-FA52-6272-90C3-AB29AA0EE072}"/>
          </ac:cxnSpMkLst>
        </pc:cxnChg>
        <pc:cxnChg chg="add mod">
          <ac:chgData name="Håkon Olsen" userId="6e4ce54e-6e38-4de0-bee0-c2e491fcc438" providerId="ADAL" clId="{B0362530-38CF-4576-AE22-7A6D24610697}" dt="2024-10-05T15:48:08.909" v="8633" actId="14100"/>
          <ac:cxnSpMkLst>
            <pc:docMk/>
            <pc:sldMk cId="3626817776" sldId="677"/>
            <ac:cxnSpMk id="19" creationId="{CDCB6215-BEE5-166F-B3B0-B3C4A3D5AF78}"/>
          </ac:cxnSpMkLst>
        </pc:cxnChg>
        <pc:cxnChg chg="add mod">
          <ac:chgData name="Håkon Olsen" userId="6e4ce54e-6e38-4de0-bee0-c2e491fcc438" providerId="ADAL" clId="{B0362530-38CF-4576-AE22-7A6D24610697}" dt="2024-10-05T15:47:59.174" v="8632" actId="14100"/>
          <ac:cxnSpMkLst>
            <pc:docMk/>
            <pc:sldMk cId="3626817776" sldId="677"/>
            <ac:cxnSpMk id="21" creationId="{432AF2AE-F348-3425-719A-116CDC54055D}"/>
          </ac:cxnSpMkLst>
        </pc:cxnChg>
        <pc:cxnChg chg="add mod">
          <ac:chgData name="Håkon Olsen" userId="6e4ce54e-6e38-4de0-bee0-c2e491fcc438" providerId="ADAL" clId="{B0362530-38CF-4576-AE22-7A6D24610697}" dt="2024-10-05T13:54:18.183" v="1850" actId="1036"/>
          <ac:cxnSpMkLst>
            <pc:docMk/>
            <pc:sldMk cId="3626817776" sldId="677"/>
            <ac:cxnSpMk id="27" creationId="{8A398F90-07B2-260A-2AAE-33179DC10EAA}"/>
          </ac:cxnSpMkLst>
        </pc:cxnChg>
        <pc:cxnChg chg="add">
          <ac:chgData name="Håkon Olsen" userId="6e4ce54e-6e38-4de0-bee0-c2e491fcc438" providerId="ADAL" clId="{B0362530-38CF-4576-AE22-7A6D24610697}" dt="2024-10-05T13:54:13.498" v="1843" actId="11529"/>
          <ac:cxnSpMkLst>
            <pc:docMk/>
            <pc:sldMk cId="3626817776" sldId="677"/>
            <ac:cxnSpMk id="29" creationId="{09BE5E16-4E51-1092-054D-7C3A01E88F8B}"/>
          </ac:cxnSpMkLst>
        </pc:cxnChg>
        <pc:cxnChg chg="add mod">
          <ac:chgData name="Håkon Olsen" userId="6e4ce54e-6e38-4de0-bee0-c2e491fcc438" providerId="ADAL" clId="{B0362530-38CF-4576-AE22-7A6D24610697}" dt="2024-10-05T14:19:11.496" v="5041" actId="693"/>
          <ac:cxnSpMkLst>
            <pc:docMk/>
            <pc:sldMk cId="3626817776" sldId="677"/>
            <ac:cxnSpMk id="32" creationId="{757752B1-E7AB-C95C-2354-D7117F32A1E6}"/>
          </ac:cxnSpMkLst>
        </pc:cxnChg>
      </pc:sldChg>
      <pc:sldChg chg="modSp new mod ord">
        <pc:chgData name="Håkon Olsen" userId="6e4ce54e-6e38-4de0-bee0-c2e491fcc438" providerId="ADAL" clId="{B0362530-38CF-4576-AE22-7A6D24610697}" dt="2024-10-05T13:50:57.304" v="1732"/>
        <pc:sldMkLst>
          <pc:docMk/>
          <pc:sldMk cId="2704841089" sldId="678"/>
        </pc:sldMkLst>
        <pc:spChg chg="mod">
          <ac:chgData name="Håkon Olsen" userId="6e4ce54e-6e38-4de0-bee0-c2e491fcc438" providerId="ADAL" clId="{B0362530-38CF-4576-AE22-7A6D24610697}" dt="2024-10-05T13:50:09.843" v="1552" actId="20577"/>
          <ac:spMkLst>
            <pc:docMk/>
            <pc:sldMk cId="2704841089" sldId="678"/>
            <ac:spMk id="2" creationId="{ACB75CB9-D2CF-5C3F-0BC0-4666F9403453}"/>
          </ac:spMkLst>
        </pc:spChg>
        <pc:spChg chg="mod">
          <ac:chgData name="Håkon Olsen" userId="6e4ce54e-6e38-4de0-bee0-c2e491fcc438" providerId="ADAL" clId="{B0362530-38CF-4576-AE22-7A6D24610697}" dt="2024-10-05T13:50:51.874" v="1730" actId="20577"/>
          <ac:spMkLst>
            <pc:docMk/>
            <pc:sldMk cId="2704841089" sldId="678"/>
            <ac:spMk id="3" creationId="{0608D2B6-0C0F-A7AC-3410-BF6B82ACCA5F}"/>
          </ac:spMkLst>
        </pc:spChg>
      </pc:sldChg>
      <pc:sldChg chg="addSp modSp new mod">
        <pc:chgData name="Håkon Olsen" userId="6e4ce54e-6e38-4de0-bee0-c2e491fcc438" providerId="ADAL" clId="{B0362530-38CF-4576-AE22-7A6D24610697}" dt="2024-10-05T14:05:55.818" v="3147" actId="1076"/>
        <pc:sldMkLst>
          <pc:docMk/>
          <pc:sldMk cId="2606963946" sldId="679"/>
        </pc:sldMkLst>
        <pc:spChg chg="mod">
          <ac:chgData name="Håkon Olsen" userId="6e4ce54e-6e38-4de0-bee0-c2e491fcc438" providerId="ADAL" clId="{B0362530-38CF-4576-AE22-7A6D24610697}" dt="2024-10-05T13:59:51.359" v="2476" actId="20577"/>
          <ac:spMkLst>
            <pc:docMk/>
            <pc:sldMk cId="2606963946" sldId="679"/>
            <ac:spMk id="2" creationId="{8D4084C7-83AD-D410-8294-2DC8C1D113C9}"/>
          </ac:spMkLst>
        </pc:spChg>
        <pc:spChg chg="mod">
          <ac:chgData name="Håkon Olsen" userId="6e4ce54e-6e38-4de0-bee0-c2e491fcc438" providerId="ADAL" clId="{B0362530-38CF-4576-AE22-7A6D24610697}" dt="2024-10-05T14:02:58.759" v="2992" actId="20577"/>
          <ac:spMkLst>
            <pc:docMk/>
            <pc:sldMk cId="2606963946" sldId="679"/>
            <ac:spMk id="3" creationId="{F70D7A62-3236-91A0-39A0-DFCABE181F83}"/>
          </ac:spMkLst>
        </pc:spChg>
        <pc:picChg chg="add mod">
          <ac:chgData name="Håkon Olsen" userId="6e4ce54e-6e38-4de0-bee0-c2e491fcc438" providerId="ADAL" clId="{B0362530-38CF-4576-AE22-7A6D24610697}" dt="2024-10-05T14:05:55.818" v="3147" actId="1076"/>
          <ac:picMkLst>
            <pc:docMk/>
            <pc:sldMk cId="2606963946" sldId="679"/>
            <ac:picMk id="5" creationId="{59F43ED6-36B2-074D-D53A-D5AD6E3A910F}"/>
          </ac:picMkLst>
        </pc:picChg>
      </pc:sldChg>
      <pc:sldChg chg="modSp add mod">
        <pc:chgData name="Håkon Olsen" userId="6e4ce54e-6e38-4de0-bee0-c2e491fcc438" providerId="ADAL" clId="{B0362530-38CF-4576-AE22-7A6D24610697}" dt="2024-10-05T14:05:04.045" v="3125" actId="20577"/>
        <pc:sldMkLst>
          <pc:docMk/>
          <pc:sldMk cId="2966444740" sldId="680"/>
        </pc:sldMkLst>
        <pc:spChg chg="mod">
          <ac:chgData name="Håkon Olsen" userId="6e4ce54e-6e38-4de0-bee0-c2e491fcc438" providerId="ADAL" clId="{B0362530-38CF-4576-AE22-7A6D24610697}" dt="2024-10-05T14:05:04.045" v="3125" actId="20577"/>
          <ac:spMkLst>
            <pc:docMk/>
            <pc:sldMk cId="2966444740" sldId="680"/>
            <ac:spMk id="6" creationId="{CB1D04B1-461C-1C45-309C-D5EF80C7F976}"/>
          </ac:spMkLst>
        </pc:spChg>
      </pc:sldChg>
      <pc:sldChg chg="addSp modSp add mod">
        <pc:chgData name="Håkon Olsen" userId="6e4ce54e-6e38-4de0-bee0-c2e491fcc438" providerId="ADAL" clId="{B0362530-38CF-4576-AE22-7A6D24610697}" dt="2024-10-05T14:07:27.709" v="3468" actId="20577"/>
        <pc:sldMkLst>
          <pc:docMk/>
          <pc:sldMk cId="3518149392" sldId="681"/>
        </pc:sldMkLst>
        <pc:spChg chg="mod">
          <ac:chgData name="Håkon Olsen" userId="6e4ce54e-6e38-4de0-bee0-c2e491fcc438" providerId="ADAL" clId="{B0362530-38CF-4576-AE22-7A6D24610697}" dt="2024-10-05T14:05:28.785" v="3145" actId="20577"/>
          <ac:spMkLst>
            <pc:docMk/>
            <pc:sldMk cId="3518149392" sldId="681"/>
            <ac:spMk id="2" creationId="{8D4084C7-83AD-D410-8294-2DC8C1D113C9}"/>
          </ac:spMkLst>
        </pc:spChg>
        <pc:spChg chg="mod">
          <ac:chgData name="Håkon Olsen" userId="6e4ce54e-6e38-4de0-bee0-c2e491fcc438" providerId="ADAL" clId="{B0362530-38CF-4576-AE22-7A6D24610697}" dt="2024-10-05T14:07:27.709" v="3468" actId="20577"/>
          <ac:spMkLst>
            <pc:docMk/>
            <pc:sldMk cId="3518149392" sldId="681"/>
            <ac:spMk id="3" creationId="{F70D7A62-3236-91A0-39A0-DFCABE181F83}"/>
          </ac:spMkLst>
        </pc:spChg>
        <pc:picChg chg="add mod">
          <ac:chgData name="Håkon Olsen" userId="6e4ce54e-6e38-4de0-bee0-c2e491fcc438" providerId="ADAL" clId="{B0362530-38CF-4576-AE22-7A6D24610697}" dt="2024-10-05T14:06:31.182" v="3148"/>
          <ac:picMkLst>
            <pc:docMk/>
            <pc:sldMk cId="3518149392" sldId="681"/>
            <ac:picMk id="4" creationId="{551426B2-AA3C-8412-4D3E-F19872DA064E}"/>
          </ac:picMkLst>
        </pc:picChg>
      </pc:sldChg>
      <pc:sldChg chg="addSp delSp modSp add mod">
        <pc:chgData name="Håkon Olsen" userId="6e4ce54e-6e38-4de0-bee0-c2e491fcc438" providerId="ADAL" clId="{B0362530-38CF-4576-AE22-7A6D24610697}" dt="2024-10-05T14:08:50.768" v="3720"/>
        <pc:sldMkLst>
          <pc:docMk/>
          <pc:sldMk cId="1739226668" sldId="682"/>
        </pc:sldMkLst>
        <pc:spChg chg="mod">
          <ac:chgData name="Håkon Olsen" userId="6e4ce54e-6e38-4de0-bee0-c2e491fcc438" providerId="ADAL" clId="{B0362530-38CF-4576-AE22-7A6D24610697}" dt="2024-10-05T14:07:57.087" v="3487" actId="20577"/>
          <ac:spMkLst>
            <pc:docMk/>
            <pc:sldMk cId="1739226668" sldId="682"/>
            <ac:spMk id="2" creationId="{8D4084C7-83AD-D410-8294-2DC8C1D113C9}"/>
          </ac:spMkLst>
        </pc:spChg>
        <pc:spChg chg="mod">
          <ac:chgData name="Håkon Olsen" userId="6e4ce54e-6e38-4de0-bee0-c2e491fcc438" providerId="ADAL" clId="{B0362530-38CF-4576-AE22-7A6D24610697}" dt="2024-10-05T14:08:42.298" v="3718" actId="20577"/>
          <ac:spMkLst>
            <pc:docMk/>
            <pc:sldMk cId="1739226668" sldId="682"/>
            <ac:spMk id="3" creationId="{F70D7A62-3236-91A0-39A0-DFCABE181F83}"/>
          </ac:spMkLst>
        </pc:spChg>
        <pc:picChg chg="del">
          <ac:chgData name="Håkon Olsen" userId="6e4ce54e-6e38-4de0-bee0-c2e491fcc438" providerId="ADAL" clId="{B0362530-38CF-4576-AE22-7A6D24610697}" dt="2024-10-05T14:08:50.343" v="3719" actId="478"/>
          <ac:picMkLst>
            <pc:docMk/>
            <pc:sldMk cId="1739226668" sldId="682"/>
            <ac:picMk id="4" creationId="{551426B2-AA3C-8412-4D3E-F19872DA064E}"/>
          </ac:picMkLst>
        </pc:picChg>
        <pc:picChg chg="add mod">
          <ac:chgData name="Håkon Olsen" userId="6e4ce54e-6e38-4de0-bee0-c2e491fcc438" providerId="ADAL" clId="{B0362530-38CF-4576-AE22-7A6D24610697}" dt="2024-10-05T14:08:50.768" v="3720"/>
          <ac:picMkLst>
            <pc:docMk/>
            <pc:sldMk cId="1739226668" sldId="682"/>
            <ac:picMk id="5" creationId="{4D7ACBA4-83A6-D9AE-9475-16C04771271C}"/>
          </ac:picMkLst>
        </pc:picChg>
      </pc:sldChg>
      <pc:sldChg chg="addSp modSp add mod">
        <pc:chgData name="Håkon Olsen" userId="6e4ce54e-6e38-4de0-bee0-c2e491fcc438" providerId="ADAL" clId="{B0362530-38CF-4576-AE22-7A6D24610697}" dt="2024-10-05T14:15:32.502" v="4346" actId="20577"/>
        <pc:sldMkLst>
          <pc:docMk/>
          <pc:sldMk cId="1680566619" sldId="683"/>
        </pc:sldMkLst>
        <pc:spChg chg="mod">
          <ac:chgData name="Håkon Olsen" userId="6e4ce54e-6e38-4de0-bee0-c2e491fcc438" providerId="ADAL" clId="{B0362530-38CF-4576-AE22-7A6D24610697}" dt="2024-10-05T14:15:32.502" v="4346" actId="20577"/>
          <ac:spMkLst>
            <pc:docMk/>
            <pc:sldMk cId="1680566619" sldId="683"/>
            <ac:spMk id="2" creationId="{8D4084C7-83AD-D410-8294-2DC8C1D113C9}"/>
          </ac:spMkLst>
        </pc:spChg>
        <pc:spChg chg="mod">
          <ac:chgData name="Håkon Olsen" userId="6e4ce54e-6e38-4de0-bee0-c2e491fcc438" providerId="ADAL" clId="{B0362530-38CF-4576-AE22-7A6D24610697}" dt="2024-10-05T14:15:15.262" v="4345" actId="20577"/>
          <ac:spMkLst>
            <pc:docMk/>
            <pc:sldMk cId="1680566619" sldId="683"/>
            <ac:spMk id="3" creationId="{F70D7A62-3236-91A0-39A0-DFCABE181F83}"/>
          </ac:spMkLst>
        </pc:spChg>
        <pc:graphicFrameChg chg="add mod modGraphic">
          <ac:chgData name="Håkon Olsen" userId="6e4ce54e-6e38-4de0-bee0-c2e491fcc438" providerId="ADAL" clId="{B0362530-38CF-4576-AE22-7A6D24610697}" dt="2024-10-05T14:15:13.681" v="4344" actId="1076"/>
          <ac:graphicFrameMkLst>
            <pc:docMk/>
            <pc:sldMk cId="1680566619" sldId="683"/>
            <ac:graphicFrameMk id="4" creationId="{96BBD6BF-EBA3-6927-3BC4-F9248CEF7E36}"/>
          </ac:graphicFrameMkLst>
        </pc:graphicFrameChg>
      </pc:sldChg>
      <pc:sldChg chg="modSp add mod">
        <pc:chgData name="Håkon Olsen" userId="6e4ce54e-6e38-4de0-bee0-c2e491fcc438" providerId="ADAL" clId="{B0362530-38CF-4576-AE22-7A6D24610697}" dt="2024-10-05T14:09:52.610" v="3848" actId="20577"/>
        <pc:sldMkLst>
          <pc:docMk/>
          <pc:sldMk cId="561720674" sldId="684"/>
        </pc:sldMkLst>
        <pc:spChg chg="mod">
          <ac:chgData name="Håkon Olsen" userId="6e4ce54e-6e38-4de0-bee0-c2e491fcc438" providerId="ADAL" clId="{B0362530-38CF-4576-AE22-7A6D24610697}" dt="2024-10-05T14:09:52.610" v="3848" actId="20577"/>
          <ac:spMkLst>
            <pc:docMk/>
            <pc:sldMk cId="561720674" sldId="684"/>
            <ac:spMk id="6" creationId="{CB1D04B1-461C-1C45-309C-D5EF80C7F976}"/>
          </ac:spMkLst>
        </pc:spChg>
      </pc:sldChg>
      <pc:sldChg chg="addSp delSp modSp add mod">
        <pc:chgData name="Håkon Olsen" userId="6e4ce54e-6e38-4de0-bee0-c2e491fcc438" providerId="ADAL" clId="{B0362530-38CF-4576-AE22-7A6D24610697}" dt="2024-10-05T14:20:39.814" v="5137"/>
        <pc:sldMkLst>
          <pc:docMk/>
          <pc:sldMk cId="16920805" sldId="685"/>
        </pc:sldMkLst>
        <pc:spChg chg="mod">
          <ac:chgData name="Håkon Olsen" userId="6e4ce54e-6e38-4de0-bee0-c2e491fcc438" providerId="ADAL" clId="{B0362530-38CF-4576-AE22-7A6D24610697}" dt="2024-10-05T14:15:45.382" v="4366" actId="20577"/>
          <ac:spMkLst>
            <pc:docMk/>
            <pc:sldMk cId="16920805" sldId="685"/>
            <ac:spMk id="2" creationId="{8D4084C7-83AD-D410-8294-2DC8C1D113C9}"/>
          </ac:spMkLst>
        </pc:spChg>
        <pc:spChg chg="mod">
          <ac:chgData name="Håkon Olsen" userId="6e4ce54e-6e38-4de0-bee0-c2e491fcc438" providerId="ADAL" clId="{B0362530-38CF-4576-AE22-7A6D24610697}" dt="2024-10-05T14:20:27.940" v="5135" actId="20577"/>
          <ac:spMkLst>
            <pc:docMk/>
            <pc:sldMk cId="16920805" sldId="685"/>
            <ac:spMk id="3" creationId="{F70D7A62-3236-91A0-39A0-DFCABE181F83}"/>
          </ac:spMkLst>
        </pc:spChg>
        <pc:graphicFrameChg chg="del modGraphic">
          <ac:chgData name="Håkon Olsen" userId="6e4ce54e-6e38-4de0-bee0-c2e491fcc438" providerId="ADAL" clId="{B0362530-38CF-4576-AE22-7A6D24610697}" dt="2024-10-05T14:15:52.922" v="4368" actId="478"/>
          <ac:graphicFrameMkLst>
            <pc:docMk/>
            <pc:sldMk cId="16920805" sldId="685"/>
            <ac:graphicFrameMk id="4" creationId="{96BBD6BF-EBA3-6927-3BC4-F9248CEF7E36}"/>
          </ac:graphicFrameMkLst>
        </pc:graphicFrameChg>
        <pc:picChg chg="del">
          <ac:chgData name="Håkon Olsen" userId="6e4ce54e-6e38-4de0-bee0-c2e491fcc438" providerId="ADAL" clId="{B0362530-38CF-4576-AE22-7A6D24610697}" dt="2024-10-05T14:20:39.365" v="5136" actId="478"/>
          <ac:picMkLst>
            <pc:docMk/>
            <pc:sldMk cId="16920805" sldId="685"/>
            <ac:picMk id="5" creationId="{4D7ACBA4-83A6-D9AE-9475-16C04771271C}"/>
          </ac:picMkLst>
        </pc:picChg>
        <pc:picChg chg="add mod">
          <ac:chgData name="Håkon Olsen" userId="6e4ce54e-6e38-4de0-bee0-c2e491fcc438" providerId="ADAL" clId="{B0362530-38CF-4576-AE22-7A6D24610697}" dt="2024-10-05T14:20:39.814" v="5137"/>
          <ac:picMkLst>
            <pc:docMk/>
            <pc:sldMk cId="16920805" sldId="685"/>
            <ac:picMk id="6" creationId="{6D350E67-EF84-B38F-2065-DC437C760507}"/>
          </ac:picMkLst>
        </pc:picChg>
      </pc:sldChg>
      <pc:sldChg chg="modSp add mod">
        <pc:chgData name="Håkon Olsen" userId="6e4ce54e-6e38-4de0-bee0-c2e491fcc438" providerId="ADAL" clId="{B0362530-38CF-4576-AE22-7A6D24610697}" dt="2024-10-05T14:17:58.383" v="5011" actId="20577"/>
        <pc:sldMkLst>
          <pc:docMk/>
          <pc:sldMk cId="135199206" sldId="686"/>
        </pc:sldMkLst>
        <pc:spChg chg="mod">
          <ac:chgData name="Håkon Olsen" userId="6e4ce54e-6e38-4de0-bee0-c2e491fcc438" providerId="ADAL" clId="{B0362530-38CF-4576-AE22-7A6D24610697}" dt="2024-10-05T14:17:58.383" v="5011" actId="20577"/>
          <ac:spMkLst>
            <pc:docMk/>
            <pc:sldMk cId="135199206" sldId="686"/>
            <ac:spMk id="6" creationId="{CB1D04B1-461C-1C45-309C-D5EF80C7F976}"/>
          </ac:spMkLst>
        </pc:spChg>
      </pc:sldChg>
      <pc:sldChg chg="delSp modSp add mod ord">
        <pc:chgData name="Håkon Olsen" userId="6e4ce54e-6e38-4de0-bee0-c2e491fcc438" providerId="ADAL" clId="{B0362530-38CF-4576-AE22-7A6D24610697}" dt="2024-10-05T14:23:40.518" v="5857" actId="27636"/>
        <pc:sldMkLst>
          <pc:docMk/>
          <pc:sldMk cId="218011795" sldId="687"/>
        </pc:sldMkLst>
        <pc:spChg chg="mod">
          <ac:chgData name="Håkon Olsen" userId="6e4ce54e-6e38-4de0-bee0-c2e491fcc438" providerId="ADAL" clId="{B0362530-38CF-4576-AE22-7A6D24610697}" dt="2024-10-05T14:21:21.821" v="5167" actId="20577"/>
          <ac:spMkLst>
            <pc:docMk/>
            <pc:sldMk cId="218011795" sldId="687"/>
            <ac:spMk id="2" creationId="{8D4084C7-83AD-D410-8294-2DC8C1D113C9}"/>
          </ac:spMkLst>
        </pc:spChg>
        <pc:spChg chg="mod">
          <ac:chgData name="Håkon Olsen" userId="6e4ce54e-6e38-4de0-bee0-c2e491fcc438" providerId="ADAL" clId="{B0362530-38CF-4576-AE22-7A6D24610697}" dt="2024-10-05T14:23:40.518" v="5857" actId="27636"/>
          <ac:spMkLst>
            <pc:docMk/>
            <pc:sldMk cId="218011795" sldId="687"/>
            <ac:spMk id="3" creationId="{F70D7A62-3236-91A0-39A0-DFCABE181F83}"/>
          </ac:spMkLst>
        </pc:spChg>
        <pc:graphicFrameChg chg="del">
          <ac:chgData name="Håkon Olsen" userId="6e4ce54e-6e38-4de0-bee0-c2e491fcc438" providerId="ADAL" clId="{B0362530-38CF-4576-AE22-7A6D24610697}" dt="2024-10-05T14:21:24.603" v="5168" actId="478"/>
          <ac:graphicFrameMkLst>
            <pc:docMk/>
            <pc:sldMk cId="218011795" sldId="687"/>
            <ac:graphicFrameMk id="4" creationId="{96BBD6BF-EBA3-6927-3BC4-F9248CEF7E36}"/>
          </ac:graphicFrameMkLst>
        </pc:graphicFrameChg>
      </pc:sldChg>
      <pc:sldChg chg="add del">
        <pc:chgData name="Håkon Olsen" userId="6e4ce54e-6e38-4de0-bee0-c2e491fcc438" providerId="ADAL" clId="{B0362530-38CF-4576-AE22-7A6D24610697}" dt="2024-10-05T14:18:15.434" v="5013"/>
        <pc:sldMkLst>
          <pc:docMk/>
          <pc:sldMk cId="2463054741" sldId="687"/>
        </pc:sldMkLst>
      </pc:sldChg>
      <pc:sldChg chg="modSp new mod">
        <pc:chgData name="Håkon Olsen" userId="6e4ce54e-6e38-4de0-bee0-c2e491fcc438" providerId="ADAL" clId="{B0362530-38CF-4576-AE22-7A6D24610697}" dt="2024-10-05T14:24:45.893" v="5996" actId="20577"/>
        <pc:sldMkLst>
          <pc:docMk/>
          <pc:sldMk cId="1421033910" sldId="688"/>
        </pc:sldMkLst>
        <pc:spChg chg="mod">
          <ac:chgData name="Håkon Olsen" userId="6e4ce54e-6e38-4de0-bee0-c2e491fcc438" providerId="ADAL" clId="{B0362530-38CF-4576-AE22-7A6D24610697}" dt="2024-10-05T14:24:21.597" v="5887" actId="20577"/>
          <ac:spMkLst>
            <pc:docMk/>
            <pc:sldMk cId="1421033910" sldId="688"/>
            <ac:spMk id="2" creationId="{68AB2091-CCDF-2E86-0EC8-D0CA602320FF}"/>
          </ac:spMkLst>
        </pc:spChg>
        <pc:spChg chg="mod">
          <ac:chgData name="Håkon Olsen" userId="6e4ce54e-6e38-4de0-bee0-c2e491fcc438" providerId="ADAL" clId="{B0362530-38CF-4576-AE22-7A6D24610697}" dt="2024-10-05T14:24:45.893" v="5996" actId="20577"/>
          <ac:spMkLst>
            <pc:docMk/>
            <pc:sldMk cId="1421033910" sldId="688"/>
            <ac:spMk id="3" creationId="{FC88188F-8442-7B13-207D-AE2A2B849B24}"/>
          </ac:spMkLst>
        </pc:spChg>
      </pc:sldChg>
      <pc:sldChg chg="addSp delSp modSp add mod">
        <pc:chgData name="Håkon Olsen" userId="6e4ce54e-6e38-4de0-bee0-c2e491fcc438" providerId="ADAL" clId="{B0362530-38CF-4576-AE22-7A6D24610697}" dt="2024-10-05T14:27:18.126" v="6250" actId="20577"/>
        <pc:sldMkLst>
          <pc:docMk/>
          <pc:sldMk cId="2784683469" sldId="689"/>
        </pc:sldMkLst>
        <pc:spChg chg="mod">
          <ac:chgData name="Håkon Olsen" userId="6e4ce54e-6e38-4de0-bee0-c2e491fcc438" providerId="ADAL" clId="{B0362530-38CF-4576-AE22-7A6D24610697}" dt="2024-10-05T14:25:53.468" v="6083" actId="20577"/>
          <ac:spMkLst>
            <pc:docMk/>
            <pc:sldMk cId="2784683469" sldId="689"/>
            <ac:spMk id="2" creationId="{8D4084C7-83AD-D410-8294-2DC8C1D113C9}"/>
          </ac:spMkLst>
        </pc:spChg>
        <pc:spChg chg="mod">
          <ac:chgData name="Håkon Olsen" userId="6e4ce54e-6e38-4de0-bee0-c2e491fcc438" providerId="ADAL" clId="{B0362530-38CF-4576-AE22-7A6D24610697}" dt="2024-10-05T14:27:18.126" v="6250" actId="20577"/>
          <ac:spMkLst>
            <pc:docMk/>
            <pc:sldMk cId="2784683469" sldId="689"/>
            <ac:spMk id="3" creationId="{F70D7A62-3236-91A0-39A0-DFCABE181F83}"/>
          </ac:spMkLst>
        </pc:spChg>
        <pc:picChg chg="del">
          <ac:chgData name="Håkon Olsen" userId="6e4ce54e-6e38-4de0-bee0-c2e491fcc438" providerId="ADAL" clId="{B0362530-38CF-4576-AE22-7A6D24610697}" dt="2024-10-05T14:25:58.982" v="6084" actId="478"/>
          <ac:picMkLst>
            <pc:docMk/>
            <pc:sldMk cId="2784683469" sldId="689"/>
            <ac:picMk id="5" creationId="{4D7ACBA4-83A6-D9AE-9475-16C04771271C}"/>
          </ac:picMkLst>
        </pc:picChg>
        <pc:picChg chg="add mod">
          <ac:chgData name="Håkon Olsen" userId="6e4ce54e-6e38-4de0-bee0-c2e491fcc438" providerId="ADAL" clId="{B0362530-38CF-4576-AE22-7A6D24610697}" dt="2024-10-05T14:26:26.063" v="6086" actId="1076"/>
          <ac:picMkLst>
            <pc:docMk/>
            <pc:sldMk cId="2784683469" sldId="689"/>
            <ac:picMk id="6" creationId="{F2E3E62B-FEA7-829F-EA14-AE64F5174BC7}"/>
          </ac:picMkLst>
        </pc:picChg>
      </pc:sldChg>
      <pc:sldChg chg="addSp delSp modSp add mod">
        <pc:chgData name="Håkon Olsen" userId="6e4ce54e-6e38-4de0-bee0-c2e491fcc438" providerId="ADAL" clId="{B0362530-38CF-4576-AE22-7A6D24610697}" dt="2024-10-05T14:31:01.444" v="6730" actId="20577"/>
        <pc:sldMkLst>
          <pc:docMk/>
          <pc:sldMk cId="2234857657" sldId="690"/>
        </pc:sldMkLst>
        <pc:spChg chg="mod">
          <ac:chgData name="Håkon Olsen" userId="6e4ce54e-6e38-4de0-bee0-c2e491fcc438" providerId="ADAL" clId="{B0362530-38CF-4576-AE22-7A6D24610697}" dt="2024-10-05T14:27:56.465" v="6288" actId="20577"/>
          <ac:spMkLst>
            <pc:docMk/>
            <pc:sldMk cId="2234857657" sldId="690"/>
            <ac:spMk id="2" creationId="{8D4084C7-83AD-D410-8294-2DC8C1D113C9}"/>
          </ac:spMkLst>
        </pc:spChg>
        <pc:spChg chg="mod">
          <ac:chgData name="Håkon Olsen" userId="6e4ce54e-6e38-4de0-bee0-c2e491fcc438" providerId="ADAL" clId="{B0362530-38CF-4576-AE22-7A6D24610697}" dt="2024-10-05T14:31:01.444" v="6730" actId="20577"/>
          <ac:spMkLst>
            <pc:docMk/>
            <pc:sldMk cId="2234857657" sldId="690"/>
            <ac:spMk id="3" creationId="{F70D7A62-3236-91A0-39A0-DFCABE181F83}"/>
          </ac:spMkLst>
        </pc:spChg>
        <pc:picChg chg="add mod">
          <ac:chgData name="Håkon Olsen" userId="6e4ce54e-6e38-4de0-bee0-c2e491fcc438" providerId="ADAL" clId="{B0362530-38CF-4576-AE22-7A6D24610697}" dt="2024-10-05T14:28:06.181" v="6290"/>
          <ac:picMkLst>
            <pc:docMk/>
            <pc:sldMk cId="2234857657" sldId="690"/>
            <ac:picMk id="4" creationId="{C6C12639-DC7E-EDE6-7306-869DAF6A13D4}"/>
          </ac:picMkLst>
        </pc:picChg>
        <pc:picChg chg="del">
          <ac:chgData name="Håkon Olsen" userId="6e4ce54e-6e38-4de0-bee0-c2e491fcc438" providerId="ADAL" clId="{B0362530-38CF-4576-AE22-7A6D24610697}" dt="2024-10-05T14:28:05.773" v="6289" actId="478"/>
          <ac:picMkLst>
            <pc:docMk/>
            <pc:sldMk cId="2234857657" sldId="690"/>
            <ac:picMk id="6" creationId="{F2E3E62B-FEA7-829F-EA14-AE64F5174BC7}"/>
          </ac:picMkLst>
        </pc:picChg>
      </pc:sldChg>
      <pc:sldChg chg="modSp add mod">
        <pc:chgData name="Håkon Olsen" userId="6e4ce54e-6e38-4de0-bee0-c2e491fcc438" providerId="ADAL" clId="{B0362530-38CF-4576-AE22-7A6D24610697}" dt="2024-10-05T14:33:09.417" v="7017" actId="20577"/>
        <pc:sldMkLst>
          <pc:docMk/>
          <pc:sldMk cId="3710435241" sldId="691"/>
        </pc:sldMkLst>
        <pc:spChg chg="mod">
          <ac:chgData name="Håkon Olsen" userId="6e4ce54e-6e38-4de0-bee0-c2e491fcc438" providerId="ADAL" clId="{B0362530-38CF-4576-AE22-7A6D24610697}" dt="2024-10-05T14:31:34.306" v="6749" actId="20577"/>
          <ac:spMkLst>
            <pc:docMk/>
            <pc:sldMk cId="3710435241" sldId="691"/>
            <ac:spMk id="2" creationId="{8D4084C7-83AD-D410-8294-2DC8C1D113C9}"/>
          </ac:spMkLst>
        </pc:spChg>
        <pc:spChg chg="mod">
          <ac:chgData name="Håkon Olsen" userId="6e4ce54e-6e38-4de0-bee0-c2e491fcc438" providerId="ADAL" clId="{B0362530-38CF-4576-AE22-7A6D24610697}" dt="2024-10-05T14:33:09.417" v="7017" actId="20577"/>
          <ac:spMkLst>
            <pc:docMk/>
            <pc:sldMk cId="3710435241" sldId="691"/>
            <ac:spMk id="3" creationId="{F70D7A62-3236-91A0-39A0-DFCABE181F83}"/>
          </ac:spMkLst>
        </pc:spChg>
      </pc:sldChg>
      <pc:sldChg chg="modSp add mod">
        <pc:chgData name="Håkon Olsen" userId="6e4ce54e-6e38-4de0-bee0-c2e491fcc438" providerId="ADAL" clId="{B0362530-38CF-4576-AE22-7A6D24610697}" dt="2024-10-05T14:33:51.805" v="7147" actId="20577"/>
        <pc:sldMkLst>
          <pc:docMk/>
          <pc:sldMk cId="1180642154" sldId="692"/>
        </pc:sldMkLst>
        <pc:spChg chg="mod">
          <ac:chgData name="Håkon Olsen" userId="6e4ce54e-6e38-4de0-bee0-c2e491fcc438" providerId="ADAL" clId="{B0362530-38CF-4576-AE22-7A6D24610697}" dt="2024-10-05T14:33:51.805" v="7147" actId="20577"/>
          <ac:spMkLst>
            <pc:docMk/>
            <pc:sldMk cId="1180642154" sldId="692"/>
            <ac:spMk id="6" creationId="{CB1D04B1-461C-1C45-309C-D5EF80C7F976}"/>
          </ac:spMkLst>
        </pc:spChg>
      </pc:sldChg>
      <pc:sldChg chg="modSp add mod">
        <pc:chgData name="Håkon Olsen" userId="6e4ce54e-6e38-4de0-bee0-c2e491fcc438" providerId="ADAL" clId="{B0362530-38CF-4576-AE22-7A6D24610697}" dt="2024-10-05T14:34:33.003" v="7289" actId="20577"/>
        <pc:sldMkLst>
          <pc:docMk/>
          <pc:sldMk cId="1758387577" sldId="693"/>
        </pc:sldMkLst>
        <pc:spChg chg="mod">
          <ac:chgData name="Håkon Olsen" userId="6e4ce54e-6e38-4de0-bee0-c2e491fcc438" providerId="ADAL" clId="{B0362530-38CF-4576-AE22-7A6D24610697}" dt="2024-10-05T14:34:33.003" v="7289" actId="20577"/>
          <ac:spMkLst>
            <pc:docMk/>
            <pc:sldMk cId="1758387577" sldId="693"/>
            <ac:spMk id="6" creationId="{CB1D04B1-461C-1C45-309C-D5EF80C7F976}"/>
          </ac:spMkLst>
        </pc:spChg>
      </pc:sldChg>
      <pc:sldChg chg="add del">
        <pc:chgData name="Håkon Olsen" userId="6e4ce54e-6e38-4de0-bee0-c2e491fcc438" providerId="ADAL" clId="{B0362530-38CF-4576-AE22-7A6D24610697}" dt="2024-10-05T15:39:20.803" v="8111" actId="47"/>
        <pc:sldMkLst>
          <pc:docMk/>
          <pc:sldMk cId="743919321" sldId="694"/>
        </pc:sldMkLst>
      </pc:sldChg>
      <pc:sldChg chg="addSp delSp modSp add mod">
        <pc:chgData name="Håkon Olsen" userId="6e4ce54e-6e38-4de0-bee0-c2e491fcc438" providerId="ADAL" clId="{B0362530-38CF-4576-AE22-7A6D24610697}" dt="2024-10-05T15:40:06.052" v="8299" actId="20577"/>
        <pc:sldMkLst>
          <pc:docMk/>
          <pc:sldMk cId="1091845197" sldId="694"/>
        </pc:sldMkLst>
        <pc:spChg chg="mod">
          <ac:chgData name="Håkon Olsen" userId="6e4ce54e-6e38-4de0-bee0-c2e491fcc438" providerId="ADAL" clId="{B0362530-38CF-4576-AE22-7A6D24610697}" dt="2024-10-05T15:40:06.052" v="8299" actId="20577"/>
          <ac:spMkLst>
            <pc:docMk/>
            <pc:sldMk cId="1091845197" sldId="694"/>
            <ac:spMk id="3" creationId="{AF37BBE6-F0FF-62A3-2B20-A4F8C790AB31}"/>
          </ac:spMkLst>
        </pc:spChg>
        <pc:picChg chg="del">
          <ac:chgData name="Håkon Olsen" userId="6e4ce54e-6e38-4de0-bee0-c2e491fcc438" providerId="ADAL" clId="{B0362530-38CF-4576-AE22-7A6D24610697}" dt="2024-10-05T15:39:30.607" v="8113" actId="478"/>
          <ac:picMkLst>
            <pc:docMk/>
            <pc:sldMk cId="1091845197" sldId="694"/>
            <ac:picMk id="4" creationId="{D6088783-935A-C2D5-B07E-965F05F2D898}"/>
          </ac:picMkLst>
        </pc:picChg>
        <pc:picChg chg="add mod">
          <ac:chgData name="Håkon Olsen" userId="6e4ce54e-6e38-4de0-bee0-c2e491fcc438" providerId="ADAL" clId="{B0362530-38CF-4576-AE22-7A6D24610697}" dt="2024-10-05T15:39:33.012" v="8115" actId="1076"/>
          <ac:picMkLst>
            <pc:docMk/>
            <pc:sldMk cId="1091845197" sldId="694"/>
            <ac:picMk id="5" creationId="{B446DF94-87B9-C480-D001-71D20E8A9B35}"/>
          </ac:picMkLst>
        </pc:picChg>
      </pc:sldChg>
      <pc:sldChg chg="modSp add mod">
        <pc:chgData name="Håkon Olsen" userId="6e4ce54e-6e38-4de0-bee0-c2e491fcc438" providerId="ADAL" clId="{B0362530-38CF-4576-AE22-7A6D24610697}" dt="2024-10-05T15:51:06.492" v="9070" actId="20577"/>
        <pc:sldMkLst>
          <pc:docMk/>
          <pc:sldMk cId="3576507299" sldId="695"/>
        </pc:sldMkLst>
        <pc:spChg chg="mod">
          <ac:chgData name="Håkon Olsen" userId="6e4ce54e-6e38-4de0-bee0-c2e491fcc438" providerId="ADAL" clId="{B0362530-38CF-4576-AE22-7A6D24610697}" dt="2024-10-05T15:51:06.492" v="9070" actId="20577"/>
          <ac:spMkLst>
            <pc:docMk/>
            <pc:sldMk cId="3576507299" sldId="695"/>
            <ac:spMk id="2" creationId="{07C4C79F-8EF0-FA2D-7027-E46876B34339}"/>
          </ac:spMkLst>
        </pc:spChg>
      </pc:sldChg>
      <pc:sldChg chg="addSp delSp modSp new mod modClrScheme chgLayout">
        <pc:chgData name="Håkon Olsen" userId="6e4ce54e-6e38-4de0-bee0-c2e491fcc438" providerId="ADAL" clId="{B0362530-38CF-4576-AE22-7A6D24610697}" dt="2024-10-05T15:53:33.289" v="9211" actId="20577"/>
        <pc:sldMkLst>
          <pc:docMk/>
          <pc:sldMk cId="775965121" sldId="696"/>
        </pc:sldMkLst>
        <pc:spChg chg="del mod ord">
          <ac:chgData name="Håkon Olsen" userId="6e4ce54e-6e38-4de0-bee0-c2e491fcc438" providerId="ADAL" clId="{B0362530-38CF-4576-AE22-7A6D24610697}" dt="2024-10-05T15:51:53.332" v="9073" actId="700"/>
          <ac:spMkLst>
            <pc:docMk/>
            <pc:sldMk cId="775965121" sldId="696"/>
            <ac:spMk id="2" creationId="{65DC46FF-A539-F3EE-2AA9-6F08DF28B4EA}"/>
          </ac:spMkLst>
        </pc:spChg>
        <pc:spChg chg="add mod ord">
          <ac:chgData name="Håkon Olsen" userId="6e4ce54e-6e38-4de0-bee0-c2e491fcc438" providerId="ADAL" clId="{B0362530-38CF-4576-AE22-7A6D24610697}" dt="2024-10-05T15:51:58.190" v="9094" actId="20577"/>
          <ac:spMkLst>
            <pc:docMk/>
            <pc:sldMk cId="775965121" sldId="696"/>
            <ac:spMk id="3" creationId="{15C6D55A-24F9-2ED4-E3C4-5F1B9AC45BC7}"/>
          </ac:spMkLst>
        </pc:spChg>
        <pc:spChg chg="add del mod ord">
          <ac:chgData name="Håkon Olsen" userId="6e4ce54e-6e38-4de0-bee0-c2e491fcc438" providerId="ADAL" clId="{B0362530-38CF-4576-AE22-7A6D24610697}" dt="2024-10-05T15:52:35.956" v="9095" actId="1032"/>
          <ac:spMkLst>
            <pc:docMk/>
            <pc:sldMk cId="775965121" sldId="696"/>
            <ac:spMk id="4" creationId="{BE8E6137-9526-1C0D-EEC9-9E05AF188937}"/>
          </ac:spMkLst>
        </pc:spChg>
        <pc:graphicFrameChg chg="add mod modGraphic">
          <ac:chgData name="Håkon Olsen" userId="6e4ce54e-6e38-4de0-bee0-c2e491fcc438" providerId="ADAL" clId="{B0362530-38CF-4576-AE22-7A6D24610697}" dt="2024-10-05T15:53:33.289" v="9211" actId="20577"/>
          <ac:graphicFrameMkLst>
            <pc:docMk/>
            <pc:sldMk cId="775965121" sldId="696"/>
            <ac:graphicFrameMk id="5" creationId="{17184950-5EF3-196E-6749-F80B38FCD033}"/>
          </ac:graphicFrameMkLst>
        </pc:graphicFrameChg>
      </pc:sldChg>
    </pc:docChg>
  </pc:docChgLst>
  <pc:docChgLst>
    <pc:chgData name="Christina Thingvold" userId="21c4b2be-ab4c-44cb-acd5-aad1e9ec4b76" providerId="ADAL" clId="{47281BE1-6869-4B51-AAAB-4780829E8720}"/>
    <pc:docChg chg="modSld">
      <pc:chgData name="Christina Thingvold" userId="21c4b2be-ab4c-44cb-acd5-aad1e9ec4b76" providerId="ADAL" clId="{47281BE1-6869-4B51-AAAB-4780829E8720}" dt="2024-10-23T07:28:56.320" v="4" actId="14100"/>
      <pc:docMkLst>
        <pc:docMk/>
      </pc:docMkLst>
      <pc:sldChg chg="modSp mod">
        <pc:chgData name="Christina Thingvold" userId="21c4b2be-ab4c-44cb-acd5-aad1e9ec4b76" providerId="ADAL" clId="{47281BE1-6869-4B51-AAAB-4780829E8720}" dt="2024-10-23T07:28:56.320" v="4" actId="14100"/>
        <pc:sldMkLst>
          <pc:docMk/>
          <pc:sldMk cId="817747543" sldId="259"/>
        </pc:sldMkLst>
        <pc:spChg chg="mod">
          <ac:chgData name="Christina Thingvold" userId="21c4b2be-ab4c-44cb-acd5-aad1e9ec4b76" providerId="ADAL" clId="{47281BE1-6869-4B51-AAAB-4780829E8720}" dt="2024-10-23T07:28:56.320" v="4" actId="14100"/>
          <ac:spMkLst>
            <pc:docMk/>
            <pc:sldMk cId="817747543" sldId="259"/>
            <ac:spMk id="6" creationId="{82E0626C-B18D-3DB3-67BD-842B300A6AC3}"/>
          </ac:spMkLst>
        </pc:spChg>
      </pc:sldChg>
    </pc:docChg>
  </pc:docChgLst>
  <pc:docChgLst>
    <pc:chgData name="Martin Hassel" userId="f4dcd617-baea-4eb0-933f-c7eb5904d89b" providerId="ADAL" clId="{5C7E3228-BA81-4295-8607-622AA290775C}"/>
    <pc:docChg chg="undo custSel addSld delSld modSld sldOrd modMainMaster addSection delSection modSection">
      <pc:chgData name="Martin Hassel" userId="f4dcd617-baea-4eb0-933f-c7eb5904d89b" providerId="ADAL" clId="{5C7E3228-BA81-4295-8607-622AA290775C}" dt="2024-09-16T09:44:43.340" v="1942" actId="14100"/>
      <pc:docMkLst>
        <pc:docMk/>
      </pc:docMkLst>
      <pc:sldChg chg="modSp mod">
        <pc:chgData name="Martin Hassel" userId="f4dcd617-baea-4eb0-933f-c7eb5904d89b" providerId="ADAL" clId="{5C7E3228-BA81-4295-8607-622AA290775C}" dt="2024-09-16T09:13:11.905" v="1444" actId="404"/>
        <pc:sldMkLst>
          <pc:docMk/>
          <pc:sldMk cId="1619754914" sldId="257"/>
        </pc:sldMkLst>
        <pc:spChg chg="mod">
          <ac:chgData name="Martin Hassel" userId="f4dcd617-baea-4eb0-933f-c7eb5904d89b" providerId="ADAL" clId="{5C7E3228-BA81-4295-8607-622AA290775C}" dt="2024-09-16T09:13:11.905" v="1444" actId="404"/>
          <ac:spMkLst>
            <pc:docMk/>
            <pc:sldMk cId="1619754914" sldId="257"/>
            <ac:spMk id="5" creationId="{09E3482F-E49E-D319-F65F-0592336AE044}"/>
          </ac:spMkLst>
        </pc:spChg>
        <pc:spChg chg="mod">
          <ac:chgData name="Martin Hassel" userId="f4dcd617-baea-4eb0-933f-c7eb5904d89b" providerId="ADAL" clId="{5C7E3228-BA81-4295-8607-622AA290775C}" dt="2024-09-12T08:26:57.063" v="111" actId="404"/>
          <ac:spMkLst>
            <pc:docMk/>
            <pc:sldMk cId="1619754914" sldId="257"/>
            <ac:spMk id="6" creationId="{6C1BF536-6851-0691-DB53-D9098910871A}"/>
          </ac:spMkLst>
        </pc:spChg>
      </pc:sldChg>
      <pc:sldChg chg="addSp delSp modSp mod modClrScheme chgLayout modNotesTx">
        <pc:chgData name="Martin Hassel" userId="f4dcd617-baea-4eb0-933f-c7eb5904d89b" providerId="ADAL" clId="{5C7E3228-BA81-4295-8607-622AA290775C}" dt="2024-09-16T09:13:23.470" v="1445" actId="14100"/>
        <pc:sldMkLst>
          <pc:docMk/>
          <pc:sldMk cId="2528222859" sldId="258"/>
        </pc:sldMkLst>
        <pc:spChg chg="mod ord">
          <ac:chgData name="Martin Hassel" userId="f4dcd617-baea-4eb0-933f-c7eb5904d89b" providerId="ADAL" clId="{5C7E3228-BA81-4295-8607-622AA290775C}" dt="2024-09-16T08:27:47.550" v="1113" actId="14100"/>
          <ac:spMkLst>
            <pc:docMk/>
            <pc:sldMk cId="2528222859" sldId="258"/>
            <ac:spMk id="4" creationId="{7A54A4B1-6833-F05C-C440-F312F26C294F}"/>
          </ac:spMkLst>
        </pc:spChg>
        <pc:spChg chg="mod ord">
          <ac:chgData name="Martin Hassel" userId="f4dcd617-baea-4eb0-933f-c7eb5904d89b" providerId="ADAL" clId="{5C7E3228-BA81-4295-8607-622AA290775C}" dt="2024-09-16T08:44:39.263" v="1200" actId="6549"/>
          <ac:spMkLst>
            <pc:docMk/>
            <pc:sldMk cId="2528222859" sldId="258"/>
            <ac:spMk id="5" creationId="{60AAE6B5-CEEC-E815-012C-B4813AF3D20F}"/>
          </ac:spMkLst>
        </pc:spChg>
        <pc:picChg chg="add mod ord modCrop">
          <ac:chgData name="Martin Hassel" userId="f4dcd617-baea-4eb0-933f-c7eb5904d89b" providerId="ADAL" clId="{5C7E3228-BA81-4295-8607-622AA290775C}" dt="2024-09-16T09:13:23.470" v="1445" actId="14100"/>
          <ac:picMkLst>
            <pc:docMk/>
            <pc:sldMk cId="2528222859" sldId="258"/>
            <ac:picMk id="3" creationId="{E47FBA23-548D-7103-2ADE-3ACA3AA56E47}"/>
          </ac:picMkLst>
        </pc:picChg>
        <pc:picChg chg="add del mod">
          <ac:chgData name="Martin Hassel" userId="f4dcd617-baea-4eb0-933f-c7eb5904d89b" providerId="ADAL" clId="{5C7E3228-BA81-4295-8607-622AA290775C}" dt="2024-09-12T08:36:57.572" v="210" actId="478"/>
          <ac:picMkLst>
            <pc:docMk/>
            <pc:sldMk cId="2528222859" sldId="258"/>
            <ac:picMk id="3" creationId="{FA973571-2A7E-007E-0818-BC137E603318}"/>
          </ac:picMkLst>
        </pc:picChg>
        <pc:picChg chg="add del mod">
          <ac:chgData name="Martin Hassel" userId="f4dcd617-baea-4eb0-933f-c7eb5904d89b" providerId="ADAL" clId="{5C7E3228-BA81-4295-8607-622AA290775C}" dt="2024-09-16T08:51:11.940" v="1214" actId="478"/>
          <ac:picMkLst>
            <pc:docMk/>
            <pc:sldMk cId="2528222859" sldId="258"/>
            <ac:picMk id="7" creationId="{5E4C1CCA-D260-AA7B-A54E-4CAAAE821A5B}"/>
          </ac:picMkLst>
        </pc:picChg>
        <pc:picChg chg="del mod ord">
          <ac:chgData name="Martin Hassel" userId="f4dcd617-baea-4eb0-933f-c7eb5904d89b" providerId="ADAL" clId="{5C7E3228-BA81-4295-8607-622AA290775C}" dt="2024-09-12T08:35:46.060" v="198" actId="478"/>
          <ac:picMkLst>
            <pc:docMk/>
            <pc:sldMk cId="2528222859" sldId="258"/>
            <ac:picMk id="8" creationId="{6D2F9396-FE98-32A9-A836-214D6309828D}"/>
          </ac:picMkLst>
        </pc:picChg>
      </pc:sldChg>
      <pc:sldChg chg="addSp delSp modSp mod chgLayout">
        <pc:chgData name="Martin Hassel" userId="f4dcd617-baea-4eb0-933f-c7eb5904d89b" providerId="ADAL" clId="{5C7E3228-BA81-4295-8607-622AA290775C}" dt="2024-09-16T08:44:49.287" v="1201" actId="6549"/>
        <pc:sldMkLst>
          <pc:docMk/>
          <pc:sldMk cId="817747543" sldId="259"/>
        </pc:sldMkLst>
        <pc:spChg chg="add del mod">
          <ac:chgData name="Martin Hassel" userId="f4dcd617-baea-4eb0-933f-c7eb5904d89b" providerId="ADAL" clId="{5C7E3228-BA81-4295-8607-622AA290775C}" dt="2024-09-12T08:38:45.899" v="212"/>
          <ac:spMkLst>
            <pc:docMk/>
            <pc:sldMk cId="817747543" sldId="259"/>
            <ac:spMk id="3" creationId="{31E51340-F01C-11DB-F7E1-402D51887850}"/>
          </ac:spMkLst>
        </pc:spChg>
        <pc:spChg chg="mod ord">
          <ac:chgData name="Martin Hassel" userId="f4dcd617-baea-4eb0-933f-c7eb5904d89b" providerId="ADAL" clId="{5C7E3228-BA81-4295-8607-622AA290775C}" dt="2024-09-16T08:44:49.287" v="1201" actId="6549"/>
          <ac:spMkLst>
            <pc:docMk/>
            <pc:sldMk cId="817747543" sldId="259"/>
            <ac:spMk id="5" creationId="{F9BB0A1D-F486-8161-C71F-6F83ED314D26}"/>
          </ac:spMkLst>
        </pc:spChg>
        <pc:spChg chg="mod ord">
          <ac:chgData name="Martin Hassel" userId="f4dcd617-baea-4eb0-933f-c7eb5904d89b" providerId="ADAL" clId="{5C7E3228-BA81-4295-8607-622AA290775C}" dt="2024-09-16T08:44:05.555" v="1169" actId="20577"/>
          <ac:spMkLst>
            <pc:docMk/>
            <pc:sldMk cId="817747543" sldId="259"/>
            <ac:spMk id="6" creationId="{82E0626C-B18D-3DB3-67BD-842B300A6AC3}"/>
          </ac:spMkLst>
        </pc:spChg>
        <pc:spChg chg="add del mod ord">
          <ac:chgData name="Martin Hassel" userId="f4dcd617-baea-4eb0-933f-c7eb5904d89b" providerId="ADAL" clId="{5C7E3228-BA81-4295-8607-622AA290775C}" dt="2024-09-12T08:42:01.412" v="243" actId="11529"/>
          <ac:spMkLst>
            <pc:docMk/>
            <pc:sldMk cId="817747543" sldId="259"/>
            <ac:spMk id="10" creationId="{26A2206D-9C62-4B2A-C3C0-3D142FB75B37}"/>
          </ac:spMkLst>
        </pc:spChg>
        <pc:picChg chg="add mod ord">
          <ac:chgData name="Martin Hassel" userId="f4dcd617-baea-4eb0-933f-c7eb5904d89b" providerId="ADAL" clId="{5C7E3228-BA81-4295-8607-622AA290775C}" dt="2024-09-16T08:43:50.695" v="1154" actId="167"/>
          <ac:picMkLst>
            <pc:docMk/>
            <pc:sldMk cId="817747543" sldId="259"/>
            <ac:picMk id="2" creationId="{F9FCDB74-E466-44D4-EBE4-BC53F42C33FB}"/>
          </ac:picMkLst>
        </pc:picChg>
        <pc:picChg chg="add del mod ord">
          <ac:chgData name="Martin Hassel" userId="f4dcd617-baea-4eb0-933f-c7eb5904d89b" providerId="ADAL" clId="{5C7E3228-BA81-4295-8607-622AA290775C}" dt="2024-09-12T08:40:25.420" v="222" actId="478"/>
          <ac:picMkLst>
            <pc:docMk/>
            <pc:sldMk cId="817747543" sldId="259"/>
            <ac:picMk id="7" creationId="{E31040F3-96DF-8BDB-C1C5-DC3F9DEA2981}"/>
          </ac:picMkLst>
        </pc:picChg>
        <pc:picChg chg="add del mod">
          <ac:chgData name="Martin Hassel" userId="f4dcd617-baea-4eb0-933f-c7eb5904d89b" providerId="ADAL" clId="{5C7E3228-BA81-4295-8607-622AA290775C}" dt="2024-09-12T08:42:08.469" v="244" actId="478"/>
          <ac:picMkLst>
            <pc:docMk/>
            <pc:sldMk cId="817747543" sldId="259"/>
            <ac:picMk id="9" creationId="{97F6D9B9-3710-6F73-4729-C25C5C76ED04}"/>
          </ac:picMkLst>
        </pc:picChg>
        <pc:picChg chg="del">
          <ac:chgData name="Martin Hassel" userId="f4dcd617-baea-4eb0-933f-c7eb5904d89b" providerId="ADAL" clId="{5C7E3228-BA81-4295-8607-622AA290775C}" dt="2024-09-12T08:38:41.526" v="211" actId="478"/>
          <ac:picMkLst>
            <pc:docMk/>
            <pc:sldMk cId="817747543" sldId="259"/>
            <ac:picMk id="24" creationId="{7C527C76-4166-3B0B-74A4-421C40227842}"/>
          </ac:picMkLst>
        </pc:picChg>
      </pc:sldChg>
      <pc:sldChg chg="modSp mod">
        <pc:chgData name="Martin Hassel" userId="f4dcd617-baea-4eb0-933f-c7eb5904d89b" providerId="ADAL" clId="{5C7E3228-BA81-4295-8607-622AA290775C}" dt="2024-09-12T08:27:51.389" v="123" actId="404"/>
        <pc:sldMkLst>
          <pc:docMk/>
          <pc:sldMk cId="439029289" sldId="261"/>
        </pc:sldMkLst>
        <pc:spChg chg="mod">
          <ac:chgData name="Martin Hassel" userId="f4dcd617-baea-4eb0-933f-c7eb5904d89b" providerId="ADAL" clId="{5C7E3228-BA81-4295-8607-622AA290775C}" dt="2024-09-12T08:27:51.389" v="123" actId="404"/>
          <ac:spMkLst>
            <pc:docMk/>
            <pc:sldMk cId="439029289" sldId="261"/>
            <ac:spMk id="5" creationId="{CE802BB1-F9C9-58D4-DB58-C74050B34B94}"/>
          </ac:spMkLst>
        </pc:spChg>
      </pc:sldChg>
      <pc:sldChg chg="addSp delSp modSp mod ord modClrScheme chgLayout modNotesTx">
        <pc:chgData name="Martin Hassel" userId="f4dcd617-baea-4eb0-933f-c7eb5904d89b" providerId="ADAL" clId="{5C7E3228-BA81-4295-8607-622AA290775C}" dt="2024-09-16T09:22:29.527" v="1689"/>
        <pc:sldMkLst>
          <pc:docMk/>
          <pc:sldMk cId="654937000" sldId="262"/>
        </pc:sldMkLst>
        <pc:spChg chg="mod ord">
          <ac:chgData name="Martin Hassel" userId="f4dcd617-baea-4eb0-933f-c7eb5904d89b" providerId="ADAL" clId="{5C7E3228-BA81-4295-8607-622AA290775C}" dt="2024-09-13T13:29:31.543" v="987" actId="403"/>
          <ac:spMkLst>
            <pc:docMk/>
            <pc:sldMk cId="654937000" sldId="262"/>
            <ac:spMk id="2" creationId="{9B83B757-E8B8-1ACE-82B7-737C73F22E8E}"/>
          </ac:spMkLst>
        </pc:spChg>
        <pc:spChg chg="del">
          <ac:chgData name="Martin Hassel" userId="f4dcd617-baea-4eb0-933f-c7eb5904d89b" providerId="ADAL" clId="{5C7E3228-BA81-4295-8607-622AA290775C}" dt="2024-09-13T07:14:12.776" v="602" actId="478"/>
          <ac:spMkLst>
            <pc:docMk/>
            <pc:sldMk cId="654937000" sldId="262"/>
            <ac:spMk id="4" creationId="{C76B19D1-5ED2-4EEC-9B3C-CF4766A7C52C}"/>
          </ac:spMkLst>
        </pc:spChg>
        <pc:spChg chg="mod ord">
          <ac:chgData name="Martin Hassel" userId="f4dcd617-baea-4eb0-933f-c7eb5904d89b" providerId="ADAL" clId="{5C7E3228-BA81-4295-8607-622AA290775C}" dt="2024-09-13T13:29:26.769" v="986" actId="700"/>
          <ac:spMkLst>
            <pc:docMk/>
            <pc:sldMk cId="654937000" sldId="262"/>
            <ac:spMk id="5" creationId="{0559A199-C90E-FC8B-EF92-8433F207E7CC}"/>
          </ac:spMkLst>
        </pc:spChg>
        <pc:spChg chg="del">
          <ac:chgData name="Martin Hassel" userId="f4dcd617-baea-4eb0-933f-c7eb5904d89b" providerId="ADAL" clId="{5C7E3228-BA81-4295-8607-622AA290775C}" dt="2024-09-13T07:14:11.416" v="601" actId="478"/>
          <ac:spMkLst>
            <pc:docMk/>
            <pc:sldMk cId="654937000" sldId="262"/>
            <ac:spMk id="6" creationId="{330637DA-7BEA-8F37-1397-CC5191B8F5F0}"/>
          </ac:spMkLst>
        </pc:spChg>
        <pc:spChg chg="add del mod">
          <ac:chgData name="Martin Hassel" userId="f4dcd617-baea-4eb0-933f-c7eb5904d89b" providerId="ADAL" clId="{5C7E3228-BA81-4295-8607-622AA290775C}" dt="2024-09-16T08:33:22.348" v="1134" actId="478"/>
          <ac:spMkLst>
            <pc:docMk/>
            <pc:sldMk cId="654937000" sldId="262"/>
            <ac:spMk id="6" creationId="{549AE609-C1E1-3E7C-621F-5CF407620791}"/>
          </ac:spMkLst>
        </pc:spChg>
        <pc:picChg chg="del mod ord">
          <ac:chgData name="Martin Hassel" userId="f4dcd617-baea-4eb0-933f-c7eb5904d89b" providerId="ADAL" clId="{5C7E3228-BA81-4295-8607-622AA290775C}" dt="2024-09-16T08:33:14.595" v="1133" actId="478"/>
          <ac:picMkLst>
            <pc:docMk/>
            <pc:sldMk cId="654937000" sldId="262"/>
            <ac:picMk id="3" creationId="{06B745D7-3702-3599-70D4-7FD389CB9585}"/>
          </ac:picMkLst>
        </pc:picChg>
        <pc:picChg chg="add mod ord modCrop">
          <ac:chgData name="Martin Hassel" userId="f4dcd617-baea-4eb0-933f-c7eb5904d89b" providerId="ADAL" clId="{5C7E3228-BA81-4295-8607-622AA290775C}" dt="2024-09-16T08:33:40.986" v="1139" actId="1038"/>
          <ac:picMkLst>
            <pc:docMk/>
            <pc:sldMk cId="654937000" sldId="262"/>
            <ac:picMk id="7" creationId="{8C1F27EE-C111-3885-C1C6-8F6ABAAF4CFD}"/>
          </ac:picMkLst>
        </pc:picChg>
      </pc:sldChg>
      <pc:sldChg chg="modSp mod">
        <pc:chgData name="Martin Hassel" userId="f4dcd617-baea-4eb0-933f-c7eb5904d89b" providerId="ADAL" clId="{5C7E3228-BA81-4295-8607-622AA290775C}" dt="2024-09-12T08:43:38.414" v="255" actId="2710"/>
        <pc:sldMkLst>
          <pc:docMk/>
          <pc:sldMk cId="1474154833" sldId="263"/>
        </pc:sldMkLst>
        <pc:spChg chg="mod">
          <ac:chgData name="Martin Hassel" userId="f4dcd617-baea-4eb0-933f-c7eb5904d89b" providerId="ADAL" clId="{5C7E3228-BA81-4295-8607-622AA290775C}" dt="2024-09-12T08:43:38.414" v="255" actId="2710"/>
          <ac:spMkLst>
            <pc:docMk/>
            <pc:sldMk cId="1474154833" sldId="263"/>
            <ac:spMk id="5" creationId="{CE802BB1-F9C9-58D4-DB58-C74050B34B94}"/>
          </ac:spMkLst>
        </pc:spChg>
      </pc:sldChg>
      <pc:sldChg chg="addSp delSp modSp mod modShow">
        <pc:chgData name="Martin Hassel" userId="f4dcd617-baea-4eb0-933f-c7eb5904d89b" providerId="ADAL" clId="{5C7E3228-BA81-4295-8607-622AA290775C}" dt="2024-09-16T08:28:51.246" v="1121" actId="14100"/>
        <pc:sldMkLst>
          <pc:docMk/>
          <pc:sldMk cId="526117444" sldId="264"/>
        </pc:sldMkLst>
        <pc:spChg chg="mod">
          <ac:chgData name="Martin Hassel" userId="f4dcd617-baea-4eb0-933f-c7eb5904d89b" providerId="ADAL" clId="{5C7E3228-BA81-4295-8607-622AA290775C}" dt="2024-09-16T08:28:51.246" v="1121" actId="14100"/>
          <ac:spMkLst>
            <pc:docMk/>
            <pc:sldMk cId="526117444" sldId="264"/>
            <ac:spMk id="3" creationId="{A169A0D3-5164-2EEF-F98C-D89EFEEA6E4E}"/>
          </ac:spMkLst>
        </pc:spChg>
        <pc:spChg chg="mod">
          <ac:chgData name="Martin Hassel" userId="f4dcd617-baea-4eb0-933f-c7eb5904d89b" providerId="ADAL" clId="{5C7E3228-BA81-4295-8607-622AA290775C}" dt="2024-09-12T08:45:14.982" v="259" actId="555"/>
          <ac:spMkLst>
            <pc:docMk/>
            <pc:sldMk cId="526117444" sldId="264"/>
            <ac:spMk id="4" creationId="{F0EE87B3-849E-AB8A-7EC6-E6E8207EDAEC}"/>
          </ac:spMkLst>
        </pc:spChg>
        <pc:spChg chg="add del mod">
          <ac:chgData name="Martin Hassel" userId="f4dcd617-baea-4eb0-933f-c7eb5904d89b" providerId="ADAL" clId="{5C7E3228-BA81-4295-8607-622AA290775C}" dt="2024-09-12T08:44:44.235" v="257" actId="478"/>
          <ac:spMkLst>
            <pc:docMk/>
            <pc:sldMk cId="526117444" sldId="264"/>
            <ac:spMk id="5" creationId="{5B7B3ECB-F7B5-8E79-ACF3-ABF6AF40AAB8}"/>
          </ac:spMkLst>
        </pc:spChg>
        <pc:spChg chg="mod">
          <ac:chgData name="Martin Hassel" userId="f4dcd617-baea-4eb0-933f-c7eb5904d89b" providerId="ADAL" clId="{5C7E3228-BA81-4295-8607-622AA290775C}" dt="2024-09-12T08:45:14.982" v="259" actId="555"/>
          <ac:spMkLst>
            <pc:docMk/>
            <pc:sldMk cId="526117444" sldId="264"/>
            <ac:spMk id="6" creationId="{40BA6DE4-92C3-AE31-48EA-E63EDC287A2B}"/>
          </ac:spMkLst>
        </pc:spChg>
        <pc:spChg chg="mod">
          <ac:chgData name="Martin Hassel" userId="f4dcd617-baea-4eb0-933f-c7eb5904d89b" providerId="ADAL" clId="{5C7E3228-BA81-4295-8607-622AA290775C}" dt="2024-09-12T08:45:14.982" v="259" actId="555"/>
          <ac:spMkLst>
            <pc:docMk/>
            <pc:sldMk cId="526117444" sldId="264"/>
            <ac:spMk id="8" creationId="{BB2C9AAF-DB90-D335-B43A-1061E19E72D2}"/>
          </ac:spMkLst>
        </pc:spChg>
        <pc:spChg chg="mod">
          <ac:chgData name="Martin Hassel" userId="f4dcd617-baea-4eb0-933f-c7eb5904d89b" providerId="ADAL" clId="{5C7E3228-BA81-4295-8607-622AA290775C}" dt="2024-09-12T08:45:14.982" v="259" actId="555"/>
          <ac:spMkLst>
            <pc:docMk/>
            <pc:sldMk cId="526117444" sldId="264"/>
            <ac:spMk id="9" creationId="{652EB817-B136-1A94-8393-61412C9E7F7F}"/>
          </ac:spMkLst>
        </pc:spChg>
        <pc:spChg chg="del">
          <ac:chgData name="Martin Hassel" userId="f4dcd617-baea-4eb0-933f-c7eb5904d89b" providerId="ADAL" clId="{5C7E3228-BA81-4295-8607-622AA290775C}" dt="2024-09-12T08:44:57.248" v="258" actId="478"/>
          <ac:spMkLst>
            <pc:docMk/>
            <pc:sldMk cId="526117444" sldId="264"/>
            <ac:spMk id="10" creationId="{EB2B0DF9-DA76-06F4-B6A4-5CCEF8E4A79F}"/>
          </ac:spMkLst>
        </pc:spChg>
        <pc:spChg chg="mod">
          <ac:chgData name="Martin Hassel" userId="f4dcd617-baea-4eb0-933f-c7eb5904d89b" providerId="ADAL" clId="{5C7E3228-BA81-4295-8607-622AA290775C}" dt="2024-09-12T08:25:24.906" v="60" actId="1076"/>
          <ac:spMkLst>
            <pc:docMk/>
            <pc:sldMk cId="526117444" sldId="264"/>
            <ac:spMk id="18" creationId="{64C0E23E-2E1B-526D-4364-636D47C09237}"/>
          </ac:spMkLst>
        </pc:spChg>
        <pc:picChg chg="del">
          <ac:chgData name="Martin Hassel" userId="f4dcd617-baea-4eb0-933f-c7eb5904d89b" providerId="ADAL" clId="{5C7E3228-BA81-4295-8607-622AA290775C}" dt="2024-09-12T08:44:41.875" v="256" actId="478"/>
          <ac:picMkLst>
            <pc:docMk/>
            <pc:sldMk cId="526117444" sldId="264"/>
            <ac:picMk id="19" creationId="{FB471744-5513-842E-6009-EEF98D19E12F}"/>
          </ac:picMkLst>
        </pc:picChg>
        <pc:picChg chg="mod">
          <ac:chgData name="Martin Hassel" userId="f4dcd617-baea-4eb0-933f-c7eb5904d89b" providerId="ADAL" clId="{5C7E3228-BA81-4295-8607-622AA290775C}" dt="2024-09-12T08:21:18.484" v="5" actId="1076"/>
          <ac:picMkLst>
            <pc:docMk/>
            <pc:sldMk cId="526117444" sldId="264"/>
            <ac:picMk id="20" creationId="{0ABE87F5-1775-C7F3-4F2B-AECEF7910257}"/>
          </ac:picMkLst>
        </pc:picChg>
        <pc:picChg chg="mod">
          <ac:chgData name="Martin Hassel" userId="f4dcd617-baea-4eb0-933f-c7eb5904d89b" providerId="ADAL" clId="{5C7E3228-BA81-4295-8607-622AA290775C}" dt="2024-09-12T08:23:36.699" v="29" actId="465"/>
          <ac:picMkLst>
            <pc:docMk/>
            <pc:sldMk cId="526117444" sldId="264"/>
            <ac:picMk id="21" creationId="{7C64BFAC-CD56-FBAA-3C18-AD97F76D8E22}"/>
          </ac:picMkLst>
        </pc:picChg>
        <pc:picChg chg="mod modCrop">
          <ac:chgData name="Martin Hassel" userId="f4dcd617-baea-4eb0-933f-c7eb5904d89b" providerId="ADAL" clId="{5C7E3228-BA81-4295-8607-622AA290775C}" dt="2024-09-12T08:23:36.699" v="29" actId="465"/>
          <ac:picMkLst>
            <pc:docMk/>
            <pc:sldMk cId="526117444" sldId="264"/>
            <ac:picMk id="24" creationId="{3C8E2DDC-0252-E71C-CB65-47395DD08D1B}"/>
          </ac:picMkLst>
        </pc:picChg>
        <pc:picChg chg="mod modCrop">
          <ac:chgData name="Martin Hassel" userId="f4dcd617-baea-4eb0-933f-c7eb5904d89b" providerId="ADAL" clId="{5C7E3228-BA81-4295-8607-622AA290775C}" dt="2024-09-12T08:23:25.363" v="27" actId="732"/>
          <ac:picMkLst>
            <pc:docMk/>
            <pc:sldMk cId="526117444" sldId="264"/>
            <ac:picMk id="25" creationId="{50DD29A9-FE5B-DA1B-8777-90F413A71860}"/>
          </ac:picMkLst>
        </pc:picChg>
      </pc:sldChg>
      <pc:sldChg chg="addSp delSp modSp mod">
        <pc:chgData name="Martin Hassel" userId="f4dcd617-baea-4eb0-933f-c7eb5904d89b" providerId="ADAL" clId="{5C7E3228-BA81-4295-8607-622AA290775C}" dt="2024-09-16T09:44:43.340" v="1942" actId="14100"/>
        <pc:sldMkLst>
          <pc:docMk/>
          <pc:sldMk cId="1373725826" sldId="265"/>
        </pc:sldMkLst>
        <pc:spChg chg="mod">
          <ac:chgData name="Martin Hassel" userId="f4dcd617-baea-4eb0-933f-c7eb5904d89b" providerId="ADAL" clId="{5C7E3228-BA81-4295-8607-622AA290775C}" dt="2024-09-16T09:44:43.340" v="1942" actId="14100"/>
          <ac:spMkLst>
            <pc:docMk/>
            <pc:sldMk cId="1373725826" sldId="265"/>
            <ac:spMk id="2" creationId="{3CDA7C7A-3EE3-12CD-3FA4-6F3534AB8E20}"/>
          </ac:spMkLst>
        </pc:spChg>
        <pc:spChg chg="mod">
          <ac:chgData name="Martin Hassel" userId="f4dcd617-baea-4eb0-933f-c7eb5904d89b" providerId="ADAL" clId="{5C7E3228-BA81-4295-8607-622AA290775C}" dt="2024-09-16T09:44:39.522" v="1941" actId="14100"/>
          <ac:spMkLst>
            <pc:docMk/>
            <pc:sldMk cId="1373725826" sldId="265"/>
            <ac:spMk id="3" creationId="{372BE9DB-6915-0385-BA82-9B409B6AE079}"/>
          </ac:spMkLst>
        </pc:spChg>
        <pc:picChg chg="add mod">
          <ac:chgData name="Martin Hassel" userId="f4dcd617-baea-4eb0-933f-c7eb5904d89b" providerId="ADAL" clId="{5C7E3228-BA81-4295-8607-622AA290775C}" dt="2024-09-16T09:44:10.406" v="1938" actId="1076"/>
          <ac:picMkLst>
            <pc:docMk/>
            <pc:sldMk cId="1373725826" sldId="265"/>
            <ac:picMk id="4" creationId="{81A43B9D-45CF-A464-2B9D-E07BEACF5CB3}"/>
          </ac:picMkLst>
        </pc:picChg>
        <pc:picChg chg="del">
          <ac:chgData name="Martin Hassel" userId="f4dcd617-baea-4eb0-933f-c7eb5904d89b" providerId="ADAL" clId="{5C7E3228-BA81-4295-8607-622AA290775C}" dt="2024-09-16T09:10:46.078" v="1436" actId="478"/>
          <ac:picMkLst>
            <pc:docMk/>
            <pc:sldMk cId="1373725826" sldId="265"/>
            <ac:picMk id="5" creationId="{22191D85-894D-9758-488B-9AC2098E4F3E}"/>
          </ac:picMkLst>
        </pc:picChg>
      </pc:sldChg>
      <pc:sldChg chg="modSp del mod modClrScheme chgLayout">
        <pc:chgData name="Martin Hassel" userId="f4dcd617-baea-4eb0-933f-c7eb5904d89b" providerId="ADAL" clId="{5C7E3228-BA81-4295-8607-622AA290775C}" dt="2024-09-13T13:19:22.773" v="884" actId="47"/>
        <pc:sldMkLst>
          <pc:docMk/>
          <pc:sldMk cId="1612189591" sldId="267"/>
        </pc:sldMkLst>
        <pc:spChg chg="mod ord">
          <ac:chgData name="Martin Hassel" userId="f4dcd617-baea-4eb0-933f-c7eb5904d89b" providerId="ADAL" clId="{5C7E3228-BA81-4295-8607-622AA290775C}" dt="2024-09-12T08:56:31.082" v="264" actId="700"/>
          <ac:spMkLst>
            <pc:docMk/>
            <pc:sldMk cId="1612189591" sldId="267"/>
            <ac:spMk id="2" creationId="{1E7AE58D-FAAA-C975-EB51-63CBF44D4C32}"/>
          </ac:spMkLst>
        </pc:spChg>
        <pc:spChg chg="mod ord">
          <ac:chgData name="Martin Hassel" userId="f4dcd617-baea-4eb0-933f-c7eb5904d89b" providerId="ADAL" clId="{5C7E3228-BA81-4295-8607-622AA290775C}" dt="2024-09-12T08:56:31.082" v="264" actId="700"/>
          <ac:spMkLst>
            <pc:docMk/>
            <pc:sldMk cId="1612189591" sldId="267"/>
            <ac:spMk id="3" creationId="{650030B5-50C1-0B6A-CACD-34E035DC50F7}"/>
          </ac:spMkLst>
        </pc:spChg>
        <pc:picChg chg="mod">
          <ac:chgData name="Martin Hassel" userId="f4dcd617-baea-4eb0-933f-c7eb5904d89b" providerId="ADAL" clId="{5C7E3228-BA81-4295-8607-622AA290775C}" dt="2024-09-12T08:56:41.824" v="267" actId="14100"/>
          <ac:picMkLst>
            <pc:docMk/>
            <pc:sldMk cId="1612189591" sldId="267"/>
            <ac:picMk id="4" creationId="{96BCE067-8BF3-69FF-8034-F620B3C4895D}"/>
          </ac:picMkLst>
        </pc:picChg>
      </pc:sldChg>
      <pc:sldChg chg="modSp mod">
        <pc:chgData name="Martin Hassel" userId="f4dcd617-baea-4eb0-933f-c7eb5904d89b" providerId="ADAL" clId="{5C7E3228-BA81-4295-8607-622AA290775C}" dt="2024-09-12T08:55:56.816" v="263" actId="14100"/>
        <pc:sldMkLst>
          <pc:docMk/>
          <pc:sldMk cId="2899694659" sldId="268"/>
        </pc:sldMkLst>
        <pc:spChg chg="mod">
          <ac:chgData name="Martin Hassel" userId="f4dcd617-baea-4eb0-933f-c7eb5904d89b" providerId="ADAL" clId="{5C7E3228-BA81-4295-8607-622AA290775C}" dt="2024-09-12T08:55:53.904" v="262" actId="14100"/>
          <ac:spMkLst>
            <pc:docMk/>
            <pc:sldMk cId="2899694659" sldId="268"/>
            <ac:spMk id="2" creationId="{0D35B64A-D6C2-4D4A-D034-CE8F4639B62F}"/>
          </ac:spMkLst>
        </pc:spChg>
        <pc:spChg chg="mod">
          <ac:chgData name="Martin Hassel" userId="f4dcd617-baea-4eb0-933f-c7eb5904d89b" providerId="ADAL" clId="{5C7E3228-BA81-4295-8607-622AA290775C}" dt="2024-09-12T08:55:56.816" v="263" actId="14100"/>
          <ac:spMkLst>
            <pc:docMk/>
            <pc:sldMk cId="2899694659" sldId="268"/>
            <ac:spMk id="3" creationId="{80E763E6-572D-0D29-2DCE-568C3FB385C3}"/>
          </ac:spMkLst>
        </pc:spChg>
      </pc:sldChg>
      <pc:sldChg chg="modSp mod">
        <pc:chgData name="Martin Hassel" userId="f4dcd617-baea-4eb0-933f-c7eb5904d89b" providerId="ADAL" clId="{5C7E3228-BA81-4295-8607-622AA290775C}" dt="2024-09-16T09:38:16.183" v="1852" actId="2710"/>
        <pc:sldMkLst>
          <pc:docMk/>
          <pc:sldMk cId="582151505" sldId="269"/>
        </pc:sldMkLst>
        <pc:spChg chg="mod">
          <ac:chgData name="Martin Hassel" userId="f4dcd617-baea-4eb0-933f-c7eb5904d89b" providerId="ADAL" clId="{5C7E3228-BA81-4295-8607-622AA290775C}" dt="2024-09-16T09:38:16.183" v="1852" actId="2710"/>
          <ac:spMkLst>
            <pc:docMk/>
            <pc:sldMk cId="582151505" sldId="269"/>
            <ac:spMk id="2" creationId="{07C4C79F-8EF0-FA2D-7027-E46876B34339}"/>
          </ac:spMkLst>
        </pc:spChg>
      </pc:sldChg>
      <pc:sldChg chg="modSp del mod modClrScheme chgLayout">
        <pc:chgData name="Martin Hassel" userId="f4dcd617-baea-4eb0-933f-c7eb5904d89b" providerId="ADAL" clId="{5C7E3228-BA81-4295-8607-622AA290775C}" dt="2024-09-16T08:55:28.001" v="1267" actId="47"/>
        <pc:sldMkLst>
          <pc:docMk/>
          <pc:sldMk cId="238762570" sldId="270"/>
        </pc:sldMkLst>
        <pc:spChg chg="mod ord">
          <ac:chgData name="Martin Hassel" userId="f4dcd617-baea-4eb0-933f-c7eb5904d89b" providerId="ADAL" clId="{5C7E3228-BA81-4295-8607-622AA290775C}" dt="2024-09-16T08:53:33.103" v="1230" actId="20577"/>
          <ac:spMkLst>
            <pc:docMk/>
            <pc:sldMk cId="238762570" sldId="270"/>
            <ac:spMk id="2" creationId="{C2602C62-EE72-0DCE-14D6-528F7AD8A4D2}"/>
          </ac:spMkLst>
        </pc:spChg>
        <pc:spChg chg="mod ord">
          <ac:chgData name="Martin Hassel" userId="f4dcd617-baea-4eb0-933f-c7eb5904d89b" providerId="ADAL" clId="{5C7E3228-BA81-4295-8607-622AA290775C}" dt="2024-09-16T08:53:18.630" v="1216" actId="700"/>
          <ac:spMkLst>
            <pc:docMk/>
            <pc:sldMk cId="238762570" sldId="270"/>
            <ac:spMk id="3" creationId="{36ADCE24-C82D-D9F3-B4EB-05BC992EB03C}"/>
          </ac:spMkLst>
        </pc:spChg>
      </pc:sldChg>
      <pc:sldChg chg="addSp delSp modSp mod">
        <pc:chgData name="Martin Hassel" userId="f4dcd617-baea-4eb0-933f-c7eb5904d89b" providerId="ADAL" clId="{5C7E3228-BA81-4295-8607-622AA290775C}" dt="2024-09-13T13:38:04.203" v="1106" actId="478"/>
        <pc:sldMkLst>
          <pc:docMk/>
          <pc:sldMk cId="918641743" sldId="271"/>
        </pc:sldMkLst>
        <pc:spChg chg="del">
          <ac:chgData name="Martin Hassel" userId="f4dcd617-baea-4eb0-933f-c7eb5904d89b" providerId="ADAL" clId="{5C7E3228-BA81-4295-8607-622AA290775C}" dt="2024-09-13T13:38:01.935" v="1105" actId="478"/>
          <ac:spMkLst>
            <pc:docMk/>
            <pc:sldMk cId="918641743" sldId="271"/>
            <ac:spMk id="3" creationId="{78C53495-C381-21D0-674F-E9CD23A51C21}"/>
          </ac:spMkLst>
        </pc:spChg>
        <pc:spChg chg="del">
          <ac:chgData name="Martin Hassel" userId="f4dcd617-baea-4eb0-933f-c7eb5904d89b" providerId="ADAL" clId="{5C7E3228-BA81-4295-8607-622AA290775C}" dt="2024-09-13T13:36:36.317" v="1092" actId="478"/>
          <ac:spMkLst>
            <pc:docMk/>
            <pc:sldMk cId="918641743" sldId="271"/>
            <ac:spMk id="4" creationId="{5A0DB94E-94C2-A616-EFB1-96C7E75CDFCF}"/>
          </ac:spMkLst>
        </pc:spChg>
        <pc:spChg chg="add del mod">
          <ac:chgData name="Martin Hassel" userId="f4dcd617-baea-4eb0-933f-c7eb5904d89b" providerId="ADAL" clId="{5C7E3228-BA81-4295-8607-622AA290775C}" dt="2024-09-13T13:38:04.203" v="1106" actId="478"/>
          <ac:spMkLst>
            <pc:docMk/>
            <pc:sldMk cId="918641743" sldId="271"/>
            <ac:spMk id="9" creationId="{59BA2A1A-9D08-B4EE-2EE6-CD17D4C4884F}"/>
          </ac:spMkLst>
        </pc:spChg>
        <pc:picChg chg="mod">
          <ac:chgData name="Martin Hassel" userId="f4dcd617-baea-4eb0-933f-c7eb5904d89b" providerId="ADAL" clId="{5C7E3228-BA81-4295-8607-622AA290775C}" dt="2024-09-13T13:37:35.740" v="1103" actId="208"/>
          <ac:picMkLst>
            <pc:docMk/>
            <pc:sldMk cId="918641743" sldId="271"/>
            <ac:picMk id="8" creationId="{60825AC2-0B42-9597-AF8B-7AD12E6D0F89}"/>
          </ac:picMkLst>
        </pc:picChg>
      </pc:sldChg>
      <pc:sldChg chg="modSp mod">
        <pc:chgData name="Martin Hassel" userId="f4dcd617-baea-4eb0-933f-c7eb5904d89b" providerId="ADAL" clId="{5C7E3228-BA81-4295-8607-622AA290775C}" dt="2024-09-16T08:54:28.743" v="1231" actId="20577"/>
        <pc:sldMkLst>
          <pc:docMk/>
          <pc:sldMk cId="149010025" sldId="272"/>
        </pc:sldMkLst>
        <pc:spChg chg="mod">
          <ac:chgData name="Martin Hassel" userId="f4dcd617-baea-4eb0-933f-c7eb5904d89b" providerId="ADAL" clId="{5C7E3228-BA81-4295-8607-622AA290775C}" dt="2024-09-16T08:54:28.743" v="1231" actId="20577"/>
          <ac:spMkLst>
            <pc:docMk/>
            <pc:sldMk cId="149010025" sldId="272"/>
            <ac:spMk id="5" creationId="{FDFA4D25-254D-0FE7-CC09-5A8A6896F351}"/>
          </ac:spMkLst>
        </pc:spChg>
      </pc:sldChg>
      <pc:sldChg chg="modSp mod">
        <pc:chgData name="Martin Hassel" userId="f4dcd617-baea-4eb0-933f-c7eb5904d89b" providerId="ADAL" clId="{5C7E3228-BA81-4295-8607-622AA290775C}" dt="2024-09-16T09:00:20.943" v="1293" actId="6549"/>
        <pc:sldMkLst>
          <pc:docMk/>
          <pc:sldMk cId="640835265" sldId="274"/>
        </pc:sldMkLst>
        <pc:spChg chg="mod">
          <ac:chgData name="Martin Hassel" userId="f4dcd617-baea-4eb0-933f-c7eb5904d89b" providerId="ADAL" clId="{5C7E3228-BA81-4295-8607-622AA290775C}" dt="2024-09-16T09:00:20.943" v="1293" actId="6549"/>
          <ac:spMkLst>
            <pc:docMk/>
            <pc:sldMk cId="640835265" sldId="274"/>
            <ac:spMk id="5" creationId="{DDFAAB1B-DCD5-374A-CF87-B4BF58E3FBB5}"/>
          </ac:spMkLst>
        </pc:spChg>
      </pc:sldChg>
      <pc:sldChg chg="modSp mod">
        <pc:chgData name="Martin Hassel" userId="f4dcd617-baea-4eb0-933f-c7eb5904d89b" providerId="ADAL" clId="{5C7E3228-BA81-4295-8607-622AA290775C}" dt="2024-09-16T09:00:55.852" v="1299" actId="20577"/>
        <pc:sldMkLst>
          <pc:docMk/>
          <pc:sldMk cId="3096102285" sldId="275"/>
        </pc:sldMkLst>
        <pc:spChg chg="mod">
          <ac:chgData name="Martin Hassel" userId="f4dcd617-baea-4eb0-933f-c7eb5904d89b" providerId="ADAL" clId="{5C7E3228-BA81-4295-8607-622AA290775C}" dt="2024-09-16T09:00:55.852" v="1299" actId="20577"/>
          <ac:spMkLst>
            <pc:docMk/>
            <pc:sldMk cId="3096102285" sldId="275"/>
            <ac:spMk id="5" creationId="{0DD64395-5E2B-334D-3035-1EF893AC0F59}"/>
          </ac:spMkLst>
        </pc:spChg>
      </pc:sldChg>
      <pc:sldChg chg="del">
        <pc:chgData name="Martin Hassel" userId="f4dcd617-baea-4eb0-933f-c7eb5904d89b" providerId="ADAL" clId="{5C7E3228-BA81-4295-8607-622AA290775C}" dt="2024-09-13T13:36:16.910" v="1091" actId="47"/>
        <pc:sldMkLst>
          <pc:docMk/>
          <pc:sldMk cId="4064690691" sldId="278"/>
        </pc:sldMkLst>
      </pc:sldChg>
      <pc:sldChg chg="modSp mod">
        <pc:chgData name="Martin Hassel" userId="f4dcd617-baea-4eb0-933f-c7eb5904d89b" providerId="ADAL" clId="{5C7E3228-BA81-4295-8607-622AA290775C}" dt="2024-09-12T09:16:51.251" v="439" actId="14100"/>
        <pc:sldMkLst>
          <pc:docMk/>
          <pc:sldMk cId="985425276" sldId="280"/>
        </pc:sldMkLst>
        <pc:picChg chg="mod">
          <ac:chgData name="Martin Hassel" userId="f4dcd617-baea-4eb0-933f-c7eb5904d89b" providerId="ADAL" clId="{5C7E3228-BA81-4295-8607-622AA290775C}" dt="2024-09-12T09:16:51.251" v="439" actId="14100"/>
          <ac:picMkLst>
            <pc:docMk/>
            <pc:sldMk cId="985425276" sldId="280"/>
            <ac:picMk id="5" creationId="{04D2F225-C288-4D10-E142-61748771DAE6}"/>
          </ac:picMkLst>
        </pc:picChg>
      </pc:sldChg>
      <pc:sldChg chg="delSp modSp mod modNotesTx">
        <pc:chgData name="Martin Hassel" userId="f4dcd617-baea-4eb0-933f-c7eb5904d89b" providerId="ADAL" clId="{5C7E3228-BA81-4295-8607-622AA290775C}" dt="2024-09-16T08:51:42.135" v="1215" actId="14100"/>
        <pc:sldMkLst>
          <pc:docMk/>
          <pc:sldMk cId="246191720" sldId="281"/>
        </pc:sldMkLst>
        <pc:spChg chg="mod">
          <ac:chgData name="Martin Hassel" userId="f4dcd617-baea-4eb0-933f-c7eb5904d89b" providerId="ADAL" clId="{5C7E3228-BA81-4295-8607-622AA290775C}" dt="2024-09-13T13:15:29.323" v="860" actId="403"/>
          <ac:spMkLst>
            <pc:docMk/>
            <pc:sldMk cId="246191720" sldId="281"/>
            <ac:spMk id="2" creationId="{D42ABC9C-096B-ED94-9E4E-5F2A4B8F8A92}"/>
          </ac:spMkLst>
        </pc:spChg>
        <pc:spChg chg="mod">
          <ac:chgData name="Martin Hassel" userId="f4dcd617-baea-4eb0-933f-c7eb5904d89b" providerId="ADAL" clId="{5C7E3228-BA81-4295-8607-622AA290775C}" dt="2024-09-16T08:51:42.135" v="1215" actId="14100"/>
          <ac:spMkLst>
            <pc:docMk/>
            <pc:sldMk cId="246191720" sldId="281"/>
            <ac:spMk id="3" creationId="{AF37BBE6-F0FF-62A3-2B20-A4F8C790AB31}"/>
          </ac:spMkLst>
        </pc:spChg>
        <pc:spChg chg="del">
          <ac:chgData name="Martin Hassel" userId="f4dcd617-baea-4eb0-933f-c7eb5904d89b" providerId="ADAL" clId="{5C7E3228-BA81-4295-8607-622AA290775C}" dt="2024-09-13T13:05:21.177" v="729" actId="478"/>
          <ac:spMkLst>
            <pc:docMk/>
            <pc:sldMk cId="246191720" sldId="281"/>
            <ac:spMk id="9" creationId="{70F20CB8-4707-27FF-8F40-80F781AB91DE}"/>
          </ac:spMkLst>
        </pc:spChg>
        <pc:spChg chg="del">
          <ac:chgData name="Martin Hassel" userId="f4dcd617-baea-4eb0-933f-c7eb5904d89b" providerId="ADAL" clId="{5C7E3228-BA81-4295-8607-622AA290775C}" dt="2024-09-13T13:05:22.039" v="730" actId="478"/>
          <ac:spMkLst>
            <pc:docMk/>
            <pc:sldMk cId="246191720" sldId="281"/>
            <ac:spMk id="11" creationId="{52EFA346-22F8-4A7F-CE57-46B04A6167FE}"/>
          </ac:spMkLst>
        </pc:spChg>
        <pc:picChg chg="mod">
          <ac:chgData name="Martin Hassel" userId="f4dcd617-baea-4eb0-933f-c7eb5904d89b" providerId="ADAL" clId="{5C7E3228-BA81-4295-8607-622AA290775C}" dt="2024-09-13T13:15:40.966" v="861" actId="1076"/>
          <ac:picMkLst>
            <pc:docMk/>
            <pc:sldMk cId="246191720" sldId="281"/>
            <ac:picMk id="4" creationId="{D6088783-935A-C2D5-B07E-965F05F2D898}"/>
          </ac:picMkLst>
        </pc:picChg>
      </pc:sldChg>
      <pc:sldChg chg="delSp modSp add del mod modAnim modShow modNotesTx">
        <pc:chgData name="Martin Hassel" userId="f4dcd617-baea-4eb0-933f-c7eb5904d89b" providerId="ADAL" clId="{5C7E3228-BA81-4295-8607-622AA290775C}" dt="2024-09-16T08:31:06.988" v="1130" actId="729"/>
        <pc:sldMkLst>
          <pc:docMk/>
          <pc:sldMk cId="2283588886" sldId="283"/>
        </pc:sldMkLst>
        <pc:spChg chg="mod">
          <ac:chgData name="Martin Hassel" userId="f4dcd617-baea-4eb0-933f-c7eb5904d89b" providerId="ADAL" clId="{5C7E3228-BA81-4295-8607-622AA290775C}" dt="2024-09-13T13:16:43.687" v="872"/>
          <ac:spMkLst>
            <pc:docMk/>
            <pc:sldMk cId="2283588886" sldId="283"/>
            <ac:spMk id="2" creationId="{1E7AE58D-FAAA-C975-EB51-63CBF44D4C32}"/>
          </ac:spMkLst>
        </pc:spChg>
        <pc:spChg chg="mod">
          <ac:chgData name="Martin Hassel" userId="f4dcd617-baea-4eb0-933f-c7eb5904d89b" providerId="ADAL" clId="{5C7E3228-BA81-4295-8607-622AA290775C}" dt="2024-09-13T13:17:58.614" v="876" actId="179"/>
          <ac:spMkLst>
            <pc:docMk/>
            <pc:sldMk cId="2283588886" sldId="283"/>
            <ac:spMk id="3" creationId="{650030B5-50C1-0B6A-CACD-34E035DC50F7}"/>
          </ac:spMkLst>
        </pc:spChg>
        <pc:picChg chg="del mod ord modCrop">
          <ac:chgData name="Martin Hassel" userId="f4dcd617-baea-4eb0-933f-c7eb5904d89b" providerId="ADAL" clId="{5C7E3228-BA81-4295-8607-622AA290775C}" dt="2024-09-12T09:04:35.377" v="397" actId="478"/>
          <ac:picMkLst>
            <pc:docMk/>
            <pc:sldMk cId="2283588886" sldId="283"/>
            <ac:picMk id="4" creationId="{96BCE067-8BF3-69FF-8034-F620B3C4895D}"/>
          </ac:picMkLst>
        </pc:picChg>
      </pc:sldChg>
      <pc:sldChg chg="del">
        <pc:chgData name="Martin Hassel" userId="f4dcd617-baea-4eb0-933f-c7eb5904d89b" providerId="ADAL" clId="{5C7E3228-BA81-4295-8607-622AA290775C}" dt="2024-09-12T08:46:24.563" v="261" actId="47"/>
        <pc:sldMkLst>
          <pc:docMk/>
          <pc:sldMk cId="2608146144" sldId="283"/>
        </pc:sldMkLst>
      </pc:sldChg>
      <pc:sldChg chg="addSp delSp modSp add del mod modShow chgLayout modNotesTx">
        <pc:chgData name="Martin Hassel" userId="f4dcd617-baea-4eb0-933f-c7eb5904d89b" providerId="ADAL" clId="{5C7E3228-BA81-4295-8607-622AA290775C}" dt="2024-09-16T08:31:06.988" v="1130" actId="729"/>
        <pc:sldMkLst>
          <pc:docMk/>
          <pc:sldMk cId="2811177536" sldId="284"/>
        </pc:sldMkLst>
        <pc:spChg chg="mod ord">
          <ac:chgData name="Martin Hassel" userId="f4dcd617-baea-4eb0-933f-c7eb5904d89b" providerId="ADAL" clId="{5C7E3228-BA81-4295-8607-622AA290775C}" dt="2024-09-13T13:27:33.640" v="973" actId="700"/>
          <ac:spMkLst>
            <pc:docMk/>
            <pc:sldMk cId="2811177536" sldId="284"/>
            <ac:spMk id="2" creationId="{1E7AE58D-FAAA-C975-EB51-63CBF44D4C32}"/>
          </ac:spMkLst>
        </pc:spChg>
        <pc:spChg chg="mod ord">
          <ac:chgData name="Martin Hassel" userId="f4dcd617-baea-4eb0-933f-c7eb5904d89b" providerId="ADAL" clId="{5C7E3228-BA81-4295-8607-622AA290775C}" dt="2024-09-13T13:27:33.640" v="973" actId="700"/>
          <ac:spMkLst>
            <pc:docMk/>
            <pc:sldMk cId="2811177536" sldId="284"/>
            <ac:spMk id="3" creationId="{650030B5-50C1-0B6A-CACD-34E035DC50F7}"/>
          </ac:spMkLst>
        </pc:spChg>
        <pc:spChg chg="add del mod">
          <ac:chgData name="Martin Hassel" userId="f4dcd617-baea-4eb0-933f-c7eb5904d89b" providerId="ADAL" clId="{5C7E3228-BA81-4295-8607-622AA290775C}" dt="2024-09-12T09:09:41.493" v="426" actId="478"/>
          <ac:spMkLst>
            <pc:docMk/>
            <pc:sldMk cId="2811177536" sldId="284"/>
            <ac:spMk id="5" creationId="{0DC1BC54-0299-D144-D0FB-7F5A65EFCF26}"/>
          </ac:spMkLst>
        </pc:spChg>
        <pc:picChg chg="del">
          <ac:chgData name="Martin Hassel" userId="f4dcd617-baea-4eb0-933f-c7eb5904d89b" providerId="ADAL" clId="{5C7E3228-BA81-4295-8607-622AA290775C}" dt="2024-09-12T09:04:33.637" v="396" actId="478"/>
          <ac:picMkLst>
            <pc:docMk/>
            <pc:sldMk cId="2811177536" sldId="284"/>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2914038452" sldId="285"/>
        </pc:sldMkLst>
        <pc:spChg chg="mod ord">
          <ac:chgData name="Martin Hassel" userId="f4dcd617-baea-4eb0-933f-c7eb5904d89b" providerId="ADAL" clId="{5C7E3228-BA81-4295-8607-622AA290775C}" dt="2024-09-13T13:28:22.896" v="976" actId="255"/>
          <ac:spMkLst>
            <pc:docMk/>
            <pc:sldMk cId="2914038452" sldId="285"/>
            <ac:spMk id="2" creationId="{1E7AE58D-FAAA-C975-EB51-63CBF44D4C32}"/>
          </ac:spMkLst>
        </pc:spChg>
        <pc:spChg chg="mod ord">
          <ac:chgData name="Martin Hassel" userId="f4dcd617-baea-4eb0-933f-c7eb5904d89b" providerId="ADAL" clId="{5C7E3228-BA81-4295-8607-622AA290775C}" dt="2024-09-16T08:30:04.244" v="1124" actId="179"/>
          <ac:spMkLst>
            <pc:docMk/>
            <pc:sldMk cId="2914038452" sldId="285"/>
            <ac:spMk id="3" creationId="{650030B5-50C1-0B6A-CACD-34E035DC50F7}"/>
          </ac:spMkLst>
        </pc:spChg>
        <pc:picChg chg="del">
          <ac:chgData name="Martin Hassel" userId="f4dcd617-baea-4eb0-933f-c7eb5904d89b" providerId="ADAL" clId="{5C7E3228-BA81-4295-8607-622AA290775C}" dt="2024-09-12T09:04:31.939" v="395" actId="478"/>
          <ac:picMkLst>
            <pc:docMk/>
            <pc:sldMk cId="2914038452" sldId="285"/>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465178661" sldId="286"/>
        </pc:sldMkLst>
        <pc:spChg chg="mod ord">
          <ac:chgData name="Martin Hassel" userId="f4dcd617-baea-4eb0-933f-c7eb5904d89b" providerId="ADAL" clId="{5C7E3228-BA81-4295-8607-622AA290775C}" dt="2024-09-13T13:28:31.206" v="978" actId="242"/>
          <ac:spMkLst>
            <pc:docMk/>
            <pc:sldMk cId="465178661" sldId="286"/>
            <ac:spMk id="2" creationId="{1E7AE58D-FAAA-C975-EB51-63CBF44D4C32}"/>
          </ac:spMkLst>
        </pc:spChg>
        <pc:spChg chg="mod ord">
          <ac:chgData name="Martin Hassel" userId="f4dcd617-baea-4eb0-933f-c7eb5904d89b" providerId="ADAL" clId="{5C7E3228-BA81-4295-8607-622AA290775C}" dt="2024-09-16T08:30:12.423" v="1125" actId="179"/>
          <ac:spMkLst>
            <pc:docMk/>
            <pc:sldMk cId="465178661" sldId="286"/>
            <ac:spMk id="3" creationId="{650030B5-50C1-0B6A-CACD-34E035DC50F7}"/>
          </ac:spMkLst>
        </pc:spChg>
        <pc:picChg chg="del">
          <ac:chgData name="Martin Hassel" userId="f4dcd617-baea-4eb0-933f-c7eb5904d89b" providerId="ADAL" clId="{5C7E3228-BA81-4295-8607-622AA290775C}" dt="2024-09-12T09:04:27.181" v="392" actId="478"/>
          <ac:picMkLst>
            <pc:docMk/>
            <pc:sldMk cId="465178661" sldId="286"/>
            <ac:picMk id="4" creationId="{96BCE067-8BF3-69FF-8034-F620B3C4895D}"/>
          </ac:picMkLst>
        </pc:picChg>
      </pc:sldChg>
      <pc:sldChg chg="delSp modSp add del mod modShow chgLayout modNotesTx">
        <pc:chgData name="Martin Hassel" userId="f4dcd617-baea-4eb0-933f-c7eb5904d89b" providerId="ADAL" clId="{5C7E3228-BA81-4295-8607-622AA290775C}" dt="2024-09-16T08:31:06.988" v="1130" actId="729"/>
        <pc:sldMkLst>
          <pc:docMk/>
          <pc:sldMk cId="101707809" sldId="287"/>
        </pc:sldMkLst>
        <pc:spChg chg="mod ord">
          <ac:chgData name="Martin Hassel" userId="f4dcd617-baea-4eb0-933f-c7eb5904d89b" providerId="ADAL" clId="{5C7E3228-BA81-4295-8607-622AA290775C}" dt="2024-09-13T13:28:42.112" v="980" actId="403"/>
          <ac:spMkLst>
            <pc:docMk/>
            <pc:sldMk cId="101707809" sldId="287"/>
            <ac:spMk id="2" creationId="{1E7AE58D-FAAA-C975-EB51-63CBF44D4C32}"/>
          </ac:spMkLst>
        </pc:spChg>
        <pc:spChg chg="mod ord">
          <ac:chgData name="Martin Hassel" userId="f4dcd617-baea-4eb0-933f-c7eb5904d89b" providerId="ADAL" clId="{5C7E3228-BA81-4295-8607-622AA290775C}" dt="2024-09-16T08:30:20.510" v="1127" actId="179"/>
          <ac:spMkLst>
            <pc:docMk/>
            <pc:sldMk cId="101707809" sldId="287"/>
            <ac:spMk id="3" creationId="{650030B5-50C1-0B6A-CACD-34E035DC50F7}"/>
          </ac:spMkLst>
        </pc:spChg>
        <pc:picChg chg="del">
          <ac:chgData name="Martin Hassel" userId="f4dcd617-baea-4eb0-933f-c7eb5904d89b" providerId="ADAL" clId="{5C7E3228-BA81-4295-8607-622AA290775C}" dt="2024-09-12T09:04:25.302" v="391" actId="478"/>
          <ac:picMkLst>
            <pc:docMk/>
            <pc:sldMk cId="101707809" sldId="287"/>
            <ac:picMk id="4" creationId="{96BCE067-8BF3-69FF-8034-F620B3C4895D}"/>
          </ac:picMkLst>
        </pc:picChg>
      </pc:sldChg>
      <pc:sldChg chg="addSp delSp modSp add mod chgLayout">
        <pc:chgData name="Martin Hassel" userId="f4dcd617-baea-4eb0-933f-c7eb5904d89b" providerId="ADAL" clId="{5C7E3228-BA81-4295-8607-622AA290775C}" dt="2024-09-16T08:32:45.014" v="1132"/>
        <pc:sldMkLst>
          <pc:docMk/>
          <pc:sldMk cId="326137191" sldId="288"/>
        </pc:sldMkLst>
        <pc:spChg chg="mod ord">
          <ac:chgData name="Martin Hassel" userId="f4dcd617-baea-4eb0-933f-c7eb5904d89b" providerId="ADAL" clId="{5C7E3228-BA81-4295-8607-622AA290775C}" dt="2024-09-13T13:28:48.296" v="982" actId="403"/>
          <ac:spMkLst>
            <pc:docMk/>
            <pc:sldMk cId="326137191" sldId="288"/>
            <ac:spMk id="2" creationId="{1E7AE58D-FAAA-C975-EB51-63CBF44D4C32}"/>
          </ac:spMkLst>
        </pc:spChg>
        <pc:spChg chg="mod ord">
          <ac:chgData name="Martin Hassel" userId="f4dcd617-baea-4eb0-933f-c7eb5904d89b" providerId="ADAL" clId="{5C7E3228-BA81-4295-8607-622AA290775C}" dt="2024-09-16T08:30:27.811" v="1129" actId="179"/>
          <ac:spMkLst>
            <pc:docMk/>
            <pc:sldMk cId="326137191" sldId="288"/>
            <ac:spMk id="3" creationId="{650030B5-50C1-0B6A-CACD-34E035DC50F7}"/>
          </ac:spMkLst>
        </pc:spChg>
        <pc:picChg chg="add mod">
          <ac:chgData name="Martin Hassel" userId="f4dcd617-baea-4eb0-933f-c7eb5904d89b" providerId="ADAL" clId="{5C7E3228-BA81-4295-8607-622AA290775C}" dt="2024-09-16T08:32:45.014" v="1132"/>
          <ac:picMkLst>
            <pc:docMk/>
            <pc:sldMk cId="326137191" sldId="288"/>
            <ac:picMk id="4" creationId="{8E245A1F-7B91-6550-C403-25D8E75FD845}"/>
          </ac:picMkLst>
        </pc:picChg>
        <pc:picChg chg="del">
          <ac:chgData name="Martin Hassel" userId="f4dcd617-baea-4eb0-933f-c7eb5904d89b" providerId="ADAL" clId="{5C7E3228-BA81-4295-8607-622AA290775C}" dt="2024-09-12T09:05:48.438" v="402" actId="478"/>
          <ac:picMkLst>
            <pc:docMk/>
            <pc:sldMk cId="326137191" sldId="288"/>
            <ac:picMk id="4" creationId="{96BCE067-8BF3-69FF-8034-F620B3C4895D}"/>
          </ac:picMkLst>
        </pc:picChg>
      </pc:sldChg>
      <pc:sldChg chg="addSp delSp modSp mod modShow modNotesTx">
        <pc:chgData name="Martin Hassel" userId="f4dcd617-baea-4eb0-933f-c7eb5904d89b" providerId="ADAL" clId="{5C7E3228-BA81-4295-8607-622AA290775C}" dt="2024-09-16T09:29:37.237" v="1779" actId="1038"/>
        <pc:sldMkLst>
          <pc:docMk/>
          <pc:sldMk cId="4046924386" sldId="290"/>
        </pc:sldMkLst>
        <pc:spChg chg="mod">
          <ac:chgData name="Martin Hassel" userId="f4dcd617-baea-4eb0-933f-c7eb5904d89b" providerId="ADAL" clId="{5C7E3228-BA81-4295-8607-622AA290775C}" dt="2024-09-16T09:20:02.158" v="1677" actId="20577"/>
          <ac:spMkLst>
            <pc:docMk/>
            <pc:sldMk cId="4046924386" sldId="290"/>
            <ac:spMk id="2" creationId="{9B83B757-E8B8-1ACE-82B7-737C73F22E8E}"/>
          </ac:spMkLst>
        </pc:spChg>
        <pc:spChg chg="del">
          <ac:chgData name="Martin Hassel" userId="f4dcd617-baea-4eb0-933f-c7eb5904d89b" providerId="ADAL" clId="{5C7E3228-BA81-4295-8607-622AA290775C}" dt="2024-09-13T07:14:18.531" v="603" actId="478"/>
          <ac:spMkLst>
            <pc:docMk/>
            <pc:sldMk cId="4046924386" sldId="290"/>
            <ac:spMk id="4" creationId="{C76B19D1-5ED2-4EEC-9B3C-CF4766A7C52C}"/>
          </ac:spMkLst>
        </pc:spChg>
        <pc:spChg chg="mod">
          <ac:chgData name="Martin Hassel" userId="f4dcd617-baea-4eb0-933f-c7eb5904d89b" providerId="ADAL" clId="{5C7E3228-BA81-4295-8607-622AA290775C}" dt="2024-09-16T09:21:02.388" v="1679" actId="20577"/>
          <ac:spMkLst>
            <pc:docMk/>
            <pc:sldMk cId="4046924386" sldId="290"/>
            <ac:spMk id="5" creationId="{0559A199-C90E-FC8B-EF92-8433F207E7CC}"/>
          </ac:spMkLst>
        </pc:spChg>
        <pc:spChg chg="del">
          <ac:chgData name="Martin Hassel" userId="f4dcd617-baea-4eb0-933f-c7eb5904d89b" providerId="ADAL" clId="{5C7E3228-BA81-4295-8607-622AA290775C}" dt="2024-09-13T07:14:20.489" v="604" actId="478"/>
          <ac:spMkLst>
            <pc:docMk/>
            <pc:sldMk cId="4046924386" sldId="290"/>
            <ac:spMk id="6" creationId="{330637DA-7BEA-8F37-1397-CC5191B8F5F0}"/>
          </ac:spMkLst>
        </pc:spChg>
        <pc:spChg chg="add del mod">
          <ac:chgData name="Martin Hassel" userId="f4dcd617-baea-4eb0-933f-c7eb5904d89b" providerId="ADAL" clId="{5C7E3228-BA81-4295-8607-622AA290775C}" dt="2024-09-16T09:22:02.642" v="1685" actId="478"/>
          <ac:spMkLst>
            <pc:docMk/>
            <pc:sldMk cId="4046924386" sldId="290"/>
            <ac:spMk id="6" creationId="{9E3AEDF2-0C16-71B8-7D99-56A09001129D}"/>
          </ac:spMkLst>
        </pc:spChg>
        <pc:spChg chg="add mod">
          <ac:chgData name="Martin Hassel" userId="f4dcd617-baea-4eb0-933f-c7eb5904d89b" providerId="ADAL" clId="{5C7E3228-BA81-4295-8607-622AA290775C}" dt="2024-09-16T09:29:24.130" v="1778" actId="207"/>
          <ac:spMkLst>
            <pc:docMk/>
            <pc:sldMk cId="4046924386" sldId="290"/>
            <ac:spMk id="9" creationId="{F0190D85-55AC-D862-F7F4-CA6256EE80AF}"/>
          </ac:spMkLst>
        </pc:spChg>
        <pc:picChg chg="del mod">
          <ac:chgData name="Martin Hassel" userId="f4dcd617-baea-4eb0-933f-c7eb5904d89b" providerId="ADAL" clId="{5C7E3228-BA81-4295-8607-622AA290775C}" dt="2024-09-16T09:22:01.192" v="1684" actId="478"/>
          <ac:picMkLst>
            <pc:docMk/>
            <pc:sldMk cId="4046924386" sldId="290"/>
            <ac:picMk id="3" creationId="{B665E139-8058-1C41-5A9F-D729C5BC983A}"/>
          </ac:picMkLst>
        </pc:picChg>
        <pc:picChg chg="add mod ord">
          <ac:chgData name="Martin Hassel" userId="f4dcd617-baea-4eb0-933f-c7eb5904d89b" providerId="ADAL" clId="{5C7E3228-BA81-4295-8607-622AA290775C}" dt="2024-09-16T09:29:37.237" v="1779" actId="1038"/>
          <ac:picMkLst>
            <pc:docMk/>
            <pc:sldMk cId="4046924386" sldId="290"/>
            <ac:picMk id="8" creationId="{EABE221E-8F02-E712-17E4-080A0F06CC81}"/>
          </ac:picMkLst>
        </pc:picChg>
      </pc:sldChg>
      <pc:sldChg chg="addSp delSp modSp mod modShow">
        <pc:chgData name="Martin Hassel" userId="f4dcd617-baea-4eb0-933f-c7eb5904d89b" providerId="ADAL" clId="{5C7E3228-BA81-4295-8607-622AA290775C}" dt="2024-09-16T09:16:17.680" v="1563" actId="729"/>
        <pc:sldMkLst>
          <pc:docMk/>
          <pc:sldMk cId="1333281522" sldId="291"/>
        </pc:sldMkLst>
        <pc:spChg chg="mod">
          <ac:chgData name="Martin Hassel" userId="f4dcd617-baea-4eb0-933f-c7eb5904d89b" providerId="ADAL" clId="{5C7E3228-BA81-4295-8607-622AA290775C}" dt="2024-09-13T13:29:38.318" v="989" actId="403"/>
          <ac:spMkLst>
            <pc:docMk/>
            <pc:sldMk cId="1333281522" sldId="291"/>
            <ac:spMk id="2" creationId="{9B83B757-E8B8-1ACE-82B7-737C73F22E8E}"/>
          </ac:spMkLst>
        </pc:spChg>
        <pc:spChg chg="del">
          <ac:chgData name="Martin Hassel" userId="f4dcd617-baea-4eb0-933f-c7eb5904d89b" providerId="ADAL" clId="{5C7E3228-BA81-4295-8607-622AA290775C}" dt="2024-09-13T07:14:34.007" v="605" actId="478"/>
          <ac:spMkLst>
            <pc:docMk/>
            <pc:sldMk cId="1333281522" sldId="291"/>
            <ac:spMk id="4" creationId="{C76B19D1-5ED2-4EEC-9B3C-CF4766A7C52C}"/>
          </ac:spMkLst>
        </pc:spChg>
        <pc:spChg chg="mod">
          <ac:chgData name="Martin Hassel" userId="f4dcd617-baea-4eb0-933f-c7eb5904d89b" providerId="ADAL" clId="{5C7E3228-BA81-4295-8607-622AA290775C}" dt="2024-09-13T13:33:16.086" v="1082" actId="6549"/>
          <ac:spMkLst>
            <pc:docMk/>
            <pc:sldMk cId="1333281522" sldId="291"/>
            <ac:spMk id="5" creationId="{0559A199-C90E-FC8B-EF92-8433F207E7CC}"/>
          </ac:spMkLst>
        </pc:spChg>
        <pc:spChg chg="del">
          <ac:chgData name="Martin Hassel" userId="f4dcd617-baea-4eb0-933f-c7eb5904d89b" providerId="ADAL" clId="{5C7E3228-BA81-4295-8607-622AA290775C}" dt="2024-09-13T07:14:35.825" v="606" actId="478"/>
          <ac:spMkLst>
            <pc:docMk/>
            <pc:sldMk cId="1333281522" sldId="291"/>
            <ac:spMk id="6" creationId="{330637DA-7BEA-8F37-1397-CC5191B8F5F0}"/>
          </ac:spMkLst>
        </pc:spChg>
        <pc:spChg chg="add del mod">
          <ac:chgData name="Martin Hassel" userId="f4dcd617-baea-4eb0-933f-c7eb5904d89b" providerId="ADAL" clId="{5C7E3228-BA81-4295-8607-622AA290775C}" dt="2024-09-13T13:34:54.218" v="1086" actId="478"/>
          <ac:spMkLst>
            <pc:docMk/>
            <pc:sldMk cId="1333281522" sldId="291"/>
            <ac:spMk id="9" creationId="{316448BF-C0D7-CD43-EE7B-D26B8A8F5AA2}"/>
          </ac:spMkLst>
        </pc:spChg>
        <pc:picChg chg="add mod modCrop">
          <ac:chgData name="Martin Hassel" userId="f4dcd617-baea-4eb0-933f-c7eb5904d89b" providerId="ADAL" clId="{5C7E3228-BA81-4295-8607-622AA290775C}" dt="2024-09-16T08:41:33.052" v="1151" actId="14100"/>
          <ac:picMkLst>
            <pc:docMk/>
            <pc:sldMk cId="1333281522" sldId="291"/>
            <ac:picMk id="3" creationId="{42ED8A8D-DEFF-F478-485F-32DE550DE2AD}"/>
          </ac:picMkLst>
        </pc:picChg>
        <pc:picChg chg="del mod">
          <ac:chgData name="Martin Hassel" userId="f4dcd617-baea-4eb0-933f-c7eb5904d89b" providerId="ADAL" clId="{5C7E3228-BA81-4295-8607-622AA290775C}" dt="2024-09-13T13:34:42.897" v="1083" actId="478"/>
          <ac:picMkLst>
            <pc:docMk/>
            <pc:sldMk cId="1333281522" sldId="291"/>
            <ac:picMk id="3" creationId="{7A37AD0C-15DF-4D6E-0CF1-23F4A3AA1191}"/>
          </ac:picMkLst>
        </pc:picChg>
        <pc:picChg chg="add del mod">
          <ac:chgData name="Martin Hassel" userId="f4dcd617-baea-4eb0-933f-c7eb5904d89b" providerId="ADAL" clId="{5C7E3228-BA81-4295-8607-622AA290775C}" dt="2024-09-16T08:41:30.198" v="1148" actId="478"/>
          <ac:picMkLst>
            <pc:docMk/>
            <pc:sldMk cId="1333281522" sldId="291"/>
            <ac:picMk id="4" creationId="{2D06DC8B-8040-722A-2A0D-EB1A393F4FCB}"/>
          </ac:picMkLst>
        </pc:picChg>
        <pc:picChg chg="add del mod">
          <ac:chgData name="Martin Hassel" userId="f4dcd617-baea-4eb0-933f-c7eb5904d89b" providerId="ADAL" clId="{5C7E3228-BA81-4295-8607-622AA290775C}" dt="2024-09-16T08:41:34.107" v="1152" actId="478"/>
          <ac:picMkLst>
            <pc:docMk/>
            <pc:sldMk cId="1333281522" sldId="291"/>
            <ac:picMk id="10" creationId="{4C3919DC-C427-2A6D-82B7-5F04EA62D641}"/>
          </ac:picMkLst>
        </pc:picChg>
      </pc:sldChg>
      <pc:sldChg chg="delSp modSp mod modShow">
        <pc:chgData name="Martin Hassel" userId="f4dcd617-baea-4eb0-933f-c7eb5904d89b" providerId="ADAL" clId="{5C7E3228-BA81-4295-8607-622AA290775C}" dt="2024-09-16T09:16:17.680" v="1563" actId="729"/>
        <pc:sldMkLst>
          <pc:docMk/>
          <pc:sldMk cId="2202787707" sldId="292"/>
        </pc:sldMkLst>
        <pc:spChg chg="mod">
          <ac:chgData name="Martin Hassel" userId="f4dcd617-baea-4eb0-933f-c7eb5904d89b" providerId="ADAL" clId="{5C7E3228-BA81-4295-8607-622AA290775C}" dt="2024-09-13T13:29:46.393" v="991" actId="255"/>
          <ac:spMkLst>
            <pc:docMk/>
            <pc:sldMk cId="2202787707" sldId="292"/>
            <ac:spMk id="2" creationId="{9B83B757-E8B8-1ACE-82B7-737C73F22E8E}"/>
          </ac:spMkLst>
        </pc:spChg>
        <pc:spChg chg="del">
          <ac:chgData name="Martin Hassel" userId="f4dcd617-baea-4eb0-933f-c7eb5904d89b" providerId="ADAL" clId="{5C7E3228-BA81-4295-8607-622AA290775C}" dt="2024-09-13T07:14:39.089" v="607" actId="478"/>
          <ac:spMkLst>
            <pc:docMk/>
            <pc:sldMk cId="2202787707" sldId="292"/>
            <ac:spMk id="4" creationId="{C76B19D1-5ED2-4EEC-9B3C-CF4766A7C52C}"/>
          </ac:spMkLst>
        </pc:spChg>
        <pc:spChg chg="del">
          <ac:chgData name="Martin Hassel" userId="f4dcd617-baea-4eb0-933f-c7eb5904d89b" providerId="ADAL" clId="{5C7E3228-BA81-4295-8607-622AA290775C}" dt="2024-09-13T07:14:40.263" v="608" actId="478"/>
          <ac:spMkLst>
            <pc:docMk/>
            <pc:sldMk cId="2202787707" sldId="292"/>
            <ac:spMk id="6" creationId="{330637DA-7BEA-8F37-1397-CC5191B8F5F0}"/>
          </ac:spMkLst>
        </pc:spChg>
        <pc:spChg chg="del">
          <ac:chgData name="Martin Hassel" userId="f4dcd617-baea-4eb0-933f-c7eb5904d89b" providerId="ADAL" clId="{5C7E3228-BA81-4295-8607-622AA290775C}" dt="2024-09-13T07:14:42.467" v="609" actId="478"/>
          <ac:spMkLst>
            <pc:docMk/>
            <pc:sldMk cId="2202787707" sldId="292"/>
            <ac:spMk id="7" creationId="{3B3E17AF-80B3-E113-A6E7-0D1F45918D8E}"/>
          </ac:spMkLst>
        </pc:spChg>
        <pc:picChg chg="mod">
          <ac:chgData name="Martin Hassel" userId="f4dcd617-baea-4eb0-933f-c7eb5904d89b" providerId="ADAL" clId="{5C7E3228-BA81-4295-8607-622AA290775C}" dt="2024-09-13T13:31:10.515" v="1017" actId="14100"/>
          <ac:picMkLst>
            <pc:docMk/>
            <pc:sldMk cId="2202787707" sldId="292"/>
            <ac:picMk id="3" creationId="{ECB42241-6B5D-18C1-A38A-DDFF29E69F6D}"/>
          </ac:picMkLst>
        </pc:picChg>
      </pc:sldChg>
      <pc:sldChg chg="delSp modSp mod modShow">
        <pc:chgData name="Martin Hassel" userId="f4dcd617-baea-4eb0-933f-c7eb5904d89b" providerId="ADAL" clId="{5C7E3228-BA81-4295-8607-622AA290775C}" dt="2024-09-16T09:16:17.680" v="1563" actId="729"/>
        <pc:sldMkLst>
          <pc:docMk/>
          <pc:sldMk cId="2981832386" sldId="293"/>
        </pc:sldMkLst>
        <pc:spChg chg="mod">
          <ac:chgData name="Martin Hassel" userId="f4dcd617-baea-4eb0-933f-c7eb5904d89b" providerId="ADAL" clId="{5C7E3228-BA81-4295-8607-622AA290775C}" dt="2024-09-13T13:29:51.238" v="992" actId="403"/>
          <ac:spMkLst>
            <pc:docMk/>
            <pc:sldMk cId="2981832386" sldId="293"/>
            <ac:spMk id="2" creationId="{9B83B757-E8B8-1ACE-82B7-737C73F22E8E}"/>
          </ac:spMkLst>
        </pc:spChg>
        <pc:spChg chg="del">
          <ac:chgData name="Martin Hassel" userId="f4dcd617-baea-4eb0-933f-c7eb5904d89b" providerId="ADAL" clId="{5C7E3228-BA81-4295-8607-622AA290775C}" dt="2024-09-13T07:14:47.243" v="610" actId="478"/>
          <ac:spMkLst>
            <pc:docMk/>
            <pc:sldMk cId="2981832386" sldId="293"/>
            <ac:spMk id="4" creationId="{C76B19D1-5ED2-4EEC-9B3C-CF4766A7C52C}"/>
          </ac:spMkLst>
        </pc:spChg>
        <pc:spChg chg="del">
          <ac:chgData name="Martin Hassel" userId="f4dcd617-baea-4eb0-933f-c7eb5904d89b" providerId="ADAL" clId="{5C7E3228-BA81-4295-8607-622AA290775C}" dt="2024-09-13T07:14:49.393" v="611" actId="478"/>
          <ac:spMkLst>
            <pc:docMk/>
            <pc:sldMk cId="2981832386" sldId="293"/>
            <ac:spMk id="6" creationId="{330637DA-7BEA-8F37-1397-CC5191B8F5F0}"/>
          </ac:spMkLst>
        </pc:spChg>
        <pc:picChg chg="mod">
          <ac:chgData name="Martin Hassel" userId="f4dcd617-baea-4eb0-933f-c7eb5904d89b" providerId="ADAL" clId="{5C7E3228-BA81-4295-8607-622AA290775C}" dt="2024-09-13T13:30:01.334" v="994" actId="1076"/>
          <ac:picMkLst>
            <pc:docMk/>
            <pc:sldMk cId="2981832386" sldId="293"/>
            <ac:picMk id="3" creationId="{9B2B61E6-0EEF-310B-A426-B3FD457209EB}"/>
          </ac:picMkLst>
        </pc:picChg>
      </pc:sldChg>
      <pc:sldChg chg="delSp modSp mod modShow">
        <pc:chgData name="Martin Hassel" userId="f4dcd617-baea-4eb0-933f-c7eb5904d89b" providerId="ADAL" clId="{5C7E3228-BA81-4295-8607-622AA290775C}" dt="2024-09-16T09:16:17.680" v="1563" actId="729"/>
        <pc:sldMkLst>
          <pc:docMk/>
          <pc:sldMk cId="2269832773" sldId="294"/>
        </pc:sldMkLst>
        <pc:spChg chg="mod">
          <ac:chgData name="Martin Hassel" userId="f4dcd617-baea-4eb0-933f-c7eb5904d89b" providerId="ADAL" clId="{5C7E3228-BA81-4295-8607-622AA290775C}" dt="2024-09-13T13:29:54.894" v="993" actId="403"/>
          <ac:spMkLst>
            <pc:docMk/>
            <pc:sldMk cId="2269832773" sldId="294"/>
            <ac:spMk id="2" creationId="{9B83B757-E8B8-1ACE-82B7-737C73F22E8E}"/>
          </ac:spMkLst>
        </pc:spChg>
        <pc:spChg chg="del">
          <ac:chgData name="Martin Hassel" userId="f4dcd617-baea-4eb0-933f-c7eb5904d89b" providerId="ADAL" clId="{5C7E3228-BA81-4295-8607-622AA290775C}" dt="2024-09-13T07:14:51.976" v="612" actId="478"/>
          <ac:spMkLst>
            <pc:docMk/>
            <pc:sldMk cId="2269832773" sldId="294"/>
            <ac:spMk id="4" creationId="{C76B19D1-5ED2-4EEC-9B3C-CF4766A7C52C}"/>
          </ac:spMkLst>
        </pc:spChg>
        <pc:spChg chg="mod">
          <ac:chgData name="Martin Hassel" userId="f4dcd617-baea-4eb0-933f-c7eb5904d89b" providerId="ADAL" clId="{5C7E3228-BA81-4295-8607-622AA290775C}" dt="2024-09-13T13:31:03.492" v="1016" actId="14100"/>
          <ac:spMkLst>
            <pc:docMk/>
            <pc:sldMk cId="2269832773" sldId="294"/>
            <ac:spMk id="5" creationId="{0559A199-C90E-FC8B-EF92-8433F207E7CC}"/>
          </ac:spMkLst>
        </pc:spChg>
        <pc:spChg chg="del">
          <ac:chgData name="Martin Hassel" userId="f4dcd617-baea-4eb0-933f-c7eb5904d89b" providerId="ADAL" clId="{5C7E3228-BA81-4295-8607-622AA290775C}" dt="2024-09-13T07:14:53.366" v="613" actId="478"/>
          <ac:spMkLst>
            <pc:docMk/>
            <pc:sldMk cId="2269832773" sldId="294"/>
            <ac:spMk id="6" creationId="{330637DA-7BEA-8F37-1397-CC5191B8F5F0}"/>
          </ac:spMkLst>
        </pc:spChg>
      </pc:sldChg>
      <pc:sldChg chg="addSp delSp modSp mod modClrScheme chgLayout">
        <pc:chgData name="Martin Hassel" userId="f4dcd617-baea-4eb0-933f-c7eb5904d89b" providerId="ADAL" clId="{5C7E3228-BA81-4295-8607-622AA290775C}" dt="2024-09-13T13:38:39.068" v="1111" actId="700"/>
        <pc:sldMkLst>
          <pc:docMk/>
          <pc:sldMk cId="2888182501" sldId="297"/>
        </pc:sldMkLst>
        <pc:spChg chg="add del">
          <ac:chgData name="Martin Hassel" userId="f4dcd617-baea-4eb0-933f-c7eb5904d89b" providerId="ADAL" clId="{5C7E3228-BA81-4295-8607-622AA290775C}" dt="2024-09-13T13:38:39.068" v="1111" actId="700"/>
          <ac:spMkLst>
            <pc:docMk/>
            <pc:sldMk cId="2888182501" sldId="297"/>
            <ac:spMk id="2" creationId="{698DF20C-0A4A-7232-8B77-899A53D99512}"/>
          </ac:spMkLst>
        </pc:spChg>
        <pc:spChg chg="del">
          <ac:chgData name="Martin Hassel" userId="f4dcd617-baea-4eb0-933f-c7eb5904d89b" providerId="ADAL" clId="{5C7E3228-BA81-4295-8607-622AA290775C}" dt="2024-09-13T13:37:58.551" v="1104" actId="478"/>
          <ac:spMkLst>
            <pc:docMk/>
            <pc:sldMk cId="2888182501" sldId="297"/>
            <ac:spMk id="3" creationId="{78C53495-C381-21D0-674F-E9CD23A51C21}"/>
          </ac:spMkLst>
        </pc:spChg>
        <pc:spChg chg="add del">
          <ac:chgData name="Martin Hassel" userId="f4dcd617-baea-4eb0-933f-c7eb5904d89b" providerId="ADAL" clId="{5C7E3228-BA81-4295-8607-622AA290775C}" dt="2024-09-13T13:37:02.706" v="1099" actId="478"/>
          <ac:spMkLst>
            <pc:docMk/>
            <pc:sldMk cId="2888182501" sldId="297"/>
            <ac:spMk id="4" creationId="{5A0DB94E-94C2-A616-EFB1-96C7E75CDFCF}"/>
          </ac:spMkLst>
        </pc:spChg>
        <pc:spChg chg="mod ord">
          <ac:chgData name="Martin Hassel" userId="f4dcd617-baea-4eb0-933f-c7eb5904d89b" providerId="ADAL" clId="{5C7E3228-BA81-4295-8607-622AA290775C}" dt="2024-09-13T13:38:39.068" v="1111" actId="700"/>
          <ac:spMkLst>
            <pc:docMk/>
            <pc:sldMk cId="2888182501" sldId="297"/>
            <ac:spMk id="6" creationId="{B858147A-F2FE-F278-CEF7-F31EB9335389}"/>
          </ac:spMkLst>
        </pc:spChg>
        <pc:spChg chg="add del mod">
          <ac:chgData name="Martin Hassel" userId="f4dcd617-baea-4eb0-933f-c7eb5904d89b" providerId="ADAL" clId="{5C7E3228-BA81-4295-8607-622AA290775C}" dt="2024-09-13T13:38:13.202" v="1107" actId="478"/>
          <ac:spMkLst>
            <pc:docMk/>
            <pc:sldMk cId="2888182501" sldId="297"/>
            <ac:spMk id="9" creationId="{061CEA7B-7DFC-0473-5020-811EF414AA1A}"/>
          </ac:spMkLst>
        </pc:spChg>
        <pc:picChg chg="mod">
          <ac:chgData name="Martin Hassel" userId="f4dcd617-baea-4eb0-933f-c7eb5904d89b" providerId="ADAL" clId="{5C7E3228-BA81-4295-8607-622AA290775C}" dt="2024-09-13T13:37:31.168" v="1101" actId="208"/>
          <ac:picMkLst>
            <pc:docMk/>
            <pc:sldMk cId="2888182501" sldId="297"/>
            <ac:picMk id="5" creationId="{147F864E-4A2E-E262-0129-490472748D6E}"/>
          </ac:picMkLst>
        </pc:picChg>
        <pc:picChg chg="mod ord">
          <ac:chgData name="Martin Hassel" userId="f4dcd617-baea-4eb0-933f-c7eb5904d89b" providerId="ADAL" clId="{5C7E3228-BA81-4295-8607-622AA290775C}" dt="2024-09-13T13:38:39.068" v="1111" actId="700"/>
          <ac:picMkLst>
            <pc:docMk/>
            <pc:sldMk cId="2888182501" sldId="297"/>
            <ac:picMk id="8" creationId="{60825AC2-0B42-9597-AF8B-7AD12E6D0F89}"/>
          </ac:picMkLst>
        </pc:picChg>
      </pc:sldChg>
      <pc:sldChg chg="addSp delSp mod">
        <pc:chgData name="Martin Hassel" userId="f4dcd617-baea-4eb0-933f-c7eb5904d89b" providerId="ADAL" clId="{5C7E3228-BA81-4295-8607-622AA290775C}" dt="2024-09-16T09:03:00.147" v="1307" actId="22"/>
        <pc:sldMkLst>
          <pc:docMk/>
          <pc:sldMk cId="2814094925" sldId="298"/>
        </pc:sldMkLst>
        <pc:spChg chg="add del">
          <ac:chgData name="Martin Hassel" userId="f4dcd617-baea-4eb0-933f-c7eb5904d89b" providerId="ADAL" clId="{5C7E3228-BA81-4295-8607-622AA290775C}" dt="2024-09-16T09:03:00.147" v="1307" actId="22"/>
          <ac:spMkLst>
            <pc:docMk/>
            <pc:sldMk cId="2814094925" sldId="298"/>
            <ac:spMk id="5" creationId="{88F0A158-D24A-1A40-2FBE-69ED05985837}"/>
          </ac:spMkLst>
        </pc:spChg>
      </pc:sldChg>
      <pc:sldChg chg="modSp mod">
        <pc:chgData name="Martin Hassel" userId="f4dcd617-baea-4eb0-933f-c7eb5904d89b" providerId="ADAL" clId="{5C7E3228-BA81-4295-8607-622AA290775C}" dt="2024-09-16T09:06:13.130" v="1329" actId="20577"/>
        <pc:sldMkLst>
          <pc:docMk/>
          <pc:sldMk cId="4017022012" sldId="299"/>
        </pc:sldMkLst>
        <pc:spChg chg="mod">
          <ac:chgData name="Martin Hassel" userId="f4dcd617-baea-4eb0-933f-c7eb5904d89b" providerId="ADAL" clId="{5C7E3228-BA81-4295-8607-622AA290775C}" dt="2024-09-16T09:06:13.130" v="1329" actId="20577"/>
          <ac:spMkLst>
            <pc:docMk/>
            <pc:sldMk cId="4017022012" sldId="299"/>
            <ac:spMk id="3" creationId="{678AA4F8-8B9E-7296-35AE-C47EBD7DEFA5}"/>
          </ac:spMkLst>
        </pc:spChg>
      </pc:sldChg>
      <pc:sldChg chg="modSp mod">
        <pc:chgData name="Martin Hassel" userId="f4dcd617-baea-4eb0-933f-c7eb5904d89b" providerId="ADAL" clId="{5C7E3228-BA81-4295-8607-622AA290775C}" dt="2024-09-16T09:06:53.631" v="1334" actId="20577"/>
        <pc:sldMkLst>
          <pc:docMk/>
          <pc:sldMk cId="2444823750" sldId="300"/>
        </pc:sldMkLst>
        <pc:spChg chg="mod">
          <ac:chgData name="Martin Hassel" userId="f4dcd617-baea-4eb0-933f-c7eb5904d89b" providerId="ADAL" clId="{5C7E3228-BA81-4295-8607-622AA290775C}" dt="2024-09-16T09:06:53.631" v="1334" actId="20577"/>
          <ac:spMkLst>
            <pc:docMk/>
            <pc:sldMk cId="2444823750" sldId="300"/>
            <ac:spMk id="3" creationId="{EBCBCBA3-5D87-A648-68A9-4C5170B19287}"/>
          </ac:spMkLst>
        </pc:spChg>
      </pc:sldChg>
      <pc:sldChg chg="modSp mod">
        <pc:chgData name="Martin Hassel" userId="f4dcd617-baea-4eb0-933f-c7eb5904d89b" providerId="ADAL" clId="{5C7E3228-BA81-4295-8607-622AA290775C}" dt="2024-09-16T09:08:30.254" v="1396" actId="20577"/>
        <pc:sldMkLst>
          <pc:docMk/>
          <pc:sldMk cId="3014697714" sldId="301"/>
        </pc:sldMkLst>
        <pc:spChg chg="mod">
          <ac:chgData name="Martin Hassel" userId="f4dcd617-baea-4eb0-933f-c7eb5904d89b" providerId="ADAL" clId="{5C7E3228-BA81-4295-8607-622AA290775C}" dt="2024-09-16T09:08:30.254" v="1396" actId="20577"/>
          <ac:spMkLst>
            <pc:docMk/>
            <pc:sldMk cId="3014697714" sldId="301"/>
            <ac:spMk id="3" creationId="{F72C6E51-5274-9AAD-22E4-9C1104DAB24D}"/>
          </ac:spMkLst>
        </pc:spChg>
      </pc:sldChg>
      <pc:sldChg chg="modSp mod">
        <pc:chgData name="Martin Hassel" userId="f4dcd617-baea-4eb0-933f-c7eb5904d89b" providerId="ADAL" clId="{5C7E3228-BA81-4295-8607-622AA290775C}" dt="2024-09-16T09:10:24.718" v="1434" actId="20577"/>
        <pc:sldMkLst>
          <pc:docMk/>
          <pc:sldMk cId="1336134907" sldId="302"/>
        </pc:sldMkLst>
        <pc:spChg chg="mod">
          <ac:chgData name="Martin Hassel" userId="f4dcd617-baea-4eb0-933f-c7eb5904d89b" providerId="ADAL" clId="{5C7E3228-BA81-4295-8607-622AA290775C}" dt="2024-09-16T09:10:24.718" v="1434" actId="20577"/>
          <ac:spMkLst>
            <pc:docMk/>
            <pc:sldMk cId="1336134907" sldId="302"/>
            <ac:spMk id="3" creationId="{0E81B25A-5E4A-6AB4-9B1D-70987AE62FB7}"/>
          </ac:spMkLst>
        </pc:spChg>
      </pc:sldChg>
      <pc:sldChg chg="modSp add mod ord">
        <pc:chgData name="Martin Hassel" userId="f4dcd617-baea-4eb0-933f-c7eb5904d89b" providerId="ADAL" clId="{5C7E3228-BA81-4295-8607-622AA290775C}" dt="2024-09-13T13:20:00.269" v="921" actId="20577"/>
        <pc:sldMkLst>
          <pc:docMk/>
          <pc:sldMk cId="853183168" sldId="303"/>
        </pc:sldMkLst>
        <pc:spChg chg="mod">
          <ac:chgData name="Martin Hassel" userId="f4dcd617-baea-4eb0-933f-c7eb5904d89b" providerId="ADAL" clId="{5C7E3228-BA81-4295-8607-622AA290775C}" dt="2024-09-13T13:20:00.269" v="921" actId="20577"/>
          <ac:spMkLst>
            <pc:docMk/>
            <pc:sldMk cId="853183168" sldId="303"/>
            <ac:spMk id="5" creationId="{CE802BB1-F9C9-58D4-DB58-C74050B34B94}"/>
          </ac:spMkLst>
        </pc:spChg>
      </pc:sldChg>
      <pc:sldChg chg="addSp delSp modSp new mod modClrScheme chgLayout">
        <pc:chgData name="Martin Hassel" userId="f4dcd617-baea-4eb0-933f-c7eb5904d89b" providerId="ADAL" clId="{5C7E3228-BA81-4295-8607-622AA290775C}" dt="2024-09-16T09:02:46.414" v="1305" actId="20577"/>
        <pc:sldMkLst>
          <pc:docMk/>
          <pc:sldMk cId="1972427541" sldId="304"/>
        </pc:sldMkLst>
        <pc:spChg chg="del mod ord">
          <ac:chgData name="Martin Hassel" userId="f4dcd617-baea-4eb0-933f-c7eb5904d89b" providerId="ADAL" clId="{5C7E3228-BA81-4295-8607-622AA290775C}" dt="2024-09-16T09:02:01.539" v="1301" actId="700"/>
          <ac:spMkLst>
            <pc:docMk/>
            <pc:sldMk cId="1972427541" sldId="304"/>
            <ac:spMk id="2" creationId="{60224D56-7878-34A2-19B6-58A987B5AF9A}"/>
          </ac:spMkLst>
        </pc:spChg>
        <pc:spChg chg="del">
          <ac:chgData name="Martin Hassel" userId="f4dcd617-baea-4eb0-933f-c7eb5904d89b" providerId="ADAL" clId="{5C7E3228-BA81-4295-8607-622AA290775C}" dt="2024-09-16T09:02:01.539" v="1301" actId="700"/>
          <ac:spMkLst>
            <pc:docMk/>
            <pc:sldMk cId="1972427541" sldId="304"/>
            <ac:spMk id="3" creationId="{36DFF5D2-E424-0352-9B7C-689916C50043}"/>
          </ac:spMkLst>
        </pc:spChg>
        <pc:spChg chg="add del mod ord">
          <ac:chgData name="Martin Hassel" userId="f4dcd617-baea-4eb0-933f-c7eb5904d89b" providerId="ADAL" clId="{5C7E3228-BA81-4295-8607-622AA290775C}" dt="2024-09-16T09:02:11.359" v="1302" actId="700"/>
          <ac:spMkLst>
            <pc:docMk/>
            <pc:sldMk cId="1972427541" sldId="304"/>
            <ac:spMk id="4" creationId="{04971E58-44CF-89C7-54FD-E88F78560093}"/>
          </ac:spMkLst>
        </pc:spChg>
        <pc:spChg chg="add del mod ord">
          <ac:chgData name="Martin Hassel" userId="f4dcd617-baea-4eb0-933f-c7eb5904d89b" providerId="ADAL" clId="{5C7E3228-BA81-4295-8607-622AA290775C}" dt="2024-09-16T09:02:18.475" v="1303" actId="700"/>
          <ac:spMkLst>
            <pc:docMk/>
            <pc:sldMk cId="1972427541" sldId="304"/>
            <ac:spMk id="5" creationId="{FBB377B2-5C01-9B18-953C-F752D5620F61}"/>
          </ac:spMkLst>
        </pc:spChg>
        <pc:spChg chg="add mod ord">
          <ac:chgData name="Martin Hassel" userId="f4dcd617-baea-4eb0-933f-c7eb5904d89b" providerId="ADAL" clId="{5C7E3228-BA81-4295-8607-622AA290775C}" dt="2024-09-16T09:02:46.414" v="1305" actId="20577"/>
          <ac:spMkLst>
            <pc:docMk/>
            <pc:sldMk cId="1972427541" sldId="304"/>
            <ac:spMk id="6" creationId="{CB1D04B1-461C-1C45-309C-D5EF80C7F976}"/>
          </ac:spMkLst>
        </pc:spChg>
      </pc:sldChg>
      <pc:sldChg chg="modSp add mod ord">
        <pc:chgData name="Martin Hassel" userId="f4dcd617-baea-4eb0-933f-c7eb5904d89b" providerId="ADAL" clId="{5C7E3228-BA81-4295-8607-622AA290775C}" dt="2024-09-16T09:03:28.174" v="1313" actId="14100"/>
        <pc:sldMkLst>
          <pc:docMk/>
          <pc:sldMk cId="453935661" sldId="305"/>
        </pc:sldMkLst>
        <pc:spChg chg="mod">
          <ac:chgData name="Martin Hassel" userId="f4dcd617-baea-4eb0-933f-c7eb5904d89b" providerId="ADAL" clId="{5C7E3228-BA81-4295-8607-622AA290775C}" dt="2024-09-16T09:03:28.174" v="1313" actId="14100"/>
          <ac:spMkLst>
            <pc:docMk/>
            <pc:sldMk cId="453935661" sldId="305"/>
            <ac:spMk id="6" creationId="{CB1D04B1-461C-1C45-309C-D5EF80C7F976}"/>
          </ac:spMkLst>
        </pc:spChg>
      </pc:sldChg>
      <pc:sldChg chg="modSp add mod ord">
        <pc:chgData name="Martin Hassel" userId="f4dcd617-baea-4eb0-933f-c7eb5904d89b" providerId="ADAL" clId="{5C7E3228-BA81-4295-8607-622AA290775C}" dt="2024-09-16T09:06:32.727" v="1331"/>
        <pc:sldMkLst>
          <pc:docMk/>
          <pc:sldMk cId="2366434539" sldId="306"/>
        </pc:sldMkLst>
        <pc:spChg chg="mod">
          <ac:chgData name="Martin Hassel" userId="f4dcd617-baea-4eb0-933f-c7eb5904d89b" providerId="ADAL" clId="{5C7E3228-BA81-4295-8607-622AA290775C}" dt="2024-09-16T09:04:58.968" v="1320"/>
          <ac:spMkLst>
            <pc:docMk/>
            <pc:sldMk cId="2366434539" sldId="306"/>
            <ac:spMk id="6" creationId="{CB1D04B1-461C-1C45-309C-D5EF80C7F976}"/>
          </ac:spMkLst>
        </pc:spChg>
      </pc:sldChg>
      <pc:sldChg chg="modSp add mod ord">
        <pc:chgData name="Martin Hassel" userId="f4dcd617-baea-4eb0-933f-c7eb5904d89b" providerId="ADAL" clId="{5C7E3228-BA81-4295-8607-622AA290775C}" dt="2024-09-16T09:10:03.044" v="1431" actId="14100"/>
        <pc:sldMkLst>
          <pc:docMk/>
          <pc:sldMk cId="2161189541" sldId="307"/>
        </pc:sldMkLst>
        <pc:spChg chg="mod">
          <ac:chgData name="Martin Hassel" userId="f4dcd617-baea-4eb0-933f-c7eb5904d89b" providerId="ADAL" clId="{5C7E3228-BA81-4295-8607-622AA290775C}" dt="2024-09-16T09:10:03.044" v="1431" actId="14100"/>
          <ac:spMkLst>
            <pc:docMk/>
            <pc:sldMk cId="2161189541" sldId="307"/>
            <ac:spMk id="6" creationId="{CB1D04B1-461C-1C45-309C-D5EF80C7F976}"/>
          </ac:spMkLst>
        </pc:spChg>
      </pc:sldChg>
      <pc:sldChg chg="modSp add mod ord">
        <pc:chgData name="Martin Hassel" userId="f4dcd617-baea-4eb0-933f-c7eb5904d89b" providerId="ADAL" clId="{5C7E3228-BA81-4295-8607-622AA290775C}" dt="2024-09-16T09:05:35.871" v="1324"/>
        <pc:sldMkLst>
          <pc:docMk/>
          <pc:sldMk cId="454607004" sldId="308"/>
        </pc:sldMkLst>
        <pc:spChg chg="mod">
          <ac:chgData name="Martin Hassel" userId="f4dcd617-baea-4eb0-933f-c7eb5904d89b" providerId="ADAL" clId="{5C7E3228-BA81-4295-8607-622AA290775C}" dt="2024-09-16T09:05:27.393" v="1322"/>
          <ac:spMkLst>
            <pc:docMk/>
            <pc:sldMk cId="454607004" sldId="308"/>
            <ac:spMk id="6" creationId="{CB1D04B1-461C-1C45-309C-D5EF80C7F976}"/>
          </ac:spMkLst>
        </pc:spChg>
      </pc:sldChg>
      <pc:sldChg chg="modSp add mod ord">
        <pc:chgData name="Martin Hassel" userId="f4dcd617-baea-4eb0-933f-c7eb5904d89b" providerId="ADAL" clId="{5C7E3228-BA81-4295-8607-622AA290775C}" dt="2024-09-16T09:09:51.360" v="1429" actId="14100"/>
        <pc:sldMkLst>
          <pc:docMk/>
          <pc:sldMk cId="1585482752" sldId="309"/>
        </pc:sldMkLst>
        <pc:spChg chg="mod">
          <ac:chgData name="Martin Hassel" userId="f4dcd617-baea-4eb0-933f-c7eb5904d89b" providerId="ADAL" clId="{5C7E3228-BA81-4295-8607-622AA290775C}" dt="2024-09-16T09:09:51.360" v="1429" actId="14100"/>
          <ac:spMkLst>
            <pc:docMk/>
            <pc:sldMk cId="1585482752" sldId="309"/>
            <ac:spMk id="6" creationId="{CB1D04B1-461C-1C45-309C-D5EF80C7F976}"/>
          </ac:spMkLst>
        </pc:spChg>
      </pc:sldChg>
      <pc:sldChg chg="modSp add mod">
        <pc:chgData name="Martin Hassel" userId="f4dcd617-baea-4eb0-933f-c7eb5904d89b" providerId="ADAL" clId="{5C7E3228-BA81-4295-8607-622AA290775C}" dt="2024-09-16T09:21:09.215" v="1681" actId="20577"/>
        <pc:sldMkLst>
          <pc:docMk/>
          <pc:sldMk cId="1122024571" sldId="310"/>
        </pc:sldMkLst>
        <pc:spChg chg="mod">
          <ac:chgData name="Martin Hassel" userId="f4dcd617-baea-4eb0-933f-c7eb5904d89b" providerId="ADAL" clId="{5C7E3228-BA81-4295-8607-622AA290775C}" dt="2024-09-16T09:21:09.215" v="1681" actId="20577"/>
          <ac:spMkLst>
            <pc:docMk/>
            <pc:sldMk cId="1122024571" sldId="310"/>
            <ac:spMk id="5" creationId="{0559A199-C90E-FC8B-EF92-8433F207E7CC}"/>
          </ac:spMkLst>
        </pc:spChg>
      </pc:sldChg>
      <pc:sldChg chg="addSp delSp modSp add mod modNotesTx">
        <pc:chgData name="Martin Hassel" userId="f4dcd617-baea-4eb0-933f-c7eb5904d89b" providerId="ADAL" clId="{5C7E3228-BA81-4295-8607-622AA290775C}" dt="2024-09-16T09:27:39.595" v="1705" actId="2085"/>
        <pc:sldMkLst>
          <pc:docMk/>
          <pc:sldMk cId="837862478" sldId="311"/>
        </pc:sldMkLst>
        <pc:spChg chg="mod">
          <ac:chgData name="Martin Hassel" userId="f4dcd617-baea-4eb0-933f-c7eb5904d89b" providerId="ADAL" clId="{5C7E3228-BA81-4295-8607-622AA290775C}" dt="2024-09-16T09:17:51.922" v="1641" actId="20578"/>
          <ac:spMkLst>
            <pc:docMk/>
            <pc:sldMk cId="837862478" sldId="311"/>
            <ac:spMk id="2" creationId="{9B83B757-E8B8-1ACE-82B7-737C73F22E8E}"/>
          </ac:spMkLst>
        </pc:spChg>
        <pc:spChg chg="add del mod">
          <ac:chgData name="Martin Hassel" userId="f4dcd617-baea-4eb0-933f-c7eb5904d89b" providerId="ADAL" clId="{5C7E3228-BA81-4295-8607-622AA290775C}" dt="2024-09-16T09:21:59.353" v="1683" actId="478"/>
          <ac:spMkLst>
            <pc:docMk/>
            <pc:sldMk cId="837862478" sldId="311"/>
            <ac:spMk id="6" creationId="{0D306DAA-9C80-0BD0-11C4-71E276437C4F}"/>
          </ac:spMkLst>
        </pc:spChg>
        <pc:spChg chg="add mod">
          <ac:chgData name="Martin Hassel" userId="f4dcd617-baea-4eb0-933f-c7eb5904d89b" providerId="ADAL" clId="{5C7E3228-BA81-4295-8607-622AA290775C}" dt="2024-09-16T09:27:39.595" v="1705" actId="2085"/>
          <ac:spMkLst>
            <pc:docMk/>
            <pc:sldMk cId="837862478" sldId="311"/>
            <ac:spMk id="9" creationId="{A40BA908-70F5-77A9-08D7-B11A9258744E}"/>
          </ac:spMkLst>
        </pc:spChg>
        <pc:picChg chg="del">
          <ac:chgData name="Martin Hassel" userId="f4dcd617-baea-4eb0-933f-c7eb5904d89b" providerId="ADAL" clId="{5C7E3228-BA81-4295-8607-622AA290775C}" dt="2024-09-16T09:21:57.441" v="1682" actId="478"/>
          <ac:picMkLst>
            <pc:docMk/>
            <pc:sldMk cId="837862478" sldId="311"/>
            <ac:picMk id="3" creationId="{B665E139-8058-1C41-5A9F-D729C5BC983A}"/>
          </ac:picMkLst>
        </pc:picChg>
        <pc:picChg chg="add mod modCrop">
          <ac:chgData name="Martin Hassel" userId="f4dcd617-baea-4eb0-933f-c7eb5904d89b" providerId="ADAL" clId="{5C7E3228-BA81-4295-8607-622AA290775C}" dt="2024-09-16T09:27:18.020" v="1702"/>
          <ac:picMkLst>
            <pc:docMk/>
            <pc:sldMk cId="837862478" sldId="311"/>
            <ac:picMk id="8" creationId="{440350B2-2C21-3E5B-E248-8157F52A2484}"/>
          </ac:picMkLst>
        </pc:picChg>
      </pc:sldChg>
      <pc:sldChg chg="delSp modSp add mod">
        <pc:chgData name="Martin Hassel" userId="f4dcd617-baea-4eb0-933f-c7eb5904d89b" providerId="ADAL" clId="{5C7E3228-BA81-4295-8607-622AA290775C}" dt="2024-09-16T09:41:41.499" v="1884" actId="403"/>
        <pc:sldMkLst>
          <pc:docMk/>
          <pc:sldMk cId="3054299381" sldId="339"/>
        </pc:sldMkLst>
        <pc:spChg chg="del mod">
          <ac:chgData name="Martin Hassel" userId="f4dcd617-baea-4eb0-933f-c7eb5904d89b" providerId="ADAL" clId="{5C7E3228-BA81-4295-8607-622AA290775C}" dt="2024-09-16T09:34:50.238" v="1785" actId="478"/>
          <ac:spMkLst>
            <pc:docMk/>
            <pc:sldMk cId="3054299381" sldId="339"/>
            <ac:spMk id="5" creationId="{9BDE4BE4-F4B4-DE26-902C-439681727886}"/>
          </ac:spMkLst>
        </pc:spChg>
        <pc:graphicFrameChg chg="mod modGraphic">
          <ac:chgData name="Martin Hassel" userId="f4dcd617-baea-4eb0-933f-c7eb5904d89b" providerId="ADAL" clId="{5C7E3228-BA81-4295-8607-622AA290775C}" dt="2024-09-16T09:41:41.499" v="1884" actId="403"/>
          <ac:graphicFrameMkLst>
            <pc:docMk/>
            <pc:sldMk cId="3054299381" sldId="339"/>
            <ac:graphicFrameMk id="4" creationId="{918EEF13-1852-8A03-D1E9-4CB98BECE26A}"/>
          </ac:graphicFrameMkLst>
        </pc:graphicFrameChg>
      </pc:sldChg>
      <pc:sldChg chg="delSp modSp add mod">
        <pc:chgData name="Martin Hassel" userId="f4dcd617-baea-4eb0-933f-c7eb5904d89b" providerId="ADAL" clId="{5C7E3228-BA81-4295-8607-622AA290775C}" dt="2024-09-16T09:42:18.556" v="1887" actId="403"/>
        <pc:sldMkLst>
          <pc:docMk/>
          <pc:sldMk cId="2938487469" sldId="343"/>
        </pc:sldMkLst>
        <pc:spChg chg="del">
          <ac:chgData name="Martin Hassel" userId="f4dcd617-baea-4eb0-933f-c7eb5904d89b" providerId="ADAL" clId="{5C7E3228-BA81-4295-8607-622AA290775C}" dt="2024-09-16T09:35:13.465" v="1789" actId="478"/>
          <ac:spMkLst>
            <pc:docMk/>
            <pc:sldMk cId="2938487469" sldId="343"/>
            <ac:spMk id="6" creationId="{75D2AC8F-810F-485F-A972-FE7CC5F303AC}"/>
          </ac:spMkLst>
        </pc:spChg>
        <pc:graphicFrameChg chg="mod modGraphic">
          <ac:chgData name="Martin Hassel" userId="f4dcd617-baea-4eb0-933f-c7eb5904d89b" providerId="ADAL" clId="{5C7E3228-BA81-4295-8607-622AA290775C}" dt="2024-09-16T09:42:18.556" v="1887" actId="403"/>
          <ac:graphicFrameMkLst>
            <pc:docMk/>
            <pc:sldMk cId="2938487469" sldId="343"/>
            <ac:graphicFrameMk id="5" creationId="{94EA38ED-C44F-9C43-0733-ADCAD5821DE5}"/>
          </ac:graphicFrameMkLst>
        </pc:graphicFrameChg>
      </pc:sldChg>
      <pc:sldChg chg="delSp modSp add mod">
        <pc:chgData name="Martin Hassel" userId="f4dcd617-baea-4eb0-933f-c7eb5904d89b" providerId="ADAL" clId="{5C7E3228-BA81-4295-8607-622AA290775C}" dt="2024-09-16T09:41:59.819" v="1886" actId="14100"/>
        <pc:sldMkLst>
          <pc:docMk/>
          <pc:sldMk cId="1453392772" sldId="674"/>
        </pc:sldMkLst>
        <pc:spChg chg="del">
          <ac:chgData name="Martin Hassel" userId="f4dcd617-baea-4eb0-933f-c7eb5904d89b" providerId="ADAL" clId="{5C7E3228-BA81-4295-8607-622AA290775C}" dt="2024-09-16T09:35:57.740" v="1795" actId="478"/>
          <ac:spMkLst>
            <pc:docMk/>
            <pc:sldMk cId="1453392772" sldId="674"/>
            <ac:spMk id="5" creationId="{9BDE4BE4-F4B4-DE26-902C-439681727886}"/>
          </ac:spMkLst>
        </pc:spChg>
        <pc:graphicFrameChg chg="mod modGraphic">
          <ac:chgData name="Martin Hassel" userId="f4dcd617-baea-4eb0-933f-c7eb5904d89b" providerId="ADAL" clId="{5C7E3228-BA81-4295-8607-622AA290775C}" dt="2024-09-16T09:41:59.819" v="1886" actId="14100"/>
          <ac:graphicFrameMkLst>
            <pc:docMk/>
            <pc:sldMk cId="1453392772" sldId="674"/>
            <ac:graphicFrameMk id="6" creationId="{0F1E7A12-F0DB-5955-7674-ACD121DEE891}"/>
          </ac:graphicFrameMkLst>
        </pc:graphicFrameChg>
        <pc:picChg chg="del">
          <ac:chgData name="Martin Hassel" userId="f4dcd617-baea-4eb0-933f-c7eb5904d89b" providerId="ADAL" clId="{5C7E3228-BA81-4295-8607-622AA290775C}" dt="2024-09-16T09:35:58.782" v="1796" actId="478"/>
          <ac:picMkLst>
            <pc:docMk/>
            <pc:sldMk cId="1453392772" sldId="674"/>
            <ac:picMk id="3" creationId="{0CAE6C5E-189B-6E4C-5108-FC86B1EFE90F}"/>
          </ac:picMkLst>
        </pc:picChg>
      </pc:sldChg>
      <pc:sldChg chg="modSp add mod ord">
        <pc:chgData name="Martin Hassel" userId="f4dcd617-baea-4eb0-933f-c7eb5904d89b" providerId="ADAL" clId="{5C7E3228-BA81-4295-8607-622AA290775C}" dt="2024-09-16T09:38:33.129" v="1855" actId="403"/>
        <pc:sldMkLst>
          <pc:docMk/>
          <pc:sldMk cId="1362990666" sldId="675"/>
        </pc:sldMkLst>
        <pc:spChg chg="mod">
          <ac:chgData name="Martin Hassel" userId="f4dcd617-baea-4eb0-933f-c7eb5904d89b" providerId="ADAL" clId="{5C7E3228-BA81-4295-8607-622AA290775C}" dt="2024-09-16T09:38:33.129" v="1855" actId="403"/>
          <ac:spMkLst>
            <pc:docMk/>
            <pc:sldMk cId="1362990666" sldId="675"/>
            <ac:spMk id="2" creationId="{BFAE2B55-378B-C378-F6E0-1540B5A4E55A}"/>
          </ac:spMkLst>
        </pc:spChg>
      </pc:sldChg>
      <pc:sldMasterChg chg="modSp modSldLayout">
        <pc:chgData name="Martin Hassel" userId="f4dcd617-baea-4eb0-933f-c7eb5904d89b" providerId="ADAL" clId="{5C7E3228-BA81-4295-8607-622AA290775C}" dt="2024-09-13T13:27:05.657" v="972" actId="735"/>
        <pc:sldMasterMkLst>
          <pc:docMk/>
          <pc:sldMasterMk cId="3648724319" sldId="2147483648"/>
        </pc:sldMasterMkLst>
        <pc:sldLayoutChg chg="modSp mod">
          <pc:chgData name="Martin Hassel" userId="f4dcd617-baea-4eb0-933f-c7eb5904d89b" providerId="ADAL" clId="{5C7E3228-BA81-4295-8607-622AA290775C}" dt="2024-09-13T13:26:51.340" v="971" actId="404"/>
          <pc:sldLayoutMkLst>
            <pc:docMk/>
            <pc:sldMasterMk cId="3648724319" sldId="2147483648"/>
            <pc:sldLayoutMk cId="2122266343" sldId="2147483650"/>
          </pc:sldLayoutMkLst>
          <pc:spChg chg="mod">
            <ac:chgData name="Martin Hassel" userId="f4dcd617-baea-4eb0-933f-c7eb5904d89b" providerId="ADAL" clId="{5C7E3228-BA81-4295-8607-622AA290775C}" dt="2024-09-13T13:25:58.104" v="953" actId="403"/>
            <ac:spMkLst>
              <pc:docMk/>
              <pc:sldMasterMk cId="3648724319" sldId="2147483648"/>
              <pc:sldLayoutMk cId="2122266343" sldId="2147483650"/>
              <ac:spMk id="2" creationId="{3BB69EA4-EB27-1E68-0B84-5ED7BB85B171}"/>
            </ac:spMkLst>
          </pc:spChg>
          <pc:spChg chg="mod">
            <ac:chgData name="Martin Hassel" userId="f4dcd617-baea-4eb0-933f-c7eb5904d89b" providerId="ADAL" clId="{5C7E3228-BA81-4295-8607-622AA290775C}" dt="2024-09-13T13:26:51.340" v="971" actId="404"/>
            <ac:spMkLst>
              <pc:docMk/>
              <pc:sldMasterMk cId="3648724319" sldId="2147483648"/>
              <pc:sldLayoutMk cId="2122266343" sldId="2147483650"/>
              <ac:spMk id="3" creationId="{1BFBAC58-2270-DC52-2E0E-E37CED84DD75}"/>
            </ac:spMkLst>
          </pc:spChg>
        </pc:sldLayoutChg>
      </pc:sldMasterChg>
    </pc:docChg>
  </pc:docChgLst>
  <pc:docChgLst>
    <pc:chgData name="Jakob Stendahl" userId="31c817a6-28e1-4149-b97d-3ea896b0dcbf" providerId="ADAL" clId="{EDE47920-6D09-477C-83B8-0AD48CAA5043}"/>
    <pc:docChg chg="addSld delSld modSld">
      <pc:chgData name="Jakob Stendahl" userId="31c817a6-28e1-4149-b97d-3ea896b0dcbf" providerId="ADAL" clId="{EDE47920-6D09-477C-83B8-0AD48CAA5043}" dt="2024-10-10T07:53:55.239" v="433"/>
      <pc:docMkLst>
        <pc:docMk/>
      </pc:docMkLst>
      <pc:sldChg chg="modSp mod">
        <pc:chgData name="Jakob Stendahl" userId="31c817a6-28e1-4149-b97d-3ea896b0dcbf" providerId="ADAL" clId="{EDE47920-6D09-477C-83B8-0AD48CAA5043}" dt="2024-10-08T12:28:34.260" v="6" actId="20577"/>
        <pc:sldMkLst>
          <pc:docMk/>
          <pc:sldMk cId="1619754914" sldId="257"/>
        </pc:sldMkLst>
        <pc:spChg chg="mod">
          <ac:chgData name="Jakob Stendahl" userId="31c817a6-28e1-4149-b97d-3ea896b0dcbf" providerId="ADAL" clId="{EDE47920-6D09-477C-83B8-0AD48CAA5043}" dt="2024-10-08T12:28:34.260" v="6" actId="20577"/>
          <ac:spMkLst>
            <pc:docMk/>
            <pc:sldMk cId="1619754914" sldId="257"/>
            <ac:spMk id="6" creationId="{6C1BF536-6851-0691-DB53-D9098910871A}"/>
          </ac:spMkLst>
        </pc:spChg>
      </pc:sldChg>
      <pc:sldChg chg="modSp mod modCm">
        <pc:chgData name="Jakob Stendahl" userId="31c817a6-28e1-4149-b97d-3ea896b0dcbf" providerId="ADAL" clId="{EDE47920-6D09-477C-83B8-0AD48CAA5043}" dt="2024-10-08T12:28:44.618" v="13" actId="20577"/>
        <pc:sldMkLst>
          <pc:docMk/>
          <pc:sldMk cId="582151505" sldId="269"/>
        </pc:sldMkLst>
        <pc:spChg chg="mod">
          <ac:chgData name="Jakob Stendahl" userId="31c817a6-28e1-4149-b97d-3ea896b0dcbf" providerId="ADAL" clId="{EDE47920-6D09-477C-83B8-0AD48CAA5043}" dt="2024-10-08T12:28:44.618" v="13" actId="20577"/>
          <ac:spMkLst>
            <pc:docMk/>
            <pc:sldMk cId="582151505" sldId="269"/>
            <ac:spMk id="2" creationId="{07C4C79F-8EF0-FA2D-7027-E46876B34339}"/>
          </ac:spMkLst>
        </pc:spChg>
        <pc:extLst>
          <p:ext xmlns:p="http://schemas.openxmlformats.org/presentationml/2006/main" uri="{D6D511B9-2390-475A-947B-AFAB55BFBCF1}">
            <pc226:cmChg xmlns:pc226="http://schemas.microsoft.com/office/powerpoint/2022/06/main/command" chg="mod">
              <pc226:chgData name="Jakob Stendahl" userId="31c817a6-28e1-4149-b97d-3ea896b0dcbf" providerId="ADAL" clId="{EDE47920-6D09-477C-83B8-0AD48CAA5043}" dt="2024-10-08T12:28:44.618" v="13" actId="20577"/>
              <pc2:cmMkLst xmlns:pc2="http://schemas.microsoft.com/office/powerpoint/2019/9/main/command">
                <pc:docMk/>
                <pc:sldMk cId="582151505" sldId="269"/>
                <pc2:cmMk id="{1CA44F44-61BB-4F09-ACC3-AE49484D5C04}"/>
              </pc2:cmMkLst>
            </pc226:cmChg>
          </p:ext>
        </pc:extLst>
      </pc:sldChg>
      <pc:sldChg chg="modSp mod">
        <pc:chgData name="Jakob Stendahl" userId="31c817a6-28e1-4149-b97d-3ea896b0dcbf" providerId="ADAL" clId="{EDE47920-6D09-477C-83B8-0AD48CAA5043}" dt="2024-10-09T06:37:31.031" v="431" actId="20577"/>
        <pc:sldMkLst>
          <pc:docMk/>
          <pc:sldMk cId="149010025" sldId="272"/>
        </pc:sldMkLst>
        <pc:spChg chg="mod">
          <ac:chgData name="Jakob Stendahl" userId="31c817a6-28e1-4149-b97d-3ea896b0dcbf" providerId="ADAL" clId="{EDE47920-6D09-477C-83B8-0AD48CAA5043}" dt="2024-10-09T06:37:31.031" v="431" actId="20577"/>
          <ac:spMkLst>
            <pc:docMk/>
            <pc:sldMk cId="149010025" sldId="272"/>
            <ac:spMk id="5" creationId="{FDFA4D25-254D-0FE7-CC09-5A8A6896F351}"/>
          </ac:spMkLst>
        </pc:spChg>
      </pc:sldChg>
      <pc:sldChg chg="del">
        <pc:chgData name="Jakob Stendahl" userId="31c817a6-28e1-4149-b97d-3ea896b0dcbf" providerId="ADAL" clId="{EDE47920-6D09-477C-83B8-0AD48CAA5043}" dt="2024-10-10T07:53:47.510" v="432" actId="47"/>
        <pc:sldMkLst>
          <pc:docMk/>
          <pc:sldMk cId="3054299381" sldId="339"/>
        </pc:sldMkLst>
      </pc:sldChg>
      <pc:sldChg chg="del">
        <pc:chgData name="Jakob Stendahl" userId="31c817a6-28e1-4149-b97d-3ea896b0dcbf" providerId="ADAL" clId="{EDE47920-6D09-477C-83B8-0AD48CAA5043}" dt="2024-10-10T07:53:47.510" v="432" actId="47"/>
        <pc:sldMkLst>
          <pc:docMk/>
          <pc:sldMk cId="2938487469" sldId="343"/>
        </pc:sldMkLst>
      </pc:sldChg>
      <pc:sldChg chg="del">
        <pc:chgData name="Jakob Stendahl" userId="31c817a6-28e1-4149-b97d-3ea896b0dcbf" providerId="ADAL" clId="{EDE47920-6D09-477C-83B8-0AD48CAA5043}" dt="2024-10-10T07:53:47.510" v="432" actId="47"/>
        <pc:sldMkLst>
          <pc:docMk/>
          <pc:sldMk cId="1362990666" sldId="675"/>
        </pc:sldMkLst>
      </pc:sldChg>
      <pc:sldChg chg="del">
        <pc:chgData name="Jakob Stendahl" userId="31c817a6-28e1-4149-b97d-3ea896b0dcbf" providerId="ADAL" clId="{EDE47920-6D09-477C-83B8-0AD48CAA5043}" dt="2024-10-09T06:24:33.727" v="429" actId="2696"/>
        <pc:sldMkLst>
          <pc:docMk/>
          <pc:sldMk cId="1421033910" sldId="688"/>
        </pc:sldMkLst>
      </pc:sldChg>
      <pc:sldChg chg="del">
        <pc:chgData name="Jakob Stendahl" userId="31c817a6-28e1-4149-b97d-3ea896b0dcbf" providerId="ADAL" clId="{EDE47920-6D09-477C-83B8-0AD48CAA5043}" dt="2024-10-10T07:53:47.510" v="432" actId="47"/>
        <pc:sldMkLst>
          <pc:docMk/>
          <pc:sldMk cId="775965121" sldId="696"/>
        </pc:sldMkLst>
      </pc:sldChg>
      <pc:sldChg chg="modSp mod">
        <pc:chgData name="Jakob Stendahl" userId="31c817a6-28e1-4149-b97d-3ea896b0dcbf" providerId="ADAL" clId="{EDE47920-6D09-477C-83B8-0AD48CAA5043}" dt="2024-10-08T12:47:18.710" v="428"/>
        <pc:sldMkLst>
          <pc:docMk/>
          <pc:sldMk cId="3293932144" sldId="699"/>
        </pc:sldMkLst>
        <pc:spChg chg="mod">
          <ac:chgData name="Jakob Stendahl" userId="31c817a6-28e1-4149-b97d-3ea896b0dcbf" providerId="ADAL" clId="{EDE47920-6D09-477C-83B8-0AD48CAA5043}" dt="2024-10-08T12:47:18.710" v="428"/>
          <ac:spMkLst>
            <pc:docMk/>
            <pc:sldMk cId="3293932144" sldId="699"/>
            <ac:spMk id="2" creationId="{5DA3E677-1A58-F477-4E8A-2E88E5F96CD2}"/>
          </ac:spMkLst>
        </pc:spChg>
      </pc:sldChg>
      <pc:sldChg chg="add">
        <pc:chgData name="Jakob Stendahl" userId="31c817a6-28e1-4149-b97d-3ea896b0dcbf" providerId="ADAL" clId="{EDE47920-6D09-477C-83B8-0AD48CAA5043}" dt="2024-10-10T07:53:55.239" v="433"/>
        <pc:sldMkLst>
          <pc:docMk/>
          <pc:sldMk cId="655424281" sldId="718"/>
        </pc:sldMkLst>
      </pc:sldChg>
    </pc:docChg>
  </pc:docChgLst>
  <pc:docChgLst>
    <pc:chgData name="Håkon Olsen" userId="6e4ce54e-6e38-4de0-bee0-c2e491fcc438" providerId="ADAL" clId="{E9BD4BEE-08E3-4E21-AA2B-B273DC359F71}"/>
    <pc:docChg chg="undo custSel addSld delSld modSld">
      <pc:chgData name="Håkon Olsen" userId="6e4ce54e-6e38-4de0-bee0-c2e491fcc438" providerId="ADAL" clId="{E9BD4BEE-08E3-4E21-AA2B-B273DC359F71}" dt="2024-10-07T13:12:31.166" v="663" actId="2696"/>
      <pc:docMkLst>
        <pc:docMk/>
      </pc:docMkLst>
      <pc:sldChg chg="modSp mod">
        <pc:chgData name="Håkon Olsen" userId="6e4ce54e-6e38-4de0-bee0-c2e491fcc438" providerId="ADAL" clId="{E9BD4BEE-08E3-4E21-AA2B-B273DC359F71}" dt="2024-10-07T12:59:43.159" v="35" actId="20577"/>
        <pc:sldMkLst>
          <pc:docMk/>
          <pc:sldMk cId="1619754914" sldId="257"/>
        </pc:sldMkLst>
        <pc:spChg chg="mod">
          <ac:chgData name="Håkon Olsen" userId="6e4ce54e-6e38-4de0-bee0-c2e491fcc438" providerId="ADAL" clId="{E9BD4BEE-08E3-4E21-AA2B-B273DC359F71}" dt="2024-10-07T12:59:33.063" v="3" actId="20577"/>
          <ac:spMkLst>
            <pc:docMk/>
            <pc:sldMk cId="1619754914" sldId="257"/>
            <ac:spMk id="5" creationId="{09E3482F-E49E-D319-F65F-0592336AE044}"/>
          </ac:spMkLst>
        </pc:spChg>
        <pc:spChg chg="mod">
          <ac:chgData name="Håkon Olsen" userId="6e4ce54e-6e38-4de0-bee0-c2e491fcc438" providerId="ADAL" clId="{E9BD4BEE-08E3-4E21-AA2B-B273DC359F71}" dt="2024-10-07T12:59:43.159" v="35" actId="20577"/>
          <ac:spMkLst>
            <pc:docMk/>
            <pc:sldMk cId="1619754914" sldId="257"/>
            <ac:spMk id="6" creationId="{6C1BF536-6851-0691-DB53-D9098910871A}"/>
          </ac:spMkLst>
        </pc:spChg>
      </pc:sldChg>
      <pc:sldChg chg="modSp mod">
        <pc:chgData name="Håkon Olsen" userId="6e4ce54e-6e38-4de0-bee0-c2e491fcc438" providerId="ADAL" clId="{E9BD4BEE-08E3-4E21-AA2B-B273DC359F71}" dt="2024-10-07T13:00:12.424" v="121" actId="20577"/>
        <pc:sldMkLst>
          <pc:docMk/>
          <pc:sldMk cId="817747543" sldId="259"/>
        </pc:sldMkLst>
        <pc:spChg chg="mod">
          <ac:chgData name="Håkon Olsen" userId="6e4ce54e-6e38-4de0-bee0-c2e491fcc438" providerId="ADAL" clId="{E9BD4BEE-08E3-4E21-AA2B-B273DC359F71}" dt="2024-10-07T13:00:12.424" v="121" actId="20577"/>
          <ac:spMkLst>
            <pc:docMk/>
            <pc:sldMk cId="817747543" sldId="259"/>
            <ac:spMk id="6" creationId="{82E0626C-B18D-3DB3-67BD-842B300A6AC3}"/>
          </ac:spMkLst>
        </pc:spChg>
      </pc:sldChg>
      <pc:sldChg chg="modSp mod">
        <pc:chgData name="Håkon Olsen" userId="6e4ce54e-6e38-4de0-bee0-c2e491fcc438" providerId="ADAL" clId="{E9BD4BEE-08E3-4E21-AA2B-B273DC359F71}" dt="2024-10-07T13:00:52.079" v="158" actId="20577"/>
        <pc:sldMkLst>
          <pc:docMk/>
          <pc:sldMk cId="582151505" sldId="269"/>
        </pc:sldMkLst>
        <pc:spChg chg="mod">
          <ac:chgData name="Håkon Olsen" userId="6e4ce54e-6e38-4de0-bee0-c2e491fcc438" providerId="ADAL" clId="{E9BD4BEE-08E3-4E21-AA2B-B273DC359F71}" dt="2024-10-07T13:00:52.079" v="158" actId="20577"/>
          <ac:spMkLst>
            <pc:docMk/>
            <pc:sldMk cId="582151505" sldId="269"/>
            <ac:spMk id="2" creationId="{07C4C79F-8EF0-FA2D-7027-E46876B34339}"/>
          </ac:spMkLst>
        </pc:spChg>
      </pc:sldChg>
      <pc:sldChg chg="modSp mod">
        <pc:chgData name="Håkon Olsen" userId="6e4ce54e-6e38-4de0-bee0-c2e491fcc438" providerId="ADAL" clId="{E9BD4BEE-08E3-4E21-AA2B-B273DC359F71}" dt="2024-10-07T13:12:18.601" v="662" actId="20577"/>
        <pc:sldMkLst>
          <pc:docMk/>
          <pc:sldMk cId="149010025" sldId="272"/>
        </pc:sldMkLst>
        <pc:spChg chg="mod">
          <ac:chgData name="Håkon Olsen" userId="6e4ce54e-6e38-4de0-bee0-c2e491fcc438" providerId="ADAL" clId="{E9BD4BEE-08E3-4E21-AA2B-B273DC359F71}" dt="2024-10-07T13:12:18.601" v="662" actId="20577"/>
          <ac:spMkLst>
            <pc:docMk/>
            <pc:sldMk cId="149010025" sldId="272"/>
            <ac:spMk id="5" creationId="{FDFA4D25-254D-0FE7-CC09-5A8A6896F351}"/>
          </ac:spMkLst>
        </pc:spChg>
      </pc:sldChg>
      <pc:sldChg chg="del">
        <pc:chgData name="Håkon Olsen" userId="6e4ce54e-6e38-4de0-bee0-c2e491fcc438" providerId="ADAL" clId="{E9BD4BEE-08E3-4E21-AA2B-B273DC359F71}" dt="2024-10-07T13:00:34.686" v="123" actId="47"/>
        <pc:sldMkLst>
          <pc:docMk/>
          <pc:sldMk cId="326137191" sldId="288"/>
        </pc:sldMkLst>
      </pc:sldChg>
      <pc:sldChg chg="addSp delSp modSp mod">
        <pc:chgData name="Håkon Olsen" userId="6e4ce54e-6e38-4de0-bee0-c2e491fcc438" providerId="ADAL" clId="{E9BD4BEE-08E3-4E21-AA2B-B273DC359F71}" dt="2024-10-07T13:06:38.712" v="176" actId="1076"/>
        <pc:sldMkLst>
          <pc:docMk/>
          <pc:sldMk cId="2888182501" sldId="297"/>
        </pc:sldMkLst>
        <pc:picChg chg="add mod">
          <ac:chgData name="Håkon Olsen" userId="6e4ce54e-6e38-4de0-bee0-c2e491fcc438" providerId="ADAL" clId="{E9BD4BEE-08E3-4E21-AA2B-B273DC359F71}" dt="2024-10-07T13:06:38.712" v="176" actId="1076"/>
          <ac:picMkLst>
            <pc:docMk/>
            <pc:sldMk cId="2888182501" sldId="297"/>
            <ac:picMk id="3" creationId="{61E2339B-F7C2-E1B6-EC27-AE2297F3231A}"/>
          </ac:picMkLst>
        </pc:picChg>
        <pc:picChg chg="add del mod">
          <ac:chgData name="Håkon Olsen" userId="6e4ce54e-6e38-4de0-bee0-c2e491fcc438" providerId="ADAL" clId="{E9BD4BEE-08E3-4E21-AA2B-B273DC359F71}" dt="2024-10-07T13:06:36.948" v="175" actId="21"/>
          <ac:picMkLst>
            <pc:docMk/>
            <pc:sldMk cId="2888182501" sldId="297"/>
            <ac:picMk id="5" creationId="{2301BA71-7658-709E-B4A8-3E7D6063715C}"/>
          </ac:picMkLst>
        </pc:picChg>
        <pc:picChg chg="del">
          <ac:chgData name="Håkon Olsen" userId="6e4ce54e-6e38-4de0-bee0-c2e491fcc438" providerId="ADAL" clId="{E9BD4BEE-08E3-4E21-AA2B-B273DC359F71}" dt="2024-10-07T13:04:00.002" v="159" actId="478"/>
          <ac:picMkLst>
            <pc:docMk/>
            <pc:sldMk cId="2888182501" sldId="297"/>
            <ac:picMk id="9" creationId="{9D62E650-69E3-15EF-B000-455F332FCBF4}"/>
          </ac:picMkLst>
        </pc:picChg>
        <pc:picChg chg="add del mod">
          <ac:chgData name="Håkon Olsen" userId="6e4ce54e-6e38-4de0-bee0-c2e491fcc438" providerId="ADAL" clId="{E9BD4BEE-08E3-4E21-AA2B-B273DC359F71}" dt="2024-10-07T13:06:36.948" v="175" actId="21"/>
          <ac:picMkLst>
            <pc:docMk/>
            <pc:sldMk cId="2888182501" sldId="297"/>
            <ac:picMk id="1026" creationId="{5DACABA8-CE4D-745D-554F-77D8F1A4A661}"/>
          </ac:picMkLst>
        </pc:picChg>
      </pc:sldChg>
      <pc:sldChg chg="del">
        <pc:chgData name="Håkon Olsen" userId="6e4ce54e-6e38-4de0-bee0-c2e491fcc438" providerId="ADAL" clId="{E9BD4BEE-08E3-4E21-AA2B-B273DC359F71}" dt="2024-10-07T13:00:42.788" v="124" actId="47"/>
        <pc:sldMkLst>
          <pc:docMk/>
          <pc:sldMk cId="2866585428" sldId="676"/>
        </pc:sldMkLst>
      </pc:sldChg>
      <pc:sldChg chg="del">
        <pc:chgData name="Håkon Olsen" userId="6e4ce54e-6e38-4de0-bee0-c2e491fcc438" providerId="ADAL" clId="{E9BD4BEE-08E3-4E21-AA2B-B273DC359F71}" dt="2024-10-07T13:12:31.166" v="663" actId="2696"/>
        <pc:sldMkLst>
          <pc:docMk/>
          <pc:sldMk cId="3626817776" sldId="677"/>
        </pc:sldMkLst>
      </pc:sldChg>
      <pc:sldChg chg="modSp mod">
        <pc:chgData name="Håkon Olsen" userId="6e4ce54e-6e38-4de0-bee0-c2e491fcc438" providerId="ADAL" clId="{E9BD4BEE-08E3-4E21-AA2B-B273DC359F71}" dt="2024-10-07T13:11:35.625" v="587" actId="20577"/>
        <pc:sldMkLst>
          <pc:docMk/>
          <pc:sldMk cId="2704841089" sldId="678"/>
        </pc:sldMkLst>
        <pc:spChg chg="mod">
          <ac:chgData name="Håkon Olsen" userId="6e4ce54e-6e38-4de0-bee0-c2e491fcc438" providerId="ADAL" clId="{E9BD4BEE-08E3-4E21-AA2B-B273DC359F71}" dt="2024-10-07T13:11:35.625" v="587" actId="20577"/>
          <ac:spMkLst>
            <pc:docMk/>
            <pc:sldMk cId="2704841089" sldId="678"/>
            <ac:spMk id="3" creationId="{0608D2B6-0C0F-A7AC-3410-BF6B82ACCA5F}"/>
          </ac:spMkLst>
        </pc:spChg>
      </pc:sldChg>
      <pc:sldChg chg="modSp mod">
        <pc:chgData name="Håkon Olsen" userId="6e4ce54e-6e38-4de0-bee0-c2e491fcc438" providerId="ADAL" clId="{E9BD4BEE-08E3-4E21-AA2B-B273DC359F71}" dt="2024-10-07T13:11:46.893" v="589" actId="6549"/>
        <pc:sldMkLst>
          <pc:docMk/>
          <pc:sldMk cId="1421033910" sldId="688"/>
        </pc:sldMkLst>
        <pc:spChg chg="mod">
          <ac:chgData name="Håkon Olsen" userId="6e4ce54e-6e38-4de0-bee0-c2e491fcc438" providerId="ADAL" clId="{E9BD4BEE-08E3-4E21-AA2B-B273DC359F71}" dt="2024-10-07T13:11:46.893" v="589" actId="6549"/>
          <ac:spMkLst>
            <pc:docMk/>
            <pc:sldMk cId="1421033910" sldId="688"/>
            <ac:spMk id="3" creationId="{FC88188F-8442-7B13-207D-AE2A2B849B24}"/>
          </ac:spMkLst>
        </pc:spChg>
      </pc:sldChg>
      <pc:sldChg chg="del">
        <pc:chgData name="Håkon Olsen" userId="6e4ce54e-6e38-4de0-bee0-c2e491fcc438" providerId="ADAL" clId="{E9BD4BEE-08E3-4E21-AA2B-B273DC359F71}" dt="2024-10-07T13:00:31.571" v="122" actId="47"/>
        <pc:sldMkLst>
          <pc:docMk/>
          <pc:sldMk cId="1091845197" sldId="694"/>
        </pc:sldMkLst>
      </pc:sldChg>
      <pc:sldChg chg="addSp delSp modSp new mod modClrScheme chgLayout">
        <pc:chgData name="Håkon Olsen" userId="6e4ce54e-6e38-4de0-bee0-c2e491fcc438" providerId="ADAL" clId="{E9BD4BEE-08E3-4E21-AA2B-B273DC359F71}" dt="2024-10-07T13:10:21.725" v="313" actId="1076"/>
        <pc:sldMkLst>
          <pc:docMk/>
          <pc:sldMk cId="778168699" sldId="697"/>
        </pc:sldMkLst>
        <pc:spChg chg="del">
          <ac:chgData name="Håkon Olsen" userId="6e4ce54e-6e38-4de0-bee0-c2e491fcc438" providerId="ADAL" clId="{E9BD4BEE-08E3-4E21-AA2B-B273DC359F71}" dt="2024-10-07T13:06:47.369" v="178" actId="478"/>
          <ac:spMkLst>
            <pc:docMk/>
            <pc:sldMk cId="778168699" sldId="697"/>
            <ac:spMk id="2" creationId="{ECEBE836-17BB-0720-779F-B5994B778660}"/>
          </ac:spMkLst>
        </pc:spChg>
        <pc:spChg chg="del">
          <ac:chgData name="Håkon Olsen" userId="6e4ce54e-6e38-4de0-bee0-c2e491fcc438" providerId="ADAL" clId="{E9BD4BEE-08E3-4E21-AA2B-B273DC359F71}" dt="2024-10-07T13:06:47.369" v="178" actId="478"/>
          <ac:spMkLst>
            <pc:docMk/>
            <pc:sldMk cId="778168699" sldId="697"/>
            <ac:spMk id="3" creationId="{F0EA5BE1-665C-FEEE-C5BC-4312D2AC7C72}"/>
          </ac:spMkLst>
        </pc:spChg>
        <pc:spChg chg="del">
          <ac:chgData name="Håkon Olsen" userId="6e4ce54e-6e38-4de0-bee0-c2e491fcc438" providerId="ADAL" clId="{E9BD4BEE-08E3-4E21-AA2B-B273DC359F71}" dt="2024-10-07T13:06:47.369" v="178" actId="478"/>
          <ac:spMkLst>
            <pc:docMk/>
            <pc:sldMk cId="778168699" sldId="697"/>
            <ac:spMk id="4" creationId="{A44567F4-60D6-C59A-4D93-5BA8268E1B59}"/>
          </ac:spMkLst>
        </pc:spChg>
        <pc:spChg chg="del">
          <ac:chgData name="Håkon Olsen" userId="6e4ce54e-6e38-4de0-bee0-c2e491fcc438" providerId="ADAL" clId="{E9BD4BEE-08E3-4E21-AA2B-B273DC359F71}" dt="2024-10-07T13:06:47.369" v="178" actId="478"/>
          <ac:spMkLst>
            <pc:docMk/>
            <pc:sldMk cId="778168699" sldId="697"/>
            <ac:spMk id="5" creationId="{24CEA645-B837-E29E-C138-C53BF619D042}"/>
          </ac:spMkLst>
        </pc:spChg>
        <pc:spChg chg="del">
          <ac:chgData name="Håkon Olsen" userId="6e4ce54e-6e38-4de0-bee0-c2e491fcc438" providerId="ADAL" clId="{E9BD4BEE-08E3-4E21-AA2B-B273DC359F71}" dt="2024-10-07T13:06:47.369" v="178" actId="478"/>
          <ac:spMkLst>
            <pc:docMk/>
            <pc:sldMk cId="778168699" sldId="697"/>
            <ac:spMk id="6" creationId="{2B8A68AC-907E-9C40-B140-CD1C4197E879}"/>
          </ac:spMkLst>
        </pc:spChg>
        <pc:spChg chg="add mod">
          <ac:chgData name="Håkon Olsen" userId="6e4ce54e-6e38-4de0-bee0-c2e491fcc438" providerId="ADAL" clId="{E9BD4BEE-08E3-4E21-AA2B-B273DC359F71}" dt="2024-10-07T13:09:21.928" v="311" actId="1076"/>
          <ac:spMkLst>
            <pc:docMk/>
            <pc:sldMk cId="778168699" sldId="697"/>
            <ac:spMk id="9" creationId="{0BE529B8-308E-CEB1-EB77-C06DC9F4AC64}"/>
          </ac:spMkLst>
        </pc:spChg>
        <pc:spChg chg="add mod ord">
          <ac:chgData name="Håkon Olsen" userId="6e4ce54e-6e38-4de0-bee0-c2e491fcc438" providerId="ADAL" clId="{E9BD4BEE-08E3-4E21-AA2B-B273DC359F71}" dt="2024-10-07T13:09:13.957" v="310" actId="14100"/>
          <ac:spMkLst>
            <pc:docMk/>
            <pc:sldMk cId="778168699" sldId="697"/>
            <ac:spMk id="10" creationId="{BAE95793-AAB6-049C-45BB-CB696B70C08D}"/>
          </ac:spMkLst>
        </pc:spChg>
        <pc:spChg chg="add del mod ord">
          <ac:chgData name="Håkon Olsen" userId="6e4ce54e-6e38-4de0-bee0-c2e491fcc438" providerId="ADAL" clId="{E9BD4BEE-08E3-4E21-AA2B-B273DC359F71}" dt="2024-10-07T13:08:23.034" v="194" actId="478"/>
          <ac:spMkLst>
            <pc:docMk/>
            <pc:sldMk cId="778168699" sldId="697"/>
            <ac:spMk id="11" creationId="{F327EEDE-F0DE-56D8-1893-112E320055BA}"/>
          </ac:spMkLst>
        </pc:spChg>
        <pc:picChg chg="add mod ord">
          <ac:chgData name="Håkon Olsen" userId="6e4ce54e-6e38-4de0-bee0-c2e491fcc438" providerId="ADAL" clId="{E9BD4BEE-08E3-4E21-AA2B-B273DC359F71}" dt="2024-10-07T13:07:13.187" v="189" actId="1076"/>
          <ac:picMkLst>
            <pc:docMk/>
            <pc:sldMk cId="778168699" sldId="697"/>
            <ac:picMk id="7" creationId="{2301BA71-7658-709E-B4A8-3E7D6063715C}"/>
          </ac:picMkLst>
        </pc:picChg>
        <pc:picChg chg="add mod">
          <ac:chgData name="Håkon Olsen" userId="6e4ce54e-6e38-4de0-bee0-c2e491fcc438" providerId="ADAL" clId="{E9BD4BEE-08E3-4E21-AA2B-B273DC359F71}" dt="2024-10-07T13:10:21.725" v="313" actId="1076"/>
          <ac:picMkLst>
            <pc:docMk/>
            <pc:sldMk cId="778168699" sldId="697"/>
            <ac:picMk id="1026" creationId="{5DACABA8-CE4D-745D-554F-77D8F1A4A661}"/>
          </ac:picMkLst>
        </pc:picChg>
      </pc:sldChg>
    </pc:docChg>
  </pc:docChgLst>
  <pc:docChgLst>
    <pc:chgData name="Håkon Olsen" userId="6e4ce54e-6e38-4de0-bee0-c2e491fcc438" providerId="ADAL" clId="{DD2C5482-4ADD-4C0A-96AB-BAFEE17E59EF}"/>
    <pc:docChg chg="custSel addSld delSld modSld sldOrd">
      <pc:chgData name="Håkon Olsen" userId="6e4ce54e-6e38-4de0-bee0-c2e491fcc438" providerId="ADAL" clId="{DD2C5482-4ADD-4C0A-96AB-BAFEE17E59EF}" dt="2024-10-23T19:26:00.037" v="5410" actId="1076"/>
      <pc:docMkLst>
        <pc:docMk/>
      </pc:docMkLst>
      <pc:sldChg chg="modSp mod">
        <pc:chgData name="Håkon Olsen" userId="6e4ce54e-6e38-4de0-bee0-c2e491fcc438" providerId="ADAL" clId="{DD2C5482-4ADD-4C0A-96AB-BAFEE17E59EF}" dt="2024-10-23T18:36:59.036" v="24" actId="20577"/>
        <pc:sldMkLst>
          <pc:docMk/>
          <pc:sldMk cId="1619754914" sldId="257"/>
        </pc:sldMkLst>
        <pc:spChg chg="mod">
          <ac:chgData name="Håkon Olsen" userId="6e4ce54e-6e38-4de0-bee0-c2e491fcc438" providerId="ADAL" clId="{DD2C5482-4ADD-4C0A-96AB-BAFEE17E59EF}" dt="2024-10-23T18:36:51.712" v="0" actId="20577"/>
          <ac:spMkLst>
            <pc:docMk/>
            <pc:sldMk cId="1619754914" sldId="257"/>
            <ac:spMk id="5" creationId="{09E3482F-E49E-D319-F65F-0592336AE044}"/>
          </ac:spMkLst>
        </pc:spChg>
        <pc:spChg chg="mod">
          <ac:chgData name="Håkon Olsen" userId="6e4ce54e-6e38-4de0-bee0-c2e491fcc438" providerId="ADAL" clId="{DD2C5482-4ADD-4C0A-96AB-BAFEE17E59EF}" dt="2024-10-23T18:36:59.036" v="24" actId="20577"/>
          <ac:spMkLst>
            <pc:docMk/>
            <pc:sldMk cId="1619754914" sldId="257"/>
            <ac:spMk id="6" creationId="{6C1BF536-6851-0691-DB53-D9098910871A}"/>
          </ac:spMkLst>
        </pc:spChg>
      </pc:sldChg>
      <pc:sldChg chg="modSp mod modNotesTx">
        <pc:chgData name="Håkon Olsen" userId="6e4ce54e-6e38-4de0-bee0-c2e491fcc438" providerId="ADAL" clId="{DD2C5482-4ADD-4C0A-96AB-BAFEE17E59EF}" dt="2024-10-23T19:03:16.849" v="4722" actId="20577"/>
        <pc:sldMkLst>
          <pc:docMk/>
          <pc:sldMk cId="817747543" sldId="259"/>
        </pc:sldMkLst>
        <pc:spChg chg="mod">
          <ac:chgData name="Håkon Olsen" userId="6e4ce54e-6e38-4de0-bee0-c2e491fcc438" providerId="ADAL" clId="{DD2C5482-4ADD-4C0A-96AB-BAFEE17E59EF}" dt="2024-10-23T19:02:50.169" v="4587" actId="20577"/>
          <ac:spMkLst>
            <pc:docMk/>
            <pc:sldMk cId="817747543" sldId="259"/>
            <ac:spMk id="6" creationId="{82E0626C-B18D-3DB3-67BD-842B300A6AC3}"/>
          </ac:spMkLst>
        </pc:spChg>
      </pc:sldChg>
      <pc:sldChg chg="modSp mod">
        <pc:chgData name="Håkon Olsen" userId="6e4ce54e-6e38-4de0-bee0-c2e491fcc438" providerId="ADAL" clId="{DD2C5482-4ADD-4C0A-96AB-BAFEE17E59EF}" dt="2024-10-23T19:03:45.659" v="4724" actId="27636"/>
        <pc:sldMkLst>
          <pc:docMk/>
          <pc:sldMk cId="654937000" sldId="262"/>
        </pc:sldMkLst>
        <pc:spChg chg="mod">
          <ac:chgData name="Håkon Olsen" userId="6e4ce54e-6e38-4de0-bee0-c2e491fcc438" providerId="ADAL" clId="{DD2C5482-4ADD-4C0A-96AB-BAFEE17E59EF}" dt="2024-10-23T19:03:45.659" v="4724" actId="27636"/>
          <ac:spMkLst>
            <pc:docMk/>
            <pc:sldMk cId="654937000" sldId="262"/>
            <ac:spMk id="5" creationId="{0559A199-C90E-FC8B-EF92-8433F207E7CC}"/>
          </ac:spMkLst>
        </pc:spChg>
      </pc:sldChg>
      <pc:sldChg chg="modSp mod">
        <pc:chgData name="Håkon Olsen" userId="6e4ce54e-6e38-4de0-bee0-c2e491fcc438" providerId="ADAL" clId="{DD2C5482-4ADD-4C0A-96AB-BAFEE17E59EF}" dt="2024-10-23T19:03:57.975" v="4749" actId="20577"/>
        <pc:sldMkLst>
          <pc:docMk/>
          <pc:sldMk cId="582151505" sldId="269"/>
        </pc:sldMkLst>
        <pc:spChg chg="mod">
          <ac:chgData name="Håkon Olsen" userId="6e4ce54e-6e38-4de0-bee0-c2e491fcc438" providerId="ADAL" clId="{DD2C5482-4ADD-4C0A-96AB-BAFEE17E59EF}" dt="2024-10-23T19:03:57.975" v="4749" actId="20577"/>
          <ac:spMkLst>
            <pc:docMk/>
            <pc:sldMk cId="582151505" sldId="269"/>
            <ac:spMk id="2" creationId="{07C4C79F-8EF0-FA2D-7027-E46876B34339}"/>
          </ac:spMkLst>
        </pc:spChg>
      </pc:sldChg>
      <pc:sldChg chg="addSp delSp modSp mod modNotesTx">
        <pc:chgData name="Håkon Olsen" userId="6e4ce54e-6e38-4de0-bee0-c2e491fcc438" providerId="ADAL" clId="{DD2C5482-4ADD-4C0A-96AB-BAFEE17E59EF}" dt="2024-10-23T19:26:00.037" v="5410" actId="1076"/>
        <pc:sldMkLst>
          <pc:docMk/>
          <pc:sldMk cId="918641743" sldId="271"/>
        </pc:sldMkLst>
        <pc:spChg chg="del mod">
          <ac:chgData name="Håkon Olsen" userId="6e4ce54e-6e38-4de0-bee0-c2e491fcc438" providerId="ADAL" clId="{DD2C5482-4ADD-4C0A-96AB-BAFEE17E59EF}" dt="2024-10-23T19:16:35.703" v="4812" actId="478"/>
          <ac:spMkLst>
            <pc:docMk/>
            <pc:sldMk cId="918641743" sldId="271"/>
            <ac:spMk id="2" creationId="{698DF20C-0A4A-7232-8B77-899A53D99512}"/>
          </ac:spMkLst>
        </pc:spChg>
        <pc:spChg chg="add del mod">
          <ac:chgData name="Håkon Olsen" userId="6e4ce54e-6e38-4de0-bee0-c2e491fcc438" providerId="ADAL" clId="{DD2C5482-4ADD-4C0A-96AB-BAFEE17E59EF}" dt="2024-10-23T19:16:37.416" v="4813" actId="478"/>
          <ac:spMkLst>
            <pc:docMk/>
            <pc:sldMk cId="918641743" sldId="271"/>
            <ac:spMk id="5" creationId="{F3E23804-996C-5A5B-7386-033E831E0B57}"/>
          </ac:spMkLst>
        </pc:spChg>
        <pc:spChg chg="mod">
          <ac:chgData name="Håkon Olsen" userId="6e4ce54e-6e38-4de0-bee0-c2e491fcc438" providerId="ADAL" clId="{DD2C5482-4ADD-4C0A-96AB-BAFEE17E59EF}" dt="2024-10-23T19:16:45.194" v="4843" actId="20577"/>
          <ac:spMkLst>
            <pc:docMk/>
            <pc:sldMk cId="918641743" sldId="271"/>
            <ac:spMk id="6" creationId="{B858147A-F2FE-F278-CEF7-F31EB9335389}"/>
          </ac:spMkLst>
        </pc:spChg>
        <pc:spChg chg="mod">
          <ac:chgData name="Håkon Olsen" userId="6e4ce54e-6e38-4de0-bee0-c2e491fcc438" providerId="ADAL" clId="{DD2C5482-4ADD-4C0A-96AB-BAFEE17E59EF}" dt="2024-10-23T19:17:20.115" v="4994" actId="403"/>
          <ac:spMkLst>
            <pc:docMk/>
            <pc:sldMk cId="918641743" sldId="271"/>
            <ac:spMk id="7" creationId="{964EEC33-ADC3-61EA-8730-2AE95FFFF13E}"/>
          </ac:spMkLst>
        </pc:spChg>
        <pc:spChg chg="add mod">
          <ac:chgData name="Håkon Olsen" userId="6e4ce54e-6e38-4de0-bee0-c2e491fcc438" providerId="ADAL" clId="{DD2C5482-4ADD-4C0A-96AB-BAFEE17E59EF}" dt="2024-10-23T19:26:00.037" v="5410" actId="1076"/>
          <ac:spMkLst>
            <pc:docMk/>
            <pc:sldMk cId="918641743" sldId="271"/>
            <ac:spMk id="8" creationId="{E0DABDA8-3F05-FE69-427B-B02335D0A825}"/>
          </ac:spMkLst>
        </pc:spChg>
        <pc:picChg chg="del">
          <ac:chgData name="Håkon Olsen" userId="6e4ce54e-6e38-4de0-bee0-c2e491fcc438" providerId="ADAL" clId="{DD2C5482-4ADD-4C0A-96AB-BAFEE17E59EF}" dt="2024-10-23T19:16:07.429" v="4751" actId="478"/>
          <ac:picMkLst>
            <pc:docMk/>
            <pc:sldMk cId="918641743" sldId="271"/>
            <ac:picMk id="4" creationId="{7E5988E6-3AD5-D55C-9ADA-6BF220BCE382}"/>
          </ac:picMkLst>
        </pc:picChg>
        <pc:picChg chg="add mod">
          <ac:chgData name="Håkon Olsen" userId="6e4ce54e-6e38-4de0-bee0-c2e491fcc438" providerId="ADAL" clId="{DD2C5482-4ADD-4C0A-96AB-BAFEE17E59EF}" dt="2024-10-23T19:16:14.458" v="4754" actId="1076"/>
          <ac:picMkLst>
            <pc:docMk/>
            <pc:sldMk cId="918641743" sldId="271"/>
            <ac:picMk id="1026" creationId="{FB6729DD-3C77-9AC4-C379-591B4F14D8E4}"/>
          </ac:picMkLst>
        </pc:picChg>
      </pc:sldChg>
      <pc:sldChg chg="modSp mod">
        <pc:chgData name="Håkon Olsen" userId="6e4ce54e-6e38-4de0-bee0-c2e491fcc438" providerId="ADAL" clId="{DD2C5482-4ADD-4C0A-96AB-BAFEE17E59EF}" dt="2024-10-23T18:38:46.801" v="375" actId="20577"/>
        <pc:sldMkLst>
          <pc:docMk/>
          <pc:sldMk cId="149010025" sldId="272"/>
        </pc:sldMkLst>
        <pc:spChg chg="mod">
          <ac:chgData name="Håkon Olsen" userId="6e4ce54e-6e38-4de0-bee0-c2e491fcc438" providerId="ADAL" clId="{DD2C5482-4ADD-4C0A-96AB-BAFEE17E59EF}" dt="2024-10-23T18:38:46.801" v="375" actId="20577"/>
          <ac:spMkLst>
            <pc:docMk/>
            <pc:sldMk cId="149010025" sldId="272"/>
            <ac:spMk id="5" creationId="{FDFA4D25-254D-0FE7-CC09-5A8A6896F351}"/>
          </ac:spMkLst>
        </pc:spChg>
      </pc:sldChg>
      <pc:sldChg chg="modSp mod modNotesTx">
        <pc:chgData name="Håkon Olsen" userId="6e4ce54e-6e38-4de0-bee0-c2e491fcc438" providerId="ADAL" clId="{DD2C5482-4ADD-4C0A-96AB-BAFEE17E59EF}" dt="2024-10-23T19:25:01.220" v="5334" actId="6549"/>
        <pc:sldMkLst>
          <pc:docMk/>
          <pc:sldMk cId="326137191" sldId="288"/>
        </pc:sldMkLst>
        <pc:spChg chg="mod">
          <ac:chgData name="Håkon Olsen" userId="6e4ce54e-6e38-4de0-bee0-c2e491fcc438" providerId="ADAL" clId="{DD2C5482-4ADD-4C0A-96AB-BAFEE17E59EF}" dt="2024-10-23T19:24:50.647" v="5330" actId="20577"/>
          <ac:spMkLst>
            <pc:docMk/>
            <pc:sldMk cId="326137191" sldId="288"/>
            <ac:spMk id="3" creationId="{650030B5-50C1-0B6A-CACD-34E035DC50F7}"/>
          </ac:spMkLst>
        </pc:spChg>
        <pc:picChg chg="mod">
          <ac:chgData name="Håkon Olsen" userId="6e4ce54e-6e38-4de0-bee0-c2e491fcc438" providerId="ADAL" clId="{DD2C5482-4ADD-4C0A-96AB-BAFEE17E59EF}" dt="2024-10-23T19:24:58.781" v="5333" actId="1076"/>
          <ac:picMkLst>
            <pc:docMk/>
            <pc:sldMk cId="326137191" sldId="288"/>
            <ac:picMk id="4" creationId="{8E245A1F-7B91-6550-C403-25D8E75FD845}"/>
          </ac:picMkLst>
        </pc:picChg>
      </pc:sldChg>
      <pc:sldChg chg="addSp delSp modSp mod modNotesTx">
        <pc:chgData name="Håkon Olsen" userId="6e4ce54e-6e38-4de0-bee0-c2e491fcc438" providerId="ADAL" clId="{DD2C5482-4ADD-4C0A-96AB-BAFEE17E59EF}" dt="2024-10-23T19:23:25.289" v="5116"/>
        <pc:sldMkLst>
          <pc:docMk/>
          <pc:sldMk cId="2888182501" sldId="297"/>
        </pc:sldMkLst>
        <pc:spChg chg="add mod">
          <ac:chgData name="Håkon Olsen" userId="6e4ce54e-6e38-4de0-bee0-c2e491fcc438" providerId="ADAL" clId="{DD2C5482-4ADD-4C0A-96AB-BAFEE17E59EF}" dt="2024-10-23T19:21:53.291" v="4999"/>
          <ac:spMkLst>
            <pc:docMk/>
            <pc:sldMk cId="2888182501" sldId="297"/>
            <ac:spMk id="5" creationId="{88D7031C-03A1-1E0A-E759-27B732628C18}"/>
          </ac:spMkLst>
        </pc:spChg>
        <pc:spChg chg="mod">
          <ac:chgData name="Håkon Olsen" userId="6e4ce54e-6e38-4de0-bee0-c2e491fcc438" providerId="ADAL" clId="{DD2C5482-4ADD-4C0A-96AB-BAFEE17E59EF}" dt="2024-10-23T19:22:22.753" v="5112" actId="1036"/>
          <ac:spMkLst>
            <pc:docMk/>
            <pc:sldMk cId="2888182501" sldId="297"/>
            <ac:spMk id="6" creationId="{B858147A-F2FE-F278-CEF7-F31EB9335389}"/>
          </ac:spMkLst>
        </pc:spChg>
        <pc:picChg chg="del">
          <ac:chgData name="Håkon Olsen" userId="6e4ce54e-6e38-4de0-bee0-c2e491fcc438" providerId="ADAL" clId="{DD2C5482-4ADD-4C0A-96AB-BAFEE17E59EF}" dt="2024-10-23T19:21:26.753" v="4996" actId="478"/>
          <ac:picMkLst>
            <pc:docMk/>
            <pc:sldMk cId="2888182501" sldId="297"/>
            <ac:picMk id="3" creationId="{61E2339B-F7C2-E1B6-EC27-AE2297F3231A}"/>
          </ac:picMkLst>
        </pc:picChg>
        <pc:picChg chg="add mod">
          <ac:chgData name="Håkon Olsen" userId="6e4ce54e-6e38-4de0-bee0-c2e491fcc438" providerId="ADAL" clId="{DD2C5482-4ADD-4C0A-96AB-BAFEE17E59EF}" dt="2024-10-23T19:21:28.938" v="4997" actId="1076"/>
          <ac:picMkLst>
            <pc:docMk/>
            <pc:sldMk cId="2888182501" sldId="297"/>
            <ac:picMk id="4" creationId="{5170EE4B-9846-CECB-1209-9E2D3A575BA5}"/>
          </ac:picMkLst>
        </pc:picChg>
      </pc:sldChg>
      <pc:sldChg chg="del">
        <pc:chgData name="Håkon Olsen" userId="6e4ce54e-6e38-4de0-bee0-c2e491fcc438" providerId="ADAL" clId="{DD2C5482-4ADD-4C0A-96AB-BAFEE17E59EF}" dt="2024-10-23T19:23:30.916" v="5117" actId="47"/>
        <pc:sldMkLst>
          <pc:docMk/>
          <pc:sldMk cId="778168699" sldId="697"/>
        </pc:sldMkLst>
      </pc:sldChg>
      <pc:sldChg chg="del">
        <pc:chgData name="Håkon Olsen" userId="6e4ce54e-6e38-4de0-bee0-c2e491fcc438" providerId="ADAL" clId="{DD2C5482-4ADD-4C0A-96AB-BAFEE17E59EF}" dt="2024-10-23T18:41:28.901" v="913" actId="47"/>
        <pc:sldMkLst>
          <pc:docMk/>
          <pc:sldMk cId="2772491183" sldId="698"/>
        </pc:sldMkLst>
      </pc:sldChg>
      <pc:sldChg chg="modSp mod">
        <pc:chgData name="Håkon Olsen" userId="6e4ce54e-6e38-4de0-bee0-c2e491fcc438" providerId="ADAL" clId="{DD2C5482-4ADD-4C0A-96AB-BAFEE17E59EF}" dt="2024-10-23T18:40:38.889" v="739" actId="20577"/>
        <pc:sldMkLst>
          <pc:docMk/>
          <pc:sldMk cId="3293932144" sldId="699"/>
        </pc:sldMkLst>
        <pc:spChg chg="mod">
          <ac:chgData name="Håkon Olsen" userId="6e4ce54e-6e38-4de0-bee0-c2e491fcc438" providerId="ADAL" clId="{DD2C5482-4ADD-4C0A-96AB-BAFEE17E59EF}" dt="2024-10-23T18:37:19.858" v="48" actId="20577"/>
          <ac:spMkLst>
            <pc:docMk/>
            <pc:sldMk cId="3293932144" sldId="699"/>
            <ac:spMk id="2" creationId="{5DA3E677-1A58-F477-4E8A-2E88E5F96CD2}"/>
          </ac:spMkLst>
        </pc:spChg>
        <pc:spChg chg="mod">
          <ac:chgData name="Håkon Olsen" userId="6e4ce54e-6e38-4de0-bee0-c2e491fcc438" providerId="ADAL" clId="{DD2C5482-4ADD-4C0A-96AB-BAFEE17E59EF}" dt="2024-10-23T18:40:38.889" v="739" actId="20577"/>
          <ac:spMkLst>
            <pc:docMk/>
            <pc:sldMk cId="3293932144" sldId="699"/>
            <ac:spMk id="3" creationId="{8B6DB2DE-D2E9-E66A-E06E-5BA459049ABA}"/>
          </ac:spMkLst>
        </pc:spChg>
      </pc:sldChg>
      <pc:sldChg chg="modSp mod">
        <pc:chgData name="Håkon Olsen" userId="6e4ce54e-6e38-4de0-bee0-c2e491fcc438" providerId="ADAL" clId="{DD2C5482-4ADD-4C0A-96AB-BAFEE17E59EF}" dt="2024-10-23T18:41:20.440" v="912" actId="20577"/>
        <pc:sldMkLst>
          <pc:docMk/>
          <pc:sldMk cId="3998661990" sldId="700"/>
        </pc:sldMkLst>
        <pc:spChg chg="mod">
          <ac:chgData name="Håkon Olsen" userId="6e4ce54e-6e38-4de0-bee0-c2e491fcc438" providerId="ADAL" clId="{DD2C5482-4ADD-4C0A-96AB-BAFEE17E59EF}" dt="2024-10-23T18:41:20.440" v="912" actId="20577"/>
          <ac:spMkLst>
            <pc:docMk/>
            <pc:sldMk cId="3998661990" sldId="700"/>
            <ac:spMk id="2" creationId="{9B53680C-2E6B-0428-975C-7322F2B5E854}"/>
          </ac:spMkLst>
        </pc:spChg>
      </pc:sldChg>
      <pc:sldChg chg="modSp mod">
        <pc:chgData name="Håkon Olsen" userId="6e4ce54e-6e38-4de0-bee0-c2e491fcc438" providerId="ADAL" clId="{DD2C5482-4ADD-4C0A-96AB-BAFEE17E59EF}" dt="2024-10-23T18:43:13.446" v="1285" actId="20577"/>
        <pc:sldMkLst>
          <pc:docMk/>
          <pc:sldMk cId="3888041585" sldId="701"/>
        </pc:sldMkLst>
        <pc:spChg chg="mod">
          <ac:chgData name="Håkon Olsen" userId="6e4ce54e-6e38-4de0-bee0-c2e491fcc438" providerId="ADAL" clId="{DD2C5482-4ADD-4C0A-96AB-BAFEE17E59EF}" dt="2024-10-23T18:41:49.631" v="957" actId="20577"/>
          <ac:spMkLst>
            <pc:docMk/>
            <pc:sldMk cId="3888041585" sldId="701"/>
            <ac:spMk id="2" creationId="{8812376D-1A58-D13B-133A-E8A63431DFF3}"/>
          </ac:spMkLst>
        </pc:spChg>
        <pc:spChg chg="mod">
          <ac:chgData name="Håkon Olsen" userId="6e4ce54e-6e38-4de0-bee0-c2e491fcc438" providerId="ADAL" clId="{DD2C5482-4ADD-4C0A-96AB-BAFEE17E59EF}" dt="2024-10-23T18:43:13.446" v="1285" actId="20577"/>
          <ac:spMkLst>
            <pc:docMk/>
            <pc:sldMk cId="3888041585" sldId="701"/>
            <ac:spMk id="3" creationId="{B825B4FD-BB5F-602E-4D7C-56EC56091097}"/>
          </ac:spMkLst>
        </pc:spChg>
      </pc:sldChg>
      <pc:sldChg chg="modSp mod">
        <pc:chgData name="Håkon Olsen" userId="6e4ce54e-6e38-4de0-bee0-c2e491fcc438" providerId="ADAL" clId="{DD2C5482-4ADD-4C0A-96AB-BAFEE17E59EF}" dt="2024-10-23T18:43:38.650" v="1364" actId="20577"/>
        <pc:sldMkLst>
          <pc:docMk/>
          <pc:sldMk cId="3125446340" sldId="702"/>
        </pc:sldMkLst>
        <pc:spChg chg="mod">
          <ac:chgData name="Håkon Olsen" userId="6e4ce54e-6e38-4de0-bee0-c2e491fcc438" providerId="ADAL" clId="{DD2C5482-4ADD-4C0A-96AB-BAFEE17E59EF}" dt="2024-10-23T18:43:38.650" v="1364" actId="20577"/>
          <ac:spMkLst>
            <pc:docMk/>
            <pc:sldMk cId="3125446340" sldId="702"/>
            <ac:spMk id="2" creationId="{E8AD7478-A61B-CB0C-9650-138A059B7B1A}"/>
          </ac:spMkLst>
        </pc:spChg>
      </pc:sldChg>
      <pc:sldChg chg="modSp mod">
        <pc:chgData name="Håkon Olsen" userId="6e4ce54e-6e38-4de0-bee0-c2e491fcc438" providerId="ADAL" clId="{DD2C5482-4ADD-4C0A-96AB-BAFEE17E59EF}" dt="2024-10-23T18:44:12.050" v="1537" actId="20577"/>
        <pc:sldMkLst>
          <pc:docMk/>
          <pc:sldMk cId="4292106323" sldId="703"/>
        </pc:sldMkLst>
        <pc:spChg chg="mod">
          <ac:chgData name="Håkon Olsen" userId="6e4ce54e-6e38-4de0-bee0-c2e491fcc438" providerId="ADAL" clId="{DD2C5482-4ADD-4C0A-96AB-BAFEE17E59EF}" dt="2024-10-23T18:44:12.050" v="1537" actId="20577"/>
          <ac:spMkLst>
            <pc:docMk/>
            <pc:sldMk cId="4292106323" sldId="703"/>
            <ac:spMk id="2" creationId="{B56A4B8E-2B0F-5D4D-0BD7-A579498D9258}"/>
          </ac:spMkLst>
        </pc:spChg>
      </pc:sldChg>
      <pc:sldChg chg="modSp mod">
        <pc:chgData name="Håkon Olsen" userId="6e4ce54e-6e38-4de0-bee0-c2e491fcc438" providerId="ADAL" clId="{DD2C5482-4ADD-4C0A-96AB-BAFEE17E59EF}" dt="2024-10-23T18:47:03.372" v="2073" actId="20577"/>
        <pc:sldMkLst>
          <pc:docMk/>
          <pc:sldMk cId="2851118381" sldId="704"/>
        </pc:sldMkLst>
        <pc:spChg chg="mod">
          <ac:chgData name="Håkon Olsen" userId="6e4ce54e-6e38-4de0-bee0-c2e491fcc438" providerId="ADAL" clId="{DD2C5482-4ADD-4C0A-96AB-BAFEE17E59EF}" dt="2024-10-23T18:44:44.458" v="1614" actId="20577"/>
          <ac:spMkLst>
            <pc:docMk/>
            <pc:sldMk cId="2851118381" sldId="704"/>
            <ac:spMk id="2" creationId="{ED982720-7A57-64BB-DF99-5DCDEF2021F5}"/>
          </ac:spMkLst>
        </pc:spChg>
        <pc:spChg chg="mod">
          <ac:chgData name="Håkon Olsen" userId="6e4ce54e-6e38-4de0-bee0-c2e491fcc438" providerId="ADAL" clId="{DD2C5482-4ADD-4C0A-96AB-BAFEE17E59EF}" dt="2024-10-23T18:47:03.372" v="2073" actId="20577"/>
          <ac:spMkLst>
            <pc:docMk/>
            <pc:sldMk cId="2851118381" sldId="704"/>
            <ac:spMk id="3" creationId="{6A39EC2C-266C-89AF-100A-07BB2E0311ED}"/>
          </ac:spMkLst>
        </pc:spChg>
      </pc:sldChg>
      <pc:sldChg chg="modSp mod">
        <pc:chgData name="Håkon Olsen" userId="6e4ce54e-6e38-4de0-bee0-c2e491fcc438" providerId="ADAL" clId="{DD2C5482-4ADD-4C0A-96AB-BAFEE17E59EF}" dt="2024-10-23T18:47:43.607" v="2188" actId="20577"/>
        <pc:sldMkLst>
          <pc:docMk/>
          <pc:sldMk cId="1589079616" sldId="705"/>
        </pc:sldMkLst>
        <pc:spChg chg="mod">
          <ac:chgData name="Håkon Olsen" userId="6e4ce54e-6e38-4de0-bee0-c2e491fcc438" providerId="ADAL" clId="{DD2C5482-4ADD-4C0A-96AB-BAFEE17E59EF}" dt="2024-10-23T18:47:43.607" v="2188" actId="20577"/>
          <ac:spMkLst>
            <pc:docMk/>
            <pc:sldMk cId="1589079616" sldId="705"/>
            <ac:spMk id="2" creationId="{F92C9164-F828-35F0-9EFC-99770683CFE4}"/>
          </ac:spMkLst>
        </pc:spChg>
      </pc:sldChg>
      <pc:sldChg chg="modSp mod">
        <pc:chgData name="Håkon Olsen" userId="6e4ce54e-6e38-4de0-bee0-c2e491fcc438" providerId="ADAL" clId="{DD2C5482-4ADD-4C0A-96AB-BAFEE17E59EF}" dt="2024-10-23T18:51:35.196" v="2813" actId="20577"/>
        <pc:sldMkLst>
          <pc:docMk/>
          <pc:sldMk cId="1061754107" sldId="706"/>
        </pc:sldMkLst>
        <pc:spChg chg="mod">
          <ac:chgData name="Håkon Olsen" userId="6e4ce54e-6e38-4de0-bee0-c2e491fcc438" providerId="ADAL" clId="{DD2C5482-4ADD-4C0A-96AB-BAFEE17E59EF}" dt="2024-10-23T18:51:35.196" v="2813" actId="20577"/>
          <ac:spMkLst>
            <pc:docMk/>
            <pc:sldMk cId="1061754107" sldId="706"/>
            <ac:spMk id="2" creationId="{F3B5E0CE-278A-A21C-B356-F519EE666CC3}"/>
          </ac:spMkLst>
        </pc:spChg>
      </pc:sldChg>
      <pc:sldChg chg="modSp mod">
        <pc:chgData name="Håkon Olsen" userId="6e4ce54e-6e38-4de0-bee0-c2e491fcc438" providerId="ADAL" clId="{DD2C5482-4ADD-4C0A-96AB-BAFEE17E59EF}" dt="2024-10-23T18:51:09.712" v="2762" actId="20577"/>
        <pc:sldMkLst>
          <pc:docMk/>
          <pc:sldMk cId="2431164448" sldId="707"/>
        </pc:sldMkLst>
        <pc:spChg chg="mod">
          <ac:chgData name="Håkon Olsen" userId="6e4ce54e-6e38-4de0-bee0-c2e491fcc438" providerId="ADAL" clId="{DD2C5482-4ADD-4C0A-96AB-BAFEE17E59EF}" dt="2024-10-23T18:48:59.086" v="2334" actId="20577"/>
          <ac:spMkLst>
            <pc:docMk/>
            <pc:sldMk cId="2431164448" sldId="707"/>
            <ac:spMk id="2" creationId="{A098B859-C34E-C5EB-CDC5-BE97AA17E69A}"/>
          </ac:spMkLst>
        </pc:spChg>
        <pc:spChg chg="mod">
          <ac:chgData name="Håkon Olsen" userId="6e4ce54e-6e38-4de0-bee0-c2e491fcc438" providerId="ADAL" clId="{DD2C5482-4ADD-4C0A-96AB-BAFEE17E59EF}" dt="2024-10-23T18:51:09.712" v="2762" actId="20577"/>
          <ac:spMkLst>
            <pc:docMk/>
            <pc:sldMk cId="2431164448" sldId="707"/>
            <ac:spMk id="3" creationId="{A424DF05-5666-C8A9-BFA6-F50F830BA5D0}"/>
          </ac:spMkLst>
        </pc:spChg>
      </pc:sldChg>
      <pc:sldChg chg="del">
        <pc:chgData name="Håkon Olsen" userId="6e4ce54e-6e38-4de0-bee0-c2e491fcc438" providerId="ADAL" clId="{DD2C5482-4ADD-4C0A-96AB-BAFEE17E59EF}" dt="2024-10-23T18:51:16.978" v="2763" actId="47"/>
        <pc:sldMkLst>
          <pc:docMk/>
          <pc:sldMk cId="2971237641" sldId="708"/>
        </pc:sldMkLst>
      </pc:sldChg>
      <pc:sldChg chg="modSp mod">
        <pc:chgData name="Håkon Olsen" userId="6e4ce54e-6e38-4de0-bee0-c2e491fcc438" providerId="ADAL" clId="{DD2C5482-4ADD-4C0A-96AB-BAFEE17E59EF}" dt="2024-10-23T18:54:38.276" v="3362" actId="108"/>
        <pc:sldMkLst>
          <pc:docMk/>
          <pc:sldMk cId="405979260" sldId="709"/>
        </pc:sldMkLst>
        <pc:spChg chg="mod">
          <ac:chgData name="Håkon Olsen" userId="6e4ce54e-6e38-4de0-bee0-c2e491fcc438" providerId="ADAL" clId="{DD2C5482-4ADD-4C0A-96AB-BAFEE17E59EF}" dt="2024-10-23T18:52:20.251" v="2924" actId="20577"/>
          <ac:spMkLst>
            <pc:docMk/>
            <pc:sldMk cId="405979260" sldId="709"/>
            <ac:spMk id="2" creationId="{7E48C3E9-E128-1084-6584-0821DCD78235}"/>
          </ac:spMkLst>
        </pc:spChg>
        <pc:spChg chg="mod">
          <ac:chgData name="Håkon Olsen" userId="6e4ce54e-6e38-4de0-bee0-c2e491fcc438" providerId="ADAL" clId="{DD2C5482-4ADD-4C0A-96AB-BAFEE17E59EF}" dt="2024-10-23T18:54:38.276" v="3362" actId="108"/>
          <ac:spMkLst>
            <pc:docMk/>
            <pc:sldMk cId="405979260" sldId="709"/>
            <ac:spMk id="3" creationId="{4787ED10-7B13-A8D3-E2BE-A09AD890B1E7}"/>
          </ac:spMkLst>
        </pc:spChg>
      </pc:sldChg>
      <pc:sldChg chg="modSp mod">
        <pc:chgData name="Håkon Olsen" userId="6e4ce54e-6e38-4de0-bee0-c2e491fcc438" providerId="ADAL" clId="{DD2C5482-4ADD-4C0A-96AB-BAFEE17E59EF}" dt="2024-10-23T18:55:13.951" v="3476" actId="20577"/>
        <pc:sldMkLst>
          <pc:docMk/>
          <pc:sldMk cId="1154840489" sldId="710"/>
        </pc:sldMkLst>
        <pc:spChg chg="mod">
          <ac:chgData name="Håkon Olsen" userId="6e4ce54e-6e38-4de0-bee0-c2e491fcc438" providerId="ADAL" clId="{DD2C5482-4ADD-4C0A-96AB-BAFEE17E59EF}" dt="2024-10-23T18:55:13.951" v="3476" actId="20577"/>
          <ac:spMkLst>
            <pc:docMk/>
            <pc:sldMk cId="1154840489" sldId="710"/>
            <ac:spMk id="2" creationId="{C13C5E69-B951-0586-FFB3-299F35C141EC}"/>
          </ac:spMkLst>
        </pc:spChg>
      </pc:sldChg>
      <pc:sldChg chg="del">
        <pc:chgData name="Håkon Olsen" userId="6e4ce54e-6e38-4de0-bee0-c2e491fcc438" providerId="ADAL" clId="{DD2C5482-4ADD-4C0A-96AB-BAFEE17E59EF}" dt="2024-10-23T18:55:16.332" v="3477" actId="47"/>
        <pc:sldMkLst>
          <pc:docMk/>
          <pc:sldMk cId="496037095" sldId="711"/>
        </pc:sldMkLst>
      </pc:sldChg>
      <pc:sldChg chg="modSp mod">
        <pc:chgData name="Håkon Olsen" userId="6e4ce54e-6e38-4de0-bee0-c2e491fcc438" providerId="ADAL" clId="{DD2C5482-4ADD-4C0A-96AB-BAFEE17E59EF}" dt="2024-10-23T18:56:30.866" v="3779" actId="20577"/>
        <pc:sldMkLst>
          <pc:docMk/>
          <pc:sldMk cId="1479580615" sldId="712"/>
        </pc:sldMkLst>
        <pc:spChg chg="mod">
          <ac:chgData name="Håkon Olsen" userId="6e4ce54e-6e38-4de0-bee0-c2e491fcc438" providerId="ADAL" clId="{DD2C5482-4ADD-4C0A-96AB-BAFEE17E59EF}" dt="2024-10-23T18:55:30.439" v="3490" actId="20577"/>
          <ac:spMkLst>
            <pc:docMk/>
            <pc:sldMk cId="1479580615" sldId="712"/>
            <ac:spMk id="2" creationId="{5C94D656-7D5C-2CDE-D887-A3541F53F146}"/>
          </ac:spMkLst>
        </pc:spChg>
        <pc:spChg chg="mod">
          <ac:chgData name="Håkon Olsen" userId="6e4ce54e-6e38-4de0-bee0-c2e491fcc438" providerId="ADAL" clId="{DD2C5482-4ADD-4C0A-96AB-BAFEE17E59EF}" dt="2024-10-23T18:56:30.866" v="3779" actId="20577"/>
          <ac:spMkLst>
            <pc:docMk/>
            <pc:sldMk cId="1479580615" sldId="712"/>
            <ac:spMk id="3" creationId="{B7B2C94F-647C-E1E5-812B-E6EB8A427DFA}"/>
          </ac:spMkLst>
        </pc:spChg>
      </pc:sldChg>
      <pc:sldChg chg="modSp mod">
        <pc:chgData name="Håkon Olsen" userId="6e4ce54e-6e38-4de0-bee0-c2e491fcc438" providerId="ADAL" clId="{DD2C5482-4ADD-4C0A-96AB-BAFEE17E59EF}" dt="2024-10-23T18:57:18.816" v="3910" actId="20577"/>
        <pc:sldMkLst>
          <pc:docMk/>
          <pc:sldMk cId="1105048670" sldId="713"/>
        </pc:sldMkLst>
        <pc:spChg chg="mod">
          <ac:chgData name="Håkon Olsen" userId="6e4ce54e-6e38-4de0-bee0-c2e491fcc438" providerId="ADAL" clId="{DD2C5482-4ADD-4C0A-96AB-BAFEE17E59EF}" dt="2024-10-23T18:57:18.816" v="3910" actId="20577"/>
          <ac:spMkLst>
            <pc:docMk/>
            <pc:sldMk cId="1105048670" sldId="713"/>
            <ac:spMk id="2" creationId="{1E889617-550C-9741-6011-ADD9DE9E6CDE}"/>
          </ac:spMkLst>
        </pc:spChg>
      </pc:sldChg>
      <pc:sldChg chg="modSp mod">
        <pc:chgData name="Håkon Olsen" userId="6e4ce54e-6e38-4de0-bee0-c2e491fcc438" providerId="ADAL" clId="{DD2C5482-4ADD-4C0A-96AB-BAFEE17E59EF}" dt="2024-10-23T19:01:12.973" v="4287" actId="20577"/>
        <pc:sldMkLst>
          <pc:docMk/>
          <pc:sldMk cId="1365788179" sldId="714"/>
        </pc:sldMkLst>
        <pc:spChg chg="mod">
          <ac:chgData name="Håkon Olsen" userId="6e4ce54e-6e38-4de0-bee0-c2e491fcc438" providerId="ADAL" clId="{DD2C5482-4ADD-4C0A-96AB-BAFEE17E59EF}" dt="2024-10-23T18:59:36.938" v="3958" actId="20577"/>
          <ac:spMkLst>
            <pc:docMk/>
            <pc:sldMk cId="1365788179" sldId="714"/>
            <ac:spMk id="2" creationId="{8DB50005-7EF8-E747-AA27-F806C2299293}"/>
          </ac:spMkLst>
        </pc:spChg>
        <pc:spChg chg="mod">
          <ac:chgData name="Håkon Olsen" userId="6e4ce54e-6e38-4de0-bee0-c2e491fcc438" providerId="ADAL" clId="{DD2C5482-4ADD-4C0A-96AB-BAFEE17E59EF}" dt="2024-10-23T19:01:12.973" v="4287" actId="20577"/>
          <ac:spMkLst>
            <pc:docMk/>
            <pc:sldMk cId="1365788179" sldId="714"/>
            <ac:spMk id="3" creationId="{CA25B821-9B7F-719B-78CC-85E09CF02A0B}"/>
          </ac:spMkLst>
        </pc:spChg>
      </pc:sldChg>
      <pc:sldChg chg="modSp mod">
        <pc:chgData name="Håkon Olsen" userId="6e4ce54e-6e38-4de0-bee0-c2e491fcc438" providerId="ADAL" clId="{DD2C5482-4ADD-4C0A-96AB-BAFEE17E59EF}" dt="2024-10-23T19:01:26.211" v="4348" actId="20577"/>
        <pc:sldMkLst>
          <pc:docMk/>
          <pc:sldMk cId="3661015971" sldId="715"/>
        </pc:sldMkLst>
        <pc:spChg chg="mod">
          <ac:chgData name="Håkon Olsen" userId="6e4ce54e-6e38-4de0-bee0-c2e491fcc438" providerId="ADAL" clId="{DD2C5482-4ADD-4C0A-96AB-BAFEE17E59EF}" dt="2024-10-23T19:01:26.211" v="4348" actId="20577"/>
          <ac:spMkLst>
            <pc:docMk/>
            <pc:sldMk cId="3661015971" sldId="715"/>
            <ac:spMk id="2" creationId="{2FBF8F47-5E0E-2C89-6FDE-3E3B88F7FE18}"/>
          </ac:spMkLst>
        </pc:spChg>
      </pc:sldChg>
      <pc:sldChg chg="del">
        <pc:chgData name="Håkon Olsen" userId="6e4ce54e-6e38-4de0-bee0-c2e491fcc438" providerId="ADAL" clId="{DD2C5482-4ADD-4C0A-96AB-BAFEE17E59EF}" dt="2024-10-23T19:01:47.589" v="4429" actId="47"/>
        <pc:sldMkLst>
          <pc:docMk/>
          <pc:sldMk cId="463334788" sldId="716"/>
        </pc:sldMkLst>
      </pc:sldChg>
      <pc:sldChg chg="del">
        <pc:chgData name="Håkon Olsen" userId="6e4ce54e-6e38-4de0-bee0-c2e491fcc438" providerId="ADAL" clId="{DD2C5482-4ADD-4C0A-96AB-BAFEE17E59EF}" dt="2024-10-23T19:01:49.684" v="4430" actId="47"/>
        <pc:sldMkLst>
          <pc:docMk/>
          <pc:sldMk cId="4018402912" sldId="717"/>
        </pc:sldMkLst>
      </pc:sldChg>
      <pc:sldChg chg="modSp add mod ord">
        <pc:chgData name="Håkon Olsen" userId="6e4ce54e-6e38-4de0-bee0-c2e491fcc438" providerId="ADAL" clId="{DD2C5482-4ADD-4C0A-96AB-BAFEE17E59EF}" dt="2024-10-23T18:48:46.224" v="2312"/>
        <pc:sldMkLst>
          <pc:docMk/>
          <pc:sldMk cId="835074115" sldId="719"/>
        </pc:sldMkLst>
        <pc:spChg chg="mod">
          <ac:chgData name="Håkon Olsen" userId="6e4ce54e-6e38-4de0-bee0-c2e491fcc438" providerId="ADAL" clId="{DD2C5482-4ADD-4C0A-96AB-BAFEE17E59EF}" dt="2024-10-23T18:48:42.247" v="2310" actId="6549"/>
          <ac:spMkLst>
            <pc:docMk/>
            <pc:sldMk cId="835074115" sldId="719"/>
            <ac:spMk id="2" creationId="{F92C9164-F828-35F0-9EFC-99770683CFE4}"/>
          </ac:spMkLst>
        </pc:spChg>
      </pc:sldChg>
      <pc:sldChg chg="modSp new mod">
        <pc:chgData name="Håkon Olsen" userId="6e4ce54e-6e38-4de0-bee0-c2e491fcc438" providerId="ADAL" clId="{DD2C5482-4ADD-4C0A-96AB-BAFEE17E59EF}" dt="2024-10-23T18:52:00.265" v="2880" actId="20577"/>
        <pc:sldMkLst>
          <pc:docMk/>
          <pc:sldMk cId="85927344" sldId="720"/>
        </pc:sldMkLst>
        <pc:spChg chg="mod">
          <ac:chgData name="Håkon Olsen" userId="6e4ce54e-6e38-4de0-bee0-c2e491fcc438" providerId="ADAL" clId="{DD2C5482-4ADD-4C0A-96AB-BAFEE17E59EF}" dt="2024-10-23T18:52:00.265" v="2880" actId="20577"/>
          <ac:spMkLst>
            <pc:docMk/>
            <pc:sldMk cId="85927344" sldId="720"/>
            <ac:spMk id="2" creationId="{F9F8E8C2-6B7B-9A52-386F-BA4B9FA5070D}"/>
          </ac:spMkLst>
        </pc:spChg>
      </pc:sldChg>
      <pc:sldChg chg="modSp add mod">
        <pc:chgData name="Håkon Olsen" userId="6e4ce54e-6e38-4de0-bee0-c2e491fcc438" providerId="ADAL" clId="{DD2C5482-4ADD-4C0A-96AB-BAFEE17E59EF}" dt="2024-10-23T19:01:44.540" v="4428" actId="20577"/>
        <pc:sldMkLst>
          <pc:docMk/>
          <pc:sldMk cId="4016809546" sldId="721"/>
        </pc:sldMkLst>
        <pc:spChg chg="mod">
          <ac:chgData name="Håkon Olsen" userId="6e4ce54e-6e38-4de0-bee0-c2e491fcc438" providerId="ADAL" clId="{DD2C5482-4ADD-4C0A-96AB-BAFEE17E59EF}" dt="2024-10-23T19:01:44.540" v="4428" actId="20577"/>
          <ac:spMkLst>
            <pc:docMk/>
            <pc:sldMk cId="4016809546" sldId="721"/>
            <ac:spMk id="2" creationId="{2FBF8F47-5E0E-2C89-6FDE-3E3B88F7FE18}"/>
          </ac:spMkLst>
        </pc:spChg>
      </pc:sldChg>
    </pc:docChg>
  </pc:docChgLst>
  <pc:docChgLst>
    <pc:chgData name="Vilde Gjøvik" userId="3e5ae2c1-af6b-4847-894f-167605063150" providerId="ADAL" clId="{43948EF7-02CA-4725-BD39-DB7251D27CD4}"/>
    <pc:docChg chg="undo redo custSel addSld delSld modSld sldOrd modSection">
      <pc:chgData name="Vilde Gjøvik" userId="3e5ae2c1-af6b-4847-894f-167605063150" providerId="ADAL" clId="{43948EF7-02CA-4725-BD39-DB7251D27CD4}" dt="2024-09-13T10:12:20.642" v="5538" actId="20577"/>
      <pc:docMkLst>
        <pc:docMk/>
      </pc:docMkLst>
      <pc:sldChg chg="modSp mod modNotesTx">
        <pc:chgData name="Vilde Gjøvik" userId="3e5ae2c1-af6b-4847-894f-167605063150" providerId="ADAL" clId="{43948EF7-02CA-4725-BD39-DB7251D27CD4}" dt="2024-09-12T11:17:47.222" v="2543" actId="255"/>
        <pc:sldMkLst>
          <pc:docMk/>
          <pc:sldMk cId="2528222859" sldId="258"/>
        </pc:sldMkLst>
        <pc:spChg chg="mod">
          <ac:chgData name="Vilde Gjøvik" userId="3e5ae2c1-af6b-4847-894f-167605063150" providerId="ADAL" clId="{43948EF7-02CA-4725-BD39-DB7251D27CD4}" dt="2024-09-12T11:17:47.222" v="2543" actId="255"/>
          <ac:spMkLst>
            <pc:docMk/>
            <pc:sldMk cId="2528222859" sldId="258"/>
            <ac:spMk id="4" creationId="{7A54A4B1-6833-F05C-C440-F312F26C294F}"/>
          </ac:spMkLst>
        </pc:spChg>
        <pc:spChg chg="mod">
          <ac:chgData name="Vilde Gjøvik" userId="3e5ae2c1-af6b-4847-894f-167605063150" providerId="ADAL" clId="{43948EF7-02CA-4725-BD39-DB7251D27CD4}" dt="2024-09-12T11:09:56.254" v="2503" actId="12"/>
          <ac:spMkLst>
            <pc:docMk/>
            <pc:sldMk cId="2528222859" sldId="258"/>
            <ac:spMk id="5" creationId="{60AAE6B5-CEEC-E815-012C-B4813AF3D20F}"/>
          </ac:spMkLst>
        </pc:spChg>
      </pc:sldChg>
      <pc:sldChg chg="modSp mod modNotesTx">
        <pc:chgData name="Vilde Gjøvik" userId="3e5ae2c1-af6b-4847-894f-167605063150" providerId="ADAL" clId="{43948EF7-02CA-4725-BD39-DB7251D27CD4}" dt="2024-09-13T08:57:20.572" v="5068" actId="20577"/>
        <pc:sldMkLst>
          <pc:docMk/>
          <pc:sldMk cId="817747543" sldId="259"/>
        </pc:sldMkLst>
        <pc:spChg chg="mod">
          <ac:chgData name="Vilde Gjøvik" userId="3e5ae2c1-af6b-4847-894f-167605063150" providerId="ADAL" clId="{43948EF7-02CA-4725-BD39-DB7251D27CD4}" dt="2024-09-12T11:17:36.939" v="2542" actId="255"/>
          <ac:spMkLst>
            <pc:docMk/>
            <pc:sldMk cId="817747543" sldId="259"/>
            <ac:spMk id="5" creationId="{F9BB0A1D-F486-8161-C71F-6F83ED314D26}"/>
          </ac:spMkLst>
        </pc:spChg>
        <pc:spChg chg="mod">
          <ac:chgData name="Vilde Gjøvik" userId="3e5ae2c1-af6b-4847-894f-167605063150" providerId="ADAL" clId="{43948EF7-02CA-4725-BD39-DB7251D27CD4}" dt="2024-09-13T08:57:20.572" v="5068" actId="20577"/>
          <ac:spMkLst>
            <pc:docMk/>
            <pc:sldMk cId="817747543" sldId="259"/>
            <ac:spMk id="6" creationId="{82E0626C-B18D-3DB3-67BD-842B300A6AC3}"/>
          </ac:spMkLst>
        </pc:spChg>
      </pc:sldChg>
      <pc:sldChg chg="del">
        <pc:chgData name="Vilde Gjøvik" userId="3e5ae2c1-af6b-4847-894f-167605063150" providerId="ADAL" clId="{43948EF7-02CA-4725-BD39-DB7251D27CD4}" dt="2024-09-12T11:09:36.209" v="2487" actId="47"/>
        <pc:sldMkLst>
          <pc:docMk/>
          <pc:sldMk cId="439029289" sldId="261"/>
        </pc:sldMkLst>
      </pc:sldChg>
      <pc:sldChg chg="addSp delSp modSp mod ord modClrScheme chgLayout modNotesTx">
        <pc:chgData name="Vilde Gjøvik" userId="3e5ae2c1-af6b-4847-894f-167605063150" providerId="ADAL" clId="{43948EF7-02CA-4725-BD39-DB7251D27CD4}" dt="2024-09-13T09:00:24.204" v="5079" actId="255"/>
        <pc:sldMkLst>
          <pc:docMk/>
          <pc:sldMk cId="654937000" sldId="262"/>
        </pc:sldMkLst>
        <pc:spChg chg="mod ord">
          <ac:chgData name="Vilde Gjøvik" userId="3e5ae2c1-af6b-4847-894f-167605063150" providerId="ADAL" clId="{43948EF7-02CA-4725-BD39-DB7251D27CD4}" dt="2024-09-13T09:00:17.580" v="5078" actId="255"/>
          <ac:spMkLst>
            <pc:docMk/>
            <pc:sldMk cId="654937000" sldId="262"/>
            <ac:spMk id="2" creationId="{9B83B757-E8B8-1ACE-82B7-737C73F22E8E}"/>
          </ac:spMkLst>
        </pc:spChg>
        <pc:spChg chg="del mod ord">
          <ac:chgData name="Vilde Gjøvik" userId="3e5ae2c1-af6b-4847-894f-167605063150" providerId="ADAL" clId="{43948EF7-02CA-4725-BD39-DB7251D27CD4}" dt="2024-09-11T08:47:08.295" v="551" actId="700"/>
          <ac:spMkLst>
            <pc:docMk/>
            <pc:sldMk cId="654937000" sldId="262"/>
            <ac:spMk id="3" creationId="{2417C207-B8D3-C9AC-6380-B23E4A62DDDA}"/>
          </ac:spMkLst>
        </pc:spChg>
        <pc:spChg chg="add mod ord">
          <ac:chgData name="Vilde Gjøvik" userId="3e5ae2c1-af6b-4847-894f-167605063150" providerId="ADAL" clId="{43948EF7-02CA-4725-BD39-DB7251D27CD4}" dt="2024-09-12T11:48:15.621" v="2874" actId="1076"/>
          <ac:spMkLst>
            <pc:docMk/>
            <pc:sldMk cId="654937000" sldId="262"/>
            <ac:spMk id="4" creationId="{C76B19D1-5ED2-4EEC-9B3C-CF4766A7C52C}"/>
          </ac:spMkLst>
        </pc:spChg>
        <pc:spChg chg="add mod ord">
          <ac:chgData name="Vilde Gjøvik" userId="3e5ae2c1-af6b-4847-894f-167605063150" providerId="ADAL" clId="{43948EF7-02CA-4725-BD39-DB7251D27CD4}" dt="2024-09-13T09:00:24.204" v="5079" actId="255"/>
          <ac:spMkLst>
            <pc:docMk/>
            <pc:sldMk cId="654937000" sldId="262"/>
            <ac:spMk id="5" creationId="{0559A199-C90E-FC8B-EF92-8433F207E7CC}"/>
          </ac:spMkLst>
        </pc:spChg>
        <pc:spChg chg="add mod ord">
          <ac:chgData name="Vilde Gjøvik" userId="3e5ae2c1-af6b-4847-894f-167605063150" providerId="ADAL" clId="{43948EF7-02CA-4725-BD39-DB7251D27CD4}" dt="2024-09-11T08:47:08.295" v="551" actId="700"/>
          <ac:spMkLst>
            <pc:docMk/>
            <pc:sldMk cId="654937000" sldId="262"/>
            <ac:spMk id="6" creationId="{330637DA-7BEA-8F37-1397-CC5191B8F5F0}"/>
          </ac:spMkLst>
        </pc:spChg>
        <pc:spChg chg="add del mod ord">
          <ac:chgData name="Vilde Gjøvik" userId="3e5ae2c1-af6b-4847-894f-167605063150" providerId="ADAL" clId="{43948EF7-02CA-4725-BD39-DB7251D27CD4}" dt="2024-09-12T11:46:13.855" v="2870"/>
          <ac:spMkLst>
            <pc:docMk/>
            <pc:sldMk cId="654937000" sldId="262"/>
            <ac:spMk id="7" creationId="{3B3E17AF-80B3-E113-A6E7-0D1F45918D8E}"/>
          </ac:spMkLst>
        </pc:spChg>
        <pc:picChg chg="add mod">
          <ac:chgData name="Vilde Gjøvik" userId="3e5ae2c1-af6b-4847-894f-167605063150" providerId="ADAL" clId="{43948EF7-02CA-4725-BD39-DB7251D27CD4}" dt="2024-09-13T06:41:07.494" v="3198" actId="1076"/>
          <ac:picMkLst>
            <pc:docMk/>
            <pc:sldMk cId="654937000" sldId="262"/>
            <ac:picMk id="3" creationId="{06B745D7-3702-3599-70D4-7FD389CB9585}"/>
          </ac:picMkLst>
        </pc:picChg>
      </pc:sldChg>
      <pc:sldChg chg="addSp delSp modSp mod ord modNotesTx">
        <pc:chgData name="Vilde Gjøvik" userId="3e5ae2c1-af6b-4847-894f-167605063150" providerId="ADAL" clId="{43948EF7-02CA-4725-BD39-DB7251D27CD4}" dt="2024-09-12T11:19:04.037" v="2548" actId="255"/>
        <pc:sldMkLst>
          <pc:docMk/>
          <pc:sldMk cId="526117444" sldId="264"/>
        </pc:sldMkLst>
        <pc:spChg chg="mod">
          <ac:chgData name="Vilde Gjøvik" userId="3e5ae2c1-af6b-4847-894f-167605063150" providerId="ADAL" clId="{43948EF7-02CA-4725-BD39-DB7251D27CD4}" dt="2024-09-12T11:17:28.845" v="2541" actId="255"/>
          <ac:spMkLst>
            <pc:docMk/>
            <pc:sldMk cId="526117444" sldId="264"/>
            <ac:spMk id="3" creationId="{A169A0D3-5164-2EEF-F98C-D89EFEEA6E4E}"/>
          </ac:spMkLst>
        </pc:spChg>
        <pc:spChg chg="mod">
          <ac:chgData name="Vilde Gjøvik" userId="3e5ae2c1-af6b-4847-894f-167605063150" providerId="ADAL" clId="{43948EF7-02CA-4725-BD39-DB7251D27CD4}" dt="2024-09-12T11:19:04.037" v="2548" actId="255"/>
          <ac:spMkLst>
            <pc:docMk/>
            <pc:sldMk cId="526117444" sldId="264"/>
            <ac:spMk id="4" creationId="{F0EE87B3-849E-AB8A-7EC6-E6E8207EDAEC}"/>
          </ac:spMkLst>
        </pc:spChg>
        <pc:spChg chg="del mod">
          <ac:chgData name="Vilde Gjøvik" userId="3e5ae2c1-af6b-4847-894f-167605063150" providerId="ADAL" clId="{43948EF7-02CA-4725-BD39-DB7251D27CD4}" dt="2024-09-11T08:34:00.880" v="344"/>
          <ac:spMkLst>
            <pc:docMk/>
            <pc:sldMk cId="526117444" sldId="264"/>
            <ac:spMk id="5" creationId="{ABC28F44-0F8E-1BC5-389B-0CFD9DDE3BB3}"/>
          </ac:spMkLst>
        </pc:spChg>
        <pc:spChg chg="add mod">
          <ac:chgData name="Vilde Gjøvik" userId="3e5ae2c1-af6b-4847-894f-167605063150" providerId="ADAL" clId="{43948EF7-02CA-4725-BD39-DB7251D27CD4}" dt="2024-09-11T08:00:41.558" v="59" actId="14100"/>
          <ac:spMkLst>
            <pc:docMk/>
            <pc:sldMk cId="526117444" sldId="264"/>
            <ac:spMk id="6" creationId="{40BA6DE4-92C3-AE31-48EA-E63EDC287A2B}"/>
          </ac:spMkLst>
        </pc:spChg>
        <pc:spChg chg="add mod">
          <ac:chgData name="Vilde Gjøvik" userId="3e5ae2c1-af6b-4847-894f-167605063150" providerId="ADAL" clId="{43948EF7-02CA-4725-BD39-DB7251D27CD4}" dt="2024-09-11T08:02:51.905" v="97" actId="1076"/>
          <ac:spMkLst>
            <pc:docMk/>
            <pc:sldMk cId="526117444" sldId="264"/>
            <ac:spMk id="8" creationId="{BB2C9AAF-DB90-D335-B43A-1061E19E72D2}"/>
          </ac:spMkLst>
        </pc:spChg>
        <pc:spChg chg="mod">
          <ac:chgData name="Vilde Gjøvik" userId="3e5ae2c1-af6b-4847-894f-167605063150" providerId="ADAL" clId="{43948EF7-02CA-4725-BD39-DB7251D27CD4}" dt="2024-09-11T08:02:58.614" v="98" actId="1076"/>
          <ac:spMkLst>
            <pc:docMk/>
            <pc:sldMk cId="526117444" sldId="264"/>
            <ac:spMk id="9" creationId="{652EB817-B136-1A94-8393-61412C9E7F7F}"/>
          </ac:spMkLst>
        </pc:spChg>
        <pc:spChg chg="mod">
          <ac:chgData name="Vilde Gjøvik" userId="3e5ae2c1-af6b-4847-894f-167605063150" providerId="ADAL" clId="{43948EF7-02CA-4725-BD39-DB7251D27CD4}" dt="2024-09-11T08:17:39.539" v="212" actId="20577"/>
          <ac:spMkLst>
            <pc:docMk/>
            <pc:sldMk cId="526117444" sldId="264"/>
            <ac:spMk id="10" creationId="{EB2B0DF9-DA76-06F4-B6A4-5CCEF8E4A79F}"/>
          </ac:spMkLst>
        </pc:spChg>
        <pc:spChg chg="add del mod">
          <ac:chgData name="Vilde Gjøvik" userId="3e5ae2c1-af6b-4847-894f-167605063150" providerId="ADAL" clId="{43948EF7-02CA-4725-BD39-DB7251D27CD4}" dt="2024-09-11T08:01:45.050" v="91" actId="478"/>
          <ac:spMkLst>
            <pc:docMk/>
            <pc:sldMk cId="526117444" sldId="264"/>
            <ac:spMk id="12" creationId="{C9C0DEBF-038A-77D3-5500-C94CD4F5ED1D}"/>
          </ac:spMkLst>
        </pc:spChg>
        <pc:spChg chg="add del mod">
          <ac:chgData name="Vilde Gjøvik" userId="3e5ae2c1-af6b-4847-894f-167605063150" providerId="ADAL" clId="{43948EF7-02CA-4725-BD39-DB7251D27CD4}" dt="2024-09-11T08:04:21.474" v="102"/>
          <ac:spMkLst>
            <pc:docMk/>
            <pc:sldMk cId="526117444" sldId="264"/>
            <ac:spMk id="13" creationId="{F36EDA56-CA8C-55E7-4D89-2324845EB853}"/>
          </ac:spMkLst>
        </pc:spChg>
        <pc:spChg chg="add del mod">
          <ac:chgData name="Vilde Gjøvik" userId="3e5ae2c1-af6b-4847-894f-167605063150" providerId="ADAL" clId="{43948EF7-02CA-4725-BD39-DB7251D27CD4}" dt="2024-09-11T08:35:04.245" v="358"/>
          <ac:spMkLst>
            <pc:docMk/>
            <pc:sldMk cId="526117444" sldId="264"/>
            <ac:spMk id="14" creationId="{F8C8D481-6BD3-5197-EE5C-3914377567DE}"/>
          </ac:spMkLst>
        </pc:spChg>
        <pc:spChg chg="add del mod">
          <ac:chgData name="Vilde Gjøvik" userId="3e5ae2c1-af6b-4847-894f-167605063150" providerId="ADAL" clId="{43948EF7-02CA-4725-BD39-DB7251D27CD4}" dt="2024-09-11T09:09:05.872" v="1114"/>
          <ac:spMkLst>
            <pc:docMk/>
            <pc:sldMk cId="526117444" sldId="264"/>
            <ac:spMk id="15" creationId="{BB178FF2-C70C-AA94-898F-BC0EB91A7583}"/>
          </ac:spMkLst>
        </pc:spChg>
        <pc:spChg chg="add del mod">
          <ac:chgData name="Vilde Gjøvik" userId="3e5ae2c1-af6b-4847-894f-167605063150" providerId="ADAL" clId="{43948EF7-02CA-4725-BD39-DB7251D27CD4}" dt="2024-09-11T08:21:15.346" v="219"/>
          <ac:spMkLst>
            <pc:docMk/>
            <pc:sldMk cId="526117444" sldId="264"/>
            <ac:spMk id="17" creationId="{9FA756B9-5239-C49B-B7DE-004BB7F0219E}"/>
          </ac:spMkLst>
        </pc:spChg>
        <pc:spChg chg="add mod">
          <ac:chgData name="Vilde Gjøvik" userId="3e5ae2c1-af6b-4847-894f-167605063150" providerId="ADAL" clId="{43948EF7-02CA-4725-BD39-DB7251D27CD4}" dt="2024-09-11T08:28:43.819" v="343" actId="20577"/>
          <ac:spMkLst>
            <pc:docMk/>
            <pc:sldMk cId="526117444" sldId="264"/>
            <ac:spMk id="18" creationId="{64C0E23E-2E1B-526D-4364-636D47C09237}"/>
          </ac:spMkLst>
        </pc:spChg>
        <pc:picChg chg="add mod">
          <ac:chgData name="Vilde Gjøvik" userId="3e5ae2c1-af6b-4847-894f-167605063150" providerId="ADAL" clId="{43948EF7-02CA-4725-BD39-DB7251D27CD4}" dt="2024-09-11T08:34:00.880" v="344"/>
          <ac:picMkLst>
            <pc:docMk/>
            <pc:sldMk cId="526117444" sldId="264"/>
            <ac:picMk id="19" creationId="{FB471744-5513-842E-6009-EEF98D19E12F}"/>
          </ac:picMkLst>
        </pc:picChg>
        <pc:picChg chg="add mod">
          <ac:chgData name="Vilde Gjøvik" userId="3e5ae2c1-af6b-4847-894f-167605063150" providerId="ADAL" clId="{43948EF7-02CA-4725-BD39-DB7251D27CD4}" dt="2024-09-11T08:35:22.966" v="363" actId="1076"/>
          <ac:picMkLst>
            <pc:docMk/>
            <pc:sldMk cId="526117444" sldId="264"/>
            <ac:picMk id="20" creationId="{0ABE87F5-1775-C7F3-4F2B-AECEF7910257}"/>
          </ac:picMkLst>
        </pc:picChg>
        <pc:picChg chg="add mod">
          <ac:chgData name="Vilde Gjøvik" userId="3e5ae2c1-af6b-4847-894f-167605063150" providerId="ADAL" clId="{43948EF7-02CA-4725-BD39-DB7251D27CD4}" dt="2024-09-11T08:35:24.444" v="364" actId="1076"/>
          <ac:picMkLst>
            <pc:docMk/>
            <pc:sldMk cId="526117444" sldId="264"/>
            <ac:picMk id="21" creationId="{7C64BFAC-CD56-FBAA-3C18-AD97F76D8E22}"/>
          </ac:picMkLst>
        </pc:picChg>
        <pc:picChg chg="add del mod">
          <ac:chgData name="Vilde Gjøvik" userId="3e5ae2c1-af6b-4847-894f-167605063150" providerId="ADAL" clId="{43948EF7-02CA-4725-BD39-DB7251D27CD4}" dt="2024-09-11T09:08:35.238" v="1100" actId="478"/>
          <ac:picMkLst>
            <pc:docMk/>
            <pc:sldMk cId="526117444" sldId="264"/>
            <ac:picMk id="22" creationId="{A159C6F3-58E3-6330-0792-F08922AC76B7}"/>
          </ac:picMkLst>
        </pc:picChg>
        <pc:picChg chg="add del mod">
          <ac:chgData name="Vilde Gjøvik" userId="3e5ae2c1-af6b-4847-894f-167605063150" providerId="ADAL" clId="{43948EF7-02CA-4725-BD39-DB7251D27CD4}" dt="2024-09-11T09:08:46.729" v="1106" actId="478"/>
          <ac:picMkLst>
            <pc:docMk/>
            <pc:sldMk cId="526117444" sldId="264"/>
            <ac:picMk id="23" creationId="{AF722F38-B504-6B0C-CB2B-C73EDF13B151}"/>
          </ac:picMkLst>
        </pc:picChg>
        <pc:picChg chg="add mod">
          <ac:chgData name="Vilde Gjøvik" userId="3e5ae2c1-af6b-4847-894f-167605063150" providerId="ADAL" clId="{43948EF7-02CA-4725-BD39-DB7251D27CD4}" dt="2024-09-11T09:08:43.762" v="1105" actId="1076"/>
          <ac:picMkLst>
            <pc:docMk/>
            <pc:sldMk cId="526117444" sldId="264"/>
            <ac:picMk id="24" creationId="{3C8E2DDC-0252-E71C-CB65-47395DD08D1B}"/>
          </ac:picMkLst>
        </pc:picChg>
        <pc:picChg chg="add mod">
          <ac:chgData name="Vilde Gjøvik" userId="3e5ae2c1-af6b-4847-894f-167605063150" providerId="ADAL" clId="{43948EF7-02CA-4725-BD39-DB7251D27CD4}" dt="2024-09-11T09:09:04.292" v="1112" actId="1076"/>
          <ac:picMkLst>
            <pc:docMk/>
            <pc:sldMk cId="526117444" sldId="264"/>
            <ac:picMk id="25" creationId="{50DD29A9-FE5B-DA1B-8777-90F413A71860}"/>
          </ac:picMkLst>
        </pc:picChg>
      </pc:sldChg>
      <pc:sldChg chg="modSp mod modClrScheme chgLayout modNotesTx">
        <pc:chgData name="Vilde Gjøvik" userId="3e5ae2c1-af6b-4847-894f-167605063150" providerId="ADAL" clId="{43948EF7-02CA-4725-BD39-DB7251D27CD4}" dt="2024-09-13T10:12:20.642" v="5538" actId="20577"/>
        <pc:sldMkLst>
          <pc:docMk/>
          <pc:sldMk cId="1373725826" sldId="265"/>
        </pc:sldMkLst>
        <pc:spChg chg="mod ord">
          <ac:chgData name="Vilde Gjøvik" userId="3e5ae2c1-af6b-4847-894f-167605063150" providerId="ADAL" clId="{43948EF7-02CA-4725-BD39-DB7251D27CD4}" dt="2024-09-13T09:07:33.418" v="5140" actId="700"/>
          <ac:spMkLst>
            <pc:docMk/>
            <pc:sldMk cId="1373725826" sldId="265"/>
            <ac:spMk id="2" creationId="{3CDA7C7A-3EE3-12CD-3FA4-6F3534AB8E20}"/>
          </ac:spMkLst>
        </pc:spChg>
        <pc:spChg chg="mod ord">
          <ac:chgData name="Vilde Gjøvik" userId="3e5ae2c1-af6b-4847-894f-167605063150" providerId="ADAL" clId="{43948EF7-02CA-4725-BD39-DB7251D27CD4}" dt="2024-09-13T09:07:33.418" v="5140" actId="700"/>
          <ac:spMkLst>
            <pc:docMk/>
            <pc:sldMk cId="1373725826" sldId="265"/>
            <ac:spMk id="3" creationId="{372BE9DB-6915-0385-BA82-9B409B6AE079}"/>
          </ac:spMkLst>
        </pc:spChg>
        <pc:picChg chg="mod ord">
          <ac:chgData name="Vilde Gjøvik" userId="3e5ae2c1-af6b-4847-894f-167605063150" providerId="ADAL" clId="{43948EF7-02CA-4725-BD39-DB7251D27CD4}" dt="2024-09-13T09:07:38.109" v="5141" actId="1076"/>
          <ac:picMkLst>
            <pc:docMk/>
            <pc:sldMk cId="1373725826" sldId="265"/>
            <ac:picMk id="5" creationId="{22191D85-894D-9758-488B-9AC2098E4F3E}"/>
          </ac:picMkLst>
        </pc:picChg>
      </pc:sldChg>
      <pc:sldChg chg="new del">
        <pc:chgData name="Vilde Gjøvik" userId="3e5ae2c1-af6b-4847-894f-167605063150" providerId="ADAL" clId="{43948EF7-02CA-4725-BD39-DB7251D27CD4}" dt="2024-09-11T08:37:53.875" v="381" actId="47"/>
        <pc:sldMkLst>
          <pc:docMk/>
          <pc:sldMk cId="1397892928" sldId="265"/>
        </pc:sldMkLst>
      </pc:sldChg>
      <pc:sldChg chg="new del">
        <pc:chgData name="Vilde Gjøvik" userId="3e5ae2c1-af6b-4847-894f-167605063150" providerId="ADAL" clId="{43948EF7-02CA-4725-BD39-DB7251D27CD4}" dt="2024-09-11T08:37:56.081" v="382" actId="47"/>
        <pc:sldMkLst>
          <pc:docMk/>
          <pc:sldMk cId="242371199" sldId="266"/>
        </pc:sldMkLst>
      </pc:sldChg>
      <pc:sldChg chg="modSp new mod modShow">
        <pc:chgData name="Vilde Gjøvik" userId="3e5ae2c1-af6b-4847-894f-167605063150" providerId="ADAL" clId="{43948EF7-02CA-4725-BD39-DB7251D27CD4}" dt="2024-09-13T08:59:22.610" v="5077" actId="729"/>
        <pc:sldMkLst>
          <pc:docMk/>
          <pc:sldMk cId="1612189591" sldId="267"/>
        </pc:sldMkLst>
        <pc:spChg chg="mod">
          <ac:chgData name="Vilde Gjøvik" userId="3e5ae2c1-af6b-4847-894f-167605063150" providerId="ADAL" clId="{43948EF7-02CA-4725-BD39-DB7251D27CD4}" dt="2024-09-12T11:17:15.613" v="2539" actId="255"/>
          <ac:spMkLst>
            <pc:docMk/>
            <pc:sldMk cId="1612189591" sldId="267"/>
            <ac:spMk id="2" creationId="{1E7AE58D-FAAA-C975-EB51-63CBF44D4C32}"/>
          </ac:spMkLst>
        </pc:spChg>
        <pc:spChg chg="mod">
          <ac:chgData name="Vilde Gjøvik" userId="3e5ae2c1-af6b-4847-894f-167605063150" providerId="ADAL" clId="{43948EF7-02CA-4725-BD39-DB7251D27CD4}" dt="2024-09-11T11:08:32.943" v="2447" actId="20577"/>
          <ac:spMkLst>
            <pc:docMk/>
            <pc:sldMk cId="1612189591" sldId="267"/>
            <ac:spMk id="3" creationId="{650030B5-50C1-0B6A-CACD-34E035DC50F7}"/>
          </ac:spMkLst>
        </pc:spChg>
      </pc:sldChg>
      <pc:sldChg chg="modSp new del mod">
        <pc:chgData name="Vilde Gjøvik" userId="3e5ae2c1-af6b-4847-894f-167605063150" providerId="ADAL" clId="{43948EF7-02CA-4725-BD39-DB7251D27CD4}" dt="2024-09-12T10:24:52.242" v="2486" actId="47"/>
        <pc:sldMkLst>
          <pc:docMk/>
          <pc:sldMk cId="2899694659" sldId="268"/>
        </pc:sldMkLst>
        <pc:spChg chg="mod">
          <ac:chgData name="Vilde Gjøvik" userId="3e5ae2c1-af6b-4847-894f-167605063150" providerId="ADAL" clId="{43948EF7-02CA-4725-BD39-DB7251D27CD4}" dt="2024-09-11T08:46:23.891" v="550" actId="20577"/>
          <ac:spMkLst>
            <pc:docMk/>
            <pc:sldMk cId="2899694659" sldId="268"/>
            <ac:spMk id="2" creationId="{0D35B64A-D6C2-4D4A-D034-CE8F4639B62F}"/>
          </ac:spMkLst>
        </pc:spChg>
        <pc:spChg chg="mod">
          <ac:chgData name="Vilde Gjøvik" userId="3e5ae2c1-af6b-4847-894f-167605063150" providerId="ADAL" clId="{43948EF7-02CA-4725-BD39-DB7251D27CD4}" dt="2024-09-11T12:21:26.233" v="2464" actId="20577"/>
          <ac:spMkLst>
            <pc:docMk/>
            <pc:sldMk cId="2899694659" sldId="268"/>
            <ac:spMk id="3" creationId="{80E763E6-572D-0D29-2DCE-568C3FB385C3}"/>
          </ac:spMkLst>
        </pc:spChg>
      </pc:sldChg>
      <pc:sldChg chg="modSp new mod ord">
        <pc:chgData name="Vilde Gjøvik" userId="3e5ae2c1-af6b-4847-894f-167605063150" providerId="ADAL" clId="{43948EF7-02CA-4725-BD39-DB7251D27CD4}" dt="2024-09-13T07:34:18.669" v="4303" actId="255"/>
        <pc:sldMkLst>
          <pc:docMk/>
          <pc:sldMk cId="582151505" sldId="269"/>
        </pc:sldMkLst>
        <pc:spChg chg="mod">
          <ac:chgData name="Vilde Gjøvik" userId="3e5ae2c1-af6b-4847-894f-167605063150" providerId="ADAL" clId="{43948EF7-02CA-4725-BD39-DB7251D27CD4}" dt="2024-09-13T07:34:18.669" v="4303" actId="255"/>
          <ac:spMkLst>
            <pc:docMk/>
            <pc:sldMk cId="582151505" sldId="269"/>
            <ac:spMk id="2" creationId="{07C4C79F-8EF0-FA2D-7027-E46876B34339}"/>
          </ac:spMkLst>
        </pc:spChg>
      </pc:sldChg>
      <pc:sldChg chg="addSp delSp modSp new mod modClrScheme chgLayout">
        <pc:chgData name="Vilde Gjøvik" userId="3e5ae2c1-af6b-4847-894f-167605063150" providerId="ADAL" clId="{43948EF7-02CA-4725-BD39-DB7251D27CD4}" dt="2024-09-13T09:03:14.325" v="5099" actId="255"/>
        <pc:sldMkLst>
          <pc:docMk/>
          <pc:sldMk cId="238762570" sldId="270"/>
        </pc:sldMkLst>
        <pc:spChg chg="mod ord">
          <ac:chgData name="Vilde Gjøvik" userId="3e5ae2c1-af6b-4847-894f-167605063150" providerId="ADAL" clId="{43948EF7-02CA-4725-BD39-DB7251D27CD4}" dt="2024-09-13T09:03:14.325" v="5099" actId="255"/>
          <ac:spMkLst>
            <pc:docMk/>
            <pc:sldMk cId="238762570" sldId="270"/>
            <ac:spMk id="2" creationId="{C2602C62-EE72-0DCE-14D6-528F7AD8A4D2}"/>
          </ac:spMkLst>
        </pc:spChg>
        <pc:spChg chg="add mod ord">
          <ac:chgData name="Vilde Gjøvik" userId="3e5ae2c1-af6b-4847-894f-167605063150" providerId="ADAL" clId="{43948EF7-02CA-4725-BD39-DB7251D27CD4}" dt="2024-09-13T07:33:45.316" v="4300" actId="255"/>
          <ac:spMkLst>
            <pc:docMk/>
            <pc:sldMk cId="238762570" sldId="270"/>
            <ac:spMk id="3" creationId="{36ADCE24-C82D-D9F3-B4EB-05BC992EB03C}"/>
          </ac:spMkLst>
        </pc:spChg>
        <pc:spChg chg="add del mod ord">
          <ac:chgData name="Vilde Gjøvik" userId="3e5ae2c1-af6b-4847-894f-167605063150" providerId="ADAL" clId="{43948EF7-02CA-4725-BD39-DB7251D27CD4}" dt="2024-09-11T08:52:49.878" v="745" actId="700"/>
          <ac:spMkLst>
            <pc:docMk/>
            <pc:sldMk cId="238762570" sldId="270"/>
            <ac:spMk id="4" creationId="{47C59CF0-D241-DF52-AEA1-624226CE5F09}"/>
          </ac:spMkLst>
        </pc:spChg>
        <pc:spChg chg="add del mod ord">
          <ac:chgData name="Vilde Gjøvik" userId="3e5ae2c1-af6b-4847-894f-167605063150" providerId="ADAL" clId="{43948EF7-02CA-4725-BD39-DB7251D27CD4}" dt="2024-09-11T08:52:49.878" v="745" actId="700"/>
          <ac:spMkLst>
            <pc:docMk/>
            <pc:sldMk cId="238762570" sldId="270"/>
            <ac:spMk id="5" creationId="{003AA325-F189-1C56-5DB5-3A1EB4923A5D}"/>
          </ac:spMkLst>
        </pc:spChg>
        <pc:spChg chg="add del mod ord">
          <ac:chgData name="Vilde Gjøvik" userId="3e5ae2c1-af6b-4847-894f-167605063150" providerId="ADAL" clId="{43948EF7-02CA-4725-BD39-DB7251D27CD4}" dt="2024-09-11T08:52:49.878" v="745" actId="700"/>
          <ac:spMkLst>
            <pc:docMk/>
            <pc:sldMk cId="238762570" sldId="270"/>
            <ac:spMk id="6" creationId="{C914DC0F-85BF-B663-9B48-9E9325C6CCAA}"/>
          </ac:spMkLst>
        </pc:spChg>
      </pc:sldChg>
      <pc:sldChg chg="addSp delSp modSp new mod modNotesTx">
        <pc:chgData name="Vilde Gjøvik" userId="3e5ae2c1-af6b-4847-894f-167605063150" providerId="ADAL" clId="{43948EF7-02CA-4725-BD39-DB7251D27CD4}" dt="2024-09-13T09:16:55.408" v="5503" actId="1076"/>
        <pc:sldMkLst>
          <pc:docMk/>
          <pc:sldMk cId="918641743" sldId="271"/>
        </pc:sldMkLst>
        <pc:spChg chg="mod">
          <ac:chgData name="Vilde Gjøvik" userId="3e5ae2c1-af6b-4847-894f-167605063150" providerId="ADAL" clId="{43948EF7-02CA-4725-BD39-DB7251D27CD4}" dt="2024-09-13T07:18:48.104" v="4078" actId="20577"/>
          <ac:spMkLst>
            <pc:docMk/>
            <pc:sldMk cId="918641743" sldId="271"/>
            <ac:spMk id="2" creationId="{698DF20C-0A4A-7232-8B77-899A53D99512}"/>
          </ac:spMkLst>
        </pc:spChg>
        <pc:spChg chg="mod">
          <ac:chgData name="Vilde Gjøvik" userId="3e5ae2c1-af6b-4847-894f-167605063150" providerId="ADAL" clId="{43948EF7-02CA-4725-BD39-DB7251D27CD4}" dt="2024-09-13T07:24:10.819" v="4133" actId="20577"/>
          <ac:spMkLst>
            <pc:docMk/>
            <pc:sldMk cId="918641743" sldId="271"/>
            <ac:spMk id="3" creationId="{78C53495-C381-21D0-674F-E9CD23A51C21}"/>
          </ac:spMkLst>
        </pc:spChg>
        <pc:spChg chg="mod">
          <ac:chgData name="Vilde Gjøvik" userId="3e5ae2c1-af6b-4847-894f-167605063150" providerId="ADAL" clId="{43948EF7-02CA-4725-BD39-DB7251D27CD4}" dt="2024-09-11T09:00:20.573" v="938" actId="20577"/>
          <ac:spMkLst>
            <pc:docMk/>
            <pc:sldMk cId="918641743" sldId="271"/>
            <ac:spMk id="4" creationId="{5A0DB94E-94C2-A616-EFB1-96C7E75CDFCF}"/>
          </ac:spMkLst>
        </pc:spChg>
        <pc:spChg chg="del mod">
          <ac:chgData name="Vilde Gjøvik" userId="3e5ae2c1-af6b-4847-894f-167605063150" providerId="ADAL" clId="{43948EF7-02CA-4725-BD39-DB7251D27CD4}" dt="2024-09-13T07:17:49.855" v="4069" actId="22"/>
          <ac:spMkLst>
            <pc:docMk/>
            <pc:sldMk cId="918641743" sldId="271"/>
            <ac:spMk id="5" creationId="{5DE73D25-6FA7-ADC7-1346-A4687C455DFD}"/>
          </ac:spMkLst>
        </pc:spChg>
        <pc:spChg chg="mod">
          <ac:chgData name="Vilde Gjøvik" userId="3e5ae2c1-af6b-4847-894f-167605063150" providerId="ADAL" clId="{43948EF7-02CA-4725-BD39-DB7251D27CD4}" dt="2024-09-13T09:03:34.024" v="5100" actId="255"/>
          <ac:spMkLst>
            <pc:docMk/>
            <pc:sldMk cId="918641743" sldId="271"/>
            <ac:spMk id="6" creationId="{B858147A-F2FE-F278-CEF7-F31EB9335389}"/>
          </ac:spMkLst>
        </pc:spChg>
        <pc:picChg chg="add mod ord">
          <ac:chgData name="Vilde Gjøvik" userId="3e5ae2c1-af6b-4847-894f-167605063150" providerId="ADAL" clId="{43948EF7-02CA-4725-BD39-DB7251D27CD4}" dt="2024-09-13T09:16:55.408" v="5503" actId="1076"/>
          <ac:picMkLst>
            <pc:docMk/>
            <pc:sldMk cId="918641743" sldId="271"/>
            <ac:picMk id="8" creationId="{60825AC2-0B42-9597-AF8B-7AD12E6D0F89}"/>
          </ac:picMkLst>
        </pc:picChg>
      </pc:sldChg>
      <pc:sldChg chg="addSp delSp modSp new mod modClrScheme chgLayout modNotesTx">
        <pc:chgData name="Vilde Gjøvik" userId="3e5ae2c1-af6b-4847-894f-167605063150" providerId="ADAL" clId="{43948EF7-02CA-4725-BD39-DB7251D27CD4}" dt="2024-09-13T09:04:29.334" v="5122"/>
        <pc:sldMkLst>
          <pc:docMk/>
          <pc:sldMk cId="149010025" sldId="272"/>
        </pc:sldMkLst>
        <pc:spChg chg="mod ord">
          <ac:chgData name="Vilde Gjøvik" userId="3e5ae2c1-af6b-4847-894f-167605063150" providerId="ADAL" clId="{43948EF7-02CA-4725-BD39-DB7251D27CD4}" dt="2024-09-13T09:04:00.052" v="5102" actId="255"/>
          <ac:spMkLst>
            <pc:docMk/>
            <pc:sldMk cId="149010025" sldId="272"/>
            <ac:spMk id="2" creationId="{6C15C881-EB19-0088-1576-CCC781F21E93}"/>
          </ac:spMkLst>
        </pc:spChg>
        <pc:spChg chg="add del mod">
          <ac:chgData name="Vilde Gjøvik" userId="3e5ae2c1-af6b-4847-894f-167605063150" providerId="ADAL" clId="{43948EF7-02CA-4725-BD39-DB7251D27CD4}" dt="2024-09-13T07:30:13.577" v="4262"/>
          <ac:spMkLst>
            <pc:docMk/>
            <pc:sldMk cId="149010025" sldId="272"/>
            <ac:spMk id="3" creationId="{E725CE06-C12B-4F13-DBE2-9E5EDD686131}"/>
          </ac:spMkLst>
        </pc:spChg>
        <pc:spChg chg="add del mod">
          <ac:chgData name="Vilde Gjøvik" userId="3e5ae2c1-af6b-4847-894f-167605063150" providerId="ADAL" clId="{43948EF7-02CA-4725-BD39-DB7251D27CD4}" dt="2024-09-13T07:29:49.599" v="4253"/>
          <ac:spMkLst>
            <pc:docMk/>
            <pc:sldMk cId="149010025" sldId="272"/>
            <ac:spMk id="4" creationId="{B831316A-822C-93E5-62A0-202A00483F1D}"/>
          </ac:spMkLst>
        </pc:spChg>
        <pc:spChg chg="add del mod ord">
          <ac:chgData name="Vilde Gjøvik" userId="3e5ae2c1-af6b-4847-894f-167605063150" providerId="ADAL" clId="{43948EF7-02CA-4725-BD39-DB7251D27CD4}" dt="2024-09-11T09:11:01.250" v="1116" actId="700"/>
          <ac:spMkLst>
            <pc:docMk/>
            <pc:sldMk cId="149010025" sldId="272"/>
            <ac:spMk id="5" creationId="{4478927E-48EC-3210-4666-F215CFE1BE1B}"/>
          </ac:spMkLst>
        </pc:spChg>
        <pc:spChg chg="add mod ord">
          <ac:chgData name="Vilde Gjøvik" userId="3e5ae2c1-af6b-4847-894f-167605063150" providerId="ADAL" clId="{43948EF7-02CA-4725-BD39-DB7251D27CD4}" dt="2024-09-13T07:30:10.982" v="4260" actId="27636"/>
          <ac:spMkLst>
            <pc:docMk/>
            <pc:sldMk cId="149010025" sldId="272"/>
            <ac:spMk id="5" creationId="{FDFA4D25-254D-0FE7-CC09-5A8A6896F351}"/>
          </ac:spMkLst>
        </pc:spChg>
        <pc:spChg chg="add del mod ord">
          <ac:chgData name="Vilde Gjøvik" userId="3e5ae2c1-af6b-4847-894f-167605063150" providerId="ADAL" clId="{43948EF7-02CA-4725-BD39-DB7251D27CD4}" dt="2024-09-11T09:11:01.250" v="1116" actId="700"/>
          <ac:spMkLst>
            <pc:docMk/>
            <pc:sldMk cId="149010025" sldId="272"/>
            <ac:spMk id="6" creationId="{00A2C245-D856-1E3F-38F4-E4CFC5843718}"/>
          </ac:spMkLst>
        </pc:spChg>
        <pc:spChg chg="add del mod ord">
          <ac:chgData name="Vilde Gjøvik" userId="3e5ae2c1-af6b-4847-894f-167605063150" providerId="ADAL" clId="{43948EF7-02CA-4725-BD39-DB7251D27CD4}" dt="2024-09-13T07:29:44.935" v="4250" actId="700"/>
          <ac:spMkLst>
            <pc:docMk/>
            <pc:sldMk cId="149010025" sldId="272"/>
            <ac:spMk id="7" creationId="{1272C70D-D3C1-6D91-FA1F-36A540081490}"/>
          </ac:spMkLst>
        </pc:spChg>
      </pc:sldChg>
      <pc:sldChg chg="addSp delSp modSp new mod modClrScheme chgLayout modNotesTx">
        <pc:chgData name="Vilde Gjøvik" userId="3e5ae2c1-af6b-4847-894f-167605063150" providerId="ADAL" clId="{43948EF7-02CA-4725-BD39-DB7251D27CD4}" dt="2024-09-13T09:05:32.441" v="5126" actId="255"/>
        <pc:sldMkLst>
          <pc:docMk/>
          <pc:sldMk cId="3816406127" sldId="273"/>
        </pc:sldMkLst>
        <pc:spChg chg="mod ord">
          <ac:chgData name="Vilde Gjøvik" userId="3e5ae2c1-af6b-4847-894f-167605063150" providerId="ADAL" clId="{43948EF7-02CA-4725-BD39-DB7251D27CD4}" dt="2024-09-13T09:04:55.723" v="5124" actId="255"/>
          <ac:spMkLst>
            <pc:docMk/>
            <pc:sldMk cId="3816406127" sldId="273"/>
            <ac:spMk id="2" creationId="{FF1D1CFE-2465-A92F-B6D7-BDD99D2DA13A}"/>
          </ac:spMkLst>
        </pc:spChg>
        <pc:spChg chg="del mod ord">
          <ac:chgData name="Vilde Gjøvik" userId="3e5ae2c1-af6b-4847-894f-167605063150" providerId="ADAL" clId="{43948EF7-02CA-4725-BD39-DB7251D27CD4}" dt="2024-09-13T07:38:42.901" v="4307" actId="700"/>
          <ac:spMkLst>
            <pc:docMk/>
            <pc:sldMk cId="3816406127" sldId="273"/>
            <ac:spMk id="3" creationId="{11598833-5895-DBBE-B50C-D4CA061162DC}"/>
          </ac:spMkLst>
        </pc:spChg>
        <pc:spChg chg="add del mod">
          <ac:chgData name="Vilde Gjøvik" userId="3e5ae2c1-af6b-4847-894f-167605063150" providerId="ADAL" clId="{43948EF7-02CA-4725-BD39-DB7251D27CD4}" dt="2024-09-13T07:38:48.731" v="4310"/>
          <ac:spMkLst>
            <pc:docMk/>
            <pc:sldMk cId="3816406127" sldId="273"/>
            <ac:spMk id="4" creationId="{17D2A91E-E7BC-2233-F53F-499715ACD96B}"/>
          </ac:spMkLst>
        </pc:spChg>
        <pc:spChg chg="add mod ord">
          <ac:chgData name="Vilde Gjøvik" userId="3e5ae2c1-af6b-4847-894f-167605063150" providerId="ADAL" clId="{43948EF7-02CA-4725-BD39-DB7251D27CD4}" dt="2024-09-13T09:05:32.441" v="5126" actId="255"/>
          <ac:spMkLst>
            <pc:docMk/>
            <pc:sldMk cId="3816406127" sldId="273"/>
            <ac:spMk id="5" creationId="{821A51E3-FD95-1C3C-75B9-E9D4DCC01D91}"/>
          </ac:spMkLst>
        </pc:spChg>
      </pc:sldChg>
      <pc:sldChg chg="addSp delSp modSp new mod modClrScheme chgLayout modNotesTx">
        <pc:chgData name="Vilde Gjøvik" userId="3e5ae2c1-af6b-4847-894f-167605063150" providerId="ADAL" clId="{43948EF7-02CA-4725-BD39-DB7251D27CD4}" dt="2024-09-13T09:05:08.593" v="5125" actId="255"/>
        <pc:sldMkLst>
          <pc:docMk/>
          <pc:sldMk cId="640835265" sldId="274"/>
        </pc:sldMkLst>
        <pc:spChg chg="mod ord">
          <ac:chgData name="Vilde Gjøvik" userId="3e5ae2c1-af6b-4847-894f-167605063150" providerId="ADAL" clId="{43948EF7-02CA-4725-BD39-DB7251D27CD4}" dt="2024-09-13T09:05:08.593" v="5125" actId="255"/>
          <ac:spMkLst>
            <pc:docMk/>
            <pc:sldMk cId="640835265" sldId="274"/>
            <ac:spMk id="2" creationId="{5A231746-39C6-1D5F-F617-6BB6C5693443}"/>
          </ac:spMkLst>
        </pc:spChg>
        <pc:spChg chg="del mod ord">
          <ac:chgData name="Vilde Gjøvik" userId="3e5ae2c1-af6b-4847-894f-167605063150" providerId="ADAL" clId="{43948EF7-02CA-4725-BD39-DB7251D27CD4}" dt="2024-09-13T07:52:26.647" v="4314" actId="700"/>
          <ac:spMkLst>
            <pc:docMk/>
            <pc:sldMk cId="640835265" sldId="274"/>
            <ac:spMk id="3" creationId="{D0B1AC81-4738-551A-9E15-6CA0A2D687F0}"/>
          </ac:spMkLst>
        </pc:spChg>
        <pc:spChg chg="add del mod">
          <ac:chgData name="Vilde Gjøvik" userId="3e5ae2c1-af6b-4847-894f-167605063150" providerId="ADAL" clId="{43948EF7-02CA-4725-BD39-DB7251D27CD4}" dt="2024-09-13T07:52:31.422" v="4317"/>
          <ac:spMkLst>
            <pc:docMk/>
            <pc:sldMk cId="640835265" sldId="274"/>
            <ac:spMk id="4" creationId="{DEFC1200-6F69-A7EF-B196-441188C9108B}"/>
          </ac:spMkLst>
        </pc:spChg>
        <pc:spChg chg="add mod ord">
          <ac:chgData name="Vilde Gjøvik" userId="3e5ae2c1-af6b-4847-894f-167605063150" providerId="ADAL" clId="{43948EF7-02CA-4725-BD39-DB7251D27CD4}" dt="2024-09-13T08:55:56.313" v="5066" actId="20577"/>
          <ac:spMkLst>
            <pc:docMk/>
            <pc:sldMk cId="640835265" sldId="274"/>
            <ac:spMk id="5" creationId="{DDFAAB1B-DCD5-374A-CF87-B4BF58E3FBB5}"/>
          </ac:spMkLst>
        </pc:spChg>
      </pc:sldChg>
      <pc:sldChg chg="addSp delSp modSp new mod modClrScheme chgLayout modNotesTx">
        <pc:chgData name="Vilde Gjøvik" userId="3e5ae2c1-af6b-4847-894f-167605063150" providerId="ADAL" clId="{43948EF7-02CA-4725-BD39-DB7251D27CD4}" dt="2024-09-13T08:15:54.997" v="4680" actId="20577"/>
        <pc:sldMkLst>
          <pc:docMk/>
          <pc:sldMk cId="3096102285" sldId="275"/>
        </pc:sldMkLst>
        <pc:spChg chg="mod ord">
          <ac:chgData name="Vilde Gjøvik" userId="3e5ae2c1-af6b-4847-894f-167605063150" providerId="ADAL" clId="{43948EF7-02CA-4725-BD39-DB7251D27CD4}" dt="2024-09-13T08:02:15.439" v="4506" actId="700"/>
          <ac:spMkLst>
            <pc:docMk/>
            <pc:sldMk cId="3096102285" sldId="275"/>
            <ac:spMk id="2" creationId="{FA492995-DA14-C7D1-A37E-EB14E48DA582}"/>
          </ac:spMkLst>
        </pc:spChg>
        <pc:spChg chg="del mod ord">
          <ac:chgData name="Vilde Gjøvik" userId="3e5ae2c1-af6b-4847-894f-167605063150" providerId="ADAL" clId="{43948EF7-02CA-4725-BD39-DB7251D27CD4}" dt="2024-09-13T08:02:15.439" v="4506" actId="700"/>
          <ac:spMkLst>
            <pc:docMk/>
            <pc:sldMk cId="3096102285" sldId="275"/>
            <ac:spMk id="3" creationId="{1B82616A-55FA-B40D-619E-AF7D4413A46E}"/>
          </ac:spMkLst>
        </pc:spChg>
        <pc:spChg chg="add del mod">
          <ac:chgData name="Vilde Gjøvik" userId="3e5ae2c1-af6b-4847-894f-167605063150" providerId="ADAL" clId="{43948EF7-02CA-4725-BD39-DB7251D27CD4}" dt="2024-09-13T08:02:12.768" v="4505"/>
          <ac:spMkLst>
            <pc:docMk/>
            <pc:sldMk cId="3096102285" sldId="275"/>
            <ac:spMk id="4" creationId="{8193850B-9830-090F-6C47-563A6EA9874D}"/>
          </ac:spMkLst>
        </pc:spChg>
        <pc:spChg chg="add mod ord">
          <ac:chgData name="Vilde Gjøvik" userId="3e5ae2c1-af6b-4847-894f-167605063150" providerId="ADAL" clId="{43948EF7-02CA-4725-BD39-DB7251D27CD4}" dt="2024-09-13T08:15:27.631" v="4652" actId="20577"/>
          <ac:spMkLst>
            <pc:docMk/>
            <pc:sldMk cId="3096102285" sldId="275"/>
            <ac:spMk id="5" creationId="{0DD64395-5E2B-334D-3035-1EF893AC0F59}"/>
          </ac:spMkLst>
        </pc:spChg>
      </pc:sldChg>
      <pc:sldChg chg="modSp new mod">
        <pc:chgData name="Vilde Gjøvik" userId="3e5ae2c1-af6b-4847-894f-167605063150" providerId="ADAL" clId="{43948EF7-02CA-4725-BD39-DB7251D27CD4}" dt="2024-09-13T09:06:27.869" v="5133" actId="255"/>
        <pc:sldMkLst>
          <pc:docMk/>
          <pc:sldMk cId="543551989" sldId="276"/>
        </pc:sldMkLst>
        <pc:spChg chg="mod">
          <ac:chgData name="Vilde Gjøvik" userId="3e5ae2c1-af6b-4847-894f-167605063150" providerId="ADAL" clId="{43948EF7-02CA-4725-BD39-DB7251D27CD4}" dt="2024-09-13T09:06:27.869" v="5133" actId="255"/>
          <ac:spMkLst>
            <pc:docMk/>
            <pc:sldMk cId="543551989" sldId="276"/>
            <ac:spMk id="2" creationId="{BFAE2B55-378B-C378-F6E0-1540B5A4E55A}"/>
          </ac:spMkLst>
        </pc:spChg>
      </pc:sldChg>
      <pc:sldChg chg="addSp modSp new del mod ord modNotesTx">
        <pc:chgData name="Vilde Gjøvik" userId="3e5ae2c1-af6b-4847-894f-167605063150" providerId="ADAL" clId="{43948EF7-02CA-4725-BD39-DB7251D27CD4}" dt="2024-09-11T12:22:58.934" v="2469" actId="47"/>
        <pc:sldMkLst>
          <pc:docMk/>
          <pc:sldMk cId="861068003" sldId="277"/>
        </pc:sldMkLst>
        <pc:spChg chg="mod">
          <ac:chgData name="Vilde Gjøvik" userId="3e5ae2c1-af6b-4847-894f-167605063150" providerId="ADAL" clId="{43948EF7-02CA-4725-BD39-DB7251D27CD4}" dt="2024-09-11T09:17:41.152" v="1377" actId="20577"/>
          <ac:spMkLst>
            <pc:docMk/>
            <pc:sldMk cId="861068003" sldId="277"/>
            <ac:spMk id="2" creationId="{A26931C3-A12C-A161-78DD-0BD53734E240}"/>
          </ac:spMkLst>
        </pc:spChg>
        <pc:spChg chg="mod">
          <ac:chgData name="Vilde Gjøvik" userId="3e5ae2c1-af6b-4847-894f-167605063150" providerId="ADAL" clId="{43948EF7-02CA-4725-BD39-DB7251D27CD4}" dt="2024-09-11T12:22:40.276" v="2465" actId="20577"/>
          <ac:spMkLst>
            <pc:docMk/>
            <pc:sldMk cId="861068003" sldId="277"/>
            <ac:spMk id="3" creationId="{495F116F-C7CB-7299-5946-B1D76CD6A3FC}"/>
          </ac:spMkLst>
        </pc:spChg>
        <pc:spChg chg="add mod">
          <ac:chgData name="Vilde Gjøvik" userId="3e5ae2c1-af6b-4847-894f-167605063150" providerId="ADAL" clId="{43948EF7-02CA-4725-BD39-DB7251D27CD4}" dt="2024-09-11T12:22:50.550" v="2468" actId="14100"/>
          <ac:spMkLst>
            <pc:docMk/>
            <pc:sldMk cId="861068003" sldId="277"/>
            <ac:spMk id="4" creationId="{08A90457-AD52-68DC-E847-D9F73107E71F}"/>
          </ac:spMkLst>
        </pc:spChg>
      </pc:sldChg>
      <pc:sldChg chg="delSp modSp new mod modClrScheme chgLayout">
        <pc:chgData name="Vilde Gjøvik" userId="3e5ae2c1-af6b-4847-894f-167605063150" providerId="ADAL" clId="{43948EF7-02CA-4725-BD39-DB7251D27CD4}" dt="2024-09-13T09:08:17.388" v="5148" actId="1076"/>
        <pc:sldMkLst>
          <pc:docMk/>
          <pc:sldMk cId="4064690691" sldId="278"/>
        </pc:sldMkLst>
        <pc:spChg chg="del">
          <ac:chgData name="Vilde Gjøvik" userId="3e5ae2c1-af6b-4847-894f-167605063150" providerId="ADAL" clId="{43948EF7-02CA-4725-BD39-DB7251D27CD4}" dt="2024-09-13T09:07:45.818" v="5142" actId="700"/>
          <ac:spMkLst>
            <pc:docMk/>
            <pc:sldMk cId="4064690691" sldId="278"/>
            <ac:spMk id="2" creationId="{DD430902-8FE6-CD54-D064-A5CD4ED3C8DA}"/>
          </ac:spMkLst>
        </pc:spChg>
        <pc:spChg chg="mod ord">
          <ac:chgData name="Vilde Gjøvik" userId="3e5ae2c1-af6b-4847-894f-167605063150" providerId="ADAL" clId="{43948EF7-02CA-4725-BD39-DB7251D27CD4}" dt="2024-09-13T09:08:17.388" v="5148" actId="1076"/>
          <ac:spMkLst>
            <pc:docMk/>
            <pc:sldMk cId="4064690691" sldId="278"/>
            <ac:spMk id="3" creationId="{2FCC6ED8-C70E-D861-6819-3924DD0939A3}"/>
          </ac:spMkLst>
        </pc:spChg>
      </pc:sldChg>
      <pc:sldChg chg="modSp new mod modNotesTx">
        <pc:chgData name="Vilde Gjøvik" userId="3e5ae2c1-af6b-4847-894f-167605063150" providerId="ADAL" clId="{43948EF7-02CA-4725-BD39-DB7251D27CD4}" dt="2024-09-11T09:23:15.670" v="1445"/>
        <pc:sldMkLst>
          <pc:docMk/>
          <pc:sldMk cId="4104832397" sldId="279"/>
        </pc:sldMkLst>
        <pc:spChg chg="mod">
          <ac:chgData name="Vilde Gjøvik" userId="3e5ae2c1-af6b-4847-894f-167605063150" providerId="ADAL" clId="{43948EF7-02CA-4725-BD39-DB7251D27CD4}" dt="2024-09-11T09:22:40.031" v="1433" actId="20577"/>
          <ac:spMkLst>
            <pc:docMk/>
            <pc:sldMk cId="4104832397" sldId="279"/>
            <ac:spMk id="2" creationId="{EDE8D822-A716-72B6-7AB1-11C4214C8E78}"/>
          </ac:spMkLst>
        </pc:spChg>
        <pc:spChg chg="mod">
          <ac:chgData name="Vilde Gjøvik" userId="3e5ae2c1-af6b-4847-894f-167605063150" providerId="ADAL" clId="{43948EF7-02CA-4725-BD39-DB7251D27CD4}" dt="2024-09-11T09:23:08.491" v="1444" actId="20577"/>
          <ac:spMkLst>
            <pc:docMk/>
            <pc:sldMk cId="4104832397" sldId="279"/>
            <ac:spMk id="3" creationId="{E39B94FB-D923-410E-285B-4CD4CEC503A6}"/>
          </ac:spMkLst>
        </pc:spChg>
      </pc:sldChg>
      <pc:sldChg chg="addSp delSp modSp new del mod">
        <pc:chgData name="Vilde Gjøvik" userId="3e5ae2c1-af6b-4847-894f-167605063150" providerId="ADAL" clId="{43948EF7-02CA-4725-BD39-DB7251D27CD4}" dt="2024-09-12T10:13:49.237" v="2471" actId="47"/>
        <pc:sldMkLst>
          <pc:docMk/>
          <pc:sldMk cId="985425276" sldId="280"/>
        </pc:sldMkLst>
        <pc:spChg chg="mod">
          <ac:chgData name="Vilde Gjøvik" userId="3e5ae2c1-af6b-4847-894f-167605063150" providerId="ADAL" clId="{43948EF7-02CA-4725-BD39-DB7251D27CD4}" dt="2024-09-11T09:24:21.434" v="1470" actId="20577"/>
          <ac:spMkLst>
            <pc:docMk/>
            <pc:sldMk cId="985425276" sldId="280"/>
            <ac:spMk id="2" creationId="{1006500B-26AE-2574-62FB-D12A544CA6A1}"/>
          </ac:spMkLst>
        </pc:spChg>
        <pc:spChg chg="del">
          <ac:chgData name="Vilde Gjøvik" userId="3e5ae2c1-af6b-4847-894f-167605063150" providerId="ADAL" clId="{43948EF7-02CA-4725-BD39-DB7251D27CD4}" dt="2024-09-11T09:24:13.308" v="1447" actId="22"/>
          <ac:spMkLst>
            <pc:docMk/>
            <pc:sldMk cId="985425276" sldId="280"/>
            <ac:spMk id="3" creationId="{97E73CE0-E365-7F57-63C7-08C7A6AA0A5E}"/>
          </ac:spMkLst>
        </pc:spChg>
        <pc:picChg chg="add mod ord">
          <ac:chgData name="Vilde Gjøvik" userId="3e5ae2c1-af6b-4847-894f-167605063150" providerId="ADAL" clId="{43948EF7-02CA-4725-BD39-DB7251D27CD4}" dt="2024-09-11T09:24:13.308" v="1447" actId="22"/>
          <ac:picMkLst>
            <pc:docMk/>
            <pc:sldMk cId="985425276" sldId="280"/>
            <ac:picMk id="5" creationId="{04D2F225-C288-4D10-E142-61748771DAE6}"/>
          </ac:picMkLst>
        </pc:picChg>
      </pc:sldChg>
      <pc:sldChg chg="addSp delSp modSp new mod modClrScheme chgLayout modNotesTx">
        <pc:chgData name="Vilde Gjøvik" userId="3e5ae2c1-af6b-4847-894f-167605063150" providerId="ADAL" clId="{43948EF7-02CA-4725-BD39-DB7251D27CD4}" dt="2024-09-13T08:59:06.048" v="5076" actId="403"/>
        <pc:sldMkLst>
          <pc:docMk/>
          <pc:sldMk cId="246191720" sldId="281"/>
        </pc:sldMkLst>
        <pc:spChg chg="mod ord">
          <ac:chgData name="Vilde Gjøvik" userId="3e5ae2c1-af6b-4847-894f-167605063150" providerId="ADAL" clId="{43948EF7-02CA-4725-BD39-DB7251D27CD4}" dt="2024-09-12T11:17:22.221" v="2540" actId="255"/>
          <ac:spMkLst>
            <pc:docMk/>
            <pc:sldMk cId="246191720" sldId="281"/>
            <ac:spMk id="2" creationId="{D42ABC9C-096B-ED94-9E4E-5F2A4B8F8A92}"/>
          </ac:spMkLst>
        </pc:spChg>
        <pc:spChg chg="mod">
          <ac:chgData name="Vilde Gjøvik" userId="3e5ae2c1-af6b-4847-894f-167605063150" providerId="ADAL" clId="{43948EF7-02CA-4725-BD39-DB7251D27CD4}" dt="2024-09-13T08:59:06.048" v="5076" actId="403"/>
          <ac:spMkLst>
            <pc:docMk/>
            <pc:sldMk cId="246191720" sldId="281"/>
            <ac:spMk id="3" creationId="{AF37BBE6-F0FF-62A3-2B20-A4F8C790AB31}"/>
          </ac:spMkLst>
        </pc:spChg>
        <pc:spChg chg="del">
          <ac:chgData name="Vilde Gjøvik" userId="3e5ae2c1-af6b-4847-894f-167605063150" providerId="ADAL" clId="{43948EF7-02CA-4725-BD39-DB7251D27CD4}" dt="2024-09-12T11:10:51.766" v="2507" actId="478"/>
          <ac:spMkLst>
            <pc:docMk/>
            <pc:sldMk cId="246191720" sldId="281"/>
            <ac:spMk id="6" creationId="{855D8C01-C579-40B8-0ABB-DE986AC9D235}"/>
          </ac:spMkLst>
        </pc:spChg>
        <pc:spChg chg="add mod">
          <ac:chgData name="Vilde Gjøvik" userId="3e5ae2c1-af6b-4847-894f-167605063150" providerId="ADAL" clId="{43948EF7-02CA-4725-BD39-DB7251D27CD4}" dt="2024-09-12T11:11:21.864" v="2510" actId="26606"/>
          <ac:spMkLst>
            <pc:docMk/>
            <pc:sldMk cId="246191720" sldId="281"/>
            <ac:spMk id="9" creationId="{70F20CB8-4707-27FF-8F40-80F781AB91DE}"/>
          </ac:spMkLst>
        </pc:spChg>
        <pc:spChg chg="add mod">
          <ac:chgData name="Vilde Gjøvik" userId="3e5ae2c1-af6b-4847-894f-167605063150" providerId="ADAL" clId="{43948EF7-02CA-4725-BD39-DB7251D27CD4}" dt="2024-09-12T11:11:21.864" v="2510" actId="26606"/>
          <ac:spMkLst>
            <pc:docMk/>
            <pc:sldMk cId="246191720" sldId="281"/>
            <ac:spMk id="11" creationId="{52EFA346-22F8-4A7F-CE57-46B04A6167FE}"/>
          </ac:spMkLst>
        </pc:spChg>
        <pc:picChg chg="add del mod">
          <ac:chgData name="Vilde Gjøvik" userId="3e5ae2c1-af6b-4847-894f-167605063150" providerId="ADAL" clId="{43948EF7-02CA-4725-BD39-DB7251D27CD4}" dt="2024-09-11T10:54:16.283" v="2435" actId="478"/>
          <ac:picMkLst>
            <pc:docMk/>
            <pc:sldMk cId="246191720" sldId="281"/>
            <ac:picMk id="4" creationId="{D1572299-11B2-4ED0-4120-CF0D22DDC65B}"/>
          </ac:picMkLst>
        </pc:picChg>
        <pc:picChg chg="add mod">
          <ac:chgData name="Vilde Gjøvik" userId="3e5ae2c1-af6b-4847-894f-167605063150" providerId="ADAL" clId="{43948EF7-02CA-4725-BD39-DB7251D27CD4}" dt="2024-09-12T11:11:36.483" v="2511" actId="1076"/>
          <ac:picMkLst>
            <pc:docMk/>
            <pc:sldMk cId="246191720" sldId="281"/>
            <ac:picMk id="4" creationId="{D6088783-935A-C2D5-B07E-965F05F2D898}"/>
          </ac:picMkLst>
        </pc:picChg>
        <pc:picChg chg="del">
          <ac:chgData name="Vilde Gjøvik" userId="3e5ae2c1-af6b-4847-894f-167605063150" providerId="ADAL" clId="{43948EF7-02CA-4725-BD39-DB7251D27CD4}" dt="2024-09-12T11:10:48.684" v="2506" actId="478"/>
          <ac:picMkLst>
            <pc:docMk/>
            <pc:sldMk cId="246191720" sldId="281"/>
            <ac:picMk id="5" creationId="{25263781-D825-0FFC-7AC7-BF206D9E36AB}"/>
          </ac:picMkLst>
        </pc:picChg>
      </pc:sldChg>
      <pc:sldChg chg="modSp new del mod ord modNotesTx">
        <pc:chgData name="Vilde Gjøvik" userId="3e5ae2c1-af6b-4847-894f-167605063150" providerId="ADAL" clId="{43948EF7-02CA-4725-BD39-DB7251D27CD4}" dt="2024-09-12T11:10:33.074" v="2505" actId="47"/>
        <pc:sldMkLst>
          <pc:docMk/>
          <pc:sldMk cId="1899873250" sldId="282"/>
        </pc:sldMkLst>
        <pc:spChg chg="mod">
          <ac:chgData name="Vilde Gjøvik" userId="3e5ae2c1-af6b-4847-894f-167605063150" providerId="ADAL" clId="{43948EF7-02CA-4725-BD39-DB7251D27CD4}" dt="2024-09-11T10:09:47.151" v="2083" actId="20577"/>
          <ac:spMkLst>
            <pc:docMk/>
            <pc:sldMk cId="1899873250" sldId="282"/>
            <ac:spMk id="2" creationId="{18E814D4-2416-2C93-8E30-28886F9E99F1}"/>
          </ac:spMkLst>
        </pc:spChg>
        <pc:spChg chg="mod">
          <ac:chgData name="Vilde Gjøvik" userId="3e5ae2c1-af6b-4847-894f-167605063150" providerId="ADAL" clId="{43948EF7-02CA-4725-BD39-DB7251D27CD4}" dt="2024-09-11T10:12:18.303" v="2230" actId="20577"/>
          <ac:spMkLst>
            <pc:docMk/>
            <pc:sldMk cId="1899873250" sldId="282"/>
            <ac:spMk id="3" creationId="{E5B1CF7D-2EDB-6E41-4573-9DF3124C0AFB}"/>
          </ac:spMkLst>
        </pc:spChg>
      </pc:sldChg>
      <pc:sldChg chg="modSp mod ord">
        <pc:chgData name="Vilde Gjøvik" userId="3e5ae2c1-af6b-4847-894f-167605063150" providerId="ADAL" clId="{43948EF7-02CA-4725-BD39-DB7251D27CD4}" dt="2024-09-13T09:01:41.268" v="5089" actId="255"/>
        <pc:sldMkLst>
          <pc:docMk/>
          <pc:sldMk cId="2283588886" sldId="283"/>
        </pc:sldMkLst>
        <pc:spChg chg="mod">
          <ac:chgData name="Vilde Gjøvik" userId="3e5ae2c1-af6b-4847-894f-167605063150" providerId="ADAL" clId="{43948EF7-02CA-4725-BD39-DB7251D27CD4}" dt="2024-09-13T09:01:41.268" v="5089" actId="255"/>
          <ac:spMkLst>
            <pc:docMk/>
            <pc:sldMk cId="2283588886" sldId="283"/>
            <ac:spMk id="3" creationId="{650030B5-50C1-0B6A-CACD-34E035DC50F7}"/>
          </ac:spMkLst>
        </pc:spChg>
      </pc:sldChg>
      <pc:sldChg chg="modSp mod">
        <pc:chgData name="Vilde Gjøvik" userId="3e5ae2c1-af6b-4847-894f-167605063150" providerId="ADAL" clId="{43948EF7-02CA-4725-BD39-DB7251D27CD4}" dt="2024-09-13T09:01:50.812" v="5090" actId="255"/>
        <pc:sldMkLst>
          <pc:docMk/>
          <pc:sldMk cId="2811177536" sldId="284"/>
        </pc:sldMkLst>
        <pc:spChg chg="mod">
          <ac:chgData name="Vilde Gjøvik" userId="3e5ae2c1-af6b-4847-894f-167605063150" providerId="ADAL" clId="{43948EF7-02CA-4725-BD39-DB7251D27CD4}" dt="2024-09-13T09:01:50.812" v="5090" actId="255"/>
          <ac:spMkLst>
            <pc:docMk/>
            <pc:sldMk cId="2811177536" sldId="284"/>
            <ac:spMk id="3" creationId="{650030B5-50C1-0B6A-CACD-34E035DC50F7}"/>
          </ac:spMkLst>
        </pc:spChg>
      </pc:sldChg>
      <pc:sldChg chg="modSp mod">
        <pc:chgData name="Vilde Gjøvik" userId="3e5ae2c1-af6b-4847-894f-167605063150" providerId="ADAL" clId="{43948EF7-02CA-4725-BD39-DB7251D27CD4}" dt="2024-09-13T09:01:57.865" v="5091" actId="255"/>
        <pc:sldMkLst>
          <pc:docMk/>
          <pc:sldMk cId="2914038452" sldId="285"/>
        </pc:sldMkLst>
        <pc:spChg chg="mod">
          <ac:chgData name="Vilde Gjøvik" userId="3e5ae2c1-af6b-4847-894f-167605063150" providerId="ADAL" clId="{43948EF7-02CA-4725-BD39-DB7251D27CD4}" dt="2024-09-13T09:01:20.627" v="5088" actId="255"/>
          <ac:spMkLst>
            <pc:docMk/>
            <pc:sldMk cId="2914038452" sldId="285"/>
            <ac:spMk id="2" creationId="{1E7AE58D-FAAA-C975-EB51-63CBF44D4C32}"/>
          </ac:spMkLst>
        </pc:spChg>
        <pc:spChg chg="mod">
          <ac:chgData name="Vilde Gjøvik" userId="3e5ae2c1-af6b-4847-894f-167605063150" providerId="ADAL" clId="{43948EF7-02CA-4725-BD39-DB7251D27CD4}" dt="2024-09-13T09:01:57.865" v="5091" actId="255"/>
          <ac:spMkLst>
            <pc:docMk/>
            <pc:sldMk cId="2914038452" sldId="285"/>
            <ac:spMk id="3" creationId="{650030B5-50C1-0B6A-CACD-34E035DC50F7}"/>
          </ac:spMkLst>
        </pc:spChg>
      </pc:sldChg>
      <pc:sldChg chg="modSp mod">
        <pc:chgData name="Vilde Gjøvik" userId="3e5ae2c1-af6b-4847-894f-167605063150" providerId="ADAL" clId="{43948EF7-02CA-4725-BD39-DB7251D27CD4}" dt="2024-09-13T09:02:03.649" v="5092" actId="255"/>
        <pc:sldMkLst>
          <pc:docMk/>
          <pc:sldMk cId="465178661" sldId="286"/>
        </pc:sldMkLst>
        <pc:spChg chg="mod">
          <ac:chgData name="Vilde Gjøvik" userId="3e5ae2c1-af6b-4847-894f-167605063150" providerId="ADAL" clId="{43948EF7-02CA-4725-BD39-DB7251D27CD4}" dt="2024-09-13T09:02:03.649" v="5092" actId="255"/>
          <ac:spMkLst>
            <pc:docMk/>
            <pc:sldMk cId="465178661" sldId="286"/>
            <ac:spMk id="3" creationId="{650030B5-50C1-0B6A-CACD-34E035DC50F7}"/>
          </ac:spMkLst>
        </pc:spChg>
      </pc:sldChg>
      <pc:sldChg chg="modSp mod">
        <pc:chgData name="Vilde Gjøvik" userId="3e5ae2c1-af6b-4847-894f-167605063150" providerId="ADAL" clId="{43948EF7-02CA-4725-BD39-DB7251D27CD4}" dt="2024-09-13T09:02:10.863" v="5093" actId="255"/>
        <pc:sldMkLst>
          <pc:docMk/>
          <pc:sldMk cId="101707809" sldId="287"/>
        </pc:sldMkLst>
        <pc:spChg chg="mod">
          <ac:chgData name="Vilde Gjøvik" userId="3e5ae2c1-af6b-4847-894f-167605063150" providerId="ADAL" clId="{43948EF7-02CA-4725-BD39-DB7251D27CD4}" dt="2024-09-13T09:02:10.863" v="5093" actId="255"/>
          <ac:spMkLst>
            <pc:docMk/>
            <pc:sldMk cId="101707809" sldId="287"/>
            <ac:spMk id="3" creationId="{650030B5-50C1-0B6A-CACD-34E035DC50F7}"/>
          </ac:spMkLst>
        </pc:spChg>
      </pc:sldChg>
      <pc:sldChg chg="modSp new del mod">
        <pc:chgData name="Vilde Gjøvik" userId="3e5ae2c1-af6b-4847-894f-167605063150" providerId="ADAL" clId="{43948EF7-02CA-4725-BD39-DB7251D27CD4}" dt="2024-09-12T11:35:08.280" v="2683" actId="47"/>
        <pc:sldMkLst>
          <pc:docMk/>
          <pc:sldMk cId="3092814635" sldId="289"/>
        </pc:sldMkLst>
        <pc:spChg chg="mod">
          <ac:chgData name="Vilde Gjøvik" userId="3e5ae2c1-af6b-4847-894f-167605063150" providerId="ADAL" clId="{43948EF7-02CA-4725-BD39-DB7251D27CD4}" dt="2024-09-12T11:34:50.691" v="2680" actId="20577"/>
          <ac:spMkLst>
            <pc:docMk/>
            <pc:sldMk cId="3092814635" sldId="289"/>
            <ac:spMk id="6" creationId="{C87A22B1-2B26-20C9-6EBB-209C73FE8E42}"/>
          </ac:spMkLst>
        </pc:spChg>
      </pc:sldChg>
      <pc:sldChg chg="addSp delSp modSp add mod modNotesTx">
        <pc:chgData name="Vilde Gjøvik" userId="3e5ae2c1-af6b-4847-894f-167605063150" providerId="ADAL" clId="{43948EF7-02CA-4725-BD39-DB7251D27CD4}" dt="2024-09-13T09:09:25.558" v="5202" actId="20577"/>
        <pc:sldMkLst>
          <pc:docMk/>
          <pc:sldMk cId="4046924386" sldId="290"/>
        </pc:sldMkLst>
        <pc:spChg chg="mod">
          <ac:chgData name="Vilde Gjøvik" userId="3e5ae2c1-af6b-4847-894f-167605063150" providerId="ADAL" clId="{43948EF7-02CA-4725-BD39-DB7251D27CD4}" dt="2024-09-13T09:00:30.562" v="5080" actId="255"/>
          <ac:spMkLst>
            <pc:docMk/>
            <pc:sldMk cId="4046924386" sldId="290"/>
            <ac:spMk id="2" creationId="{9B83B757-E8B8-1ACE-82B7-737C73F22E8E}"/>
          </ac:spMkLst>
        </pc:spChg>
        <pc:spChg chg="mod">
          <ac:chgData name="Vilde Gjøvik" userId="3e5ae2c1-af6b-4847-894f-167605063150" providerId="ADAL" clId="{43948EF7-02CA-4725-BD39-DB7251D27CD4}" dt="2024-09-13T09:00:39.779" v="5081" actId="255"/>
          <ac:spMkLst>
            <pc:docMk/>
            <pc:sldMk cId="4046924386" sldId="290"/>
            <ac:spMk id="5" creationId="{0559A199-C90E-FC8B-EF92-8433F207E7CC}"/>
          </ac:spMkLst>
        </pc:spChg>
        <pc:spChg chg="del">
          <ac:chgData name="Vilde Gjøvik" userId="3e5ae2c1-af6b-4847-894f-167605063150" providerId="ADAL" clId="{43948EF7-02CA-4725-BD39-DB7251D27CD4}" dt="2024-09-12T11:52:40.589" v="2879"/>
          <ac:spMkLst>
            <pc:docMk/>
            <pc:sldMk cId="4046924386" sldId="290"/>
            <ac:spMk id="7" creationId="{3B3E17AF-80B3-E113-A6E7-0D1F45918D8E}"/>
          </ac:spMkLst>
        </pc:spChg>
        <pc:picChg chg="add mod">
          <ac:chgData name="Vilde Gjøvik" userId="3e5ae2c1-af6b-4847-894f-167605063150" providerId="ADAL" clId="{43948EF7-02CA-4725-BD39-DB7251D27CD4}" dt="2024-09-13T06:51:04.625" v="3400" actId="1076"/>
          <ac:picMkLst>
            <pc:docMk/>
            <pc:sldMk cId="4046924386" sldId="290"/>
            <ac:picMk id="3" creationId="{B665E139-8058-1C41-5A9F-D729C5BC983A}"/>
          </ac:picMkLst>
        </pc:picChg>
      </pc:sldChg>
      <pc:sldChg chg="addSp delSp modSp add mod ord modNotesTx">
        <pc:chgData name="Vilde Gjøvik" userId="3e5ae2c1-af6b-4847-894f-167605063150" providerId="ADAL" clId="{43948EF7-02CA-4725-BD39-DB7251D27CD4}" dt="2024-09-13T09:10:57.009" v="5313" actId="20577"/>
        <pc:sldMkLst>
          <pc:docMk/>
          <pc:sldMk cId="1333281522" sldId="291"/>
        </pc:sldMkLst>
        <pc:spChg chg="mod">
          <ac:chgData name="Vilde Gjøvik" userId="3e5ae2c1-af6b-4847-894f-167605063150" providerId="ADAL" clId="{43948EF7-02CA-4725-BD39-DB7251D27CD4}" dt="2024-09-13T09:00:56.500" v="5084" actId="255"/>
          <ac:spMkLst>
            <pc:docMk/>
            <pc:sldMk cId="1333281522" sldId="291"/>
            <ac:spMk id="2" creationId="{9B83B757-E8B8-1ACE-82B7-737C73F22E8E}"/>
          </ac:spMkLst>
        </pc:spChg>
        <pc:spChg chg="mod">
          <ac:chgData name="Vilde Gjøvik" userId="3e5ae2c1-af6b-4847-894f-167605063150" providerId="ADAL" clId="{43948EF7-02CA-4725-BD39-DB7251D27CD4}" dt="2024-09-13T06:43:02.015" v="3217" actId="12"/>
          <ac:spMkLst>
            <pc:docMk/>
            <pc:sldMk cId="1333281522" sldId="291"/>
            <ac:spMk id="5" creationId="{0559A199-C90E-FC8B-EF92-8433F207E7CC}"/>
          </ac:spMkLst>
        </pc:spChg>
        <pc:spChg chg="del">
          <ac:chgData name="Vilde Gjøvik" userId="3e5ae2c1-af6b-4847-894f-167605063150" providerId="ADAL" clId="{43948EF7-02CA-4725-BD39-DB7251D27CD4}" dt="2024-09-13T06:40:26.201" v="3191"/>
          <ac:spMkLst>
            <pc:docMk/>
            <pc:sldMk cId="1333281522" sldId="291"/>
            <ac:spMk id="7" creationId="{3B3E17AF-80B3-E113-A6E7-0D1F45918D8E}"/>
          </ac:spMkLst>
        </pc:spChg>
        <pc:picChg chg="add mod">
          <ac:chgData name="Vilde Gjøvik" userId="3e5ae2c1-af6b-4847-894f-167605063150" providerId="ADAL" clId="{43948EF7-02CA-4725-BD39-DB7251D27CD4}" dt="2024-09-13T06:40:38.500" v="3195" actId="1076"/>
          <ac:picMkLst>
            <pc:docMk/>
            <pc:sldMk cId="1333281522" sldId="291"/>
            <ac:picMk id="3" creationId="{7A37AD0C-15DF-4D6E-0CF1-23F4A3AA1191}"/>
          </ac:picMkLst>
        </pc:picChg>
      </pc:sldChg>
      <pc:sldChg chg="addSp modSp add mod modNotesTx">
        <pc:chgData name="Vilde Gjøvik" userId="3e5ae2c1-af6b-4847-894f-167605063150" providerId="ADAL" clId="{43948EF7-02CA-4725-BD39-DB7251D27CD4}" dt="2024-09-13T09:12:34.343" v="5361" actId="20577"/>
        <pc:sldMkLst>
          <pc:docMk/>
          <pc:sldMk cId="2202787707" sldId="292"/>
        </pc:sldMkLst>
        <pc:spChg chg="mod">
          <ac:chgData name="Vilde Gjøvik" userId="3e5ae2c1-af6b-4847-894f-167605063150" providerId="ADAL" clId="{43948EF7-02CA-4725-BD39-DB7251D27CD4}" dt="2024-09-13T09:02:32.889" v="5094" actId="255"/>
          <ac:spMkLst>
            <pc:docMk/>
            <pc:sldMk cId="2202787707" sldId="292"/>
            <ac:spMk id="2" creationId="{9B83B757-E8B8-1ACE-82B7-737C73F22E8E}"/>
          </ac:spMkLst>
        </pc:spChg>
        <pc:spChg chg="mod">
          <ac:chgData name="Vilde Gjøvik" userId="3e5ae2c1-af6b-4847-894f-167605063150" providerId="ADAL" clId="{43948EF7-02CA-4725-BD39-DB7251D27CD4}" dt="2024-09-13T06:49:06.158" v="3387" actId="20577"/>
          <ac:spMkLst>
            <pc:docMk/>
            <pc:sldMk cId="2202787707" sldId="292"/>
            <ac:spMk id="5" creationId="{0559A199-C90E-FC8B-EF92-8433F207E7CC}"/>
          </ac:spMkLst>
        </pc:spChg>
        <pc:spChg chg="mod">
          <ac:chgData name="Vilde Gjøvik" userId="3e5ae2c1-af6b-4847-894f-167605063150" providerId="ADAL" clId="{43948EF7-02CA-4725-BD39-DB7251D27CD4}" dt="2024-09-13T06:46:07.784" v="3299" actId="14100"/>
          <ac:spMkLst>
            <pc:docMk/>
            <pc:sldMk cId="2202787707" sldId="292"/>
            <ac:spMk id="7" creationId="{3B3E17AF-80B3-E113-A6E7-0D1F45918D8E}"/>
          </ac:spMkLst>
        </pc:spChg>
        <pc:picChg chg="add mod">
          <ac:chgData name="Vilde Gjøvik" userId="3e5ae2c1-af6b-4847-894f-167605063150" providerId="ADAL" clId="{43948EF7-02CA-4725-BD39-DB7251D27CD4}" dt="2024-09-13T06:50:57.394" v="3399" actId="1076"/>
          <ac:picMkLst>
            <pc:docMk/>
            <pc:sldMk cId="2202787707" sldId="292"/>
            <ac:picMk id="3" creationId="{ECB42241-6B5D-18C1-A38A-DDFF29E69F6D}"/>
          </ac:picMkLst>
        </pc:picChg>
      </pc:sldChg>
      <pc:sldChg chg="addSp modSp add mod ord modNotesTx">
        <pc:chgData name="Vilde Gjøvik" userId="3e5ae2c1-af6b-4847-894f-167605063150" providerId="ADAL" clId="{43948EF7-02CA-4725-BD39-DB7251D27CD4}" dt="2024-09-13T09:13:24.960" v="5419" actId="20577"/>
        <pc:sldMkLst>
          <pc:docMk/>
          <pc:sldMk cId="2981832386" sldId="293"/>
        </pc:sldMkLst>
        <pc:spChg chg="mod">
          <ac:chgData name="Vilde Gjøvik" userId="3e5ae2c1-af6b-4847-894f-167605063150" providerId="ADAL" clId="{43948EF7-02CA-4725-BD39-DB7251D27CD4}" dt="2024-09-13T09:02:45.672" v="5096" actId="255"/>
          <ac:spMkLst>
            <pc:docMk/>
            <pc:sldMk cId="2981832386" sldId="293"/>
            <ac:spMk id="2" creationId="{9B83B757-E8B8-1ACE-82B7-737C73F22E8E}"/>
          </ac:spMkLst>
        </pc:spChg>
        <pc:spChg chg="mod">
          <ac:chgData name="Vilde Gjøvik" userId="3e5ae2c1-af6b-4847-894f-167605063150" providerId="ADAL" clId="{43948EF7-02CA-4725-BD39-DB7251D27CD4}" dt="2024-09-12T11:45:22.276" v="2858" actId="20577"/>
          <ac:spMkLst>
            <pc:docMk/>
            <pc:sldMk cId="2981832386" sldId="293"/>
            <ac:spMk id="5" creationId="{0559A199-C90E-FC8B-EF92-8433F207E7CC}"/>
          </ac:spMkLst>
        </pc:spChg>
        <pc:spChg chg="mod">
          <ac:chgData name="Vilde Gjøvik" userId="3e5ae2c1-af6b-4847-894f-167605063150" providerId="ADAL" clId="{43948EF7-02CA-4725-BD39-DB7251D27CD4}" dt="2024-09-13T06:50:24.683" v="3394" actId="27636"/>
          <ac:spMkLst>
            <pc:docMk/>
            <pc:sldMk cId="2981832386" sldId="293"/>
            <ac:spMk id="7" creationId="{3B3E17AF-80B3-E113-A6E7-0D1F45918D8E}"/>
          </ac:spMkLst>
        </pc:spChg>
        <pc:picChg chg="add mod">
          <ac:chgData name="Vilde Gjøvik" userId="3e5ae2c1-af6b-4847-894f-167605063150" providerId="ADAL" clId="{43948EF7-02CA-4725-BD39-DB7251D27CD4}" dt="2024-09-13T06:50:48.201" v="3398" actId="1076"/>
          <ac:picMkLst>
            <pc:docMk/>
            <pc:sldMk cId="2981832386" sldId="293"/>
            <ac:picMk id="3" creationId="{9B2B61E6-0EEF-310B-A426-B3FD457209EB}"/>
          </ac:picMkLst>
        </pc:picChg>
      </pc:sldChg>
      <pc:sldChg chg="addSp delSp modSp add mod modNotesTx">
        <pc:chgData name="Vilde Gjøvik" userId="3e5ae2c1-af6b-4847-894f-167605063150" providerId="ADAL" clId="{43948EF7-02CA-4725-BD39-DB7251D27CD4}" dt="2024-09-13T09:16:06.794" v="5502" actId="20577"/>
        <pc:sldMkLst>
          <pc:docMk/>
          <pc:sldMk cId="2269832773" sldId="294"/>
        </pc:sldMkLst>
        <pc:spChg chg="mod">
          <ac:chgData name="Vilde Gjøvik" userId="3e5ae2c1-af6b-4847-894f-167605063150" providerId="ADAL" clId="{43948EF7-02CA-4725-BD39-DB7251D27CD4}" dt="2024-09-13T09:02:54.650" v="5097" actId="255"/>
          <ac:spMkLst>
            <pc:docMk/>
            <pc:sldMk cId="2269832773" sldId="294"/>
            <ac:spMk id="2" creationId="{9B83B757-E8B8-1ACE-82B7-737C73F22E8E}"/>
          </ac:spMkLst>
        </pc:spChg>
        <pc:spChg chg="mod">
          <ac:chgData name="Vilde Gjøvik" userId="3e5ae2c1-af6b-4847-894f-167605063150" providerId="ADAL" clId="{43948EF7-02CA-4725-BD39-DB7251D27CD4}" dt="2024-09-13T09:03:03.648" v="5098" actId="255"/>
          <ac:spMkLst>
            <pc:docMk/>
            <pc:sldMk cId="2269832773" sldId="294"/>
            <ac:spMk id="5" creationId="{0559A199-C90E-FC8B-EF92-8433F207E7CC}"/>
          </ac:spMkLst>
        </pc:spChg>
        <pc:spChg chg="del">
          <ac:chgData name="Vilde Gjøvik" userId="3e5ae2c1-af6b-4847-894f-167605063150" providerId="ADAL" clId="{43948EF7-02CA-4725-BD39-DB7251D27CD4}" dt="2024-09-13T06:52:27.686" v="3408"/>
          <ac:spMkLst>
            <pc:docMk/>
            <pc:sldMk cId="2269832773" sldId="294"/>
            <ac:spMk id="7" creationId="{3B3E17AF-80B3-E113-A6E7-0D1F45918D8E}"/>
          </ac:spMkLst>
        </pc:spChg>
        <pc:picChg chg="add mod">
          <ac:chgData name="Vilde Gjøvik" userId="3e5ae2c1-af6b-4847-894f-167605063150" providerId="ADAL" clId="{43948EF7-02CA-4725-BD39-DB7251D27CD4}" dt="2024-09-13T06:52:31.426" v="3409" actId="1076"/>
          <ac:picMkLst>
            <pc:docMk/>
            <pc:sldMk cId="2269832773" sldId="294"/>
            <ac:picMk id="3" creationId="{E57B7A64-202B-E5F4-1697-6FBCB85BF2B0}"/>
          </ac:picMkLst>
        </pc:picChg>
      </pc:sldChg>
      <pc:sldChg chg="modSp new del mod ord">
        <pc:chgData name="Vilde Gjøvik" userId="3e5ae2c1-af6b-4847-894f-167605063150" providerId="ADAL" clId="{43948EF7-02CA-4725-BD39-DB7251D27CD4}" dt="2024-09-13T09:04:32.215" v="5123" actId="47"/>
        <pc:sldMkLst>
          <pc:docMk/>
          <pc:sldMk cId="1971993615" sldId="295"/>
        </pc:sldMkLst>
        <pc:spChg chg="mod">
          <ac:chgData name="Vilde Gjøvik" userId="3e5ae2c1-af6b-4847-894f-167605063150" providerId="ADAL" clId="{43948EF7-02CA-4725-BD39-DB7251D27CD4}" dt="2024-09-13T09:04:17.179" v="5121" actId="20577"/>
          <ac:spMkLst>
            <pc:docMk/>
            <pc:sldMk cId="1971993615" sldId="295"/>
            <ac:spMk id="2" creationId="{BA411F65-A82B-6A91-6E05-C05FAD0AFC8C}"/>
          </ac:spMkLst>
        </pc:spChg>
        <pc:spChg chg="mod">
          <ac:chgData name="Vilde Gjøvik" userId="3e5ae2c1-af6b-4847-894f-167605063150" providerId="ADAL" clId="{43948EF7-02CA-4725-BD39-DB7251D27CD4}" dt="2024-09-13T07:35:09.816" v="4305" actId="5793"/>
          <ac:spMkLst>
            <pc:docMk/>
            <pc:sldMk cId="1971993615" sldId="295"/>
            <ac:spMk id="3" creationId="{4E713072-EA79-95C4-1906-D36D32D17328}"/>
          </ac:spMkLst>
        </pc:spChg>
      </pc:sldChg>
      <pc:sldChg chg="addSp delSp modSp add del mod modNotesTx">
        <pc:chgData name="Vilde Gjøvik" userId="3e5ae2c1-af6b-4847-894f-167605063150" providerId="ADAL" clId="{43948EF7-02CA-4725-BD39-DB7251D27CD4}" dt="2024-09-13T07:26:46.384" v="4142" actId="47"/>
        <pc:sldMkLst>
          <pc:docMk/>
          <pc:sldMk cId="28014669" sldId="296"/>
        </pc:sldMkLst>
        <pc:spChg chg="mod">
          <ac:chgData name="Vilde Gjøvik" userId="3e5ae2c1-af6b-4847-894f-167605063150" providerId="ADAL" clId="{43948EF7-02CA-4725-BD39-DB7251D27CD4}" dt="2024-09-13T07:18:41.787" v="4076" actId="20577"/>
          <ac:spMkLst>
            <pc:docMk/>
            <pc:sldMk cId="28014669" sldId="296"/>
            <ac:spMk id="2" creationId="{698DF20C-0A4A-7232-8B77-899A53D99512}"/>
          </ac:spMkLst>
        </pc:spChg>
        <pc:spChg chg="del mod">
          <ac:chgData name="Vilde Gjøvik" userId="3e5ae2c1-af6b-4847-894f-167605063150" providerId="ADAL" clId="{43948EF7-02CA-4725-BD39-DB7251D27CD4}" dt="2024-09-13T07:25:55.685" v="4134" actId="22"/>
          <ac:spMkLst>
            <pc:docMk/>
            <pc:sldMk cId="28014669" sldId="296"/>
            <ac:spMk id="3" creationId="{78C53495-C381-21D0-674F-E9CD23A51C21}"/>
          </ac:spMkLst>
        </pc:spChg>
        <pc:spChg chg="add mod">
          <ac:chgData name="Vilde Gjøvik" userId="3e5ae2c1-af6b-4847-894f-167605063150" providerId="ADAL" clId="{43948EF7-02CA-4725-BD39-DB7251D27CD4}" dt="2024-09-13T07:18:34.924" v="4074" actId="478"/>
          <ac:spMkLst>
            <pc:docMk/>
            <pc:sldMk cId="28014669" sldId="296"/>
            <ac:spMk id="7" creationId="{C836DBA2-DF79-5DC0-A159-1F93D9C8218B}"/>
          </ac:spMkLst>
        </pc:spChg>
        <pc:spChg chg="add mod">
          <ac:chgData name="Vilde Gjøvik" userId="3e5ae2c1-af6b-4847-894f-167605063150" providerId="ADAL" clId="{43948EF7-02CA-4725-BD39-DB7251D27CD4}" dt="2024-09-13T07:26:02.168" v="4135" actId="478"/>
          <ac:spMkLst>
            <pc:docMk/>
            <pc:sldMk cId="28014669" sldId="296"/>
            <ac:spMk id="12" creationId="{815EE31B-6D35-6321-74CA-73D3E3B7310E}"/>
          </ac:spMkLst>
        </pc:spChg>
        <pc:picChg chg="del">
          <ac:chgData name="Vilde Gjøvik" userId="3e5ae2c1-af6b-4847-894f-167605063150" providerId="ADAL" clId="{43948EF7-02CA-4725-BD39-DB7251D27CD4}" dt="2024-09-13T07:18:34.924" v="4074" actId="478"/>
          <ac:picMkLst>
            <pc:docMk/>
            <pc:sldMk cId="28014669" sldId="296"/>
            <ac:picMk id="8" creationId="{60825AC2-0B42-9597-AF8B-7AD12E6D0F89}"/>
          </ac:picMkLst>
        </pc:picChg>
        <pc:picChg chg="add del mod ord">
          <ac:chgData name="Vilde Gjøvik" userId="3e5ae2c1-af6b-4847-894f-167605063150" providerId="ADAL" clId="{43948EF7-02CA-4725-BD39-DB7251D27CD4}" dt="2024-09-13T07:26:02.168" v="4135" actId="478"/>
          <ac:picMkLst>
            <pc:docMk/>
            <pc:sldMk cId="28014669" sldId="296"/>
            <ac:picMk id="10" creationId="{AE3DE812-0A71-3B21-FD5D-FCF00AB4F63A}"/>
          </ac:picMkLst>
        </pc:picChg>
      </pc:sldChg>
      <pc:sldChg chg="addSp modSp add mod modNotesTx">
        <pc:chgData name="Vilde Gjøvik" userId="3e5ae2c1-af6b-4847-894f-167605063150" providerId="ADAL" clId="{43948EF7-02CA-4725-BD39-DB7251D27CD4}" dt="2024-09-13T09:03:42.388" v="5101" actId="255"/>
        <pc:sldMkLst>
          <pc:docMk/>
          <pc:sldMk cId="2888182501" sldId="297"/>
        </pc:sldMkLst>
        <pc:spChg chg="mod">
          <ac:chgData name="Vilde Gjøvik" userId="3e5ae2c1-af6b-4847-894f-167605063150" providerId="ADAL" clId="{43948EF7-02CA-4725-BD39-DB7251D27CD4}" dt="2024-09-13T07:28:01.717" v="4195" actId="1076"/>
          <ac:spMkLst>
            <pc:docMk/>
            <pc:sldMk cId="2888182501" sldId="297"/>
            <ac:spMk id="3" creationId="{78C53495-C381-21D0-674F-E9CD23A51C21}"/>
          </ac:spMkLst>
        </pc:spChg>
        <pc:spChg chg="mod">
          <ac:chgData name="Vilde Gjøvik" userId="3e5ae2c1-af6b-4847-894f-167605063150" providerId="ADAL" clId="{43948EF7-02CA-4725-BD39-DB7251D27CD4}" dt="2024-09-13T09:03:42.388" v="5101" actId="255"/>
          <ac:spMkLst>
            <pc:docMk/>
            <pc:sldMk cId="2888182501" sldId="297"/>
            <ac:spMk id="6" creationId="{B858147A-F2FE-F278-CEF7-F31EB9335389}"/>
          </ac:spMkLst>
        </pc:spChg>
        <pc:picChg chg="add mod">
          <ac:chgData name="Vilde Gjøvik" userId="3e5ae2c1-af6b-4847-894f-167605063150" providerId="ADAL" clId="{43948EF7-02CA-4725-BD39-DB7251D27CD4}" dt="2024-09-13T07:28:08.742" v="4197" actId="1076"/>
          <ac:picMkLst>
            <pc:docMk/>
            <pc:sldMk cId="2888182501" sldId="297"/>
            <ac:picMk id="5" creationId="{147F864E-4A2E-E262-0129-490472748D6E}"/>
          </ac:picMkLst>
        </pc:picChg>
        <pc:picChg chg="mod">
          <ac:chgData name="Vilde Gjøvik" userId="3e5ae2c1-af6b-4847-894f-167605063150" providerId="ADAL" clId="{43948EF7-02CA-4725-BD39-DB7251D27CD4}" dt="2024-09-13T07:27:05.658" v="4146" actId="1076"/>
          <ac:picMkLst>
            <pc:docMk/>
            <pc:sldMk cId="2888182501" sldId="297"/>
            <ac:picMk id="8" creationId="{60825AC2-0B42-9597-AF8B-7AD12E6D0F89}"/>
          </ac:picMkLst>
        </pc:picChg>
      </pc:sldChg>
      <pc:sldChg chg="modSp new mod modNotesTx">
        <pc:chgData name="Vilde Gjøvik" userId="3e5ae2c1-af6b-4847-894f-167605063150" providerId="ADAL" clId="{43948EF7-02CA-4725-BD39-DB7251D27CD4}" dt="2024-09-13T09:05:45.443" v="5127" actId="255"/>
        <pc:sldMkLst>
          <pc:docMk/>
          <pc:sldMk cId="2814094925" sldId="298"/>
        </pc:sldMkLst>
        <pc:spChg chg="mod">
          <ac:chgData name="Vilde Gjøvik" userId="3e5ae2c1-af6b-4847-894f-167605063150" providerId="ADAL" clId="{43948EF7-02CA-4725-BD39-DB7251D27CD4}" dt="2024-09-13T09:05:45.443" v="5127" actId="255"/>
          <ac:spMkLst>
            <pc:docMk/>
            <pc:sldMk cId="2814094925" sldId="298"/>
            <ac:spMk id="2" creationId="{06C22BE7-A8F7-FB12-7BAD-F19490690B93}"/>
          </ac:spMkLst>
        </pc:spChg>
        <pc:spChg chg="mod">
          <ac:chgData name="Vilde Gjøvik" userId="3e5ae2c1-af6b-4847-894f-167605063150" providerId="ADAL" clId="{43948EF7-02CA-4725-BD39-DB7251D27CD4}" dt="2024-09-13T08:24:24.044" v="4717" actId="20577"/>
          <ac:spMkLst>
            <pc:docMk/>
            <pc:sldMk cId="2814094925" sldId="298"/>
            <ac:spMk id="3" creationId="{F8FDD581-BBD5-366B-BD28-627A2C31321A}"/>
          </ac:spMkLst>
        </pc:spChg>
      </pc:sldChg>
      <pc:sldChg chg="modSp new mod modNotesTx">
        <pc:chgData name="Vilde Gjøvik" userId="3e5ae2c1-af6b-4847-894f-167605063150" providerId="ADAL" clId="{43948EF7-02CA-4725-BD39-DB7251D27CD4}" dt="2024-09-13T09:05:53.793" v="5128" actId="255"/>
        <pc:sldMkLst>
          <pc:docMk/>
          <pc:sldMk cId="4017022012" sldId="299"/>
        </pc:sldMkLst>
        <pc:spChg chg="mod">
          <ac:chgData name="Vilde Gjøvik" userId="3e5ae2c1-af6b-4847-894f-167605063150" providerId="ADAL" clId="{43948EF7-02CA-4725-BD39-DB7251D27CD4}" dt="2024-09-13T09:05:53.793" v="5128" actId="255"/>
          <ac:spMkLst>
            <pc:docMk/>
            <pc:sldMk cId="4017022012" sldId="299"/>
            <ac:spMk id="2" creationId="{04BA8C80-AD55-3869-B544-660BE8513690}"/>
          </ac:spMkLst>
        </pc:spChg>
        <pc:spChg chg="mod">
          <ac:chgData name="Vilde Gjøvik" userId="3e5ae2c1-af6b-4847-894f-167605063150" providerId="ADAL" clId="{43948EF7-02CA-4725-BD39-DB7251D27CD4}" dt="2024-09-13T08:33:40.692" v="4764" actId="20577"/>
          <ac:spMkLst>
            <pc:docMk/>
            <pc:sldMk cId="4017022012" sldId="299"/>
            <ac:spMk id="3" creationId="{678AA4F8-8B9E-7296-35AE-C47EBD7DEFA5}"/>
          </ac:spMkLst>
        </pc:spChg>
      </pc:sldChg>
      <pc:sldChg chg="add del">
        <pc:chgData name="Vilde Gjøvik" userId="3e5ae2c1-af6b-4847-894f-167605063150" providerId="ADAL" clId="{43948EF7-02CA-4725-BD39-DB7251D27CD4}" dt="2024-09-13T08:09:14.372" v="4575" actId="2890"/>
        <pc:sldMkLst>
          <pc:docMk/>
          <pc:sldMk cId="4113674040" sldId="299"/>
        </pc:sldMkLst>
      </pc:sldChg>
      <pc:sldChg chg="modSp new mod modNotesTx">
        <pc:chgData name="Vilde Gjøvik" userId="3e5ae2c1-af6b-4847-894f-167605063150" providerId="ADAL" clId="{43948EF7-02CA-4725-BD39-DB7251D27CD4}" dt="2024-09-13T09:06:01.750" v="5129" actId="255"/>
        <pc:sldMkLst>
          <pc:docMk/>
          <pc:sldMk cId="2444823750" sldId="300"/>
        </pc:sldMkLst>
        <pc:spChg chg="mod">
          <ac:chgData name="Vilde Gjøvik" userId="3e5ae2c1-af6b-4847-894f-167605063150" providerId="ADAL" clId="{43948EF7-02CA-4725-BD39-DB7251D27CD4}" dt="2024-09-13T09:06:01.750" v="5129" actId="255"/>
          <ac:spMkLst>
            <pc:docMk/>
            <pc:sldMk cId="2444823750" sldId="300"/>
            <ac:spMk id="2" creationId="{145548E3-B1D4-75D1-49FF-199B22664C0A}"/>
          </ac:spMkLst>
        </pc:spChg>
        <pc:spChg chg="mod">
          <ac:chgData name="Vilde Gjøvik" userId="3e5ae2c1-af6b-4847-894f-167605063150" providerId="ADAL" clId="{43948EF7-02CA-4725-BD39-DB7251D27CD4}" dt="2024-09-13T08:38:01.615" v="4849" actId="20577"/>
          <ac:spMkLst>
            <pc:docMk/>
            <pc:sldMk cId="2444823750" sldId="300"/>
            <ac:spMk id="3" creationId="{EBCBCBA3-5D87-A648-68A9-4C5170B19287}"/>
          </ac:spMkLst>
        </pc:spChg>
      </pc:sldChg>
      <pc:sldChg chg="modSp new mod modNotesTx">
        <pc:chgData name="Vilde Gjøvik" userId="3e5ae2c1-af6b-4847-894f-167605063150" providerId="ADAL" clId="{43948EF7-02CA-4725-BD39-DB7251D27CD4}" dt="2024-09-13T09:06:07.581" v="5130" actId="255"/>
        <pc:sldMkLst>
          <pc:docMk/>
          <pc:sldMk cId="3014697714" sldId="301"/>
        </pc:sldMkLst>
        <pc:spChg chg="mod">
          <ac:chgData name="Vilde Gjøvik" userId="3e5ae2c1-af6b-4847-894f-167605063150" providerId="ADAL" clId="{43948EF7-02CA-4725-BD39-DB7251D27CD4}" dt="2024-09-13T09:06:07.581" v="5130" actId="255"/>
          <ac:spMkLst>
            <pc:docMk/>
            <pc:sldMk cId="3014697714" sldId="301"/>
            <ac:spMk id="2" creationId="{8BD48336-1AAA-5D61-8C68-8360CA911BA1}"/>
          </ac:spMkLst>
        </pc:spChg>
        <pc:spChg chg="mod">
          <ac:chgData name="Vilde Gjøvik" userId="3e5ae2c1-af6b-4847-894f-167605063150" providerId="ADAL" clId="{43948EF7-02CA-4725-BD39-DB7251D27CD4}" dt="2024-09-13T08:44:31.055" v="4979" actId="20577"/>
          <ac:spMkLst>
            <pc:docMk/>
            <pc:sldMk cId="3014697714" sldId="301"/>
            <ac:spMk id="3" creationId="{F72C6E51-5274-9AAD-22E4-9C1104DAB24D}"/>
          </ac:spMkLst>
        </pc:spChg>
      </pc:sldChg>
      <pc:sldChg chg="modSp new mod">
        <pc:chgData name="Vilde Gjøvik" userId="3e5ae2c1-af6b-4847-894f-167605063150" providerId="ADAL" clId="{43948EF7-02CA-4725-BD39-DB7251D27CD4}" dt="2024-09-13T09:06:20.853" v="5132" actId="255"/>
        <pc:sldMkLst>
          <pc:docMk/>
          <pc:sldMk cId="1336134907" sldId="302"/>
        </pc:sldMkLst>
        <pc:spChg chg="mod">
          <ac:chgData name="Vilde Gjøvik" userId="3e5ae2c1-af6b-4847-894f-167605063150" providerId="ADAL" clId="{43948EF7-02CA-4725-BD39-DB7251D27CD4}" dt="2024-09-13T09:06:16.765" v="5131" actId="255"/>
          <ac:spMkLst>
            <pc:docMk/>
            <pc:sldMk cId="1336134907" sldId="302"/>
            <ac:spMk id="2" creationId="{655CEC94-EB91-9526-A1A8-8A18DBCA9E37}"/>
          </ac:spMkLst>
        </pc:spChg>
        <pc:spChg chg="mod">
          <ac:chgData name="Vilde Gjøvik" userId="3e5ae2c1-af6b-4847-894f-167605063150" providerId="ADAL" clId="{43948EF7-02CA-4725-BD39-DB7251D27CD4}" dt="2024-09-13T09:06:20.853" v="5132" actId="255"/>
          <ac:spMkLst>
            <pc:docMk/>
            <pc:sldMk cId="1336134907" sldId="302"/>
            <ac:spMk id="3" creationId="{0E81B25A-5E4A-6AB4-9B1D-70987AE62FB7}"/>
          </ac:spMkLst>
        </pc:spChg>
      </pc:sldChg>
    </pc:docChg>
  </pc:docChgLst>
  <pc:docChgLst>
    <pc:chgData name="Annette Andresen" userId="fbfb720f-d6f2-45c4-ada2-1b4093edab50" providerId="ADAL" clId="{9C73451E-F6C5-43DE-AAF0-717C5ADD8A50}"/>
    <pc:docChg chg="undo custSel addSld delSld modSld">
      <pc:chgData name="Annette Andresen" userId="fbfb720f-d6f2-45c4-ada2-1b4093edab50" providerId="ADAL" clId="{9C73451E-F6C5-43DE-AAF0-717C5ADD8A50}" dt="2024-09-11T12:06:51.164" v="498" actId="47"/>
      <pc:docMkLst>
        <pc:docMk/>
      </pc:docMkLst>
      <pc:sldChg chg="modSp mod">
        <pc:chgData name="Annette Andresen" userId="fbfb720f-d6f2-45c4-ada2-1b4093edab50" providerId="ADAL" clId="{9C73451E-F6C5-43DE-AAF0-717C5ADD8A50}" dt="2024-09-11T11:53:48.789" v="430" actId="20577"/>
        <pc:sldMkLst>
          <pc:docMk/>
          <pc:sldMk cId="2528222859" sldId="258"/>
        </pc:sldMkLst>
        <pc:spChg chg="mod">
          <ac:chgData name="Annette Andresen" userId="fbfb720f-d6f2-45c4-ada2-1b4093edab50" providerId="ADAL" clId="{9C73451E-F6C5-43DE-AAF0-717C5ADD8A50}" dt="2024-09-11T11:53:48.789" v="430" actId="20577"/>
          <ac:spMkLst>
            <pc:docMk/>
            <pc:sldMk cId="2528222859" sldId="258"/>
            <ac:spMk id="5" creationId="{60AAE6B5-CEEC-E815-012C-B4813AF3D20F}"/>
          </ac:spMkLst>
        </pc:spChg>
      </pc:sldChg>
      <pc:sldChg chg="addSp delSp modSp mod modClrScheme chgLayout">
        <pc:chgData name="Annette Andresen" userId="fbfb720f-d6f2-45c4-ada2-1b4093edab50" providerId="ADAL" clId="{9C73451E-F6C5-43DE-AAF0-717C5ADD8A50}" dt="2024-09-11T11:52:32.762" v="389" actId="26606"/>
        <pc:sldMkLst>
          <pc:docMk/>
          <pc:sldMk cId="817747543" sldId="259"/>
        </pc:sldMkLst>
        <pc:spChg chg="mod">
          <ac:chgData name="Annette Andresen" userId="fbfb720f-d6f2-45c4-ada2-1b4093edab50" providerId="ADAL" clId="{9C73451E-F6C5-43DE-AAF0-717C5ADD8A50}" dt="2024-09-11T11:52:32.762" v="389" actId="26606"/>
          <ac:spMkLst>
            <pc:docMk/>
            <pc:sldMk cId="817747543" sldId="259"/>
            <ac:spMk id="5" creationId="{F9BB0A1D-F486-8161-C71F-6F83ED314D26}"/>
          </ac:spMkLst>
        </pc:spChg>
        <pc:spChg chg="mod">
          <ac:chgData name="Annette Andresen" userId="fbfb720f-d6f2-45c4-ada2-1b4093edab50" providerId="ADAL" clId="{9C73451E-F6C5-43DE-AAF0-717C5ADD8A50}" dt="2024-09-11T11:52:32.762" v="389" actId="26606"/>
          <ac:spMkLst>
            <pc:docMk/>
            <pc:sldMk cId="817747543" sldId="259"/>
            <ac:spMk id="6" creationId="{82E0626C-B18D-3DB3-67BD-842B300A6AC3}"/>
          </ac:spMkLst>
        </pc:spChg>
        <pc:spChg chg="del">
          <ac:chgData name="Annette Andresen" userId="fbfb720f-d6f2-45c4-ada2-1b4093edab50" providerId="ADAL" clId="{9C73451E-F6C5-43DE-AAF0-717C5ADD8A50}" dt="2024-09-11T11:47:36.162" v="375" actId="931"/>
          <ac:spMkLst>
            <pc:docMk/>
            <pc:sldMk cId="817747543" sldId="259"/>
            <ac:spMk id="7" creationId="{F0A52D51-D7D0-2941-A9A1-5492C717EC43}"/>
          </ac:spMkLst>
        </pc:spChg>
        <pc:spChg chg="add del mod">
          <ac:chgData name="Annette Andresen" userId="fbfb720f-d6f2-45c4-ada2-1b4093edab50" providerId="ADAL" clId="{9C73451E-F6C5-43DE-AAF0-717C5ADD8A50}" dt="2024-09-11T11:50:31.917" v="380" actId="931"/>
          <ac:spMkLst>
            <pc:docMk/>
            <pc:sldMk cId="817747543" sldId="259"/>
            <ac:spMk id="10" creationId="{5294D1A1-7AEB-97D6-021A-00C0C228C7A6}"/>
          </ac:spMkLst>
        </pc:spChg>
        <pc:spChg chg="add del mod">
          <ac:chgData name="Annette Andresen" userId="fbfb720f-d6f2-45c4-ada2-1b4093edab50" providerId="ADAL" clId="{9C73451E-F6C5-43DE-AAF0-717C5ADD8A50}" dt="2024-09-11T11:51:26.691" v="382" actId="931"/>
          <ac:spMkLst>
            <pc:docMk/>
            <pc:sldMk cId="817747543" sldId="259"/>
            <ac:spMk id="14" creationId="{FA161A77-4BE9-560D-488E-7589CCD20774}"/>
          </ac:spMkLst>
        </pc:spChg>
        <pc:spChg chg="add del mod">
          <ac:chgData name="Annette Andresen" userId="fbfb720f-d6f2-45c4-ada2-1b4093edab50" providerId="ADAL" clId="{9C73451E-F6C5-43DE-AAF0-717C5ADD8A50}" dt="2024-09-11T11:51:48.808" v="384" actId="931"/>
          <ac:spMkLst>
            <pc:docMk/>
            <pc:sldMk cId="817747543" sldId="259"/>
            <ac:spMk id="18" creationId="{988CC20B-3588-8831-A8E0-BE94B2B26FD8}"/>
          </ac:spMkLst>
        </pc:spChg>
        <pc:spChg chg="add del mod">
          <ac:chgData name="Annette Andresen" userId="fbfb720f-d6f2-45c4-ada2-1b4093edab50" providerId="ADAL" clId="{9C73451E-F6C5-43DE-AAF0-717C5ADD8A50}" dt="2024-09-11T11:52:23.427" v="386" actId="931"/>
          <ac:spMkLst>
            <pc:docMk/>
            <pc:sldMk cId="817747543" sldId="259"/>
            <ac:spMk id="22" creationId="{3DAE7E0E-A21C-9528-630A-7725E1BB1E76}"/>
          </ac:spMkLst>
        </pc:spChg>
        <pc:picChg chg="add del mod">
          <ac:chgData name="Annette Andresen" userId="fbfb720f-d6f2-45c4-ada2-1b4093edab50" providerId="ADAL" clId="{9C73451E-F6C5-43DE-AAF0-717C5ADD8A50}" dt="2024-09-11T11:50:10.381" v="379" actId="478"/>
          <ac:picMkLst>
            <pc:docMk/>
            <pc:sldMk cId="817747543" sldId="259"/>
            <ac:picMk id="3" creationId="{451F0EC4-4012-1BCE-3923-EEFA3ECBFF2B}"/>
          </ac:picMkLst>
        </pc:picChg>
        <pc:picChg chg="add del mod">
          <ac:chgData name="Annette Andresen" userId="fbfb720f-d6f2-45c4-ada2-1b4093edab50" providerId="ADAL" clId="{9C73451E-F6C5-43DE-AAF0-717C5ADD8A50}" dt="2024-09-11T11:50:09.714" v="378" actId="478"/>
          <ac:picMkLst>
            <pc:docMk/>
            <pc:sldMk cId="817747543" sldId="259"/>
            <ac:picMk id="8" creationId="{FC4CB9BC-8468-994A-199A-921723FBA0EA}"/>
          </ac:picMkLst>
        </pc:picChg>
        <pc:picChg chg="add del mod">
          <ac:chgData name="Annette Andresen" userId="fbfb720f-d6f2-45c4-ada2-1b4093edab50" providerId="ADAL" clId="{9C73451E-F6C5-43DE-AAF0-717C5ADD8A50}" dt="2024-09-11T11:50:57.708" v="381" actId="478"/>
          <ac:picMkLst>
            <pc:docMk/>
            <pc:sldMk cId="817747543" sldId="259"/>
            <ac:picMk id="12" creationId="{951320C6-286B-3579-EFC7-9D8B41E34058}"/>
          </ac:picMkLst>
        </pc:picChg>
        <pc:picChg chg="add del mod">
          <ac:chgData name="Annette Andresen" userId="fbfb720f-d6f2-45c4-ada2-1b4093edab50" providerId="ADAL" clId="{9C73451E-F6C5-43DE-AAF0-717C5ADD8A50}" dt="2024-09-11T11:51:33.196" v="383" actId="478"/>
          <ac:picMkLst>
            <pc:docMk/>
            <pc:sldMk cId="817747543" sldId="259"/>
            <ac:picMk id="16" creationId="{4109207B-79F8-4042-3D50-DEBFFB69E6E4}"/>
          </ac:picMkLst>
        </pc:picChg>
        <pc:picChg chg="add del mod">
          <ac:chgData name="Annette Andresen" userId="fbfb720f-d6f2-45c4-ada2-1b4093edab50" providerId="ADAL" clId="{9C73451E-F6C5-43DE-AAF0-717C5ADD8A50}" dt="2024-09-11T11:52:00.445" v="385" actId="478"/>
          <ac:picMkLst>
            <pc:docMk/>
            <pc:sldMk cId="817747543" sldId="259"/>
            <ac:picMk id="20" creationId="{C806CDB2-7B56-402B-29F8-E4A4B8CAB26E}"/>
          </ac:picMkLst>
        </pc:picChg>
        <pc:picChg chg="add mod">
          <ac:chgData name="Annette Andresen" userId="fbfb720f-d6f2-45c4-ada2-1b4093edab50" providerId="ADAL" clId="{9C73451E-F6C5-43DE-AAF0-717C5ADD8A50}" dt="2024-09-11T11:52:32.762" v="389" actId="26606"/>
          <ac:picMkLst>
            <pc:docMk/>
            <pc:sldMk cId="817747543" sldId="259"/>
            <ac:picMk id="24" creationId="{7C527C76-4166-3B0B-74A4-421C40227842}"/>
          </ac:picMkLst>
        </pc:picChg>
      </pc:sldChg>
      <pc:sldChg chg="modSp mod">
        <pc:chgData name="Annette Andresen" userId="fbfb720f-d6f2-45c4-ada2-1b4093edab50" providerId="ADAL" clId="{9C73451E-F6C5-43DE-AAF0-717C5ADD8A50}" dt="2024-09-11T11:54:09.277" v="464" actId="6549"/>
        <pc:sldMkLst>
          <pc:docMk/>
          <pc:sldMk cId="1474154833" sldId="263"/>
        </pc:sldMkLst>
        <pc:spChg chg="mod">
          <ac:chgData name="Annette Andresen" userId="fbfb720f-d6f2-45c4-ada2-1b4093edab50" providerId="ADAL" clId="{9C73451E-F6C5-43DE-AAF0-717C5ADD8A50}" dt="2024-09-11T11:54:09.277" v="464" actId="6549"/>
          <ac:spMkLst>
            <pc:docMk/>
            <pc:sldMk cId="1474154833" sldId="263"/>
            <ac:spMk id="5" creationId="{CE802BB1-F9C9-58D4-DB58-C74050B34B94}"/>
          </ac:spMkLst>
        </pc:spChg>
      </pc:sldChg>
      <pc:sldChg chg="modSp mod modShow">
        <pc:chgData name="Annette Andresen" userId="fbfb720f-d6f2-45c4-ada2-1b4093edab50" providerId="ADAL" clId="{9C73451E-F6C5-43DE-AAF0-717C5ADD8A50}" dt="2024-09-11T11:54:44.133" v="475" actId="729"/>
        <pc:sldMkLst>
          <pc:docMk/>
          <pc:sldMk cId="526117444" sldId="264"/>
        </pc:sldMkLst>
        <pc:spChg chg="mod">
          <ac:chgData name="Annette Andresen" userId="fbfb720f-d6f2-45c4-ada2-1b4093edab50" providerId="ADAL" clId="{9C73451E-F6C5-43DE-AAF0-717C5ADD8A50}" dt="2024-09-11T11:54:20.876" v="473" actId="20577"/>
          <ac:spMkLst>
            <pc:docMk/>
            <pc:sldMk cId="526117444" sldId="264"/>
            <ac:spMk id="3" creationId="{A169A0D3-5164-2EEF-F98C-D89EFEEA6E4E}"/>
          </ac:spMkLst>
        </pc:spChg>
      </pc:sldChg>
      <pc:sldChg chg="addSp modSp add mod modClrScheme chgLayout">
        <pc:chgData name="Annette Andresen" userId="fbfb720f-d6f2-45c4-ada2-1b4093edab50" providerId="ADAL" clId="{9C73451E-F6C5-43DE-AAF0-717C5ADD8A50}" dt="2024-09-11T11:41:54.874" v="370" actId="20577"/>
        <pc:sldMkLst>
          <pc:docMk/>
          <pc:sldMk cId="1373725826" sldId="265"/>
        </pc:sldMkLst>
        <pc:spChg chg="mod">
          <ac:chgData name="Annette Andresen" userId="fbfb720f-d6f2-45c4-ada2-1b4093edab50" providerId="ADAL" clId="{9C73451E-F6C5-43DE-AAF0-717C5ADD8A50}" dt="2024-09-11T11:41:02.716" v="322" actId="26606"/>
          <ac:spMkLst>
            <pc:docMk/>
            <pc:sldMk cId="1373725826" sldId="265"/>
            <ac:spMk id="2" creationId="{3CDA7C7A-3EE3-12CD-3FA4-6F3534AB8E20}"/>
          </ac:spMkLst>
        </pc:spChg>
        <pc:spChg chg="mod">
          <ac:chgData name="Annette Andresen" userId="fbfb720f-d6f2-45c4-ada2-1b4093edab50" providerId="ADAL" clId="{9C73451E-F6C5-43DE-AAF0-717C5ADD8A50}" dt="2024-09-11T11:41:54.874" v="370" actId="20577"/>
          <ac:spMkLst>
            <pc:docMk/>
            <pc:sldMk cId="1373725826" sldId="265"/>
            <ac:spMk id="3" creationId="{372BE9DB-6915-0385-BA82-9B409B6AE079}"/>
          </ac:spMkLst>
        </pc:spChg>
        <pc:picChg chg="add mod ord">
          <ac:chgData name="Annette Andresen" userId="fbfb720f-d6f2-45c4-ada2-1b4093edab50" providerId="ADAL" clId="{9C73451E-F6C5-43DE-AAF0-717C5ADD8A50}" dt="2024-09-11T11:41:02.716" v="322" actId="26606"/>
          <ac:picMkLst>
            <pc:docMk/>
            <pc:sldMk cId="1373725826" sldId="265"/>
            <ac:picMk id="5" creationId="{22191D85-894D-9758-488B-9AC2098E4F3E}"/>
          </ac:picMkLst>
        </pc:picChg>
      </pc:sldChg>
      <pc:sldChg chg="addSp modSp mod modClrScheme chgLayout">
        <pc:chgData name="Annette Andresen" userId="fbfb720f-d6f2-45c4-ada2-1b4093edab50" providerId="ADAL" clId="{9C73451E-F6C5-43DE-AAF0-717C5ADD8A50}" dt="2024-09-11T11:31:31.475" v="301" actId="20577"/>
        <pc:sldMkLst>
          <pc:docMk/>
          <pc:sldMk cId="1612189591" sldId="267"/>
        </pc:sldMkLst>
        <pc:spChg chg="mod">
          <ac:chgData name="Annette Andresen" userId="fbfb720f-d6f2-45c4-ada2-1b4093edab50" providerId="ADAL" clId="{9C73451E-F6C5-43DE-AAF0-717C5ADD8A50}" dt="2024-09-11T11:31:11.154" v="285" actId="20577"/>
          <ac:spMkLst>
            <pc:docMk/>
            <pc:sldMk cId="1612189591" sldId="267"/>
            <ac:spMk id="2" creationId="{1E7AE58D-FAAA-C975-EB51-63CBF44D4C32}"/>
          </ac:spMkLst>
        </pc:spChg>
        <pc:spChg chg="mod ord">
          <ac:chgData name="Annette Andresen" userId="fbfb720f-d6f2-45c4-ada2-1b4093edab50" providerId="ADAL" clId="{9C73451E-F6C5-43DE-AAF0-717C5ADD8A50}" dt="2024-09-11T11:31:31.475" v="301" actId="20577"/>
          <ac:spMkLst>
            <pc:docMk/>
            <pc:sldMk cId="1612189591" sldId="267"/>
            <ac:spMk id="3" creationId="{650030B5-50C1-0B6A-CACD-34E035DC50F7}"/>
          </ac:spMkLst>
        </pc:spChg>
        <pc:picChg chg="add mod">
          <ac:chgData name="Annette Andresen" userId="fbfb720f-d6f2-45c4-ada2-1b4093edab50" providerId="ADAL" clId="{9C73451E-F6C5-43DE-AAF0-717C5ADD8A50}" dt="2024-09-11T11:30:58.127" v="275" actId="26606"/>
          <ac:picMkLst>
            <pc:docMk/>
            <pc:sldMk cId="1612189591" sldId="267"/>
            <ac:picMk id="4" creationId="{96BCE067-8BF3-69FF-8034-F620B3C4895D}"/>
          </ac:picMkLst>
        </pc:picChg>
      </pc:sldChg>
      <pc:sldChg chg="del">
        <pc:chgData name="Annette Andresen" userId="fbfb720f-d6f2-45c4-ada2-1b4093edab50" providerId="ADAL" clId="{9C73451E-F6C5-43DE-AAF0-717C5ADD8A50}" dt="2024-09-11T11:41:58.572" v="371" actId="47"/>
        <pc:sldMkLst>
          <pc:docMk/>
          <pc:sldMk cId="4104832397" sldId="279"/>
        </pc:sldMkLst>
      </pc:sldChg>
      <pc:sldChg chg="addSp modSp mod modClrScheme chgLayout">
        <pc:chgData name="Annette Andresen" userId="fbfb720f-d6f2-45c4-ada2-1b4093edab50" providerId="ADAL" clId="{9C73451E-F6C5-43DE-AAF0-717C5ADD8A50}" dt="2024-09-11T11:23:24.323" v="255" actId="688"/>
        <pc:sldMkLst>
          <pc:docMk/>
          <pc:sldMk cId="246191720" sldId="281"/>
        </pc:sldMkLst>
        <pc:spChg chg="mod">
          <ac:chgData name="Annette Andresen" userId="fbfb720f-d6f2-45c4-ada2-1b4093edab50" providerId="ADAL" clId="{9C73451E-F6C5-43DE-AAF0-717C5ADD8A50}" dt="2024-09-11T11:21:33.761" v="195" actId="26606"/>
          <ac:spMkLst>
            <pc:docMk/>
            <pc:sldMk cId="246191720" sldId="281"/>
            <ac:spMk id="2" creationId="{D42ABC9C-096B-ED94-9E4E-5F2A4B8F8A92}"/>
          </ac:spMkLst>
        </pc:spChg>
        <pc:spChg chg="mod">
          <ac:chgData name="Annette Andresen" userId="fbfb720f-d6f2-45c4-ada2-1b4093edab50" providerId="ADAL" clId="{9C73451E-F6C5-43DE-AAF0-717C5ADD8A50}" dt="2024-09-11T11:21:33.761" v="195" actId="26606"/>
          <ac:spMkLst>
            <pc:docMk/>
            <pc:sldMk cId="246191720" sldId="281"/>
            <ac:spMk id="3" creationId="{AF37BBE6-F0FF-62A3-2B20-A4F8C790AB31}"/>
          </ac:spMkLst>
        </pc:spChg>
        <pc:spChg chg="add mod">
          <ac:chgData name="Annette Andresen" userId="fbfb720f-d6f2-45c4-ada2-1b4093edab50" providerId="ADAL" clId="{9C73451E-F6C5-43DE-AAF0-717C5ADD8A50}" dt="2024-09-11T11:23:24.323" v="255" actId="688"/>
          <ac:spMkLst>
            <pc:docMk/>
            <pc:sldMk cId="246191720" sldId="281"/>
            <ac:spMk id="6" creationId="{855D8C01-C579-40B8-0ABB-DE986AC9D235}"/>
          </ac:spMkLst>
        </pc:spChg>
        <pc:picChg chg="add mod ord">
          <ac:chgData name="Annette Andresen" userId="fbfb720f-d6f2-45c4-ada2-1b4093edab50" providerId="ADAL" clId="{9C73451E-F6C5-43DE-AAF0-717C5ADD8A50}" dt="2024-09-11T11:21:33.761" v="195" actId="26606"/>
          <ac:picMkLst>
            <pc:docMk/>
            <pc:sldMk cId="246191720" sldId="281"/>
            <ac:picMk id="5" creationId="{25263781-D825-0FFC-7AC7-BF206D9E36AB}"/>
          </ac:picMkLst>
        </pc:picChg>
      </pc:sldChg>
      <pc:sldChg chg="addSp modSp mod modClrScheme chgLayout">
        <pc:chgData name="Annette Andresen" userId="fbfb720f-d6f2-45c4-ada2-1b4093edab50" providerId="ADAL" clId="{9C73451E-F6C5-43DE-AAF0-717C5ADD8A50}" dt="2024-09-11T11:27:01.708" v="273" actId="20577"/>
        <pc:sldMkLst>
          <pc:docMk/>
          <pc:sldMk cId="1899873250" sldId="282"/>
        </pc:sldMkLst>
        <pc:spChg chg="mod">
          <ac:chgData name="Annette Andresen" userId="fbfb720f-d6f2-45c4-ada2-1b4093edab50" providerId="ADAL" clId="{9C73451E-F6C5-43DE-AAF0-717C5ADD8A50}" dt="2024-09-11T11:24:56.804" v="271" actId="26606"/>
          <ac:spMkLst>
            <pc:docMk/>
            <pc:sldMk cId="1899873250" sldId="282"/>
            <ac:spMk id="2" creationId="{18E814D4-2416-2C93-8E30-28886F9E99F1}"/>
          </ac:spMkLst>
        </pc:spChg>
        <pc:spChg chg="mod">
          <ac:chgData name="Annette Andresen" userId="fbfb720f-d6f2-45c4-ada2-1b4093edab50" providerId="ADAL" clId="{9C73451E-F6C5-43DE-AAF0-717C5ADD8A50}" dt="2024-09-11T11:27:01.708" v="273" actId="20577"/>
          <ac:spMkLst>
            <pc:docMk/>
            <pc:sldMk cId="1899873250" sldId="282"/>
            <ac:spMk id="3" creationId="{E5B1CF7D-2EDB-6E41-4573-9DF3124C0AFB}"/>
          </ac:spMkLst>
        </pc:spChg>
        <pc:picChg chg="add mod ord">
          <ac:chgData name="Annette Andresen" userId="fbfb720f-d6f2-45c4-ada2-1b4093edab50" providerId="ADAL" clId="{9C73451E-F6C5-43DE-AAF0-717C5ADD8A50}" dt="2024-09-11T11:24:56.804" v="271" actId="26606"/>
          <ac:picMkLst>
            <pc:docMk/>
            <pc:sldMk cId="1899873250" sldId="282"/>
            <ac:picMk id="4" creationId="{FD263A35-923E-F3FD-7F4A-1590E4F95E88}"/>
          </ac:picMkLst>
        </pc:picChg>
      </pc:sldChg>
      <pc:sldChg chg="addSp delSp modSp add mod">
        <pc:chgData name="Annette Andresen" userId="fbfb720f-d6f2-45c4-ada2-1b4093edab50" providerId="ADAL" clId="{9C73451E-F6C5-43DE-AAF0-717C5ADD8A50}" dt="2024-09-11T11:54:38.317" v="474"/>
        <pc:sldMkLst>
          <pc:docMk/>
          <pc:sldMk cId="2608146144" sldId="283"/>
        </pc:sldMkLst>
        <pc:spChg chg="add del">
          <ac:chgData name="Annette Andresen" userId="fbfb720f-d6f2-45c4-ada2-1b4093edab50" providerId="ADAL" clId="{9C73451E-F6C5-43DE-AAF0-717C5ADD8A50}" dt="2024-09-11T10:43:30.346" v="9" actId="478"/>
          <ac:spMkLst>
            <pc:docMk/>
            <pc:sldMk cId="2608146144" sldId="283"/>
            <ac:spMk id="2" creationId="{6D54D6D5-DCEF-3E16-E742-70C307DD1128}"/>
          </ac:spMkLst>
        </pc:spChg>
        <pc:spChg chg="mod">
          <ac:chgData name="Annette Andresen" userId="fbfb720f-d6f2-45c4-ada2-1b4093edab50" providerId="ADAL" clId="{9C73451E-F6C5-43DE-AAF0-717C5ADD8A50}" dt="2024-09-11T11:54:38.317" v="474"/>
          <ac:spMkLst>
            <pc:docMk/>
            <pc:sldMk cId="2608146144" sldId="283"/>
            <ac:spMk id="3" creationId="{A169A0D3-5164-2EEF-F98C-D89EFEEA6E4E}"/>
          </ac:spMkLst>
        </pc:spChg>
        <pc:spChg chg="add mod">
          <ac:chgData name="Annette Andresen" userId="fbfb720f-d6f2-45c4-ada2-1b4093edab50" providerId="ADAL" clId="{9C73451E-F6C5-43DE-AAF0-717C5ADD8A50}" dt="2024-09-11T11:24:27.851" v="269" actId="688"/>
          <ac:spMkLst>
            <pc:docMk/>
            <pc:sldMk cId="2608146144" sldId="283"/>
            <ac:spMk id="16" creationId="{36C28F29-B4F2-46A4-AE2A-BC7134A20447}"/>
          </ac:spMkLst>
        </pc:spChg>
        <pc:spChg chg="del">
          <ac:chgData name="Annette Andresen" userId="fbfb720f-d6f2-45c4-ada2-1b4093edab50" providerId="ADAL" clId="{9C73451E-F6C5-43DE-AAF0-717C5ADD8A50}" dt="2024-09-11T11:17:32.433" v="154" actId="478"/>
          <ac:spMkLst>
            <pc:docMk/>
            <pc:sldMk cId="2608146144" sldId="283"/>
            <ac:spMk id="18" creationId="{64C0E23E-2E1B-526D-4364-636D47C09237}"/>
          </ac:spMkLst>
        </pc:spChg>
        <pc:picChg chg="add mod">
          <ac:chgData name="Annette Andresen" userId="fbfb720f-d6f2-45c4-ada2-1b4093edab50" providerId="ADAL" clId="{9C73451E-F6C5-43DE-AAF0-717C5ADD8A50}" dt="2024-09-11T11:01:07.541" v="55" actId="1076"/>
          <ac:picMkLst>
            <pc:docMk/>
            <pc:sldMk cId="2608146144" sldId="283"/>
            <ac:picMk id="5" creationId="{E9E26DFF-AB08-DC3A-7E90-A4E6F3B865AF}"/>
          </ac:picMkLst>
        </pc:picChg>
        <pc:picChg chg="add del">
          <ac:chgData name="Annette Andresen" userId="fbfb720f-d6f2-45c4-ada2-1b4093edab50" providerId="ADAL" clId="{9C73451E-F6C5-43DE-AAF0-717C5ADD8A50}" dt="2024-09-11T11:06:57.376" v="58" actId="478"/>
          <ac:picMkLst>
            <pc:docMk/>
            <pc:sldMk cId="2608146144" sldId="283"/>
            <ac:picMk id="7" creationId="{6889F0CE-4DF6-F711-9D6B-41F3821F33C8}"/>
          </ac:picMkLst>
        </pc:picChg>
        <pc:picChg chg="add del mod modCrop">
          <ac:chgData name="Annette Andresen" userId="fbfb720f-d6f2-45c4-ada2-1b4093edab50" providerId="ADAL" clId="{9C73451E-F6C5-43DE-AAF0-717C5ADD8A50}" dt="2024-09-11T11:08:03.232" v="71" actId="478"/>
          <ac:picMkLst>
            <pc:docMk/>
            <pc:sldMk cId="2608146144" sldId="283"/>
            <ac:picMk id="11" creationId="{7652E9B6-6609-4BE8-9EB3-0A9D195B5069}"/>
          </ac:picMkLst>
        </pc:picChg>
        <pc:picChg chg="add mod ord">
          <ac:chgData name="Annette Andresen" userId="fbfb720f-d6f2-45c4-ada2-1b4093edab50" providerId="ADAL" clId="{9C73451E-F6C5-43DE-AAF0-717C5ADD8A50}" dt="2024-09-11T11:18:26.522" v="169" actId="1076"/>
          <ac:picMkLst>
            <pc:docMk/>
            <pc:sldMk cId="2608146144" sldId="283"/>
            <ac:picMk id="12" creationId="{536A4C6E-301A-3B02-908F-3DE4027EDAB7}"/>
          </ac:picMkLst>
        </pc:picChg>
        <pc:picChg chg="add mod modCrop">
          <ac:chgData name="Annette Andresen" userId="fbfb720f-d6f2-45c4-ada2-1b4093edab50" providerId="ADAL" clId="{9C73451E-F6C5-43DE-AAF0-717C5ADD8A50}" dt="2024-09-11T11:19:27.833" v="184" actId="1076"/>
          <ac:picMkLst>
            <pc:docMk/>
            <pc:sldMk cId="2608146144" sldId="283"/>
            <ac:picMk id="13" creationId="{AD44B00D-A1D3-6C3A-63BD-F31BF5A39F80}"/>
          </ac:picMkLst>
        </pc:picChg>
        <pc:picChg chg="add mod">
          <ac:chgData name="Annette Andresen" userId="fbfb720f-d6f2-45c4-ada2-1b4093edab50" providerId="ADAL" clId="{9C73451E-F6C5-43DE-AAF0-717C5ADD8A50}" dt="2024-09-11T11:23:35.879" v="256"/>
          <ac:picMkLst>
            <pc:docMk/>
            <pc:sldMk cId="2608146144" sldId="283"/>
            <ac:picMk id="14" creationId="{61EE0DCD-439B-F42E-BFDA-A363143546E8}"/>
          </ac:picMkLst>
        </pc:picChg>
        <pc:picChg chg="add del mod">
          <ac:chgData name="Annette Andresen" userId="fbfb720f-d6f2-45c4-ada2-1b4093edab50" providerId="ADAL" clId="{9C73451E-F6C5-43DE-AAF0-717C5ADD8A50}" dt="2024-09-11T11:23:43.479" v="258" actId="21"/>
          <ac:picMkLst>
            <pc:docMk/>
            <pc:sldMk cId="2608146144" sldId="283"/>
            <ac:picMk id="15" creationId="{0F347657-37D2-8B20-2C82-F0FE1E193E81}"/>
          </ac:picMkLst>
        </pc:picChg>
        <pc:picChg chg="mod">
          <ac:chgData name="Annette Andresen" userId="fbfb720f-d6f2-45c4-ada2-1b4093edab50" providerId="ADAL" clId="{9C73451E-F6C5-43DE-AAF0-717C5ADD8A50}" dt="2024-09-11T10:59:54.076" v="45" actId="1076"/>
          <ac:picMkLst>
            <pc:docMk/>
            <pc:sldMk cId="2608146144" sldId="283"/>
            <ac:picMk id="20" creationId="{0ABE87F5-1775-C7F3-4F2B-AECEF7910257}"/>
          </ac:picMkLst>
        </pc:picChg>
        <pc:picChg chg="del mod">
          <ac:chgData name="Annette Andresen" userId="fbfb720f-d6f2-45c4-ada2-1b4093edab50" providerId="ADAL" clId="{9C73451E-F6C5-43DE-AAF0-717C5ADD8A50}" dt="2024-09-11T10:49:16.460" v="17" actId="478"/>
          <ac:picMkLst>
            <pc:docMk/>
            <pc:sldMk cId="2608146144" sldId="283"/>
            <ac:picMk id="21" creationId="{7C64BFAC-CD56-FBAA-3C18-AD97F76D8E22}"/>
          </ac:picMkLst>
        </pc:picChg>
        <pc:picChg chg="mod">
          <ac:chgData name="Annette Andresen" userId="fbfb720f-d6f2-45c4-ada2-1b4093edab50" providerId="ADAL" clId="{9C73451E-F6C5-43DE-AAF0-717C5ADD8A50}" dt="2024-09-11T11:13:31.109" v="147" actId="1076"/>
          <ac:picMkLst>
            <pc:docMk/>
            <pc:sldMk cId="2608146144" sldId="283"/>
            <ac:picMk id="24" creationId="{3C8E2DDC-0252-E71C-CB65-47395DD08D1B}"/>
          </ac:picMkLst>
        </pc:picChg>
        <pc:picChg chg="mod ord">
          <ac:chgData name="Annette Andresen" userId="fbfb720f-d6f2-45c4-ada2-1b4093edab50" providerId="ADAL" clId="{9C73451E-F6C5-43DE-AAF0-717C5ADD8A50}" dt="2024-09-11T11:18:30.290" v="170" actId="1076"/>
          <ac:picMkLst>
            <pc:docMk/>
            <pc:sldMk cId="2608146144" sldId="283"/>
            <ac:picMk id="25" creationId="{50DD29A9-FE5B-DA1B-8777-90F413A71860}"/>
          </ac:picMkLst>
        </pc:picChg>
        <pc:picChg chg="add mod">
          <ac:chgData name="Annette Andresen" userId="fbfb720f-d6f2-45c4-ada2-1b4093edab50" providerId="ADAL" clId="{9C73451E-F6C5-43DE-AAF0-717C5ADD8A50}" dt="2024-09-11T11:24:14.750" v="266" actId="1076"/>
          <ac:picMkLst>
            <pc:docMk/>
            <pc:sldMk cId="2608146144" sldId="283"/>
            <ac:picMk id="1026" creationId="{C67DEAF7-4BDE-E566-0B98-D558B9884F96}"/>
          </ac:picMkLst>
        </pc:picChg>
        <pc:picChg chg="add">
          <ac:chgData name="Annette Andresen" userId="fbfb720f-d6f2-45c4-ada2-1b4093edab50" providerId="ADAL" clId="{9C73451E-F6C5-43DE-AAF0-717C5ADD8A50}" dt="2024-09-11T10:54:05.903" v="32"/>
          <ac:picMkLst>
            <pc:docMk/>
            <pc:sldMk cId="2608146144" sldId="283"/>
            <ac:picMk id="1028" creationId="{B4C4E4C8-B5DC-304B-6182-90A48E703E28}"/>
          </ac:picMkLst>
        </pc:picChg>
        <pc:picChg chg="add mod">
          <ac:chgData name="Annette Andresen" userId="fbfb720f-d6f2-45c4-ada2-1b4093edab50" providerId="ADAL" clId="{9C73451E-F6C5-43DE-AAF0-717C5ADD8A50}" dt="2024-09-11T11:19:15.737" v="183" actId="1076"/>
          <ac:picMkLst>
            <pc:docMk/>
            <pc:sldMk cId="2608146144" sldId="283"/>
            <ac:picMk id="1030" creationId="{B5031BEA-FB31-9003-B5BA-8D30C55F6595}"/>
          </ac:picMkLst>
        </pc:picChg>
      </pc:sldChg>
      <pc:sldChg chg="addSp delSp modSp add del mod">
        <pc:chgData name="Annette Andresen" userId="fbfb720f-d6f2-45c4-ada2-1b4093edab50" providerId="ADAL" clId="{9C73451E-F6C5-43DE-AAF0-717C5ADD8A50}" dt="2024-09-11T12:06:51.164" v="498" actId="47"/>
        <pc:sldMkLst>
          <pc:docMk/>
          <pc:sldMk cId="1319017844" sldId="284"/>
        </pc:sldMkLst>
        <pc:spChg chg="del mod">
          <ac:chgData name="Annette Andresen" userId="fbfb720f-d6f2-45c4-ada2-1b4093edab50" providerId="ADAL" clId="{9C73451E-F6C5-43DE-AAF0-717C5ADD8A50}" dt="2024-09-11T12:05:09.784" v="479" actId="478"/>
          <ac:spMkLst>
            <pc:docMk/>
            <pc:sldMk cId="1319017844" sldId="284"/>
            <ac:spMk id="6" creationId="{855D8C01-C579-40B8-0ABB-DE986AC9D235}"/>
          </ac:spMkLst>
        </pc:spChg>
        <pc:picChg chg="del">
          <ac:chgData name="Annette Andresen" userId="fbfb720f-d6f2-45c4-ada2-1b4093edab50" providerId="ADAL" clId="{9C73451E-F6C5-43DE-AAF0-717C5ADD8A50}" dt="2024-09-11T12:05:08.023" v="477" actId="478"/>
          <ac:picMkLst>
            <pc:docMk/>
            <pc:sldMk cId="1319017844" sldId="284"/>
            <ac:picMk id="5" creationId="{25263781-D825-0FFC-7AC7-BF206D9E36AB}"/>
          </ac:picMkLst>
        </pc:picChg>
        <pc:picChg chg="add del mod">
          <ac:chgData name="Annette Andresen" userId="fbfb720f-d6f2-45c4-ada2-1b4093edab50" providerId="ADAL" clId="{9C73451E-F6C5-43DE-AAF0-717C5ADD8A50}" dt="2024-09-11T12:06:36.585" v="494" actId="478"/>
          <ac:picMkLst>
            <pc:docMk/>
            <pc:sldMk cId="1319017844" sldId="284"/>
            <ac:picMk id="7" creationId="{680D5CE3-593B-5A5A-0DA0-2F44CD9C4862}"/>
          </ac:picMkLst>
        </pc:picChg>
        <pc:picChg chg="add del mod">
          <ac:chgData name="Annette Andresen" userId="fbfb720f-d6f2-45c4-ada2-1b4093edab50" providerId="ADAL" clId="{9C73451E-F6C5-43DE-AAF0-717C5ADD8A50}" dt="2024-09-11T12:06:49.445" v="497" actId="478"/>
          <ac:picMkLst>
            <pc:docMk/>
            <pc:sldMk cId="1319017844" sldId="284"/>
            <ac:picMk id="9" creationId="{09DA4C7B-A44D-0C19-A074-9E346F000C82}"/>
          </ac:picMkLst>
        </pc:picChg>
      </pc:sldChg>
      <pc:sldChg chg="addSp delSp modSp new del mod">
        <pc:chgData name="Annette Andresen" userId="fbfb720f-d6f2-45c4-ada2-1b4093edab50" providerId="ADAL" clId="{9C73451E-F6C5-43DE-AAF0-717C5ADD8A50}" dt="2024-09-11T11:42:29.924" v="374" actId="47"/>
        <pc:sldMkLst>
          <pc:docMk/>
          <pc:sldMk cId="3400109489" sldId="284"/>
        </pc:sldMkLst>
        <pc:spChg chg="del">
          <ac:chgData name="Annette Andresen" userId="fbfb720f-d6f2-45c4-ada2-1b4093edab50" providerId="ADAL" clId="{9C73451E-F6C5-43DE-AAF0-717C5ADD8A50}" dt="2024-09-11T11:42:19.334" v="373" actId="3680"/>
          <ac:spMkLst>
            <pc:docMk/>
            <pc:sldMk cId="3400109489" sldId="284"/>
            <ac:spMk id="3" creationId="{3BC1EE29-75CE-4513-334A-A805E4197B3B}"/>
          </ac:spMkLst>
        </pc:spChg>
        <pc:graphicFrameChg chg="add mod ord modGraphic">
          <ac:chgData name="Annette Andresen" userId="fbfb720f-d6f2-45c4-ada2-1b4093edab50" providerId="ADAL" clId="{9C73451E-F6C5-43DE-AAF0-717C5ADD8A50}" dt="2024-09-11T11:42:19.334" v="373" actId="3680"/>
          <ac:graphicFrameMkLst>
            <pc:docMk/>
            <pc:sldMk cId="3400109489" sldId="284"/>
            <ac:graphicFrameMk id="4" creationId="{DD11C34F-FDEC-C8D6-0B08-53A5700A825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04.11.2024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loudsecurityalliance.org/blog/2019/08/09/a-technical-analysis-of-the-capital-one-cloud-misconfiguration-breach"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dition.cnn.com/2019/07/29/business/capital-one-data-breach/index.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 Technical Analysis of the Capital One Cloud Misconfiguration | CSA</a:t>
            </a:r>
            <a:endParaRPr lang="en-US" dirty="0"/>
          </a:p>
          <a:p>
            <a:endParaRPr lang="en-US" dirty="0"/>
          </a:p>
          <a:p>
            <a:r>
              <a:rPr lang="en-US" dirty="0">
                <a:hlinkClick r:id="rId4"/>
              </a:rPr>
              <a:t>Capital One data breach: A hacker gained access to 100 million credit card applications and accounts | CNN Business</a:t>
            </a:r>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8269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17</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18</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Husk vurdering av konsekvenser for andre systemer og produksjon.</a:t>
            </a:r>
          </a:p>
        </p:txBody>
      </p:sp>
      <p:sp>
        <p:nvSpPr>
          <p:cNvPr id="4" name="Slide Number Placeholder 3"/>
          <p:cNvSpPr>
            <a:spLocks noGrp="1"/>
          </p:cNvSpPr>
          <p:nvPr>
            <p:ph type="sldNum" sz="quarter" idx="5"/>
          </p:nvPr>
        </p:nvSpPr>
        <p:spPr/>
        <p:txBody>
          <a:bodyPr/>
          <a:lstStyle/>
          <a:p>
            <a:fld id="{39302B08-3850-4371-A4E7-55B8A8D19444}" type="slidenum">
              <a:rPr lang="nb-NO" smtClean="0"/>
              <a:t>23</a:t>
            </a:fld>
            <a:endParaRPr lang="nb-NO"/>
          </a:p>
        </p:txBody>
      </p:sp>
    </p:spTree>
    <p:extLst>
      <p:ext uri="{BB962C8B-B14F-4D97-AF65-F5344CB8AC3E}">
        <p14:creationId xmlns:p14="http://schemas.microsoft.com/office/powerpoint/2010/main" val="3635954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9302B08-3850-4371-A4E7-55B8A8D19444}" type="slidenum">
              <a:rPr lang="nb-NO" smtClean="0"/>
              <a:t>24</a:t>
            </a:fld>
            <a:endParaRPr lang="nb-NO"/>
          </a:p>
        </p:txBody>
      </p:sp>
    </p:spTree>
    <p:extLst>
      <p:ext uri="{BB962C8B-B14F-4D97-AF65-F5344CB8AC3E}">
        <p14:creationId xmlns:p14="http://schemas.microsoft.com/office/powerpoint/2010/main" val="20686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Hvordan kunne dette angrepet vært forhindret?</a:t>
            </a:r>
          </a:p>
          <a:p>
            <a:r>
              <a:rPr lang="nb-NO" dirty="0"/>
              <a:t>Diskuter mulige forebyggende tiltak som bedre autentisering, strengere tilgangskontroll, og regelmessige sikkerhetsrevisjoner hos leverandøren.</a:t>
            </a:r>
          </a:p>
          <a:p>
            <a:r>
              <a:rPr lang="nb-NO" dirty="0"/>
              <a:t>Hvilke sikkerhetstiltak kan implementeres for å beskytte mot slike angrep?</a:t>
            </a:r>
          </a:p>
          <a:p>
            <a:r>
              <a:rPr lang="nb-NO" dirty="0"/>
              <a:t>Utforsk tiltak som multifaktorautentisering, overvåking av nettverkstrafikk, og bruk av sikkerhetsprotokoller.</a:t>
            </a:r>
          </a:p>
          <a:p>
            <a:r>
              <a:rPr lang="nb-NO" dirty="0"/>
              <a:t>Hvordan bør samhandlingen med leverandøren foregå når et innbrudd oppdages?</a:t>
            </a:r>
          </a:p>
          <a:p>
            <a:r>
              <a:rPr lang="nb-NO" dirty="0"/>
              <a:t>Diskuter prosedyrer for kommunikasjon, samarbeid om å identifisere og fjerne trusler, og tiltak for å forhindre fremtidige angrep.</a:t>
            </a:r>
          </a:p>
          <a:p>
            <a:r>
              <a:rPr lang="nb-NO" dirty="0"/>
              <a:t>Hva er de langsiktige konsekvensene av slike angrep på tilliten til leverandører og sanntidsdata?</a:t>
            </a:r>
          </a:p>
          <a:p>
            <a:r>
              <a:rPr lang="nb-NO" dirty="0"/>
              <a:t>Diskuter hvordan slike hendelser kan påvirke tilliten til leverandører og sanntidsdata, og hvilke tiltak som kan gjenopprette denne tilliten.</a:t>
            </a:r>
          </a:p>
          <a:p>
            <a:r>
              <a:rPr lang="nb-NO" dirty="0"/>
              <a:t>Hvordan bør kraftverket reagere på slike hendelser i fremtiden?</a:t>
            </a:r>
          </a:p>
          <a:p>
            <a:r>
              <a:rPr lang="nb-NO" dirty="0"/>
              <a:t>Vurder beredskapsplaner, opplæring av ansatte, og etablering av en responsprotokoll for å håndtere lignende situasjoner.</a:t>
            </a:r>
          </a:p>
          <a:p>
            <a:r>
              <a:rPr lang="nb-NO" dirty="0"/>
              <a:t>Hva er de økonomiske og operasjonelle konsekvensene av slike angrep?</a:t>
            </a:r>
          </a:p>
          <a:p>
            <a:r>
              <a:rPr lang="nb-NO" dirty="0"/>
              <a:t>Analyser de økonomiske tapene og operasjonelle utfordringene som følge av manipulerte data og nødvendige utbedringer.</a:t>
            </a:r>
          </a:p>
          <a:p>
            <a:endParaRPr lang="en-GB" dirty="0"/>
          </a:p>
        </p:txBody>
      </p:sp>
      <p:sp>
        <p:nvSpPr>
          <p:cNvPr id="4" name="Slide Number Placeholder 3"/>
          <p:cNvSpPr>
            <a:spLocks noGrp="1"/>
          </p:cNvSpPr>
          <p:nvPr>
            <p:ph type="sldNum" sz="quarter" idx="5"/>
          </p:nvPr>
        </p:nvSpPr>
        <p:spPr/>
        <p:txBody>
          <a:bodyPr/>
          <a:lstStyle/>
          <a:p>
            <a:fld id="{39302B08-3850-4371-A4E7-55B8A8D19444}" type="slidenum">
              <a:rPr lang="nb-NO" smtClean="0"/>
              <a:t>39</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 er </a:t>
            </a:r>
            <a:r>
              <a:rPr lang="nb-NO" dirty="0" err="1"/>
              <a:t>often</a:t>
            </a:r>
            <a:r>
              <a:rPr lang="nb-NO" dirty="0"/>
              <a:t> utfordrende å vite alvorlighetsgraden av et angrep, særlig når det ikke er noen åpenbare konsekvenser.</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10</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61988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0" i="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715576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6.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04/11/2024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04/11/2024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04/11/2024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04/11/2024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04/11/2024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04/11/2024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04/11/2024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04/11/2024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04/11/2024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04/11/2024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04/11/2024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12</a:t>
            </a:r>
            <a:br>
              <a:rPr lang="nb-NO" sz="7200" dirty="0"/>
            </a:br>
            <a:r>
              <a:rPr lang="nb-NO" sz="4400" b="0" i="1" dirty="0"/>
              <a:t>Feilkonfigurert brannmur</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30.000 innloggingsforsøk</a:t>
            </a:r>
            <a:endParaRPr lang="en-GB" sz="4000" dirty="0"/>
          </a:p>
        </p:txBody>
      </p:sp>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normAutofit/>
          </a:bodyPr>
          <a:lstStyle/>
          <a:p>
            <a:pPr marL="0" indent="0">
              <a:buNone/>
            </a:pPr>
            <a:r>
              <a:rPr lang="nb-NO" sz="3200" dirty="0"/>
              <a:t>RDP eksponert mot internett ser typisk mer enn 30.000 innloggingsforsøk de første 24 timene systemet er eksponert</a:t>
            </a:r>
          </a:p>
        </p:txBody>
      </p:sp>
      <p:pic>
        <p:nvPicPr>
          <p:cNvPr id="1026" name="Picture 2">
            <a:extLst>
              <a:ext uri="{FF2B5EF4-FFF2-40B4-BE49-F238E27FC236}">
                <a16:creationId xmlns:a16="http://schemas.microsoft.com/office/drawing/2014/main" id="{FB6729DD-3C77-9AC4-C379-591B4F14D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91" y="2386515"/>
            <a:ext cx="5658939" cy="40839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DABDA8-3F05-FE69-427B-B02335D0A825}"/>
              </a:ext>
            </a:extLst>
          </p:cNvPr>
          <p:cNvSpPr txBox="1"/>
          <p:nvPr/>
        </p:nvSpPr>
        <p:spPr>
          <a:xfrm>
            <a:off x="942330" y="6470480"/>
            <a:ext cx="5017271" cy="276999"/>
          </a:xfrm>
          <a:prstGeom prst="rect">
            <a:avLst/>
          </a:prstGeom>
          <a:noFill/>
        </p:spPr>
        <p:txBody>
          <a:bodyPr wrap="none" rtlCol="0">
            <a:spAutoFit/>
          </a:bodyPr>
          <a:lstStyle/>
          <a:p>
            <a:r>
              <a:rPr lang="nb-NO" sz="1200" dirty="0"/>
              <a:t>Data fra Windows 2019-server eksponert i 24 timer fra Microsoft </a:t>
            </a:r>
            <a:r>
              <a:rPr lang="nb-NO" sz="1200" dirty="0" err="1"/>
              <a:t>Azure</a:t>
            </a:r>
            <a:r>
              <a:rPr lang="nb-NO" sz="1200" dirty="0"/>
              <a:t>.</a:t>
            </a:r>
          </a:p>
        </p:txBody>
      </p:sp>
    </p:spTree>
    <p:extLst>
      <p:ext uri="{BB962C8B-B14F-4D97-AF65-F5344CB8AC3E}">
        <p14:creationId xmlns:p14="http://schemas.microsoft.com/office/powerpoint/2010/main" val="91864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a:xfrm>
            <a:off x="989264" y="449164"/>
            <a:ext cx="9940674" cy="923330"/>
          </a:xfrm>
        </p:spPr>
        <p:txBody>
          <a:bodyPr/>
          <a:lstStyle/>
          <a:p>
            <a:r>
              <a:rPr lang="nb-NO" sz="4000" dirty="0"/>
              <a:t>Capital One: feilkonfigurert brannmur i angrepskjeden</a:t>
            </a:r>
            <a:endParaRPr lang="en-GB" sz="4000" dirty="0"/>
          </a:p>
        </p:txBody>
      </p:sp>
      <p:pic>
        <p:nvPicPr>
          <p:cNvPr id="4" name="Picture 3">
            <a:extLst>
              <a:ext uri="{FF2B5EF4-FFF2-40B4-BE49-F238E27FC236}">
                <a16:creationId xmlns:a16="http://schemas.microsoft.com/office/drawing/2014/main" id="{5170EE4B-9846-CECB-1209-9E2D3A575BA5}"/>
              </a:ext>
            </a:extLst>
          </p:cNvPr>
          <p:cNvPicPr>
            <a:picLocks noChangeAspect="1"/>
          </p:cNvPicPr>
          <p:nvPr/>
        </p:nvPicPr>
        <p:blipFill>
          <a:blip r:embed="rId3"/>
          <a:stretch>
            <a:fillRect/>
          </a:stretch>
        </p:blipFill>
        <p:spPr>
          <a:xfrm>
            <a:off x="989264" y="1780979"/>
            <a:ext cx="7240010" cy="4344006"/>
          </a:xfrm>
          <a:prstGeom prst="rect">
            <a:avLst/>
          </a:prstGeom>
        </p:spPr>
      </p:pic>
      <p:sp>
        <p:nvSpPr>
          <p:cNvPr id="5" name="TextBox 4">
            <a:extLst>
              <a:ext uri="{FF2B5EF4-FFF2-40B4-BE49-F238E27FC236}">
                <a16:creationId xmlns:a16="http://schemas.microsoft.com/office/drawing/2014/main" id="{88D7031C-03A1-1E0A-E759-27B732628C18}"/>
              </a:ext>
            </a:extLst>
          </p:cNvPr>
          <p:cNvSpPr txBox="1"/>
          <p:nvPr/>
        </p:nvSpPr>
        <p:spPr>
          <a:xfrm>
            <a:off x="8568647" y="1993187"/>
            <a:ext cx="3020602" cy="2031325"/>
          </a:xfrm>
          <a:prstGeom prst="rect">
            <a:avLst/>
          </a:prstGeom>
          <a:noFill/>
        </p:spPr>
        <p:txBody>
          <a:bodyPr wrap="square" rtlCol="0">
            <a:spAutoFit/>
          </a:bodyPr>
          <a:lstStyle/>
          <a:p>
            <a:pPr algn="l">
              <a:buFont typeface="Arial" panose="020B0604020202020204" pitchFamily="34" charset="0"/>
              <a:buChar char="•"/>
            </a:pPr>
            <a:r>
              <a:rPr lang="en-US" b="0" i="0" dirty="0">
                <a:solidFill>
                  <a:srgbClr val="111A23"/>
                </a:solidFill>
                <a:effectLst/>
                <a:latin typeface="azo-sans-web"/>
              </a:rPr>
              <a:t>Misconfigured firewall</a:t>
            </a:r>
          </a:p>
          <a:p>
            <a:pPr algn="l">
              <a:buFont typeface="Arial" panose="020B0604020202020204" pitchFamily="34" charset="0"/>
              <a:buChar char="•"/>
            </a:pPr>
            <a:r>
              <a:rPr lang="en-US" b="0" i="0" dirty="0">
                <a:solidFill>
                  <a:srgbClr val="111A23"/>
                </a:solidFill>
                <a:effectLst/>
                <a:latin typeface="azo-sans-web"/>
              </a:rPr>
              <a:t>Gaining access to an EC2 instance</a:t>
            </a:r>
          </a:p>
          <a:p>
            <a:pPr algn="l">
              <a:buFont typeface="Arial" panose="020B0604020202020204" pitchFamily="34" charset="0"/>
              <a:buChar char="•"/>
            </a:pPr>
            <a:r>
              <a:rPr lang="en-US" b="0" i="0" dirty="0">
                <a:solidFill>
                  <a:srgbClr val="111A23"/>
                </a:solidFill>
                <a:effectLst/>
                <a:latin typeface="azo-sans-web"/>
              </a:rPr>
              <a:t>Getting IAM role access to S3</a:t>
            </a:r>
          </a:p>
          <a:p>
            <a:pPr algn="l">
              <a:buFont typeface="Arial" panose="020B0604020202020204" pitchFamily="34" charset="0"/>
              <a:buChar char="•"/>
            </a:pPr>
            <a:r>
              <a:rPr lang="en-US" b="0" i="0" dirty="0">
                <a:solidFill>
                  <a:srgbClr val="111A23"/>
                </a:solidFill>
                <a:effectLst/>
                <a:latin typeface="azo-sans-web"/>
              </a:rPr>
              <a:t>S3 bucket discovery and duplication.</a:t>
            </a:r>
          </a:p>
          <a:p>
            <a:endParaRPr lang="nb-NO" dirty="0"/>
          </a:p>
        </p:txBody>
      </p:sp>
    </p:spTree>
    <p:extLst>
      <p:ext uri="{BB962C8B-B14F-4D97-AF65-F5344CB8AC3E}">
        <p14:creationId xmlns:p14="http://schemas.microsoft.com/office/powerpoint/2010/main" val="2888182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a:t>Dette er en diskusjonsøvelse</a:t>
            </a:r>
          </a:p>
          <a:p>
            <a:r>
              <a:rPr lang="nb-NO"/>
              <a:t>Dere blir presentert for en situasjonsbeskrivelse og problemstillinger som må diskuteres</a:t>
            </a:r>
          </a:p>
          <a:p>
            <a:r>
              <a:rPr lang="nb-NO"/>
              <a:t>Hensikten er å vurdere informasjonen og ta effektive beslutninger ut fra planverk og situasjonsforståelse</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diskusjonsøvelse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marL="542925" indent="-361950">
              <a:buFont typeface="Arial" panose="020B0604020202020204" pitchFamily="34" charset="0"/>
              <a:buChar char="•"/>
            </a:pPr>
            <a:r>
              <a:rPr lang="nb-NO" sz="3600" dirty="0"/>
              <a:t>Øvingsleder presenterer en situasjon</a:t>
            </a:r>
          </a:p>
          <a:p>
            <a:pPr marL="542925" indent="-361950">
              <a:buFont typeface="Arial" panose="020B0604020202020204" pitchFamily="34" charset="0"/>
              <a:buChar char="•"/>
            </a:pPr>
            <a:r>
              <a:rPr lang="nb-NO" sz="3600" dirty="0"/>
              <a:t>Deltakerne diskuterer situasjonen</a:t>
            </a:r>
          </a:p>
          <a:p>
            <a:pPr marL="542925" indent="-361950">
              <a:buFont typeface="Arial" panose="020B0604020202020204" pitchFamily="34" charset="0"/>
              <a:buChar char="•"/>
            </a:pPr>
            <a:r>
              <a:rPr lang="nb-NO" sz="3600" dirty="0"/>
              <a:t>Observatør noterer underveis</a:t>
            </a:r>
          </a:p>
          <a:p>
            <a:pPr marL="542925" indent="-361950">
              <a:buFont typeface="Arial" panose="020B0604020202020204" pitchFamily="34" charset="0"/>
              <a:buChar char="•"/>
            </a:pPr>
            <a:r>
              <a:rPr lang="nb-NO" sz="3600" dirty="0"/>
              <a:t>Til slutt gjennomføres en vurdering opp mot øvingsmålene</a:t>
            </a:r>
          </a:p>
          <a:p>
            <a:endParaRPr lang="en-GB" sz="3200" dirty="0"/>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7653" y="2803687"/>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r>
              <a:rPr lang="nb-NO" sz="3200" dirty="0"/>
              <a:t>Som en del av sikkerhetsarbeidet har dere leid inn et konsulentselskap for å vurdere sikkerhetstilstanden i IKT-systemene. Konsulentene har avdekket at brannmuren tillater innkommende trafikk på port 3389 og port 22. </a:t>
            </a:r>
          </a:p>
          <a:p>
            <a:pPr marL="0" indent="0">
              <a:buNone/>
            </a:pPr>
            <a:br>
              <a:rPr lang="nb-NO" sz="3200" dirty="0"/>
            </a:br>
            <a:r>
              <a:rPr lang="nb-NO" sz="3200" dirty="0"/>
              <a:t>Dere må vurdere hvordan dette skal håndteres, og undersøke om feilkonfigurasjonen kan ha blitt misbrukt.</a:t>
            </a:r>
          </a:p>
          <a:p>
            <a:pPr marL="0" indent="0">
              <a:buNone/>
            </a:pPr>
            <a:endParaRPr lang="nb-NO" sz="3200" dirty="0"/>
          </a:p>
        </p:txBody>
      </p:sp>
    </p:spTree>
    <p:extLst>
      <p:ext uri="{BB962C8B-B14F-4D97-AF65-F5344CB8AC3E}">
        <p14:creationId xmlns:p14="http://schemas.microsoft.com/office/powerpoint/2010/main" val="14901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E677-1A58-F477-4E8A-2E88E5F96CD2}"/>
              </a:ext>
            </a:extLst>
          </p:cNvPr>
          <p:cNvSpPr>
            <a:spLocks noGrp="1"/>
          </p:cNvSpPr>
          <p:nvPr>
            <p:ph type="title"/>
          </p:nvPr>
        </p:nvSpPr>
        <p:spPr/>
        <p:txBody>
          <a:bodyPr/>
          <a:lstStyle/>
          <a:p>
            <a:r>
              <a:rPr lang="nb-NO" sz="4000" dirty="0"/>
              <a:t>Feilkonfigurert brannmur</a:t>
            </a:r>
          </a:p>
        </p:txBody>
      </p:sp>
      <p:sp>
        <p:nvSpPr>
          <p:cNvPr id="3" name="Content Placeholder 2">
            <a:extLst>
              <a:ext uri="{FF2B5EF4-FFF2-40B4-BE49-F238E27FC236}">
                <a16:creationId xmlns:a16="http://schemas.microsoft.com/office/drawing/2014/main" id="{8B6DB2DE-D2E9-E66A-E06E-5BA459049ABA}"/>
              </a:ext>
            </a:extLst>
          </p:cNvPr>
          <p:cNvSpPr>
            <a:spLocks noGrp="1"/>
          </p:cNvSpPr>
          <p:nvPr>
            <p:ph idx="1"/>
          </p:nvPr>
        </p:nvSpPr>
        <p:spPr/>
        <p:txBody>
          <a:bodyPr>
            <a:normAutofit/>
          </a:bodyPr>
          <a:lstStyle/>
          <a:p>
            <a:pPr marL="179388" indent="0">
              <a:buNone/>
            </a:pPr>
            <a:r>
              <a:rPr lang="nb-NO" dirty="0"/>
              <a:t>Konsulentselskapet har dokumentert at port 3389 og port 22 er åpne for innkommende tilkoblinger i brannmuren. Dette er såpass risikabelt at det behandles som en potensiell cyberhendelse. </a:t>
            </a:r>
          </a:p>
          <a:p>
            <a:pPr marL="179388" indent="0">
              <a:buNone/>
            </a:pPr>
            <a:endParaRPr lang="nb-NO" dirty="0"/>
          </a:p>
          <a:p>
            <a:pPr marL="179388" indent="0">
              <a:buNone/>
            </a:pPr>
            <a:r>
              <a:rPr lang="nb-NO" dirty="0">
                <a:solidFill>
                  <a:schemeClr val="tx2"/>
                </a:solidFill>
              </a:rPr>
              <a:t>Hvilke aktiviteter iverksettes, og hva prioriteres først?</a:t>
            </a:r>
          </a:p>
        </p:txBody>
      </p:sp>
    </p:spTree>
    <p:extLst>
      <p:ext uri="{BB962C8B-B14F-4D97-AF65-F5344CB8AC3E}">
        <p14:creationId xmlns:p14="http://schemas.microsoft.com/office/powerpoint/2010/main" val="3293932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12</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Feilkonfigurert brannmur</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680C-2E6B-0428-975C-7322F2B5E854}"/>
              </a:ext>
            </a:extLst>
          </p:cNvPr>
          <p:cNvSpPr>
            <a:spLocks noGrp="1"/>
          </p:cNvSpPr>
          <p:nvPr>
            <p:ph type="title"/>
          </p:nvPr>
        </p:nvSpPr>
        <p:spPr/>
        <p:txBody>
          <a:bodyPr>
            <a:normAutofit/>
          </a:bodyPr>
          <a:lstStyle/>
          <a:p>
            <a:r>
              <a:rPr lang="nb-NO" sz="4000" dirty="0"/>
              <a:t>Er systemet trygt dersom tilkoblinger til RDP og SSH blokkeres?</a:t>
            </a:r>
          </a:p>
        </p:txBody>
      </p:sp>
    </p:spTree>
    <p:extLst>
      <p:ext uri="{BB962C8B-B14F-4D97-AF65-F5344CB8AC3E}">
        <p14:creationId xmlns:p14="http://schemas.microsoft.com/office/powerpoint/2010/main" val="399866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376D-1A58-D13B-133A-E8A63431DFF3}"/>
              </a:ext>
            </a:extLst>
          </p:cNvPr>
          <p:cNvSpPr>
            <a:spLocks noGrp="1"/>
          </p:cNvSpPr>
          <p:nvPr>
            <p:ph type="title"/>
          </p:nvPr>
        </p:nvSpPr>
        <p:spPr/>
        <p:txBody>
          <a:bodyPr/>
          <a:lstStyle/>
          <a:p>
            <a:r>
              <a:rPr lang="nb-NO" sz="4000" dirty="0"/>
              <a:t>Kommunikasjon til ledelsen</a:t>
            </a:r>
          </a:p>
        </p:txBody>
      </p:sp>
      <p:sp>
        <p:nvSpPr>
          <p:cNvPr id="3" name="Content Placeholder 2">
            <a:extLst>
              <a:ext uri="{FF2B5EF4-FFF2-40B4-BE49-F238E27FC236}">
                <a16:creationId xmlns:a16="http://schemas.microsoft.com/office/drawing/2014/main" id="{B825B4FD-BB5F-602E-4D7C-56EC56091097}"/>
              </a:ext>
            </a:extLst>
          </p:cNvPr>
          <p:cNvSpPr>
            <a:spLocks noGrp="1"/>
          </p:cNvSpPr>
          <p:nvPr>
            <p:ph idx="1"/>
          </p:nvPr>
        </p:nvSpPr>
        <p:spPr/>
        <p:txBody>
          <a:bodyPr>
            <a:normAutofit/>
          </a:bodyPr>
          <a:lstStyle/>
          <a:p>
            <a:pPr marL="179388" indent="0">
              <a:buNone/>
            </a:pPr>
            <a:r>
              <a:rPr lang="nb-NO" dirty="0"/>
              <a:t>Undersøkelser viser at feilkonfigureringen i brannmuren har eksistert i 3 måneder. Ingen vet hvem som har gjort denne endringen eller hvorfor det er gjort. </a:t>
            </a:r>
          </a:p>
          <a:p>
            <a:pPr marL="179388" indent="0">
              <a:buNone/>
            </a:pPr>
            <a:endParaRPr lang="nb-NO" dirty="0"/>
          </a:p>
          <a:p>
            <a:pPr marL="179388" indent="0">
              <a:buNone/>
            </a:pPr>
            <a:r>
              <a:rPr lang="nb-NO" dirty="0">
                <a:solidFill>
                  <a:schemeClr val="tx2"/>
                </a:solidFill>
              </a:rPr>
              <a:t>Ledelsen ønsker oversikt over risiko for virksomheten. Hvordan vurderer dere situasjonen og hva skal rapporteres til ledergruppen?</a:t>
            </a:r>
          </a:p>
        </p:txBody>
      </p:sp>
    </p:spTree>
    <p:extLst>
      <p:ext uri="{BB962C8B-B14F-4D97-AF65-F5344CB8AC3E}">
        <p14:creationId xmlns:p14="http://schemas.microsoft.com/office/powerpoint/2010/main" val="388804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7478-A61B-CB0C-9650-138A059B7B1A}"/>
              </a:ext>
            </a:extLst>
          </p:cNvPr>
          <p:cNvSpPr>
            <a:spLocks noGrp="1"/>
          </p:cNvSpPr>
          <p:nvPr>
            <p:ph type="title"/>
          </p:nvPr>
        </p:nvSpPr>
        <p:spPr/>
        <p:txBody>
          <a:bodyPr>
            <a:normAutofit/>
          </a:bodyPr>
          <a:lstStyle/>
          <a:p>
            <a:r>
              <a:rPr lang="nb-NO" sz="4000" dirty="0"/>
              <a:t>Hva vet vi om hva som har skjedd, og hva betyr det for eksponering av systemer?</a:t>
            </a:r>
          </a:p>
        </p:txBody>
      </p:sp>
    </p:spTree>
    <p:extLst>
      <p:ext uri="{BB962C8B-B14F-4D97-AF65-F5344CB8AC3E}">
        <p14:creationId xmlns:p14="http://schemas.microsoft.com/office/powerpoint/2010/main" val="312544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4B8E-2B0F-5D4D-0BD7-A579498D9258}"/>
              </a:ext>
            </a:extLst>
          </p:cNvPr>
          <p:cNvSpPr>
            <a:spLocks noGrp="1"/>
          </p:cNvSpPr>
          <p:nvPr>
            <p:ph type="title"/>
          </p:nvPr>
        </p:nvSpPr>
        <p:spPr/>
        <p:txBody>
          <a:bodyPr>
            <a:normAutofit/>
          </a:bodyPr>
          <a:lstStyle/>
          <a:p>
            <a:r>
              <a:rPr lang="nb-NO" sz="4000" dirty="0"/>
              <a:t>Hvilke effekter kan vi vente at eksponeringen har hatt, og hvilke tiltak bør vi gjennomføre på kort og lang sikt?</a:t>
            </a:r>
          </a:p>
        </p:txBody>
      </p:sp>
    </p:spTree>
    <p:extLst>
      <p:ext uri="{BB962C8B-B14F-4D97-AF65-F5344CB8AC3E}">
        <p14:creationId xmlns:p14="http://schemas.microsoft.com/office/powerpoint/2010/main" val="429210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2720-7A57-64BB-DF99-5DCDEF2021F5}"/>
              </a:ext>
            </a:extLst>
          </p:cNvPr>
          <p:cNvSpPr>
            <a:spLocks noGrp="1"/>
          </p:cNvSpPr>
          <p:nvPr>
            <p:ph type="title"/>
          </p:nvPr>
        </p:nvSpPr>
        <p:spPr/>
        <p:txBody>
          <a:bodyPr/>
          <a:lstStyle/>
          <a:p>
            <a:r>
              <a:rPr lang="nb-NO" sz="4000" dirty="0"/>
              <a:t>Eskalering 1: RDP-innlogginger fra Kina</a:t>
            </a:r>
          </a:p>
        </p:txBody>
      </p:sp>
      <p:sp>
        <p:nvSpPr>
          <p:cNvPr id="3" name="Content Placeholder 2">
            <a:extLst>
              <a:ext uri="{FF2B5EF4-FFF2-40B4-BE49-F238E27FC236}">
                <a16:creationId xmlns:a16="http://schemas.microsoft.com/office/drawing/2014/main" id="{6A39EC2C-266C-89AF-100A-07BB2E0311ED}"/>
              </a:ext>
            </a:extLst>
          </p:cNvPr>
          <p:cNvSpPr>
            <a:spLocks noGrp="1"/>
          </p:cNvSpPr>
          <p:nvPr>
            <p:ph idx="1"/>
          </p:nvPr>
        </p:nvSpPr>
        <p:spPr/>
        <p:txBody>
          <a:bodyPr/>
          <a:lstStyle/>
          <a:p>
            <a:pPr marL="179388" indent="0">
              <a:buNone/>
            </a:pPr>
            <a:r>
              <a:rPr lang="nb-NO" dirty="0"/>
              <a:t>IT har avdekket flere RDP-innlogginger fra et lite antall </a:t>
            </a:r>
            <a:r>
              <a:rPr lang="nb-NO" dirty="0" err="1"/>
              <a:t>kinseiske</a:t>
            </a:r>
            <a:r>
              <a:rPr lang="nb-NO" dirty="0"/>
              <a:t> IP-adresser over de siste 2 månedene. Vi har ikke logger lengre bak enn dette. Disse innloggingene har skjedd til en Windows-server som brukes som applikasjonsserver for et fagsystem som estimerer prisutvikling i kraftmarkedet.</a:t>
            </a:r>
          </a:p>
          <a:p>
            <a:pPr marL="179388" indent="0">
              <a:buNone/>
            </a:pPr>
            <a:endParaRPr lang="nb-NO" dirty="0"/>
          </a:p>
          <a:p>
            <a:pPr marL="179388" indent="0">
              <a:buNone/>
            </a:pPr>
            <a:r>
              <a:rPr lang="nb-NO" dirty="0">
                <a:solidFill>
                  <a:schemeClr val="tx2"/>
                </a:solidFill>
              </a:rPr>
              <a:t>Hva er hensiktsmessige spørsmål vi bør stille oss, og hvilke handlemåter kan vi se for oss i denne situasjonen?</a:t>
            </a:r>
          </a:p>
        </p:txBody>
      </p:sp>
    </p:spTree>
    <p:extLst>
      <p:ext uri="{BB962C8B-B14F-4D97-AF65-F5344CB8AC3E}">
        <p14:creationId xmlns:p14="http://schemas.microsoft.com/office/powerpoint/2010/main" val="2851118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9164-F828-35F0-9EFC-99770683CFE4}"/>
              </a:ext>
            </a:extLst>
          </p:cNvPr>
          <p:cNvSpPr>
            <a:spLocks noGrp="1"/>
          </p:cNvSpPr>
          <p:nvPr>
            <p:ph type="title"/>
          </p:nvPr>
        </p:nvSpPr>
        <p:spPr/>
        <p:txBody>
          <a:bodyPr>
            <a:normAutofit/>
          </a:bodyPr>
          <a:lstStyle/>
          <a:p>
            <a:r>
              <a:rPr lang="nb-NO" sz="4000" dirty="0"/>
              <a:t>Hva er vi særlig bekymret for at skal kunne skje når </a:t>
            </a:r>
            <a:r>
              <a:rPr lang="nb-NO" sz="4000" dirty="0" err="1"/>
              <a:t>angriperene</a:t>
            </a:r>
            <a:r>
              <a:rPr lang="nb-NO" sz="4000" dirty="0"/>
              <a:t> har tilgang til serveren?</a:t>
            </a:r>
          </a:p>
        </p:txBody>
      </p:sp>
    </p:spTree>
    <p:extLst>
      <p:ext uri="{BB962C8B-B14F-4D97-AF65-F5344CB8AC3E}">
        <p14:creationId xmlns:p14="http://schemas.microsoft.com/office/powerpoint/2010/main" val="835074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9164-F828-35F0-9EFC-99770683CFE4}"/>
              </a:ext>
            </a:extLst>
          </p:cNvPr>
          <p:cNvSpPr>
            <a:spLocks noGrp="1"/>
          </p:cNvSpPr>
          <p:nvPr>
            <p:ph type="title"/>
          </p:nvPr>
        </p:nvSpPr>
        <p:spPr/>
        <p:txBody>
          <a:bodyPr>
            <a:normAutofit/>
          </a:bodyPr>
          <a:lstStyle/>
          <a:p>
            <a:r>
              <a:rPr lang="nb-NO" sz="4000" dirty="0"/>
              <a:t>Hvilke typer bevis kan vi se for oss at vi ønsker å undersøke fra Windows-serveren?</a:t>
            </a:r>
          </a:p>
        </p:txBody>
      </p:sp>
    </p:spTree>
    <p:extLst>
      <p:ext uri="{BB962C8B-B14F-4D97-AF65-F5344CB8AC3E}">
        <p14:creationId xmlns:p14="http://schemas.microsoft.com/office/powerpoint/2010/main" val="1589079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B859-C34E-C5EB-CDC5-BE97AA17E69A}"/>
              </a:ext>
            </a:extLst>
          </p:cNvPr>
          <p:cNvSpPr>
            <a:spLocks noGrp="1"/>
          </p:cNvSpPr>
          <p:nvPr>
            <p:ph type="title"/>
          </p:nvPr>
        </p:nvSpPr>
        <p:spPr/>
        <p:txBody>
          <a:bodyPr/>
          <a:lstStyle/>
          <a:p>
            <a:r>
              <a:rPr lang="nb-NO" sz="4000" dirty="0"/>
              <a:t>ZIP-filer funnet</a:t>
            </a:r>
          </a:p>
        </p:txBody>
      </p:sp>
      <p:sp>
        <p:nvSpPr>
          <p:cNvPr id="3" name="Content Placeholder 2">
            <a:extLst>
              <a:ext uri="{FF2B5EF4-FFF2-40B4-BE49-F238E27FC236}">
                <a16:creationId xmlns:a16="http://schemas.microsoft.com/office/drawing/2014/main" id="{A424DF05-5666-C8A9-BFA6-F50F830BA5D0}"/>
              </a:ext>
            </a:extLst>
          </p:cNvPr>
          <p:cNvSpPr>
            <a:spLocks noGrp="1"/>
          </p:cNvSpPr>
          <p:nvPr>
            <p:ph idx="1"/>
          </p:nvPr>
        </p:nvSpPr>
        <p:spPr/>
        <p:txBody>
          <a:bodyPr>
            <a:normAutofit/>
          </a:bodyPr>
          <a:lstStyle/>
          <a:p>
            <a:pPr marL="179388" indent="0">
              <a:buNone/>
            </a:pPr>
            <a:r>
              <a:rPr lang="nb-NO" dirty="0"/>
              <a:t>IT-avdelingen har funnet en samling ZIP-filer i C:\Temp-mappen på serveren. Ingen kjenner til disse. De har filnavn av typen </a:t>
            </a:r>
            <a:r>
              <a:rPr lang="nb-NO" dirty="0" err="1"/>
              <a:t>docs_wk</a:t>
            </a:r>
            <a:r>
              <a:rPr lang="nb-NO" dirty="0"/>
              <a:t>_&lt;tall&gt;.</a:t>
            </a:r>
            <a:r>
              <a:rPr lang="nb-NO" dirty="0" err="1"/>
              <a:t>zip</a:t>
            </a:r>
            <a:r>
              <a:rPr lang="nb-NO" dirty="0"/>
              <a:t>. Filene er krypterte med et passord. IT-avdelingen regner med dette er data som er stjålet av hackerne.</a:t>
            </a:r>
          </a:p>
          <a:p>
            <a:pPr marL="179388" indent="0">
              <a:buNone/>
            </a:pPr>
            <a:r>
              <a:rPr lang="nb-NO" dirty="0"/>
              <a:t>Serveren har tilgang til målerdata fra sluttkundene.</a:t>
            </a:r>
          </a:p>
          <a:p>
            <a:pPr marL="179388" indent="0">
              <a:buNone/>
            </a:pPr>
            <a:endParaRPr lang="nb-NO" dirty="0"/>
          </a:p>
          <a:p>
            <a:pPr marL="179388" indent="0">
              <a:buNone/>
            </a:pPr>
            <a:r>
              <a:rPr lang="nb-NO" dirty="0">
                <a:solidFill>
                  <a:schemeClr val="tx2"/>
                </a:solidFill>
              </a:rPr>
              <a:t>Hvordan håndterer vi dette? </a:t>
            </a:r>
          </a:p>
        </p:txBody>
      </p:sp>
    </p:spTree>
    <p:extLst>
      <p:ext uri="{BB962C8B-B14F-4D97-AF65-F5344CB8AC3E}">
        <p14:creationId xmlns:p14="http://schemas.microsoft.com/office/powerpoint/2010/main" val="243116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E0CE-278A-A21C-B356-F519EE666CC3}"/>
              </a:ext>
            </a:extLst>
          </p:cNvPr>
          <p:cNvSpPr>
            <a:spLocks noGrp="1"/>
          </p:cNvSpPr>
          <p:nvPr>
            <p:ph type="title"/>
          </p:nvPr>
        </p:nvSpPr>
        <p:spPr/>
        <p:txBody>
          <a:bodyPr>
            <a:normAutofit/>
          </a:bodyPr>
          <a:lstStyle/>
          <a:p>
            <a:r>
              <a:rPr lang="nb-NO" sz="4000" dirty="0"/>
              <a:t>Er det mulig å finne ut hva ZIP-filene inneholder?</a:t>
            </a:r>
          </a:p>
        </p:txBody>
      </p:sp>
    </p:spTree>
    <p:extLst>
      <p:ext uri="{BB962C8B-B14F-4D97-AF65-F5344CB8AC3E}">
        <p14:creationId xmlns:p14="http://schemas.microsoft.com/office/powerpoint/2010/main" val="1061754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E8C2-6B7B-9A52-386F-BA4B9FA5070D}"/>
              </a:ext>
            </a:extLst>
          </p:cNvPr>
          <p:cNvSpPr>
            <a:spLocks noGrp="1"/>
          </p:cNvSpPr>
          <p:nvPr>
            <p:ph type="title"/>
          </p:nvPr>
        </p:nvSpPr>
        <p:spPr/>
        <p:txBody>
          <a:bodyPr>
            <a:normAutofit/>
          </a:bodyPr>
          <a:lstStyle/>
          <a:p>
            <a:r>
              <a:rPr lang="nb-NO" sz="4000" dirty="0"/>
              <a:t>Kan dette tyde på at personlige data fra privatkunder er misbrukt?</a:t>
            </a:r>
          </a:p>
        </p:txBody>
      </p:sp>
    </p:spTree>
    <p:extLst>
      <p:ext uri="{BB962C8B-B14F-4D97-AF65-F5344CB8AC3E}">
        <p14:creationId xmlns:p14="http://schemas.microsoft.com/office/powerpoint/2010/main" val="8592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a:t>Øvingsmål</a:t>
            </a:r>
          </a:p>
          <a:p>
            <a:pPr marL="271463"/>
            <a:r>
              <a:rPr lang="nb-NO" sz="3600"/>
              <a:t>Øvingsform</a:t>
            </a:r>
          </a:p>
          <a:p>
            <a:pPr marL="271463">
              <a:buFont typeface="Arial" panose="020B0604020202020204" pitchFamily="34" charset="0"/>
              <a:buChar char="•"/>
            </a:pPr>
            <a:r>
              <a:rPr lang="nb-NO" sz="3600"/>
              <a:t>Scenario</a:t>
            </a:r>
          </a:p>
          <a:p>
            <a:pPr marL="271463">
              <a:buFont typeface="Arial" panose="020B0604020202020204" pitchFamily="34" charset="0"/>
              <a:buChar char="•"/>
            </a:pPr>
            <a:r>
              <a:rPr lang="nb-NO" sz="3600"/>
              <a:t>Gjennomføring</a:t>
            </a:r>
          </a:p>
          <a:p>
            <a:pPr marL="271463">
              <a:buFont typeface="Arial" panose="020B0604020202020204" pitchFamily="34" charset="0"/>
              <a:buChar char="•"/>
            </a:pPr>
            <a:r>
              <a:rPr lang="nb-NO" sz="3600"/>
              <a:t>Oppsummering</a:t>
            </a:r>
          </a:p>
          <a:p>
            <a:pPr marL="271463">
              <a:buFont typeface="Arial" panose="020B0604020202020204" pitchFamily="34" charset="0"/>
              <a:buChar char="•"/>
            </a:pPr>
            <a:r>
              <a:rPr lang="nb-NO" sz="3600"/>
              <a:t>Evaluering</a:t>
            </a:r>
          </a:p>
          <a:p>
            <a:endParaRPr lang="en-US" sz="360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C3E9-E128-1084-6584-0821DCD78235}"/>
              </a:ext>
            </a:extLst>
          </p:cNvPr>
          <p:cNvSpPr>
            <a:spLocks noGrp="1"/>
          </p:cNvSpPr>
          <p:nvPr>
            <p:ph type="title"/>
          </p:nvPr>
        </p:nvSpPr>
        <p:spPr/>
        <p:txBody>
          <a:bodyPr/>
          <a:lstStyle/>
          <a:p>
            <a:r>
              <a:rPr lang="nb-NO" sz="4000" dirty="0"/>
              <a:t>Eskalering: SSH-innlogginger</a:t>
            </a:r>
          </a:p>
        </p:txBody>
      </p:sp>
      <p:sp>
        <p:nvSpPr>
          <p:cNvPr id="3" name="Content Placeholder 2">
            <a:extLst>
              <a:ext uri="{FF2B5EF4-FFF2-40B4-BE49-F238E27FC236}">
                <a16:creationId xmlns:a16="http://schemas.microsoft.com/office/drawing/2014/main" id="{4787ED10-7B13-A8D3-E2BE-A09AD890B1E7}"/>
              </a:ext>
            </a:extLst>
          </p:cNvPr>
          <p:cNvSpPr>
            <a:spLocks noGrp="1"/>
          </p:cNvSpPr>
          <p:nvPr>
            <p:ph idx="1"/>
          </p:nvPr>
        </p:nvSpPr>
        <p:spPr/>
        <p:txBody>
          <a:bodyPr/>
          <a:lstStyle/>
          <a:p>
            <a:pPr marL="179388" indent="0">
              <a:buNone/>
            </a:pPr>
            <a:r>
              <a:rPr lang="nb-NO" dirty="0"/>
              <a:t>IT-avdelingen har søkt etter andre protokoller, og funnet ut at det har vært tilkoblinger til SSH til en Linux-server. Denne brukes til å styre tilgangen på adgangskort og dører. Tilkoblingene har kommet fra norske IP-adresser, og har hatt kort varighet. Det har bare skjedd på natten.</a:t>
            </a:r>
            <a:br>
              <a:rPr lang="nb-NO" dirty="0"/>
            </a:br>
            <a:br>
              <a:rPr lang="nb-NO" dirty="0">
                <a:solidFill>
                  <a:schemeClr val="tx2"/>
                </a:solidFill>
              </a:rPr>
            </a:br>
            <a:r>
              <a:rPr lang="nb-NO" dirty="0">
                <a:solidFill>
                  <a:schemeClr val="tx2"/>
                </a:solidFill>
              </a:rPr>
              <a:t>Hva kan være hensikten med dette, og endrer det hvem som må være involvert i håndtering av hendelsen?</a:t>
            </a:r>
          </a:p>
        </p:txBody>
      </p:sp>
    </p:spTree>
    <p:extLst>
      <p:ext uri="{BB962C8B-B14F-4D97-AF65-F5344CB8AC3E}">
        <p14:creationId xmlns:p14="http://schemas.microsoft.com/office/powerpoint/2010/main" val="40597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5E69-B951-0586-FFB3-299F35C141EC}"/>
              </a:ext>
            </a:extLst>
          </p:cNvPr>
          <p:cNvSpPr>
            <a:spLocks noGrp="1"/>
          </p:cNvSpPr>
          <p:nvPr>
            <p:ph type="title"/>
          </p:nvPr>
        </p:nvSpPr>
        <p:spPr/>
        <p:txBody>
          <a:bodyPr>
            <a:normAutofit/>
          </a:bodyPr>
          <a:lstStyle/>
          <a:p>
            <a:r>
              <a:rPr lang="nb-NO" sz="4000" dirty="0"/>
              <a:t>Har det skjedd noe uvanlig med hvem som har hatt tilgang til hvilke områder?</a:t>
            </a:r>
          </a:p>
        </p:txBody>
      </p:sp>
    </p:spTree>
    <p:extLst>
      <p:ext uri="{BB962C8B-B14F-4D97-AF65-F5344CB8AC3E}">
        <p14:creationId xmlns:p14="http://schemas.microsoft.com/office/powerpoint/2010/main" val="1154840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D656-7D5C-2CDE-D887-A3541F53F146}"/>
              </a:ext>
            </a:extLst>
          </p:cNvPr>
          <p:cNvSpPr>
            <a:spLocks noGrp="1"/>
          </p:cNvSpPr>
          <p:nvPr>
            <p:ph type="title"/>
          </p:nvPr>
        </p:nvSpPr>
        <p:spPr/>
        <p:txBody>
          <a:bodyPr/>
          <a:lstStyle/>
          <a:p>
            <a:r>
              <a:rPr lang="nb-NO" sz="4000" dirty="0"/>
              <a:t>Statusrapport</a:t>
            </a:r>
          </a:p>
        </p:txBody>
      </p:sp>
      <p:sp>
        <p:nvSpPr>
          <p:cNvPr id="3" name="Content Placeholder 2">
            <a:extLst>
              <a:ext uri="{FF2B5EF4-FFF2-40B4-BE49-F238E27FC236}">
                <a16:creationId xmlns:a16="http://schemas.microsoft.com/office/drawing/2014/main" id="{B7B2C94F-647C-E1E5-812B-E6EB8A427DFA}"/>
              </a:ext>
            </a:extLst>
          </p:cNvPr>
          <p:cNvSpPr>
            <a:spLocks noGrp="1"/>
          </p:cNvSpPr>
          <p:nvPr>
            <p:ph idx="1"/>
          </p:nvPr>
        </p:nvSpPr>
        <p:spPr/>
        <p:txBody>
          <a:bodyPr/>
          <a:lstStyle/>
          <a:p>
            <a:pPr marL="179388" indent="0">
              <a:buNone/>
            </a:pPr>
            <a:r>
              <a:rPr lang="nb-NO" dirty="0"/>
              <a:t>Ledelsen ber om en statusrapport. De vil vite hva som har skjedd, hvorfor det har skjedd, hvem trusselaktøren er, hva de har hatt tilgang til, og hva som er gjort for å begrenseskadene. </a:t>
            </a:r>
            <a:br>
              <a:rPr lang="nb-NO" dirty="0"/>
            </a:br>
            <a:br>
              <a:rPr lang="nb-NO" dirty="0"/>
            </a:br>
            <a:br>
              <a:rPr lang="nb-NO" dirty="0"/>
            </a:br>
            <a:r>
              <a:rPr lang="nb-NO" dirty="0">
                <a:solidFill>
                  <a:schemeClr val="tx2"/>
                </a:solidFill>
              </a:rPr>
              <a:t>Hvordan bør denne rapporten struktureres, og hvordan uttrykker vi usikkerhet?</a:t>
            </a:r>
          </a:p>
        </p:txBody>
      </p:sp>
    </p:spTree>
    <p:extLst>
      <p:ext uri="{BB962C8B-B14F-4D97-AF65-F5344CB8AC3E}">
        <p14:creationId xmlns:p14="http://schemas.microsoft.com/office/powerpoint/2010/main" val="1479580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9617-550C-9741-6011-ADD9DE9E6CDE}"/>
              </a:ext>
            </a:extLst>
          </p:cNvPr>
          <p:cNvSpPr>
            <a:spLocks noGrp="1"/>
          </p:cNvSpPr>
          <p:nvPr>
            <p:ph type="title"/>
          </p:nvPr>
        </p:nvSpPr>
        <p:spPr/>
        <p:txBody>
          <a:bodyPr>
            <a:normAutofit/>
          </a:bodyPr>
          <a:lstStyle/>
          <a:p>
            <a:r>
              <a:rPr lang="nb-NO" sz="4000" dirty="0"/>
              <a:t>Fakta vs. antakelser?</a:t>
            </a:r>
          </a:p>
        </p:txBody>
      </p:sp>
    </p:spTree>
    <p:extLst>
      <p:ext uri="{BB962C8B-B14F-4D97-AF65-F5344CB8AC3E}">
        <p14:creationId xmlns:p14="http://schemas.microsoft.com/office/powerpoint/2010/main" val="1105048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0005-7EF8-E747-AA27-F806C2299293}"/>
              </a:ext>
            </a:extLst>
          </p:cNvPr>
          <p:cNvSpPr>
            <a:spLocks noGrp="1"/>
          </p:cNvSpPr>
          <p:nvPr>
            <p:ph type="title"/>
          </p:nvPr>
        </p:nvSpPr>
        <p:spPr/>
        <p:txBody>
          <a:bodyPr/>
          <a:lstStyle/>
          <a:p>
            <a:r>
              <a:rPr lang="nb-NO" sz="4000" dirty="0"/>
              <a:t>Hvem konfigurerte brannmuren?</a:t>
            </a:r>
          </a:p>
        </p:txBody>
      </p:sp>
      <p:sp>
        <p:nvSpPr>
          <p:cNvPr id="3" name="Content Placeholder 2">
            <a:extLst>
              <a:ext uri="{FF2B5EF4-FFF2-40B4-BE49-F238E27FC236}">
                <a16:creationId xmlns:a16="http://schemas.microsoft.com/office/drawing/2014/main" id="{CA25B821-9B7F-719B-78CC-85E09CF02A0B}"/>
              </a:ext>
            </a:extLst>
          </p:cNvPr>
          <p:cNvSpPr>
            <a:spLocks noGrp="1"/>
          </p:cNvSpPr>
          <p:nvPr>
            <p:ph idx="1"/>
          </p:nvPr>
        </p:nvSpPr>
        <p:spPr/>
        <p:txBody>
          <a:bodyPr/>
          <a:lstStyle/>
          <a:p>
            <a:pPr marL="179388" indent="0">
              <a:buNone/>
            </a:pPr>
            <a:r>
              <a:rPr lang="nb-NO" dirty="0"/>
              <a:t>Endringsloggen på brannmuren viser at det var systemadministratoren Steinar </a:t>
            </a:r>
            <a:r>
              <a:rPr lang="nb-NO" dirty="0" err="1"/>
              <a:t>Lurv</a:t>
            </a:r>
            <a:r>
              <a:rPr lang="nb-NO" dirty="0"/>
              <a:t> som konfigurerte tilgang til RDP og SSH fra 0.0.0.0/24. I den tilhørende oppgaven i </a:t>
            </a:r>
            <a:r>
              <a:rPr lang="nb-NO" dirty="0" err="1"/>
              <a:t>Jira</a:t>
            </a:r>
            <a:r>
              <a:rPr lang="nb-NO" dirty="0"/>
              <a:t> stod det en spesifikk IP-adresse som skulle tillates for innkommende RDP og SSH.</a:t>
            </a:r>
            <a:br>
              <a:rPr lang="nb-NO" dirty="0"/>
            </a:br>
            <a:br>
              <a:rPr lang="nb-NO" dirty="0"/>
            </a:br>
            <a:r>
              <a:rPr lang="nb-NO" dirty="0">
                <a:solidFill>
                  <a:schemeClr val="tx2"/>
                </a:solidFill>
              </a:rPr>
              <a:t>Hvordan finner vi ut hvorfor dette skjedde?</a:t>
            </a:r>
          </a:p>
        </p:txBody>
      </p:sp>
    </p:spTree>
    <p:extLst>
      <p:ext uri="{BB962C8B-B14F-4D97-AF65-F5344CB8AC3E}">
        <p14:creationId xmlns:p14="http://schemas.microsoft.com/office/powerpoint/2010/main" val="1365788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8F47-5E0E-2C89-6FDE-3E3B88F7FE18}"/>
              </a:ext>
            </a:extLst>
          </p:cNvPr>
          <p:cNvSpPr>
            <a:spLocks noGrp="1"/>
          </p:cNvSpPr>
          <p:nvPr>
            <p:ph type="title"/>
          </p:nvPr>
        </p:nvSpPr>
        <p:spPr/>
        <p:txBody>
          <a:bodyPr>
            <a:normAutofit/>
          </a:bodyPr>
          <a:lstStyle/>
          <a:p>
            <a:r>
              <a:rPr lang="nb-NO" sz="4000" dirty="0"/>
              <a:t>Hva er rutinene for kvalitetssjekk ved endringer på brannmur?</a:t>
            </a:r>
          </a:p>
        </p:txBody>
      </p:sp>
    </p:spTree>
    <p:extLst>
      <p:ext uri="{BB962C8B-B14F-4D97-AF65-F5344CB8AC3E}">
        <p14:creationId xmlns:p14="http://schemas.microsoft.com/office/powerpoint/2010/main" val="3661015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8F47-5E0E-2C89-6FDE-3E3B88F7FE18}"/>
              </a:ext>
            </a:extLst>
          </p:cNvPr>
          <p:cNvSpPr>
            <a:spLocks noGrp="1"/>
          </p:cNvSpPr>
          <p:nvPr>
            <p:ph type="title"/>
          </p:nvPr>
        </p:nvSpPr>
        <p:spPr/>
        <p:txBody>
          <a:bodyPr>
            <a:normAutofit/>
          </a:bodyPr>
          <a:lstStyle/>
          <a:p>
            <a:r>
              <a:rPr lang="nb-NO" sz="4000" dirty="0"/>
              <a:t>Er vi egentlig sikre på at S. </a:t>
            </a:r>
            <a:r>
              <a:rPr lang="nb-NO" sz="4000" dirty="0" err="1"/>
              <a:t>Lurv</a:t>
            </a:r>
            <a:r>
              <a:rPr lang="nb-NO" sz="4000" dirty="0"/>
              <a:t> var den som faktisk utførte endringen?</a:t>
            </a:r>
          </a:p>
        </p:txBody>
      </p:sp>
    </p:spTree>
    <p:extLst>
      <p:ext uri="{BB962C8B-B14F-4D97-AF65-F5344CB8AC3E}">
        <p14:creationId xmlns:p14="http://schemas.microsoft.com/office/powerpoint/2010/main" val="4016809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24F1-8824-1A65-9E53-381B9FD2888C}"/>
              </a:ext>
            </a:extLst>
          </p:cNvPr>
          <p:cNvSpPr>
            <a:spLocks noGrp="1"/>
          </p:cNvSpPr>
          <p:nvPr>
            <p:ph type="title"/>
          </p:nvPr>
        </p:nvSpPr>
        <p:spPr/>
        <p:txBody>
          <a:bodyPr>
            <a:normAutofit/>
          </a:bodyPr>
          <a:lstStyle/>
          <a:p>
            <a:r>
              <a:rPr lang="nb-NO" sz="6600" dirty="0"/>
              <a:t>Øvelse avsluttes</a:t>
            </a:r>
          </a:p>
        </p:txBody>
      </p:sp>
    </p:spTree>
    <p:extLst>
      <p:ext uri="{BB962C8B-B14F-4D97-AF65-F5344CB8AC3E}">
        <p14:creationId xmlns:p14="http://schemas.microsoft.com/office/powerpoint/2010/main" val="655424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dirty="0"/>
              <a:t>Oppsummering av øvelsen</a:t>
            </a:r>
            <a:br>
              <a:rPr lang="nb-NO" sz="3200" dirty="0"/>
            </a:br>
            <a:endParaRPr lang="nb-NO" sz="3200" dirty="0"/>
          </a:p>
          <a:p>
            <a:pPr marL="457200" indent="-457200">
              <a:buFont typeface="Arial" panose="020B0604020202020204" pitchFamily="34" charset="0"/>
              <a:buChar char="•"/>
            </a:pPr>
            <a:r>
              <a:rPr lang="nb-NO" sz="3200" dirty="0"/>
              <a:t>Runde rundt bordet</a:t>
            </a:r>
          </a:p>
          <a:p>
            <a:pPr lvl="1"/>
            <a:r>
              <a:rPr lang="nb-NO" sz="3200" dirty="0"/>
              <a:t>Hva forventet vi skulle skje?</a:t>
            </a:r>
          </a:p>
          <a:p>
            <a:pPr lvl="1"/>
            <a:r>
              <a:rPr lang="nb-NO" sz="3200" dirty="0"/>
              <a:t>Hva fungerte godt, og hvorfor?</a:t>
            </a:r>
          </a:p>
          <a:p>
            <a:pPr lvl="1"/>
            <a:r>
              <a:rPr lang="nb-NO" sz="3200" dirty="0"/>
              <a:t>Hvilke utfordringer møtte vi på? </a:t>
            </a:r>
          </a:p>
          <a:p>
            <a:pPr lvl="1"/>
            <a:r>
              <a:rPr lang="nb-NO" sz="3200" dirty="0"/>
              <a:t>Hva kan forbedres, og hvordan?</a:t>
            </a:r>
            <a:endParaRPr lang="nb-NO" sz="2400" dirty="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6589939" cy="2572303"/>
          </a:xfrm>
        </p:spPr>
        <p:txBody>
          <a:bodyPr>
            <a:noAutofit/>
          </a:bodyPr>
          <a:lstStyle/>
          <a:p>
            <a:pPr marL="342900" lvl="0" indent="-342900">
              <a:lnSpc>
                <a:spcPct val="115000"/>
              </a:lnSpc>
              <a:buFont typeface="Symbol" panose="05050102010706020507" pitchFamily="18" charset="2"/>
              <a:buChar char=""/>
            </a:pPr>
            <a:r>
              <a:rPr lang="nb-NO" sz="2800" dirty="0">
                <a:effectLst/>
                <a:latin typeface="Arial" panose="020B0604020202020204" pitchFamily="34" charset="0"/>
                <a:ea typeface="Arial" panose="020B0604020202020204" pitchFamily="34" charset="0"/>
                <a:cs typeface="Arial (Headings CS)"/>
              </a:rPr>
              <a:t>Teste evne til å håndtere et tilfeldig oppdaget angrep</a:t>
            </a:r>
            <a:endParaRPr lang="en-US" sz="2800" dirty="0">
              <a:effectLst/>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2800" dirty="0">
                <a:effectLst/>
                <a:latin typeface="Arial" panose="020B0604020202020204" pitchFamily="34" charset="0"/>
                <a:ea typeface="Arial" panose="020B0604020202020204" pitchFamily="34" charset="0"/>
                <a:cs typeface="Arial (Headings CS)"/>
              </a:rPr>
              <a:t>Teste evne til samarbeid med IT-drift</a:t>
            </a:r>
            <a:endParaRPr lang="en-US" sz="2800" dirty="0">
              <a:latin typeface="Arial" panose="020B0604020202020204" pitchFamily="34" charset="0"/>
              <a:ea typeface="Arial" panose="020B0604020202020204" pitchFamily="34" charset="0"/>
              <a:cs typeface="Arial (Headings CS)"/>
            </a:endParaRPr>
          </a:p>
          <a:p>
            <a:pPr marL="342900" lvl="0" indent="-342900">
              <a:lnSpc>
                <a:spcPct val="115000"/>
              </a:lnSpc>
              <a:spcAft>
                <a:spcPts val="1000"/>
              </a:spcAft>
              <a:buFont typeface="Symbol" panose="05050102010706020507" pitchFamily="18" charset="2"/>
              <a:buChar char=""/>
            </a:pPr>
            <a:r>
              <a:rPr lang="nb-NO" sz="2800" dirty="0">
                <a:effectLst/>
                <a:latin typeface="Arial" panose="020B0604020202020204" pitchFamily="34" charset="0"/>
                <a:ea typeface="Arial" panose="020B0604020202020204" pitchFamily="34" charset="0"/>
                <a:cs typeface="Arial (Headings CS)"/>
              </a:rPr>
              <a:t>Øve på å vurdere alvorlighetsgrad av et funn basert på planverket</a:t>
            </a:r>
            <a:endParaRPr lang="en-US" sz="2800" dirty="0"/>
          </a:p>
        </p:txBody>
      </p:sp>
    </p:spTree>
    <p:extLst>
      <p:ext uri="{BB962C8B-B14F-4D97-AF65-F5344CB8AC3E}">
        <p14:creationId xmlns:p14="http://schemas.microsoft.com/office/powerpoint/2010/main" val="81774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44954" y="496661"/>
            <a:ext cx="9853613" cy="977475"/>
          </a:xfrm>
        </p:spPr>
        <p:txBody>
          <a:bodyPr anchor="ctr"/>
          <a:lstStyle/>
          <a:p>
            <a:r>
              <a:rPr lang="nb-NO" sz="4000" dirty="0"/>
              <a:t>Ulike typer beredskapsøvelser</a:t>
            </a:r>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kommunikasjonslinjer</a:t>
            </a:r>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1B1874-358E-495F-976E-535D00FA60C9}">
  <ds:schemaRefs>
    <ds:schemaRef ds:uri="http://schemas.microsoft.com/sharepoint/v3/contenttype/forms"/>
  </ds:schemaRefs>
</ds:datastoreItem>
</file>

<file path=customXml/itemProps2.xml><?xml version="1.0" encoding="utf-8"?>
<ds:datastoreItem xmlns:ds="http://schemas.openxmlformats.org/officeDocument/2006/customXml" ds:itemID="{2A4DBDEF-A87E-4361-AE1E-8BC728D51EB1}">
  <ds:schemaRefs>
    <ds:schemaRef ds:uri="http://purl.org/dc/terms/"/>
    <ds:schemaRef ds:uri="http://schemas.microsoft.com/office/2006/documentManagement/types"/>
    <ds:schemaRef ds:uri="c1393ac3-e244-4758-a539-5b975df7832c"/>
    <ds:schemaRef ds:uri="http://schemas.openxmlformats.org/package/2006/metadata/core-properties"/>
    <ds:schemaRef ds:uri="http://purl.org/dc/elements/1.1/"/>
    <ds:schemaRef ds:uri="http://schemas.microsoft.com/office/infopath/2007/PartnerControls"/>
    <ds:schemaRef ds:uri="4e01fcfe-bee3-4600-ba0b-b00476ef22a3"/>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C4750B7-0845-409F-A28A-32D3E5112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93ac3-e244-4758-a539-5b975df7832c"/>
    <ds:schemaRef ds:uri="4e01fcfe-bee3-4600-ba0b-b00476ef22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2776</TotalTime>
  <Words>1411</Words>
  <Application>Microsoft Office PowerPoint</Application>
  <PresentationFormat>Widescreen</PresentationFormat>
  <Paragraphs>165</Paragraphs>
  <Slides>39</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AktivGrotesk-Regular</vt:lpstr>
      <vt:lpstr>Arial</vt:lpstr>
      <vt:lpstr>azo-sans-web</vt:lpstr>
      <vt:lpstr>Calibri</vt:lpstr>
      <vt:lpstr>Segoe UI</vt:lpstr>
      <vt:lpstr>Symbol</vt:lpstr>
      <vt:lpstr>Wingdings</vt:lpstr>
      <vt:lpstr>Safetec lys</vt:lpstr>
      <vt:lpstr>Safetec mørk</vt:lpstr>
      <vt:lpstr>PowerPoint Presentation</vt:lpstr>
      <vt:lpstr>Beredskapsøvelse Scenario 12</vt:lpstr>
      <vt:lpstr>Agenda</vt:lpstr>
      <vt:lpstr>Mål for øvelsen</vt:lpstr>
      <vt:lpstr>Beskrivelse av ulike beredskapsøvelser </vt:lpstr>
      <vt:lpstr>Ulike typer beredskapsøvelser</vt:lpstr>
      <vt:lpstr>Diskusjonsøvelse</vt:lpstr>
      <vt:lpstr>Spilløvelse</vt:lpstr>
      <vt:lpstr>Beredskapsroller </vt:lpstr>
      <vt:lpstr>Rollefordeling</vt:lpstr>
      <vt:lpstr>Loggfører</vt:lpstr>
      <vt:lpstr>Scenario 12 Feilkonfigurert brannmur</vt:lpstr>
      <vt:lpstr>30.000 innloggingsforsøk</vt:lpstr>
      <vt:lpstr>Capital One: feilkonfigurert brannmur i angrepskjeden</vt:lpstr>
      <vt:lpstr>Øvingsoppsett</vt:lpstr>
      <vt:lpstr>Gjennomføring av en diskusjonsøvelse</vt:lpstr>
      <vt:lpstr>Scenariobeskrivelse</vt:lpstr>
      <vt:lpstr>Øvelsen starter</vt:lpstr>
      <vt:lpstr>Feilkonfigurert brannmur</vt:lpstr>
      <vt:lpstr>Er systemet trygt dersom tilkoblinger til RDP og SSH blokkeres?</vt:lpstr>
      <vt:lpstr>Kommunikasjon til ledelsen</vt:lpstr>
      <vt:lpstr>Hva vet vi om hva som har skjedd, og hva betyr det for eksponering av systemer?</vt:lpstr>
      <vt:lpstr>Hvilke effekter kan vi vente at eksponeringen har hatt, og hvilke tiltak bør vi gjennomføre på kort og lang sikt?</vt:lpstr>
      <vt:lpstr>Eskalering 1: RDP-innlogginger fra Kina</vt:lpstr>
      <vt:lpstr>Hva er vi særlig bekymret for at skal kunne skje når angriperene har tilgang til serveren?</vt:lpstr>
      <vt:lpstr>Hvilke typer bevis kan vi se for oss at vi ønsker å undersøke fra Windows-serveren?</vt:lpstr>
      <vt:lpstr>ZIP-filer funnet</vt:lpstr>
      <vt:lpstr>Er det mulig å finne ut hva ZIP-filene inneholder?</vt:lpstr>
      <vt:lpstr>Kan dette tyde på at personlige data fra privatkunder er misbrukt?</vt:lpstr>
      <vt:lpstr>Eskalering: SSH-innlogginger</vt:lpstr>
      <vt:lpstr>Har det skjedd noe uvanlig med hvem som har hatt tilgang til hvilke områder?</vt:lpstr>
      <vt:lpstr>Statusrapport</vt:lpstr>
      <vt:lpstr>Fakta vs. antakelser?</vt:lpstr>
      <vt:lpstr>Hvem konfigurerte brannmuren?</vt:lpstr>
      <vt:lpstr>Hva er rutinene for kvalitetssjekk ved endringer på brannmur?</vt:lpstr>
      <vt:lpstr>Er vi egentlig sikre på at S. Lurv var den som faktisk utførte endringen?</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1</cp:revision>
  <dcterms:created xsi:type="dcterms:W3CDTF">2024-09-11T07:07:05Z</dcterms:created>
  <dcterms:modified xsi:type="dcterms:W3CDTF">2024-11-04T11:46:55Z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