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2"/>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697" r:id="rId19"/>
    <p:sldId id="678" r:id="rId20"/>
    <p:sldId id="288" r:id="rId21"/>
    <p:sldId id="272" r:id="rId22"/>
    <p:sldId id="695" r:id="rId23"/>
    <p:sldId id="699" r:id="rId24"/>
    <p:sldId id="700" r:id="rId25"/>
    <p:sldId id="712" r:id="rId26"/>
    <p:sldId id="701" r:id="rId27"/>
    <p:sldId id="711" r:id="rId28"/>
    <p:sldId id="703" r:id="rId29"/>
    <p:sldId id="713" r:id="rId30"/>
    <p:sldId id="704" r:id="rId31"/>
    <p:sldId id="705" r:id="rId32"/>
    <p:sldId id="707" r:id="rId33"/>
    <p:sldId id="708" r:id="rId34"/>
    <p:sldId id="706" r:id="rId35"/>
    <p:sldId id="709" r:id="rId36"/>
    <p:sldId id="714" r:id="rId37"/>
    <p:sldId id="715" r:id="rId38"/>
    <p:sldId id="710" r:id="rId39"/>
    <p:sldId id="276" r:id="rId40"/>
    <p:sldId id="26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0F8F2"/>
    <a:srgbClr val="01A89E"/>
    <a:srgbClr val="297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8" autoAdjust="0"/>
    <p:restoredTop sz="95033" autoAdjust="0"/>
  </p:normalViewPr>
  <p:slideViewPr>
    <p:cSldViewPr snapToGrid="0">
      <p:cViewPr varScale="1">
        <p:scale>
          <a:sx n="79" d="100"/>
          <a:sy n="79" d="100"/>
        </p:scale>
        <p:origin x="715" y="72"/>
      </p:cViewPr>
      <p:guideLst>
        <p:guide orient="horz" pos="2160"/>
        <p:guide pos="3840"/>
        <p:guide pos="2547"/>
        <p:guide pos="5133"/>
        <p:guide pos="234"/>
        <p:guide pos="7446"/>
        <p:guide orient="horz" pos="210"/>
        <p:guide orient="horz" pos="4110"/>
        <p:guide orient="horz" pos="1434"/>
        <p:guide orient="horz" pos="2886"/>
      </p:guideLst>
    </p:cSldViewPr>
  </p:slideViewPr>
  <p:outlineViewPr>
    <p:cViewPr>
      <p:scale>
        <a:sx n="33" d="100"/>
        <a:sy n="33" d="100"/>
      </p:scale>
      <p:origin x="0" y="-35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ndresen" userId="fbfb720f-d6f2-45c4-ada2-1b4093edab50" providerId="ADAL" clId="{810995A8-5E8B-436B-8795-B7C13EAF2D73}"/>
    <pc:docChg chg="undo custSel addSld delSld modSld sldOrd">
      <pc:chgData name="Annette Andresen" userId="fbfb720f-d6f2-45c4-ada2-1b4093edab50" providerId="ADAL" clId="{810995A8-5E8B-436B-8795-B7C13EAF2D73}" dt="2024-11-01T12:13:09.501" v="772" actId="255"/>
      <pc:docMkLst>
        <pc:docMk/>
      </pc:docMkLst>
      <pc:sldChg chg="modSp mod">
        <pc:chgData name="Annette Andresen" userId="fbfb720f-d6f2-45c4-ada2-1b4093edab50" providerId="ADAL" clId="{810995A8-5E8B-436B-8795-B7C13EAF2D73}" dt="2024-11-01T12:07:02.771" v="736" actId="14100"/>
        <pc:sldMkLst>
          <pc:docMk/>
          <pc:sldMk cId="817747543" sldId="259"/>
        </pc:sldMkLst>
        <pc:spChg chg="mod">
          <ac:chgData name="Annette Andresen" userId="fbfb720f-d6f2-45c4-ada2-1b4093edab50" providerId="ADAL" clId="{810995A8-5E8B-436B-8795-B7C13EAF2D73}" dt="2024-11-01T12:07:02.771" v="736" actId="14100"/>
          <ac:spMkLst>
            <pc:docMk/>
            <pc:sldMk cId="817747543" sldId="259"/>
            <ac:spMk id="6" creationId="{82E0626C-B18D-3DB3-67BD-842B300A6AC3}"/>
          </ac:spMkLst>
        </pc:spChg>
      </pc:sldChg>
      <pc:sldChg chg="modSp mod">
        <pc:chgData name="Annette Andresen" userId="fbfb720f-d6f2-45c4-ada2-1b4093edab50" providerId="ADAL" clId="{810995A8-5E8B-436B-8795-B7C13EAF2D73}" dt="2024-11-01T12:07:55.576" v="748" actId="255"/>
        <pc:sldMkLst>
          <pc:docMk/>
          <pc:sldMk cId="654937000" sldId="262"/>
        </pc:sldMkLst>
        <pc:spChg chg="mod">
          <ac:chgData name="Annette Andresen" userId="fbfb720f-d6f2-45c4-ada2-1b4093edab50" providerId="ADAL" clId="{810995A8-5E8B-436B-8795-B7C13EAF2D73}" dt="2024-11-01T12:07:55.576" v="748" actId="255"/>
          <ac:spMkLst>
            <pc:docMk/>
            <pc:sldMk cId="654937000" sldId="262"/>
            <ac:spMk id="2" creationId="{9B83B757-E8B8-1ACE-82B7-737C73F22E8E}"/>
          </ac:spMkLst>
        </pc:spChg>
      </pc:sldChg>
      <pc:sldChg chg="modSp mod">
        <pc:chgData name="Annette Andresen" userId="fbfb720f-d6f2-45c4-ada2-1b4093edab50" providerId="ADAL" clId="{810995A8-5E8B-436B-8795-B7C13EAF2D73}" dt="2024-11-01T12:07:09.920" v="737" actId="255"/>
        <pc:sldMkLst>
          <pc:docMk/>
          <pc:sldMk cId="1474154833" sldId="263"/>
        </pc:sldMkLst>
        <pc:spChg chg="mod">
          <ac:chgData name="Annette Andresen" userId="fbfb720f-d6f2-45c4-ada2-1b4093edab50" providerId="ADAL" clId="{810995A8-5E8B-436B-8795-B7C13EAF2D73}" dt="2024-11-01T12:07:09.920" v="737" actId="255"/>
          <ac:spMkLst>
            <pc:docMk/>
            <pc:sldMk cId="1474154833" sldId="263"/>
            <ac:spMk id="5" creationId="{CE802BB1-F9C9-58D4-DB58-C74050B34B94}"/>
          </ac:spMkLst>
        </pc:spChg>
      </pc:sldChg>
      <pc:sldChg chg="modSp mod">
        <pc:chgData name="Annette Andresen" userId="fbfb720f-d6f2-45c4-ada2-1b4093edab50" providerId="ADAL" clId="{810995A8-5E8B-436B-8795-B7C13EAF2D73}" dt="2024-11-01T12:07:16.167" v="738" actId="1076"/>
        <pc:sldMkLst>
          <pc:docMk/>
          <pc:sldMk cId="526117444" sldId="264"/>
        </pc:sldMkLst>
        <pc:spChg chg="mod">
          <ac:chgData name="Annette Andresen" userId="fbfb720f-d6f2-45c4-ada2-1b4093edab50" providerId="ADAL" clId="{810995A8-5E8B-436B-8795-B7C13EAF2D73}" dt="2024-11-01T12:07:16.167" v="738" actId="1076"/>
          <ac:spMkLst>
            <pc:docMk/>
            <pc:sldMk cId="526117444" sldId="264"/>
            <ac:spMk id="3" creationId="{A169A0D3-5164-2EEF-F98C-D89EFEEA6E4E}"/>
          </ac:spMkLst>
        </pc:spChg>
      </pc:sldChg>
      <pc:sldChg chg="modSp mod">
        <pc:chgData name="Annette Andresen" userId="fbfb720f-d6f2-45c4-ada2-1b4093edab50" providerId="ADAL" clId="{810995A8-5E8B-436B-8795-B7C13EAF2D73}" dt="2024-11-01T12:08:07.838" v="750" actId="255"/>
        <pc:sldMkLst>
          <pc:docMk/>
          <pc:sldMk cId="582151505" sldId="269"/>
        </pc:sldMkLst>
        <pc:spChg chg="mod">
          <ac:chgData name="Annette Andresen" userId="fbfb720f-d6f2-45c4-ada2-1b4093edab50" providerId="ADAL" clId="{810995A8-5E8B-436B-8795-B7C13EAF2D73}" dt="2024-11-01T12:08:07.838" v="750" actId="255"/>
          <ac:spMkLst>
            <pc:docMk/>
            <pc:sldMk cId="582151505" sldId="269"/>
            <ac:spMk id="2" creationId="{07C4C79F-8EF0-FA2D-7027-E46876B34339}"/>
          </ac:spMkLst>
        </pc:spChg>
      </pc:sldChg>
      <pc:sldChg chg="modSp mod">
        <pc:chgData name="Annette Andresen" userId="fbfb720f-d6f2-45c4-ada2-1b4093edab50" providerId="ADAL" clId="{810995A8-5E8B-436B-8795-B7C13EAF2D73}" dt="2024-10-18T11:36:02.150" v="696" actId="1076"/>
        <pc:sldMkLst>
          <pc:docMk/>
          <pc:sldMk cId="918641743" sldId="271"/>
        </pc:sldMkLst>
        <pc:spChg chg="mod">
          <ac:chgData name="Annette Andresen" userId="fbfb720f-d6f2-45c4-ada2-1b4093edab50" providerId="ADAL" clId="{810995A8-5E8B-436B-8795-B7C13EAF2D73}" dt="2024-10-18T11:36:02.150" v="696" actId="1076"/>
          <ac:spMkLst>
            <pc:docMk/>
            <pc:sldMk cId="918641743" sldId="271"/>
            <ac:spMk id="2" creationId="{698DF20C-0A4A-7232-8B77-899A53D99512}"/>
          </ac:spMkLst>
        </pc:spChg>
      </pc:sldChg>
      <pc:sldChg chg="modSp mod">
        <pc:chgData name="Annette Andresen" userId="fbfb720f-d6f2-45c4-ada2-1b4093edab50" providerId="ADAL" clId="{810995A8-5E8B-436B-8795-B7C13EAF2D73}" dt="2024-10-18T10:40:04.541" v="52" actId="20577"/>
        <pc:sldMkLst>
          <pc:docMk/>
          <pc:sldMk cId="149010025" sldId="272"/>
        </pc:sldMkLst>
        <pc:spChg chg="mod">
          <ac:chgData name="Annette Andresen" userId="fbfb720f-d6f2-45c4-ada2-1b4093edab50" providerId="ADAL" clId="{810995A8-5E8B-436B-8795-B7C13EAF2D73}" dt="2024-10-18T10:40:04.541" v="52" actId="20577"/>
          <ac:spMkLst>
            <pc:docMk/>
            <pc:sldMk cId="149010025" sldId="272"/>
            <ac:spMk id="5" creationId="{FDFA4D25-254D-0FE7-CC09-5A8A6896F351}"/>
          </ac:spMkLst>
        </pc:spChg>
      </pc:sldChg>
      <pc:sldChg chg="modSp mod">
        <pc:chgData name="Annette Andresen" userId="fbfb720f-d6f2-45c4-ada2-1b4093edab50" providerId="ADAL" clId="{810995A8-5E8B-436B-8795-B7C13EAF2D73}" dt="2024-11-01T12:13:09.501" v="772" actId="255"/>
        <pc:sldMkLst>
          <pc:docMk/>
          <pc:sldMk cId="543551989" sldId="276"/>
        </pc:sldMkLst>
        <pc:spChg chg="mod">
          <ac:chgData name="Annette Andresen" userId="fbfb720f-d6f2-45c4-ada2-1b4093edab50" providerId="ADAL" clId="{810995A8-5E8B-436B-8795-B7C13EAF2D73}" dt="2024-11-01T12:13:09.501" v="772" actId="255"/>
          <ac:spMkLst>
            <pc:docMk/>
            <pc:sldMk cId="543551989" sldId="276"/>
            <ac:spMk id="2" creationId="{BFAE2B55-378B-C378-F6E0-1540B5A4E55A}"/>
          </ac:spMkLst>
        </pc:spChg>
      </pc:sldChg>
      <pc:sldChg chg="modSp mod">
        <pc:chgData name="Annette Andresen" userId="fbfb720f-d6f2-45c4-ada2-1b4093edab50" providerId="ADAL" clId="{810995A8-5E8B-436B-8795-B7C13EAF2D73}" dt="2024-11-01T12:07:25.715" v="741" actId="27636"/>
        <pc:sldMkLst>
          <pc:docMk/>
          <pc:sldMk cId="246191720" sldId="281"/>
        </pc:sldMkLst>
        <pc:spChg chg="mod">
          <ac:chgData name="Annette Andresen" userId="fbfb720f-d6f2-45c4-ada2-1b4093edab50" providerId="ADAL" clId="{810995A8-5E8B-436B-8795-B7C13EAF2D73}" dt="2024-11-01T12:07:21.196" v="739" actId="255"/>
          <ac:spMkLst>
            <pc:docMk/>
            <pc:sldMk cId="246191720" sldId="281"/>
            <ac:spMk id="2" creationId="{D42ABC9C-096B-ED94-9E4E-5F2A4B8F8A92}"/>
          </ac:spMkLst>
        </pc:spChg>
        <pc:spChg chg="mod">
          <ac:chgData name="Annette Andresen" userId="fbfb720f-d6f2-45c4-ada2-1b4093edab50" providerId="ADAL" clId="{810995A8-5E8B-436B-8795-B7C13EAF2D73}" dt="2024-11-01T12:07:25.715" v="741" actId="27636"/>
          <ac:spMkLst>
            <pc:docMk/>
            <pc:sldMk cId="246191720" sldId="281"/>
            <ac:spMk id="3" creationId="{AF37BBE6-F0FF-62A3-2B20-A4F8C790AB31}"/>
          </ac:spMkLst>
        </pc:spChg>
      </pc:sldChg>
      <pc:sldChg chg="modSp mod ord">
        <pc:chgData name="Annette Andresen" userId="fbfb720f-d6f2-45c4-ada2-1b4093edab50" providerId="ADAL" clId="{810995A8-5E8B-436B-8795-B7C13EAF2D73}" dt="2024-11-01T12:08:37.292" v="754" actId="255"/>
        <pc:sldMkLst>
          <pc:docMk/>
          <pc:sldMk cId="326137191" sldId="288"/>
        </pc:sldMkLst>
        <pc:spChg chg="mod">
          <ac:chgData name="Annette Andresen" userId="fbfb720f-d6f2-45c4-ada2-1b4093edab50" providerId="ADAL" clId="{810995A8-5E8B-436B-8795-B7C13EAF2D73}" dt="2024-11-01T12:08:32.835" v="753" actId="255"/>
          <ac:spMkLst>
            <pc:docMk/>
            <pc:sldMk cId="326137191" sldId="288"/>
            <ac:spMk id="2" creationId="{1E7AE58D-FAAA-C975-EB51-63CBF44D4C32}"/>
          </ac:spMkLst>
        </pc:spChg>
        <pc:spChg chg="mod">
          <ac:chgData name="Annette Andresen" userId="fbfb720f-d6f2-45c4-ada2-1b4093edab50" providerId="ADAL" clId="{810995A8-5E8B-436B-8795-B7C13EAF2D73}" dt="2024-11-01T12:08:37.292" v="754" actId="255"/>
          <ac:spMkLst>
            <pc:docMk/>
            <pc:sldMk cId="326137191" sldId="288"/>
            <ac:spMk id="3" creationId="{650030B5-50C1-0B6A-CACD-34E035DC50F7}"/>
          </ac:spMkLst>
        </pc:spChg>
        <pc:picChg chg="mod">
          <ac:chgData name="Annette Andresen" userId="fbfb720f-d6f2-45c4-ada2-1b4093edab50" providerId="ADAL" clId="{810995A8-5E8B-436B-8795-B7C13EAF2D73}" dt="2024-10-18T10:31:44.801" v="31" actId="1036"/>
          <ac:picMkLst>
            <pc:docMk/>
            <pc:sldMk cId="326137191" sldId="288"/>
            <ac:picMk id="4" creationId="{8E245A1F-7B91-6550-C403-25D8E75FD845}"/>
          </ac:picMkLst>
        </pc:picChg>
      </pc:sldChg>
      <pc:sldChg chg="modSp mod">
        <pc:chgData name="Annette Andresen" userId="fbfb720f-d6f2-45c4-ada2-1b4093edab50" providerId="ADAL" clId="{810995A8-5E8B-436B-8795-B7C13EAF2D73}" dt="2024-11-01T12:08:00.662" v="749" actId="255"/>
        <pc:sldMkLst>
          <pc:docMk/>
          <pc:sldMk cId="2269832773" sldId="294"/>
        </pc:sldMkLst>
        <pc:spChg chg="mod">
          <ac:chgData name="Annette Andresen" userId="fbfb720f-d6f2-45c4-ada2-1b4093edab50" providerId="ADAL" clId="{810995A8-5E8B-436B-8795-B7C13EAF2D73}" dt="2024-11-01T12:08:00.662" v="749" actId="255"/>
          <ac:spMkLst>
            <pc:docMk/>
            <pc:sldMk cId="2269832773" sldId="294"/>
            <ac:spMk id="2" creationId="{9B83B757-E8B8-1ACE-82B7-737C73F22E8E}"/>
          </ac:spMkLst>
        </pc:spChg>
      </pc:sldChg>
      <pc:sldChg chg="del">
        <pc:chgData name="Annette Andresen" userId="fbfb720f-d6f2-45c4-ada2-1b4093edab50" providerId="ADAL" clId="{810995A8-5E8B-436B-8795-B7C13EAF2D73}" dt="2024-10-18T10:36:23.889" v="34" actId="47"/>
        <pc:sldMkLst>
          <pc:docMk/>
          <pc:sldMk cId="2888182501" sldId="297"/>
        </pc:sldMkLst>
      </pc:sldChg>
      <pc:sldChg chg="modSp mod">
        <pc:chgData name="Annette Andresen" userId="fbfb720f-d6f2-45c4-ada2-1b4093edab50" providerId="ADAL" clId="{810995A8-5E8B-436B-8795-B7C13EAF2D73}" dt="2024-11-01T12:07:50.283" v="747" actId="255"/>
        <pc:sldMkLst>
          <pc:docMk/>
          <pc:sldMk cId="853183168" sldId="303"/>
        </pc:sldMkLst>
        <pc:spChg chg="mod">
          <ac:chgData name="Annette Andresen" userId="fbfb720f-d6f2-45c4-ada2-1b4093edab50" providerId="ADAL" clId="{810995A8-5E8B-436B-8795-B7C13EAF2D73}" dt="2024-11-01T12:07:50.283" v="747" actId="255"/>
          <ac:spMkLst>
            <pc:docMk/>
            <pc:sldMk cId="853183168" sldId="303"/>
            <ac:spMk id="5" creationId="{CE802BB1-F9C9-58D4-DB58-C74050B34B94}"/>
          </ac:spMkLst>
        </pc:spChg>
      </pc:sldChg>
      <pc:sldChg chg="modSp mod">
        <pc:chgData name="Annette Andresen" userId="fbfb720f-d6f2-45c4-ada2-1b4093edab50" providerId="ADAL" clId="{810995A8-5E8B-436B-8795-B7C13EAF2D73}" dt="2024-11-01T12:08:27.278" v="752" actId="255"/>
        <pc:sldMkLst>
          <pc:docMk/>
          <pc:sldMk cId="2704841089" sldId="678"/>
        </pc:sldMkLst>
        <pc:spChg chg="mod">
          <ac:chgData name="Annette Andresen" userId="fbfb720f-d6f2-45c4-ada2-1b4093edab50" providerId="ADAL" clId="{810995A8-5E8B-436B-8795-B7C13EAF2D73}" dt="2024-11-01T12:08:27.278" v="752" actId="255"/>
          <ac:spMkLst>
            <pc:docMk/>
            <pc:sldMk cId="2704841089" sldId="678"/>
            <ac:spMk id="2" creationId="{ACB75CB9-D2CF-5C3F-0BC0-4666F9403453}"/>
          </ac:spMkLst>
        </pc:spChg>
      </pc:sldChg>
      <pc:sldChg chg="modSp mod">
        <pc:chgData name="Annette Andresen" userId="fbfb720f-d6f2-45c4-ada2-1b4093edab50" providerId="ADAL" clId="{810995A8-5E8B-436B-8795-B7C13EAF2D73}" dt="2024-11-01T12:07:43.864" v="746" actId="27636"/>
        <pc:sldMkLst>
          <pc:docMk/>
          <pc:sldMk cId="1091845197" sldId="694"/>
        </pc:sldMkLst>
        <pc:spChg chg="mod">
          <ac:chgData name="Annette Andresen" userId="fbfb720f-d6f2-45c4-ada2-1b4093edab50" providerId="ADAL" clId="{810995A8-5E8B-436B-8795-B7C13EAF2D73}" dt="2024-11-01T12:07:32.623" v="742" actId="255"/>
          <ac:spMkLst>
            <pc:docMk/>
            <pc:sldMk cId="1091845197" sldId="694"/>
            <ac:spMk id="2" creationId="{D42ABC9C-096B-ED94-9E4E-5F2A4B8F8A92}"/>
          </ac:spMkLst>
        </pc:spChg>
        <pc:spChg chg="mod">
          <ac:chgData name="Annette Andresen" userId="fbfb720f-d6f2-45c4-ada2-1b4093edab50" providerId="ADAL" clId="{810995A8-5E8B-436B-8795-B7C13EAF2D73}" dt="2024-11-01T12:07:43.864" v="746" actId="27636"/>
          <ac:spMkLst>
            <pc:docMk/>
            <pc:sldMk cId="1091845197" sldId="694"/>
            <ac:spMk id="3" creationId="{AF37BBE6-F0FF-62A3-2B20-A4F8C790AB31}"/>
          </ac:spMkLst>
        </pc:spChg>
      </pc:sldChg>
      <pc:sldChg chg="modSp mod">
        <pc:chgData name="Annette Andresen" userId="fbfb720f-d6f2-45c4-ada2-1b4093edab50" providerId="ADAL" clId="{810995A8-5E8B-436B-8795-B7C13EAF2D73}" dt="2024-11-01T12:08:45.865" v="755" actId="255"/>
        <pc:sldMkLst>
          <pc:docMk/>
          <pc:sldMk cId="3576507299" sldId="695"/>
        </pc:sldMkLst>
        <pc:spChg chg="mod">
          <ac:chgData name="Annette Andresen" userId="fbfb720f-d6f2-45c4-ada2-1b4093edab50" providerId="ADAL" clId="{810995A8-5E8B-436B-8795-B7C13EAF2D73}" dt="2024-11-01T12:08:45.865" v="755" actId="255"/>
          <ac:spMkLst>
            <pc:docMk/>
            <pc:sldMk cId="3576507299" sldId="695"/>
            <ac:spMk id="2" creationId="{07C4C79F-8EF0-FA2D-7027-E46876B34339}"/>
          </ac:spMkLst>
        </pc:spChg>
      </pc:sldChg>
      <pc:sldChg chg="addSp modSp mod modNotesTx">
        <pc:chgData name="Annette Andresen" userId="fbfb720f-d6f2-45c4-ada2-1b4093edab50" providerId="ADAL" clId="{810995A8-5E8B-436B-8795-B7C13EAF2D73}" dt="2024-11-01T12:08:18.323" v="751" actId="255"/>
        <pc:sldMkLst>
          <pc:docMk/>
          <pc:sldMk cId="778168699" sldId="697"/>
        </pc:sldMkLst>
        <pc:spChg chg="mod">
          <ac:chgData name="Annette Andresen" userId="fbfb720f-d6f2-45c4-ada2-1b4093edab50" providerId="ADAL" clId="{810995A8-5E8B-436B-8795-B7C13EAF2D73}" dt="2024-11-01T12:08:18.323" v="751" actId="255"/>
          <ac:spMkLst>
            <pc:docMk/>
            <pc:sldMk cId="778168699" sldId="697"/>
            <ac:spMk id="10" creationId="{BAE95793-AAB6-049C-45BB-CB696B70C08D}"/>
          </ac:spMkLst>
        </pc:spChg>
        <pc:picChg chg="add mod">
          <ac:chgData name="Annette Andresen" userId="fbfb720f-d6f2-45c4-ada2-1b4093edab50" providerId="ADAL" clId="{810995A8-5E8B-436B-8795-B7C13EAF2D73}" dt="2024-10-21T07:57:17.820" v="703" actId="1076"/>
          <ac:picMkLst>
            <pc:docMk/>
            <pc:sldMk cId="778168699" sldId="697"/>
            <ac:picMk id="3" creationId="{E13E0D8C-1F15-5D69-1D18-22596B0447B4}"/>
          </ac:picMkLst>
        </pc:picChg>
      </pc:sldChg>
      <pc:sldChg chg="modSp mod modNotesTx">
        <pc:chgData name="Annette Andresen" userId="fbfb720f-d6f2-45c4-ada2-1b4093edab50" providerId="ADAL" clId="{810995A8-5E8B-436B-8795-B7C13EAF2D73}" dt="2024-11-01T12:11:58.787" v="757" actId="255"/>
        <pc:sldMkLst>
          <pc:docMk/>
          <pc:sldMk cId="3293932144" sldId="699"/>
        </pc:sldMkLst>
        <pc:spChg chg="mod">
          <ac:chgData name="Annette Andresen" userId="fbfb720f-d6f2-45c4-ada2-1b4093edab50" providerId="ADAL" clId="{810995A8-5E8B-436B-8795-B7C13EAF2D73}" dt="2024-11-01T12:11:58.787" v="757" actId="255"/>
          <ac:spMkLst>
            <pc:docMk/>
            <pc:sldMk cId="3293932144" sldId="699"/>
            <ac:spMk id="2" creationId="{5DA3E677-1A58-F477-4E8A-2E88E5F96CD2}"/>
          </ac:spMkLst>
        </pc:spChg>
        <pc:spChg chg="mod">
          <ac:chgData name="Annette Andresen" userId="fbfb720f-d6f2-45c4-ada2-1b4093edab50" providerId="ADAL" clId="{810995A8-5E8B-436B-8795-B7C13EAF2D73}" dt="2024-10-18T10:42:57.530" v="94" actId="20577"/>
          <ac:spMkLst>
            <pc:docMk/>
            <pc:sldMk cId="3293932144" sldId="699"/>
            <ac:spMk id="3" creationId="{8B6DB2DE-D2E9-E66A-E06E-5BA459049ABA}"/>
          </ac:spMkLst>
        </pc:spChg>
      </pc:sldChg>
      <pc:sldChg chg="modSp mod modNotesTx">
        <pc:chgData name="Annette Andresen" userId="fbfb720f-d6f2-45c4-ada2-1b4093edab50" providerId="ADAL" clId="{810995A8-5E8B-436B-8795-B7C13EAF2D73}" dt="2024-11-01T12:11:42.385" v="756" actId="255"/>
        <pc:sldMkLst>
          <pc:docMk/>
          <pc:sldMk cId="3525963700" sldId="700"/>
        </pc:sldMkLst>
        <pc:spChg chg="mod">
          <ac:chgData name="Annette Andresen" userId="fbfb720f-d6f2-45c4-ada2-1b4093edab50" providerId="ADAL" clId="{810995A8-5E8B-436B-8795-B7C13EAF2D73}" dt="2024-11-01T12:11:42.385" v="756" actId="255"/>
          <ac:spMkLst>
            <pc:docMk/>
            <pc:sldMk cId="3525963700" sldId="700"/>
            <ac:spMk id="2" creationId="{84582E7B-1C78-3C1E-4781-64F3D11481E3}"/>
          </ac:spMkLst>
        </pc:spChg>
      </pc:sldChg>
      <pc:sldChg chg="modSp mod modNotesTx">
        <pc:chgData name="Annette Andresen" userId="fbfb720f-d6f2-45c4-ada2-1b4093edab50" providerId="ADAL" clId="{810995A8-5E8B-436B-8795-B7C13EAF2D73}" dt="2024-11-01T12:12:09.880" v="759" actId="255"/>
        <pc:sldMkLst>
          <pc:docMk/>
          <pc:sldMk cId="2636451225" sldId="701"/>
        </pc:sldMkLst>
        <pc:spChg chg="mod">
          <ac:chgData name="Annette Andresen" userId="fbfb720f-d6f2-45c4-ada2-1b4093edab50" providerId="ADAL" clId="{810995A8-5E8B-436B-8795-B7C13EAF2D73}" dt="2024-11-01T12:12:09.880" v="759" actId="255"/>
          <ac:spMkLst>
            <pc:docMk/>
            <pc:sldMk cId="2636451225" sldId="701"/>
            <ac:spMk id="2" creationId="{4DB92350-CC17-8F26-16DA-41BD648FAE4B}"/>
          </ac:spMkLst>
        </pc:spChg>
        <pc:spChg chg="mod">
          <ac:chgData name="Annette Andresen" userId="fbfb720f-d6f2-45c4-ada2-1b4093edab50" providerId="ADAL" clId="{810995A8-5E8B-436B-8795-B7C13EAF2D73}" dt="2024-10-18T10:49:55.486" v="178" actId="20577"/>
          <ac:spMkLst>
            <pc:docMk/>
            <pc:sldMk cId="2636451225" sldId="701"/>
            <ac:spMk id="3" creationId="{DA3A4E32-66DD-A338-2B94-BA2C83D3101D}"/>
          </ac:spMkLst>
        </pc:spChg>
      </pc:sldChg>
      <pc:sldChg chg="del">
        <pc:chgData name="Annette Andresen" userId="fbfb720f-d6f2-45c4-ada2-1b4093edab50" providerId="ADAL" clId="{810995A8-5E8B-436B-8795-B7C13EAF2D73}" dt="2024-10-18T10:59:16.209" v="428" actId="47"/>
        <pc:sldMkLst>
          <pc:docMk/>
          <pc:sldMk cId="2342648459" sldId="702"/>
        </pc:sldMkLst>
      </pc:sldChg>
      <pc:sldChg chg="modSp mod modNotesTx">
        <pc:chgData name="Annette Andresen" userId="fbfb720f-d6f2-45c4-ada2-1b4093edab50" providerId="ADAL" clId="{810995A8-5E8B-436B-8795-B7C13EAF2D73}" dt="2024-11-01T12:12:20.764" v="761" actId="255"/>
        <pc:sldMkLst>
          <pc:docMk/>
          <pc:sldMk cId="424586533" sldId="703"/>
        </pc:sldMkLst>
        <pc:spChg chg="mod">
          <ac:chgData name="Annette Andresen" userId="fbfb720f-d6f2-45c4-ada2-1b4093edab50" providerId="ADAL" clId="{810995A8-5E8B-436B-8795-B7C13EAF2D73}" dt="2024-11-01T12:12:20.764" v="761" actId="255"/>
          <ac:spMkLst>
            <pc:docMk/>
            <pc:sldMk cId="424586533" sldId="703"/>
            <ac:spMk id="2" creationId="{1085BC62-EE59-CBB8-BEFA-BC109096C1E9}"/>
          </ac:spMkLst>
        </pc:spChg>
        <pc:spChg chg="mod">
          <ac:chgData name="Annette Andresen" userId="fbfb720f-d6f2-45c4-ada2-1b4093edab50" providerId="ADAL" clId="{810995A8-5E8B-436B-8795-B7C13EAF2D73}" dt="2024-10-18T10:53:28.078" v="260" actId="6549"/>
          <ac:spMkLst>
            <pc:docMk/>
            <pc:sldMk cId="424586533" sldId="703"/>
            <ac:spMk id="3" creationId="{BB950DFD-49C4-FE7E-8CF5-AF3393F10CDA}"/>
          </ac:spMkLst>
        </pc:spChg>
      </pc:sldChg>
      <pc:sldChg chg="modSp mod modNotesTx">
        <pc:chgData name="Annette Andresen" userId="fbfb720f-d6f2-45c4-ada2-1b4093edab50" providerId="ADAL" clId="{810995A8-5E8B-436B-8795-B7C13EAF2D73}" dt="2024-11-01T12:12:28.599" v="763" actId="255"/>
        <pc:sldMkLst>
          <pc:docMk/>
          <pc:sldMk cId="3262951307" sldId="704"/>
        </pc:sldMkLst>
        <pc:spChg chg="mod">
          <ac:chgData name="Annette Andresen" userId="fbfb720f-d6f2-45c4-ada2-1b4093edab50" providerId="ADAL" clId="{810995A8-5E8B-436B-8795-B7C13EAF2D73}" dt="2024-11-01T12:12:28.599" v="763" actId="255"/>
          <ac:spMkLst>
            <pc:docMk/>
            <pc:sldMk cId="3262951307" sldId="704"/>
            <ac:spMk id="2" creationId="{F0A7C0CF-0DF2-CF2A-8A9C-7C27D63B0D7A}"/>
          </ac:spMkLst>
        </pc:spChg>
        <pc:spChg chg="mod">
          <ac:chgData name="Annette Andresen" userId="fbfb720f-d6f2-45c4-ada2-1b4093edab50" providerId="ADAL" clId="{810995A8-5E8B-436B-8795-B7C13EAF2D73}" dt="2024-10-18T10:56:01.614" v="343" actId="20577"/>
          <ac:spMkLst>
            <pc:docMk/>
            <pc:sldMk cId="3262951307" sldId="704"/>
            <ac:spMk id="3" creationId="{31DC82A0-8E57-E9B8-8DEF-C96A544E5172}"/>
          </ac:spMkLst>
        </pc:spChg>
      </pc:sldChg>
      <pc:sldChg chg="modSp mod modNotesTx">
        <pc:chgData name="Annette Andresen" userId="fbfb720f-d6f2-45c4-ada2-1b4093edab50" providerId="ADAL" clId="{810995A8-5E8B-436B-8795-B7C13EAF2D73}" dt="2024-11-01T12:12:33.280" v="764" actId="255"/>
        <pc:sldMkLst>
          <pc:docMk/>
          <pc:sldMk cId="2602033971" sldId="705"/>
        </pc:sldMkLst>
        <pc:spChg chg="mod">
          <ac:chgData name="Annette Andresen" userId="fbfb720f-d6f2-45c4-ada2-1b4093edab50" providerId="ADAL" clId="{810995A8-5E8B-436B-8795-B7C13EAF2D73}" dt="2024-11-01T12:12:33.280" v="764" actId="255"/>
          <ac:spMkLst>
            <pc:docMk/>
            <pc:sldMk cId="2602033971" sldId="705"/>
            <ac:spMk id="2" creationId="{EB6A6F5A-8CA8-1E63-B79B-D6FFE978A54F}"/>
          </ac:spMkLst>
        </pc:spChg>
      </pc:sldChg>
      <pc:sldChg chg="modSp mod modNotesTx">
        <pc:chgData name="Annette Andresen" userId="fbfb720f-d6f2-45c4-ada2-1b4093edab50" providerId="ADAL" clId="{810995A8-5E8B-436B-8795-B7C13EAF2D73}" dt="2024-11-01T12:12:46.781" v="767" actId="255"/>
        <pc:sldMkLst>
          <pc:docMk/>
          <pc:sldMk cId="1096915662" sldId="706"/>
        </pc:sldMkLst>
        <pc:spChg chg="mod">
          <ac:chgData name="Annette Andresen" userId="fbfb720f-d6f2-45c4-ada2-1b4093edab50" providerId="ADAL" clId="{810995A8-5E8B-436B-8795-B7C13EAF2D73}" dt="2024-11-01T12:12:46.781" v="767" actId="255"/>
          <ac:spMkLst>
            <pc:docMk/>
            <pc:sldMk cId="1096915662" sldId="706"/>
            <ac:spMk id="2" creationId="{B6453444-56FE-1E27-7D5D-1CD81B3B3D13}"/>
          </ac:spMkLst>
        </pc:spChg>
        <pc:spChg chg="mod">
          <ac:chgData name="Annette Andresen" userId="fbfb720f-d6f2-45c4-ada2-1b4093edab50" providerId="ADAL" clId="{810995A8-5E8B-436B-8795-B7C13EAF2D73}" dt="2024-10-18T11:01:50.745" v="556" actId="20577"/>
          <ac:spMkLst>
            <pc:docMk/>
            <pc:sldMk cId="1096915662" sldId="706"/>
            <ac:spMk id="3" creationId="{B8A4288C-9846-BD31-C8D1-0E988F6D6EF6}"/>
          </ac:spMkLst>
        </pc:spChg>
      </pc:sldChg>
      <pc:sldChg chg="modSp mod modNotesTx">
        <pc:chgData name="Annette Andresen" userId="fbfb720f-d6f2-45c4-ada2-1b4093edab50" providerId="ADAL" clId="{810995A8-5E8B-436B-8795-B7C13EAF2D73}" dt="2024-11-01T12:12:38.230" v="765" actId="255"/>
        <pc:sldMkLst>
          <pc:docMk/>
          <pc:sldMk cId="886904650" sldId="707"/>
        </pc:sldMkLst>
        <pc:spChg chg="mod">
          <ac:chgData name="Annette Andresen" userId="fbfb720f-d6f2-45c4-ada2-1b4093edab50" providerId="ADAL" clId="{810995A8-5E8B-436B-8795-B7C13EAF2D73}" dt="2024-11-01T12:12:38.230" v="765" actId="255"/>
          <ac:spMkLst>
            <pc:docMk/>
            <pc:sldMk cId="886904650" sldId="707"/>
            <ac:spMk id="2" creationId="{52A44331-AF08-D2D9-DCC7-AFAB44A38112}"/>
          </ac:spMkLst>
        </pc:spChg>
        <pc:spChg chg="mod">
          <ac:chgData name="Annette Andresen" userId="fbfb720f-d6f2-45c4-ada2-1b4093edab50" providerId="ADAL" clId="{810995A8-5E8B-436B-8795-B7C13EAF2D73}" dt="2024-10-18T11:00:19.402" v="512" actId="20577"/>
          <ac:spMkLst>
            <pc:docMk/>
            <pc:sldMk cId="886904650" sldId="707"/>
            <ac:spMk id="3" creationId="{FBF00E0B-737B-CDF3-1A6C-9E61F9877783}"/>
          </ac:spMkLst>
        </pc:spChg>
      </pc:sldChg>
      <pc:sldChg chg="modSp mod modNotesTx">
        <pc:chgData name="Annette Andresen" userId="fbfb720f-d6f2-45c4-ada2-1b4093edab50" providerId="ADAL" clId="{810995A8-5E8B-436B-8795-B7C13EAF2D73}" dt="2024-11-01T12:12:42.371" v="766" actId="255"/>
        <pc:sldMkLst>
          <pc:docMk/>
          <pc:sldMk cId="2294358024" sldId="708"/>
        </pc:sldMkLst>
        <pc:spChg chg="mod">
          <ac:chgData name="Annette Andresen" userId="fbfb720f-d6f2-45c4-ada2-1b4093edab50" providerId="ADAL" clId="{810995A8-5E8B-436B-8795-B7C13EAF2D73}" dt="2024-11-01T12:12:42.371" v="766" actId="255"/>
          <ac:spMkLst>
            <pc:docMk/>
            <pc:sldMk cId="2294358024" sldId="708"/>
            <ac:spMk id="2" creationId="{47D880B1-221D-8D2E-AB9A-71C659BC07C9}"/>
          </ac:spMkLst>
        </pc:spChg>
      </pc:sldChg>
      <pc:sldChg chg="modSp mod modNotesTx">
        <pc:chgData name="Annette Andresen" userId="fbfb720f-d6f2-45c4-ada2-1b4093edab50" providerId="ADAL" clId="{810995A8-5E8B-436B-8795-B7C13EAF2D73}" dt="2024-11-01T12:12:51.099" v="768" actId="255"/>
        <pc:sldMkLst>
          <pc:docMk/>
          <pc:sldMk cId="2170561731" sldId="709"/>
        </pc:sldMkLst>
        <pc:spChg chg="mod">
          <ac:chgData name="Annette Andresen" userId="fbfb720f-d6f2-45c4-ada2-1b4093edab50" providerId="ADAL" clId="{810995A8-5E8B-436B-8795-B7C13EAF2D73}" dt="2024-11-01T12:12:51.099" v="768" actId="255"/>
          <ac:spMkLst>
            <pc:docMk/>
            <pc:sldMk cId="2170561731" sldId="709"/>
            <ac:spMk id="2" creationId="{2E9D8120-B722-6BC7-3A60-8C4F394C5A43}"/>
          </ac:spMkLst>
        </pc:spChg>
      </pc:sldChg>
      <pc:sldChg chg="modSp mod">
        <pc:chgData name="Annette Andresen" userId="fbfb720f-d6f2-45c4-ada2-1b4093edab50" providerId="ADAL" clId="{810995A8-5E8B-436B-8795-B7C13EAF2D73}" dt="2024-11-01T12:13:04.871" v="771" actId="255"/>
        <pc:sldMkLst>
          <pc:docMk/>
          <pc:sldMk cId="655424281" sldId="710"/>
        </pc:sldMkLst>
        <pc:spChg chg="mod">
          <ac:chgData name="Annette Andresen" userId="fbfb720f-d6f2-45c4-ada2-1b4093edab50" providerId="ADAL" clId="{810995A8-5E8B-436B-8795-B7C13EAF2D73}" dt="2024-11-01T12:13:04.871" v="771" actId="255"/>
          <ac:spMkLst>
            <pc:docMk/>
            <pc:sldMk cId="655424281" sldId="710"/>
            <ac:spMk id="2" creationId="{AE2F24F1-8824-1A65-9E53-381B9FD2888C}"/>
          </ac:spMkLst>
        </pc:spChg>
      </pc:sldChg>
      <pc:sldChg chg="modSp mod modNotesTx">
        <pc:chgData name="Annette Andresen" userId="fbfb720f-d6f2-45c4-ada2-1b4093edab50" providerId="ADAL" clId="{810995A8-5E8B-436B-8795-B7C13EAF2D73}" dt="2024-11-01T12:12:14.335" v="760" actId="255"/>
        <pc:sldMkLst>
          <pc:docMk/>
          <pc:sldMk cId="2134534688" sldId="711"/>
        </pc:sldMkLst>
        <pc:spChg chg="mod">
          <ac:chgData name="Annette Andresen" userId="fbfb720f-d6f2-45c4-ada2-1b4093edab50" providerId="ADAL" clId="{810995A8-5E8B-436B-8795-B7C13EAF2D73}" dt="2024-11-01T12:12:14.335" v="760" actId="255"/>
          <ac:spMkLst>
            <pc:docMk/>
            <pc:sldMk cId="2134534688" sldId="711"/>
            <ac:spMk id="2" creationId="{8F9AFECC-E3D1-CA67-F216-62A0E8165C85}"/>
          </ac:spMkLst>
        </pc:spChg>
      </pc:sldChg>
      <pc:sldChg chg="modSp add mod modNotesTx">
        <pc:chgData name="Annette Andresen" userId="fbfb720f-d6f2-45c4-ada2-1b4093edab50" providerId="ADAL" clId="{810995A8-5E8B-436B-8795-B7C13EAF2D73}" dt="2024-11-01T12:12:04.951" v="758" actId="255"/>
        <pc:sldMkLst>
          <pc:docMk/>
          <pc:sldMk cId="1712924224" sldId="712"/>
        </pc:sldMkLst>
        <pc:spChg chg="mod">
          <ac:chgData name="Annette Andresen" userId="fbfb720f-d6f2-45c4-ada2-1b4093edab50" providerId="ADAL" clId="{810995A8-5E8B-436B-8795-B7C13EAF2D73}" dt="2024-11-01T12:12:04.951" v="758" actId="255"/>
          <ac:spMkLst>
            <pc:docMk/>
            <pc:sldMk cId="1712924224" sldId="712"/>
            <ac:spMk id="2" creationId="{84582E7B-1C78-3C1E-4781-64F3D11481E3}"/>
          </ac:spMkLst>
        </pc:spChg>
      </pc:sldChg>
      <pc:sldChg chg="modSp add mod modNotesTx">
        <pc:chgData name="Annette Andresen" userId="fbfb720f-d6f2-45c4-ada2-1b4093edab50" providerId="ADAL" clId="{810995A8-5E8B-436B-8795-B7C13EAF2D73}" dt="2024-11-01T12:12:24.639" v="762" actId="255"/>
        <pc:sldMkLst>
          <pc:docMk/>
          <pc:sldMk cId="486790703" sldId="713"/>
        </pc:sldMkLst>
        <pc:spChg chg="mod">
          <ac:chgData name="Annette Andresen" userId="fbfb720f-d6f2-45c4-ada2-1b4093edab50" providerId="ADAL" clId="{810995A8-5E8B-436B-8795-B7C13EAF2D73}" dt="2024-11-01T12:12:24.639" v="762" actId="255"/>
          <ac:spMkLst>
            <pc:docMk/>
            <pc:sldMk cId="486790703" sldId="713"/>
            <ac:spMk id="2" creationId="{8F9AFECC-E3D1-CA67-F216-62A0E8165C85}"/>
          </ac:spMkLst>
        </pc:spChg>
      </pc:sldChg>
      <pc:sldChg chg="modSp add mod">
        <pc:chgData name="Annette Andresen" userId="fbfb720f-d6f2-45c4-ada2-1b4093edab50" providerId="ADAL" clId="{810995A8-5E8B-436B-8795-B7C13EAF2D73}" dt="2024-11-01T12:12:56.969" v="769" actId="255"/>
        <pc:sldMkLst>
          <pc:docMk/>
          <pc:sldMk cId="1148188818" sldId="714"/>
        </pc:sldMkLst>
        <pc:spChg chg="mod">
          <ac:chgData name="Annette Andresen" userId="fbfb720f-d6f2-45c4-ada2-1b4093edab50" providerId="ADAL" clId="{810995A8-5E8B-436B-8795-B7C13EAF2D73}" dt="2024-11-01T12:12:56.969" v="769" actId="255"/>
          <ac:spMkLst>
            <pc:docMk/>
            <pc:sldMk cId="1148188818" sldId="714"/>
            <ac:spMk id="2" creationId="{B6453444-56FE-1E27-7D5D-1CD81B3B3D13}"/>
          </ac:spMkLst>
        </pc:spChg>
        <pc:spChg chg="mod">
          <ac:chgData name="Annette Andresen" userId="fbfb720f-d6f2-45c4-ada2-1b4093edab50" providerId="ADAL" clId="{810995A8-5E8B-436B-8795-B7C13EAF2D73}" dt="2024-10-18T11:04:22.083" v="635" actId="20577"/>
          <ac:spMkLst>
            <pc:docMk/>
            <pc:sldMk cId="1148188818" sldId="714"/>
            <ac:spMk id="3" creationId="{B8A4288C-9846-BD31-C8D1-0E988F6D6EF6}"/>
          </ac:spMkLst>
        </pc:spChg>
      </pc:sldChg>
      <pc:sldChg chg="addSp delSp modSp new mod modClrScheme chgLayout modNotesTx">
        <pc:chgData name="Annette Andresen" userId="fbfb720f-d6f2-45c4-ada2-1b4093edab50" providerId="ADAL" clId="{810995A8-5E8B-436B-8795-B7C13EAF2D73}" dt="2024-11-01T12:13:00.816" v="770" actId="255"/>
        <pc:sldMkLst>
          <pc:docMk/>
          <pc:sldMk cId="2654433720" sldId="715"/>
        </pc:sldMkLst>
        <pc:spChg chg="del mod ord">
          <ac:chgData name="Annette Andresen" userId="fbfb720f-d6f2-45c4-ada2-1b4093edab50" providerId="ADAL" clId="{810995A8-5E8B-436B-8795-B7C13EAF2D73}" dt="2024-10-18T11:04:39.216" v="637" actId="700"/>
          <ac:spMkLst>
            <pc:docMk/>
            <pc:sldMk cId="2654433720" sldId="715"/>
            <ac:spMk id="2" creationId="{66DAFEF0-5F58-7CEA-5EAF-358539F22FFE}"/>
          </ac:spMkLst>
        </pc:spChg>
        <pc:spChg chg="del">
          <ac:chgData name="Annette Andresen" userId="fbfb720f-d6f2-45c4-ada2-1b4093edab50" providerId="ADAL" clId="{810995A8-5E8B-436B-8795-B7C13EAF2D73}" dt="2024-10-18T11:04:39.216" v="637" actId="700"/>
          <ac:spMkLst>
            <pc:docMk/>
            <pc:sldMk cId="2654433720" sldId="715"/>
            <ac:spMk id="3" creationId="{0BF4E2F9-BC76-00EB-2A95-E76675D233FE}"/>
          </ac:spMkLst>
        </pc:spChg>
        <pc:spChg chg="add mod ord">
          <ac:chgData name="Annette Andresen" userId="fbfb720f-d6f2-45c4-ada2-1b4093edab50" providerId="ADAL" clId="{810995A8-5E8B-436B-8795-B7C13EAF2D73}" dt="2024-11-01T12:13:00.816" v="770" actId="255"/>
          <ac:spMkLst>
            <pc:docMk/>
            <pc:sldMk cId="2654433720" sldId="715"/>
            <ac:spMk id="4" creationId="{2B09038D-3BE7-3E15-48E1-4D6144FFF50A}"/>
          </ac:spMkLst>
        </pc:spChg>
      </pc:sldChg>
    </pc:docChg>
  </pc:docChgLst>
  <pc:docChgLst>
    <pc:chgData name="Jakob Stendahl" userId="31c817a6-28e1-4149-b97d-3ea896b0dcbf" providerId="ADAL" clId="{99C89168-D3E8-4F49-A62B-4130C9715110}"/>
    <pc:docChg chg="custSel modSld">
      <pc:chgData name="Jakob Stendahl" userId="31c817a6-28e1-4149-b97d-3ea896b0dcbf" providerId="ADAL" clId="{99C89168-D3E8-4F49-A62B-4130C9715110}" dt="2024-10-18T11:13:48.859" v="2" actId="313"/>
      <pc:docMkLst>
        <pc:docMk/>
      </pc:docMkLst>
      <pc:sldChg chg="modSp mod">
        <pc:chgData name="Jakob Stendahl" userId="31c817a6-28e1-4149-b97d-3ea896b0dcbf" providerId="ADAL" clId="{99C89168-D3E8-4F49-A62B-4130C9715110}" dt="2024-10-18T11:13:20.526" v="1" actId="207"/>
        <pc:sldMkLst>
          <pc:docMk/>
          <pc:sldMk cId="3525963700" sldId="700"/>
        </pc:sldMkLst>
        <pc:spChg chg="mod">
          <ac:chgData name="Jakob Stendahl" userId="31c817a6-28e1-4149-b97d-3ea896b0dcbf" providerId="ADAL" clId="{99C89168-D3E8-4F49-A62B-4130C9715110}" dt="2024-10-18T11:13:20.526" v="1" actId="207"/>
          <ac:spMkLst>
            <pc:docMk/>
            <pc:sldMk cId="3525963700" sldId="700"/>
            <ac:spMk id="2" creationId="{84582E7B-1C78-3C1E-4781-64F3D11481E3}"/>
          </ac:spMkLst>
        </pc:spChg>
      </pc:sldChg>
      <pc:sldChg chg="modSp mod">
        <pc:chgData name="Jakob Stendahl" userId="31c817a6-28e1-4149-b97d-3ea896b0dcbf" providerId="ADAL" clId="{99C89168-D3E8-4F49-A62B-4130C9715110}" dt="2024-10-18T11:13:48.859" v="2" actId="313"/>
        <pc:sldMkLst>
          <pc:docMk/>
          <pc:sldMk cId="3262951307" sldId="704"/>
        </pc:sldMkLst>
        <pc:spChg chg="mod">
          <ac:chgData name="Jakob Stendahl" userId="31c817a6-28e1-4149-b97d-3ea896b0dcbf" providerId="ADAL" clId="{99C89168-D3E8-4F49-A62B-4130C9715110}" dt="2024-10-18T11:13:48.859" v="2" actId="313"/>
          <ac:spMkLst>
            <pc:docMk/>
            <pc:sldMk cId="3262951307" sldId="704"/>
            <ac:spMk id="3" creationId="{31DC82A0-8E57-E9B8-8DEF-C96A544E5172}"/>
          </ac:spMkLst>
        </pc:spChg>
      </pc:sldChg>
      <pc:sldChg chg="modSp mod">
        <pc:chgData name="Jakob Stendahl" userId="31c817a6-28e1-4149-b97d-3ea896b0dcbf" providerId="ADAL" clId="{99C89168-D3E8-4F49-A62B-4130C9715110}" dt="2024-10-18T11:13:15.261" v="0" actId="207"/>
        <pc:sldMkLst>
          <pc:docMk/>
          <pc:sldMk cId="1712924224" sldId="712"/>
        </pc:sldMkLst>
        <pc:spChg chg="mod">
          <ac:chgData name="Jakob Stendahl" userId="31c817a6-28e1-4149-b97d-3ea896b0dcbf" providerId="ADAL" clId="{99C89168-D3E8-4F49-A62B-4130C9715110}" dt="2024-10-18T11:13:15.261" v="0" actId="207"/>
          <ac:spMkLst>
            <pc:docMk/>
            <pc:sldMk cId="1712924224" sldId="712"/>
            <ac:spMk id="2" creationId="{84582E7B-1C78-3C1E-4781-64F3D11481E3}"/>
          </ac:spMkLst>
        </pc:spChg>
      </pc:sldChg>
    </pc:docChg>
  </pc:docChgLst>
  <pc:docChgLst>
    <pc:chgData name="Christina Thingvold" userId="21c4b2be-ab4c-44cb-acd5-aad1e9ec4b76" providerId="ADAL" clId="{9C2B6575-4002-48D2-B5F0-BA2164A03E5E}"/>
    <pc:docChg chg="custSel modSld">
      <pc:chgData name="Christina Thingvold" userId="21c4b2be-ab4c-44cb-acd5-aad1e9ec4b76" providerId="ADAL" clId="{9C2B6575-4002-48D2-B5F0-BA2164A03E5E}" dt="2024-10-24T10:40:01.040" v="6" actId="20577"/>
      <pc:docMkLst>
        <pc:docMk/>
      </pc:docMkLst>
      <pc:sldChg chg="modSp mod">
        <pc:chgData name="Christina Thingvold" userId="21c4b2be-ab4c-44cb-acd5-aad1e9ec4b76" providerId="ADAL" clId="{9C2B6575-4002-48D2-B5F0-BA2164A03E5E}" dt="2024-10-24T10:40:01.040" v="6" actId="20577"/>
        <pc:sldMkLst>
          <pc:docMk/>
          <pc:sldMk cId="817747543" sldId="259"/>
        </pc:sldMkLst>
        <pc:spChg chg="mod">
          <ac:chgData name="Christina Thingvold" userId="21c4b2be-ab4c-44cb-acd5-aad1e9ec4b76" providerId="ADAL" clId="{9C2B6575-4002-48D2-B5F0-BA2164A03E5E}" dt="2024-10-24T10:40:01.040" v="6" actId="20577"/>
          <ac:spMkLst>
            <pc:docMk/>
            <pc:sldMk cId="817747543" sldId="259"/>
            <ac:spMk id="6" creationId="{82E0626C-B18D-3DB3-67BD-842B300A6A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Colonial Pipeline, som er ansvarlig for en stor del av drivstoffdistribusjonen i USA, ble rammet av et </a:t>
            </a:r>
            <a:r>
              <a:rPr lang="nb-NO" dirty="0" err="1"/>
              <a:t>ransomware</a:t>
            </a:r>
            <a:r>
              <a:rPr lang="nb-NO" dirty="0"/>
              <a:t>-angrep i mai 2021. Dette førte til en massiv avbrytelse i drivstoffleveranser på Østkysten av USA, med omfattende økonomiske konsekvenser og økte energipriser. Selv om dette var en olje- og gassoperasjon, illustrerer hendelsen sårbarheten til energisektoren som helhet.</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363398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Forventede elementer: Identifisering av indikatorer som systemfeil, uvanlig nettverkstrafikk, alarmer fra sikkerhetssystemer, rapporter fra ansatte eller brukere.</a:t>
            </a:r>
            <a:endParaRPr lang="nb-NO" b="0" dirty="0"/>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221714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Hvem har myndighet til å aktivere beredskapsplan?</a:t>
            </a:r>
          </a:p>
          <a:p>
            <a:endParaRPr lang="nb-NO" b="1" dirty="0"/>
          </a:p>
          <a:p>
            <a:r>
              <a:rPr lang="nb-NO" b="1" dirty="0"/>
              <a:t>Hva er konsekvensene av å forsinke aktiveringen av beredskapsplanen, og hvordan kan vi minimere disse?</a:t>
            </a:r>
          </a:p>
          <a:p>
            <a:endParaRPr lang="nb-NO" dirty="0"/>
          </a:p>
          <a:p>
            <a:r>
              <a:rPr lang="nb-NO" dirty="0"/>
              <a:t>- Forventede elementer: Risikoanalyse, potensielle skader på systemer og data, tap av tillit fra kunder og brukere, strategier for rask respons og beslutningstaking.</a:t>
            </a:r>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20386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Disse spørsmålene vil hjelpe de øvende med å dykke dypere inn i prosessene og utfordringene knyttet til aktivering av beredskapsplanen, og sikre at de har en klar forståelse av både prosedyrer og konsekvenser.</a:t>
            </a:r>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253310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Hva er de mest effektive metodene for å kommunisere med leverandører under en krise?</a:t>
            </a:r>
            <a:br>
              <a:rPr lang="nb-NO" dirty="0"/>
            </a:br>
            <a:r>
              <a:rPr lang="nb-NO" dirty="0"/>
              <a:t> </a:t>
            </a:r>
          </a:p>
          <a:p>
            <a:r>
              <a:rPr lang="nb-NO" dirty="0"/>
              <a:t>- Forventede elementer: Bruk av telefon, e-post, dedikerte krisekommunikasjonsverktøy, etablering av klare kommunikasjonskanaler, dokumentasjon av kommunikasjon, oppfølging og bekreftelse av mottatte meldinger</a:t>
            </a:r>
          </a:p>
          <a:p>
            <a:endParaRPr lang="nb-NO" dirty="0"/>
          </a:p>
          <a:p>
            <a:br>
              <a:rPr lang="nb-NO" dirty="0"/>
            </a:b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349643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dirty="0"/>
              <a:t>Forventede elementer: Identifisering av alternative leverandører, eskalering til høyere nivåer i leverandørens organisasjon, vurdering av interne ressurser som midlertidig løsning, oppdatering av beredskapsplaner for å inkludere slike scenarier.</a:t>
            </a:r>
          </a:p>
          <a:p>
            <a:pPr marL="0" indent="0">
              <a:buFontTx/>
              <a:buNone/>
            </a:pPr>
            <a:endParaRPr lang="nb-NO" dirty="0"/>
          </a:p>
          <a:p>
            <a:pPr marL="0" indent="0">
              <a:buFontTx/>
              <a:buNone/>
            </a:pPr>
            <a:r>
              <a:rPr lang="nb-NO" dirty="0"/>
              <a:t>- Disse spørsmålene vil hjelpe de øvende med å utforske og forstå viktigheten av effektiv kommunikasjon med leverandører, samt hvordan man kan håndtere utfordringer som kan oppstå under en krisesituasjon.</a:t>
            </a:r>
            <a:br>
              <a:rPr lang="nb-NO" dirty="0"/>
            </a:b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323622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24</a:t>
            </a:fld>
            <a:endParaRPr lang="nb-NO"/>
          </a:p>
        </p:txBody>
      </p:sp>
    </p:spTree>
    <p:extLst>
      <p:ext uri="{BB962C8B-B14F-4D97-AF65-F5344CB8AC3E}">
        <p14:creationId xmlns:p14="http://schemas.microsoft.com/office/powerpoint/2010/main" val="249076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dirty="0"/>
              <a:t>Forventede elementer: Potensielle tap av data eller tjenester, økonomiske tap, tap av tillit fra kunder og brukere, etablering av klare retningslinjer og prosedyrer, regelmessig trening og øvelser for å forbedre beslutningstaking.</a:t>
            </a:r>
          </a:p>
          <a:p>
            <a:pPr marL="0" indent="0">
              <a:buFontTx/>
              <a:buNone/>
            </a:pPr>
            <a:endParaRPr lang="nb-NO" dirty="0"/>
          </a:p>
          <a:p>
            <a:pPr marL="0" indent="0">
              <a:buFontTx/>
              <a:buNone/>
            </a:pPr>
            <a:r>
              <a:rPr lang="nb-NO" dirty="0"/>
              <a:t>- Disse spørsmålene vil hjelpe de øvende med å forstå viktigheten av riktig prioritering under en krisesituasjon, samt hvordan man kan sikre en enhetlig tilnærming og minimere risikoen for feil.</a:t>
            </a:r>
          </a:p>
        </p:txBody>
      </p:sp>
      <p:sp>
        <p:nvSpPr>
          <p:cNvPr id="4" name="Slide Number Placeholder 3"/>
          <p:cNvSpPr>
            <a:spLocks noGrp="1"/>
          </p:cNvSpPr>
          <p:nvPr>
            <p:ph type="sldNum" sz="quarter" idx="5"/>
          </p:nvPr>
        </p:nvSpPr>
        <p:spPr/>
        <p:txBody>
          <a:bodyPr/>
          <a:lstStyle/>
          <a:p>
            <a:fld id="{39302B08-3850-4371-A4E7-55B8A8D19444}" type="slidenum">
              <a:rPr lang="nb-NO" smtClean="0"/>
              <a:t>25</a:t>
            </a:fld>
            <a:endParaRPr lang="nb-NO"/>
          </a:p>
        </p:txBody>
      </p:sp>
    </p:spTree>
    <p:extLst>
      <p:ext uri="{BB962C8B-B14F-4D97-AF65-F5344CB8AC3E}">
        <p14:creationId xmlns:p14="http://schemas.microsoft.com/office/powerpoint/2010/main" val="1937741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Hvordan sikrer vi at sikkerhetskopiene er oppdaterte og tilgjengelige når vi trenger dem?</a:t>
            </a:r>
            <a:br>
              <a:rPr lang="nb-NO" dirty="0"/>
            </a:b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Forventede elementer: Regelmessige sikkerhetskopieringsrutiner, testing av sikkerhetskopier, lagringsløsninger (lokalt og i skyen), overvåking og varsling om sikkerhetskopieringsstatus.</a:t>
            </a:r>
          </a:p>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26</a:t>
            </a:fld>
            <a:endParaRPr lang="nb-NO"/>
          </a:p>
        </p:txBody>
      </p:sp>
    </p:spTree>
    <p:extLst>
      <p:ext uri="{BB962C8B-B14F-4D97-AF65-F5344CB8AC3E}">
        <p14:creationId xmlns:p14="http://schemas.microsoft.com/office/powerpoint/2010/main" val="4048062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dirty="0"/>
              <a:t>Forventede elementer: Planer for </a:t>
            </a:r>
            <a:r>
              <a:rPr lang="nb-NO" dirty="0" err="1"/>
              <a:t>nødgjenoppretting</a:t>
            </a:r>
            <a:r>
              <a:rPr lang="nb-NO" dirty="0"/>
              <a:t>, alternative sikkerhetskopieringssteder, eskalering til IT-ledelse, vurdering av manuelle gjenopprettingsmetoder, kommunikasjon med leverandører for støtte</a:t>
            </a:r>
          </a:p>
          <a:p>
            <a:pPr marL="0" indent="0">
              <a:buFontTx/>
              <a:buNone/>
            </a:pPr>
            <a:endParaRPr lang="nb-NO" dirty="0"/>
          </a:p>
          <a:p>
            <a:pPr marL="0" indent="0">
              <a:buFontTx/>
              <a:buNone/>
            </a:pPr>
            <a:r>
              <a:rPr lang="nb-NO" b="1" dirty="0"/>
              <a:t>Hvordan balanserer vi behovet for hyppige sikkerhetskopier med systemytelse og lagringskapasitet?</a:t>
            </a:r>
          </a:p>
          <a:p>
            <a:pPr marL="0" indent="0">
              <a:buFontTx/>
              <a:buNone/>
            </a:pPr>
            <a:endParaRPr lang="nb-NO" dirty="0"/>
          </a:p>
          <a:p>
            <a:pPr marL="171450" indent="-171450">
              <a:buFontTx/>
              <a:buChar char="-"/>
            </a:pPr>
            <a:r>
              <a:rPr lang="nb-NO" dirty="0"/>
              <a:t>Forventede elementer: Optimalisering av sikkerhetskopieringsfrekvens, bruk av inkrementelle sikkerhetskopier, vurdering av lagringsbehov og kapasitet, implementering av </a:t>
            </a:r>
            <a:r>
              <a:rPr lang="nb-NO" dirty="0" err="1"/>
              <a:t>dedupliseringsteknikker</a:t>
            </a:r>
            <a:r>
              <a:rPr lang="nb-NO" dirty="0"/>
              <a:t>, kostnadsanalyse av ulike sikkerhetskopieringsløsninger.</a:t>
            </a:r>
          </a:p>
          <a:p>
            <a:pPr marL="0" indent="0">
              <a:buFontTx/>
              <a:buNone/>
            </a:pPr>
            <a:endParaRPr lang="nb-NO" dirty="0"/>
          </a:p>
          <a:p>
            <a:pPr marL="0" indent="0">
              <a:buFontTx/>
              <a:buNone/>
            </a:pPr>
            <a:endParaRPr lang="nb-NO" dirty="0"/>
          </a:p>
          <a:p>
            <a:pPr marL="0" indent="0">
              <a:buFontTx/>
              <a:buNone/>
            </a:pPr>
            <a:r>
              <a:rPr lang="nb-NO" dirty="0"/>
              <a:t>Disse spørsmålene vil hjelpe de øvende med å forstå viktigheten av pålitelige sikkerhetskopier, samt hvordan man kan håndtere utfordringer knyttet til sikkerhetskopiering og gjenoppretting.</a:t>
            </a:r>
          </a:p>
        </p:txBody>
      </p:sp>
      <p:sp>
        <p:nvSpPr>
          <p:cNvPr id="4" name="Slide Number Placeholder 3"/>
          <p:cNvSpPr>
            <a:spLocks noGrp="1"/>
          </p:cNvSpPr>
          <p:nvPr>
            <p:ph type="sldNum" sz="quarter" idx="5"/>
          </p:nvPr>
        </p:nvSpPr>
        <p:spPr/>
        <p:txBody>
          <a:bodyPr/>
          <a:lstStyle/>
          <a:p>
            <a:fld id="{39302B08-3850-4371-A4E7-55B8A8D19444}" type="slidenum">
              <a:rPr lang="nb-NO" smtClean="0"/>
              <a:t>27</a:t>
            </a:fld>
            <a:endParaRPr lang="nb-NO"/>
          </a:p>
        </p:txBody>
      </p:sp>
    </p:spTree>
    <p:extLst>
      <p:ext uri="{BB962C8B-B14F-4D97-AF65-F5344CB8AC3E}">
        <p14:creationId xmlns:p14="http://schemas.microsoft.com/office/powerpoint/2010/main" val="126264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b="1" dirty="0">
                <a:solidFill>
                  <a:schemeClr val="tx2"/>
                </a:solidFill>
              </a:rPr>
              <a:t>Hva sier beredskaps (</a:t>
            </a:r>
            <a:r>
              <a:rPr lang="nb-NO" b="1" dirty="0" err="1">
                <a:solidFill>
                  <a:schemeClr val="tx2"/>
                </a:solidFill>
              </a:rPr>
              <a:t>evt</a:t>
            </a:r>
            <a:r>
              <a:rPr lang="nb-NO" b="1" dirty="0">
                <a:solidFill>
                  <a:schemeClr val="tx2"/>
                </a:solidFill>
              </a:rPr>
              <a:t> kontinuitets)-planen</a:t>
            </a:r>
            <a:r>
              <a:rPr lang="nb-NO" b="1" dirty="0"/>
              <a:t>?</a:t>
            </a:r>
          </a:p>
          <a:p>
            <a:pPr marL="171450" indent="-171450">
              <a:buFontTx/>
              <a:buChar char="-"/>
            </a:pPr>
            <a:endParaRPr lang="nb-NO" b="1" dirty="0"/>
          </a:p>
          <a:p>
            <a:pPr marL="171450" indent="-171450">
              <a:buFontTx/>
              <a:buChar char="-"/>
            </a:pPr>
            <a:endParaRPr lang="nb-NO" b="1" dirty="0"/>
          </a:p>
        </p:txBody>
      </p:sp>
      <p:sp>
        <p:nvSpPr>
          <p:cNvPr id="4" name="Slide Number Placeholder 3"/>
          <p:cNvSpPr>
            <a:spLocks noGrp="1"/>
          </p:cNvSpPr>
          <p:nvPr>
            <p:ph type="sldNum" sz="quarter" idx="5"/>
          </p:nvPr>
        </p:nvSpPr>
        <p:spPr/>
        <p:txBody>
          <a:bodyPr/>
          <a:lstStyle/>
          <a:p>
            <a:fld id="{39302B08-3850-4371-A4E7-55B8A8D19444}" type="slidenum">
              <a:rPr lang="nb-NO" smtClean="0"/>
              <a:t>28</a:t>
            </a:fld>
            <a:endParaRPr lang="nb-NO"/>
          </a:p>
        </p:txBody>
      </p:sp>
    </p:spTree>
    <p:extLst>
      <p:ext uri="{BB962C8B-B14F-4D97-AF65-F5344CB8AC3E}">
        <p14:creationId xmlns:p14="http://schemas.microsoft.com/office/powerpoint/2010/main" val="321537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dirty="0"/>
              <a:t>Forventede elementer: Bruk av etablerte kommunikasjonskanaler, tydelig og ærlig informasjon, hyppige oppdateringer, involvering av PR- og kommunikasjonsavdelinger, håndtering av forventninger fra kunder og brukere.</a:t>
            </a:r>
          </a:p>
        </p:txBody>
      </p:sp>
      <p:sp>
        <p:nvSpPr>
          <p:cNvPr id="4" name="Slide Number Placeholder 3"/>
          <p:cNvSpPr>
            <a:spLocks noGrp="1"/>
          </p:cNvSpPr>
          <p:nvPr>
            <p:ph type="sldNum" sz="quarter" idx="5"/>
          </p:nvPr>
        </p:nvSpPr>
        <p:spPr/>
        <p:txBody>
          <a:bodyPr/>
          <a:lstStyle/>
          <a:p>
            <a:fld id="{39302B08-3850-4371-A4E7-55B8A8D19444}" type="slidenum">
              <a:rPr lang="nb-NO" smtClean="0"/>
              <a:t>29</a:t>
            </a:fld>
            <a:endParaRPr lang="nb-NO"/>
          </a:p>
        </p:txBody>
      </p:sp>
    </p:spTree>
    <p:extLst>
      <p:ext uri="{BB962C8B-B14F-4D97-AF65-F5344CB8AC3E}">
        <p14:creationId xmlns:p14="http://schemas.microsoft.com/office/powerpoint/2010/main" val="63693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Hvordan bestemmer vi hva som skal kommuniseres til kunder og brukere under en krisesituasjon?</a:t>
            </a:r>
          </a:p>
          <a:p>
            <a:endParaRPr lang="nb-NO" dirty="0"/>
          </a:p>
          <a:p>
            <a:r>
              <a:rPr lang="nb-NO" dirty="0"/>
              <a:t>- Forventede elementer: Identifisering av kritisk informasjon, vurdering av hva som er nødvendig for å opprettholde tillit, balanse mellom åpenhet og sikkerhet, godkjenning av meldinger fra ledelsen.</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30</a:t>
            </a:fld>
            <a:endParaRPr lang="nb-NO"/>
          </a:p>
        </p:txBody>
      </p:sp>
    </p:spTree>
    <p:extLst>
      <p:ext uri="{BB962C8B-B14F-4D97-AF65-F5344CB8AC3E}">
        <p14:creationId xmlns:p14="http://schemas.microsoft.com/office/powerpoint/2010/main" val="3888413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Forventede</a:t>
            </a:r>
            <a:r>
              <a:rPr lang="en-US" dirty="0"/>
              <a:t> </a:t>
            </a:r>
            <a:r>
              <a:rPr lang="en-US" dirty="0" err="1"/>
              <a:t>elementer</a:t>
            </a:r>
            <a:r>
              <a:rPr lang="en-US" dirty="0"/>
              <a:t>: </a:t>
            </a:r>
            <a:r>
              <a:rPr lang="en-US" dirty="0" err="1"/>
              <a:t>Etablering</a:t>
            </a:r>
            <a:r>
              <a:rPr lang="en-US" dirty="0"/>
              <a:t> av </a:t>
            </a:r>
            <a:r>
              <a:rPr lang="en-US" dirty="0" err="1"/>
              <a:t>dedikerte</a:t>
            </a:r>
            <a:r>
              <a:rPr lang="en-US" dirty="0"/>
              <a:t> </a:t>
            </a:r>
            <a:r>
              <a:rPr lang="en-US" dirty="0" err="1"/>
              <a:t>supportteam</a:t>
            </a:r>
            <a:r>
              <a:rPr lang="en-US" dirty="0"/>
              <a:t>, bruk av FAQ-sider, </a:t>
            </a:r>
            <a:r>
              <a:rPr lang="en-US" dirty="0" err="1"/>
              <a:t>automatiserte</a:t>
            </a:r>
            <a:r>
              <a:rPr lang="en-US" dirty="0"/>
              <a:t> </a:t>
            </a:r>
            <a:r>
              <a:rPr lang="en-US" dirty="0" err="1"/>
              <a:t>svarsystemer</a:t>
            </a:r>
            <a:r>
              <a:rPr lang="en-US" dirty="0"/>
              <a:t>, </a:t>
            </a:r>
            <a:r>
              <a:rPr lang="en-US" dirty="0" err="1"/>
              <a:t>opplæring</a:t>
            </a:r>
            <a:r>
              <a:rPr lang="en-US" dirty="0"/>
              <a:t> av </a:t>
            </a:r>
            <a:r>
              <a:rPr lang="en-US" dirty="0" err="1"/>
              <a:t>kundeservicemedarbeidere</a:t>
            </a:r>
            <a:r>
              <a:rPr lang="en-US" dirty="0"/>
              <a:t>, </a:t>
            </a:r>
            <a:r>
              <a:rPr lang="en-US" dirty="0" err="1"/>
              <a:t>oppfølging</a:t>
            </a:r>
            <a:r>
              <a:rPr lang="en-US" dirty="0"/>
              <a:t> </a:t>
            </a:r>
            <a:r>
              <a:rPr lang="en-US" dirty="0" err="1"/>
              <a:t>og</a:t>
            </a:r>
            <a:r>
              <a:rPr lang="en-US" dirty="0"/>
              <a:t> </a:t>
            </a:r>
            <a:r>
              <a:rPr lang="en-US" dirty="0" err="1"/>
              <a:t>dokumentasjon</a:t>
            </a:r>
            <a:r>
              <a:rPr lang="en-US" dirty="0"/>
              <a:t> av </a:t>
            </a:r>
            <a:r>
              <a:rPr lang="en-US" dirty="0" err="1"/>
              <a:t>tilbakemeldinger</a:t>
            </a:r>
            <a:r>
              <a:rPr lang="en-US" dirty="0"/>
              <a:t>.</a:t>
            </a:r>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31</a:t>
            </a:fld>
            <a:endParaRPr lang="nb-NO"/>
          </a:p>
        </p:txBody>
      </p:sp>
    </p:spTree>
    <p:extLst>
      <p:ext uri="{BB962C8B-B14F-4D97-AF65-F5344CB8AC3E}">
        <p14:creationId xmlns:p14="http://schemas.microsoft.com/office/powerpoint/2010/main" val="1510228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Hvordan bestemmer vi hva som skal kommuniseres til kunder og brukere under en krisesituasjon?</a:t>
            </a:r>
          </a:p>
          <a:p>
            <a:endParaRPr lang="nb-NO" dirty="0"/>
          </a:p>
          <a:p>
            <a:r>
              <a:rPr lang="nb-NO" dirty="0"/>
              <a:t>- Forventede elementer: Identifisering av kritisk informasjon, vurdering av hva som er nødvendig for å opprettholde tillit, balanse mellom åpenhet og sikkerhet, godkjenning av meldinger fra ledelsen.</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32</a:t>
            </a:fld>
            <a:endParaRPr lang="nb-NO"/>
          </a:p>
        </p:txBody>
      </p:sp>
    </p:spTree>
    <p:extLst>
      <p:ext uri="{BB962C8B-B14F-4D97-AF65-F5344CB8AC3E}">
        <p14:creationId xmlns:p14="http://schemas.microsoft.com/office/powerpoint/2010/main" val="125118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Hva er de første trinnene vi tar for å begrense spredningen av viruset?</a:t>
            </a:r>
            <a:br>
              <a:rPr lang="nb-NO" dirty="0"/>
            </a:br>
            <a:endParaRPr lang="nb-NO" dirty="0"/>
          </a:p>
          <a:p>
            <a:pPr marL="171450" indent="-171450">
              <a:buFontTx/>
              <a:buChar char="-"/>
            </a:pPr>
            <a:r>
              <a:rPr lang="nb-NO" dirty="0"/>
              <a:t>Forventede elementer: Isolering av infiserte systemer, deaktivering av nettverkstilkoblinger, oppdatering av sikkerhetsprotokoller, kommunikasjon med ansatte om sikkerhetstiltak, bruk av </a:t>
            </a:r>
            <a:r>
              <a:rPr lang="nb-NO" dirty="0" err="1"/>
              <a:t>nødprosedyrer</a:t>
            </a:r>
            <a:r>
              <a:rPr lang="nb-NO" dirty="0"/>
              <a:t> for å opprettholde kritiske funksjoner.</a:t>
            </a:r>
            <a:br>
              <a:rPr lang="nb-NO" dirty="0"/>
            </a:br>
            <a:endParaRPr lang="nb-NO" dirty="0"/>
          </a:p>
          <a:p>
            <a:pPr marL="0" indent="0">
              <a:buFontTx/>
              <a:buNone/>
            </a:pPr>
            <a:r>
              <a:rPr lang="nb-NO" b="1" dirty="0"/>
              <a:t>Hvordan dokumenterer og rapporterer vi funnene fra etterforskningen til ledelsen og relevante myndigheter?</a:t>
            </a:r>
          </a:p>
          <a:p>
            <a:pPr marL="0" indent="0">
              <a:buFontTx/>
              <a:buNone/>
            </a:pPr>
            <a:endParaRPr lang="nb-NO" b="1" dirty="0"/>
          </a:p>
          <a:p>
            <a:pPr marL="171450" indent="-171450">
              <a:buFontTx/>
              <a:buChar char="-"/>
            </a:pPr>
            <a:r>
              <a:rPr lang="nb-NO" dirty="0"/>
              <a:t>Forventede elementer: Utarbeidelse av detaljerte rapporter, bruk av standardiserte maler og prosedyrer, tidslinje for hendelsen, identifisering av sårbarheter og anbefalte tiltak, samarbeid med juridiske avdelinger og eksterne eksperter.</a:t>
            </a:r>
          </a:p>
          <a:p>
            <a:pPr marL="0" indent="0">
              <a:buFontTx/>
              <a:buNone/>
            </a:pP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33</a:t>
            </a:fld>
            <a:endParaRPr lang="nb-NO"/>
          </a:p>
        </p:txBody>
      </p:sp>
    </p:spTree>
    <p:extLst>
      <p:ext uri="{BB962C8B-B14F-4D97-AF65-F5344CB8AC3E}">
        <p14:creationId xmlns:p14="http://schemas.microsoft.com/office/powerpoint/2010/main" val="3768623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36</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01/11/2024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01/11/2024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01/11/2024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01/11/2024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01/11/2024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01/11/2024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a:t>Beredskapsleder/innsatsleder</a:t>
            </a:r>
          </a:p>
          <a:p>
            <a:r>
              <a:rPr lang="nb-NO" sz="3600"/>
              <a:t>IT-sjef</a:t>
            </a:r>
          </a:p>
          <a:p>
            <a:r>
              <a:rPr lang="nb-NO" sz="3600"/>
              <a:t>Kommunikasjonsansvarlig</a:t>
            </a:r>
          </a:p>
          <a:p>
            <a:r>
              <a:rPr lang="nb-NO" sz="3600"/>
              <a:t>HMS-leder</a:t>
            </a:r>
          </a:p>
          <a:p>
            <a:r>
              <a:rPr lang="nb-NO" sz="3600"/>
              <a:t>Drift/OT-ansvarlig</a:t>
            </a:r>
          </a:p>
          <a:p>
            <a:r>
              <a:rPr lang="nb-NO" sz="3600"/>
              <a:t>Loggfører</a:t>
            </a:r>
          </a:p>
          <a:p>
            <a:endParaRPr lang="nb-NO"/>
          </a:p>
          <a:p>
            <a:endParaRPr lang="en-GB"/>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a:t>Sentral rolle som bidrar til </a:t>
            </a:r>
            <a:br>
              <a:rPr lang="nb-NO" sz="3200"/>
            </a:br>
            <a:r>
              <a:rPr lang="nb-NO" sz="3200"/>
              <a:t>kontinuitet og fremdrift</a:t>
            </a:r>
            <a:br>
              <a:rPr lang="nb-NO" sz="3200"/>
            </a:br>
            <a:endParaRPr lang="nb-NO" sz="3200"/>
          </a:p>
          <a:p>
            <a:r>
              <a:rPr lang="nb-NO" sz="3200"/>
              <a:t>Noterer faktainformasjon om saken </a:t>
            </a:r>
            <a:br>
              <a:rPr lang="nb-NO" sz="3200"/>
            </a:br>
            <a:r>
              <a:rPr lang="nb-NO" sz="3200"/>
              <a:t>og besluttede tiltak</a:t>
            </a:r>
            <a:br>
              <a:rPr lang="nb-NO" sz="3200"/>
            </a:br>
            <a:endParaRPr lang="nb-NO" sz="3200"/>
          </a:p>
          <a:p>
            <a:r>
              <a:rPr lang="nb-NO" sz="3200"/>
              <a:t>Etterspør oppdatering av status på tiltak</a:t>
            </a:r>
            <a:br>
              <a:rPr lang="nb-NO" sz="3200"/>
            </a:br>
            <a:endParaRPr lang="nb-NO" sz="3200"/>
          </a:p>
          <a:p>
            <a:r>
              <a:rPr lang="nb-NO" sz="3200"/>
              <a:t>Bidrar til å holde fokus og</a:t>
            </a:r>
            <a:br>
              <a:rPr lang="nb-NO" sz="3200"/>
            </a:br>
            <a:r>
              <a:rPr lang="nb-NO" sz="3200"/>
              <a:t>korrigerer misforståelser eller </a:t>
            </a:r>
            <a:br>
              <a:rPr lang="nb-NO" sz="3200"/>
            </a:br>
            <a:r>
              <a:rPr lang="nb-NO" sz="3200"/>
              <a:t>feil situasjonsforståelse</a:t>
            </a:r>
            <a:endParaRPr lang="en-GB" sz="90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6</a:t>
            </a:r>
            <a:br>
              <a:rPr lang="nb-NO" sz="7200" dirty="0"/>
            </a:br>
            <a:r>
              <a:rPr lang="nb-NO" sz="4400" b="0" i="1" dirty="0"/>
              <a:t>Kritisk systemnedetid</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2110299"/>
            <a:ext cx="4736286" cy="590931"/>
          </a:xfrm>
        </p:spPr>
        <p:txBody>
          <a:bodyPr/>
          <a:lstStyle/>
          <a:p>
            <a:r>
              <a:rPr lang="en-US" dirty="0" err="1"/>
              <a:t>Ukraina</a:t>
            </a:r>
            <a:r>
              <a:rPr lang="en-US" dirty="0"/>
              <a:t> </a:t>
            </a:r>
            <a:r>
              <a:rPr lang="en-US" dirty="0" err="1"/>
              <a:t>Cyberangrep</a:t>
            </a:r>
            <a:r>
              <a:rPr lang="en-US" dirty="0"/>
              <a:t> </a:t>
            </a:r>
            <a:r>
              <a:rPr lang="en-US" dirty="0" err="1"/>
              <a:t>på</a:t>
            </a:r>
            <a:r>
              <a:rPr lang="en-US" dirty="0"/>
              <a:t> </a:t>
            </a:r>
            <a:r>
              <a:rPr lang="en-US" dirty="0" err="1"/>
              <a:t>Kraftnettet</a:t>
            </a:r>
            <a:r>
              <a:rPr lang="en-US" dirty="0"/>
              <a:t> (2015 </a:t>
            </a:r>
            <a:r>
              <a:rPr lang="en-US" dirty="0" err="1"/>
              <a:t>og</a:t>
            </a:r>
            <a:r>
              <a:rPr lang="en-US" dirty="0"/>
              <a:t> 2016)</a:t>
            </a:r>
            <a:endParaRPr lang="en-GB" dirty="0"/>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a:xfrm>
            <a:off x="6489735" y="1929161"/>
            <a:ext cx="4736286" cy="4326673"/>
          </a:xfrm>
        </p:spPr>
        <p:txBody>
          <a:bodyPr>
            <a:normAutofit fontScale="92500" lnSpcReduction="10000"/>
          </a:bodyPr>
          <a:lstStyle/>
          <a:p>
            <a:r>
              <a:rPr lang="nb-NO" dirty="0"/>
              <a:t>I desember 2015 og igjen i desember 2016 ble det ukrainske kraftnettet rammet av cyberangrep som førte til strømbrudd for hundretusenvis av mennesker.</a:t>
            </a:r>
          </a:p>
          <a:p>
            <a:r>
              <a:rPr lang="nb-NO" dirty="0"/>
              <a:t>Angrepet i 2015 var rettet mot tre regionale kraftdistributører i Ukraina, der hackerne brukte skadelig programvare kjent som "</a:t>
            </a:r>
            <a:r>
              <a:rPr lang="nb-NO" dirty="0" err="1"/>
              <a:t>BlackEnergy</a:t>
            </a:r>
            <a:r>
              <a:rPr lang="nb-NO" dirty="0"/>
              <a:t>" for å ta kontroll over systemene og slå av strømmen. I 2016 ble det rapportert om et lignende angrep, hvor hackerne brukte en annen type skadevare kjent som "</a:t>
            </a:r>
            <a:r>
              <a:rPr lang="nb-NO" dirty="0" err="1"/>
              <a:t>Industroyer</a:t>
            </a:r>
            <a:r>
              <a:rPr lang="nb-NO" dirty="0"/>
              <a:t>" for å forstyrre kontrollsystemene.</a:t>
            </a:r>
          </a:p>
          <a:p>
            <a:r>
              <a:rPr lang="nb-NO" dirty="0"/>
              <a:t>Over 225 000 mennesker mistet strømmen i flere timer i 2015-angrepet, og det førte til stor forstyrrelse av kritisk infrastruktur.</a:t>
            </a:r>
          </a:p>
          <a:p>
            <a:r>
              <a:rPr lang="nb-NO" dirty="0"/>
              <a:t>Angrepene viste hvor sårbar kraftsektoren er for cyberangrep, og de har blitt sett på som en advarsel om hvordan cybersikkerhet må styrkes i energisektoren for å forhindre lignende hendelser i fremtiden.</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E95793-AAB6-049C-45BB-CB696B70C08D}"/>
              </a:ext>
            </a:extLst>
          </p:cNvPr>
          <p:cNvSpPr>
            <a:spLocks noGrp="1"/>
          </p:cNvSpPr>
          <p:nvPr>
            <p:ph type="title"/>
          </p:nvPr>
        </p:nvSpPr>
        <p:spPr>
          <a:xfrm>
            <a:off x="371474" y="333375"/>
            <a:ext cx="11096625" cy="1100978"/>
          </a:xfrm>
        </p:spPr>
        <p:txBody>
          <a:bodyPr/>
          <a:lstStyle/>
          <a:p>
            <a:r>
              <a:rPr lang="nb-NO" sz="4000" dirty="0"/>
              <a:t>Colonial Pipeline - cyberangrep</a:t>
            </a:r>
          </a:p>
        </p:txBody>
      </p:sp>
      <p:pic>
        <p:nvPicPr>
          <p:cNvPr id="3" name="Picture 2">
            <a:extLst>
              <a:ext uri="{FF2B5EF4-FFF2-40B4-BE49-F238E27FC236}">
                <a16:creationId xmlns:a16="http://schemas.microsoft.com/office/drawing/2014/main" id="{E13E0D8C-1F15-5D69-1D18-22596B0447B4}"/>
              </a:ext>
            </a:extLst>
          </p:cNvPr>
          <p:cNvPicPr>
            <a:picLocks noChangeAspect="1"/>
          </p:cNvPicPr>
          <p:nvPr/>
        </p:nvPicPr>
        <p:blipFill>
          <a:blip r:embed="rId3"/>
          <a:stretch>
            <a:fillRect/>
          </a:stretch>
        </p:blipFill>
        <p:spPr>
          <a:xfrm>
            <a:off x="2201334" y="1566139"/>
            <a:ext cx="7263521" cy="5291861"/>
          </a:xfrm>
          <a:prstGeom prst="rect">
            <a:avLst/>
          </a:prstGeom>
        </p:spPr>
      </p:pic>
    </p:spTree>
    <p:extLst>
      <p:ext uri="{BB962C8B-B14F-4D97-AF65-F5344CB8AC3E}">
        <p14:creationId xmlns:p14="http://schemas.microsoft.com/office/powerpoint/2010/main" val="77816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diskusjonsøvelse</a:t>
            </a:r>
          </a:p>
          <a:p>
            <a:r>
              <a:rPr lang="nb-NO" dirty="0"/>
              <a:t>Dere blir presentert for en situasjonsbeskrivelse og problemstillinger som må diskuteres</a:t>
            </a:r>
          </a:p>
          <a:p>
            <a:r>
              <a:rPr lang="nb-NO" dirty="0"/>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diskusjonsøvelse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dirty="0"/>
              <a:t>Scenarioleder sender inn innspill etter plan</a:t>
            </a:r>
          </a:p>
          <a:p>
            <a:pPr marL="542925" indent="-361950">
              <a:buFont typeface="Arial" panose="020B0604020202020204" pitchFamily="34" charset="0"/>
              <a:buChar char="•"/>
            </a:pPr>
            <a:r>
              <a:rPr lang="nb-NO" dirty="0"/>
              <a:t>Fiktivt øvingsmiljø</a:t>
            </a:r>
          </a:p>
          <a:p>
            <a:pPr marL="542925" indent="-361950">
              <a:buFont typeface="Arial" panose="020B0604020202020204" pitchFamily="34" charset="0"/>
              <a:buChar char="•"/>
            </a:pPr>
            <a:r>
              <a:rPr lang="nb-NO" dirty="0"/>
              <a:t>Loggfører vedlikeholder situasjonsbildet</a:t>
            </a:r>
          </a:p>
          <a:p>
            <a:pPr marL="542925" indent="-361950">
              <a:buFont typeface="Arial" panose="020B0604020202020204" pitchFamily="34" charset="0"/>
              <a:buChar char="•"/>
            </a:pPr>
            <a:r>
              <a:rPr lang="nb-NO" dirty="0"/>
              <a:t>Beslutninger sendes til </a:t>
            </a:r>
            <a:r>
              <a:rPr lang="nb-NO" dirty="0" err="1"/>
              <a:t>spillstab</a:t>
            </a:r>
            <a:endParaRPr lang="nb-NO" dirty="0"/>
          </a:p>
          <a:p>
            <a:pPr marL="542925" indent="-361950">
              <a:buFont typeface="Arial" panose="020B0604020202020204" pitchFamily="34" charset="0"/>
              <a:buChar char="•"/>
            </a:pPr>
            <a:r>
              <a:rPr lang="nb-NO" dirty="0"/>
              <a:t>Effekt av beslutninger sendes tilbake</a:t>
            </a:r>
          </a:p>
          <a:p>
            <a:pPr marL="542925" indent="-361950">
              <a:buFont typeface="Arial" panose="020B0604020202020204" pitchFamily="34" charset="0"/>
              <a:buChar char="•"/>
            </a:pPr>
            <a:r>
              <a:rPr lang="nb-NO" dirty="0"/>
              <a:t>Læringsnotat</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58171" y="2301803"/>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nb-NO" dirty="0"/>
              <a:t>Et datavirus har blitt oppdaget i driftskontrollsystemet og systemene må gjenopprettes fra sikkerhetskopier før produksjon kan iverksettes igjen. Dette krever involvering fra flere leverandører. </a:t>
            </a:r>
          </a:p>
          <a:p>
            <a:pPr marL="0" indent="0">
              <a:buNone/>
            </a:pPr>
            <a:endParaRPr lang="nb-NO" dirty="0"/>
          </a:p>
          <a:p>
            <a:pPr marL="0" indent="0">
              <a:buNone/>
            </a:pPr>
            <a:r>
              <a:rPr lang="nb-NO" dirty="0"/>
              <a:t>En kritisk leverandør blir kraftig forsinket fordi det er oppstått sykdom, og de må sende en annen tekniker. Denne teknikeren er på et oppdrag i utlandet og det vil ta flere dager før vedkommende er på plass.</a:t>
            </a:r>
          </a:p>
          <a:p>
            <a:pPr marL="0" indent="0">
              <a:buNone/>
            </a:pPr>
            <a:endParaRPr lang="nb-NO" dirty="0"/>
          </a:p>
          <a:p>
            <a:pPr marL="0" indent="0">
              <a:buNone/>
            </a:pPr>
            <a:r>
              <a:rPr lang="nb-NO" sz="3200" dirty="0"/>
              <a:t>Dere må vurdere og diskutere tilgjengelig informasjon om angrepet, med utgangspunkt i de rutiner, regelverk og planer som finnes.</a:t>
            </a:r>
            <a:endParaRPr lang="nb-NO" dirty="0"/>
          </a:p>
        </p:txBody>
      </p:sp>
    </p:spTree>
    <p:extLst>
      <p:ext uri="{BB962C8B-B14F-4D97-AF65-F5344CB8AC3E}">
        <p14:creationId xmlns:p14="http://schemas.microsoft.com/office/powerpoint/2010/main" val="14901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E677-1A58-F477-4E8A-2E88E5F96CD2}"/>
              </a:ext>
            </a:extLst>
          </p:cNvPr>
          <p:cNvSpPr>
            <a:spLocks noGrp="1"/>
          </p:cNvSpPr>
          <p:nvPr>
            <p:ph type="title"/>
          </p:nvPr>
        </p:nvSpPr>
        <p:spPr/>
        <p:txBody>
          <a:bodyPr/>
          <a:lstStyle/>
          <a:p>
            <a:r>
              <a:rPr lang="nb-NO" sz="4000" dirty="0"/>
              <a:t>Aktivering</a:t>
            </a:r>
            <a:r>
              <a:rPr lang="nb-NO" dirty="0"/>
              <a:t> av beredskapsplan</a:t>
            </a:r>
          </a:p>
        </p:txBody>
      </p:sp>
      <p:sp>
        <p:nvSpPr>
          <p:cNvPr id="3" name="Content Placeholder 2">
            <a:extLst>
              <a:ext uri="{FF2B5EF4-FFF2-40B4-BE49-F238E27FC236}">
                <a16:creationId xmlns:a16="http://schemas.microsoft.com/office/drawing/2014/main" id="{8B6DB2DE-D2E9-E66A-E06E-5BA459049ABA}"/>
              </a:ext>
            </a:extLst>
          </p:cNvPr>
          <p:cNvSpPr>
            <a:spLocks noGrp="1"/>
          </p:cNvSpPr>
          <p:nvPr>
            <p:ph idx="1"/>
          </p:nvPr>
        </p:nvSpPr>
        <p:spPr/>
        <p:txBody>
          <a:bodyPr>
            <a:normAutofit/>
          </a:bodyPr>
          <a:lstStyle/>
          <a:p>
            <a:pPr marL="179388" indent="0">
              <a:buNone/>
            </a:pPr>
            <a:br>
              <a:rPr lang="nb-NO" dirty="0"/>
            </a:br>
            <a:endParaRPr lang="nb-NO" dirty="0"/>
          </a:p>
          <a:p>
            <a:pPr marL="179388" indent="0">
              <a:buNone/>
            </a:pPr>
            <a:r>
              <a:rPr lang="nb-NO" dirty="0">
                <a:solidFill>
                  <a:schemeClr val="tx2"/>
                </a:solidFill>
              </a:rPr>
              <a:t>Hva er de første tegnene på at en hendelse krever aktivering av beredskapsplanen?</a:t>
            </a:r>
          </a:p>
        </p:txBody>
      </p:sp>
    </p:spTree>
    <p:extLst>
      <p:ext uri="{BB962C8B-B14F-4D97-AF65-F5344CB8AC3E}">
        <p14:creationId xmlns:p14="http://schemas.microsoft.com/office/powerpoint/2010/main" val="329393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6</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Kritisk systemnedetid</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2E7B-1C78-3C1E-4781-64F3D11481E3}"/>
              </a:ext>
            </a:extLst>
          </p:cNvPr>
          <p:cNvSpPr>
            <a:spLocks noGrp="1"/>
          </p:cNvSpPr>
          <p:nvPr>
            <p:ph type="title"/>
          </p:nvPr>
        </p:nvSpPr>
        <p:spPr/>
        <p:txBody>
          <a:bodyPr>
            <a:normAutofit/>
          </a:bodyPr>
          <a:lstStyle/>
          <a:p>
            <a:r>
              <a:rPr lang="nb-NO" sz="4000" dirty="0">
                <a:solidFill>
                  <a:srgbClr val="292929"/>
                </a:solidFill>
              </a:rPr>
              <a:t>Hvordan og når skal beredskapsplanen aktiveres? </a:t>
            </a:r>
          </a:p>
        </p:txBody>
      </p:sp>
    </p:spTree>
    <p:extLst>
      <p:ext uri="{BB962C8B-B14F-4D97-AF65-F5344CB8AC3E}">
        <p14:creationId xmlns:p14="http://schemas.microsoft.com/office/powerpoint/2010/main" val="352596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2E7B-1C78-3C1E-4781-64F3D11481E3}"/>
              </a:ext>
            </a:extLst>
          </p:cNvPr>
          <p:cNvSpPr>
            <a:spLocks noGrp="1"/>
          </p:cNvSpPr>
          <p:nvPr>
            <p:ph type="title"/>
          </p:nvPr>
        </p:nvSpPr>
        <p:spPr/>
        <p:txBody>
          <a:bodyPr>
            <a:normAutofit/>
          </a:bodyPr>
          <a:lstStyle/>
          <a:p>
            <a:r>
              <a:rPr lang="nb-NO" sz="4000" dirty="0">
                <a:solidFill>
                  <a:srgbClr val="292929"/>
                </a:solidFill>
              </a:rPr>
              <a:t>Hvordan og når skal beredskapsplanen aktiveres? </a:t>
            </a:r>
          </a:p>
        </p:txBody>
      </p:sp>
    </p:spTree>
    <p:extLst>
      <p:ext uri="{BB962C8B-B14F-4D97-AF65-F5344CB8AC3E}">
        <p14:creationId xmlns:p14="http://schemas.microsoft.com/office/powerpoint/2010/main" val="171292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2350-CC17-8F26-16DA-41BD648FAE4B}"/>
              </a:ext>
            </a:extLst>
          </p:cNvPr>
          <p:cNvSpPr>
            <a:spLocks noGrp="1"/>
          </p:cNvSpPr>
          <p:nvPr>
            <p:ph type="title"/>
          </p:nvPr>
        </p:nvSpPr>
        <p:spPr/>
        <p:txBody>
          <a:bodyPr/>
          <a:lstStyle/>
          <a:p>
            <a:r>
              <a:rPr lang="nb-NO" sz="4000" dirty="0"/>
              <a:t>Kommunikasjon med leverandører</a:t>
            </a:r>
          </a:p>
        </p:txBody>
      </p:sp>
      <p:sp>
        <p:nvSpPr>
          <p:cNvPr id="3" name="Content Placeholder 2">
            <a:extLst>
              <a:ext uri="{FF2B5EF4-FFF2-40B4-BE49-F238E27FC236}">
                <a16:creationId xmlns:a16="http://schemas.microsoft.com/office/drawing/2014/main" id="{DA3A4E32-66DD-A338-2B94-BA2C83D3101D}"/>
              </a:ext>
            </a:extLst>
          </p:cNvPr>
          <p:cNvSpPr>
            <a:spLocks noGrp="1"/>
          </p:cNvSpPr>
          <p:nvPr>
            <p:ph idx="1"/>
          </p:nvPr>
        </p:nvSpPr>
        <p:spPr/>
        <p:txBody>
          <a:bodyPr>
            <a:normAutofit/>
          </a:bodyPr>
          <a:lstStyle/>
          <a:p>
            <a:pPr marL="179388" indent="0">
              <a:buNone/>
            </a:pPr>
            <a:endParaRPr lang="nb-NO" dirty="0"/>
          </a:p>
          <a:p>
            <a:pPr marL="179388" indent="0">
              <a:buNone/>
            </a:pPr>
            <a:r>
              <a:rPr lang="nb-NO" dirty="0">
                <a:solidFill>
                  <a:schemeClr val="tx2"/>
                </a:solidFill>
              </a:rPr>
              <a:t>Hvordan skal kommunikasjonen med </a:t>
            </a:r>
            <a:r>
              <a:rPr lang="nb-NO" dirty="0" err="1">
                <a:solidFill>
                  <a:schemeClr val="tx2"/>
                </a:solidFill>
              </a:rPr>
              <a:t>leverandørende</a:t>
            </a:r>
            <a:r>
              <a:rPr lang="nb-NO" dirty="0">
                <a:solidFill>
                  <a:schemeClr val="tx2"/>
                </a:solidFill>
              </a:rPr>
              <a:t> håndteres når en kritisk leverandør er forsinket? </a:t>
            </a:r>
          </a:p>
          <a:p>
            <a:pPr marL="179388" indent="0">
              <a:buNone/>
            </a:pPr>
            <a:endParaRPr lang="nb-NO" dirty="0">
              <a:solidFill>
                <a:schemeClr val="tx2"/>
              </a:solidFill>
            </a:endParaRPr>
          </a:p>
          <a:p>
            <a:pPr marL="179388" indent="0">
              <a:buNone/>
            </a:pPr>
            <a:r>
              <a:rPr lang="nb-NO" dirty="0">
                <a:solidFill>
                  <a:schemeClr val="tx2"/>
                </a:solidFill>
              </a:rPr>
              <a:t>Hva er alternativene?</a:t>
            </a:r>
          </a:p>
        </p:txBody>
      </p:sp>
    </p:spTree>
    <p:extLst>
      <p:ext uri="{BB962C8B-B14F-4D97-AF65-F5344CB8AC3E}">
        <p14:creationId xmlns:p14="http://schemas.microsoft.com/office/powerpoint/2010/main" val="263645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ECC-E3D1-CA67-F216-62A0E8165C85}"/>
              </a:ext>
            </a:extLst>
          </p:cNvPr>
          <p:cNvSpPr>
            <a:spLocks noGrp="1"/>
          </p:cNvSpPr>
          <p:nvPr>
            <p:ph type="title"/>
          </p:nvPr>
        </p:nvSpPr>
        <p:spPr/>
        <p:txBody>
          <a:bodyPr>
            <a:normAutofit/>
          </a:bodyPr>
          <a:lstStyle/>
          <a:p>
            <a:r>
              <a:rPr lang="nb-NO" sz="4000" dirty="0"/>
              <a:t>Hvordan håndterer vi situasjoner der en leverandør ikke kan levere nødvendig støtte i tide?</a:t>
            </a:r>
          </a:p>
        </p:txBody>
      </p:sp>
    </p:spTree>
    <p:extLst>
      <p:ext uri="{BB962C8B-B14F-4D97-AF65-F5344CB8AC3E}">
        <p14:creationId xmlns:p14="http://schemas.microsoft.com/office/powerpoint/2010/main" val="213453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BC62-EE59-CBB8-BEFA-BC109096C1E9}"/>
              </a:ext>
            </a:extLst>
          </p:cNvPr>
          <p:cNvSpPr>
            <a:spLocks noGrp="1"/>
          </p:cNvSpPr>
          <p:nvPr>
            <p:ph type="title"/>
          </p:nvPr>
        </p:nvSpPr>
        <p:spPr/>
        <p:txBody>
          <a:bodyPr/>
          <a:lstStyle/>
          <a:p>
            <a:r>
              <a:rPr lang="nb-NO" sz="4000" dirty="0"/>
              <a:t>Prioritering av oppgaver</a:t>
            </a:r>
          </a:p>
        </p:txBody>
      </p:sp>
      <p:sp>
        <p:nvSpPr>
          <p:cNvPr id="3" name="Content Placeholder 2">
            <a:extLst>
              <a:ext uri="{FF2B5EF4-FFF2-40B4-BE49-F238E27FC236}">
                <a16:creationId xmlns:a16="http://schemas.microsoft.com/office/drawing/2014/main" id="{BB950DFD-49C4-FE7E-8CF5-AF3393F10CDA}"/>
              </a:ext>
            </a:extLst>
          </p:cNvPr>
          <p:cNvSpPr>
            <a:spLocks noGrp="1"/>
          </p:cNvSpPr>
          <p:nvPr>
            <p:ph idx="1"/>
          </p:nvPr>
        </p:nvSpPr>
        <p:spPr/>
        <p:txBody>
          <a:bodyPr>
            <a:normAutofit/>
          </a:bodyPr>
          <a:lstStyle/>
          <a:p>
            <a:pPr marL="179388" indent="0">
              <a:buNone/>
            </a:pPr>
            <a:endParaRPr lang="nb-NO" dirty="0"/>
          </a:p>
          <a:p>
            <a:pPr marL="179388" indent="0">
              <a:buNone/>
            </a:pPr>
            <a:r>
              <a:rPr lang="nb-NO" dirty="0">
                <a:solidFill>
                  <a:schemeClr val="tx2"/>
                </a:solidFill>
              </a:rPr>
              <a:t>Hvilke systemer og tjenester skal prioriteres for gjenoppretting først? </a:t>
            </a:r>
          </a:p>
          <a:p>
            <a:pPr marL="179388" indent="0">
              <a:buNone/>
            </a:pPr>
            <a:endParaRPr lang="nb-NO" dirty="0">
              <a:solidFill>
                <a:schemeClr val="tx2"/>
              </a:solidFill>
            </a:endParaRPr>
          </a:p>
          <a:p>
            <a:pPr marL="179388" indent="0">
              <a:buNone/>
            </a:pPr>
            <a:r>
              <a:rPr lang="nb-NO" dirty="0">
                <a:solidFill>
                  <a:schemeClr val="tx2"/>
                </a:solidFill>
              </a:rPr>
              <a:t>Hvordan bestemmes dette?</a:t>
            </a:r>
          </a:p>
        </p:txBody>
      </p:sp>
    </p:spTree>
    <p:extLst>
      <p:ext uri="{BB962C8B-B14F-4D97-AF65-F5344CB8AC3E}">
        <p14:creationId xmlns:p14="http://schemas.microsoft.com/office/powerpoint/2010/main" val="42458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ECC-E3D1-CA67-F216-62A0E8165C85}"/>
              </a:ext>
            </a:extLst>
          </p:cNvPr>
          <p:cNvSpPr>
            <a:spLocks noGrp="1"/>
          </p:cNvSpPr>
          <p:nvPr>
            <p:ph type="title"/>
          </p:nvPr>
        </p:nvSpPr>
        <p:spPr/>
        <p:txBody>
          <a:bodyPr>
            <a:normAutofit/>
          </a:bodyPr>
          <a:lstStyle/>
          <a:p>
            <a:r>
              <a:rPr lang="nb-NO" sz="4000" dirty="0"/>
              <a:t>Hva er konsekvensene av feilprioritering, og hvordan kan vi minimere risikoen for dette?</a:t>
            </a:r>
          </a:p>
        </p:txBody>
      </p:sp>
    </p:spTree>
    <p:extLst>
      <p:ext uri="{BB962C8B-B14F-4D97-AF65-F5344CB8AC3E}">
        <p14:creationId xmlns:p14="http://schemas.microsoft.com/office/powerpoint/2010/main" val="48679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C0CF-0DF2-CF2A-8A9C-7C27D63B0D7A}"/>
              </a:ext>
            </a:extLst>
          </p:cNvPr>
          <p:cNvSpPr>
            <a:spLocks noGrp="1"/>
          </p:cNvSpPr>
          <p:nvPr>
            <p:ph type="title"/>
          </p:nvPr>
        </p:nvSpPr>
        <p:spPr/>
        <p:txBody>
          <a:bodyPr/>
          <a:lstStyle/>
          <a:p>
            <a:r>
              <a:rPr lang="nb-NO" sz="4000" dirty="0"/>
              <a:t>Sikkerhetskopier</a:t>
            </a:r>
          </a:p>
        </p:txBody>
      </p:sp>
      <p:sp>
        <p:nvSpPr>
          <p:cNvPr id="3" name="Content Placeholder 2">
            <a:extLst>
              <a:ext uri="{FF2B5EF4-FFF2-40B4-BE49-F238E27FC236}">
                <a16:creationId xmlns:a16="http://schemas.microsoft.com/office/drawing/2014/main" id="{31DC82A0-8E57-E9B8-8DEF-C96A544E5172}"/>
              </a:ext>
            </a:extLst>
          </p:cNvPr>
          <p:cNvSpPr>
            <a:spLocks noGrp="1"/>
          </p:cNvSpPr>
          <p:nvPr>
            <p:ph idx="1"/>
          </p:nvPr>
        </p:nvSpPr>
        <p:spPr/>
        <p:txBody>
          <a:bodyPr>
            <a:normAutofit/>
          </a:bodyPr>
          <a:lstStyle/>
          <a:p>
            <a:pPr marL="179388" indent="0">
              <a:buNone/>
            </a:pPr>
            <a:endParaRPr lang="nb-NO" dirty="0"/>
          </a:p>
          <a:p>
            <a:pPr marL="179388" indent="0">
              <a:buNone/>
            </a:pPr>
            <a:r>
              <a:rPr lang="nb-NO" dirty="0">
                <a:solidFill>
                  <a:schemeClr val="tx2"/>
                </a:solidFill>
              </a:rPr>
              <a:t>Hvordan sikrer man at </a:t>
            </a:r>
            <a:r>
              <a:rPr lang="nb-NO">
                <a:solidFill>
                  <a:schemeClr val="tx2"/>
                </a:solidFill>
              </a:rPr>
              <a:t>sikkerhetskopiene</a:t>
            </a:r>
            <a:r>
              <a:rPr lang="nb-NO" dirty="0">
                <a:solidFill>
                  <a:schemeClr val="tx2"/>
                </a:solidFill>
              </a:rPr>
              <a:t> er oppdaterte og tilgjengelige? </a:t>
            </a:r>
          </a:p>
          <a:p>
            <a:pPr marL="179388" indent="0">
              <a:buNone/>
            </a:pPr>
            <a:endParaRPr lang="nb-NO" dirty="0">
              <a:solidFill>
                <a:schemeClr val="tx2"/>
              </a:solidFill>
            </a:endParaRPr>
          </a:p>
          <a:p>
            <a:pPr marL="179388" indent="0">
              <a:buNone/>
            </a:pPr>
            <a:r>
              <a:rPr lang="nb-NO" dirty="0">
                <a:solidFill>
                  <a:schemeClr val="tx2"/>
                </a:solidFill>
              </a:rPr>
              <a:t>Hva gjør man hvis dersom de ikke er det?</a:t>
            </a:r>
          </a:p>
        </p:txBody>
      </p:sp>
    </p:spTree>
    <p:extLst>
      <p:ext uri="{BB962C8B-B14F-4D97-AF65-F5344CB8AC3E}">
        <p14:creationId xmlns:p14="http://schemas.microsoft.com/office/powerpoint/2010/main" val="3262951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6F5A-8CA8-1E63-B79B-D6FFE978A54F}"/>
              </a:ext>
            </a:extLst>
          </p:cNvPr>
          <p:cNvSpPr>
            <a:spLocks noGrp="1"/>
          </p:cNvSpPr>
          <p:nvPr>
            <p:ph type="title"/>
          </p:nvPr>
        </p:nvSpPr>
        <p:spPr/>
        <p:txBody>
          <a:bodyPr>
            <a:normAutofit/>
          </a:bodyPr>
          <a:lstStyle/>
          <a:p>
            <a:r>
              <a:rPr lang="nb-NO" sz="4000" dirty="0"/>
              <a:t>Hva gjør vi hvis vi oppdager at sikkerhetskopiene ikke er tilgjengelige eller er korrupte?</a:t>
            </a:r>
          </a:p>
        </p:txBody>
      </p:sp>
    </p:spTree>
    <p:extLst>
      <p:ext uri="{BB962C8B-B14F-4D97-AF65-F5344CB8AC3E}">
        <p14:creationId xmlns:p14="http://schemas.microsoft.com/office/powerpoint/2010/main" val="260203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4331-AF08-D2D9-DCC7-AFAB44A38112}"/>
              </a:ext>
            </a:extLst>
          </p:cNvPr>
          <p:cNvSpPr>
            <a:spLocks noGrp="1"/>
          </p:cNvSpPr>
          <p:nvPr>
            <p:ph type="title"/>
          </p:nvPr>
        </p:nvSpPr>
        <p:spPr/>
        <p:txBody>
          <a:bodyPr/>
          <a:lstStyle/>
          <a:p>
            <a:r>
              <a:rPr lang="nb-NO" sz="4000" dirty="0"/>
              <a:t>Håndtering av forsinkelser</a:t>
            </a:r>
          </a:p>
        </p:txBody>
      </p:sp>
      <p:sp>
        <p:nvSpPr>
          <p:cNvPr id="3" name="Content Placeholder 2">
            <a:extLst>
              <a:ext uri="{FF2B5EF4-FFF2-40B4-BE49-F238E27FC236}">
                <a16:creationId xmlns:a16="http://schemas.microsoft.com/office/drawing/2014/main" id="{FBF00E0B-737B-CDF3-1A6C-9E61F9877783}"/>
              </a:ext>
            </a:extLst>
          </p:cNvPr>
          <p:cNvSpPr>
            <a:spLocks noGrp="1"/>
          </p:cNvSpPr>
          <p:nvPr>
            <p:ph idx="1"/>
          </p:nvPr>
        </p:nvSpPr>
        <p:spPr/>
        <p:txBody>
          <a:bodyPr>
            <a:normAutofit/>
          </a:bodyPr>
          <a:lstStyle/>
          <a:p>
            <a:pPr marL="179388" indent="0">
              <a:buNone/>
            </a:pPr>
            <a:endParaRPr lang="nb-NO" dirty="0"/>
          </a:p>
          <a:p>
            <a:pPr marL="179388" indent="0">
              <a:buNone/>
            </a:pPr>
            <a:endParaRPr lang="nb-NO" dirty="0"/>
          </a:p>
          <a:p>
            <a:pPr marL="179388" indent="0">
              <a:buNone/>
            </a:pPr>
            <a:r>
              <a:rPr lang="nb-NO" dirty="0">
                <a:solidFill>
                  <a:schemeClr val="tx2"/>
                </a:solidFill>
              </a:rPr>
              <a:t>Hvordan håndterer man forsinkelser fra leverandører?</a:t>
            </a:r>
          </a:p>
          <a:p>
            <a:pPr marL="179388" indent="0">
              <a:buNone/>
            </a:pPr>
            <a:endParaRPr lang="nb-NO" dirty="0">
              <a:solidFill>
                <a:schemeClr val="tx2"/>
              </a:solidFill>
            </a:endParaRPr>
          </a:p>
          <a:p>
            <a:pPr marL="179388" indent="0">
              <a:buNone/>
            </a:pPr>
            <a:r>
              <a:rPr lang="nb-NO" dirty="0">
                <a:solidFill>
                  <a:schemeClr val="tx2"/>
                </a:solidFill>
              </a:rPr>
              <a:t>Hva er plan B? </a:t>
            </a:r>
          </a:p>
        </p:txBody>
      </p:sp>
    </p:spTree>
    <p:extLst>
      <p:ext uri="{BB962C8B-B14F-4D97-AF65-F5344CB8AC3E}">
        <p14:creationId xmlns:p14="http://schemas.microsoft.com/office/powerpoint/2010/main" val="88690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80B1-221D-8D2E-AB9A-71C659BC07C9}"/>
              </a:ext>
            </a:extLst>
          </p:cNvPr>
          <p:cNvSpPr>
            <a:spLocks noGrp="1"/>
          </p:cNvSpPr>
          <p:nvPr>
            <p:ph type="title"/>
          </p:nvPr>
        </p:nvSpPr>
        <p:spPr/>
        <p:txBody>
          <a:bodyPr>
            <a:normAutofit/>
          </a:bodyPr>
          <a:lstStyle/>
          <a:p>
            <a:r>
              <a:rPr lang="en-US" sz="4000" dirty="0" err="1"/>
              <a:t>Hvordan</a:t>
            </a:r>
            <a:r>
              <a:rPr lang="en-US" sz="4000" dirty="0"/>
              <a:t> </a:t>
            </a:r>
            <a:r>
              <a:rPr lang="en-US" sz="4000" dirty="0" err="1"/>
              <a:t>kommuniserer</a:t>
            </a:r>
            <a:r>
              <a:rPr lang="en-US" sz="4000" dirty="0"/>
              <a:t> vi </a:t>
            </a:r>
            <a:r>
              <a:rPr lang="en-US" sz="4000" dirty="0" err="1"/>
              <a:t>forsinkelser</a:t>
            </a:r>
            <a:r>
              <a:rPr lang="en-US" sz="4000" dirty="0"/>
              <a:t> </a:t>
            </a:r>
            <a:r>
              <a:rPr lang="en-US" sz="4000" dirty="0" err="1"/>
              <a:t>og</a:t>
            </a:r>
            <a:r>
              <a:rPr lang="en-US" sz="4000" dirty="0"/>
              <a:t> </a:t>
            </a:r>
            <a:r>
              <a:rPr lang="en-US" sz="4000" dirty="0" err="1"/>
              <a:t>deres</a:t>
            </a:r>
            <a:r>
              <a:rPr lang="en-US" sz="4000" dirty="0"/>
              <a:t> </a:t>
            </a:r>
            <a:r>
              <a:rPr lang="en-US" sz="4000" dirty="0" err="1"/>
              <a:t>konsekvenser</a:t>
            </a:r>
            <a:r>
              <a:rPr lang="en-US" sz="4000" dirty="0"/>
              <a:t> </a:t>
            </a:r>
            <a:r>
              <a:rPr lang="en-US" sz="4000" dirty="0" err="1"/>
              <a:t>til</a:t>
            </a:r>
            <a:r>
              <a:rPr lang="en-US" sz="4000" dirty="0"/>
              <a:t> interne </a:t>
            </a:r>
            <a:r>
              <a:rPr lang="en-US" sz="4000" dirty="0" err="1"/>
              <a:t>og</a:t>
            </a:r>
            <a:r>
              <a:rPr lang="en-US" sz="4000" dirty="0"/>
              <a:t> </a:t>
            </a:r>
            <a:r>
              <a:rPr lang="en-US" sz="4000" dirty="0" err="1"/>
              <a:t>eksterne</a:t>
            </a:r>
            <a:r>
              <a:rPr lang="en-US" sz="4000" dirty="0"/>
              <a:t> </a:t>
            </a:r>
            <a:r>
              <a:rPr lang="en-US" sz="4000" dirty="0" err="1"/>
              <a:t>interessenter</a:t>
            </a:r>
            <a:r>
              <a:rPr lang="en-US" sz="4000" dirty="0"/>
              <a:t>?</a:t>
            </a:r>
            <a:endParaRPr lang="nb-NO" sz="4000" dirty="0"/>
          </a:p>
        </p:txBody>
      </p:sp>
    </p:spTree>
    <p:extLst>
      <p:ext uri="{BB962C8B-B14F-4D97-AF65-F5344CB8AC3E}">
        <p14:creationId xmlns:p14="http://schemas.microsoft.com/office/powerpoint/2010/main" val="229435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3444-56FE-1E27-7D5D-1CD81B3B3D13}"/>
              </a:ext>
            </a:extLst>
          </p:cNvPr>
          <p:cNvSpPr>
            <a:spLocks noGrp="1"/>
          </p:cNvSpPr>
          <p:nvPr>
            <p:ph type="title"/>
          </p:nvPr>
        </p:nvSpPr>
        <p:spPr/>
        <p:txBody>
          <a:bodyPr/>
          <a:lstStyle/>
          <a:p>
            <a:r>
              <a:rPr lang="nb-NO" sz="4000" dirty="0"/>
              <a:t>Kommunikasjon med kunder og brukere</a:t>
            </a:r>
          </a:p>
        </p:txBody>
      </p:sp>
      <p:sp>
        <p:nvSpPr>
          <p:cNvPr id="3" name="Content Placeholder 2">
            <a:extLst>
              <a:ext uri="{FF2B5EF4-FFF2-40B4-BE49-F238E27FC236}">
                <a16:creationId xmlns:a16="http://schemas.microsoft.com/office/drawing/2014/main" id="{B8A4288C-9846-BD31-C8D1-0E988F6D6EF6}"/>
              </a:ext>
            </a:extLst>
          </p:cNvPr>
          <p:cNvSpPr>
            <a:spLocks noGrp="1"/>
          </p:cNvSpPr>
          <p:nvPr>
            <p:ph idx="1"/>
          </p:nvPr>
        </p:nvSpPr>
        <p:spPr/>
        <p:txBody>
          <a:bodyPr/>
          <a:lstStyle/>
          <a:p>
            <a:pPr marL="179388" indent="0">
              <a:buNone/>
            </a:pPr>
            <a:endParaRPr lang="nb-NO" dirty="0">
              <a:solidFill>
                <a:schemeClr val="tx2"/>
              </a:solidFill>
            </a:endParaRPr>
          </a:p>
          <a:p>
            <a:pPr marL="179388" indent="0">
              <a:buNone/>
            </a:pPr>
            <a:r>
              <a:rPr lang="nb-NO" dirty="0">
                <a:solidFill>
                  <a:schemeClr val="tx2"/>
                </a:solidFill>
              </a:rPr>
              <a:t>Hvordan informerer man kunder og brukere om nedetiden og forventet gjenopprettingstid? </a:t>
            </a:r>
          </a:p>
          <a:p>
            <a:pPr marL="179388" indent="0">
              <a:buNone/>
            </a:pPr>
            <a:endParaRPr lang="nb-NO" dirty="0">
              <a:solidFill>
                <a:schemeClr val="tx2"/>
              </a:solidFill>
            </a:endParaRPr>
          </a:p>
          <a:p>
            <a:pPr marL="179388" indent="0">
              <a:buNone/>
            </a:pPr>
            <a:r>
              <a:rPr lang="nb-NO" dirty="0">
                <a:solidFill>
                  <a:schemeClr val="tx2"/>
                </a:solidFill>
              </a:rPr>
              <a:t>Hvilke konsekvenser har dette for kunder og brukere?</a:t>
            </a:r>
          </a:p>
        </p:txBody>
      </p:sp>
    </p:spTree>
    <p:extLst>
      <p:ext uri="{BB962C8B-B14F-4D97-AF65-F5344CB8AC3E}">
        <p14:creationId xmlns:p14="http://schemas.microsoft.com/office/powerpoint/2010/main" val="1096915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8120-B722-6BC7-3A60-8C4F394C5A43}"/>
              </a:ext>
            </a:extLst>
          </p:cNvPr>
          <p:cNvSpPr>
            <a:spLocks noGrp="1"/>
          </p:cNvSpPr>
          <p:nvPr>
            <p:ph type="title"/>
          </p:nvPr>
        </p:nvSpPr>
        <p:spPr/>
        <p:txBody>
          <a:bodyPr>
            <a:normAutofit/>
          </a:bodyPr>
          <a:lstStyle/>
          <a:p>
            <a:r>
              <a:rPr lang="nb-NO" sz="4000" dirty="0"/>
              <a:t>Hvordan håndterer vi tilbakemeldinger og spørsmål fra kunder og brukere under en krisesituasjon?</a:t>
            </a:r>
          </a:p>
        </p:txBody>
      </p:sp>
    </p:spTree>
    <p:extLst>
      <p:ext uri="{BB962C8B-B14F-4D97-AF65-F5344CB8AC3E}">
        <p14:creationId xmlns:p14="http://schemas.microsoft.com/office/powerpoint/2010/main" val="2170561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3444-56FE-1E27-7D5D-1CD81B3B3D13}"/>
              </a:ext>
            </a:extLst>
          </p:cNvPr>
          <p:cNvSpPr>
            <a:spLocks noGrp="1"/>
          </p:cNvSpPr>
          <p:nvPr>
            <p:ph type="title"/>
          </p:nvPr>
        </p:nvSpPr>
        <p:spPr/>
        <p:txBody>
          <a:bodyPr/>
          <a:lstStyle/>
          <a:p>
            <a:r>
              <a:rPr lang="nb-NO" sz="4000" dirty="0"/>
              <a:t>Etterforskning av viruset</a:t>
            </a:r>
          </a:p>
        </p:txBody>
      </p:sp>
      <p:sp>
        <p:nvSpPr>
          <p:cNvPr id="3" name="Content Placeholder 2">
            <a:extLst>
              <a:ext uri="{FF2B5EF4-FFF2-40B4-BE49-F238E27FC236}">
                <a16:creationId xmlns:a16="http://schemas.microsoft.com/office/drawing/2014/main" id="{B8A4288C-9846-BD31-C8D1-0E988F6D6EF6}"/>
              </a:ext>
            </a:extLst>
          </p:cNvPr>
          <p:cNvSpPr>
            <a:spLocks noGrp="1"/>
          </p:cNvSpPr>
          <p:nvPr>
            <p:ph idx="1"/>
          </p:nvPr>
        </p:nvSpPr>
        <p:spPr/>
        <p:txBody>
          <a:bodyPr/>
          <a:lstStyle/>
          <a:p>
            <a:pPr marL="179388" indent="0">
              <a:buNone/>
            </a:pPr>
            <a:endParaRPr lang="nb-NO" dirty="0">
              <a:solidFill>
                <a:schemeClr val="tx2"/>
              </a:solidFill>
            </a:endParaRPr>
          </a:p>
          <a:p>
            <a:pPr marL="179388" indent="0">
              <a:buNone/>
            </a:pPr>
            <a:r>
              <a:rPr lang="nb-NO" dirty="0">
                <a:solidFill>
                  <a:schemeClr val="tx2"/>
                </a:solidFill>
              </a:rPr>
              <a:t>Hvordan skal etterforskning av viruset gjennomføres parallelt med gjenopprettingen?</a:t>
            </a:r>
          </a:p>
          <a:p>
            <a:pPr marL="179388" indent="0">
              <a:buNone/>
            </a:pPr>
            <a:endParaRPr lang="nb-NO" dirty="0">
              <a:solidFill>
                <a:schemeClr val="tx2"/>
              </a:solidFill>
            </a:endParaRPr>
          </a:p>
          <a:p>
            <a:pPr marL="179388" indent="0">
              <a:buNone/>
            </a:pPr>
            <a:r>
              <a:rPr lang="nb-NO" dirty="0">
                <a:solidFill>
                  <a:schemeClr val="tx2"/>
                </a:solidFill>
              </a:rPr>
              <a:t>Hvem er ansvarlig?</a:t>
            </a:r>
          </a:p>
          <a:p>
            <a:pPr marL="179388" indent="0">
              <a:buNone/>
            </a:pPr>
            <a:r>
              <a:rPr lang="nb-NO" dirty="0">
                <a:solidFill>
                  <a:schemeClr val="tx2"/>
                </a:solidFill>
              </a:rPr>
              <a:t>Hvilke konsekvenser kan mangel på sikring av bevis medføre?</a:t>
            </a:r>
          </a:p>
        </p:txBody>
      </p:sp>
    </p:spTree>
    <p:extLst>
      <p:ext uri="{BB962C8B-B14F-4D97-AF65-F5344CB8AC3E}">
        <p14:creationId xmlns:p14="http://schemas.microsoft.com/office/powerpoint/2010/main" val="1148188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9038D-3BE7-3E15-48E1-4D6144FFF50A}"/>
              </a:ext>
            </a:extLst>
          </p:cNvPr>
          <p:cNvSpPr>
            <a:spLocks noGrp="1"/>
          </p:cNvSpPr>
          <p:nvPr>
            <p:ph type="title"/>
          </p:nvPr>
        </p:nvSpPr>
        <p:spPr/>
        <p:txBody>
          <a:bodyPr>
            <a:normAutofit/>
          </a:bodyPr>
          <a:lstStyle/>
          <a:p>
            <a:r>
              <a:rPr lang="nb-NO" sz="4000" dirty="0">
                <a:solidFill>
                  <a:schemeClr val="tx1"/>
                </a:solidFill>
              </a:rPr>
              <a:t>Hvilke konsekvenser kan mangel på sikring av bevis medføre?</a:t>
            </a:r>
            <a:endParaRPr lang="en-US" sz="4000" dirty="0">
              <a:solidFill>
                <a:schemeClr val="tx1"/>
              </a:solidFill>
            </a:endParaRPr>
          </a:p>
        </p:txBody>
      </p:sp>
    </p:spTree>
    <p:extLst>
      <p:ext uri="{BB962C8B-B14F-4D97-AF65-F5344CB8AC3E}">
        <p14:creationId xmlns:p14="http://schemas.microsoft.com/office/powerpoint/2010/main" val="2654433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dirty="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dirty="0"/>
              <a:t>Runde rundt bordet</a:t>
            </a:r>
          </a:p>
          <a:p>
            <a:pPr lvl="1"/>
            <a:r>
              <a:rPr lang="nb-NO" sz="3200" dirty="0"/>
              <a:t>Hva forventet vi skulle skje?</a:t>
            </a:r>
          </a:p>
          <a:p>
            <a:pPr lvl="1"/>
            <a:r>
              <a:rPr lang="nb-NO" sz="3200" dirty="0"/>
              <a:t>Hva fungerte godt, og hvorfor?</a:t>
            </a:r>
          </a:p>
          <a:p>
            <a:pPr lvl="1"/>
            <a:r>
              <a:rPr lang="nb-NO" sz="3200" dirty="0"/>
              <a:t>Hvilke utfordringer møtte vi på? </a:t>
            </a:r>
          </a:p>
          <a:p>
            <a:pPr lvl="1"/>
            <a:r>
              <a:rPr lang="nb-NO" sz="3200" dirty="0"/>
              <a:t>Hva kan forbedres, og hvordan?</a:t>
            </a:r>
            <a:endParaRPr lang="nb-NO" sz="2400" dirty="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4" y="1800000"/>
            <a:ext cx="6286297" cy="2739343"/>
          </a:xfrm>
        </p:spPr>
        <p:txBody>
          <a:bodyPr>
            <a:normAutofit/>
          </a:bodyPr>
          <a:lstStyle/>
          <a:p>
            <a:pPr marL="342900" lvl="0" indent="-342900">
              <a:lnSpc>
                <a:spcPct val="115000"/>
              </a:lnSpc>
              <a:spcAft>
                <a:spcPts val="1000"/>
              </a:spcAft>
              <a:buFont typeface="Symbol" panose="05050102010706020507" pitchFamily="18" charset="2"/>
              <a:buChar char=""/>
            </a:pPr>
            <a:r>
              <a:rPr lang="nb-NO" sz="2800" dirty="0">
                <a:effectLst/>
                <a:latin typeface="Arial" panose="020B0604020202020204" pitchFamily="34" charset="0"/>
                <a:ea typeface="Arial" panose="020B0604020202020204" pitchFamily="34" charset="0"/>
                <a:cs typeface="Arial (Headings CS)"/>
              </a:rPr>
              <a:t>Øve på bruk av planverk</a:t>
            </a:r>
            <a:endParaRPr lang="en-US" sz="28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800" dirty="0">
                <a:effectLst/>
                <a:latin typeface="Arial" panose="020B0604020202020204" pitchFamily="34" charset="0"/>
                <a:ea typeface="Arial" panose="020B0604020202020204" pitchFamily="34" charset="0"/>
                <a:cs typeface="Arial (Headings CS)"/>
              </a:rPr>
              <a:t>Øve på dokumentering av hendelsesforløp, og sikring av spor</a:t>
            </a:r>
            <a:endParaRPr lang="en-US" sz="2800" dirty="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73210" y="537656"/>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36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Props1.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3.xml><?xml version="1.0" encoding="utf-8"?>
<ds:datastoreItem xmlns:ds="http://schemas.openxmlformats.org/officeDocument/2006/customXml" ds:itemID="{2A4DBDEF-A87E-4361-AE1E-8BC728D51EB1}">
  <ds:schemaRefs>
    <ds:schemaRef ds:uri="http://schemas.microsoft.com/office/2006/metadata/properties"/>
    <ds:schemaRef ds:uri="c1393ac3-e244-4758-a539-5b975df7832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e01fcfe-bee3-4600-ba0b-b00476ef22a3"/>
    <ds:schemaRef ds:uri="http://purl.org/dc/elements/1.1/"/>
    <ds:schemaRef ds:uri="http://www.w3.org/XML/1998/namespace"/>
    <ds:schemaRef ds:uri="http://purl.org/dc/dcmitype/"/>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5741</TotalTime>
  <Words>1988</Words>
  <Application>Microsoft Office PowerPoint</Application>
  <PresentationFormat>Widescreen</PresentationFormat>
  <Paragraphs>232</Paragraphs>
  <Slides>36</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AktivGrotesk-Regular</vt:lpstr>
      <vt:lpstr>Arial</vt:lpstr>
      <vt:lpstr>Calibri</vt:lpstr>
      <vt:lpstr>Segoe UI</vt:lpstr>
      <vt:lpstr>Symbol</vt:lpstr>
      <vt:lpstr>Wingdings</vt:lpstr>
      <vt:lpstr>Safetec lys</vt:lpstr>
      <vt:lpstr>Safetec mørk</vt:lpstr>
      <vt:lpstr>PowerPoint Presentation</vt:lpstr>
      <vt:lpstr>Beredskapsøvelse Scenario 6</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6 Kritisk systemnedetid</vt:lpstr>
      <vt:lpstr>Lignende hendelser fra virkeligheten</vt:lpstr>
      <vt:lpstr>Colonial Pipeline - cyberangrep</vt:lpstr>
      <vt:lpstr>Øvingsoppsett</vt:lpstr>
      <vt:lpstr>Gjennomføring av en diskusjonsøvelse</vt:lpstr>
      <vt:lpstr>Scenariobeskrivelse</vt:lpstr>
      <vt:lpstr>Øvelsen starter</vt:lpstr>
      <vt:lpstr>Aktivering av beredskapsplan</vt:lpstr>
      <vt:lpstr>Hvordan og når skal beredskapsplanen aktiveres? </vt:lpstr>
      <vt:lpstr>Hvordan og når skal beredskapsplanen aktiveres? </vt:lpstr>
      <vt:lpstr>Kommunikasjon med leverandører</vt:lpstr>
      <vt:lpstr>Hvordan håndterer vi situasjoner der en leverandør ikke kan levere nødvendig støtte i tide?</vt:lpstr>
      <vt:lpstr>Prioritering av oppgaver</vt:lpstr>
      <vt:lpstr>Hva er konsekvensene av feilprioritering, og hvordan kan vi minimere risikoen for dette?</vt:lpstr>
      <vt:lpstr>Sikkerhetskopier</vt:lpstr>
      <vt:lpstr>Hva gjør vi hvis vi oppdager at sikkerhetskopiene ikke er tilgjengelige eller er korrupte?</vt:lpstr>
      <vt:lpstr>Håndtering av forsinkelser</vt:lpstr>
      <vt:lpstr>Hvordan kommuniserer vi forsinkelser og deres konsekvenser til interne og eksterne interessenter?</vt:lpstr>
      <vt:lpstr>Kommunikasjon med kunder og brukere</vt:lpstr>
      <vt:lpstr>Hvordan håndterer vi tilbakemeldinger og spørsmål fra kunder og brukere under en krisesituasjon?</vt:lpstr>
      <vt:lpstr>Etterforskning av viruset</vt:lpstr>
      <vt:lpstr>Hvilke konsekvenser kan mangel på sikring av bevis medføre?</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4</cp:revision>
  <dcterms:created xsi:type="dcterms:W3CDTF">2024-09-11T07:07:05Z</dcterms:created>
  <dcterms:modified xsi:type="dcterms:W3CDTF">2024-11-01T12:13:14Z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