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81" r:id="rId5"/>
  </p:sldMasterIdLst>
  <p:notesMasterIdLst>
    <p:notesMasterId r:id="rId40"/>
  </p:notesMasterIdLst>
  <p:sldIdLst>
    <p:sldId id="256" r:id="rId6"/>
    <p:sldId id="257" r:id="rId7"/>
    <p:sldId id="258" r:id="rId8"/>
    <p:sldId id="259" r:id="rId9"/>
    <p:sldId id="263" r:id="rId10"/>
    <p:sldId id="264" r:id="rId11"/>
    <p:sldId id="281" r:id="rId12"/>
    <p:sldId id="694" r:id="rId13"/>
    <p:sldId id="303" r:id="rId14"/>
    <p:sldId id="262" r:id="rId15"/>
    <p:sldId id="294" r:id="rId16"/>
    <p:sldId id="269" r:id="rId17"/>
    <p:sldId id="271" r:id="rId18"/>
    <p:sldId id="297" r:id="rId19"/>
    <p:sldId id="697" r:id="rId20"/>
    <p:sldId id="678" r:id="rId21"/>
    <p:sldId id="288" r:id="rId22"/>
    <p:sldId id="272" r:id="rId23"/>
    <p:sldId id="695" r:id="rId24"/>
    <p:sldId id="699" r:id="rId25"/>
    <p:sldId id="700" r:id="rId26"/>
    <p:sldId id="701" r:id="rId27"/>
    <p:sldId id="711" r:id="rId28"/>
    <p:sldId id="703" r:id="rId29"/>
    <p:sldId id="704" r:id="rId30"/>
    <p:sldId id="705" r:id="rId31"/>
    <p:sldId id="702" r:id="rId32"/>
    <p:sldId id="707" r:id="rId33"/>
    <p:sldId id="708" r:id="rId34"/>
    <p:sldId id="706" r:id="rId35"/>
    <p:sldId id="709" r:id="rId36"/>
    <p:sldId id="710" r:id="rId37"/>
    <p:sldId id="276" r:id="rId38"/>
    <p:sldId id="265"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2547" userDrawn="1">
          <p15:clr>
            <a:srgbClr val="5ACBF0"/>
          </p15:clr>
        </p15:guide>
        <p15:guide id="4" pos="5133" userDrawn="1">
          <p15:clr>
            <a:srgbClr val="5ACBF0"/>
          </p15:clr>
        </p15:guide>
        <p15:guide id="5" pos="234" userDrawn="1">
          <p15:clr>
            <a:srgbClr val="F26B43"/>
          </p15:clr>
        </p15:guide>
        <p15:guide id="6" pos="7446" userDrawn="1">
          <p15:clr>
            <a:srgbClr val="F26B43"/>
          </p15:clr>
        </p15:guide>
        <p15:guide id="7" orient="horz" pos="210" userDrawn="1">
          <p15:clr>
            <a:srgbClr val="F26B43"/>
          </p15:clr>
        </p15:guide>
        <p15:guide id="8" orient="horz" pos="4110" userDrawn="1">
          <p15:clr>
            <a:srgbClr val="F26B43"/>
          </p15:clr>
        </p15:guide>
        <p15:guide id="9" orient="horz" pos="1434" userDrawn="1">
          <p15:clr>
            <a:srgbClr val="5ACBF0"/>
          </p15:clr>
        </p15:guide>
        <p15:guide id="10" orient="horz" pos="2886" userDrawn="1">
          <p15:clr>
            <a:srgbClr val="5ACBF0"/>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6D0EC37-66EC-6C6F-58E0-133510FD85C5}" name="Vilde Gjøvik" initials="VG" userId="S::vilde.gjovik@safetec.no::3e5ae2c1-af6b-4847-894f-167605063150" providerId="AD"/>
  <p188:author id="{724C03CB-D5FC-B5B2-23B8-4B3B1FFD6E4D}" name="Jakob Stendahl" initials="JS" userId="S::jakob.stendahl@safetec.no::31c817a6-28e1-4149-b97d-3ea896b0dcbf"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0F8F2"/>
    <a:srgbClr val="01A89E"/>
    <a:srgbClr val="2972FF"/>
    <a:srgbClr val="2929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62DDB3-B8B3-4EB2-A913-E12E1DCFB053}" v="1" dt="2024-11-08T07:22:12.7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78" autoAdjust="0"/>
    <p:restoredTop sz="62795" autoAdjust="0"/>
  </p:normalViewPr>
  <p:slideViewPr>
    <p:cSldViewPr snapToGrid="0">
      <p:cViewPr varScale="1">
        <p:scale>
          <a:sx n="74" d="100"/>
          <a:sy n="74" d="100"/>
        </p:scale>
        <p:origin x="78" y="318"/>
      </p:cViewPr>
      <p:guideLst>
        <p:guide orient="horz" pos="2160"/>
        <p:guide pos="3840"/>
        <p:guide pos="2547"/>
        <p:guide pos="5133"/>
        <p:guide pos="234"/>
        <p:guide pos="7446"/>
        <p:guide orient="horz" pos="210"/>
        <p:guide orient="horz" pos="4110"/>
        <p:guide orient="horz" pos="1434"/>
        <p:guide orient="horz" pos="2886"/>
      </p:guideLst>
    </p:cSldViewPr>
  </p:slideViewPr>
  <p:outlineViewPr>
    <p:cViewPr>
      <p:scale>
        <a:sx n="33" d="100"/>
        <a:sy n="33" d="100"/>
      </p:scale>
      <p:origin x="0" y="-352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47" Type="http://schemas.microsoft.com/office/2018/10/relationships/authors" Targe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microsoft.com/office/2015/10/relationships/revisionInfo" Target="revisionInfo.xml"/><Relationship Id="rId20" Type="http://schemas.openxmlformats.org/officeDocument/2006/relationships/slide" Target="slides/slide15.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kob Stendahl" userId="31c817a6-28e1-4149-b97d-3ea896b0dcbf" providerId="ADAL" clId="{522650BD-5B3E-4986-B6E2-410A29421AF0}"/>
    <pc:docChg chg="undo custSel addSld delSld modSld sldOrd">
      <pc:chgData name="Jakob Stendahl" userId="31c817a6-28e1-4149-b97d-3ea896b0dcbf" providerId="ADAL" clId="{522650BD-5B3E-4986-B6E2-410A29421AF0}" dt="2024-10-08T11:24:44.780" v="1395" actId="20577"/>
      <pc:docMkLst>
        <pc:docMk/>
      </pc:docMkLst>
      <pc:sldChg chg="modSp mod ord">
        <pc:chgData name="Jakob Stendahl" userId="31c817a6-28e1-4149-b97d-3ea896b0dcbf" providerId="ADAL" clId="{522650BD-5B3E-4986-B6E2-410A29421AF0}" dt="2024-10-08T10:52:03.832" v="3" actId="20577"/>
        <pc:sldMkLst>
          <pc:docMk/>
          <pc:sldMk cId="149010025" sldId="272"/>
        </pc:sldMkLst>
        <pc:spChg chg="mod">
          <ac:chgData name="Jakob Stendahl" userId="31c817a6-28e1-4149-b97d-3ea896b0dcbf" providerId="ADAL" clId="{522650BD-5B3E-4986-B6E2-410A29421AF0}" dt="2024-10-08T10:52:03.832" v="3" actId="20577"/>
          <ac:spMkLst>
            <pc:docMk/>
            <pc:sldMk cId="149010025" sldId="272"/>
            <ac:spMk id="5" creationId="{FDFA4D25-254D-0FE7-CC09-5A8A6896F351}"/>
          </ac:spMkLst>
        </pc:spChg>
      </pc:sldChg>
      <pc:sldChg chg="del">
        <pc:chgData name="Jakob Stendahl" userId="31c817a6-28e1-4149-b97d-3ea896b0dcbf" providerId="ADAL" clId="{522650BD-5B3E-4986-B6E2-410A29421AF0}" dt="2024-10-08T10:51:57.703" v="0" actId="47"/>
        <pc:sldMkLst>
          <pc:docMk/>
          <pc:sldMk cId="3816406127" sldId="273"/>
        </pc:sldMkLst>
      </pc:sldChg>
      <pc:sldChg chg="del">
        <pc:chgData name="Jakob Stendahl" userId="31c817a6-28e1-4149-b97d-3ea896b0dcbf" providerId="ADAL" clId="{522650BD-5B3E-4986-B6E2-410A29421AF0}" dt="2024-10-08T10:51:57.703" v="0" actId="47"/>
        <pc:sldMkLst>
          <pc:docMk/>
          <pc:sldMk cId="1972427541" sldId="304"/>
        </pc:sldMkLst>
      </pc:sldChg>
      <pc:sldChg chg="del">
        <pc:chgData name="Jakob Stendahl" userId="31c817a6-28e1-4149-b97d-3ea896b0dcbf" providerId="ADAL" clId="{522650BD-5B3E-4986-B6E2-410A29421AF0}" dt="2024-10-08T10:51:57.703" v="0" actId="47"/>
        <pc:sldMkLst>
          <pc:docMk/>
          <pc:sldMk cId="2606963946" sldId="679"/>
        </pc:sldMkLst>
      </pc:sldChg>
      <pc:sldChg chg="del">
        <pc:chgData name="Jakob Stendahl" userId="31c817a6-28e1-4149-b97d-3ea896b0dcbf" providerId="ADAL" clId="{522650BD-5B3E-4986-B6E2-410A29421AF0}" dt="2024-10-08T10:51:57.703" v="0" actId="47"/>
        <pc:sldMkLst>
          <pc:docMk/>
          <pc:sldMk cId="2966444740" sldId="680"/>
        </pc:sldMkLst>
      </pc:sldChg>
      <pc:sldChg chg="del">
        <pc:chgData name="Jakob Stendahl" userId="31c817a6-28e1-4149-b97d-3ea896b0dcbf" providerId="ADAL" clId="{522650BD-5B3E-4986-B6E2-410A29421AF0}" dt="2024-10-08T10:51:57.703" v="0" actId="47"/>
        <pc:sldMkLst>
          <pc:docMk/>
          <pc:sldMk cId="3518149392" sldId="681"/>
        </pc:sldMkLst>
      </pc:sldChg>
      <pc:sldChg chg="del">
        <pc:chgData name="Jakob Stendahl" userId="31c817a6-28e1-4149-b97d-3ea896b0dcbf" providerId="ADAL" clId="{522650BD-5B3E-4986-B6E2-410A29421AF0}" dt="2024-10-08T10:51:57.703" v="0" actId="47"/>
        <pc:sldMkLst>
          <pc:docMk/>
          <pc:sldMk cId="1739226668" sldId="682"/>
        </pc:sldMkLst>
      </pc:sldChg>
      <pc:sldChg chg="del">
        <pc:chgData name="Jakob Stendahl" userId="31c817a6-28e1-4149-b97d-3ea896b0dcbf" providerId="ADAL" clId="{522650BD-5B3E-4986-B6E2-410A29421AF0}" dt="2024-10-08T10:51:57.703" v="0" actId="47"/>
        <pc:sldMkLst>
          <pc:docMk/>
          <pc:sldMk cId="1680566619" sldId="683"/>
        </pc:sldMkLst>
      </pc:sldChg>
      <pc:sldChg chg="del">
        <pc:chgData name="Jakob Stendahl" userId="31c817a6-28e1-4149-b97d-3ea896b0dcbf" providerId="ADAL" clId="{522650BD-5B3E-4986-B6E2-410A29421AF0}" dt="2024-10-08T10:51:57.703" v="0" actId="47"/>
        <pc:sldMkLst>
          <pc:docMk/>
          <pc:sldMk cId="561720674" sldId="684"/>
        </pc:sldMkLst>
      </pc:sldChg>
      <pc:sldChg chg="del">
        <pc:chgData name="Jakob Stendahl" userId="31c817a6-28e1-4149-b97d-3ea896b0dcbf" providerId="ADAL" clId="{522650BD-5B3E-4986-B6E2-410A29421AF0}" dt="2024-10-08T10:51:57.703" v="0" actId="47"/>
        <pc:sldMkLst>
          <pc:docMk/>
          <pc:sldMk cId="16920805" sldId="685"/>
        </pc:sldMkLst>
      </pc:sldChg>
      <pc:sldChg chg="del">
        <pc:chgData name="Jakob Stendahl" userId="31c817a6-28e1-4149-b97d-3ea896b0dcbf" providerId="ADAL" clId="{522650BD-5B3E-4986-B6E2-410A29421AF0}" dt="2024-10-08T10:51:57.703" v="0" actId="47"/>
        <pc:sldMkLst>
          <pc:docMk/>
          <pc:sldMk cId="135199206" sldId="686"/>
        </pc:sldMkLst>
      </pc:sldChg>
      <pc:sldChg chg="del">
        <pc:chgData name="Jakob Stendahl" userId="31c817a6-28e1-4149-b97d-3ea896b0dcbf" providerId="ADAL" clId="{522650BD-5B3E-4986-B6E2-410A29421AF0}" dt="2024-10-08T10:51:57.703" v="0" actId="47"/>
        <pc:sldMkLst>
          <pc:docMk/>
          <pc:sldMk cId="218011795" sldId="687"/>
        </pc:sldMkLst>
      </pc:sldChg>
      <pc:sldChg chg="del">
        <pc:chgData name="Jakob Stendahl" userId="31c817a6-28e1-4149-b97d-3ea896b0dcbf" providerId="ADAL" clId="{522650BD-5B3E-4986-B6E2-410A29421AF0}" dt="2024-10-08T10:51:57.703" v="0" actId="47"/>
        <pc:sldMkLst>
          <pc:docMk/>
          <pc:sldMk cId="2784683469" sldId="689"/>
        </pc:sldMkLst>
      </pc:sldChg>
      <pc:sldChg chg="del">
        <pc:chgData name="Jakob Stendahl" userId="31c817a6-28e1-4149-b97d-3ea896b0dcbf" providerId="ADAL" clId="{522650BD-5B3E-4986-B6E2-410A29421AF0}" dt="2024-10-08T10:51:57.703" v="0" actId="47"/>
        <pc:sldMkLst>
          <pc:docMk/>
          <pc:sldMk cId="2234857657" sldId="690"/>
        </pc:sldMkLst>
      </pc:sldChg>
      <pc:sldChg chg="del">
        <pc:chgData name="Jakob Stendahl" userId="31c817a6-28e1-4149-b97d-3ea896b0dcbf" providerId="ADAL" clId="{522650BD-5B3E-4986-B6E2-410A29421AF0}" dt="2024-10-08T10:51:57.703" v="0" actId="47"/>
        <pc:sldMkLst>
          <pc:docMk/>
          <pc:sldMk cId="3710435241" sldId="691"/>
        </pc:sldMkLst>
      </pc:sldChg>
      <pc:sldChg chg="del">
        <pc:chgData name="Jakob Stendahl" userId="31c817a6-28e1-4149-b97d-3ea896b0dcbf" providerId="ADAL" clId="{522650BD-5B3E-4986-B6E2-410A29421AF0}" dt="2024-10-08T10:51:57.703" v="0" actId="47"/>
        <pc:sldMkLst>
          <pc:docMk/>
          <pc:sldMk cId="1180642154" sldId="692"/>
        </pc:sldMkLst>
      </pc:sldChg>
      <pc:sldChg chg="del">
        <pc:chgData name="Jakob Stendahl" userId="31c817a6-28e1-4149-b97d-3ea896b0dcbf" providerId="ADAL" clId="{522650BD-5B3E-4986-B6E2-410A29421AF0}" dt="2024-10-08T10:51:57.703" v="0" actId="47"/>
        <pc:sldMkLst>
          <pc:docMk/>
          <pc:sldMk cId="1758387577" sldId="693"/>
        </pc:sldMkLst>
      </pc:sldChg>
      <pc:sldChg chg="modSp new mod">
        <pc:chgData name="Jakob Stendahl" userId="31c817a6-28e1-4149-b97d-3ea896b0dcbf" providerId="ADAL" clId="{522650BD-5B3E-4986-B6E2-410A29421AF0}" dt="2024-10-08T10:56:34.147" v="98" actId="20577"/>
        <pc:sldMkLst>
          <pc:docMk/>
          <pc:sldMk cId="2772491183" sldId="698"/>
        </pc:sldMkLst>
        <pc:spChg chg="mod">
          <ac:chgData name="Jakob Stendahl" userId="31c817a6-28e1-4149-b97d-3ea896b0dcbf" providerId="ADAL" clId="{522650BD-5B3E-4986-B6E2-410A29421AF0}" dt="2024-10-08T10:56:34.147" v="98" actId="20577"/>
          <ac:spMkLst>
            <pc:docMk/>
            <pc:sldMk cId="2772491183" sldId="698"/>
            <ac:spMk id="2" creationId="{396F8E7F-FB4E-4883-461B-BAA56069CFBC}"/>
          </ac:spMkLst>
        </pc:spChg>
      </pc:sldChg>
      <pc:sldChg chg="addSp delSp modSp new mod ord">
        <pc:chgData name="Jakob Stendahl" userId="31c817a6-28e1-4149-b97d-3ea896b0dcbf" providerId="ADAL" clId="{522650BD-5B3E-4986-B6E2-410A29421AF0}" dt="2024-10-08T10:55:14.510" v="78" actId="20577"/>
        <pc:sldMkLst>
          <pc:docMk/>
          <pc:sldMk cId="3293932144" sldId="699"/>
        </pc:sldMkLst>
        <pc:spChg chg="mod">
          <ac:chgData name="Jakob Stendahl" userId="31c817a6-28e1-4149-b97d-3ea896b0dcbf" providerId="ADAL" clId="{522650BD-5B3E-4986-B6E2-410A29421AF0}" dt="2024-10-08T10:54:48.097" v="71" actId="20577"/>
          <ac:spMkLst>
            <pc:docMk/>
            <pc:sldMk cId="3293932144" sldId="699"/>
            <ac:spMk id="2" creationId="{5DA3E677-1A58-F477-4E8A-2E88E5F96CD2}"/>
          </ac:spMkLst>
        </pc:spChg>
        <pc:spChg chg="mod">
          <ac:chgData name="Jakob Stendahl" userId="31c817a6-28e1-4149-b97d-3ea896b0dcbf" providerId="ADAL" clId="{522650BD-5B3E-4986-B6E2-410A29421AF0}" dt="2024-10-08T10:55:14.510" v="78" actId="20577"/>
          <ac:spMkLst>
            <pc:docMk/>
            <pc:sldMk cId="3293932144" sldId="699"/>
            <ac:spMk id="3" creationId="{8B6DB2DE-D2E9-E66A-E06E-5BA459049ABA}"/>
          </ac:spMkLst>
        </pc:spChg>
        <pc:picChg chg="add del">
          <ac:chgData name="Jakob Stendahl" userId="31c817a6-28e1-4149-b97d-3ea896b0dcbf" providerId="ADAL" clId="{522650BD-5B3E-4986-B6E2-410A29421AF0}" dt="2024-10-08T10:53:55.100" v="31" actId="478"/>
          <ac:picMkLst>
            <pc:docMk/>
            <pc:sldMk cId="3293932144" sldId="699"/>
            <ac:picMk id="5" creationId="{568D6BAE-31A0-B17C-4ECF-42E09B9A9BED}"/>
          </ac:picMkLst>
        </pc:picChg>
      </pc:sldChg>
      <pc:sldChg chg="modSp new mod ord">
        <pc:chgData name="Jakob Stendahl" userId="31c817a6-28e1-4149-b97d-3ea896b0dcbf" providerId="ADAL" clId="{522650BD-5B3E-4986-B6E2-410A29421AF0}" dt="2024-10-08T10:57:24.084" v="174"/>
        <pc:sldMkLst>
          <pc:docMk/>
          <pc:sldMk cId="3998661990" sldId="700"/>
        </pc:sldMkLst>
        <pc:spChg chg="mod">
          <ac:chgData name="Jakob Stendahl" userId="31c817a6-28e1-4149-b97d-3ea896b0dcbf" providerId="ADAL" clId="{522650BD-5B3E-4986-B6E2-410A29421AF0}" dt="2024-10-08T10:57:21.123" v="172" actId="20577"/>
          <ac:spMkLst>
            <pc:docMk/>
            <pc:sldMk cId="3998661990" sldId="700"/>
            <ac:spMk id="2" creationId="{9B53680C-2E6B-0428-975C-7322F2B5E854}"/>
          </ac:spMkLst>
        </pc:spChg>
      </pc:sldChg>
      <pc:sldChg chg="addSp delSp modSp new mod">
        <pc:chgData name="Jakob Stendahl" userId="31c817a6-28e1-4149-b97d-3ea896b0dcbf" providerId="ADAL" clId="{522650BD-5B3E-4986-B6E2-410A29421AF0}" dt="2024-10-08T11:00:11.042" v="214" actId="20577"/>
        <pc:sldMkLst>
          <pc:docMk/>
          <pc:sldMk cId="3888041585" sldId="701"/>
        </pc:sldMkLst>
        <pc:spChg chg="mod">
          <ac:chgData name="Jakob Stendahl" userId="31c817a6-28e1-4149-b97d-3ea896b0dcbf" providerId="ADAL" clId="{522650BD-5B3E-4986-B6E2-410A29421AF0}" dt="2024-10-08T11:00:11.042" v="214" actId="20577"/>
          <ac:spMkLst>
            <pc:docMk/>
            <pc:sldMk cId="3888041585" sldId="701"/>
            <ac:spMk id="2" creationId="{8812376D-1A58-D13B-133A-E8A63431DFF3}"/>
          </ac:spMkLst>
        </pc:spChg>
        <pc:spChg chg="mod">
          <ac:chgData name="Jakob Stendahl" userId="31c817a6-28e1-4149-b97d-3ea896b0dcbf" providerId="ADAL" clId="{522650BD-5B3E-4986-B6E2-410A29421AF0}" dt="2024-10-08T10:59:43.581" v="191" actId="20577"/>
          <ac:spMkLst>
            <pc:docMk/>
            <pc:sldMk cId="3888041585" sldId="701"/>
            <ac:spMk id="3" creationId="{B825B4FD-BB5F-602E-4D7C-56EC56091097}"/>
          </ac:spMkLst>
        </pc:spChg>
        <pc:graphicFrameChg chg="add del modGraphic">
          <ac:chgData name="Jakob Stendahl" userId="31c817a6-28e1-4149-b97d-3ea896b0dcbf" providerId="ADAL" clId="{522650BD-5B3E-4986-B6E2-410A29421AF0}" dt="2024-10-08T10:57:44.413" v="177" actId="27309"/>
          <ac:graphicFrameMkLst>
            <pc:docMk/>
            <pc:sldMk cId="3888041585" sldId="701"/>
            <ac:graphicFrameMk id="5" creationId="{D71CD354-65E0-C9E5-7A78-EB83320B1465}"/>
          </ac:graphicFrameMkLst>
        </pc:graphicFrameChg>
      </pc:sldChg>
      <pc:sldChg chg="new del">
        <pc:chgData name="Jakob Stendahl" userId="31c817a6-28e1-4149-b97d-3ea896b0dcbf" providerId="ADAL" clId="{522650BD-5B3E-4986-B6E2-410A29421AF0}" dt="2024-10-08T10:59:38.226" v="188" actId="680"/>
        <pc:sldMkLst>
          <pc:docMk/>
          <pc:sldMk cId="2185094619" sldId="702"/>
        </pc:sldMkLst>
      </pc:sldChg>
      <pc:sldChg chg="modSp new mod">
        <pc:chgData name="Jakob Stendahl" userId="31c817a6-28e1-4149-b97d-3ea896b0dcbf" providerId="ADAL" clId="{522650BD-5B3E-4986-B6E2-410A29421AF0}" dt="2024-10-08T11:01:21.268" v="278" actId="20577"/>
        <pc:sldMkLst>
          <pc:docMk/>
          <pc:sldMk cId="3125446340" sldId="702"/>
        </pc:sldMkLst>
        <pc:spChg chg="mod">
          <ac:chgData name="Jakob Stendahl" userId="31c817a6-28e1-4149-b97d-3ea896b0dcbf" providerId="ADAL" clId="{522650BD-5B3E-4986-B6E2-410A29421AF0}" dt="2024-10-08T11:01:21.268" v="278" actId="20577"/>
          <ac:spMkLst>
            <pc:docMk/>
            <pc:sldMk cId="3125446340" sldId="702"/>
            <ac:spMk id="2" creationId="{E8AD7478-A61B-CB0C-9650-138A059B7B1A}"/>
          </ac:spMkLst>
        </pc:spChg>
      </pc:sldChg>
      <pc:sldChg chg="modSp new mod modNotesTx">
        <pc:chgData name="Jakob Stendahl" userId="31c817a6-28e1-4149-b97d-3ea896b0dcbf" providerId="ADAL" clId="{522650BD-5B3E-4986-B6E2-410A29421AF0}" dt="2024-10-08T11:02:46.156" v="382" actId="20577"/>
        <pc:sldMkLst>
          <pc:docMk/>
          <pc:sldMk cId="4292106323" sldId="703"/>
        </pc:sldMkLst>
        <pc:spChg chg="mod">
          <ac:chgData name="Jakob Stendahl" userId="31c817a6-28e1-4149-b97d-3ea896b0dcbf" providerId="ADAL" clId="{522650BD-5B3E-4986-B6E2-410A29421AF0}" dt="2024-10-08T11:02:07.634" v="314" actId="20577"/>
          <ac:spMkLst>
            <pc:docMk/>
            <pc:sldMk cId="4292106323" sldId="703"/>
            <ac:spMk id="2" creationId="{B56A4B8E-2B0F-5D4D-0BD7-A579498D9258}"/>
          </ac:spMkLst>
        </pc:spChg>
      </pc:sldChg>
      <pc:sldChg chg="modSp new mod">
        <pc:chgData name="Jakob Stendahl" userId="31c817a6-28e1-4149-b97d-3ea896b0dcbf" providerId="ADAL" clId="{522650BD-5B3E-4986-B6E2-410A29421AF0}" dt="2024-10-08T11:05:29.589" v="523" actId="20577"/>
        <pc:sldMkLst>
          <pc:docMk/>
          <pc:sldMk cId="2851118381" sldId="704"/>
        </pc:sldMkLst>
        <pc:spChg chg="mod">
          <ac:chgData name="Jakob Stendahl" userId="31c817a6-28e1-4149-b97d-3ea896b0dcbf" providerId="ADAL" clId="{522650BD-5B3E-4986-B6E2-410A29421AF0}" dt="2024-10-08T11:03:53.532" v="432" actId="20577"/>
          <ac:spMkLst>
            <pc:docMk/>
            <pc:sldMk cId="2851118381" sldId="704"/>
            <ac:spMk id="2" creationId="{ED982720-7A57-64BB-DF99-5DCDEF2021F5}"/>
          </ac:spMkLst>
        </pc:spChg>
        <pc:spChg chg="mod">
          <ac:chgData name="Jakob Stendahl" userId="31c817a6-28e1-4149-b97d-3ea896b0dcbf" providerId="ADAL" clId="{522650BD-5B3E-4986-B6E2-410A29421AF0}" dt="2024-10-08T11:05:29.589" v="523" actId="20577"/>
          <ac:spMkLst>
            <pc:docMk/>
            <pc:sldMk cId="2851118381" sldId="704"/>
            <ac:spMk id="3" creationId="{6A39EC2C-266C-89AF-100A-07BB2E0311ED}"/>
          </ac:spMkLst>
        </pc:spChg>
      </pc:sldChg>
      <pc:sldChg chg="modSp new mod">
        <pc:chgData name="Jakob Stendahl" userId="31c817a6-28e1-4149-b97d-3ea896b0dcbf" providerId="ADAL" clId="{522650BD-5B3E-4986-B6E2-410A29421AF0}" dt="2024-10-08T11:06:59.309" v="609" actId="20577"/>
        <pc:sldMkLst>
          <pc:docMk/>
          <pc:sldMk cId="1589079616" sldId="705"/>
        </pc:sldMkLst>
        <pc:spChg chg="mod">
          <ac:chgData name="Jakob Stendahl" userId="31c817a6-28e1-4149-b97d-3ea896b0dcbf" providerId="ADAL" clId="{522650BD-5B3E-4986-B6E2-410A29421AF0}" dt="2024-10-08T11:06:59.309" v="609" actId="20577"/>
          <ac:spMkLst>
            <pc:docMk/>
            <pc:sldMk cId="1589079616" sldId="705"/>
            <ac:spMk id="2" creationId="{F92C9164-F828-35F0-9EFC-99770683CFE4}"/>
          </ac:spMkLst>
        </pc:spChg>
      </pc:sldChg>
      <pc:sldChg chg="modSp new mod">
        <pc:chgData name="Jakob Stendahl" userId="31c817a6-28e1-4149-b97d-3ea896b0dcbf" providerId="ADAL" clId="{522650BD-5B3E-4986-B6E2-410A29421AF0}" dt="2024-10-08T11:17:31.138" v="916" actId="20577"/>
        <pc:sldMkLst>
          <pc:docMk/>
          <pc:sldMk cId="1061754107" sldId="706"/>
        </pc:sldMkLst>
        <pc:spChg chg="mod">
          <ac:chgData name="Jakob Stendahl" userId="31c817a6-28e1-4149-b97d-3ea896b0dcbf" providerId="ADAL" clId="{522650BD-5B3E-4986-B6E2-410A29421AF0}" dt="2024-10-08T11:17:31.138" v="916" actId="20577"/>
          <ac:spMkLst>
            <pc:docMk/>
            <pc:sldMk cId="1061754107" sldId="706"/>
            <ac:spMk id="2" creationId="{F3B5E0CE-278A-A21C-B356-F519EE666CC3}"/>
          </ac:spMkLst>
        </pc:spChg>
      </pc:sldChg>
      <pc:sldChg chg="modSp new mod">
        <pc:chgData name="Jakob Stendahl" userId="31c817a6-28e1-4149-b97d-3ea896b0dcbf" providerId="ADAL" clId="{522650BD-5B3E-4986-B6E2-410A29421AF0}" dt="2024-10-08T11:16:58.580" v="864" actId="20577"/>
        <pc:sldMkLst>
          <pc:docMk/>
          <pc:sldMk cId="2431164448" sldId="707"/>
        </pc:sldMkLst>
        <pc:spChg chg="mod">
          <ac:chgData name="Jakob Stendahl" userId="31c817a6-28e1-4149-b97d-3ea896b0dcbf" providerId="ADAL" clId="{522650BD-5B3E-4986-B6E2-410A29421AF0}" dt="2024-10-08T11:08:24.618" v="632" actId="20577"/>
          <ac:spMkLst>
            <pc:docMk/>
            <pc:sldMk cId="2431164448" sldId="707"/>
            <ac:spMk id="2" creationId="{A098B859-C34E-C5EB-CDC5-BE97AA17E69A}"/>
          </ac:spMkLst>
        </pc:spChg>
        <pc:spChg chg="mod">
          <ac:chgData name="Jakob Stendahl" userId="31c817a6-28e1-4149-b97d-3ea896b0dcbf" providerId="ADAL" clId="{522650BD-5B3E-4986-B6E2-410A29421AF0}" dt="2024-10-08T11:16:58.580" v="864" actId="20577"/>
          <ac:spMkLst>
            <pc:docMk/>
            <pc:sldMk cId="2431164448" sldId="707"/>
            <ac:spMk id="3" creationId="{A424DF05-5666-C8A9-BFA6-F50F830BA5D0}"/>
          </ac:spMkLst>
        </pc:spChg>
      </pc:sldChg>
      <pc:sldChg chg="addSp delSp modSp new mod modClrScheme chgLayout">
        <pc:chgData name="Jakob Stendahl" userId="31c817a6-28e1-4149-b97d-3ea896b0dcbf" providerId="ADAL" clId="{522650BD-5B3E-4986-B6E2-410A29421AF0}" dt="2024-10-08T11:16:47.833" v="863" actId="20577"/>
        <pc:sldMkLst>
          <pc:docMk/>
          <pc:sldMk cId="2971237641" sldId="708"/>
        </pc:sldMkLst>
        <pc:spChg chg="add mod ord">
          <ac:chgData name="Jakob Stendahl" userId="31c817a6-28e1-4149-b97d-3ea896b0dcbf" providerId="ADAL" clId="{522650BD-5B3E-4986-B6E2-410A29421AF0}" dt="2024-10-08T11:16:47.833" v="863" actId="20577"/>
          <ac:spMkLst>
            <pc:docMk/>
            <pc:sldMk cId="2971237641" sldId="708"/>
            <ac:spMk id="4" creationId="{D3C6E430-7B87-BA7E-E9C1-2AC9AB2AB509}"/>
          </ac:spMkLst>
        </pc:spChg>
        <pc:spChg chg="add del mod ord">
          <ac:chgData name="Jakob Stendahl" userId="31c817a6-28e1-4149-b97d-3ea896b0dcbf" providerId="ADAL" clId="{522650BD-5B3E-4986-B6E2-410A29421AF0}" dt="2024-10-08T11:16:10.799" v="820" actId="478"/>
          <ac:spMkLst>
            <pc:docMk/>
            <pc:sldMk cId="2971237641" sldId="708"/>
            <ac:spMk id="5" creationId="{F8A6BF35-54B7-E936-6446-F45D617C74B5}"/>
          </ac:spMkLst>
        </pc:spChg>
        <pc:spChg chg="add del mod">
          <ac:chgData name="Jakob Stendahl" userId="31c817a6-28e1-4149-b97d-3ea896b0dcbf" providerId="ADAL" clId="{522650BD-5B3E-4986-B6E2-410A29421AF0}" dt="2024-10-08T11:15:45.575" v="818" actId="26606"/>
          <ac:spMkLst>
            <pc:docMk/>
            <pc:sldMk cId="2971237641" sldId="708"/>
            <ac:spMk id="8" creationId="{0672025E-9B91-6377-4E7D-3CD06CB93767}"/>
          </ac:spMkLst>
        </pc:spChg>
        <pc:picChg chg="add mod">
          <ac:chgData name="Jakob Stendahl" userId="31c817a6-28e1-4149-b97d-3ea896b0dcbf" providerId="ADAL" clId="{522650BD-5B3E-4986-B6E2-410A29421AF0}" dt="2024-10-08T11:15:45.575" v="818" actId="26606"/>
          <ac:picMkLst>
            <pc:docMk/>
            <pc:sldMk cId="2971237641" sldId="708"/>
            <ac:picMk id="3" creationId="{2ECAD5CA-89AF-DAA3-32A8-114BD93601A2}"/>
          </ac:picMkLst>
        </pc:picChg>
      </pc:sldChg>
      <pc:sldChg chg="modSp new mod">
        <pc:chgData name="Jakob Stendahl" userId="31c817a6-28e1-4149-b97d-3ea896b0dcbf" providerId="ADAL" clId="{522650BD-5B3E-4986-B6E2-410A29421AF0}" dt="2024-10-08T11:19:10.726" v="947" actId="20577"/>
        <pc:sldMkLst>
          <pc:docMk/>
          <pc:sldMk cId="405979260" sldId="709"/>
        </pc:sldMkLst>
        <pc:spChg chg="mod">
          <ac:chgData name="Jakob Stendahl" userId="31c817a6-28e1-4149-b97d-3ea896b0dcbf" providerId="ADAL" clId="{522650BD-5B3E-4986-B6E2-410A29421AF0}" dt="2024-10-08T11:18:25.322" v="945" actId="20577"/>
          <ac:spMkLst>
            <pc:docMk/>
            <pc:sldMk cId="405979260" sldId="709"/>
            <ac:spMk id="2" creationId="{7E48C3E9-E128-1084-6584-0821DCD78235}"/>
          </ac:spMkLst>
        </pc:spChg>
        <pc:spChg chg="mod">
          <ac:chgData name="Jakob Stendahl" userId="31c817a6-28e1-4149-b97d-3ea896b0dcbf" providerId="ADAL" clId="{522650BD-5B3E-4986-B6E2-410A29421AF0}" dt="2024-10-08T11:19:10.726" v="947" actId="20577"/>
          <ac:spMkLst>
            <pc:docMk/>
            <pc:sldMk cId="405979260" sldId="709"/>
            <ac:spMk id="3" creationId="{4787ED10-7B13-A8D3-E2BE-A09AD890B1E7}"/>
          </ac:spMkLst>
        </pc:spChg>
      </pc:sldChg>
      <pc:sldChg chg="modSp new mod">
        <pc:chgData name="Jakob Stendahl" userId="31c817a6-28e1-4149-b97d-3ea896b0dcbf" providerId="ADAL" clId="{522650BD-5B3E-4986-B6E2-410A29421AF0}" dt="2024-10-08T11:19:57.079" v="993" actId="20577"/>
        <pc:sldMkLst>
          <pc:docMk/>
          <pc:sldMk cId="1154840489" sldId="710"/>
        </pc:sldMkLst>
        <pc:spChg chg="mod">
          <ac:chgData name="Jakob Stendahl" userId="31c817a6-28e1-4149-b97d-3ea896b0dcbf" providerId="ADAL" clId="{522650BD-5B3E-4986-B6E2-410A29421AF0}" dt="2024-10-08T11:19:57.079" v="993" actId="20577"/>
          <ac:spMkLst>
            <pc:docMk/>
            <pc:sldMk cId="1154840489" sldId="710"/>
            <ac:spMk id="2" creationId="{C13C5E69-B951-0586-FFB3-299F35C141EC}"/>
          </ac:spMkLst>
        </pc:spChg>
      </pc:sldChg>
      <pc:sldChg chg="modSp new mod">
        <pc:chgData name="Jakob Stendahl" userId="31c817a6-28e1-4149-b97d-3ea896b0dcbf" providerId="ADAL" clId="{522650BD-5B3E-4986-B6E2-410A29421AF0}" dt="2024-10-08T11:20:35.510" v="1059" actId="20577"/>
        <pc:sldMkLst>
          <pc:docMk/>
          <pc:sldMk cId="496037095" sldId="711"/>
        </pc:sldMkLst>
        <pc:spChg chg="mod">
          <ac:chgData name="Jakob Stendahl" userId="31c817a6-28e1-4149-b97d-3ea896b0dcbf" providerId="ADAL" clId="{522650BD-5B3E-4986-B6E2-410A29421AF0}" dt="2024-10-08T11:20:35.510" v="1059" actId="20577"/>
          <ac:spMkLst>
            <pc:docMk/>
            <pc:sldMk cId="496037095" sldId="711"/>
            <ac:spMk id="2" creationId="{1B240C72-6112-917E-376C-A93C91EF56CF}"/>
          </ac:spMkLst>
        </pc:spChg>
      </pc:sldChg>
      <pc:sldChg chg="modSp new mod">
        <pc:chgData name="Jakob Stendahl" userId="31c817a6-28e1-4149-b97d-3ea896b0dcbf" providerId="ADAL" clId="{522650BD-5B3E-4986-B6E2-410A29421AF0}" dt="2024-10-08T11:21:07.510" v="1077" actId="20577"/>
        <pc:sldMkLst>
          <pc:docMk/>
          <pc:sldMk cId="1479580615" sldId="712"/>
        </pc:sldMkLst>
        <pc:spChg chg="mod">
          <ac:chgData name="Jakob Stendahl" userId="31c817a6-28e1-4149-b97d-3ea896b0dcbf" providerId="ADAL" clId="{522650BD-5B3E-4986-B6E2-410A29421AF0}" dt="2024-10-08T11:21:04.113" v="1076" actId="20577"/>
          <ac:spMkLst>
            <pc:docMk/>
            <pc:sldMk cId="1479580615" sldId="712"/>
            <ac:spMk id="2" creationId="{5C94D656-7D5C-2CDE-D887-A3541F53F146}"/>
          </ac:spMkLst>
        </pc:spChg>
        <pc:spChg chg="mod">
          <ac:chgData name="Jakob Stendahl" userId="31c817a6-28e1-4149-b97d-3ea896b0dcbf" providerId="ADAL" clId="{522650BD-5B3E-4986-B6E2-410A29421AF0}" dt="2024-10-08T11:21:07.510" v="1077" actId="20577"/>
          <ac:spMkLst>
            <pc:docMk/>
            <pc:sldMk cId="1479580615" sldId="712"/>
            <ac:spMk id="3" creationId="{B7B2C94F-647C-E1E5-812B-E6EB8A427DFA}"/>
          </ac:spMkLst>
        </pc:spChg>
      </pc:sldChg>
      <pc:sldChg chg="modSp new mod">
        <pc:chgData name="Jakob Stendahl" userId="31c817a6-28e1-4149-b97d-3ea896b0dcbf" providerId="ADAL" clId="{522650BD-5B3E-4986-B6E2-410A29421AF0}" dt="2024-10-08T11:21:54.725" v="1138" actId="20577"/>
        <pc:sldMkLst>
          <pc:docMk/>
          <pc:sldMk cId="1105048670" sldId="713"/>
        </pc:sldMkLst>
        <pc:spChg chg="mod">
          <ac:chgData name="Jakob Stendahl" userId="31c817a6-28e1-4149-b97d-3ea896b0dcbf" providerId="ADAL" clId="{522650BD-5B3E-4986-B6E2-410A29421AF0}" dt="2024-10-08T11:21:54.725" v="1138" actId="20577"/>
          <ac:spMkLst>
            <pc:docMk/>
            <pc:sldMk cId="1105048670" sldId="713"/>
            <ac:spMk id="2" creationId="{1E889617-550C-9741-6011-ADD9DE9E6CDE}"/>
          </ac:spMkLst>
        </pc:spChg>
      </pc:sldChg>
      <pc:sldChg chg="modSp new mod">
        <pc:chgData name="Jakob Stendahl" userId="31c817a6-28e1-4149-b97d-3ea896b0dcbf" providerId="ADAL" clId="{522650BD-5B3E-4986-B6E2-410A29421AF0}" dt="2024-10-08T11:22:55.846" v="1186" actId="20577"/>
        <pc:sldMkLst>
          <pc:docMk/>
          <pc:sldMk cId="1365788179" sldId="714"/>
        </pc:sldMkLst>
        <pc:spChg chg="mod">
          <ac:chgData name="Jakob Stendahl" userId="31c817a6-28e1-4149-b97d-3ea896b0dcbf" providerId="ADAL" clId="{522650BD-5B3E-4986-B6E2-410A29421AF0}" dt="2024-10-08T11:22:55.846" v="1186" actId="20577"/>
          <ac:spMkLst>
            <pc:docMk/>
            <pc:sldMk cId="1365788179" sldId="714"/>
            <ac:spMk id="2" creationId="{8DB50005-7EF8-E747-AA27-F806C2299293}"/>
          </ac:spMkLst>
        </pc:spChg>
        <pc:spChg chg="mod">
          <ac:chgData name="Jakob Stendahl" userId="31c817a6-28e1-4149-b97d-3ea896b0dcbf" providerId="ADAL" clId="{522650BD-5B3E-4986-B6E2-410A29421AF0}" dt="2024-10-08T11:22:16.510" v="1144" actId="20577"/>
          <ac:spMkLst>
            <pc:docMk/>
            <pc:sldMk cId="1365788179" sldId="714"/>
            <ac:spMk id="3" creationId="{CA25B821-9B7F-719B-78CC-85E09CF02A0B}"/>
          </ac:spMkLst>
        </pc:spChg>
      </pc:sldChg>
      <pc:sldChg chg="modSp new mod ord">
        <pc:chgData name="Jakob Stendahl" userId="31c817a6-28e1-4149-b97d-3ea896b0dcbf" providerId="ADAL" clId="{522650BD-5B3E-4986-B6E2-410A29421AF0}" dt="2024-10-08T11:24:14.537" v="1334"/>
        <pc:sldMkLst>
          <pc:docMk/>
          <pc:sldMk cId="3661015971" sldId="715"/>
        </pc:sldMkLst>
        <pc:spChg chg="mod">
          <ac:chgData name="Jakob Stendahl" userId="31c817a6-28e1-4149-b97d-3ea896b0dcbf" providerId="ADAL" clId="{522650BD-5B3E-4986-B6E2-410A29421AF0}" dt="2024-10-08T11:23:34.812" v="1300" actId="20577"/>
          <ac:spMkLst>
            <pc:docMk/>
            <pc:sldMk cId="3661015971" sldId="715"/>
            <ac:spMk id="2" creationId="{2FBF8F47-5E0E-2C89-6FDE-3E3B88F7FE18}"/>
          </ac:spMkLst>
        </pc:spChg>
      </pc:sldChg>
      <pc:sldChg chg="modSp new mod">
        <pc:chgData name="Jakob Stendahl" userId="31c817a6-28e1-4149-b97d-3ea896b0dcbf" providerId="ADAL" clId="{522650BD-5B3E-4986-B6E2-410A29421AF0}" dt="2024-10-08T11:24:00.577" v="1331" actId="20577"/>
        <pc:sldMkLst>
          <pc:docMk/>
          <pc:sldMk cId="463334788" sldId="716"/>
        </pc:sldMkLst>
        <pc:spChg chg="mod">
          <ac:chgData name="Jakob Stendahl" userId="31c817a6-28e1-4149-b97d-3ea896b0dcbf" providerId="ADAL" clId="{522650BD-5B3E-4986-B6E2-410A29421AF0}" dt="2024-10-08T11:24:00.577" v="1331" actId="20577"/>
          <ac:spMkLst>
            <pc:docMk/>
            <pc:sldMk cId="463334788" sldId="716"/>
            <ac:spMk id="2" creationId="{0010C876-81E0-2A11-4A98-5AB90BE3E836}"/>
          </ac:spMkLst>
        </pc:spChg>
        <pc:spChg chg="mod">
          <ac:chgData name="Jakob Stendahl" userId="31c817a6-28e1-4149-b97d-3ea896b0dcbf" providerId="ADAL" clId="{522650BD-5B3E-4986-B6E2-410A29421AF0}" dt="2024-10-08T11:23:52.908" v="1309" actId="20577"/>
          <ac:spMkLst>
            <pc:docMk/>
            <pc:sldMk cId="463334788" sldId="716"/>
            <ac:spMk id="3" creationId="{C3DA9E4B-008A-64EC-DF52-F93CB424792D}"/>
          </ac:spMkLst>
        </pc:spChg>
      </pc:sldChg>
      <pc:sldChg chg="modSp new mod">
        <pc:chgData name="Jakob Stendahl" userId="31c817a6-28e1-4149-b97d-3ea896b0dcbf" providerId="ADAL" clId="{522650BD-5B3E-4986-B6E2-410A29421AF0}" dt="2024-10-08T11:24:44.780" v="1395" actId="20577"/>
        <pc:sldMkLst>
          <pc:docMk/>
          <pc:sldMk cId="4018402912" sldId="717"/>
        </pc:sldMkLst>
        <pc:spChg chg="mod">
          <ac:chgData name="Jakob Stendahl" userId="31c817a6-28e1-4149-b97d-3ea896b0dcbf" providerId="ADAL" clId="{522650BD-5B3E-4986-B6E2-410A29421AF0}" dt="2024-10-08T11:24:44.780" v="1395" actId="20577"/>
          <ac:spMkLst>
            <pc:docMk/>
            <pc:sldMk cId="4018402912" sldId="717"/>
            <ac:spMk id="2" creationId="{BF183402-99EF-6F8A-3B23-594D1BBB1E01}"/>
          </ac:spMkLst>
        </pc:spChg>
      </pc:sldChg>
    </pc:docChg>
  </pc:docChgLst>
  <pc:docChgLst>
    <pc:chgData name="Håkon Olsen" userId="S::hakon.olsen@safetec.no::6e4ce54e-6e38-4de0-bee0-c2e491fcc438" providerId="AD" clId="Web-{0CEF87CF-E32C-CFC9-04D3-AB53E77613A4}"/>
    <pc:docChg chg="modSld">
      <pc:chgData name="Håkon Olsen" userId="S::hakon.olsen@safetec.no::6e4ce54e-6e38-4de0-bee0-c2e491fcc438" providerId="AD" clId="Web-{0CEF87CF-E32C-CFC9-04D3-AB53E77613A4}" dt="2024-10-14T06:43:15.469" v="2" actId="20577"/>
      <pc:docMkLst>
        <pc:docMk/>
      </pc:docMkLst>
      <pc:sldChg chg="modSp">
        <pc:chgData name="Håkon Olsen" userId="S::hakon.olsen@safetec.no::6e4ce54e-6e38-4de0-bee0-c2e491fcc438" providerId="AD" clId="Web-{0CEF87CF-E32C-CFC9-04D3-AB53E77613A4}" dt="2024-10-14T06:43:15.469" v="2" actId="20577"/>
        <pc:sldMkLst>
          <pc:docMk/>
          <pc:sldMk cId="149010025" sldId="272"/>
        </pc:sldMkLst>
        <pc:spChg chg="mod">
          <ac:chgData name="Håkon Olsen" userId="S::hakon.olsen@safetec.no::6e4ce54e-6e38-4de0-bee0-c2e491fcc438" providerId="AD" clId="Web-{0CEF87CF-E32C-CFC9-04D3-AB53E77613A4}" dt="2024-10-14T06:43:15.469" v="2" actId="20577"/>
          <ac:spMkLst>
            <pc:docMk/>
            <pc:sldMk cId="149010025" sldId="272"/>
            <ac:spMk id="5" creationId="{FDFA4D25-254D-0FE7-CC09-5A8A6896F351}"/>
          </ac:spMkLst>
        </pc:spChg>
      </pc:sldChg>
    </pc:docChg>
  </pc:docChgLst>
  <pc:docChgLst>
    <pc:chgData name="Annette Andresen" userId="fbfb720f-d6f2-45c4-ada2-1b4093edab50" providerId="ADAL" clId="{E83DEC85-8CDB-41F5-A20F-F892A3D704F8}"/>
    <pc:docChg chg="undo custSel addSld delSld modSld">
      <pc:chgData name="Annette Andresen" userId="fbfb720f-d6f2-45c4-ada2-1b4093edab50" providerId="ADAL" clId="{E83DEC85-8CDB-41F5-A20F-F892A3D704F8}" dt="2024-11-01T09:47:18.153" v="126" actId="255"/>
      <pc:docMkLst>
        <pc:docMk/>
      </pc:docMkLst>
      <pc:sldChg chg="modSp mod">
        <pc:chgData name="Annette Andresen" userId="fbfb720f-d6f2-45c4-ada2-1b4093edab50" providerId="ADAL" clId="{E83DEC85-8CDB-41F5-A20F-F892A3D704F8}" dt="2024-11-01T09:28:11.098" v="67" actId="14100"/>
        <pc:sldMkLst>
          <pc:docMk/>
          <pc:sldMk cId="817747543" sldId="259"/>
        </pc:sldMkLst>
        <pc:spChg chg="mod">
          <ac:chgData name="Annette Andresen" userId="fbfb720f-d6f2-45c4-ada2-1b4093edab50" providerId="ADAL" clId="{E83DEC85-8CDB-41F5-A20F-F892A3D704F8}" dt="2024-11-01T09:28:11.098" v="67" actId="14100"/>
          <ac:spMkLst>
            <pc:docMk/>
            <pc:sldMk cId="817747543" sldId="259"/>
            <ac:spMk id="6" creationId="{82E0626C-B18D-3DB3-67BD-842B300A6AC3}"/>
          </ac:spMkLst>
        </pc:spChg>
      </pc:sldChg>
      <pc:sldChg chg="modSp mod">
        <pc:chgData name="Annette Andresen" userId="fbfb720f-d6f2-45c4-ada2-1b4093edab50" providerId="ADAL" clId="{E83DEC85-8CDB-41F5-A20F-F892A3D704F8}" dt="2024-11-01T09:29:16.977" v="78" actId="255"/>
        <pc:sldMkLst>
          <pc:docMk/>
          <pc:sldMk cId="654937000" sldId="262"/>
        </pc:sldMkLst>
        <pc:spChg chg="mod">
          <ac:chgData name="Annette Andresen" userId="fbfb720f-d6f2-45c4-ada2-1b4093edab50" providerId="ADAL" clId="{E83DEC85-8CDB-41F5-A20F-F892A3D704F8}" dt="2024-11-01T09:29:16.977" v="78" actId="255"/>
          <ac:spMkLst>
            <pc:docMk/>
            <pc:sldMk cId="654937000" sldId="262"/>
            <ac:spMk id="2" creationId="{9B83B757-E8B8-1ACE-82B7-737C73F22E8E}"/>
          </ac:spMkLst>
        </pc:spChg>
      </pc:sldChg>
      <pc:sldChg chg="modSp mod">
        <pc:chgData name="Annette Andresen" userId="fbfb720f-d6f2-45c4-ada2-1b4093edab50" providerId="ADAL" clId="{E83DEC85-8CDB-41F5-A20F-F892A3D704F8}" dt="2024-11-01T09:28:31.841" v="68" actId="255"/>
        <pc:sldMkLst>
          <pc:docMk/>
          <pc:sldMk cId="1474154833" sldId="263"/>
        </pc:sldMkLst>
        <pc:spChg chg="mod">
          <ac:chgData name="Annette Andresen" userId="fbfb720f-d6f2-45c4-ada2-1b4093edab50" providerId="ADAL" clId="{E83DEC85-8CDB-41F5-A20F-F892A3D704F8}" dt="2024-11-01T09:28:31.841" v="68" actId="255"/>
          <ac:spMkLst>
            <pc:docMk/>
            <pc:sldMk cId="1474154833" sldId="263"/>
            <ac:spMk id="5" creationId="{CE802BB1-F9C9-58D4-DB58-C74050B34B94}"/>
          </ac:spMkLst>
        </pc:spChg>
      </pc:sldChg>
      <pc:sldChg chg="modSp mod">
        <pc:chgData name="Annette Andresen" userId="fbfb720f-d6f2-45c4-ada2-1b4093edab50" providerId="ADAL" clId="{E83DEC85-8CDB-41F5-A20F-F892A3D704F8}" dt="2024-11-01T09:28:37.874" v="69" actId="1076"/>
        <pc:sldMkLst>
          <pc:docMk/>
          <pc:sldMk cId="526117444" sldId="264"/>
        </pc:sldMkLst>
        <pc:spChg chg="mod">
          <ac:chgData name="Annette Andresen" userId="fbfb720f-d6f2-45c4-ada2-1b4093edab50" providerId="ADAL" clId="{E83DEC85-8CDB-41F5-A20F-F892A3D704F8}" dt="2024-11-01T09:28:37.874" v="69" actId="1076"/>
          <ac:spMkLst>
            <pc:docMk/>
            <pc:sldMk cId="526117444" sldId="264"/>
            <ac:spMk id="3" creationId="{A169A0D3-5164-2EEF-F98C-D89EFEEA6E4E}"/>
          </ac:spMkLst>
        </pc:spChg>
      </pc:sldChg>
      <pc:sldChg chg="modSp mod">
        <pc:chgData name="Annette Andresen" userId="fbfb720f-d6f2-45c4-ada2-1b4093edab50" providerId="ADAL" clId="{E83DEC85-8CDB-41F5-A20F-F892A3D704F8}" dt="2024-11-01T09:29:36.266" v="84" actId="255"/>
        <pc:sldMkLst>
          <pc:docMk/>
          <pc:sldMk cId="582151505" sldId="269"/>
        </pc:sldMkLst>
        <pc:spChg chg="mod">
          <ac:chgData name="Annette Andresen" userId="fbfb720f-d6f2-45c4-ada2-1b4093edab50" providerId="ADAL" clId="{E83DEC85-8CDB-41F5-A20F-F892A3D704F8}" dt="2024-11-01T09:29:36.266" v="84" actId="255"/>
          <ac:spMkLst>
            <pc:docMk/>
            <pc:sldMk cId="582151505" sldId="269"/>
            <ac:spMk id="2" creationId="{07C4C79F-8EF0-FA2D-7027-E46876B34339}"/>
          </ac:spMkLst>
        </pc:spChg>
      </pc:sldChg>
      <pc:sldChg chg="modSp mod">
        <pc:chgData name="Annette Andresen" userId="fbfb720f-d6f2-45c4-ada2-1b4093edab50" providerId="ADAL" clId="{E83DEC85-8CDB-41F5-A20F-F892A3D704F8}" dt="2024-11-01T09:47:18.153" v="126" actId="255"/>
        <pc:sldMkLst>
          <pc:docMk/>
          <pc:sldMk cId="543551989" sldId="276"/>
        </pc:sldMkLst>
        <pc:spChg chg="mod">
          <ac:chgData name="Annette Andresen" userId="fbfb720f-d6f2-45c4-ada2-1b4093edab50" providerId="ADAL" clId="{E83DEC85-8CDB-41F5-A20F-F892A3D704F8}" dt="2024-11-01T09:47:18.153" v="126" actId="255"/>
          <ac:spMkLst>
            <pc:docMk/>
            <pc:sldMk cId="543551989" sldId="276"/>
            <ac:spMk id="2" creationId="{BFAE2B55-378B-C378-F6E0-1540B5A4E55A}"/>
          </ac:spMkLst>
        </pc:spChg>
      </pc:sldChg>
      <pc:sldChg chg="modSp mod">
        <pc:chgData name="Annette Andresen" userId="fbfb720f-d6f2-45c4-ada2-1b4093edab50" providerId="ADAL" clId="{E83DEC85-8CDB-41F5-A20F-F892A3D704F8}" dt="2024-11-01T09:28:47.113" v="71" actId="255"/>
        <pc:sldMkLst>
          <pc:docMk/>
          <pc:sldMk cId="246191720" sldId="281"/>
        </pc:sldMkLst>
        <pc:spChg chg="mod">
          <ac:chgData name="Annette Andresen" userId="fbfb720f-d6f2-45c4-ada2-1b4093edab50" providerId="ADAL" clId="{E83DEC85-8CDB-41F5-A20F-F892A3D704F8}" dt="2024-11-01T09:28:42.783" v="70" actId="255"/>
          <ac:spMkLst>
            <pc:docMk/>
            <pc:sldMk cId="246191720" sldId="281"/>
            <ac:spMk id="2" creationId="{D42ABC9C-096B-ED94-9E4E-5F2A4B8F8A92}"/>
          </ac:spMkLst>
        </pc:spChg>
        <pc:spChg chg="mod">
          <ac:chgData name="Annette Andresen" userId="fbfb720f-d6f2-45c4-ada2-1b4093edab50" providerId="ADAL" clId="{E83DEC85-8CDB-41F5-A20F-F892A3D704F8}" dt="2024-11-01T09:28:47.113" v="71" actId="255"/>
          <ac:spMkLst>
            <pc:docMk/>
            <pc:sldMk cId="246191720" sldId="281"/>
            <ac:spMk id="3" creationId="{AF37BBE6-F0FF-62A3-2B20-A4F8C790AB31}"/>
          </ac:spMkLst>
        </pc:spChg>
      </pc:sldChg>
      <pc:sldChg chg="modSp add mod">
        <pc:chgData name="Annette Andresen" userId="fbfb720f-d6f2-45c4-ada2-1b4093edab50" providerId="ADAL" clId="{E83DEC85-8CDB-41F5-A20F-F892A3D704F8}" dt="2024-11-01T09:35:03.708" v="100" actId="255"/>
        <pc:sldMkLst>
          <pc:docMk/>
          <pc:sldMk cId="326137191" sldId="288"/>
        </pc:sldMkLst>
        <pc:spChg chg="mod">
          <ac:chgData name="Annette Andresen" userId="fbfb720f-d6f2-45c4-ada2-1b4093edab50" providerId="ADAL" clId="{E83DEC85-8CDB-41F5-A20F-F892A3D704F8}" dt="2024-11-01T09:34:57.694" v="99" actId="1076"/>
          <ac:spMkLst>
            <pc:docMk/>
            <pc:sldMk cId="326137191" sldId="288"/>
            <ac:spMk id="2" creationId="{1E7AE58D-FAAA-C975-EB51-63CBF44D4C32}"/>
          </ac:spMkLst>
        </pc:spChg>
        <pc:spChg chg="mod">
          <ac:chgData name="Annette Andresen" userId="fbfb720f-d6f2-45c4-ada2-1b4093edab50" providerId="ADAL" clId="{E83DEC85-8CDB-41F5-A20F-F892A3D704F8}" dt="2024-11-01T09:35:03.708" v="100" actId="255"/>
          <ac:spMkLst>
            <pc:docMk/>
            <pc:sldMk cId="326137191" sldId="288"/>
            <ac:spMk id="3" creationId="{650030B5-50C1-0B6A-CACD-34E035DC50F7}"/>
          </ac:spMkLst>
        </pc:spChg>
        <pc:picChg chg="mod">
          <ac:chgData name="Annette Andresen" userId="fbfb720f-d6f2-45c4-ada2-1b4093edab50" providerId="ADAL" clId="{E83DEC85-8CDB-41F5-A20F-F892A3D704F8}" dt="2024-10-18T10:28:16.982" v="63" actId="1037"/>
          <ac:picMkLst>
            <pc:docMk/>
            <pc:sldMk cId="326137191" sldId="288"/>
            <ac:picMk id="4" creationId="{8E245A1F-7B91-6550-C403-25D8E75FD845}"/>
          </ac:picMkLst>
        </pc:picChg>
      </pc:sldChg>
      <pc:sldChg chg="modSp mod">
        <pc:chgData name="Annette Andresen" userId="fbfb720f-d6f2-45c4-ada2-1b4093edab50" providerId="ADAL" clId="{E83DEC85-8CDB-41F5-A20F-F892A3D704F8}" dt="2024-11-01T09:29:27.601" v="83" actId="255"/>
        <pc:sldMkLst>
          <pc:docMk/>
          <pc:sldMk cId="2269832773" sldId="294"/>
        </pc:sldMkLst>
        <pc:spChg chg="mod">
          <ac:chgData name="Annette Andresen" userId="fbfb720f-d6f2-45c4-ada2-1b4093edab50" providerId="ADAL" clId="{E83DEC85-8CDB-41F5-A20F-F892A3D704F8}" dt="2024-11-01T09:29:27.601" v="83" actId="255"/>
          <ac:spMkLst>
            <pc:docMk/>
            <pc:sldMk cId="2269832773" sldId="294"/>
            <ac:spMk id="2" creationId="{9B83B757-E8B8-1ACE-82B7-737C73F22E8E}"/>
          </ac:spMkLst>
        </pc:spChg>
      </pc:sldChg>
      <pc:sldChg chg="modSp mod">
        <pc:chgData name="Annette Andresen" userId="fbfb720f-d6f2-45c4-ada2-1b4093edab50" providerId="ADAL" clId="{E83DEC85-8CDB-41F5-A20F-F892A3D704F8}" dt="2024-11-01T09:29:11.221" v="77" actId="255"/>
        <pc:sldMkLst>
          <pc:docMk/>
          <pc:sldMk cId="853183168" sldId="303"/>
        </pc:sldMkLst>
        <pc:spChg chg="mod">
          <ac:chgData name="Annette Andresen" userId="fbfb720f-d6f2-45c4-ada2-1b4093edab50" providerId="ADAL" clId="{E83DEC85-8CDB-41F5-A20F-F892A3D704F8}" dt="2024-11-01T09:29:11.221" v="77" actId="255"/>
          <ac:spMkLst>
            <pc:docMk/>
            <pc:sldMk cId="853183168" sldId="303"/>
            <ac:spMk id="5" creationId="{CE802BB1-F9C9-58D4-DB58-C74050B34B94}"/>
          </ac:spMkLst>
        </pc:spChg>
      </pc:sldChg>
      <pc:sldChg chg="modSp mod">
        <pc:chgData name="Annette Andresen" userId="fbfb720f-d6f2-45c4-ada2-1b4093edab50" providerId="ADAL" clId="{E83DEC85-8CDB-41F5-A20F-F892A3D704F8}" dt="2024-11-01T09:34:47.978" v="96" actId="1076"/>
        <pc:sldMkLst>
          <pc:docMk/>
          <pc:sldMk cId="2704841089" sldId="678"/>
        </pc:sldMkLst>
        <pc:spChg chg="mod">
          <ac:chgData name="Annette Andresen" userId="fbfb720f-d6f2-45c4-ada2-1b4093edab50" providerId="ADAL" clId="{E83DEC85-8CDB-41F5-A20F-F892A3D704F8}" dt="2024-11-01T09:34:47.978" v="96" actId="1076"/>
          <ac:spMkLst>
            <pc:docMk/>
            <pc:sldMk cId="2704841089" sldId="678"/>
            <ac:spMk id="2" creationId="{ACB75CB9-D2CF-5C3F-0BC0-4666F9403453}"/>
          </ac:spMkLst>
        </pc:spChg>
      </pc:sldChg>
      <pc:sldChg chg="modSp add mod">
        <pc:chgData name="Annette Andresen" userId="fbfb720f-d6f2-45c4-ada2-1b4093edab50" providerId="ADAL" clId="{E83DEC85-8CDB-41F5-A20F-F892A3D704F8}" dt="2024-11-01T09:29:02.681" v="76" actId="27636"/>
        <pc:sldMkLst>
          <pc:docMk/>
          <pc:sldMk cId="1091845197" sldId="694"/>
        </pc:sldMkLst>
        <pc:spChg chg="mod">
          <ac:chgData name="Annette Andresen" userId="fbfb720f-d6f2-45c4-ada2-1b4093edab50" providerId="ADAL" clId="{E83DEC85-8CDB-41F5-A20F-F892A3D704F8}" dt="2024-11-01T09:28:51.998" v="72" actId="255"/>
          <ac:spMkLst>
            <pc:docMk/>
            <pc:sldMk cId="1091845197" sldId="694"/>
            <ac:spMk id="2" creationId="{D42ABC9C-096B-ED94-9E4E-5F2A4B8F8A92}"/>
          </ac:spMkLst>
        </pc:spChg>
        <pc:spChg chg="mod">
          <ac:chgData name="Annette Andresen" userId="fbfb720f-d6f2-45c4-ada2-1b4093edab50" providerId="ADAL" clId="{E83DEC85-8CDB-41F5-A20F-F892A3D704F8}" dt="2024-11-01T09:29:02.681" v="76" actId="27636"/>
          <ac:spMkLst>
            <pc:docMk/>
            <pc:sldMk cId="1091845197" sldId="694"/>
            <ac:spMk id="3" creationId="{AF37BBE6-F0FF-62A3-2B20-A4F8C790AB31}"/>
          </ac:spMkLst>
        </pc:spChg>
      </pc:sldChg>
      <pc:sldChg chg="modSp mod">
        <pc:chgData name="Annette Andresen" userId="fbfb720f-d6f2-45c4-ada2-1b4093edab50" providerId="ADAL" clId="{E83DEC85-8CDB-41F5-A20F-F892A3D704F8}" dt="2024-11-01T09:35:23.876" v="101" actId="255"/>
        <pc:sldMkLst>
          <pc:docMk/>
          <pc:sldMk cId="3576507299" sldId="695"/>
        </pc:sldMkLst>
        <pc:spChg chg="mod">
          <ac:chgData name="Annette Andresen" userId="fbfb720f-d6f2-45c4-ada2-1b4093edab50" providerId="ADAL" clId="{E83DEC85-8CDB-41F5-A20F-F892A3D704F8}" dt="2024-11-01T09:35:23.876" v="101" actId="255"/>
          <ac:spMkLst>
            <pc:docMk/>
            <pc:sldMk cId="3576507299" sldId="695"/>
            <ac:spMk id="2" creationId="{07C4C79F-8EF0-FA2D-7027-E46876B34339}"/>
          </ac:spMkLst>
        </pc:spChg>
      </pc:sldChg>
      <pc:sldChg chg="modSp mod">
        <pc:chgData name="Annette Andresen" userId="fbfb720f-d6f2-45c4-ada2-1b4093edab50" providerId="ADAL" clId="{E83DEC85-8CDB-41F5-A20F-F892A3D704F8}" dt="2024-11-01T09:34:09.036" v="94" actId="1076"/>
        <pc:sldMkLst>
          <pc:docMk/>
          <pc:sldMk cId="778168699" sldId="697"/>
        </pc:sldMkLst>
        <pc:spChg chg="mod">
          <ac:chgData name="Annette Andresen" userId="fbfb720f-d6f2-45c4-ada2-1b4093edab50" providerId="ADAL" clId="{E83DEC85-8CDB-41F5-A20F-F892A3D704F8}" dt="2024-11-01T09:34:03.767" v="92" actId="1076"/>
          <ac:spMkLst>
            <pc:docMk/>
            <pc:sldMk cId="778168699" sldId="697"/>
            <ac:spMk id="9" creationId="{0BE529B8-308E-CEB1-EB77-C06DC9F4AC64}"/>
          </ac:spMkLst>
        </pc:spChg>
        <pc:spChg chg="mod">
          <ac:chgData name="Annette Andresen" userId="fbfb720f-d6f2-45c4-ada2-1b4093edab50" providerId="ADAL" clId="{E83DEC85-8CDB-41F5-A20F-F892A3D704F8}" dt="2024-11-01T09:33:41.004" v="85" actId="255"/>
          <ac:spMkLst>
            <pc:docMk/>
            <pc:sldMk cId="778168699" sldId="697"/>
            <ac:spMk id="10" creationId="{BAE95793-AAB6-049C-45BB-CB696B70C08D}"/>
          </ac:spMkLst>
        </pc:spChg>
        <pc:picChg chg="mod">
          <ac:chgData name="Annette Andresen" userId="fbfb720f-d6f2-45c4-ada2-1b4093edab50" providerId="ADAL" clId="{E83DEC85-8CDB-41F5-A20F-F892A3D704F8}" dt="2024-11-01T09:34:09.036" v="94" actId="1076"/>
          <ac:picMkLst>
            <pc:docMk/>
            <pc:sldMk cId="778168699" sldId="697"/>
            <ac:picMk id="7" creationId="{2301BA71-7658-709E-B4A8-3E7D6063715C}"/>
          </ac:picMkLst>
        </pc:picChg>
        <pc:picChg chg="mod">
          <ac:chgData name="Annette Andresen" userId="fbfb720f-d6f2-45c4-ada2-1b4093edab50" providerId="ADAL" clId="{E83DEC85-8CDB-41F5-A20F-F892A3D704F8}" dt="2024-11-01T09:34:01.295" v="91" actId="1076"/>
          <ac:picMkLst>
            <pc:docMk/>
            <pc:sldMk cId="778168699" sldId="697"/>
            <ac:picMk id="1026" creationId="{5DACABA8-CE4D-745D-554F-77D8F1A4A661}"/>
          </ac:picMkLst>
        </pc:picChg>
      </pc:sldChg>
      <pc:sldChg chg="modSp mod">
        <pc:chgData name="Annette Andresen" userId="fbfb720f-d6f2-45c4-ada2-1b4093edab50" providerId="ADAL" clId="{E83DEC85-8CDB-41F5-A20F-F892A3D704F8}" dt="2024-11-01T09:36:19.268" v="102" actId="255"/>
        <pc:sldMkLst>
          <pc:docMk/>
          <pc:sldMk cId="3293932144" sldId="699"/>
        </pc:sldMkLst>
        <pc:spChg chg="mod">
          <ac:chgData name="Annette Andresen" userId="fbfb720f-d6f2-45c4-ada2-1b4093edab50" providerId="ADAL" clId="{E83DEC85-8CDB-41F5-A20F-F892A3D704F8}" dt="2024-11-01T09:36:19.268" v="102" actId="255"/>
          <ac:spMkLst>
            <pc:docMk/>
            <pc:sldMk cId="3293932144" sldId="699"/>
            <ac:spMk id="2" creationId="{5DA3E677-1A58-F477-4E8A-2E88E5F96CD2}"/>
          </ac:spMkLst>
        </pc:spChg>
      </pc:sldChg>
      <pc:sldChg chg="modSp mod">
        <pc:chgData name="Annette Andresen" userId="fbfb720f-d6f2-45c4-ada2-1b4093edab50" providerId="ADAL" clId="{E83DEC85-8CDB-41F5-A20F-F892A3D704F8}" dt="2024-11-01T09:37:37.001" v="105" actId="207"/>
        <pc:sldMkLst>
          <pc:docMk/>
          <pc:sldMk cId="3525963700" sldId="700"/>
        </pc:sldMkLst>
        <pc:spChg chg="mod">
          <ac:chgData name="Annette Andresen" userId="fbfb720f-d6f2-45c4-ada2-1b4093edab50" providerId="ADAL" clId="{E83DEC85-8CDB-41F5-A20F-F892A3D704F8}" dt="2024-11-01T09:37:37.001" v="105" actId="207"/>
          <ac:spMkLst>
            <pc:docMk/>
            <pc:sldMk cId="3525963700" sldId="700"/>
            <ac:spMk id="2" creationId="{84582E7B-1C78-3C1E-4781-64F3D11481E3}"/>
          </ac:spMkLst>
        </pc:spChg>
      </pc:sldChg>
      <pc:sldChg chg="modSp mod">
        <pc:chgData name="Annette Andresen" userId="fbfb720f-d6f2-45c4-ada2-1b4093edab50" providerId="ADAL" clId="{E83DEC85-8CDB-41F5-A20F-F892A3D704F8}" dt="2024-11-01T09:36:37.603" v="104" actId="255"/>
        <pc:sldMkLst>
          <pc:docMk/>
          <pc:sldMk cId="2636451225" sldId="701"/>
        </pc:sldMkLst>
        <pc:spChg chg="mod">
          <ac:chgData name="Annette Andresen" userId="fbfb720f-d6f2-45c4-ada2-1b4093edab50" providerId="ADAL" clId="{E83DEC85-8CDB-41F5-A20F-F892A3D704F8}" dt="2024-11-01T09:36:37.603" v="104" actId="255"/>
          <ac:spMkLst>
            <pc:docMk/>
            <pc:sldMk cId="2636451225" sldId="701"/>
            <ac:spMk id="2" creationId="{4DB92350-CC17-8F26-16DA-41BD648FAE4B}"/>
          </ac:spMkLst>
        </pc:spChg>
      </pc:sldChg>
      <pc:sldChg chg="modSp mod">
        <pc:chgData name="Annette Andresen" userId="fbfb720f-d6f2-45c4-ada2-1b4093edab50" providerId="ADAL" clId="{E83DEC85-8CDB-41F5-A20F-F892A3D704F8}" dt="2024-11-01T09:39:25.867" v="115" actId="255"/>
        <pc:sldMkLst>
          <pc:docMk/>
          <pc:sldMk cId="2342648459" sldId="702"/>
        </pc:sldMkLst>
        <pc:spChg chg="mod">
          <ac:chgData name="Annette Andresen" userId="fbfb720f-d6f2-45c4-ada2-1b4093edab50" providerId="ADAL" clId="{E83DEC85-8CDB-41F5-A20F-F892A3D704F8}" dt="2024-11-01T09:39:25.867" v="115" actId="255"/>
          <ac:spMkLst>
            <pc:docMk/>
            <pc:sldMk cId="2342648459" sldId="702"/>
            <ac:spMk id="2" creationId="{71E4A65C-1F2B-A876-B68D-3F841FA7C983}"/>
          </ac:spMkLst>
        </pc:spChg>
      </pc:sldChg>
      <pc:sldChg chg="modSp mod">
        <pc:chgData name="Annette Andresen" userId="fbfb720f-d6f2-45c4-ada2-1b4093edab50" providerId="ADAL" clId="{E83DEC85-8CDB-41F5-A20F-F892A3D704F8}" dt="2024-11-01T09:38:58.777" v="108" actId="20577"/>
        <pc:sldMkLst>
          <pc:docMk/>
          <pc:sldMk cId="424586533" sldId="703"/>
        </pc:sldMkLst>
        <pc:spChg chg="mod">
          <ac:chgData name="Annette Andresen" userId="fbfb720f-d6f2-45c4-ada2-1b4093edab50" providerId="ADAL" clId="{E83DEC85-8CDB-41F5-A20F-F892A3D704F8}" dt="2024-11-01T09:38:54.392" v="107" actId="255"/>
          <ac:spMkLst>
            <pc:docMk/>
            <pc:sldMk cId="424586533" sldId="703"/>
            <ac:spMk id="2" creationId="{1085BC62-EE59-CBB8-BEFA-BC109096C1E9}"/>
          </ac:spMkLst>
        </pc:spChg>
        <pc:spChg chg="mod">
          <ac:chgData name="Annette Andresen" userId="fbfb720f-d6f2-45c4-ada2-1b4093edab50" providerId="ADAL" clId="{E83DEC85-8CDB-41F5-A20F-F892A3D704F8}" dt="2024-11-01T09:38:58.777" v="108" actId="20577"/>
          <ac:spMkLst>
            <pc:docMk/>
            <pc:sldMk cId="424586533" sldId="703"/>
            <ac:spMk id="3" creationId="{BB950DFD-49C4-FE7E-8CF5-AF3393F10CDA}"/>
          </ac:spMkLst>
        </pc:spChg>
      </pc:sldChg>
      <pc:sldChg chg="modSp mod">
        <pc:chgData name="Annette Andresen" userId="fbfb720f-d6f2-45c4-ada2-1b4093edab50" providerId="ADAL" clId="{E83DEC85-8CDB-41F5-A20F-F892A3D704F8}" dt="2024-11-01T09:39:02.964" v="109" actId="255"/>
        <pc:sldMkLst>
          <pc:docMk/>
          <pc:sldMk cId="3262951307" sldId="704"/>
        </pc:sldMkLst>
        <pc:spChg chg="mod">
          <ac:chgData name="Annette Andresen" userId="fbfb720f-d6f2-45c4-ada2-1b4093edab50" providerId="ADAL" clId="{E83DEC85-8CDB-41F5-A20F-F892A3D704F8}" dt="2024-11-01T09:39:02.964" v="109" actId="255"/>
          <ac:spMkLst>
            <pc:docMk/>
            <pc:sldMk cId="3262951307" sldId="704"/>
            <ac:spMk id="2" creationId="{F0A7C0CF-0DF2-CF2A-8A9C-7C27D63B0D7A}"/>
          </ac:spMkLst>
        </pc:spChg>
      </pc:sldChg>
      <pc:sldChg chg="modSp mod">
        <pc:chgData name="Annette Andresen" userId="fbfb720f-d6f2-45c4-ada2-1b4093edab50" providerId="ADAL" clId="{E83DEC85-8CDB-41F5-A20F-F892A3D704F8}" dt="2024-11-01T09:39:17.193" v="114" actId="255"/>
        <pc:sldMkLst>
          <pc:docMk/>
          <pc:sldMk cId="2602033971" sldId="705"/>
        </pc:sldMkLst>
        <pc:spChg chg="mod">
          <ac:chgData name="Annette Andresen" userId="fbfb720f-d6f2-45c4-ada2-1b4093edab50" providerId="ADAL" clId="{E83DEC85-8CDB-41F5-A20F-F892A3D704F8}" dt="2024-11-01T09:39:17.193" v="114" actId="255"/>
          <ac:spMkLst>
            <pc:docMk/>
            <pc:sldMk cId="2602033971" sldId="705"/>
            <ac:spMk id="2" creationId="{EB6A6F5A-8CA8-1E63-B79B-D6FFE978A54F}"/>
          </ac:spMkLst>
        </pc:spChg>
      </pc:sldChg>
      <pc:sldChg chg="modSp mod">
        <pc:chgData name="Annette Andresen" userId="fbfb720f-d6f2-45c4-ada2-1b4093edab50" providerId="ADAL" clId="{E83DEC85-8CDB-41F5-A20F-F892A3D704F8}" dt="2024-11-01T09:47:01.512" v="121" actId="20577"/>
        <pc:sldMkLst>
          <pc:docMk/>
          <pc:sldMk cId="1096915662" sldId="706"/>
        </pc:sldMkLst>
        <pc:spChg chg="mod">
          <ac:chgData name="Annette Andresen" userId="fbfb720f-d6f2-45c4-ada2-1b4093edab50" providerId="ADAL" clId="{E83DEC85-8CDB-41F5-A20F-F892A3D704F8}" dt="2024-11-01T09:46:57.755" v="119" actId="255"/>
          <ac:spMkLst>
            <pc:docMk/>
            <pc:sldMk cId="1096915662" sldId="706"/>
            <ac:spMk id="2" creationId="{B6453444-56FE-1E27-7D5D-1CD81B3B3D13}"/>
          </ac:spMkLst>
        </pc:spChg>
        <pc:spChg chg="mod">
          <ac:chgData name="Annette Andresen" userId="fbfb720f-d6f2-45c4-ada2-1b4093edab50" providerId="ADAL" clId="{E83DEC85-8CDB-41F5-A20F-F892A3D704F8}" dt="2024-11-01T09:47:01.512" v="121" actId="20577"/>
          <ac:spMkLst>
            <pc:docMk/>
            <pc:sldMk cId="1096915662" sldId="706"/>
            <ac:spMk id="3" creationId="{B8A4288C-9846-BD31-C8D1-0E988F6D6EF6}"/>
          </ac:spMkLst>
        </pc:spChg>
      </pc:sldChg>
      <pc:sldChg chg="modSp mod">
        <pc:chgData name="Annette Andresen" userId="fbfb720f-d6f2-45c4-ada2-1b4093edab50" providerId="ADAL" clId="{E83DEC85-8CDB-41F5-A20F-F892A3D704F8}" dt="2024-11-01T09:46:07.112" v="116" actId="255"/>
        <pc:sldMkLst>
          <pc:docMk/>
          <pc:sldMk cId="886904650" sldId="707"/>
        </pc:sldMkLst>
        <pc:spChg chg="mod">
          <ac:chgData name="Annette Andresen" userId="fbfb720f-d6f2-45c4-ada2-1b4093edab50" providerId="ADAL" clId="{E83DEC85-8CDB-41F5-A20F-F892A3D704F8}" dt="2024-11-01T09:46:07.112" v="116" actId="255"/>
          <ac:spMkLst>
            <pc:docMk/>
            <pc:sldMk cId="886904650" sldId="707"/>
            <ac:spMk id="2" creationId="{52A44331-AF08-D2D9-DCC7-AFAB44A38112}"/>
          </ac:spMkLst>
        </pc:spChg>
      </pc:sldChg>
      <pc:sldChg chg="modSp mod">
        <pc:chgData name="Annette Andresen" userId="fbfb720f-d6f2-45c4-ada2-1b4093edab50" providerId="ADAL" clId="{E83DEC85-8CDB-41F5-A20F-F892A3D704F8}" dt="2024-11-01T09:46:14.245" v="117" actId="255"/>
        <pc:sldMkLst>
          <pc:docMk/>
          <pc:sldMk cId="2294358024" sldId="708"/>
        </pc:sldMkLst>
        <pc:spChg chg="mod">
          <ac:chgData name="Annette Andresen" userId="fbfb720f-d6f2-45c4-ada2-1b4093edab50" providerId="ADAL" clId="{E83DEC85-8CDB-41F5-A20F-F892A3D704F8}" dt="2024-11-01T09:46:14.245" v="117" actId="255"/>
          <ac:spMkLst>
            <pc:docMk/>
            <pc:sldMk cId="2294358024" sldId="708"/>
            <ac:spMk id="2" creationId="{47D880B1-221D-8D2E-AB9A-71C659BC07C9}"/>
          </ac:spMkLst>
        </pc:spChg>
      </pc:sldChg>
      <pc:sldChg chg="modSp mod">
        <pc:chgData name="Annette Andresen" userId="fbfb720f-d6f2-45c4-ada2-1b4093edab50" providerId="ADAL" clId="{E83DEC85-8CDB-41F5-A20F-F892A3D704F8}" dt="2024-11-01T09:47:09.226" v="124" actId="20577"/>
        <pc:sldMkLst>
          <pc:docMk/>
          <pc:sldMk cId="2170561731" sldId="709"/>
        </pc:sldMkLst>
        <pc:spChg chg="mod">
          <ac:chgData name="Annette Andresen" userId="fbfb720f-d6f2-45c4-ada2-1b4093edab50" providerId="ADAL" clId="{E83DEC85-8CDB-41F5-A20F-F892A3D704F8}" dt="2024-11-01T09:47:09.226" v="124" actId="20577"/>
          <ac:spMkLst>
            <pc:docMk/>
            <pc:sldMk cId="2170561731" sldId="709"/>
            <ac:spMk id="2" creationId="{2E9D8120-B722-6BC7-3A60-8C4F394C5A43}"/>
          </ac:spMkLst>
        </pc:spChg>
      </pc:sldChg>
      <pc:sldChg chg="modSp mod">
        <pc:chgData name="Annette Andresen" userId="fbfb720f-d6f2-45c4-ada2-1b4093edab50" providerId="ADAL" clId="{E83DEC85-8CDB-41F5-A20F-F892A3D704F8}" dt="2024-11-01T09:47:13.895" v="125" actId="255"/>
        <pc:sldMkLst>
          <pc:docMk/>
          <pc:sldMk cId="655424281" sldId="710"/>
        </pc:sldMkLst>
        <pc:spChg chg="mod">
          <ac:chgData name="Annette Andresen" userId="fbfb720f-d6f2-45c4-ada2-1b4093edab50" providerId="ADAL" clId="{E83DEC85-8CDB-41F5-A20F-F892A3D704F8}" dt="2024-11-01T09:47:13.895" v="125" actId="255"/>
          <ac:spMkLst>
            <pc:docMk/>
            <pc:sldMk cId="655424281" sldId="710"/>
            <ac:spMk id="2" creationId="{AE2F24F1-8824-1A65-9E53-381B9FD2888C}"/>
          </ac:spMkLst>
        </pc:spChg>
      </pc:sldChg>
      <pc:sldChg chg="modSp mod">
        <pc:chgData name="Annette Andresen" userId="fbfb720f-d6f2-45c4-ada2-1b4093edab50" providerId="ADAL" clId="{E83DEC85-8CDB-41F5-A20F-F892A3D704F8}" dt="2024-11-01T09:38:49.554" v="106" actId="255"/>
        <pc:sldMkLst>
          <pc:docMk/>
          <pc:sldMk cId="2134534688" sldId="711"/>
        </pc:sldMkLst>
        <pc:spChg chg="mod">
          <ac:chgData name="Annette Andresen" userId="fbfb720f-d6f2-45c4-ada2-1b4093edab50" providerId="ADAL" clId="{E83DEC85-8CDB-41F5-A20F-F892A3D704F8}" dt="2024-11-01T09:38:49.554" v="106" actId="255"/>
          <ac:spMkLst>
            <pc:docMk/>
            <pc:sldMk cId="2134534688" sldId="711"/>
            <ac:spMk id="2" creationId="{8F9AFECC-E3D1-CA67-F216-62A0E8165C85}"/>
          </ac:spMkLst>
        </pc:spChg>
      </pc:sldChg>
      <pc:sldChg chg="add del">
        <pc:chgData name="Annette Andresen" userId="fbfb720f-d6f2-45c4-ada2-1b4093edab50" providerId="ADAL" clId="{E83DEC85-8CDB-41F5-A20F-F892A3D704F8}" dt="2024-10-18T10:28:04.265" v="2"/>
        <pc:sldMkLst>
          <pc:docMk/>
          <pc:sldMk cId="2130628509" sldId="712"/>
        </pc:sldMkLst>
      </pc:sldChg>
    </pc:docChg>
  </pc:docChgLst>
  <pc:docChgLst>
    <pc:chgData name="Martin Hassel" userId="f4dcd617-baea-4eb0-933f-c7eb5904d89b" providerId="ADAL" clId="{5C7E3228-BA81-4295-8607-622AA290775C}"/>
    <pc:docChg chg="undo custSel addSld delSld modSld sldOrd modMainMaster addSection delSection modSection">
      <pc:chgData name="Martin Hassel" userId="f4dcd617-baea-4eb0-933f-c7eb5904d89b" providerId="ADAL" clId="{5C7E3228-BA81-4295-8607-622AA290775C}" dt="2024-09-16T09:44:43.340" v="1942" actId="14100"/>
      <pc:docMkLst>
        <pc:docMk/>
      </pc:docMkLst>
      <pc:sldChg chg="modSp mod">
        <pc:chgData name="Martin Hassel" userId="f4dcd617-baea-4eb0-933f-c7eb5904d89b" providerId="ADAL" clId="{5C7E3228-BA81-4295-8607-622AA290775C}" dt="2024-09-16T09:13:11.905" v="1444" actId="404"/>
        <pc:sldMkLst>
          <pc:docMk/>
          <pc:sldMk cId="1619754914" sldId="257"/>
        </pc:sldMkLst>
        <pc:spChg chg="mod">
          <ac:chgData name="Martin Hassel" userId="f4dcd617-baea-4eb0-933f-c7eb5904d89b" providerId="ADAL" clId="{5C7E3228-BA81-4295-8607-622AA290775C}" dt="2024-09-16T09:13:11.905" v="1444" actId="404"/>
          <ac:spMkLst>
            <pc:docMk/>
            <pc:sldMk cId="1619754914" sldId="257"/>
            <ac:spMk id="5" creationId="{09E3482F-E49E-D319-F65F-0592336AE044}"/>
          </ac:spMkLst>
        </pc:spChg>
        <pc:spChg chg="mod">
          <ac:chgData name="Martin Hassel" userId="f4dcd617-baea-4eb0-933f-c7eb5904d89b" providerId="ADAL" clId="{5C7E3228-BA81-4295-8607-622AA290775C}" dt="2024-09-12T08:26:57.063" v="111" actId="404"/>
          <ac:spMkLst>
            <pc:docMk/>
            <pc:sldMk cId="1619754914" sldId="257"/>
            <ac:spMk id="6" creationId="{6C1BF536-6851-0691-DB53-D9098910871A}"/>
          </ac:spMkLst>
        </pc:spChg>
      </pc:sldChg>
      <pc:sldChg chg="addSp delSp modSp mod modClrScheme chgLayout modNotesTx">
        <pc:chgData name="Martin Hassel" userId="f4dcd617-baea-4eb0-933f-c7eb5904d89b" providerId="ADAL" clId="{5C7E3228-BA81-4295-8607-622AA290775C}" dt="2024-09-16T09:13:23.470" v="1445" actId="14100"/>
        <pc:sldMkLst>
          <pc:docMk/>
          <pc:sldMk cId="2528222859" sldId="258"/>
        </pc:sldMkLst>
        <pc:spChg chg="mod ord">
          <ac:chgData name="Martin Hassel" userId="f4dcd617-baea-4eb0-933f-c7eb5904d89b" providerId="ADAL" clId="{5C7E3228-BA81-4295-8607-622AA290775C}" dt="2024-09-16T08:27:47.550" v="1113" actId="14100"/>
          <ac:spMkLst>
            <pc:docMk/>
            <pc:sldMk cId="2528222859" sldId="258"/>
            <ac:spMk id="4" creationId="{7A54A4B1-6833-F05C-C440-F312F26C294F}"/>
          </ac:spMkLst>
        </pc:spChg>
        <pc:spChg chg="mod ord">
          <ac:chgData name="Martin Hassel" userId="f4dcd617-baea-4eb0-933f-c7eb5904d89b" providerId="ADAL" clId="{5C7E3228-BA81-4295-8607-622AA290775C}" dt="2024-09-16T08:44:39.263" v="1200" actId="6549"/>
          <ac:spMkLst>
            <pc:docMk/>
            <pc:sldMk cId="2528222859" sldId="258"/>
            <ac:spMk id="5" creationId="{60AAE6B5-CEEC-E815-012C-B4813AF3D20F}"/>
          </ac:spMkLst>
        </pc:spChg>
        <pc:picChg chg="add mod ord modCrop">
          <ac:chgData name="Martin Hassel" userId="f4dcd617-baea-4eb0-933f-c7eb5904d89b" providerId="ADAL" clId="{5C7E3228-BA81-4295-8607-622AA290775C}" dt="2024-09-16T09:13:23.470" v="1445" actId="14100"/>
          <ac:picMkLst>
            <pc:docMk/>
            <pc:sldMk cId="2528222859" sldId="258"/>
            <ac:picMk id="3" creationId="{E47FBA23-548D-7103-2ADE-3ACA3AA56E47}"/>
          </ac:picMkLst>
        </pc:picChg>
        <pc:picChg chg="add del mod">
          <ac:chgData name="Martin Hassel" userId="f4dcd617-baea-4eb0-933f-c7eb5904d89b" providerId="ADAL" clId="{5C7E3228-BA81-4295-8607-622AA290775C}" dt="2024-09-12T08:36:57.572" v="210" actId="478"/>
          <ac:picMkLst>
            <pc:docMk/>
            <pc:sldMk cId="2528222859" sldId="258"/>
            <ac:picMk id="3" creationId="{FA973571-2A7E-007E-0818-BC137E603318}"/>
          </ac:picMkLst>
        </pc:picChg>
        <pc:picChg chg="add del mod">
          <ac:chgData name="Martin Hassel" userId="f4dcd617-baea-4eb0-933f-c7eb5904d89b" providerId="ADAL" clId="{5C7E3228-BA81-4295-8607-622AA290775C}" dt="2024-09-16T08:51:11.940" v="1214" actId="478"/>
          <ac:picMkLst>
            <pc:docMk/>
            <pc:sldMk cId="2528222859" sldId="258"/>
            <ac:picMk id="7" creationId="{5E4C1CCA-D260-AA7B-A54E-4CAAAE821A5B}"/>
          </ac:picMkLst>
        </pc:picChg>
        <pc:picChg chg="del mod ord">
          <ac:chgData name="Martin Hassel" userId="f4dcd617-baea-4eb0-933f-c7eb5904d89b" providerId="ADAL" clId="{5C7E3228-BA81-4295-8607-622AA290775C}" dt="2024-09-12T08:35:46.060" v="198" actId="478"/>
          <ac:picMkLst>
            <pc:docMk/>
            <pc:sldMk cId="2528222859" sldId="258"/>
            <ac:picMk id="8" creationId="{6D2F9396-FE98-32A9-A836-214D6309828D}"/>
          </ac:picMkLst>
        </pc:picChg>
      </pc:sldChg>
      <pc:sldChg chg="addSp delSp modSp mod chgLayout">
        <pc:chgData name="Martin Hassel" userId="f4dcd617-baea-4eb0-933f-c7eb5904d89b" providerId="ADAL" clId="{5C7E3228-BA81-4295-8607-622AA290775C}" dt="2024-09-16T08:44:49.287" v="1201" actId="6549"/>
        <pc:sldMkLst>
          <pc:docMk/>
          <pc:sldMk cId="817747543" sldId="259"/>
        </pc:sldMkLst>
        <pc:spChg chg="add del mod">
          <ac:chgData name="Martin Hassel" userId="f4dcd617-baea-4eb0-933f-c7eb5904d89b" providerId="ADAL" clId="{5C7E3228-BA81-4295-8607-622AA290775C}" dt="2024-09-12T08:38:45.899" v="212"/>
          <ac:spMkLst>
            <pc:docMk/>
            <pc:sldMk cId="817747543" sldId="259"/>
            <ac:spMk id="3" creationId="{31E51340-F01C-11DB-F7E1-402D51887850}"/>
          </ac:spMkLst>
        </pc:spChg>
        <pc:spChg chg="mod ord">
          <ac:chgData name="Martin Hassel" userId="f4dcd617-baea-4eb0-933f-c7eb5904d89b" providerId="ADAL" clId="{5C7E3228-BA81-4295-8607-622AA290775C}" dt="2024-09-16T08:44:49.287" v="1201" actId="6549"/>
          <ac:spMkLst>
            <pc:docMk/>
            <pc:sldMk cId="817747543" sldId="259"/>
            <ac:spMk id="5" creationId="{F9BB0A1D-F486-8161-C71F-6F83ED314D26}"/>
          </ac:spMkLst>
        </pc:spChg>
        <pc:spChg chg="mod ord">
          <ac:chgData name="Martin Hassel" userId="f4dcd617-baea-4eb0-933f-c7eb5904d89b" providerId="ADAL" clId="{5C7E3228-BA81-4295-8607-622AA290775C}" dt="2024-09-16T08:44:05.555" v="1169" actId="20577"/>
          <ac:spMkLst>
            <pc:docMk/>
            <pc:sldMk cId="817747543" sldId="259"/>
            <ac:spMk id="6" creationId="{82E0626C-B18D-3DB3-67BD-842B300A6AC3}"/>
          </ac:spMkLst>
        </pc:spChg>
        <pc:spChg chg="add del mod ord">
          <ac:chgData name="Martin Hassel" userId="f4dcd617-baea-4eb0-933f-c7eb5904d89b" providerId="ADAL" clId="{5C7E3228-BA81-4295-8607-622AA290775C}" dt="2024-09-12T08:42:01.412" v="243" actId="11529"/>
          <ac:spMkLst>
            <pc:docMk/>
            <pc:sldMk cId="817747543" sldId="259"/>
            <ac:spMk id="10" creationId="{26A2206D-9C62-4B2A-C3C0-3D142FB75B37}"/>
          </ac:spMkLst>
        </pc:spChg>
        <pc:picChg chg="add mod ord">
          <ac:chgData name="Martin Hassel" userId="f4dcd617-baea-4eb0-933f-c7eb5904d89b" providerId="ADAL" clId="{5C7E3228-BA81-4295-8607-622AA290775C}" dt="2024-09-16T08:43:50.695" v="1154" actId="167"/>
          <ac:picMkLst>
            <pc:docMk/>
            <pc:sldMk cId="817747543" sldId="259"/>
            <ac:picMk id="2" creationId="{F9FCDB74-E466-44D4-EBE4-BC53F42C33FB}"/>
          </ac:picMkLst>
        </pc:picChg>
        <pc:picChg chg="add del mod ord">
          <ac:chgData name="Martin Hassel" userId="f4dcd617-baea-4eb0-933f-c7eb5904d89b" providerId="ADAL" clId="{5C7E3228-BA81-4295-8607-622AA290775C}" dt="2024-09-12T08:40:25.420" v="222" actId="478"/>
          <ac:picMkLst>
            <pc:docMk/>
            <pc:sldMk cId="817747543" sldId="259"/>
            <ac:picMk id="7" creationId="{E31040F3-96DF-8BDB-C1C5-DC3F9DEA2981}"/>
          </ac:picMkLst>
        </pc:picChg>
        <pc:picChg chg="add del mod">
          <ac:chgData name="Martin Hassel" userId="f4dcd617-baea-4eb0-933f-c7eb5904d89b" providerId="ADAL" clId="{5C7E3228-BA81-4295-8607-622AA290775C}" dt="2024-09-12T08:42:08.469" v="244" actId="478"/>
          <ac:picMkLst>
            <pc:docMk/>
            <pc:sldMk cId="817747543" sldId="259"/>
            <ac:picMk id="9" creationId="{97F6D9B9-3710-6F73-4729-C25C5C76ED04}"/>
          </ac:picMkLst>
        </pc:picChg>
        <pc:picChg chg="del">
          <ac:chgData name="Martin Hassel" userId="f4dcd617-baea-4eb0-933f-c7eb5904d89b" providerId="ADAL" clId="{5C7E3228-BA81-4295-8607-622AA290775C}" dt="2024-09-12T08:38:41.526" v="211" actId="478"/>
          <ac:picMkLst>
            <pc:docMk/>
            <pc:sldMk cId="817747543" sldId="259"/>
            <ac:picMk id="24" creationId="{7C527C76-4166-3B0B-74A4-421C40227842}"/>
          </ac:picMkLst>
        </pc:picChg>
      </pc:sldChg>
      <pc:sldChg chg="modSp mod">
        <pc:chgData name="Martin Hassel" userId="f4dcd617-baea-4eb0-933f-c7eb5904d89b" providerId="ADAL" clId="{5C7E3228-BA81-4295-8607-622AA290775C}" dt="2024-09-12T08:27:51.389" v="123" actId="404"/>
        <pc:sldMkLst>
          <pc:docMk/>
          <pc:sldMk cId="439029289" sldId="261"/>
        </pc:sldMkLst>
        <pc:spChg chg="mod">
          <ac:chgData name="Martin Hassel" userId="f4dcd617-baea-4eb0-933f-c7eb5904d89b" providerId="ADAL" clId="{5C7E3228-BA81-4295-8607-622AA290775C}" dt="2024-09-12T08:27:51.389" v="123" actId="404"/>
          <ac:spMkLst>
            <pc:docMk/>
            <pc:sldMk cId="439029289" sldId="261"/>
            <ac:spMk id="5" creationId="{CE802BB1-F9C9-58D4-DB58-C74050B34B94}"/>
          </ac:spMkLst>
        </pc:spChg>
      </pc:sldChg>
      <pc:sldChg chg="addSp delSp modSp mod ord modClrScheme chgLayout modNotesTx">
        <pc:chgData name="Martin Hassel" userId="f4dcd617-baea-4eb0-933f-c7eb5904d89b" providerId="ADAL" clId="{5C7E3228-BA81-4295-8607-622AA290775C}" dt="2024-09-16T09:22:29.527" v="1689"/>
        <pc:sldMkLst>
          <pc:docMk/>
          <pc:sldMk cId="654937000" sldId="262"/>
        </pc:sldMkLst>
        <pc:spChg chg="mod ord">
          <ac:chgData name="Martin Hassel" userId="f4dcd617-baea-4eb0-933f-c7eb5904d89b" providerId="ADAL" clId="{5C7E3228-BA81-4295-8607-622AA290775C}" dt="2024-09-13T13:29:31.543" v="987" actId="403"/>
          <ac:spMkLst>
            <pc:docMk/>
            <pc:sldMk cId="654937000" sldId="262"/>
            <ac:spMk id="2" creationId="{9B83B757-E8B8-1ACE-82B7-737C73F22E8E}"/>
          </ac:spMkLst>
        </pc:spChg>
        <pc:spChg chg="del">
          <ac:chgData name="Martin Hassel" userId="f4dcd617-baea-4eb0-933f-c7eb5904d89b" providerId="ADAL" clId="{5C7E3228-BA81-4295-8607-622AA290775C}" dt="2024-09-13T07:14:12.776" v="602" actId="478"/>
          <ac:spMkLst>
            <pc:docMk/>
            <pc:sldMk cId="654937000" sldId="262"/>
            <ac:spMk id="4" creationId="{C76B19D1-5ED2-4EEC-9B3C-CF4766A7C52C}"/>
          </ac:spMkLst>
        </pc:spChg>
        <pc:spChg chg="mod ord">
          <ac:chgData name="Martin Hassel" userId="f4dcd617-baea-4eb0-933f-c7eb5904d89b" providerId="ADAL" clId="{5C7E3228-BA81-4295-8607-622AA290775C}" dt="2024-09-13T13:29:26.769" v="986" actId="700"/>
          <ac:spMkLst>
            <pc:docMk/>
            <pc:sldMk cId="654937000" sldId="262"/>
            <ac:spMk id="5" creationId="{0559A199-C90E-FC8B-EF92-8433F207E7CC}"/>
          </ac:spMkLst>
        </pc:spChg>
        <pc:spChg chg="del">
          <ac:chgData name="Martin Hassel" userId="f4dcd617-baea-4eb0-933f-c7eb5904d89b" providerId="ADAL" clId="{5C7E3228-BA81-4295-8607-622AA290775C}" dt="2024-09-13T07:14:11.416" v="601" actId="478"/>
          <ac:spMkLst>
            <pc:docMk/>
            <pc:sldMk cId="654937000" sldId="262"/>
            <ac:spMk id="6" creationId="{330637DA-7BEA-8F37-1397-CC5191B8F5F0}"/>
          </ac:spMkLst>
        </pc:spChg>
        <pc:spChg chg="add del mod">
          <ac:chgData name="Martin Hassel" userId="f4dcd617-baea-4eb0-933f-c7eb5904d89b" providerId="ADAL" clId="{5C7E3228-BA81-4295-8607-622AA290775C}" dt="2024-09-16T08:33:22.348" v="1134" actId="478"/>
          <ac:spMkLst>
            <pc:docMk/>
            <pc:sldMk cId="654937000" sldId="262"/>
            <ac:spMk id="6" creationId="{549AE609-C1E1-3E7C-621F-5CF407620791}"/>
          </ac:spMkLst>
        </pc:spChg>
        <pc:picChg chg="del mod ord">
          <ac:chgData name="Martin Hassel" userId="f4dcd617-baea-4eb0-933f-c7eb5904d89b" providerId="ADAL" clId="{5C7E3228-BA81-4295-8607-622AA290775C}" dt="2024-09-16T08:33:14.595" v="1133" actId="478"/>
          <ac:picMkLst>
            <pc:docMk/>
            <pc:sldMk cId="654937000" sldId="262"/>
            <ac:picMk id="3" creationId="{06B745D7-3702-3599-70D4-7FD389CB9585}"/>
          </ac:picMkLst>
        </pc:picChg>
        <pc:picChg chg="add mod ord modCrop">
          <ac:chgData name="Martin Hassel" userId="f4dcd617-baea-4eb0-933f-c7eb5904d89b" providerId="ADAL" clId="{5C7E3228-BA81-4295-8607-622AA290775C}" dt="2024-09-16T08:33:40.986" v="1139" actId="1038"/>
          <ac:picMkLst>
            <pc:docMk/>
            <pc:sldMk cId="654937000" sldId="262"/>
            <ac:picMk id="7" creationId="{8C1F27EE-C111-3885-C1C6-8F6ABAAF4CFD}"/>
          </ac:picMkLst>
        </pc:picChg>
      </pc:sldChg>
      <pc:sldChg chg="modSp mod">
        <pc:chgData name="Martin Hassel" userId="f4dcd617-baea-4eb0-933f-c7eb5904d89b" providerId="ADAL" clId="{5C7E3228-BA81-4295-8607-622AA290775C}" dt="2024-09-12T08:43:38.414" v="255" actId="2710"/>
        <pc:sldMkLst>
          <pc:docMk/>
          <pc:sldMk cId="1474154833" sldId="263"/>
        </pc:sldMkLst>
        <pc:spChg chg="mod">
          <ac:chgData name="Martin Hassel" userId="f4dcd617-baea-4eb0-933f-c7eb5904d89b" providerId="ADAL" clId="{5C7E3228-BA81-4295-8607-622AA290775C}" dt="2024-09-12T08:43:38.414" v="255" actId="2710"/>
          <ac:spMkLst>
            <pc:docMk/>
            <pc:sldMk cId="1474154833" sldId="263"/>
            <ac:spMk id="5" creationId="{CE802BB1-F9C9-58D4-DB58-C74050B34B94}"/>
          </ac:spMkLst>
        </pc:spChg>
      </pc:sldChg>
      <pc:sldChg chg="addSp delSp modSp mod modShow">
        <pc:chgData name="Martin Hassel" userId="f4dcd617-baea-4eb0-933f-c7eb5904d89b" providerId="ADAL" clId="{5C7E3228-BA81-4295-8607-622AA290775C}" dt="2024-09-16T08:28:51.246" v="1121" actId="14100"/>
        <pc:sldMkLst>
          <pc:docMk/>
          <pc:sldMk cId="526117444" sldId="264"/>
        </pc:sldMkLst>
        <pc:spChg chg="mod">
          <ac:chgData name="Martin Hassel" userId="f4dcd617-baea-4eb0-933f-c7eb5904d89b" providerId="ADAL" clId="{5C7E3228-BA81-4295-8607-622AA290775C}" dt="2024-09-16T08:28:51.246" v="1121" actId="14100"/>
          <ac:spMkLst>
            <pc:docMk/>
            <pc:sldMk cId="526117444" sldId="264"/>
            <ac:spMk id="3" creationId="{A169A0D3-5164-2EEF-F98C-D89EFEEA6E4E}"/>
          </ac:spMkLst>
        </pc:spChg>
        <pc:spChg chg="mod">
          <ac:chgData name="Martin Hassel" userId="f4dcd617-baea-4eb0-933f-c7eb5904d89b" providerId="ADAL" clId="{5C7E3228-BA81-4295-8607-622AA290775C}" dt="2024-09-12T08:45:14.982" v="259" actId="555"/>
          <ac:spMkLst>
            <pc:docMk/>
            <pc:sldMk cId="526117444" sldId="264"/>
            <ac:spMk id="4" creationId="{F0EE87B3-849E-AB8A-7EC6-E6E8207EDAEC}"/>
          </ac:spMkLst>
        </pc:spChg>
        <pc:spChg chg="add del mod">
          <ac:chgData name="Martin Hassel" userId="f4dcd617-baea-4eb0-933f-c7eb5904d89b" providerId="ADAL" clId="{5C7E3228-BA81-4295-8607-622AA290775C}" dt="2024-09-12T08:44:44.235" v="257" actId="478"/>
          <ac:spMkLst>
            <pc:docMk/>
            <pc:sldMk cId="526117444" sldId="264"/>
            <ac:spMk id="5" creationId="{5B7B3ECB-F7B5-8E79-ACF3-ABF6AF40AAB8}"/>
          </ac:spMkLst>
        </pc:spChg>
        <pc:spChg chg="mod">
          <ac:chgData name="Martin Hassel" userId="f4dcd617-baea-4eb0-933f-c7eb5904d89b" providerId="ADAL" clId="{5C7E3228-BA81-4295-8607-622AA290775C}" dt="2024-09-12T08:45:14.982" v="259" actId="555"/>
          <ac:spMkLst>
            <pc:docMk/>
            <pc:sldMk cId="526117444" sldId="264"/>
            <ac:spMk id="6" creationId="{40BA6DE4-92C3-AE31-48EA-E63EDC287A2B}"/>
          </ac:spMkLst>
        </pc:spChg>
        <pc:spChg chg="mod">
          <ac:chgData name="Martin Hassel" userId="f4dcd617-baea-4eb0-933f-c7eb5904d89b" providerId="ADAL" clId="{5C7E3228-BA81-4295-8607-622AA290775C}" dt="2024-09-12T08:45:14.982" v="259" actId="555"/>
          <ac:spMkLst>
            <pc:docMk/>
            <pc:sldMk cId="526117444" sldId="264"/>
            <ac:spMk id="8" creationId="{BB2C9AAF-DB90-D335-B43A-1061E19E72D2}"/>
          </ac:spMkLst>
        </pc:spChg>
        <pc:spChg chg="mod">
          <ac:chgData name="Martin Hassel" userId="f4dcd617-baea-4eb0-933f-c7eb5904d89b" providerId="ADAL" clId="{5C7E3228-BA81-4295-8607-622AA290775C}" dt="2024-09-12T08:45:14.982" v="259" actId="555"/>
          <ac:spMkLst>
            <pc:docMk/>
            <pc:sldMk cId="526117444" sldId="264"/>
            <ac:spMk id="9" creationId="{652EB817-B136-1A94-8393-61412C9E7F7F}"/>
          </ac:spMkLst>
        </pc:spChg>
        <pc:spChg chg="del">
          <ac:chgData name="Martin Hassel" userId="f4dcd617-baea-4eb0-933f-c7eb5904d89b" providerId="ADAL" clId="{5C7E3228-BA81-4295-8607-622AA290775C}" dt="2024-09-12T08:44:57.248" v="258" actId="478"/>
          <ac:spMkLst>
            <pc:docMk/>
            <pc:sldMk cId="526117444" sldId="264"/>
            <ac:spMk id="10" creationId="{EB2B0DF9-DA76-06F4-B6A4-5CCEF8E4A79F}"/>
          </ac:spMkLst>
        </pc:spChg>
        <pc:spChg chg="mod">
          <ac:chgData name="Martin Hassel" userId="f4dcd617-baea-4eb0-933f-c7eb5904d89b" providerId="ADAL" clId="{5C7E3228-BA81-4295-8607-622AA290775C}" dt="2024-09-12T08:25:24.906" v="60" actId="1076"/>
          <ac:spMkLst>
            <pc:docMk/>
            <pc:sldMk cId="526117444" sldId="264"/>
            <ac:spMk id="18" creationId="{64C0E23E-2E1B-526D-4364-636D47C09237}"/>
          </ac:spMkLst>
        </pc:spChg>
        <pc:picChg chg="del">
          <ac:chgData name="Martin Hassel" userId="f4dcd617-baea-4eb0-933f-c7eb5904d89b" providerId="ADAL" clId="{5C7E3228-BA81-4295-8607-622AA290775C}" dt="2024-09-12T08:44:41.875" v="256" actId="478"/>
          <ac:picMkLst>
            <pc:docMk/>
            <pc:sldMk cId="526117444" sldId="264"/>
            <ac:picMk id="19" creationId="{FB471744-5513-842E-6009-EEF98D19E12F}"/>
          </ac:picMkLst>
        </pc:picChg>
        <pc:picChg chg="mod">
          <ac:chgData name="Martin Hassel" userId="f4dcd617-baea-4eb0-933f-c7eb5904d89b" providerId="ADAL" clId="{5C7E3228-BA81-4295-8607-622AA290775C}" dt="2024-09-12T08:21:18.484" v="5" actId="1076"/>
          <ac:picMkLst>
            <pc:docMk/>
            <pc:sldMk cId="526117444" sldId="264"/>
            <ac:picMk id="20" creationId="{0ABE87F5-1775-C7F3-4F2B-AECEF7910257}"/>
          </ac:picMkLst>
        </pc:picChg>
        <pc:picChg chg="mod">
          <ac:chgData name="Martin Hassel" userId="f4dcd617-baea-4eb0-933f-c7eb5904d89b" providerId="ADAL" clId="{5C7E3228-BA81-4295-8607-622AA290775C}" dt="2024-09-12T08:23:36.699" v="29" actId="465"/>
          <ac:picMkLst>
            <pc:docMk/>
            <pc:sldMk cId="526117444" sldId="264"/>
            <ac:picMk id="21" creationId="{7C64BFAC-CD56-FBAA-3C18-AD97F76D8E22}"/>
          </ac:picMkLst>
        </pc:picChg>
        <pc:picChg chg="mod modCrop">
          <ac:chgData name="Martin Hassel" userId="f4dcd617-baea-4eb0-933f-c7eb5904d89b" providerId="ADAL" clId="{5C7E3228-BA81-4295-8607-622AA290775C}" dt="2024-09-12T08:23:36.699" v="29" actId="465"/>
          <ac:picMkLst>
            <pc:docMk/>
            <pc:sldMk cId="526117444" sldId="264"/>
            <ac:picMk id="24" creationId="{3C8E2DDC-0252-E71C-CB65-47395DD08D1B}"/>
          </ac:picMkLst>
        </pc:picChg>
        <pc:picChg chg="mod modCrop">
          <ac:chgData name="Martin Hassel" userId="f4dcd617-baea-4eb0-933f-c7eb5904d89b" providerId="ADAL" clId="{5C7E3228-BA81-4295-8607-622AA290775C}" dt="2024-09-12T08:23:25.363" v="27" actId="732"/>
          <ac:picMkLst>
            <pc:docMk/>
            <pc:sldMk cId="526117444" sldId="264"/>
            <ac:picMk id="25" creationId="{50DD29A9-FE5B-DA1B-8777-90F413A71860}"/>
          </ac:picMkLst>
        </pc:picChg>
      </pc:sldChg>
      <pc:sldChg chg="addSp delSp modSp mod">
        <pc:chgData name="Martin Hassel" userId="f4dcd617-baea-4eb0-933f-c7eb5904d89b" providerId="ADAL" clId="{5C7E3228-BA81-4295-8607-622AA290775C}" dt="2024-09-16T09:44:43.340" v="1942" actId="14100"/>
        <pc:sldMkLst>
          <pc:docMk/>
          <pc:sldMk cId="1373725826" sldId="265"/>
        </pc:sldMkLst>
        <pc:spChg chg="mod">
          <ac:chgData name="Martin Hassel" userId="f4dcd617-baea-4eb0-933f-c7eb5904d89b" providerId="ADAL" clId="{5C7E3228-BA81-4295-8607-622AA290775C}" dt="2024-09-16T09:44:43.340" v="1942" actId="14100"/>
          <ac:spMkLst>
            <pc:docMk/>
            <pc:sldMk cId="1373725826" sldId="265"/>
            <ac:spMk id="2" creationId="{3CDA7C7A-3EE3-12CD-3FA4-6F3534AB8E20}"/>
          </ac:spMkLst>
        </pc:spChg>
        <pc:spChg chg="mod">
          <ac:chgData name="Martin Hassel" userId="f4dcd617-baea-4eb0-933f-c7eb5904d89b" providerId="ADAL" clId="{5C7E3228-BA81-4295-8607-622AA290775C}" dt="2024-09-16T09:44:39.522" v="1941" actId="14100"/>
          <ac:spMkLst>
            <pc:docMk/>
            <pc:sldMk cId="1373725826" sldId="265"/>
            <ac:spMk id="3" creationId="{372BE9DB-6915-0385-BA82-9B409B6AE079}"/>
          </ac:spMkLst>
        </pc:spChg>
        <pc:picChg chg="add mod">
          <ac:chgData name="Martin Hassel" userId="f4dcd617-baea-4eb0-933f-c7eb5904d89b" providerId="ADAL" clId="{5C7E3228-BA81-4295-8607-622AA290775C}" dt="2024-09-16T09:44:10.406" v="1938" actId="1076"/>
          <ac:picMkLst>
            <pc:docMk/>
            <pc:sldMk cId="1373725826" sldId="265"/>
            <ac:picMk id="4" creationId="{81A43B9D-45CF-A464-2B9D-E07BEACF5CB3}"/>
          </ac:picMkLst>
        </pc:picChg>
        <pc:picChg chg="del">
          <ac:chgData name="Martin Hassel" userId="f4dcd617-baea-4eb0-933f-c7eb5904d89b" providerId="ADAL" clId="{5C7E3228-BA81-4295-8607-622AA290775C}" dt="2024-09-16T09:10:46.078" v="1436" actId="478"/>
          <ac:picMkLst>
            <pc:docMk/>
            <pc:sldMk cId="1373725826" sldId="265"/>
            <ac:picMk id="5" creationId="{22191D85-894D-9758-488B-9AC2098E4F3E}"/>
          </ac:picMkLst>
        </pc:picChg>
      </pc:sldChg>
      <pc:sldChg chg="modSp del mod modClrScheme chgLayout">
        <pc:chgData name="Martin Hassel" userId="f4dcd617-baea-4eb0-933f-c7eb5904d89b" providerId="ADAL" clId="{5C7E3228-BA81-4295-8607-622AA290775C}" dt="2024-09-13T13:19:22.773" v="884" actId="47"/>
        <pc:sldMkLst>
          <pc:docMk/>
          <pc:sldMk cId="1612189591" sldId="267"/>
        </pc:sldMkLst>
        <pc:spChg chg="mod ord">
          <ac:chgData name="Martin Hassel" userId="f4dcd617-baea-4eb0-933f-c7eb5904d89b" providerId="ADAL" clId="{5C7E3228-BA81-4295-8607-622AA290775C}" dt="2024-09-12T08:56:31.082" v="264" actId="700"/>
          <ac:spMkLst>
            <pc:docMk/>
            <pc:sldMk cId="1612189591" sldId="267"/>
            <ac:spMk id="2" creationId="{1E7AE58D-FAAA-C975-EB51-63CBF44D4C32}"/>
          </ac:spMkLst>
        </pc:spChg>
        <pc:spChg chg="mod ord">
          <ac:chgData name="Martin Hassel" userId="f4dcd617-baea-4eb0-933f-c7eb5904d89b" providerId="ADAL" clId="{5C7E3228-BA81-4295-8607-622AA290775C}" dt="2024-09-12T08:56:31.082" v="264" actId="700"/>
          <ac:spMkLst>
            <pc:docMk/>
            <pc:sldMk cId="1612189591" sldId="267"/>
            <ac:spMk id="3" creationId="{650030B5-50C1-0B6A-CACD-34E035DC50F7}"/>
          </ac:spMkLst>
        </pc:spChg>
        <pc:picChg chg="mod">
          <ac:chgData name="Martin Hassel" userId="f4dcd617-baea-4eb0-933f-c7eb5904d89b" providerId="ADAL" clId="{5C7E3228-BA81-4295-8607-622AA290775C}" dt="2024-09-12T08:56:41.824" v="267" actId="14100"/>
          <ac:picMkLst>
            <pc:docMk/>
            <pc:sldMk cId="1612189591" sldId="267"/>
            <ac:picMk id="4" creationId="{96BCE067-8BF3-69FF-8034-F620B3C4895D}"/>
          </ac:picMkLst>
        </pc:picChg>
      </pc:sldChg>
      <pc:sldChg chg="modSp mod">
        <pc:chgData name="Martin Hassel" userId="f4dcd617-baea-4eb0-933f-c7eb5904d89b" providerId="ADAL" clId="{5C7E3228-BA81-4295-8607-622AA290775C}" dt="2024-09-12T08:55:56.816" v="263" actId="14100"/>
        <pc:sldMkLst>
          <pc:docMk/>
          <pc:sldMk cId="2899694659" sldId="268"/>
        </pc:sldMkLst>
        <pc:spChg chg="mod">
          <ac:chgData name="Martin Hassel" userId="f4dcd617-baea-4eb0-933f-c7eb5904d89b" providerId="ADAL" clId="{5C7E3228-BA81-4295-8607-622AA290775C}" dt="2024-09-12T08:55:53.904" v="262" actId="14100"/>
          <ac:spMkLst>
            <pc:docMk/>
            <pc:sldMk cId="2899694659" sldId="268"/>
            <ac:spMk id="2" creationId="{0D35B64A-D6C2-4D4A-D034-CE8F4639B62F}"/>
          </ac:spMkLst>
        </pc:spChg>
        <pc:spChg chg="mod">
          <ac:chgData name="Martin Hassel" userId="f4dcd617-baea-4eb0-933f-c7eb5904d89b" providerId="ADAL" clId="{5C7E3228-BA81-4295-8607-622AA290775C}" dt="2024-09-12T08:55:56.816" v="263" actId="14100"/>
          <ac:spMkLst>
            <pc:docMk/>
            <pc:sldMk cId="2899694659" sldId="268"/>
            <ac:spMk id="3" creationId="{80E763E6-572D-0D29-2DCE-568C3FB385C3}"/>
          </ac:spMkLst>
        </pc:spChg>
      </pc:sldChg>
      <pc:sldChg chg="modSp mod">
        <pc:chgData name="Martin Hassel" userId="f4dcd617-baea-4eb0-933f-c7eb5904d89b" providerId="ADAL" clId="{5C7E3228-BA81-4295-8607-622AA290775C}" dt="2024-09-16T09:38:16.183" v="1852" actId="2710"/>
        <pc:sldMkLst>
          <pc:docMk/>
          <pc:sldMk cId="582151505" sldId="269"/>
        </pc:sldMkLst>
        <pc:spChg chg="mod">
          <ac:chgData name="Martin Hassel" userId="f4dcd617-baea-4eb0-933f-c7eb5904d89b" providerId="ADAL" clId="{5C7E3228-BA81-4295-8607-622AA290775C}" dt="2024-09-16T09:38:16.183" v="1852" actId="2710"/>
          <ac:spMkLst>
            <pc:docMk/>
            <pc:sldMk cId="582151505" sldId="269"/>
            <ac:spMk id="2" creationId="{07C4C79F-8EF0-FA2D-7027-E46876B34339}"/>
          </ac:spMkLst>
        </pc:spChg>
      </pc:sldChg>
      <pc:sldChg chg="modSp del mod modClrScheme chgLayout">
        <pc:chgData name="Martin Hassel" userId="f4dcd617-baea-4eb0-933f-c7eb5904d89b" providerId="ADAL" clId="{5C7E3228-BA81-4295-8607-622AA290775C}" dt="2024-09-16T08:55:28.001" v="1267" actId="47"/>
        <pc:sldMkLst>
          <pc:docMk/>
          <pc:sldMk cId="238762570" sldId="270"/>
        </pc:sldMkLst>
        <pc:spChg chg="mod ord">
          <ac:chgData name="Martin Hassel" userId="f4dcd617-baea-4eb0-933f-c7eb5904d89b" providerId="ADAL" clId="{5C7E3228-BA81-4295-8607-622AA290775C}" dt="2024-09-16T08:53:33.103" v="1230" actId="20577"/>
          <ac:spMkLst>
            <pc:docMk/>
            <pc:sldMk cId="238762570" sldId="270"/>
            <ac:spMk id="2" creationId="{C2602C62-EE72-0DCE-14D6-528F7AD8A4D2}"/>
          </ac:spMkLst>
        </pc:spChg>
        <pc:spChg chg="mod ord">
          <ac:chgData name="Martin Hassel" userId="f4dcd617-baea-4eb0-933f-c7eb5904d89b" providerId="ADAL" clId="{5C7E3228-BA81-4295-8607-622AA290775C}" dt="2024-09-16T08:53:18.630" v="1216" actId="700"/>
          <ac:spMkLst>
            <pc:docMk/>
            <pc:sldMk cId="238762570" sldId="270"/>
            <ac:spMk id="3" creationId="{36ADCE24-C82D-D9F3-B4EB-05BC992EB03C}"/>
          </ac:spMkLst>
        </pc:spChg>
      </pc:sldChg>
      <pc:sldChg chg="addSp delSp modSp mod">
        <pc:chgData name="Martin Hassel" userId="f4dcd617-baea-4eb0-933f-c7eb5904d89b" providerId="ADAL" clId="{5C7E3228-BA81-4295-8607-622AA290775C}" dt="2024-09-13T13:38:04.203" v="1106" actId="478"/>
        <pc:sldMkLst>
          <pc:docMk/>
          <pc:sldMk cId="918641743" sldId="271"/>
        </pc:sldMkLst>
        <pc:spChg chg="del">
          <ac:chgData name="Martin Hassel" userId="f4dcd617-baea-4eb0-933f-c7eb5904d89b" providerId="ADAL" clId="{5C7E3228-BA81-4295-8607-622AA290775C}" dt="2024-09-13T13:38:01.935" v="1105" actId="478"/>
          <ac:spMkLst>
            <pc:docMk/>
            <pc:sldMk cId="918641743" sldId="271"/>
            <ac:spMk id="3" creationId="{78C53495-C381-21D0-674F-E9CD23A51C21}"/>
          </ac:spMkLst>
        </pc:spChg>
        <pc:spChg chg="del">
          <ac:chgData name="Martin Hassel" userId="f4dcd617-baea-4eb0-933f-c7eb5904d89b" providerId="ADAL" clId="{5C7E3228-BA81-4295-8607-622AA290775C}" dt="2024-09-13T13:36:36.317" v="1092" actId="478"/>
          <ac:spMkLst>
            <pc:docMk/>
            <pc:sldMk cId="918641743" sldId="271"/>
            <ac:spMk id="4" creationId="{5A0DB94E-94C2-A616-EFB1-96C7E75CDFCF}"/>
          </ac:spMkLst>
        </pc:spChg>
        <pc:spChg chg="add del mod">
          <ac:chgData name="Martin Hassel" userId="f4dcd617-baea-4eb0-933f-c7eb5904d89b" providerId="ADAL" clId="{5C7E3228-BA81-4295-8607-622AA290775C}" dt="2024-09-13T13:38:04.203" v="1106" actId="478"/>
          <ac:spMkLst>
            <pc:docMk/>
            <pc:sldMk cId="918641743" sldId="271"/>
            <ac:spMk id="9" creationId="{59BA2A1A-9D08-B4EE-2EE6-CD17D4C4884F}"/>
          </ac:spMkLst>
        </pc:spChg>
        <pc:picChg chg="mod">
          <ac:chgData name="Martin Hassel" userId="f4dcd617-baea-4eb0-933f-c7eb5904d89b" providerId="ADAL" clId="{5C7E3228-BA81-4295-8607-622AA290775C}" dt="2024-09-13T13:37:35.740" v="1103" actId="208"/>
          <ac:picMkLst>
            <pc:docMk/>
            <pc:sldMk cId="918641743" sldId="271"/>
            <ac:picMk id="8" creationId="{60825AC2-0B42-9597-AF8B-7AD12E6D0F89}"/>
          </ac:picMkLst>
        </pc:picChg>
      </pc:sldChg>
      <pc:sldChg chg="modSp mod">
        <pc:chgData name="Martin Hassel" userId="f4dcd617-baea-4eb0-933f-c7eb5904d89b" providerId="ADAL" clId="{5C7E3228-BA81-4295-8607-622AA290775C}" dt="2024-09-16T08:54:28.743" v="1231" actId="20577"/>
        <pc:sldMkLst>
          <pc:docMk/>
          <pc:sldMk cId="149010025" sldId="272"/>
        </pc:sldMkLst>
        <pc:spChg chg="mod">
          <ac:chgData name="Martin Hassel" userId="f4dcd617-baea-4eb0-933f-c7eb5904d89b" providerId="ADAL" clId="{5C7E3228-BA81-4295-8607-622AA290775C}" dt="2024-09-16T08:54:28.743" v="1231" actId="20577"/>
          <ac:spMkLst>
            <pc:docMk/>
            <pc:sldMk cId="149010025" sldId="272"/>
            <ac:spMk id="5" creationId="{FDFA4D25-254D-0FE7-CC09-5A8A6896F351}"/>
          </ac:spMkLst>
        </pc:spChg>
      </pc:sldChg>
      <pc:sldChg chg="modSp mod">
        <pc:chgData name="Martin Hassel" userId="f4dcd617-baea-4eb0-933f-c7eb5904d89b" providerId="ADAL" clId="{5C7E3228-BA81-4295-8607-622AA290775C}" dt="2024-09-16T09:00:20.943" v="1293" actId="6549"/>
        <pc:sldMkLst>
          <pc:docMk/>
          <pc:sldMk cId="640835265" sldId="274"/>
        </pc:sldMkLst>
        <pc:spChg chg="mod">
          <ac:chgData name="Martin Hassel" userId="f4dcd617-baea-4eb0-933f-c7eb5904d89b" providerId="ADAL" clId="{5C7E3228-BA81-4295-8607-622AA290775C}" dt="2024-09-16T09:00:20.943" v="1293" actId="6549"/>
          <ac:spMkLst>
            <pc:docMk/>
            <pc:sldMk cId="640835265" sldId="274"/>
            <ac:spMk id="5" creationId="{DDFAAB1B-DCD5-374A-CF87-B4BF58E3FBB5}"/>
          </ac:spMkLst>
        </pc:spChg>
      </pc:sldChg>
      <pc:sldChg chg="modSp mod">
        <pc:chgData name="Martin Hassel" userId="f4dcd617-baea-4eb0-933f-c7eb5904d89b" providerId="ADAL" clId="{5C7E3228-BA81-4295-8607-622AA290775C}" dt="2024-09-16T09:00:55.852" v="1299" actId="20577"/>
        <pc:sldMkLst>
          <pc:docMk/>
          <pc:sldMk cId="3096102285" sldId="275"/>
        </pc:sldMkLst>
        <pc:spChg chg="mod">
          <ac:chgData name="Martin Hassel" userId="f4dcd617-baea-4eb0-933f-c7eb5904d89b" providerId="ADAL" clId="{5C7E3228-BA81-4295-8607-622AA290775C}" dt="2024-09-16T09:00:55.852" v="1299" actId="20577"/>
          <ac:spMkLst>
            <pc:docMk/>
            <pc:sldMk cId="3096102285" sldId="275"/>
            <ac:spMk id="5" creationId="{0DD64395-5E2B-334D-3035-1EF893AC0F59}"/>
          </ac:spMkLst>
        </pc:spChg>
      </pc:sldChg>
      <pc:sldChg chg="del">
        <pc:chgData name="Martin Hassel" userId="f4dcd617-baea-4eb0-933f-c7eb5904d89b" providerId="ADAL" clId="{5C7E3228-BA81-4295-8607-622AA290775C}" dt="2024-09-13T13:36:16.910" v="1091" actId="47"/>
        <pc:sldMkLst>
          <pc:docMk/>
          <pc:sldMk cId="4064690691" sldId="278"/>
        </pc:sldMkLst>
      </pc:sldChg>
      <pc:sldChg chg="modSp mod">
        <pc:chgData name="Martin Hassel" userId="f4dcd617-baea-4eb0-933f-c7eb5904d89b" providerId="ADAL" clId="{5C7E3228-BA81-4295-8607-622AA290775C}" dt="2024-09-12T09:16:51.251" v="439" actId="14100"/>
        <pc:sldMkLst>
          <pc:docMk/>
          <pc:sldMk cId="985425276" sldId="280"/>
        </pc:sldMkLst>
        <pc:picChg chg="mod">
          <ac:chgData name="Martin Hassel" userId="f4dcd617-baea-4eb0-933f-c7eb5904d89b" providerId="ADAL" clId="{5C7E3228-BA81-4295-8607-622AA290775C}" dt="2024-09-12T09:16:51.251" v="439" actId="14100"/>
          <ac:picMkLst>
            <pc:docMk/>
            <pc:sldMk cId="985425276" sldId="280"/>
            <ac:picMk id="5" creationId="{04D2F225-C288-4D10-E142-61748771DAE6}"/>
          </ac:picMkLst>
        </pc:picChg>
      </pc:sldChg>
      <pc:sldChg chg="delSp modSp mod modNotesTx">
        <pc:chgData name="Martin Hassel" userId="f4dcd617-baea-4eb0-933f-c7eb5904d89b" providerId="ADAL" clId="{5C7E3228-BA81-4295-8607-622AA290775C}" dt="2024-09-16T08:51:42.135" v="1215" actId="14100"/>
        <pc:sldMkLst>
          <pc:docMk/>
          <pc:sldMk cId="246191720" sldId="281"/>
        </pc:sldMkLst>
        <pc:spChg chg="mod">
          <ac:chgData name="Martin Hassel" userId="f4dcd617-baea-4eb0-933f-c7eb5904d89b" providerId="ADAL" clId="{5C7E3228-BA81-4295-8607-622AA290775C}" dt="2024-09-13T13:15:29.323" v="860" actId="403"/>
          <ac:spMkLst>
            <pc:docMk/>
            <pc:sldMk cId="246191720" sldId="281"/>
            <ac:spMk id="2" creationId="{D42ABC9C-096B-ED94-9E4E-5F2A4B8F8A92}"/>
          </ac:spMkLst>
        </pc:spChg>
        <pc:spChg chg="mod">
          <ac:chgData name="Martin Hassel" userId="f4dcd617-baea-4eb0-933f-c7eb5904d89b" providerId="ADAL" clId="{5C7E3228-BA81-4295-8607-622AA290775C}" dt="2024-09-16T08:51:42.135" v="1215" actId="14100"/>
          <ac:spMkLst>
            <pc:docMk/>
            <pc:sldMk cId="246191720" sldId="281"/>
            <ac:spMk id="3" creationId="{AF37BBE6-F0FF-62A3-2B20-A4F8C790AB31}"/>
          </ac:spMkLst>
        </pc:spChg>
        <pc:spChg chg="del">
          <ac:chgData name="Martin Hassel" userId="f4dcd617-baea-4eb0-933f-c7eb5904d89b" providerId="ADAL" clId="{5C7E3228-BA81-4295-8607-622AA290775C}" dt="2024-09-13T13:05:21.177" v="729" actId="478"/>
          <ac:spMkLst>
            <pc:docMk/>
            <pc:sldMk cId="246191720" sldId="281"/>
            <ac:spMk id="9" creationId="{70F20CB8-4707-27FF-8F40-80F781AB91DE}"/>
          </ac:spMkLst>
        </pc:spChg>
        <pc:spChg chg="del">
          <ac:chgData name="Martin Hassel" userId="f4dcd617-baea-4eb0-933f-c7eb5904d89b" providerId="ADAL" clId="{5C7E3228-BA81-4295-8607-622AA290775C}" dt="2024-09-13T13:05:22.039" v="730" actId="478"/>
          <ac:spMkLst>
            <pc:docMk/>
            <pc:sldMk cId="246191720" sldId="281"/>
            <ac:spMk id="11" creationId="{52EFA346-22F8-4A7F-CE57-46B04A6167FE}"/>
          </ac:spMkLst>
        </pc:spChg>
        <pc:picChg chg="mod">
          <ac:chgData name="Martin Hassel" userId="f4dcd617-baea-4eb0-933f-c7eb5904d89b" providerId="ADAL" clId="{5C7E3228-BA81-4295-8607-622AA290775C}" dt="2024-09-13T13:15:40.966" v="861" actId="1076"/>
          <ac:picMkLst>
            <pc:docMk/>
            <pc:sldMk cId="246191720" sldId="281"/>
            <ac:picMk id="4" creationId="{D6088783-935A-C2D5-B07E-965F05F2D898}"/>
          </ac:picMkLst>
        </pc:picChg>
      </pc:sldChg>
      <pc:sldChg chg="delSp modSp add del mod modAnim modShow modNotesTx">
        <pc:chgData name="Martin Hassel" userId="f4dcd617-baea-4eb0-933f-c7eb5904d89b" providerId="ADAL" clId="{5C7E3228-BA81-4295-8607-622AA290775C}" dt="2024-09-16T08:31:06.988" v="1130" actId="729"/>
        <pc:sldMkLst>
          <pc:docMk/>
          <pc:sldMk cId="2283588886" sldId="283"/>
        </pc:sldMkLst>
        <pc:spChg chg="mod">
          <ac:chgData name="Martin Hassel" userId="f4dcd617-baea-4eb0-933f-c7eb5904d89b" providerId="ADAL" clId="{5C7E3228-BA81-4295-8607-622AA290775C}" dt="2024-09-13T13:16:43.687" v="872"/>
          <ac:spMkLst>
            <pc:docMk/>
            <pc:sldMk cId="2283588886" sldId="283"/>
            <ac:spMk id="2" creationId="{1E7AE58D-FAAA-C975-EB51-63CBF44D4C32}"/>
          </ac:spMkLst>
        </pc:spChg>
        <pc:spChg chg="mod">
          <ac:chgData name="Martin Hassel" userId="f4dcd617-baea-4eb0-933f-c7eb5904d89b" providerId="ADAL" clId="{5C7E3228-BA81-4295-8607-622AA290775C}" dt="2024-09-13T13:17:58.614" v="876" actId="179"/>
          <ac:spMkLst>
            <pc:docMk/>
            <pc:sldMk cId="2283588886" sldId="283"/>
            <ac:spMk id="3" creationId="{650030B5-50C1-0B6A-CACD-34E035DC50F7}"/>
          </ac:spMkLst>
        </pc:spChg>
        <pc:picChg chg="del mod ord modCrop">
          <ac:chgData name="Martin Hassel" userId="f4dcd617-baea-4eb0-933f-c7eb5904d89b" providerId="ADAL" clId="{5C7E3228-BA81-4295-8607-622AA290775C}" dt="2024-09-12T09:04:35.377" v="397" actId="478"/>
          <ac:picMkLst>
            <pc:docMk/>
            <pc:sldMk cId="2283588886" sldId="283"/>
            <ac:picMk id="4" creationId="{96BCE067-8BF3-69FF-8034-F620B3C4895D}"/>
          </ac:picMkLst>
        </pc:picChg>
      </pc:sldChg>
      <pc:sldChg chg="del">
        <pc:chgData name="Martin Hassel" userId="f4dcd617-baea-4eb0-933f-c7eb5904d89b" providerId="ADAL" clId="{5C7E3228-BA81-4295-8607-622AA290775C}" dt="2024-09-12T08:46:24.563" v="261" actId="47"/>
        <pc:sldMkLst>
          <pc:docMk/>
          <pc:sldMk cId="2608146144" sldId="283"/>
        </pc:sldMkLst>
      </pc:sldChg>
      <pc:sldChg chg="addSp delSp modSp add del mod modShow chgLayout modNotesTx">
        <pc:chgData name="Martin Hassel" userId="f4dcd617-baea-4eb0-933f-c7eb5904d89b" providerId="ADAL" clId="{5C7E3228-BA81-4295-8607-622AA290775C}" dt="2024-09-16T08:31:06.988" v="1130" actId="729"/>
        <pc:sldMkLst>
          <pc:docMk/>
          <pc:sldMk cId="2811177536" sldId="284"/>
        </pc:sldMkLst>
        <pc:spChg chg="mod ord">
          <ac:chgData name="Martin Hassel" userId="f4dcd617-baea-4eb0-933f-c7eb5904d89b" providerId="ADAL" clId="{5C7E3228-BA81-4295-8607-622AA290775C}" dt="2024-09-13T13:27:33.640" v="973" actId="700"/>
          <ac:spMkLst>
            <pc:docMk/>
            <pc:sldMk cId="2811177536" sldId="284"/>
            <ac:spMk id="2" creationId="{1E7AE58D-FAAA-C975-EB51-63CBF44D4C32}"/>
          </ac:spMkLst>
        </pc:spChg>
        <pc:spChg chg="mod ord">
          <ac:chgData name="Martin Hassel" userId="f4dcd617-baea-4eb0-933f-c7eb5904d89b" providerId="ADAL" clId="{5C7E3228-BA81-4295-8607-622AA290775C}" dt="2024-09-13T13:27:33.640" v="973" actId="700"/>
          <ac:spMkLst>
            <pc:docMk/>
            <pc:sldMk cId="2811177536" sldId="284"/>
            <ac:spMk id="3" creationId="{650030B5-50C1-0B6A-CACD-34E035DC50F7}"/>
          </ac:spMkLst>
        </pc:spChg>
        <pc:spChg chg="add del mod">
          <ac:chgData name="Martin Hassel" userId="f4dcd617-baea-4eb0-933f-c7eb5904d89b" providerId="ADAL" clId="{5C7E3228-BA81-4295-8607-622AA290775C}" dt="2024-09-12T09:09:41.493" v="426" actId="478"/>
          <ac:spMkLst>
            <pc:docMk/>
            <pc:sldMk cId="2811177536" sldId="284"/>
            <ac:spMk id="5" creationId="{0DC1BC54-0299-D144-D0FB-7F5A65EFCF26}"/>
          </ac:spMkLst>
        </pc:spChg>
        <pc:picChg chg="del">
          <ac:chgData name="Martin Hassel" userId="f4dcd617-baea-4eb0-933f-c7eb5904d89b" providerId="ADAL" clId="{5C7E3228-BA81-4295-8607-622AA290775C}" dt="2024-09-12T09:04:33.637" v="396" actId="478"/>
          <ac:picMkLst>
            <pc:docMk/>
            <pc:sldMk cId="2811177536" sldId="284"/>
            <ac:picMk id="4" creationId="{96BCE067-8BF3-69FF-8034-F620B3C4895D}"/>
          </ac:picMkLst>
        </pc:picChg>
      </pc:sldChg>
      <pc:sldChg chg="delSp modSp add del mod modShow chgLayout modNotesTx">
        <pc:chgData name="Martin Hassel" userId="f4dcd617-baea-4eb0-933f-c7eb5904d89b" providerId="ADAL" clId="{5C7E3228-BA81-4295-8607-622AA290775C}" dt="2024-09-16T08:31:06.988" v="1130" actId="729"/>
        <pc:sldMkLst>
          <pc:docMk/>
          <pc:sldMk cId="2914038452" sldId="285"/>
        </pc:sldMkLst>
        <pc:spChg chg="mod ord">
          <ac:chgData name="Martin Hassel" userId="f4dcd617-baea-4eb0-933f-c7eb5904d89b" providerId="ADAL" clId="{5C7E3228-BA81-4295-8607-622AA290775C}" dt="2024-09-13T13:28:22.896" v="976" actId="255"/>
          <ac:spMkLst>
            <pc:docMk/>
            <pc:sldMk cId="2914038452" sldId="285"/>
            <ac:spMk id="2" creationId="{1E7AE58D-FAAA-C975-EB51-63CBF44D4C32}"/>
          </ac:spMkLst>
        </pc:spChg>
        <pc:spChg chg="mod ord">
          <ac:chgData name="Martin Hassel" userId="f4dcd617-baea-4eb0-933f-c7eb5904d89b" providerId="ADAL" clId="{5C7E3228-BA81-4295-8607-622AA290775C}" dt="2024-09-16T08:30:04.244" v="1124" actId="179"/>
          <ac:spMkLst>
            <pc:docMk/>
            <pc:sldMk cId="2914038452" sldId="285"/>
            <ac:spMk id="3" creationId="{650030B5-50C1-0B6A-CACD-34E035DC50F7}"/>
          </ac:spMkLst>
        </pc:spChg>
        <pc:picChg chg="del">
          <ac:chgData name="Martin Hassel" userId="f4dcd617-baea-4eb0-933f-c7eb5904d89b" providerId="ADAL" clId="{5C7E3228-BA81-4295-8607-622AA290775C}" dt="2024-09-12T09:04:31.939" v="395" actId="478"/>
          <ac:picMkLst>
            <pc:docMk/>
            <pc:sldMk cId="2914038452" sldId="285"/>
            <ac:picMk id="4" creationId="{96BCE067-8BF3-69FF-8034-F620B3C4895D}"/>
          </ac:picMkLst>
        </pc:picChg>
      </pc:sldChg>
      <pc:sldChg chg="delSp modSp add del mod modShow chgLayout modNotesTx">
        <pc:chgData name="Martin Hassel" userId="f4dcd617-baea-4eb0-933f-c7eb5904d89b" providerId="ADAL" clId="{5C7E3228-BA81-4295-8607-622AA290775C}" dt="2024-09-16T08:31:06.988" v="1130" actId="729"/>
        <pc:sldMkLst>
          <pc:docMk/>
          <pc:sldMk cId="465178661" sldId="286"/>
        </pc:sldMkLst>
        <pc:spChg chg="mod ord">
          <ac:chgData name="Martin Hassel" userId="f4dcd617-baea-4eb0-933f-c7eb5904d89b" providerId="ADAL" clId="{5C7E3228-BA81-4295-8607-622AA290775C}" dt="2024-09-13T13:28:31.206" v="978" actId="242"/>
          <ac:spMkLst>
            <pc:docMk/>
            <pc:sldMk cId="465178661" sldId="286"/>
            <ac:spMk id="2" creationId="{1E7AE58D-FAAA-C975-EB51-63CBF44D4C32}"/>
          </ac:spMkLst>
        </pc:spChg>
        <pc:spChg chg="mod ord">
          <ac:chgData name="Martin Hassel" userId="f4dcd617-baea-4eb0-933f-c7eb5904d89b" providerId="ADAL" clId="{5C7E3228-BA81-4295-8607-622AA290775C}" dt="2024-09-16T08:30:12.423" v="1125" actId="179"/>
          <ac:spMkLst>
            <pc:docMk/>
            <pc:sldMk cId="465178661" sldId="286"/>
            <ac:spMk id="3" creationId="{650030B5-50C1-0B6A-CACD-34E035DC50F7}"/>
          </ac:spMkLst>
        </pc:spChg>
        <pc:picChg chg="del">
          <ac:chgData name="Martin Hassel" userId="f4dcd617-baea-4eb0-933f-c7eb5904d89b" providerId="ADAL" clId="{5C7E3228-BA81-4295-8607-622AA290775C}" dt="2024-09-12T09:04:27.181" v="392" actId="478"/>
          <ac:picMkLst>
            <pc:docMk/>
            <pc:sldMk cId="465178661" sldId="286"/>
            <ac:picMk id="4" creationId="{96BCE067-8BF3-69FF-8034-F620B3C4895D}"/>
          </ac:picMkLst>
        </pc:picChg>
      </pc:sldChg>
      <pc:sldChg chg="delSp modSp add del mod modShow chgLayout modNotesTx">
        <pc:chgData name="Martin Hassel" userId="f4dcd617-baea-4eb0-933f-c7eb5904d89b" providerId="ADAL" clId="{5C7E3228-BA81-4295-8607-622AA290775C}" dt="2024-09-16T08:31:06.988" v="1130" actId="729"/>
        <pc:sldMkLst>
          <pc:docMk/>
          <pc:sldMk cId="101707809" sldId="287"/>
        </pc:sldMkLst>
        <pc:spChg chg="mod ord">
          <ac:chgData name="Martin Hassel" userId="f4dcd617-baea-4eb0-933f-c7eb5904d89b" providerId="ADAL" clId="{5C7E3228-BA81-4295-8607-622AA290775C}" dt="2024-09-13T13:28:42.112" v="980" actId="403"/>
          <ac:spMkLst>
            <pc:docMk/>
            <pc:sldMk cId="101707809" sldId="287"/>
            <ac:spMk id="2" creationId="{1E7AE58D-FAAA-C975-EB51-63CBF44D4C32}"/>
          </ac:spMkLst>
        </pc:spChg>
        <pc:spChg chg="mod ord">
          <ac:chgData name="Martin Hassel" userId="f4dcd617-baea-4eb0-933f-c7eb5904d89b" providerId="ADAL" clId="{5C7E3228-BA81-4295-8607-622AA290775C}" dt="2024-09-16T08:30:20.510" v="1127" actId="179"/>
          <ac:spMkLst>
            <pc:docMk/>
            <pc:sldMk cId="101707809" sldId="287"/>
            <ac:spMk id="3" creationId="{650030B5-50C1-0B6A-CACD-34E035DC50F7}"/>
          </ac:spMkLst>
        </pc:spChg>
        <pc:picChg chg="del">
          <ac:chgData name="Martin Hassel" userId="f4dcd617-baea-4eb0-933f-c7eb5904d89b" providerId="ADAL" clId="{5C7E3228-BA81-4295-8607-622AA290775C}" dt="2024-09-12T09:04:25.302" v="391" actId="478"/>
          <ac:picMkLst>
            <pc:docMk/>
            <pc:sldMk cId="101707809" sldId="287"/>
            <ac:picMk id="4" creationId="{96BCE067-8BF3-69FF-8034-F620B3C4895D}"/>
          </ac:picMkLst>
        </pc:picChg>
      </pc:sldChg>
      <pc:sldChg chg="addSp delSp modSp add mod chgLayout">
        <pc:chgData name="Martin Hassel" userId="f4dcd617-baea-4eb0-933f-c7eb5904d89b" providerId="ADAL" clId="{5C7E3228-BA81-4295-8607-622AA290775C}" dt="2024-09-16T08:32:45.014" v="1132"/>
        <pc:sldMkLst>
          <pc:docMk/>
          <pc:sldMk cId="326137191" sldId="288"/>
        </pc:sldMkLst>
        <pc:spChg chg="mod ord">
          <ac:chgData name="Martin Hassel" userId="f4dcd617-baea-4eb0-933f-c7eb5904d89b" providerId="ADAL" clId="{5C7E3228-BA81-4295-8607-622AA290775C}" dt="2024-09-13T13:28:48.296" v="982" actId="403"/>
          <ac:spMkLst>
            <pc:docMk/>
            <pc:sldMk cId="326137191" sldId="288"/>
            <ac:spMk id="2" creationId="{1E7AE58D-FAAA-C975-EB51-63CBF44D4C32}"/>
          </ac:spMkLst>
        </pc:spChg>
        <pc:spChg chg="mod ord">
          <ac:chgData name="Martin Hassel" userId="f4dcd617-baea-4eb0-933f-c7eb5904d89b" providerId="ADAL" clId="{5C7E3228-BA81-4295-8607-622AA290775C}" dt="2024-09-16T08:30:27.811" v="1129" actId="179"/>
          <ac:spMkLst>
            <pc:docMk/>
            <pc:sldMk cId="326137191" sldId="288"/>
            <ac:spMk id="3" creationId="{650030B5-50C1-0B6A-CACD-34E035DC50F7}"/>
          </ac:spMkLst>
        </pc:spChg>
        <pc:picChg chg="add mod">
          <ac:chgData name="Martin Hassel" userId="f4dcd617-baea-4eb0-933f-c7eb5904d89b" providerId="ADAL" clId="{5C7E3228-BA81-4295-8607-622AA290775C}" dt="2024-09-16T08:32:45.014" v="1132"/>
          <ac:picMkLst>
            <pc:docMk/>
            <pc:sldMk cId="326137191" sldId="288"/>
            <ac:picMk id="4" creationId="{8E245A1F-7B91-6550-C403-25D8E75FD845}"/>
          </ac:picMkLst>
        </pc:picChg>
        <pc:picChg chg="del">
          <ac:chgData name="Martin Hassel" userId="f4dcd617-baea-4eb0-933f-c7eb5904d89b" providerId="ADAL" clId="{5C7E3228-BA81-4295-8607-622AA290775C}" dt="2024-09-12T09:05:48.438" v="402" actId="478"/>
          <ac:picMkLst>
            <pc:docMk/>
            <pc:sldMk cId="326137191" sldId="288"/>
            <ac:picMk id="4" creationId="{96BCE067-8BF3-69FF-8034-F620B3C4895D}"/>
          </ac:picMkLst>
        </pc:picChg>
      </pc:sldChg>
      <pc:sldChg chg="addSp delSp modSp mod modShow modNotesTx">
        <pc:chgData name="Martin Hassel" userId="f4dcd617-baea-4eb0-933f-c7eb5904d89b" providerId="ADAL" clId="{5C7E3228-BA81-4295-8607-622AA290775C}" dt="2024-09-16T09:29:37.237" v="1779" actId="1038"/>
        <pc:sldMkLst>
          <pc:docMk/>
          <pc:sldMk cId="4046924386" sldId="290"/>
        </pc:sldMkLst>
        <pc:spChg chg="mod">
          <ac:chgData name="Martin Hassel" userId="f4dcd617-baea-4eb0-933f-c7eb5904d89b" providerId="ADAL" clId="{5C7E3228-BA81-4295-8607-622AA290775C}" dt="2024-09-16T09:20:02.158" v="1677" actId="20577"/>
          <ac:spMkLst>
            <pc:docMk/>
            <pc:sldMk cId="4046924386" sldId="290"/>
            <ac:spMk id="2" creationId="{9B83B757-E8B8-1ACE-82B7-737C73F22E8E}"/>
          </ac:spMkLst>
        </pc:spChg>
        <pc:spChg chg="del">
          <ac:chgData name="Martin Hassel" userId="f4dcd617-baea-4eb0-933f-c7eb5904d89b" providerId="ADAL" clId="{5C7E3228-BA81-4295-8607-622AA290775C}" dt="2024-09-13T07:14:18.531" v="603" actId="478"/>
          <ac:spMkLst>
            <pc:docMk/>
            <pc:sldMk cId="4046924386" sldId="290"/>
            <ac:spMk id="4" creationId="{C76B19D1-5ED2-4EEC-9B3C-CF4766A7C52C}"/>
          </ac:spMkLst>
        </pc:spChg>
        <pc:spChg chg="mod">
          <ac:chgData name="Martin Hassel" userId="f4dcd617-baea-4eb0-933f-c7eb5904d89b" providerId="ADAL" clId="{5C7E3228-BA81-4295-8607-622AA290775C}" dt="2024-09-16T09:21:02.388" v="1679" actId="20577"/>
          <ac:spMkLst>
            <pc:docMk/>
            <pc:sldMk cId="4046924386" sldId="290"/>
            <ac:spMk id="5" creationId="{0559A199-C90E-FC8B-EF92-8433F207E7CC}"/>
          </ac:spMkLst>
        </pc:spChg>
        <pc:spChg chg="del">
          <ac:chgData name="Martin Hassel" userId="f4dcd617-baea-4eb0-933f-c7eb5904d89b" providerId="ADAL" clId="{5C7E3228-BA81-4295-8607-622AA290775C}" dt="2024-09-13T07:14:20.489" v="604" actId="478"/>
          <ac:spMkLst>
            <pc:docMk/>
            <pc:sldMk cId="4046924386" sldId="290"/>
            <ac:spMk id="6" creationId="{330637DA-7BEA-8F37-1397-CC5191B8F5F0}"/>
          </ac:spMkLst>
        </pc:spChg>
        <pc:spChg chg="add del mod">
          <ac:chgData name="Martin Hassel" userId="f4dcd617-baea-4eb0-933f-c7eb5904d89b" providerId="ADAL" clId="{5C7E3228-BA81-4295-8607-622AA290775C}" dt="2024-09-16T09:22:02.642" v="1685" actId="478"/>
          <ac:spMkLst>
            <pc:docMk/>
            <pc:sldMk cId="4046924386" sldId="290"/>
            <ac:spMk id="6" creationId="{9E3AEDF2-0C16-71B8-7D99-56A09001129D}"/>
          </ac:spMkLst>
        </pc:spChg>
        <pc:spChg chg="add mod">
          <ac:chgData name="Martin Hassel" userId="f4dcd617-baea-4eb0-933f-c7eb5904d89b" providerId="ADAL" clId="{5C7E3228-BA81-4295-8607-622AA290775C}" dt="2024-09-16T09:29:24.130" v="1778" actId="207"/>
          <ac:spMkLst>
            <pc:docMk/>
            <pc:sldMk cId="4046924386" sldId="290"/>
            <ac:spMk id="9" creationId="{F0190D85-55AC-D862-F7F4-CA6256EE80AF}"/>
          </ac:spMkLst>
        </pc:spChg>
        <pc:picChg chg="del mod">
          <ac:chgData name="Martin Hassel" userId="f4dcd617-baea-4eb0-933f-c7eb5904d89b" providerId="ADAL" clId="{5C7E3228-BA81-4295-8607-622AA290775C}" dt="2024-09-16T09:22:01.192" v="1684" actId="478"/>
          <ac:picMkLst>
            <pc:docMk/>
            <pc:sldMk cId="4046924386" sldId="290"/>
            <ac:picMk id="3" creationId="{B665E139-8058-1C41-5A9F-D729C5BC983A}"/>
          </ac:picMkLst>
        </pc:picChg>
        <pc:picChg chg="add mod ord">
          <ac:chgData name="Martin Hassel" userId="f4dcd617-baea-4eb0-933f-c7eb5904d89b" providerId="ADAL" clId="{5C7E3228-BA81-4295-8607-622AA290775C}" dt="2024-09-16T09:29:37.237" v="1779" actId="1038"/>
          <ac:picMkLst>
            <pc:docMk/>
            <pc:sldMk cId="4046924386" sldId="290"/>
            <ac:picMk id="8" creationId="{EABE221E-8F02-E712-17E4-080A0F06CC81}"/>
          </ac:picMkLst>
        </pc:picChg>
      </pc:sldChg>
      <pc:sldChg chg="addSp delSp modSp mod modShow">
        <pc:chgData name="Martin Hassel" userId="f4dcd617-baea-4eb0-933f-c7eb5904d89b" providerId="ADAL" clId="{5C7E3228-BA81-4295-8607-622AA290775C}" dt="2024-09-16T09:16:17.680" v="1563" actId="729"/>
        <pc:sldMkLst>
          <pc:docMk/>
          <pc:sldMk cId="1333281522" sldId="291"/>
        </pc:sldMkLst>
        <pc:spChg chg="mod">
          <ac:chgData name="Martin Hassel" userId="f4dcd617-baea-4eb0-933f-c7eb5904d89b" providerId="ADAL" clId="{5C7E3228-BA81-4295-8607-622AA290775C}" dt="2024-09-13T13:29:38.318" v="989" actId="403"/>
          <ac:spMkLst>
            <pc:docMk/>
            <pc:sldMk cId="1333281522" sldId="291"/>
            <ac:spMk id="2" creationId="{9B83B757-E8B8-1ACE-82B7-737C73F22E8E}"/>
          </ac:spMkLst>
        </pc:spChg>
        <pc:spChg chg="del">
          <ac:chgData name="Martin Hassel" userId="f4dcd617-baea-4eb0-933f-c7eb5904d89b" providerId="ADAL" clId="{5C7E3228-BA81-4295-8607-622AA290775C}" dt="2024-09-13T07:14:34.007" v="605" actId="478"/>
          <ac:spMkLst>
            <pc:docMk/>
            <pc:sldMk cId="1333281522" sldId="291"/>
            <ac:spMk id="4" creationId="{C76B19D1-5ED2-4EEC-9B3C-CF4766A7C52C}"/>
          </ac:spMkLst>
        </pc:spChg>
        <pc:spChg chg="mod">
          <ac:chgData name="Martin Hassel" userId="f4dcd617-baea-4eb0-933f-c7eb5904d89b" providerId="ADAL" clId="{5C7E3228-BA81-4295-8607-622AA290775C}" dt="2024-09-13T13:33:16.086" v="1082" actId="6549"/>
          <ac:spMkLst>
            <pc:docMk/>
            <pc:sldMk cId="1333281522" sldId="291"/>
            <ac:spMk id="5" creationId="{0559A199-C90E-FC8B-EF92-8433F207E7CC}"/>
          </ac:spMkLst>
        </pc:spChg>
        <pc:spChg chg="del">
          <ac:chgData name="Martin Hassel" userId="f4dcd617-baea-4eb0-933f-c7eb5904d89b" providerId="ADAL" clId="{5C7E3228-BA81-4295-8607-622AA290775C}" dt="2024-09-13T07:14:35.825" v="606" actId="478"/>
          <ac:spMkLst>
            <pc:docMk/>
            <pc:sldMk cId="1333281522" sldId="291"/>
            <ac:spMk id="6" creationId="{330637DA-7BEA-8F37-1397-CC5191B8F5F0}"/>
          </ac:spMkLst>
        </pc:spChg>
        <pc:spChg chg="add del mod">
          <ac:chgData name="Martin Hassel" userId="f4dcd617-baea-4eb0-933f-c7eb5904d89b" providerId="ADAL" clId="{5C7E3228-BA81-4295-8607-622AA290775C}" dt="2024-09-13T13:34:54.218" v="1086" actId="478"/>
          <ac:spMkLst>
            <pc:docMk/>
            <pc:sldMk cId="1333281522" sldId="291"/>
            <ac:spMk id="9" creationId="{316448BF-C0D7-CD43-EE7B-D26B8A8F5AA2}"/>
          </ac:spMkLst>
        </pc:spChg>
        <pc:picChg chg="add mod modCrop">
          <ac:chgData name="Martin Hassel" userId="f4dcd617-baea-4eb0-933f-c7eb5904d89b" providerId="ADAL" clId="{5C7E3228-BA81-4295-8607-622AA290775C}" dt="2024-09-16T08:41:33.052" v="1151" actId="14100"/>
          <ac:picMkLst>
            <pc:docMk/>
            <pc:sldMk cId="1333281522" sldId="291"/>
            <ac:picMk id="3" creationId="{42ED8A8D-DEFF-F478-485F-32DE550DE2AD}"/>
          </ac:picMkLst>
        </pc:picChg>
        <pc:picChg chg="del mod">
          <ac:chgData name="Martin Hassel" userId="f4dcd617-baea-4eb0-933f-c7eb5904d89b" providerId="ADAL" clId="{5C7E3228-BA81-4295-8607-622AA290775C}" dt="2024-09-13T13:34:42.897" v="1083" actId="478"/>
          <ac:picMkLst>
            <pc:docMk/>
            <pc:sldMk cId="1333281522" sldId="291"/>
            <ac:picMk id="3" creationId="{7A37AD0C-15DF-4D6E-0CF1-23F4A3AA1191}"/>
          </ac:picMkLst>
        </pc:picChg>
        <pc:picChg chg="add del mod">
          <ac:chgData name="Martin Hassel" userId="f4dcd617-baea-4eb0-933f-c7eb5904d89b" providerId="ADAL" clId="{5C7E3228-BA81-4295-8607-622AA290775C}" dt="2024-09-16T08:41:30.198" v="1148" actId="478"/>
          <ac:picMkLst>
            <pc:docMk/>
            <pc:sldMk cId="1333281522" sldId="291"/>
            <ac:picMk id="4" creationId="{2D06DC8B-8040-722A-2A0D-EB1A393F4FCB}"/>
          </ac:picMkLst>
        </pc:picChg>
        <pc:picChg chg="add del mod">
          <ac:chgData name="Martin Hassel" userId="f4dcd617-baea-4eb0-933f-c7eb5904d89b" providerId="ADAL" clId="{5C7E3228-BA81-4295-8607-622AA290775C}" dt="2024-09-16T08:41:34.107" v="1152" actId="478"/>
          <ac:picMkLst>
            <pc:docMk/>
            <pc:sldMk cId="1333281522" sldId="291"/>
            <ac:picMk id="10" creationId="{4C3919DC-C427-2A6D-82B7-5F04EA62D641}"/>
          </ac:picMkLst>
        </pc:picChg>
      </pc:sldChg>
      <pc:sldChg chg="delSp modSp mod modShow">
        <pc:chgData name="Martin Hassel" userId="f4dcd617-baea-4eb0-933f-c7eb5904d89b" providerId="ADAL" clId="{5C7E3228-BA81-4295-8607-622AA290775C}" dt="2024-09-16T09:16:17.680" v="1563" actId="729"/>
        <pc:sldMkLst>
          <pc:docMk/>
          <pc:sldMk cId="2202787707" sldId="292"/>
        </pc:sldMkLst>
        <pc:spChg chg="mod">
          <ac:chgData name="Martin Hassel" userId="f4dcd617-baea-4eb0-933f-c7eb5904d89b" providerId="ADAL" clId="{5C7E3228-BA81-4295-8607-622AA290775C}" dt="2024-09-13T13:29:46.393" v="991" actId="255"/>
          <ac:spMkLst>
            <pc:docMk/>
            <pc:sldMk cId="2202787707" sldId="292"/>
            <ac:spMk id="2" creationId="{9B83B757-E8B8-1ACE-82B7-737C73F22E8E}"/>
          </ac:spMkLst>
        </pc:spChg>
        <pc:spChg chg="del">
          <ac:chgData name="Martin Hassel" userId="f4dcd617-baea-4eb0-933f-c7eb5904d89b" providerId="ADAL" clId="{5C7E3228-BA81-4295-8607-622AA290775C}" dt="2024-09-13T07:14:39.089" v="607" actId="478"/>
          <ac:spMkLst>
            <pc:docMk/>
            <pc:sldMk cId="2202787707" sldId="292"/>
            <ac:spMk id="4" creationId="{C76B19D1-5ED2-4EEC-9B3C-CF4766A7C52C}"/>
          </ac:spMkLst>
        </pc:spChg>
        <pc:spChg chg="del">
          <ac:chgData name="Martin Hassel" userId="f4dcd617-baea-4eb0-933f-c7eb5904d89b" providerId="ADAL" clId="{5C7E3228-BA81-4295-8607-622AA290775C}" dt="2024-09-13T07:14:40.263" v="608" actId="478"/>
          <ac:spMkLst>
            <pc:docMk/>
            <pc:sldMk cId="2202787707" sldId="292"/>
            <ac:spMk id="6" creationId="{330637DA-7BEA-8F37-1397-CC5191B8F5F0}"/>
          </ac:spMkLst>
        </pc:spChg>
        <pc:spChg chg="del">
          <ac:chgData name="Martin Hassel" userId="f4dcd617-baea-4eb0-933f-c7eb5904d89b" providerId="ADAL" clId="{5C7E3228-BA81-4295-8607-622AA290775C}" dt="2024-09-13T07:14:42.467" v="609" actId="478"/>
          <ac:spMkLst>
            <pc:docMk/>
            <pc:sldMk cId="2202787707" sldId="292"/>
            <ac:spMk id="7" creationId="{3B3E17AF-80B3-E113-A6E7-0D1F45918D8E}"/>
          </ac:spMkLst>
        </pc:spChg>
        <pc:picChg chg="mod">
          <ac:chgData name="Martin Hassel" userId="f4dcd617-baea-4eb0-933f-c7eb5904d89b" providerId="ADAL" clId="{5C7E3228-BA81-4295-8607-622AA290775C}" dt="2024-09-13T13:31:10.515" v="1017" actId="14100"/>
          <ac:picMkLst>
            <pc:docMk/>
            <pc:sldMk cId="2202787707" sldId="292"/>
            <ac:picMk id="3" creationId="{ECB42241-6B5D-18C1-A38A-DDFF29E69F6D}"/>
          </ac:picMkLst>
        </pc:picChg>
      </pc:sldChg>
      <pc:sldChg chg="delSp modSp mod modShow">
        <pc:chgData name="Martin Hassel" userId="f4dcd617-baea-4eb0-933f-c7eb5904d89b" providerId="ADAL" clId="{5C7E3228-BA81-4295-8607-622AA290775C}" dt="2024-09-16T09:16:17.680" v="1563" actId="729"/>
        <pc:sldMkLst>
          <pc:docMk/>
          <pc:sldMk cId="2981832386" sldId="293"/>
        </pc:sldMkLst>
        <pc:spChg chg="mod">
          <ac:chgData name="Martin Hassel" userId="f4dcd617-baea-4eb0-933f-c7eb5904d89b" providerId="ADAL" clId="{5C7E3228-BA81-4295-8607-622AA290775C}" dt="2024-09-13T13:29:51.238" v="992" actId="403"/>
          <ac:spMkLst>
            <pc:docMk/>
            <pc:sldMk cId="2981832386" sldId="293"/>
            <ac:spMk id="2" creationId="{9B83B757-E8B8-1ACE-82B7-737C73F22E8E}"/>
          </ac:spMkLst>
        </pc:spChg>
        <pc:spChg chg="del">
          <ac:chgData name="Martin Hassel" userId="f4dcd617-baea-4eb0-933f-c7eb5904d89b" providerId="ADAL" clId="{5C7E3228-BA81-4295-8607-622AA290775C}" dt="2024-09-13T07:14:47.243" v="610" actId="478"/>
          <ac:spMkLst>
            <pc:docMk/>
            <pc:sldMk cId="2981832386" sldId="293"/>
            <ac:spMk id="4" creationId="{C76B19D1-5ED2-4EEC-9B3C-CF4766A7C52C}"/>
          </ac:spMkLst>
        </pc:spChg>
        <pc:spChg chg="del">
          <ac:chgData name="Martin Hassel" userId="f4dcd617-baea-4eb0-933f-c7eb5904d89b" providerId="ADAL" clId="{5C7E3228-BA81-4295-8607-622AA290775C}" dt="2024-09-13T07:14:49.393" v="611" actId="478"/>
          <ac:spMkLst>
            <pc:docMk/>
            <pc:sldMk cId="2981832386" sldId="293"/>
            <ac:spMk id="6" creationId="{330637DA-7BEA-8F37-1397-CC5191B8F5F0}"/>
          </ac:spMkLst>
        </pc:spChg>
        <pc:picChg chg="mod">
          <ac:chgData name="Martin Hassel" userId="f4dcd617-baea-4eb0-933f-c7eb5904d89b" providerId="ADAL" clId="{5C7E3228-BA81-4295-8607-622AA290775C}" dt="2024-09-13T13:30:01.334" v="994" actId="1076"/>
          <ac:picMkLst>
            <pc:docMk/>
            <pc:sldMk cId="2981832386" sldId="293"/>
            <ac:picMk id="3" creationId="{9B2B61E6-0EEF-310B-A426-B3FD457209EB}"/>
          </ac:picMkLst>
        </pc:picChg>
      </pc:sldChg>
      <pc:sldChg chg="delSp modSp mod modShow">
        <pc:chgData name="Martin Hassel" userId="f4dcd617-baea-4eb0-933f-c7eb5904d89b" providerId="ADAL" clId="{5C7E3228-BA81-4295-8607-622AA290775C}" dt="2024-09-16T09:16:17.680" v="1563" actId="729"/>
        <pc:sldMkLst>
          <pc:docMk/>
          <pc:sldMk cId="2269832773" sldId="294"/>
        </pc:sldMkLst>
        <pc:spChg chg="mod">
          <ac:chgData name="Martin Hassel" userId="f4dcd617-baea-4eb0-933f-c7eb5904d89b" providerId="ADAL" clId="{5C7E3228-BA81-4295-8607-622AA290775C}" dt="2024-09-13T13:29:54.894" v="993" actId="403"/>
          <ac:spMkLst>
            <pc:docMk/>
            <pc:sldMk cId="2269832773" sldId="294"/>
            <ac:spMk id="2" creationId="{9B83B757-E8B8-1ACE-82B7-737C73F22E8E}"/>
          </ac:spMkLst>
        </pc:spChg>
        <pc:spChg chg="del">
          <ac:chgData name="Martin Hassel" userId="f4dcd617-baea-4eb0-933f-c7eb5904d89b" providerId="ADAL" clId="{5C7E3228-BA81-4295-8607-622AA290775C}" dt="2024-09-13T07:14:51.976" v="612" actId="478"/>
          <ac:spMkLst>
            <pc:docMk/>
            <pc:sldMk cId="2269832773" sldId="294"/>
            <ac:spMk id="4" creationId="{C76B19D1-5ED2-4EEC-9B3C-CF4766A7C52C}"/>
          </ac:spMkLst>
        </pc:spChg>
        <pc:spChg chg="mod">
          <ac:chgData name="Martin Hassel" userId="f4dcd617-baea-4eb0-933f-c7eb5904d89b" providerId="ADAL" clId="{5C7E3228-BA81-4295-8607-622AA290775C}" dt="2024-09-13T13:31:03.492" v="1016" actId="14100"/>
          <ac:spMkLst>
            <pc:docMk/>
            <pc:sldMk cId="2269832773" sldId="294"/>
            <ac:spMk id="5" creationId="{0559A199-C90E-FC8B-EF92-8433F207E7CC}"/>
          </ac:spMkLst>
        </pc:spChg>
        <pc:spChg chg="del">
          <ac:chgData name="Martin Hassel" userId="f4dcd617-baea-4eb0-933f-c7eb5904d89b" providerId="ADAL" clId="{5C7E3228-BA81-4295-8607-622AA290775C}" dt="2024-09-13T07:14:53.366" v="613" actId="478"/>
          <ac:spMkLst>
            <pc:docMk/>
            <pc:sldMk cId="2269832773" sldId="294"/>
            <ac:spMk id="6" creationId="{330637DA-7BEA-8F37-1397-CC5191B8F5F0}"/>
          </ac:spMkLst>
        </pc:spChg>
      </pc:sldChg>
      <pc:sldChg chg="addSp delSp modSp mod modClrScheme chgLayout">
        <pc:chgData name="Martin Hassel" userId="f4dcd617-baea-4eb0-933f-c7eb5904d89b" providerId="ADAL" clId="{5C7E3228-BA81-4295-8607-622AA290775C}" dt="2024-09-13T13:38:39.068" v="1111" actId="700"/>
        <pc:sldMkLst>
          <pc:docMk/>
          <pc:sldMk cId="2888182501" sldId="297"/>
        </pc:sldMkLst>
        <pc:spChg chg="add del">
          <ac:chgData name="Martin Hassel" userId="f4dcd617-baea-4eb0-933f-c7eb5904d89b" providerId="ADAL" clId="{5C7E3228-BA81-4295-8607-622AA290775C}" dt="2024-09-13T13:38:39.068" v="1111" actId="700"/>
          <ac:spMkLst>
            <pc:docMk/>
            <pc:sldMk cId="2888182501" sldId="297"/>
            <ac:spMk id="2" creationId="{698DF20C-0A4A-7232-8B77-899A53D99512}"/>
          </ac:spMkLst>
        </pc:spChg>
        <pc:spChg chg="del">
          <ac:chgData name="Martin Hassel" userId="f4dcd617-baea-4eb0-933f-c7eb5904d89b" providerId="ADAL" clId="{5C7E3228-BA81-4295-8607-622AA290775C}" dt="2024-09-13T13:37:58.551" v="1104" actId="478"/>
          <ac:spMkLst>
            <pc:docMk/>
            <pc:sldMk cId="2888182501" sldId="297"/>
            <ac:spMk id="3" creationId="{78C53495-C381-21D0-674F-E9CD23A51C21}"/>
          </ac:spMkLst>
        </pc:spChg>
        <pc:spChg chg="add del">
          <ac:chgData name="Martin Hassel" userId="f4dcd617-baea-4eb0-933f-c7eb5904d89b" providerId="ADAL" clId="{5C7E3228-BA81-4295-8607-622AA290775C}" dt="2024-09-13T13:37:02.706" v="1099" actId="478"/>
          <ac:spMkLst>
            <pc:docMk/>
            <pc:sldMk cId="2888182501" sldId="297"/>
            <ac:spMk id="4" creationId="{5A0DB94E-94C2-A616-EFB1-96C7E75CDFCF}"/>
          </ac:spMkLst>
        </pc:spChg>
        <pc:spChg chg="mod ord">
          <ac:chgData name="Martin Hassel" userId="f4dcd617-baea-4eb0-933f-c7eb5904d89b" providerId="ADAL" clId="{5C7E3228-BA81-4295-8607-622AA290775C}" dt="2024-09-13T13:38:39.068" v="1111" actId="700"/>
          <ac:spMkLst>
            <pc:docMk/>
            <pc:sldMk cId="2888182501" sldId="297"/>
            <ac:spMk id="6" creationId="{B858147A-F2FE-F278-CEF7-F31EB9335389}"/>
          </ac:spMkLst>
        </pc:spChg>
        <pc:spChg chg="add del mod">
          <ac:chgData name="Martin Hassel" userId="f4dcd617-baea-4eb0-933f-c7eb5904d89b" providerId="ADAL" clId="{5C7E3228-BA81-4295-8607-622AA290775C}" dt="2024-09-13T13:38:13.202" v="1107" actId="478"/>
          <ac:spMkLst>
            <pc:docMk/>
            <pc:sldMk cId="2888182501" sldId="297"/>
            <ac:spMk id="9" creationId="{061CEA7B-7DFC-0473-5020-811EF414AA1A}"/>
          </ac:spMkLst>
        </pc:spChg>
        <pc:picChg chg="mod">
          <ac:chgData name="Martin Hassel" userId="f4dcd617-baea-4eb0-933f-c7eb5904d89b" providerId="ADAL" clId="{5C7E3228-BA81-4295-8607-622AA290775C}" dt="2024-09-13T13:37:31.168" v="1101" actId="208"/>
          <ac:picMkLst>
            <pc:docMk/>
            <pc:sldMk cId="2888182501" sldId="297"/>
            <ac:picMk id="5" creationId="{147F864E-4A2E-E262-0129-490472748D6E}"/>
          </ac:picMkLst>
        </pc:picChg>
        <pc:picChg chg="mod ord">
          <ac:chgData name="Martin Hassel" userId="f4dcd617-baea-4eb0-933f-c7eb5904d89b" providerId="ADAL" clId="{5C7E3228-BA81-4295-8607-622AA290775C}" dt="2024-09-13T13:38:39.068" v="1111" actId="700"/>
          <ac:picMkLst>
            <pc:docMk/>
            <pc:sldMk cId="2888182501" sldId="297"/>
            <ac:picMk id="8" creationId="{60825AC2-0B42-9597-AF8B-7AD12E6D0F89}"/>
          </ac:picMkLst>
        </pc:picChg>
      </pc:sldChg>
      <pc:sldChg chg="addSp delSp mod">
        <pc:chgData name="Martin Hassel" userId="f4dcd617-baea-4eb0-933f-c7eb5904d89b" providerId="ADAL" clId="{5C7E3228-BA81-4295-8607-622AA290775C}" dt="2024-09-16T09:03:00.147" v="1307" actId="22"/>
        <pc:sldMkLst>
          <pc:docMk/>
          <pc:sldMk cId="2814094925" sldId="298"/>
        </pc:sldMkLst>
        <pc:spChg chg="add del">
          <ac:chgData name="Martin Hassel" userId="f4dcd617-baea-4eb0-933f-c7eb5904d89b" providerId="ADAL" clId="{5C7E3228-BA81-4295-8607-622AA290775C}" dt="2024-09-16T09:03:00.147" v="1307" actId="22"/>
          <ac:spMkLst>
            <pc:docMk/>
            <pc:sldMk cId="2814094925" sldId="298"/>
            <ac:spMk id="5" creationId="{88F0A158-D24A-1A40-2FBE-69ED05985837}"/>
          </ac:spMkLst>
        </pc:spChg>
      </pc:sldChg>
      <pc:sldChg chg="modSp mod">
        <pc:chgData name="Martin Hassel" userId="f4dcd617-baea-4eb0-933f-c7eb5904d89b" providerId="ADAL" clId="{5C7E3228-BA81-4295-8607-622AA290775C}" dt="2024-09-16T09:06:13.130" v="1329" actId="20577"/>
        <pc:sldMkLst>
          <pc:docMk/>
          <pc:sldMk cId="4017022012" sldId="299"/>
        </pc:sldMkLst>
        <pc:spChg chg="mod">
          <ac:chgData name="Martin Hassel" userId="f4dcd617-baea-4eb0-933f-c7eb5904d89b" providerId="ADAL" clId="{5C7E3228-BA81-4295-8607-622AA290775C}" dt="2024-09-16T09:06:13.130" v="1329" actId="20577"/>
          <ac:spMkLst>
            <pc:docMk/>
            <pc:sldMk cId="4017022012" sldId="299"/>
            <ac:spMk id="3" creationId="{678AA4F8-8B9E-7296-35AE-C47EBD7DEFA5}"/>
          </ac:spMkLst>
        </pc:spChg>
      </pc:sldChg>
      <pc:sldChg chg="modSp mod">
        <pc:chgData name="Martin Hassel" userId="f4dcd617-baea-4eb0-933f-c7eb5904d89b" providerId="ADAL" clId="{5C7E3228-BA81-4295-8607-622AA290775C}" dt="2024-09-16T09:06:53.631" v="1334" actId="20577"/>
        <pc:sldMkLst>
          <pc:docMk/>
          <pc:sldMk cId="2444823750" sldId="300"/>
        </pc:sldMkLst>
        <pc:spChg chg="mod">
          <ac:chgData name="Martin Hassel" userId="f4dcd617-baea-4eb0-933f-c7eb5904d89b" providerId="ADAL" clId="{5C7E3228-BA81-4295-8607-622AA290775C}" dt="2024-09-16T09:06:53.631" v="1334" actId="20577"/>
          <ac:spMkLst>
            <pc:docMk/>
            <pc:sldMk cId="2444823750" sldId="300"/>
            <ac:spMk id="3" creationId="{EBCBCBA3-5D87-A648-68A9-4C5170B19287}"/>
          </ac:spMkLst>
        </pc:spChg>
      </pc:sldChg>
      <pc:sldChg chg="modSp mod">
        <pc:chgData name="Martin Hassel" userId="f4dcd617-baea-4eb0-933f-c7eb5904d89b" providerId="ADAL" clId="{5C7E3228-BA81-4295-8607-622AA290775C}" dt="2024-09-16T09:08:30.254" v="1396" actId="20577"/>
        <pc:sldMkLst>
          <pc:docMk/>
          <pc:sldMk cId="3014697714" sldId="301"/>
        </pc:sldMkLst>
        <pc:spChg chg="mod">
          <ac:chgData name="Martin Hassel" userId="f4dcd617-baea-4eb0-933f-c7eb5904d89b" providerId="ADAL" clId="{5C7E3228-BA81-4295-8607-622AA290775C}" dt="2024-09-16T09:08:30.254" v="1396" actId="20577"/>
          <ac:spMkLst>
            <pc:docMk/>
            <pc:sldMk cId="3014697714" sldId="301"/>
            <ac:spMk id="3" creationId="{F72C6E51-5274-9AAD-22E4-9C1104DAB24D}"/>
          </ac:spMkLst>
        </pc:spChg>
      </pc:sldChg>
      <pc:sldChg chg="modSp mod">
        <pc:chgData name="Martin Hassel" userId="f4dcd617-baea-4eb0-933f-c7eb5904d89b" providerId="ADAL" clId="{5C7E3228-BA81-4295-8607-622AA290775C}" dt="2024-09-16T09:10:24.718" v="1434" actId="20577"/>
        <pc:sldMkLst>
          <pc:docMk/>
          <pc:sldMk cId="1336134907" sldId="302"/>
        </pc:sldMkLst>
        <pc:spChg chg="mod">
          <ac:chgData name="Martin Hassel" userId="f4dcd617-baea-4eb0-933f-c7eb5904d89b" providerId="ADAL" clId="{5C7E3228-BA81-4295-8607-622AA290775C}" dt="2024-09-16T09:10:24.718" v="1434" actId="20577"/>
          <ac:spMkLst>
            <pc:docMk/>
            <pc:sldMk cId="1336134907" sldId="302"/>
            <ac:spMk id="3" creationId="{0E81B25A-5E4A-6AB4-9B1D-70987AE62FB7}"/>
          </ac:spMkLst>
        </pc:spChg>
      </pc:sldChg>
      <pc:sldChg chg="modSp add mod ord">
        <pc:chgData name="Martin Hassel" userId="f4dcd617-baea-4eb0-933f-c7eb5904d89b" providerId="ADAL" clId="{5C7E3228-BA81-4295-8607-622AA290775C}" dt="2024-09-13T13:20:00.269" v="921" actId="20577"/>
        <pc:sldMkLst>
          <pc:docMk/>
          <pc:sldMk cId="853183168" sldId="303"/>
        </pc:sldMkLst>
        <pc:spChg chg="mod">
          <ac:chgData name="Martin Hassel" userId="f4dcd617-baea-4eb0-933f-c7eb5904d89b" providerId="ADAL" clId="{5C7E3228-BA81-4295-8607-622AA290775C}" dt="2024-09-13T13:20:00.269" v="921" actId="20577"/>
          <ac:spMkLst>
            <pc:docMk/>
            <pc:sldMk cId="853183168" sldId="303"/>
            <ac:spMk id="5" creationId="{CE802BB1-F9C9-58D4-DB58-C74050B34B94}"/>
          </ac:spMkLst>
        </pc:spChg>
      </pc:sldChg>
      <pc:sldChg chg="addSp delSp modSp new mod modClrScheme chgLayout">
        <pc:chgData name="Martin Hassel" userId="f4dcd617-baea-4eb0-933f-c7eb5904d89b" providerId="ADAL" clId="{5C7E3228-BA81-4295-8607-622AA290775C}" dt="2024-09-16T09:02:46.414" v="1305" actId="20577"/>
        <pc:sldMkLst>
          <pc:docMk/>
          <pc:sldMk cId="1972427541" sldId="304"/>
        </pc:sldMkLst>
        <pc:spChg chg="del mod ord">
          <ac:chgData name="Martin Hassel" userId="f4dcd617-baea-4eb0-933f-c7eb5904d89b" providerId="ADAL" clId="{5C7E3228-BA81-4295-8607-622AA290775C}" dt="2024-09-16T09:02:01.539" v="1301" actId="700"/>
          <ac:spMkLst>
            <pc:docMk/>
            <pc:sldMk cId="1972427541" sldId="304"/>
            <ac:spMk id="2" creationId="{60224D56-7878-34A2-19B6-58A987B5AF9A}"/>
          </ac:spMkLst>
        </pc:spChg>
        <pc:spChg chg="del">
          <ac:chgData name="Martin Hassel" userId="f4dcd617-baea-4eb0-933f-c7eb5904d89b" providerId="ADAL" clId="{5C7E3228-BA81-4295-8607-622AA290775C}" dt="2024-09-16T09:02:01.539" v="1301" actId="700"/>
          <ac:spMkLst>
            <pc:docMk/>
            <pc:sldMk cId="1972427541" sldId="304"/>
            <ac:spMk id="3" creationId="{36DFF5D2-E424-0352-9B7C-689916C50043}"/>
          </ac:spMkLst>
        </pc:spChg>
        <pc:spChg chg="add del mod ord">
          <ac:chgData name="Martin Hassel" userId="f4dcd617-baea-4eb0-933f-c7eb5904d89b" providerId="ADAL" clId="{5C7E3228-BA81-4295-8607-622AA290775C}" dt="2024-09-16T09:02:11.359" v="1302" actId="700"/>
          <ac:spMkLst>
            <pc:docMk/>
            <pc:sldMk cId="1972427541" sldId="304"/>
            <ac:spMk id="4" creationId="{04971E58-44CF-89C7-54FD-E88F78560093}"/>
          </ac:spMkLst>
        </pc:spChg>
        <pc:spChg chg="add del mod ord">
          <ac:chgData name="Martin Hassel" userId="f4dcd617-baea-4eb0-933f-c7eb5904d89b" providerId="ADAL" clId="{5C7E3228-BA81-4295-8607-622AA290775C}" dt="2024-09-16T09:02:18.475" v="1303" actId="700"/>
          <ac:spMkLst>
            <pc:docMk/>
            <pc:sldMk cId="1972427541" sldId="304"/>
            <ac:spMk id="5" creationId="{FBB377B2-5C01-9B18-953C-F752D5620F61}"/>
          </ac:spMkLst>
        </pc:spChg>
        <pc:spChg chg="add mod ord">
          <ac:chgData name="Martin Hassel" userId="f4dcd617-baea-4eb0-933f-c7eb5904d89b" providerId="ADAL" clId="{5C7E3228-BA81-4295-8607-622AA290775C}" dt="2024-09-16T09:02:46.414" v="1305" actId="20577"/>
          <ac:spMkLst>
            <pc:docMk/>
            <pc:sldMk cId="1972427541" sldId="304"/>
            <ac:spMk id="6" creationId="{CB1D04B1-461C-1C45-309C-D5EF80C7F976}"/>
          </ac:spMkLst>
        </pc:spChg>
      </pc:sldChg>
      <pc:sldChg chg="modSp add mod ord">
        <pc:chgData name="Martin Hassel" userId="f4dcd617-baea-4eb0-933f-c7eb5904d89b" providerId="ADAL" clId="{5C7E3228-BA81-4295-8607-622AA290775C}" dt="2024-09-16T09:03:28.174" v="1313" actId="14100"/>
        <pc:sldMkLst>
          <pc:docMk/>
          <pc:sldMk cId="453935661" sldId="305"/>
        </pc:sldMkLst>
        <pc:spChg chg="mod">
          <ac:chgData name="Martin Hassel" userId="f4dcd617-baea-4eb0-933f-c7eb5904d89b" providerId="ADAL" clId="{5C7E3228-BA81-4295-8607-622AA290775C}" dt="2024-09-16T09:03:28.174" v="1313" actId="14100"/>
          <ac:spMkLst>
            <pc:docMk/>
            <pc:sldMk cId="453935661" sldId="305"/>
            <ac:spMk id="6" creationId="{CB1D04B1-461C-1C45-309C-D5EF80C7F976}"/>
          </ac:spMkLst>
        </pc:spChg>
      </pc:sldChg>
      <pc:sldChg chg="modSp add mod ord">
        <pc:chgData name="Martin Hassel" userId="f4dcd617-baea-4eb0-933f-c7eb5904d89b" providerId="ADAL" clId="{5C7E3228-BA81-4295-8607-622AA290775C}" dt="2024-09-16T09:06:32.727" v="1331"/>
        <pc:sldMkLst>
          <pc:docMk/>
          <pc:sldMk cId="2366434539" sldId="306"/>
        </pc:sldMkLst>
        <pc:spChg chg="mod">
          <ac:chgData name="Martin Hassel" userId="f4dcd617-baea-4eb0-933f-c7eb5904d89b" providerId="ADAL" clId="{5C7E3228-BA81-4295-8607-622AA290775C}" dt="2024-09-16T09:04:58.968" v="1320"/>
          <ac:spMkLst>
            <pc:docMk/>
            <pc:sldMk cId="2366434539" sldId="306"/>
            <ac:spMk id="6" creationId="{CB1D04B1-461C-1C45-309C-D5EF80C7F976}"/>
          </ac:spMkLst>
        </pc:spChg>
      </pc:sldChg>
      <pc:sldChg chg="modSp add mod ord">
        <pc:chgData name="Martin Hassel" userId="f4dcd617-baea-4eb0-933f-c7eb5904d89b" providerId="ADAL" clId="{5C7E3228-BA81-4295-8607-622AA290775C}" dt="2024-09-16T09:10:03.044" v="1431" actId="14100"/>
        <pc:sldMkLst>
          <pc:docMk/>
          <pc:sldMk cId="2161189541" sldId="307"/>
        </pc:sldMkLst>
        <pc:spChg chg="mod">
          <ac:chgData name="Martin Hassel" userId="f4dcd617-baea-4eb0-933f-c7eb5904d89b" providerId="ADAL" clId="{5C7E3228-BA81-4295-8607-622AA290775C}" dt="2024-09-16T09:10:03.044" v="1431" actId="14100"/>
          <ac:spMkLst>
            <pc:docMk/>
            <pc:sldMk cId="2161189541" sldId="307"/>
            <ac:spMk id="6" creationId="{CB1D04B1-461C-1C45-309C-D5EF80C7F976}"/>
          </ac:spMkLst>
        </pc:spChg>
      </pc:sldChg>
      <pc:sldChg chg="modSp add mod ord">
        <pc:chgData name="Martin Hassel" userId="f4dcd617-baea-4eb0-933f-c7eb5904d89b" providerId="ADAL" clId="{5C7E3228-BA81-4295-8607-622AA290775C}" dt="2024-09-16T09:05:35.871" v="1324"/>
        <pc:sldMkLst>
          <pc:docMk/>
          <pc:sldMk cId="454607004" sldId="308"/>
        </pc:sldMkLst>
        <pc:spChg chg="mod">
          <ac:chgData name="Martin Hassel" userId="f4dcd617-baea-4eb0-933f-c7eb5904d89b" providerId="ADAL" clId="{5C7E3228-BA81-4295-8607-622AA290775C}" dt="2024-09-16T09:05:27.393" v="1322"/>
          <ac:spMkLst>
            <pc:docMk/>
            <pc:sldMk cId="454607004" sldId="308"/>
            <ac:spMk id="6" creationId="{CB1D04B1-461C-1C45-309C-D5EF80C7F976}"/>
          </ac:spMkLst>
        </pc:spChg>
      </pc:sldChg>
      <pc:sldChg chg="modSp add mod ord">
        <pc:chgData name="Martin Hassel" userId="f4dcd617-baea-4eb0-933f-c7eb5904d89b" providerId="ADAL" clId="{5C7E3228-BA81-4295-8607-622AA290775C}" dt="2024-09-16T09:09:51.360" v="1429" actId="14100"/>
        <pc:sldMkLst>
          <pc:docMk/>
          <pc:sldMk cId="1585482752" sldId="309"/>
        </pc:sldMkLst>
        <pc:spChg chg="mod">
          <ac:chgData name="Martin Hassel" userId="f4dcd617-baea-4eb0-933f-c7eb5904d89b" providerId="ADAL" clId="{5C7E3228-BA81-4295-8607-622AA290775C}" dt="2024-09-16T09:09:51.360" v="1429" actId="14100"/>
          <ac:spMkLst>
            <pc:docMk/>
            <pc:sldMk cId="1585482752" sldId="309"/>
            <ac:spMk id="6" creationId="{CB1D04B1-461C-1C45-309C-D5EF80C7F976}"/>
          </ac:spMkLst>
        </pc:spChg>
      </pc:sldChg>
      <pc:sldChg chg="modSp add mod">
        <pc:chgData name="Martin Hassel" userId="f4dcd617-baea-4eb0-933f-c7eb5904d89b" providerId="ADAL" clId="{5C7E3228-BA81-4295-8607-622AA290775C}" dt="2024-09-16T09:21:09.215" v="1681" actId="20577"/>
        <pc:sldMkLst>
          <pc:docMk/>
          <pc:sldMk cId="1122024571" sldId="310"/>
        </pc:sldMkLst>
        <pc:spChg chg="mod">
          <ac:chgData name="Martin Hassel" userId="f4dcd617-baea-4eb0-933f-c7eb5904d89b" providerId="ADAL" clId="{5C7E3228-BA81-4295-8607-622AA290775C}" dt="2024-09-16T09:21:09.215" v="1681" actId="20577"/>
          <ac:spMkLst>
            <pc:docMk/>
            <pc:sldMk cId="1122024571" sldId="310"/>
            <ac:spMk id="5" creationId="{0559A199-C90E-FC8B-EF92-8433F207E7CC}"/>
          </ac:spMkLst>
        </pc:spChg>
      </pc:sldChg>
      <pc:sldChg chg="addSp delSp modSp add mod modNotesTx">
        <pc:chgData name="Martin Hassel" userId="f4dcd617-baea-4eb0-933f-c7eb5904d89b" providerId="ADAL" clId="{5C7E3228-BA81-4295-8607-622AA290775C}" dt="2024-09-16T09:27:39.595" v="1705" actId="2085"/>
        <pc:sldMkLst>
          <pc:docMk/>
          <pc:sldMk cId="837862478" sldId="311"/>
        </pc:sldMkLst>
        <pc:spChg chg="mod">
          <ac:chgData name="Martin Hassel" userId="f4dcd617-baea-4eb0-933f-c7eb5904d89b" providerId="ADAL" clId="{5C7E3228-BA81-4295-8607-622AA290775C}" dt="2024-09-16T09:17:51.922" v="1641" actId="20578"/>
          <ac:spMkLst>
            <pc:docMk/>
            <pc:sldMk cId="837862478" sldId="311"/>
            <ac:spMk id="2" creationId="{9B83B757-E8B8-1ACE-82B7-737C73F22E8E}"/>
          </ac:spMkLst>
        </pc:spChg>
        <pc:spChg chg="add del mod">
          <ac:chgData name="Martin Hassel" userId="f4dcd617-baea-4eb0-933f-c7eb5904d89b" providerId="ADAL" clId="{5C7E3228-BA81-4295-8607-622AA290775C}" dt="2024-09-16T09:21:59.353" v="1683" actId="478"/>
          <ac:spMkLst>
            <pc:docMk/>
            <pc:sldMk cId="837862478" sldId="311"/>
            <ac:spMk id="6" creationId="{0D306DAA-9C80-0BD0-11C4-71E276437C4F}"/>
          </ac:spMkLst>
        </pc:spChg>
        <pc:spChg chg="add mod">
          <ac:chgData name="Martin Hassel" userId="f4dcd617-baea-4eb0-933f-c7eb5904d89b" providerId="ADAL" clId="{5C7E3228-BA81-4295-8607-622AA290775C}" dt="2024-09-16T09:27:39.595" v="1705" actId="2085"/>
          <ac:spMkLst>
            <pc:docMk/>
            <pc:sldMk cId="837862478" sldId="311"/>
            <ac:spMk id="9" creationId="{A40BA908-70F5-77A9-08D7-B11A9258744E}"/>
          </ac:spMkLst>
        </pc:spChg>
        <pc:picChg chg="del">
          <ac:chgData name="Martin Hassel" userId="f4dcd617-baea-4eb0-933f-c7eb5904d89b" providerId="ADAL" clId="{5C7E3228-BA81-4295-8607-622AA290775C}" dt="2024-09-16T09:21:57.441" v="1682" actId="478"/>
          <ac:picMkLst>
            <pc:docMk/>
            <pc:sldMk cId="837862478" sldId="311"/>
            <ac:picMk id="3" creationId="{B665E139-8058-1C41-5A9F-D729C5BC983A}"/>
          </ac:picMkLst>
        </pc:picChg>
        <pc:picChg chg="add mod modCrop">
          <ac:chgData name="Martin Hassel" userId="f4dcd617-baea-4eb0-933f-c7eb5904d89b" providerId="ADAL" clId="{5C7E3228-BA81-4295-8607-622AA290775C}" dt="2024-09-16T09:27:18.020" v="1702"/>
          <ac:picMkLst>
            <pc:docMk/>
            <pc:sldMk cId="837862478" sldId="311"/>
            <ac:picMk id="8" creationId="{440350B2-2C21-3E5B-E248-8157F52A2484}"/>
          </ac:picMkLst>
        </pc:picChg>
      </pc:sldChg>
      <pc:sldChg chg="delSp modSp add mod">
        <pc:chgData name="Martin Hassel" userId="f4dcd617-baea-4eb0-933f-c7eb5904d89b" providerId="ADAL" clId="{5C7E3228-BA81-4295-8607-622AA290775C}" dt="2024-09-16T09:41:41.499" v="1884" actId="403"/>
        <pc:sldMkLst>
          <pc:docMk/>
          <pc:sldMk cId="3054299381" sldId="339"/>
        </pc:sldMkLst>
        <pc:spChg chg="del mod">
          <ac:chgData name="Martin Hassel" userId="f4dcd617-baea-4eb0-933f-c7eb5904d89b" providerId="ADAL" clId="{5C7E3228-BA81-4295-8607-622AA290775C}" dt="2024-09-16T09:34:50.238" v="1785" actId="478"/>
          <ac:spMkLst>
            <pc:docMk/>
            <pc:sldMk cId="3054299381" sldId="339"/>
            <ac:spMk id="5" creationId="{9BDE4BE4-F4B4-DE26-902C-439681727886}"/>
          </ac:spMkLst>
        </pc:spChg>
        <pc:graphicFrameChg chg="mod modGraphic">
          <ac:chgData name="Martin Hassel" userId="f4dcd617-baea-4eb0-933f-c7eb5904d89b" providerId="ADAL" clId="{5C7E3228-BA81-4295-8607-622AA290775C}" dt="2024-09-16T09:41:41.499" v="1884" actId="403"/>
          <ac:graphicFrameMkLst>
            <pc:docMk/>
            <pc:sldMk cId="3054299381" sldId="339"/>
            <ac:graphicFrameMk id="4" creationId="{918EEF13-1852-8A03-D1E9-4CB98BECE26A}"/>
          </ac:graphicFrameMkLst>
        </pc:graphicFrameChg>
      </pc:sldChg>
      <pc:sldChg chg="delSp modSp add mod">
        <pc:chgData name="Martin Hassel" userId="f4dcd617-baea-4eb0-933f-c7eb5904d89b" providerId="ADAL" clId="{5C7E3228-BA81-4295-8607-622AA290775C}" dt="2024-09-16T09:42:18.556" v="1887" actId="403"/>
        <pc:sldMkLst>
          <pc:docMk/>
          <pc:sldMk cId="2938487469" sldId="343"/>
        </pc:sldMkLst>
        <pc:spChg chg="del">
          <ac:chgData name="Martin Hassel" userId="f4dcd617-baea-4eb0-933f-c7eb5904d89b" providerId="ADAL" clId="{5C7E3228-BA81-4295-8607-622AA290775C}" dt="2024-09-16T09:35:13.465" v="1789" actId="478"/>
          <ac:spMkLst>
            <pc:docMk/>
            <pc:sldMk cId="2938487469" sldId="343"/>
            <ac:spMk id="6" creationId="{75D2AC8F-810F-485F-A972-FE7CC5F303AC}"/>
          </ac:spMkLst>
        </pc:spChg>
        <pc:graphicFrameChg chg="mod modGraphic">
          <ac:chgData name="Martin Hassel" userId="f4dcd617-baea-4eb0-933f-c7eb5904d89b" providerId="ADAL" clId="{5C7E3228-BA81-4295-8607-622AA290775C}" dt="2024-09-16T09:42:18.556" v="1887" actId="403"/>
          <ac:graphicFrameMkLst>
            <pc:docMk/>
            <pc:sldMk cId="2938487469" sldId="343"/>
            <ac:graphicFrameMk id="5" creationId="{94EA38ED-C44F-9C43-0733-ADCAD5821DE5}"/>
          </ac:graphicFrameMkLst>
        </pc:graphicFrameChg>
      </pc:sldChg>
      <pc:sldChg chg="delSp modSp add mod">
        <pc:chgData name="Martin Hassel" userId="f4dcd617-baea-4eb0-933f-c7eb5904d89b" providerId="ADAL" clId="{5C7E3228-BA81-4295-8607-622AA290775C}" dt="2024-09-16T09:41:59.819" v="1886" actId="14100"/>
        <pc:sldMkLst>
          <pc:docMk/>
          <pc:sldMk cId="1453392772" sldId="674"/>
        </pc:sldMkLst>
        <pc:spChg chg="del">
          <ac:chgData name="Martin Hassel" userId="f4dcd617-baea-4eb0-933f-c7eb5904d89b" providerId="ADAL" clId="{5C7E3228-BA81-4295-8607-622AA290775C}" dt="2024-09-16T09:35:57.740" v="1795" actId="478"/>
          <ac:spMkLst>
            <pc:docMk/>
            <pc:sldMk cId="1453392772" sldId="674"/>
            <ac:spMk id="5" creationId="{9BDE4BE4-F4B4-DE26-902C-439681727886}"/>
          </ac:spMkLst>
        </pc:spChg>
        <pc:graphicFrameChg chg="mod modGraphic">
          <ac:chgData name="Martin Hassel" userId="f4dcd617-baea-4eb0-933f-c7eb5904d89b" providerId="ADAL" clId="{5C7E3228-BA81-4295-8607-622AA290775C}" dt="2024-09-16T09:41:59.819" v="1886" actId="14100"/>
          <ac:graphicFrameMkLst>
            <pc:docMk/>
            <pc:sldMk cId="1453392772" sldId="674"/>
            <ac:graphicFrameMk id="6" creationId="{0F1E7A12-F0DB-5955-7674-ACD121DEE891}"/>
          </ac:graphicFrameMkLst>
        </pc:graphicFrameChg>
        <pc:picChg chg="del">
          <ac:chgData name="Martin Hassel" userId="f4dcd617-baea-4eb0-933f-c7eb5904d89b" providerId="ADAL" clId="{5C7E3228-BA81-4295-8607-622AA290775C}" dt="2024-09-16T09:35:58.782" v="1796" actId="478"/>
          <ac:picMkLst>
            <pc:docMk/>
            <pc:sldMk cId="1453392772" sldId="674"/>
            <ac:picMk id="3" creationId="{0CAE6C5E-189B-6E4C-5108-FC86B1EFE90F}"/>
          </ac:picMkLst>
        </pc:picChg>
      </pc:sldChg>
      <pc:sldChg chg="modSp add mod ord">
        <pc:chgData name="Martin Hassel" userId="f4dcd617-baea-4eb0-933f-c7eb5904d89b" providerId="ADAL" clId="{5C7E3228-BA81-4295-8607-622AA290775C}" dt="2024-09-16T09:38:33.129" v="1855" actId="403"/>
        <pc:sldMkLst>
          <pc:docMk/>
          <pc:sldMk cId="1362990666" sldId="675"/>
        </pc:sldMkLst>
        <pc:spChg chg="mod">
          <ac:chgData name="Martin Hassel" userId="f4dcd617-baea-4eb0-933f-c7eb5904d89b" providerId="ADAL" clId="{5C7E3228-BA81-4295-8607-622AA290775C}" dt="2024-09-16T09:38:33.129" v="1855" actId="403"/>
          <ac:spMkLst>
            <pc:docMk/>
            <pc:sldMk cId="1362990666" sldId="675"/>
            <ac:spMk id="2" creationId="{BFAE2B55-378B-C378-F6E0-1540B5A4E55A}"/>
          </ac:spMkLst>
        </pc:spChg>
      </pc:sldChg>
      <pc:sldMasterChg chg="modSp modSldLayout">
        <pc:chgData name="Martin Hassel" userId="f4dcd617-baea-4eb0-933f-c7eb5904d89b" providerId="ADAL" clId="{5C7E3228-BA81-4295-8607-622AA290775C}" dt="2024-09-13T13:27:05.657" v="972" actId="735"/>
        <pc:sldMasterMkLst>
          <pc:docMk/>
          <pc:sldMasterMk cId="3648724319" sldId="2147483648"/>
        </pc:sldMasterMkLst>
        <pc:sldLayoutChg chg="modSp mod">
          <pc:chgData name="Martin Hassel" userId="f4dcd617-baea-4eb0-933f-c7eb5904d89b" providerId="ADAL" clId="{5C7E3228-BA81-4295-8607-622AA290775C}" dt="2024-09-13T13:26:51.340" v="971" actId="404"/>
          <pc:sldLayoutMkLst>
            <pc:docMk/>
            <pc:sldMasterMk cId="3648724319" sldId="2147483648"/>
            <pc:sldLayoutMk cId="2122266343" sldId="2147483650"/>
          </pc:sldLayoutMkLst>
          <pc:spChg chg="mod">
            <ac:chgData name="Martin Hassel" userId="f4dcd617-baea-4eb0-933f-c7eb5904d89b" providerId="ADAL" clId="{5C7E3228-BA81-4295-8607-622AA290775C}" dt="2024-09-13T13:25:58.104" v="953" actId="403"/>
            <ac:spMkLst>
              <pc:docMk/>
              <pc:sldMasterMk cId="3648724319" sldId="2147483648"/>
              <pc:sldLayoutMk cId="2122266343" sldId="2147483650"/>
              <ac:spMk id="2" creationId="{3BB69EA4-EB27-1E68-0B84-5ED7BB85B171}"/>
            </ac:spMkLst>
          </pc:spChg>
          <pc:spChg chg="mod">
            <ac:chgData name="Martin Hassel" userId="f4dcd617-baea-4eb0-933f-c7eb5904d89b" providerId="ADAL" clId="{5C7E3228-BA81-4295-8607-622AA290775C}" dt="2024-09-13T13:26:51.340" v="971" actId="404"/>
            <ac:spMkLst>
              <pc:docMk/>
              <pc:sldMasterMk cId="3648724319" sldId="2147483648"/>
              <pc:sldLayoutMk cId="2122266343" sldId="2147483650"/>
              <ac:spMk id="3" creationId="{1BFBAC58-2270-DC52-2E0E-E37CED84DD75}"/>
            </ac:spMkLst>
          </pc:spChg>
        </pc:sldLayoutChg>
      </pc:sldMasterChg>
    </pc:docChg>
  </pc:docChgLst>
  <pc:docChgLst>
    <pc:chgData name="Håkon Olsen" userId="6e4ce54e-6e38-4de0-bee0-c2e491fcc438" providerId="ADAL" clId="{E9BD4BEE-08E3-4E21-AA2B-B273DC359F71}"/>
    <pc:docChg chg="undo custSel addSld delSld modSld">
      <pc:chgData name="Håkon Olsen" userId="6e4ce54e-6e38-4de0-bee0-c2e491fcc438" providerId="ADAL" clId="{E9BD4BEE-08E3-4E21-AA2B-B273DC359F71}" dt="2024-10-07T13:12:31.166" v="663" actId="2696"/>
      <pc:docMkLst>
        <pc:docMk/>
      </pc:docMkLst>
      <pc:sldChg chg="modSp mod">
        <pc:chgData name="Håkon Olsen" userId="6e4ce54e-6e38-4de0-bee0-c2e491fcc438" providerId="ADAL" clId="{E9BD4BEE-08E3-4E21-AA2B-B273DC359F71}" dt="2024-10-07T12:59:43.159" v="35" actId="20577"/>
        <pc:sldMkLst>
          <pc:docMk/>
          <pc:sldMk cId="1619754914" sldId="257"/>
        </pc:sldMkLst>
        <pc:spChg chg="mod">
          <ac:chgData name="Håkon Olsen" userId="6e4ce54e-6e38-4de0-bee0-c2e491fcc438" providerId="ADAL" clId="{E9BD4BEE-08E3-4E21-AA2B-B273DC359F71}" dt="2024-10-07T12:59:33.063" v="3" actId="20577"/>
          <ac:spMkLst>
            <pc:docMk/>
            <pc:sldMk cId="1619754914" sldId="257"/>
            <ac:spMk id="5" creationId="{09E3482F-E49E-D319-F65F-0592336AE044}"/>
          </ac:spMkLst>
        </pc:spChg>
        <pc:spChg chg="mod">
          <ac:chgData name="Håkon Olsen" userId="6e4ce54e-6e38-4de0-bee0-c2e491fcc438" providerId="ADAL" clId="{E9BD4BEE-08E3-4E21-AA2B-B273DC359F71}" dt="2024-10-07T12:59:43.159" v="35" actId="20577"/>
          <ac:spMkLst>
            <pc:docMk/>
            <pc:sldMk cId="1619754914" sldId="257"/>
            <ac:spMk id="6" creationId="{6C1BF536-6851-0691-DB53-D9098910871A}"/>
          </ac:spMkLst>
        </pc:spChg>
      </pc:sldChg>
      <pc:sldChg chg="modSp mod">
        <pc:chgData name="Håkon Olsen" userId="6e4ce54e-6e38-4de0-bee0-c2e491fcc438" providerId="ADAL" clId="{E9BD4BEE-08E3-4E21-AA2B-B273DC359F71}" dt="2024-10-07T13:00:12.424" v="121" actId="20577"/>
        <pc:sldMkLst>
          <pc:docMk/>
          <pc:sldMk cId="817747543" sldId="259"/>
        </pc:sldMkLst>
        <pc:spChg chg="mod">
          <ac:chgData name="Håkon Olsen" userId="6e4ce54e-6e38-4de0-bee0-c2e491fcc438" providerId="ADAL" clId="{E9BD4BEE-08E3-4E21-AA2B-B273DC359F71}" dt="2024-10-07T13:00:12.424" v="121" actId="20577"/>
          <ac:spMkLst>
            <pc:docMk/>
            <pc:sldMk cId="817747543" sldId="259"/>
            <ac:spMk id="6" creationId="{82E0626C-B18D-3DB3-67BD-842B300A6AC3}"/>
          </ac:spMkLst>
        </pc:spChg>
      </pc:sldChg>
      <pc:sldChg chg="modSp mod">
        <pc:chgData name="Håkon Olsen" userId="6e4ce54e-6e38-4de0-bee0-c2e491fcc438" providerId="ADAL" clId="{E9BD4BEE-08E3-4E21-AA2B-B273DC359F71}" dt="2024-10-07T13:00:52.079" v="158" actId="20577"/>
        <pc:sldMkLst>
          <pc:docMk/>
          <pc:sldMk cId="582151505" sldId="269"/>
        </pc:sldMkLst>
        <pc:spChg chg="mod">
          <ac:chgData name="Håkon Olsen" userId="6e4ce54e-6e38-4de0-bee0-c2e491fcc438" providerId="ADAL" clId="{E9BD4BEE-08E3-4E21-AA2B-B273DC359F71}" dt="2024-10-07T13:00:52.079" v="158" actId="20577"/>
          <ac:spMkLst>
            <pc:docMk/>
            <pc:sldMk cId="582151505" sldId="269"/>
            <ac:spMk id="2" creationId="{07C4C79F-8EF0-FA2D-7027-E46876B34339}"/>
          </ac:spMkLst>
        </pc:spChg>
      </pc:sldChg>
      <pc:sldChg chg="modSp mod">
        <pc:chgData name="Håkon Olsen" userId="6e4ce54e-6e38-4de0-bee0-c2e491fcc438" providerId="ADAL" clId="{E9BD4BEE-08E3-4E21-AA2B-B273DC359F71}" dt="2024-10-07T13:12:18.601" v="662" actId="20577"/>
        <pc:sldMkLst>
          <pc:docMk/>
          <pc:sldMk cId="149010025" sldId="272"/>
        </pc:sldMkLst>
        <pc:spChg chg="mod">
          <ac:chgData name="Håkon Olsen" userId="6e4ce54e-6e38-4de0-bee0-c2e491fcc438" providerId="ADAL" clId="{E9BD4BEE-08E3-4E21-AA2B-B273DC359F71}" dt="2024-10-07T13:12:18.601" v="662" actId="20577"/>
          <ac:spMkLst>
            <pc:docMk/>
            <pc:sldMk cId="149010025" sldId="272"/>
            <ac:spMk id="5" creationId="{FDFA4D25-254D-0FE7-CC09-5A8A6896F351}"/>
          </ac:spMkLst>
        </pc:spChg>
      </pc:sldChg>
      <pc:sldChg chg="del">
        <pc:chgData name="Håkon Olsen" userId="6e4ce54e-6e38-4de0-bee0-c2e491fcc438" providerId="ADAL" clId="{E9BD4BEE-08E3-4E21-AA2B-B273DC359F71}" dt="2024-10-07T13:00:34.686" v="123" actId="47"/>
        <pc:sldMkLst>
          <pc:docMk/>
          <pc:sldMk cId="326137191" sldId="288"/>
        </pc:sldMkLst>
      </pc:sldChg>
      <pc:sldChg chg="addSp delSp modSp mod">
        <pc:chgData name="Håkon Olsen" userId="6e4ce54e-6e38-4de0-bee0-c2e491fcc438" providerId="ADAL" clId="{E9BD4BEE-08E3-4E21-AA2B-B273DC359F71}" dt="2024-10-07T13:06:38.712" v="176" actId="1076"/>
        <pc:sldMkLst>
          <pc:docMk/>
          <pc:sldMk cId="2888182501" sldId="297"/>
        </pc:sldMkLst>
        <pc:picChg chg="add mod">
          <ac:chgData name="Håkon Olsen" userId="6e4ce54e-6e38-4de0-bee0-c2e491fcc438" providerId="ADAL" clId="{E9BD4BEE-08E3-4E21-AA2B-B273DC359F71}" dt="2024-10-07T13:06:38.712" v="176" actId="1076"/>
          <ac:picMkLst>
            <pc:docMk/>
            <pc:sldMk cId="2888182501" sldId="297"/>
            <ac:picMk id="3" creationId="{61E2339B-F7C2-E1B6-EC27-AE2297F3231A}"/>
          </ac:picMkLst>
        </pc:picChg>
        <pc:picChg chg="add del mod">
          <ac:chgData name="Håkon Olsen" userId="6e4ce54e-6e38-4de0-bee0-c2e491fcc438" providerId="ADAL" clId="{E9BD4BEE-08E3-4E21-AA2B-B273DC359F71}" dt="2024-10-07T13:06:36.948" v="175" actId="21"/>
          <ac:picMkLst>
            <pc:docMk/>
            <pc:sldMk cId="2888182501" sldId="297"/>
            <ac:picMk id="5" creationId="{2301BA71-7658-709E-B4A8-3E7D6063715C}"/>
          </ac:picMkLst>
        </pc:picChg>
        <pc:picChg chg="del">
          <ac:chgData name="Håkon Olsen" userId="6e4ce54e-6e38-4de0-bee0-c2e491fcc438" providerId="ADAL" clId="{E9BD4BEE-08E3-4E21-AA2B-B273DC359F71}" dt="2024-10-07T13:04:00.002" v="159" actId="478"/>
          <ac:picMkLst>
            <pc:docMk/>
            <pc:sldMk cId="2888182501" sldId="297"/>
            <ac:picMk id="9" creationId="{9D62E650-69E3-15EF-B000-455F332FCBF4}"/>
          </ac:picMkLst>
        </pc:picChg>
        <pc:picChg chg="add del mod">
          <ac:chgData name="Håkon Olsen" userId="6e4ce54e-6e38-4de0-bee0-c2e491fcc438" providerId="ADAL" clId="{E9BD4BEE-08E3-4E21-AA2B-B273DC359F71}" dt="2024-10-07T13:06:36.948" v="175" actId="21"/>
          <ac:picMkLst>
            <pc:docMk/>
            <pc:sldMk cId="2888182501" sldId="297"/>
            <ac:picMk id="1026" creationId="{5DACABA8-CE4D-745D-554F-77D8F1A4A661}"/>
          </ac:picMkLst>
        </pc:picChg>
      </pc:sldChg>
      <pc:sldChg chg="del">
        <pc:chgData name="Håkon Olsen" userId="6e4ce54e-6e38-4de0-bee0-c2e491fcc438" providerId="ADAL" clId="{E9BD4BEE-08E3-4E21-AA2B-B273DC359F71}" dt="2024-10-07T13:00:42.788" v="124" actId="47"/>
        <pc:sldMkLst>
          <pc:docMk/>
          <pc:sldMk cId="2866585428" sldId="676"/>
        </pc:sldMkLst>
      </pc:sldChg>
      <pc:sldChg chg="del">
        <pc:chgData name="Håkon Olsen" userId="6e4ce54e-6e38-4de0-bee0-c2e491fcc438" providerId="ADAL" clId="{E9BD4BEE-08E3-4E21-AA2B-B273DC359F71}" dt="2024-10-07T13:12:31.166" v="663" actId="2696"/>
        <pc:sldMkLst>
          <pc:docMk/>
          <pc:sldMk cId="3626817776" sldId="677"/>
        </pc:sldMkLst>
      </pc:sldChg>
      <pc:sldChg chg="modSp mod">
        <pc:chgData name="Håkon Olsen" userId="6e4ce54e-6e38-4de0-bee0-c2e491fcc438" providerId="ADAL" clId="{E9BD4BEE-08E3-4E21-AA2B-B273DC359F71}" dt="2024-10-07T13:11:35.625" v="587" actId="20577"/>
        <pc:sldMkLst>
          <pc:docMk/>
          <pc:sldMk cId="2704841089" sldId="678"/>
        </pc:sldMkLst>
        <pc:spChg chg="mod">
          <ac:chgData name="Håkon Olsen" userId="6e4ce54e-6e38-4de0-bee0-c2e491fcc438" providerId="ADAL" clId="{E9BD4BEE-08E3-4E21-AA2B-B273DC359F71}" dt="2024-10-07T13:11:35.625" v="587" actId="20577"/>
          <ac:spMkLst>
            <pc:docMk/>
            <pc:sldMk cId="2704841089" sldId="678"/>
            <ac:spMk id="3" creationId="{0608D2B6-0C0F-A7AC-3410-BF6B82ACCA5F}"/>
          </ac:spMkLst>
        </pc:spChg>
      </pc:sldChg>
      <pc:sldChg chg="modSp mod">
        <pc:chgData name="Håkon Olsen" userId="6e4ce54e-6e38-4de0-bee0-c2e491fcc438" providerId="ADAL" clId="{E9BD4BEE-08E3-4E21-AA2B-B273DC359F71}" dt="2024-10-07T13:11:46.893" v="589" actId="6549"/>
        <pc:sldMkLst>
          <pc:docMk/>
          <pc:sldMk cId="1421033910" sldId="688"/>
        </pc:sldMkLst>
        <pc:spChg chg="mod">
          <ac:chgData name="Håkon Olsen" userId="6e4ce54e-6e38-4de0-bee0-c2e491fcc438" providerId="ADAL" clId="{E9BD4BEE-08E3-4E21-AA2B-B273DC359F71}" dt="2024-10-07T13:11:46.893" v="589" actId="6549"/>
          <ac:spMkLst>
            <pc:docMk/>
            <pc:sldMk cId="1421033910" sldId="688"/>
            <ac:spMk id="3" creationId="{FC88188F-8442-7B13-207D-AE2A2B849B24}"/>
          </ac:spMkLst>
        </pc:spChg>
      </pc:sldChg>
      <pc:sldChg chg="del">
        <pc:chgData name="Håkon Olsen" userId="6e4ce54e-6e38-4de0-bee0-c2e491fcc438" providerId="ADAL" clId="{E9BD4BEE-08E3-4E21-AA2B-B273DC359F71}" dt="2024-10-07T13:00:31.571" v="122" actId="47"/>
        <pc:sldMkLst>
          <pc:docMk/>
          <pc:sldMk cId="1091845197" sldId="694"/>
        </pc:sldMkLst>
      </pc:sldChg>
      <pc:sldChg chg="addSp delSp modSp new mod modClrScheme chgLayout">
        <pc:chgData name="Håkon Olsen" userId="6e4ce54e-6e38-4de0-bee0-c2e491fcc438" providerId="ADAL" clId="{E9BD4BEE-08E3-4E21-AA2B-B273DC359F71}" dt="2024-10-07T13:10:21.725" v="313" actId="1076"/>
        <pc:sldMkLst>
          <pc:docMk/>
          <pc:sldMk cId="778168699" sldId="697"/>
        </pc:sldMkLst>
        <pc:spChg chg="del">
          <ac:chgData name="Håkon Olsen" userId="6e4ce54e-6e38-4de0-bee0-c2e491fcc438" providerId="ADAL" clId="{E9BD4BEE-08E3-4E21-AA2B-B273DC359F71}" dt="2024-10-07T13:06:47.369" v="178" actId="478"/>
          <ac:spMkLst>
            <pc:docMk/>
            <pc:sldMk cId="778168699" sldId="697"/>
            <ac:spMk id="2" creationId="{ECEBE836-17BB-0720-779F-B5994B778660}"/>
          </ac:spMkLst>
        </pc:spChg>
        <pc:spChg chg="del">
          <ac:chgData name="Håkon Olsen" userId="6e4ce54e-6e38-4de0-bee0-c2e491fcc438" providerId="ADAL" clId="{E9BD4BEE-08E3-4E21-AA2B-B273DC359F71}" dt="2024-10-07T13:06:47.369" v="178" actId="478"/>
          <ac:spMkLst>
            <pc:docMk/>
            <pc:sldMk cId="778168699" sldId="697"/>
            <ac:spMk id="3" creationId="{F0EA5BE1-665C-FEEE-C5BC-4312D2AC7C72}"/>
          </ac:spMkLst>
        </pc:spChg>
        <pc:spChg chg="del">
          <ac:chgData name="Håkon Olsen" userId="6e4ce54e-6e38-4de0-bee0-c2e491fcc438" providerId="ADAL" clId="{E9BD4BEE-08E3-4E21-AA2B-B273DC359F71}" dt="2024-10-07T13:06:47.369" v="178" actId="478"/>
          <ac:spMkLst>
            <pc:docMk/>
            <pc:sldMk cId="778168699" sldId="697"/>
            <ac:spMk id="4" creationId="{A44567F4-60D6-C59A-4D93-5BA8268E1B59}"/>
          </ac:spMkLst>
        </pc:spChg>
        <pc:spChg chg="del">
          <ac:chgData name="Håkon Olsen" userId="6e4ce54e-6e38-4de0-bee0-c2e491fcc438" providerId="ADAL" clId="{E9BD4BEE-08E3-4E21-AA2B-B273DC359F71}" dt="2024-10-07T13:06:47.369" v="178" actId="478"/>
          <ac:spMkLst>
            <pc:docMk/>
            <pc:sldMk cId="778168699" sldId="697"/>
            <ac:spMk id="5" creationId="{24CEA645-B837-E29E-C138-C53BF619D042}"/>
          </ac:spMkLst>
        </pc:spChg>
        <pc:spChg chg="del">
          <ac:chgData name="Håkon Olsen" userId="6e4ce54e-6e38-4de0-bee0-c2e491fcc438" providerId="ADAL" clId="{E9BD4BEE-08E3-4E21-AA2B-B273DC359F71}" dt="2024-10-07T13:06:47.369" v="178" actId="478"/>
          <ac:spMkLst>
            <pc:docMk/>
            <pc:sldMk cId="778168699" sldId="697"/>
            <ac:spMk id="6" creationId="{2B8A68AC-907E-9C40-B140-CD1C4197E879}"/>
          </ac:spMkLst>
        </pc:spChg>
        <pc:spChg chg="add mod">
          <ac:chgData name="Håkon Olsen" userId="6e4ce54e-6e38-4de0-bee0-c2e491fcc438" providerId="ADAL" clId="{E9BD4BEE-08E3-4E21-AA2B-B273DC359F71}" dt="2024-10-07T13:09:21.928" v="311" actId="1076"/>
          <ac:spMkLst>
            <pc:docMk/>
            <pc:sldMk cId="778168699" sldId="697"/>
            <ac:spMk id="9" creationId="{0BE529B8-308E-CEB1-EB77-C06DC9F4AC64}"/>
          </ac:spMkLst>
        </pc:spChg>
        <pc:spChg chg="add mod ord">
          <ac:chgData name="Håkon Olsen" userId="6e4ce54e-6e38-4de0-bee0-c2e491fcc438" providerId="ADAL" clId="{E9BD4BEE-08E3-4E21-AA2B-B273DC359F71}" dt="2024-10-07T13:09:13.957" v="310" actId="14100"/>
          <ac:spMkLst>
            <pc:docMk/>
            <pc:sldMk cId="778168699" sldId="697"/>
            <ac:spMk id="10" creationId="{BAE95793-AAB6-049C-45BB-CB696B70C08D}"/>
          </ac:spMkLst>
        </pc:spChg>
        <pc:spChg chg="add del mod ord">
          <ac:chgData name="Håkon Olsen" userId="6e4ce54e-6e38-4de0-bee0-c2e491fcc438" providerId="ADAL" clId="{E9BD4BEE-08E3-4E21-AA2B-B273DC359F71}" dt="2024-10-07T13:08:23.034" v="194" actId="478"/>
          <ac:spMkLst>
            <pc:docMk/>
            <pc:sldMk cId="778168699" sldId="697"/>
            <ac:spMk id="11" creationId="{F327EEDE-F0DE-56D8-1893-112E320055BA}"/>
          </ac:spMkLst>
        </pc:spChg>
        <pc:picChg chg="add mod ord">
          <ac:chgData name="Håkon Olsen" userId="6e4ce54e-6e38-4de0-bee0-c2e491fcc438" providerId="ADAL" clId="{E9BD4BEE-08E3-4E21-AA2B-B273DC359F71}" dt="2024-10-07T13:07:13.187" v="189" actId="1076"/>
          <ac:picMkLst>
            <pc:docMk/>
            <pc:sldMk cId="778168699" sldId="697"/>
            <ac:picMk id="7" creationId="{2301BA71-7658-709E-B4A8-3E7D6063715C}"/>
          </ac:picMkLst>
        </pc:picChg>
        <pc:picChg chg="add mod">
          <ac:chgData name="Håkon Olsen" userId="6e4ce54e-6e38-4de0-bee0-c2e491fcc438" providerId="ADAL" clId="{E9BD4BEE-08E3-4E21-AA2B-B273DC359F71}" dt="2024-10-07T13:10:21.725" v="313" actId="1076"/>
          <ac:picMkLst>
            <pc:docMk/>
            <pc:sldMk cId="778168699" sldId="697"/>
            <ac:picMk id="1026" creationId="{5DACABA8-CE4D-745D-554F-77D8F1A4A661}"/>
          </ac:picMkLst>
        </pc:picChg>
      </pc:sldChg>
    </pc:docChg>
  </pc:docChgLst>
  <pc:docChgLst>
    <pc:chgData name="Vilde Gjøvik" userId="3e5ae2c1-af6b-4847-894f-167605063150" providerId="ADAL" clId="{43948EF7-02CA-4725-BD39-DB7251D27CD4}"/>
    <pc:docChg chg="undo redo custSel addSld delSld modSld sldOrd modSection">
      <pc:chgData name="Vilde Gjøvik" userId="3e5ae2c1-af6b-4847-894f-167605063150" providerId="ADAL" clId="{43948EF7-02CA-4725-BD39-DB7251D27CD4}" dt="2024-09-13T10:12:20.642" v="5538" actId="20577"/>
      <pc:docMkLst>
        <pc:docMk/>
      </pc:docMkLst>
      <pc:sldChg chg="modSp mod modNotesTx">
        <pc:chgData name="Vilde Gjøvik" userId="3e5ae2c1-af6b-4847-894f-167605063150" providerId="ADAL" clId="{43948EF7-02CA-4725-BD39-DB7251D27CD4}" dt="2024-09-12T11:17:47.222" v="2543" actId="255"/>
        <pc:sldMkLst>
          <pc:docMk/>
          <pc:sldMk cId="2528222859" sldId="258"/>
        </pc:sldMkLst>
        <pc:spChg chg="mod">
          <ac:chgData name="Vilde Gjøvik" userId="3e5ae2c1-af6b-4847-894f-167605063150" providerId="ADAL" clId="{43948EF7-02CA-4725-BD39-DB7251D27CD4}" dt="2024-09-12T11:17:47.222" v="2543" actId="255"/>
          <ac:spMkLst>
            <pc:docMk/>
            <pc:sldMk cId="2528222859" sldId="258"/>
            <ac:spMk id="4" creationId="{7A54A4B1-6833-F05C-C440-F312F26C294F}"/>
          </ac:spMkLst>
        </pc:spChg>
        <pc:spChg chg="mod">
          <ac:chgData name="Vilde Gjøvik" userId="3e5ae2c1-af6b-4847-894f-167605063150" providerId="ADAL" clId="{43948EF7-02CA-4725-BD39-DB7251D27CD4}" dt="2024-09-12T11:09:56.254" v="2503" actId="12"/>
          <ac:spMkLst>
            <pc:docMk/>
            <pc:sldMk cId="2528222859" sldId="258"/>
            <ac:spMk id="5" creationId="{60AAE6B5-CEEC-E815-012C-B4813AF3D20F}"/>
          </ac:spMkLst>
        </pc:spChg>
      </pc:sldChg>
      <pc:sldChg chg="modSp mod modNotesTx">
        <pc:chgData name="Vilde Gjøvik" userId="3e5ae2c1-af6b-4847-894f-167605063150" providerId="ADAL" clId="{43948EF7-02CA-4725-BD39-DB7251D27CD4}" dt="2024-09-13T08:57:20.572" v="5068" actId="20577"/>
        <pc:sldMkLst>
          <pc:docMk/>
          <pc:sldMk cId="817747543" sldId="259"/>
        </pc:sldMkLst>
        <pc:spChg chg="mod">
          <ac:chgData name="Vilde Gjøvik" userId="3e5ae2c1-af6b-4847-894f-167605063150" providerId="ADAL" clId="{43948EF7-02CA-4725-BD39-DB7251D27CD4}" dt="2024-09-12T11:17:36.939" v="2542" actId="255"/>
          <ac:spMkLst>
            <pc:docMk/>
            <pc:sldMk cId="817747543" sldId="259"/>
            <ac:spMk id="5" creationId="{F9BB0A1D-F486-8161-C71F-6F83ED314D26}"/>
          </ac:spMkLst>
        </pc:spChg>
        <pc:spChg chg="mod">
          <ac:chgData name="Vilde Gjøvik" userId="3e5ae2c1-af6b-4847-894f-167605063150" providerId="ADAL" clId="{43948EF7-02CA-4725-BD39-DB7251D27CD4}" dt="2024-09-13T08:57:20.572" v="5068" actId="20577"/>
          <ac:spMkLst>
            <pc:docMk/>
            <pc:sldMk cId="817747543" sldId="259"/>
            <ac:spMk id="6" creationId="{82E0626C-B18D-3DB3-67BD-842B300A6AC3}"/>
          </ac:spMkLst>
        </pc:spChg>
      </pc:sldChg>
      <pc:sldChg chg="del">
        <pc:chgData name="Vilde Gjøvik" userId="3e5ae2c1-af6b-4847-894f-167605063150" providerId="ADAL" clId="{43948EF7-02CA-4725-BD39-DB7251D27CD4}" dt="2024-09-12T11:09:36.209" v="2487" actId="47"/>
        <pc:sldMkLst>
          <pc:docMk/>
          <pc:sldMk cId="439029289" sldId="261"/>
        </pc:sldMkLst>
      </pc:sldChg>
      <pc:sldChg chg="addSp delSp modSp mod ord modClrScheme chgLayout modNotesTx">
        <pc:chgData name="Vilde Gjøvik" userId="3e5ae2c1-af6b-4847-894f-167605063150" providerId="ADAL" clId="{43948EF7-02CA-4725-BD39-DB7251D27CD4}" dt="2024-09-13T09:00:24.204" v="5079" actId="255"/>
        <pc:sldMkLst>
          <pc:docMk/>
          <pc:sldMk cId="654937000" sldId="262"/>
        </pc:sldMkLst>
        <pc:spChg chg="mod ord">
          <ac:chgData name="Vilde Gjøvik" userId="3e5ae2c1-af6b-4847-894f-167605063150" providerId="ADAL" clId="{43948EF7-02CA-4725-BD39-DB7251D27CD4}" dt="2024-09-13T09:00:17.580" v="5078" actId="255"/>
          <ac:spMkLst>
            <pc:docMk/>
            <pc:sldMk cId="654937000" sldId="262"/>
            <ac:spMk id="2" creationId="{9B83B757-E8B8-1ACE-82B7-737C73F22E8E}"/>
          </ac:spMkLst>
        </pc:spChg>
        <pc:spChg chg="del mod ord">
          <ac:chgData name="Vilde Gjøvik" userId="3e5ae2c1-af6b-4847-894f-167605063150" providerId="ADAL" clId="{43948EF7-02CA-4725-BD39-DB7251D27CD4}" dt="2024-09-11T08:47:08.295" v="551" actId="700"/>
          <ac:spMkLst>
            <pc:docMk/>
            <pc:sldMk cId="654937000" sldId="262"/>
            <ac:spMk id="3" creationId="{2417C207-B8D3-C9AC-6380-B23E4A62DDDA}"/>
          </ac:spMkLst>
        </pc:spChg>
        <pc:spChg chg="add mod ord">
          <ac:chgData name="Vilde Gjøvik" userId="3e5ae2c1-af6b-4847-894f-167605063150" providerId="ADAL" clId="{43948EF7-02CA-4725-BD39-DB7251D27CD4}" dt="2024-09-12T11:48:15.621" v="2874" actId="1076"/>
          <ac:spMkLst>
            <pc:docMk/>
            <pc:sldMk cId="654937000" sldId="262"/>
            <ac:spMk id="4" creationId="{C76B19D1-5ED2-4EEC-9B3C-CF4766A7C52C}"/>
          </ac:spMkLst>
        </pc:spChg>
        <pc:spChg chg="add mod ord">
          <ac:chgData name="Vilde Gjøvik" userId="3e5ae2c1-af6b-4847-894f-167605063150" providerId="ADAL" clId="{43948EF7-02CA-4725-BD39-DB7251D27CD4}" dt="2024-09-13T09:00:24.204" v="5079" actId="255"/>
          <ac:spMkLst>
            <pc:docMk/>
            <pc:sldMk cId="654937000" sldId="262"/>
            <ac:spMk id="5" creationId="{0559A199-C90E-FC8B-EF92-8433F207E7CC}"/>
          </ac:spMkLst>
        </pc:spChg>
        <pc:spChg chg="add mod ord">
          <ac:chgData name="Vilde Gjøvik" userId="3e5ae2c1-af6b-4847-894f-167605063150" providerId="ADAL" clId="{43948EF7-02CA-4725-BD39-DB7251D27CD4}" dt="2024-09-11T08:47:08.295" v="551" actId="700"/>
          <ac:spMkLst>
            <pc:docMk/>
            <pc:sldMk cId="654937000" sldId="262"/>
            <ac:spMk id="6" creationId="{330637DA-7BEA-8F37-1397-CC5191B8F5F0}"/>
          </ac:spMkLst>
        </pc:spChg>
        <pc:spChg chg="add del mod ord">
          <ac:chgData name="Vilde Gjøvik" userId="3e5ae2c1-af6b-4847-894f-167605063150" providerId="ADAL" clId="{43948EF7-02CA-4725-BD39-DB7251D27CD4}" dt="2024-09-12T11:46:13.855" v="2870"/>
          <ac:spMkLst>
            <pc:docMk/>
            <pc:sldMk cId="654937000" sldId="262"/>
            <ac:spMk id="7" creationId="{3B3E17AF-80B3-E113-A6E7-0D1F45918D8E}"/>
          </ac:spMkLst>
        </pc:spChg>
        <pc:picChg chg="add mod">
          <ac:chgData name="Vilde Gjøvik" userId="3e5ae2c1-af6b-4847-894f-167605063150" providerId="ADAL" clId="{43948EF7-02CA-4725-BD39-DB7251D27CD4}" dt="2024-09-13T06:41:07.494" v="3198" actId="1076"/>
          <ac:picMkLst>
            <pc:docMk/>
            <pc:sldMk cId="654937000" sldId="262"/>
            <ac:picMk id="3" creationId="{06B745D7-3702-3599-70D4-7FD389CB9585}"/>
          </ac:picMkLst>
        </pc:picChg>
      </pc:sldChg>
      <pc:sldChg chg="addSp delSp modSp mod ord modNotesTx">
        <pc:chgData name="Vilde Gjøvik" userId="3e5ae2c1-af6b-4847-894f-167605063150" providerId="ADAL" clId="{43948EF7-02CA-4725-BD39-DB7251D27CD4}" dt="2024-09-12T11:19:04.037" v="2548" actId="255"/>
        <pc:sldMkLst>
          <pc:docMk/>
          <pc:sldMk cId="526117444" sldId="264"/>
        </pc:sldMkLst>
        <pc:spChg chg="mod">
          <ac:chgData name="Vilde Gjøvik" userId="3e5ae2c1-af6b-4847-894f-167605063150" providerId="ADAL" clId="{43948EF7-02CA-4725-BD39-DB7251D27CD4}" dt="2024-09-12T11:17:28.845" v="2541" actId="255"/>
          <ac:spMkLst>
            <pc:docMk/>
            <pc:sldMk cId="526117444" sldId="264"/>
            <ac:spMk id="3" creationId="{A169A0D3-5164-2EEF-F98C-D89EFEEA6E4E}"/>
          </ac:spMkLst>
        </pc:spChg>
        <pc:spChg chg="mod">
          <ac:chgData name="Vilde Gjøvik" userId="3e5ae2c1-af6b-4847-894f-167605063150" providerId="ADAL" clId="{43948EF7-02CA-4725-BD39-DB7251D27CD4}" dt="2024-09-12T11:19:04.037" v="2548" actId="255"/>
          <ac:spMkLst>
            <pc:docMk/>
            <pc:sldMk cId="526117444" sldId="264"/>
            <ac:spMk id="4" creationId="{F0EE87B3-849E-AB8A-7EC6-E6E8207EDAEC}"/>
          </ac:spMkLst>
        </pc:spChg>
        <pc:spChg chg="del mod">
          <ac:chgData name="Vilde Gjøvik" userId="3e5ae2c1-af6b-4847-894f-167605063150" providerId="ADAL" clId="{43948EF7-02CA-4725-BD39-DB7251D27CD4}" dt="2024-09-11T08:34:00.880" v="344"/>
          <ac:spMkLst>
            <pc:docMk/>
            <pc:sldMk cId="526117444" sldId="264"/>
            <ac:spMk id="5" creationId="{ABC28F44-0F8E-1BC5-389B-0CFD9DDE3BB3}"/>
          </ac:spMkLst>
        </pc:spChg>
        <pc:spChg chg="add mod">
          <ac:chgData name="Vilde Gjøvik" userId="3e5ae2c1-af6b-4847-894f-167605063150" providerId="ADAL" clId="{43948EF7-02CA-4725-BD39-DB7251D27CD4}" dt="2024-09-11T08:00:41.558" v="59" actId="14100"/>
          <ac:spMkLst>
            <pc:docMk/>
            <pc:sldMk cId="526117444" sldId="264"/>
            <ac:spMk id="6" creationId="{40BA6DE4-92C3-AE31-48EA-E63EDC287A2B}"/>
          </ac:spMkLst>
        </pc:spChg>
        <pc:spChg chg="add mod">
          <ac:chgData name="Vilde Gjøvik" userId="3e5ae2c1-af6b-4847-894f-167605063150" providerId="ADAL" clId="{43948EF7-02CA-4725-BD39-DB7251D27CD4}" dt="2024-09-11T08:02:51.905" v="97" actId="1076"/>
          <ac:spMkLst>
            <pc:docMk/>
            <pc:sldMk cId="526117444" sldId="264"/>
            <ac:spMk id="8" creationId="{BB2C9AAF-DB90-D335-B43A-1061E19E72D2}"/>
          </ac:spMkLst>
        </pc:spChg>
        <pc:spChg chg="mod">
          <ac:chgData name="Vilde Gjøvik" userId="3e5ae2c1-af6b-4847-894f-167605063150" providerId="ADAL" clId="{43948EF7-02CA-4725-BD39-DB7251D27CD4}" dt="2024-09-11T08:02:58.614" v="98" actId="1076"/>
          <ac:spMkLst>
            <pc:docMk/>
            <pc:sldMk cId="526117444" sldId="264"/>
            <ac:spMk id="9" creationId="{652EB817-B136-1A94-8393-61412C9E7F7F}"/>
          </ac:spMkLst>
        </pc:spChg>
        <pc:spChg chg="mod">
          <ac:chgData name="Vilde Gjøvik" userId="3e5ae2c1-af6b-4847-894f-167605063150" providerId="ADAL" clId="{43948EF7-02CA-4725-BD39-DB7251D27CD4}" dt="2024-09-11T08:17:39.539" v="212" actId="20577"/>
          <ac:spMkLst>
            <pc:docMk/>
            <pc:sldMk cId="526117444" sldId="264"/>
            <ac:spMk id="10" creationId="{EB2B0DF9-DA76-06F4-B6A4-5CCEF8E4A79F}"/>
          </ac:spMkLst>
        </pc:spChg>
        <pc:spChg chg="add del mod">
          <ac:chgData name="Vilde Gjøvik" userId="3e5ae2c1-af6b-4847-894f-167605063150" providerId="ADAL" clId="{43948EF7-02CA-4725-BD39-DB7251D27CD4}" dt="2024-09-11T08:01:45.050" v="91" actId="478"/>
          <ac:spMkLst>
            <pc:docMk/>
            <pc:sldMk cId="526117444" sldId="264"/>
            <ac:spMk id="12" creationId="{C9C0DEBF-038A-77D3-5500-C94CD4F5ED1D}"/>
          </ac:spMkLst>
        </pc:spChg>
        <pc:spChg chg="add del mod">
          <ac:chgData name="Vilde Gjøvik" userId="3e5ae2c1-af6b-4847-894f-167605063150" providerId="ADAL" clId="{43948EF7-02CA-4725-BD39-DB7251D27CD4}" dt="2024-09-11T08:04:21.474" v="102"/>
          <ac:spMkLst>
            <pc:docMk/>
            <pc:sldMk cId="526117444" sldId="264"/>
            <ac:spMk id="13" creationId="{F36EDA56-CA8C-55E7-4D89-2324845EB853}"/>
          </ac:spMkLst>
        </pc:spChg>
        <pc:spChg chg="add del mod">
          <ac:chgData name="Vilde Gjøvik" userId="3e5ae2c1-af6b-4847-894f-167605063150" providerId="ADAL" clId="{43948EF7-02CA-4725-BD39-DB7251D27CD4}" dt="2024-09-11T08:35:04.245" v="358"/>
          <ac:spMkLst>
            <pc:docMk/>
            <pc:sldMk cId="526117444" sldId="264"/>
            <ac:spMk id="14" creationId="{F8C8D481-6BD3-5197-EE5C-3914377567DE}"/>
          </ac:spMkLst>
        </pc:spChg>
        <pc:spChg chg="add del mod">
          <ac:chgData name="Vilde Gjøvik" userId="3e5ae2c1-af6b-4847-894f-167605063150" providerId="ADAL" clId="{43948EF7-02CA-4725-BD39-DB7251D27CD4}" dt="2024-09-11T09:09:05.872" v="1114"/>
          <ac:spMkLst>
            <pc:docMk/>
            <pc:sldMk cId="526117444" sldId="264"/>
            <ac:spMk id="15" creationId="{BB178FF2-C70C-AA94-898F-BC0EB91A7583}"/>
          </ac:spMkLst>
        </pc:spChg>
        <pc:spChg chg="add del mod">
          <ac:chgData name="Vilde Gjøvik" userId="3e5ae2c1-af6b-4847-894f-167605063150" providerId="ADAL" clId="{43948EF7-02CA-4725-BD39-DB7251D27CD4}" dt="2024-09-11T08:21:15.346" v="219"/>
          <ac:spMkLst>
            <pc:docMk/>
            <pc:sldMk cId="526117444" sldId="264"/>
            <ac:spMk id="17" creationId="{9FA756B9-5239-C49B-B7DE-004BB7F0219E}"/>
          </ac:spMkLst>
        </pc:spChg>
        <pc:spChg chg="add mod">
          <ac:chgData name="Vilde Gjøvik" userId="3e5ae2c1-af6b-4847-894f-167605063150" providerId="ADAL" clId="{43948EF7-02CA-4725-BD39-DB7251D27CD4}" dt="2024-09-11T08:28:43.819" v="343" actId="20577"/>
          <ac:spMkLst>
            <pc:docMk/>
            <pc:sldMk cId="526117444" sldId="264"/>
            <ac:spMk id="18" creationId="{64C0E23E-2E1B-526D-4364-636D47C09237}"/>
          </ac:spMkLst>
        </pc:spChg>
        <pc:picChg chg="add mod">
          <ac:chgData name="Vilde Gjøvik" userId="3e5ae2c1-af6b-4847-894f-167605063150" providerId="ADAL" clId="{43948EF7-02CA-4725-BD39-DB7251D27CD4}" dt="2024-09-11T08:34:00.880" v="344"/>
          <ac:picMkLst>
            <pc:docMk/>
            <pc:sldMk cId="526117444" sldId="264"/>
            <ac:picMk id="19" creationId="{FB471744-5513-842E-6009-EEF98D19E12F}"/>
          </ac:picMkLst>
        </pc:picChg>
        <pc:picChg chg="add mod">
          <ac:chgData name="Vilde Gjøvik" userId="3e5ae2c1-af6b-4847-894f-167605063150" providerId="ADAL" clId="{43948EF7-02CA-4725-BD39-DB7251D27CD4}" dt="2024-09-11T08:35:22.966" v="363" actId="1076"/>
          <ac:picMkLst>
            <pc:docMk/>
            <pc:sldMk cId="526117444" sldId="264"/>
            <ac:picMk id="20" creationId="{0ABE87F5-1775-C7F3-4F2B-AECEF7910257}"/>
          </ac:picMkLst>
        </pc:picChg>
        <pc:picChg chg="add mod">
          <ac:chgData name="Vilde Gjøvik" userId="3e5ae2c1-af6b-4847-894f-167605063150" providerId="ADAL" clId="{43948EF7-02CA-4725-BD39-DB7251D27CD4}" dt="2024-09-11T08:35:24.444" v="364" actId="1076"/>
          <ac:picMkLst>
            <pc:docMk/>
            <pc:sldMk cId="526117444" sldId="264"/>
            <ac:picMk id="21" creationId="{7C64BFAC-CD56-FBAA-3C18-AD97F76D8E22}"/>
          </ac:picMkLst>
        </pc:picChg>
        <pc:picChg chg="add del mod">
          <ac:chgData name="Vilde Gjøvik" userId="3e5ae2c1-af6b-4847-894f-167605063150" providerId="ADAL" clId="{43948EF7-02CA-4725-BD39-DB7251D27CD4}" dt="2024-09-11T09:08:35.238" v="1100" actId="478"/>
          <ac:picMkLst>
            <pc:docMk/>
            <pc:sldMk cId="526117444" sldId="264"/>
            <ac:picMk id="22" creationId="{A159C6F3-58E3-6330-0792-F08922AC76B7}"/>
          </ac:picMkLst>
        </pc:picChg>
        <pc:picChg chg="add del mod">
          <ac:chgData name="Vilde Gjøvik" userId="3e5ae2c1-af6b-4847-894f-167605063150" providerId="ADAL" clId="{43948EF7-02CA-4725-BD39-DB7251D27CD4}" dt="2024-09-11T09:08:46.729" v="1106" actId="478"/>
          <ac:picMkLst>
            <pc:docMk/>
            <pc:sldMk cId="526117444" sldId="264"/>
            <ac:picMk id="23" creationId="{AF722F38-B504-6B0C-CB2B-C73EDF13B151}"/>
          </ac:picMkLst>
        </pc:picChg>
        <pc:picChg chg="add mod">
          <ac:chgData name="Vilde Gjøvik" userId="3e5ae2c1-af6b-4847-894f-167605063150" providerId="ADAL" clId="{43948EF7-02CA-4725-BD39-DB7251D27CD4}" dt="2024-09-11T09:08:43.762" v="1105" actId="1076"/>
          <ac:picMkLst>
            <pc:docMk/>
            <pc:sldMk cId="526117444" sldId="264"/>
            <ac:picMk id="24" creationId="{3C8E2DDC-0252-E71C-CB65-47395DD08D1B}"/>
          </ac:picMkLst>
        </pc:picChg>
        <pc:picChg chg="add mod">
          <ac:chgData name="Vilde Gjøvik" userId="3e5ae2c1-af6b-4847-894f-167605063150" providerId="ADAL" clId="{43948EF7-02CA-4725-BD39-DB7251D27CD4}" dt="2024-09-11T09:09:04.292" v="1112" actId="1076"/>
          <ac:picMkLst>
            <pc:docMk/>
            <pc:sldMk cId="526117444" sldId="264"/>
            <ac:picMk id="25" creationId="{50DD29A9-FE5B-DA1B-8777-90F413A71860}"/>
          </ac:picMkLst>
        </pc:picChg>
      </pc:sldChg>
      <pc:sldChg chg="modSp mod modClrScheme chgLayout modNotesTx">
        <pc:chgData name="Vilde Gjøvik" userId="3e5ae2c1-af6b-4847-894f-167605063150" providerId="ADAL" clId="{43948EF7-02CA-4725-BD39-DB7251D27CD4}" dt="2024-09-13T10:12:20.642" v="5538" actId="20577"/>
        <pc:sldMkLst>
          <pc:docMk/>
          <pc:sldMk cId="1373725826" sldId="265"/>
        </pc:sldMkLst>
        <pc:spChg chg="mod ord">
          <ac:chgData name="Vilde Gjøvik" userId="3e5ae2c1-af6b-4847-894f-167605063150" providerId="ADAL" clId="{43948EF7-02CA-4725-BD39-DB7251D27CD4}" dt="2024-09-13T09:07:33.418" v="5140" actId="700"/>
          <ac:spMkLst>
            <pc:docMk/>
            <pc:sldMk cId="1373725826" sldId="265"/>
            <ac:spMk id="2" creationId="{3CDA7C7A-3EE3-12CD-3FA4-6F3534AB8E20}"/>
          </ac:spMkLst>
        </pc:spChg>
        <pc:spChg chg="mod ord">
          <ac:chgData name="Vilde Gjøvik" userId="3e5ae2c1-af6b-4847-894f-167605063150" providerId="ADAL" clId="{43948EF7-02CA-4725-BD39-DB7251D27CD4}" dt="2024-09-13T09:07:33.418" v="5140" actId="700"/>
          <ac:spMkLst>
            <pc:docMk/>
            <pc:sldMk cId="1373725826" sldId="265"/>
            <ac:spMk id="3" creationId="{372BE9DB-6915-0385-BA82-9B409B6AE079}"/>
          </ac:spMkLst>
        </pc:spChg>
        <pc:picChg chg="mod ord">
          <ac:chgData name="Vilde Gjøvik" userId="3e5ae2c1-af6b-4847-894f-167605063150" providerId="ADAL" clId="{43948EF7-02CA-4725-BD39-DB7251D27CD4}" dt="2024-09-13T09:07:38.109" v="5141" actId="1076"/>
          <ac:picMkLst>
            <pc:docMk/>
            <pc:sldMk cId="1373725826" sldId="265"/>
            <ac:picMk id="5" creationId="{22191D85-894D-9758-488B-9AC2098E4F3E}"/>
          </ac:picMkLst>
        </pc:picChg>
      </pc:sldChg>
      <pc:sldChg chg="new del">
        <pc:chgData name="Vilde Gjøvik" userId="3e5ae2c1-af6b-4847-894f-167605063150" providerId="ADAL" clId="{43948EF7-02CA-4725-BD39-DB7251D27CD4}" dt="2024-09-11T08:37:53.875" v="381" actId="47"/>
        <pc:sldMkLst>
          <pc:docMk/>
          <pc:sldMk cId="1397892928" sldId="265"/>
        </pc:sldMkLst>
      </pc:sldChg>
      <pc:sldChg chg="new del">
        <pc:chgData name="Vilde Gjøvik" userId="3e5ae2c1-af6b-4847-894f-167605063150" providerId="ADAL" clId="{43948EF7-02CA-4725-BD39-DB7251D27CD4}" dt="2024-09-11T08:37:56.081" v="382" actId="47"/>
        <pc:sldMkLst>
          <pc:docMk/>
          <pc:sldMk cId="242371199" sldId="266"/>
        </pc:sldMkLst>
      </pc:sldChg>
      <pc:sldChg chg="modSp new mod modShow">
        <pc:chgData name="Vilde Gjøvik" userId="3e5ae2c1-af6b-4847-894f-167605063150" providerId="ADAL" clId="{43948EF7-02CA-4725-BD39-DB7251D27CD4}" dt="2024-09-13T08:59:22.610" v="5077" actId="729"/>
        <pc:sldMkLst>
          <pc:docMk/>
          <pc:sldMk cId="1612189591" sldId="267"/>
        </pc:sldMkLst>
        <pc:spChg chg="mod">
          <ac:chgData name="Vilde Gjøvik" userId="3e5ae2c1-af6b-4847-894f-167605063150" providerId="ADAL" clId="{43948EF7-02CA-4725-BD39-DB7251D27CD4}" dt="2024-09-12T11:17:15.613" v="2539" actId="255"/>
          <ac:spMkLst>
            <pc:docMk/>
            <pc:sldMk cId="1612189591" sldId="267"/>
            <ac:spMk id="2" creationId="{1E7AE58D-FAAA-C975-EB51-63CBF44D4C32}"/>
          </ac:spMkLst>
        </pc:spChg>
        <pc:spChg chg="mod">
          <ac:chgData name="Vilde Gjøvik" userId="3e5ae2c1-af6b-4847-894f-167605063150" providerId="ADAL" clId="{43948EF7-02CA-4725-BD39-DB7251D27CD4}" dt="2024-09-11T11:08:32.943" v="2447" actId="20577"/>
          <ac:spMkLst>
            <pc:docMk/>
            <pc:sldMk cId="1612189591" sldId="267"/>
            <ac:spMk id="3" creationId="{650030B5-50C1-0B6A-CACD-34E035DC50F7}"/>
          </ac:spMkLst>
        </pc:spChg>
      </pc:sldChg>
      <pc:sldChg chg="modSp new del mod">
        <pc:chgData name="Vilde Gjøvik" userId="3e5ae2c1-af6b-4847-894f-167605063150" providerId="ADAL" clId="{43948EF7-02CA-4725-BD39-DB7251D27CD4}" dt="2024-09-12T10:24:52.242" v="2486" actId="47"/>
        <pc:sldMkLst>
          <pc:docMk/>
          <pc:sldMk cId="2899694659" sldId="268"/>
        </pc:sldMkLst>
        <pc:spChg chg="mod">
          <ac:chgData name="Vilde Gjøvik" userId="3e5ae2c1-af6b-4847-894f-167605063150" providerId="ADAL" clId="{43948EF7-02CA-4725-BD39-DB7251D27CD4}" dt="2024-09-11T08:46:23.891" v="550" actId="20577"/>
          <ac:spMkLst>
            <pc:docMk/>
            <pc:sldMk cId="2899694659" sldId="268"/>
            <ac:spMk id="2" creationId="{0D35B64A-D6C2-4D4A-D034-CE8F4639B62F}"/>
          </ac:spMkLst>
        </pc:spChg>
        <pc:spChg chg="mod">
          <ac:chgData name="Vilde Gjøvik" userId="3e5ae2c1-af6b-4847-894f-167605063150" providerId="ADAL" clId="{43948EF7-02CA-4725-BD39-DB7251D27CD4}" dt="2024-09-11T12:21:26.233" v="2464" actId="20577"/>
          <ac:spMkLst>
            <pc:docMk/>
            <pc:sldMk cId="2899694659" sldId="268"/>
            <ac:spMk id="3" creationId="{80E763E6-572D-0D29-2DCE-568C3FB385C3}"/>
          </ac:spMkLst>
        </pc:spChg>
      </pc:sldChg>
      <pc:sldChg chg="modSp new mod ord">
        <pc:chgData name="Vilde Gjøvik" userId="3e5ae2c1-af6b-4847-894f-167605063150" providerId="ADAL" clId="{43948EF7-02CA-4725-BD39-DB7251D27CD4}" dt="2024-09-13T07:34:18.669" v="4303" actId="255"/>
        <pc:sldMkLst>
          <pc:docMk/>
          <pc:sldMk cId="582151505" sldId="269"/>
        </pc:sldMkLst>
        <pc:spChg chg="mod">
          <ac:chgData name="Vilde Gjøvik" userId="3e5ae2c1-af6b-4847-894f-167605063150" providerId="ADAL" clId="{43948EF7-02CA-4725-BD39-DB7251D27CD4}" dt="2024-09-13T07:34:18.669" v="4303" actId="255"/>
          <ac:spMkLst>
            <pc:docMk/>
            <pc:sldMk cId="582151505" sldId="269"/>
            <ac:spMk id="2" creationId="{07C4C79F-8EF0-FA2D-7027-E46876B34339}"/>
          </ac:spMkLst>
        </pc:spChg>
      </pc:sldChg>
      <pc:sldChg chg="addSp delSp modSp new mod modClrScheme chgLayout">
        <pc:chgData name="Vilde Gjøvik" userId="3e5ae2c1-af6b-4847-894f-167605063150" providerId="ADAL" clId="{43948EF7-02CA-4725-BD39-DB7251D27CD4}" dt="2024-09-13T09:03:14.325" v="5099" actId="255"/>
        <pc:sldMkLst>
          <pc:docMk/>
          <pc:sldMk cId="238762570" sldId="270"/>
        </pc:sldMkLst>
        <pc:spChg chg="mod ord">
          <ac:chgData name="Vilde Gjøvik" userId="3e5ae2c1-af6b-4847-894f-167605063150" providerId="ADAL" clId="{43948EF7-02CA-4725-BD39-DB7251D27CD4}" dt="2024-09-13T09:03:14.325" v="5099" actId="255"/>
          <ac:spMkLst>
            <pc:docMk/>
            <pc:sldMk cId="238762570" sldId="270"/>
            <ac:spMk id="2" creationId="{C2602C62-EE72-0DCE-14D6-528F7AD8A4D2}"/>
          </ac:spMkLst>
        </pc:spChg>
        <pc:spChg chg="add mod ord">
          <ac:chgData name="Vilde Gjøvik" userId="3e5ae2c1-af6b-4847-894f-167605063150" providerId="ADAL" clId="{43948EF7-02CA-4725-BD39-DB7251D27CD4}" dt="2024-09-13T07:33:45.316" v="4300" actId="255"/>
          <ac:spMkLst>
            <pc:docMk/>
            <pc:sldMk cId="238762570" sldId="270"/>
            <ac:spMk id="3" creationId="{36ADCE24-C82D-D9F3-B4EB-05BC992EB03C}"/>
          </ac:spMkLst>
        </pc:spChg>
        <pc:spChg chg="add del mod ord">
          <ac:chgData name="Vilde Gjøvik" userId="3e5ae2c1-af6b-4847-894f-167605063150" providerId="ADAL" clId="{43948EF7-02CA-4725-BD39-DB7251D27CD4}" dt="2024-09-11T08:52:49.878" v="745" actId="700"/>
          <ac:spMkLst>
            <pc:docMk/>
            <pc:sldMk cId="238762570" sldId="270"/>
            <ac:spMk id="4" creationId="{47C59CF0-D241-DF52-AEA1-624226CE5F09}"/>
          </ac:spMkLst>
        </pc:spChg>
        <pc:spChg chg="add del mod ord">
          <ac:chgData name="Vilde Gjøvik" userId="3e5ae2c1-af6b-4847-894f-167605063150" providerId="ADAL" clId="{43948EF7-02CA-4725-BD39-DB7251D27CD4}" dt="2024-09-11T08:52:49.878" v="745" actId="700"/>
          <ac:spMkLst>
            <pc:docMk/>
            <pc:sldMk cId="238762570" sldId="270"/>
            <ac:spMk id="5" creationId="{003AA325-F189-1C56-5DB5-3A1EB4923A5D}"/>
          </ac:spMkLst>
        </pc:spChg>
        <pc:spChg chg="add del mod ord">
          <ac:chgData name="Vilde Gjøvik" userId="3e5ae2c1-af6b-4847-894f-167605063150" providerId="ADAL" clId="{43948EF7-02CA-4725-BD39-DB7251D27CD4}" dt="2024-09-11T08:52:49.878" v="745" actId="700"/>
          <ac:spMkLst>
            <pc:docMk/>
            <pc:sldMk cId="238762570" sldId="270"/>
            <ac:spMk id="6" creationId="{C914DC0F-85BF-B663-9B48-9E9325C6CCAA}"/>
          </ac:spMkLst>
        </pc:spChg>
      </pc:sldChg>
      <pc:sldChg chg="addSp delSp modSp new mod modNotesTx">
        <pc:chgData name="Vilde Gjøvik" userId="3e5ae2c1-af6b-4847-894f-167605063150" providerId="ADAL" clId="{43948EF7-02CA-4725-BD39-DB7251D27CD4}" dt="2024-09-13T09:16:55.408" v="5503" actId="1076"/>
        <pc:sldMkLst>
          <pc:docMk/>
          <pc:sldMk cId="918641743" sldId="271"/>
        </pc:sldMkLst>
        <pc:spChg chg="mod">
          <ac:chgData name="Vilde Gjøvik" userId="3e5ae2c1-af6b-4847-894f-167605063150" providerId="ADAL" clId="{43948EF7-02CA-4725-BD39-DB7251D27CD4}" dt="2024-09-13T07:18:48.104" v="4078" actId="20577"/>
          <ac:spMkLst>
            <pc:docMk/>
            <pc:sldMk cId="918641743" sldId="271"/>
            <ac:spMk id="2" creationId="{698DF20C-0A4A-7232-8B77-899A53D99512}"/>
          </ac:spMkLst>
        </pc:spChg>
        <pc:spChg chg="mod">
          <ac:chgData name="Vilde Gjøvik" userId="3e5ae2c1-af6b-4847-894f-167605063150" providerId="ADAL" clId="{43948EF7-02CA-4725-BD39-DB7251D27CD4}" dt="2024-09-13T07:24:10.819" v="4133" actId="20577"/>
          <ac:spMkLst>
            <pc:docMk/>
            <pc:sldMk cId="918641743" sldId="271"/>
            <ac:spMk id="3" creationId="{78C53495-C381-21D0-674F-E9CD23A51C21}"/>
          </ac:spMkLst>
        </pc:spChg>
        <pc:spChg chg="mod">
          <ac:chgData name="Vilde Gjøvik" userId="3e5ae2c1-af6b-4847-894f-167605063150" providerId="ADAL" clId="{43948EF7-02CA-4725-BD39-DB7251D27CD4}" dt="2024-09-11T09:00:20.573" v="938" actId="20577"/>
          <ac:spMkLst>
            <pc:docMk/>
            <pc:sldMk cId="918641743" sldId="271"/>
            <ac:spMk id="4" creationId="{5A0DB94E-94C2-A616-EFB1-96C7E75CDFCF}"/>
          </ac:spMkLst>
        </pc:spChg>
        <pc:spChg chg="del mod">
          <ac:chgData name="Vilde Gjøvik" userId="3e5ae2c1-af6b-4847-894f-167605063150" providerId="ADAL" clId="{43948EF7-02CA-4725-BD39-DB7251D27CD4}" dt="2024-09-13T07:17:49.855" v="4069" actId="22"/>
          <ac:spMkLst>
            <pc:docMk/>
            <pc:sldMk cId="918641743" sldId="271"/>
            <ac:spMk id="5" creationId="{5DE73D25-6FA7-ADC7-1346-A4687C455DFD}"/>
          </ac:spMkLst>
        </pc:spChg>
        <pc:spChg chg="mod">
          <ac:chgData name="Vilde Gjøvik" userId="3e5ae2c1-af6b-4847-894f-167605063150" providerId="ADAL" clId="{43948EF7-02CA-4725-BD39-DB7251D27CD4}" dt="2024-09-13T09:03:34.024" v="5100" actId="255"/>
          <ac:spMkLst>
            <pc:docMk/>
            <pc:sldMk cId="918641743" sldId="271"/>
            <ac:spMk id="6" creationId="{B858147A-F2FE-F278-CEF7-F31EB9335389}"/>
          </ac:spMkLst>
        </pc:spChg>
        <pc:picChg chg="add mod ord">
          <ac:chgData name="Vilde Gjøvik" userId="3e5ae2c1-af6b-4847-894f-167605063150" providerId="ADAL" clId="{43948EF7-02CA-4725-BD39-DB7251D27CD4}" dt="2024-09-13T09:16:55.408" v="5503" actId="1076"/>
          <ac:picMkLst>
            <pc:docMk/>
            <pc:sldMk cId="918641743" sldId="271"/>
            <ac:picMk id="8" creationId="{60825AC2-0B42-9597-AF8B-7AD12E6D0F89}"/>
          </ac:picMkLst>
        </pc:picChg>
      </pc:sldChg>
      <pc:sldChg chg="addSp delSp modSp new mod modClrScheme chgLayout modNotesTx">
        <pc:chgData name="Vilde Gjøvik" userId="3e5ae2c1-af6b-4847-894f-167605063150" providerId="ADAL" clId="{43948EF7-02CA-4725-BD39-DB7251D27CD4}" dt="2024-09-13T09:04:29.334" v="5122"/>
        <pc:sldMkLst>
          <pc:docMk/>
          <pc:sldMk cId="149010025" sldId="272"/>
        </pc:sldMkLst>
        <pc:spChg chg="mod ord">
          <ac:chgData name="Vilde Gjøvik" userId="3e5ae2c1-af6b-4847-894f-167605063150" providerId="ADAL" clId="{43948EF7-02CA-4725-BD39-DB7251D27CD4}" dt="2024-09-13T09:04:00.052" v="5102" actId="255"/>
          <ac:spMkLst>
            <pc:docMk/>
            <pc:sldMk cId="149010025" sldId="272"/>
            <ac:spMk id="2" creationId="{6C15C881-EB19-0088-1576-CCC781F21E93}"/>
          </ac:spMkLst>
        </pc:spChg>
        <pc:spChg chg="add del mod">
          <ac:chgData name="Vilde Gjøvik" userId="3e5ae2c1-af6b-4847-894f-167605063150" providerId="ADAL" clId="{43948EF7-02CA-4725-BD39-DB7251D27CD4}" dt="2024-09-13T07:30:13.577" v="4262"/>
          <ac:spMkLst>
            <pc:docMk/>
            <pc:sldMk cId="149010025" sldId="272"/>
            <ac:spMk id="3" creationId="{E725CE06-C12B-4F13-DBE2-9E5EDD686131}"/>
          </ac:spMkLst>
        </pc:spChg>
        <pc:spChg chg="add del mod">
          <ac:chgData name="Vilde Gjøvik" userId="3e5ae2c1-af6b-4847-894f-167605063150" providerId="ADAL" clId="{43948EF7-02CA-4725-BD39-DB7251D27CD4}" dt="2024-09-13T07:29:49.599" v="4253"/>
          <ac:spMkLst>
            <pc:docMk/>
            <pc:sldMk cId="149010025" sldId="272"/>
            <ac:spMk id="4" creationId="{B831316A-822C-93E5-62A0-202A00483F1D}"/>
          </ac:spMkLst>
        </pc:spChg>
        <pc:spChg chg="add del mod ord">
          <ac:chgData name="Vilde Gjøvik" userId="3e5ae2c1-af6b-4847-894f-167605063150" providerId="ADAL" clId="{43948EF7-02CA-4725-BD39-DB7251D27CD4}" dt="2024-09-11T09:11:01.250" v="1116" actId="700"/>
          <ac:spMkLst>
            <pc:docMk/>
            <pc:sldMk cId="149010025" sldId="272"/>
            <ac:spMk id="5" creationId="{4478927E-48EC-3210-4666-F215CFE1BE1B}"/>
          </ac:spMkLst>
        </pc:spChg>
        <pc:spChg chg="add mod ord">
          <ac:chgData name="Vilde Gjøvik" userId="3e5ae2c1-af6b-4847-894f-167605063150" providerId="ADAL" clId="{43948EF7-02CA-4725-BD39-DB7251D27CD4}" dt="2024-09-13T07:30:10.982" v="4260" actId="27636"/>
          <ac:spMkLst>
            <pc:docMk/>
            <pc:sldMk cId="149010025" sldId="272"/>
            <ac:spMk id="5" creationId="{FDFA4D25-254D-0FE7-CC09-5A8A6896F351}"/>
          </ac:spMkLst>
        </pc:spChg>
        <pc:spChg chg="add del mod ord">
          <ac:chgData name="Vilde Gjøvik" userId="3e5ae2c1-af6b-4847-894f-167605063150" providerId="ADAL" clId="{43948EF7-02CA-4725-BD39-DB7251D27CD4}" dt="2024-09-11T09:11:01.250" v="1116" actId="700"/>
          <ac:spMkLst>
            <pc:docMk/>
            <pc:sldMk cId="149010025" sldId="272"/>
            <ac:spMk id="6" creationId="{00A2C245-D856-1E3F-38F4-E4CFC5843718}"/>
          </ac:spMkLst>
        </pc:spChg>
        <pc:spChg chg="add del mod ord">
          <ac:chgData name="Vilde Gjøvik" userId="3e5ae2c1-af6b-4847-894f-167605063150" providerId="ADAL" clId="{43948EF7-02CA-4725-BD39-DB7251D27CD4}" dt="2024-09-13T07:29:44.935" v="4250" actId="700"/>
          <ac:spMkLst>
            <pc:docMk/>
            <pc:sldMk cId="149010025" sldId="272"/>
            <ac:spMk id="7" creationId="{1272C70D-D3C1-6D91-FA1F-36A540081490}"/>
          </ac:spMkLst>
        </pc:spChg>
      </pc:sldChg>
      <pc:sldChg chg="addSp delSp modSp new mod modClrScheme chgLayout modNotesTx">
        <pc:chgData name="Vilde Gjøvik" userId="3e5ae2c1-af6b-4847-894f-167605063150" providerId="ADAL" clId="{43948EF7-02CA-4725-BD39-DB7251D27CD4}" dt="2024-09-13T09:05:32.441" v="5126" actId="255"/>
        <pc:sldMkLst>
          <pc:docMk/>
          <pc:sldMk cId="3816406127" sldId="273"/>
        </pc:sldMkLst>
        <pc:spChg chg="mod ord">
          <ac:chgData name="Vilde Gjøvik" userId="3e5ae2c1-af6b-4847-894f-167605063150" providerId="ADAL" clId="{43948EF7-02CA-4725-BD39-DB7251D27CD4}" dt="2024-09-13T09:04:55.723" v="5124" actId="255"/>
          <ac:spMkLst>
            <pc:docMk/>
            <pc:sldMk cId="3816406127" sldId="273"/>
            <ac:spMk id="2" creationId="{FF1D1CFE-2465-A92F-B6D7-BDD99D2DA13A}"/>
          </ac:spMkLst>
        </pc:spChg>
        <pc:spChg chg="del mod ord">
          <ac:chgData name="Vilde Gjøvik" userId="3e5ae2c1-af6b-4847-894f-167605063150" providerId="ADAL" clId="{43948EF7-02CA-4725-BD39-DB7251D27CD4}" dt="2024-09-13T07:38:42.901" v="4307" actId="700"/>
          <ac:spMkLst>
            <pc:docMk/>
            <pc:sldMk cId="3816406127" sldId="273"/>
            <ac:spMk id="3" creationId="{11598833-5895-DBBE-B50C-D4CA061162DC}"/>
          </ac:spMkLst>
        </pc:spChg>
        <pc:spChg chg="add del mod">
          <ac:chgData name="Vilde Gjøvik" userId="3e5ae2c1-af6b-4847-894f-167605063150" providerId="ADAL" clId="{43948EF7-02CA-4725-BD39-DB7251D27CD4}" dt="2024-09-13T07:38:48.731" v="4310"/>
          <ac:spMkLst>
            <pc:docMk/>
            <pc:sldMk cId="3816406127" sldId="273"/>
            <ac:spMk id="4" creationId="{17D2A91E-E7BC-2233-F53F-499715ACD96B}"/>
          </ac:spMkLst>
        </pc:spChg>
        <pc:spChg chg="add mod ord">
          <ac:chgData name="Vilde Gjøvik" userId="3e5ae2c1-af6b-4847-894f-167605063150" providerId="ADAL" clId="{43948EF7-02CA-4725-BD39-DB7251D27CD4}" dt="2024-09-13T09:05:32.441" v="5126" actId="255"/>
          <ac:spMkLst>
            <pc:docMk/>
            <pc:sldMk cId="3816406127" sldId="273"/>
            <ac:spMk id="5" creationId="{821A51E3-FD95-1C3C-75B9-E9D4DCC01D91}"/>
          </ac:spMkLst>
        </pc:spChg>
      </pc:sldChg>
      <pc:sldChg chg="addSp delSp modSp new mod modClrScheme chgLayout modNotesTx">
        <pc:chgData name="Vilde Gjøvik" userId="3e5ae2c1-af6b-4847-894f-167605063150" providerId="ADAL" clId="{43948EF7-02CA-4725-BD39-DB7251D27CD4}" dt="2024-09-13T09:05:08.593" v="5125" actId="255"/>
        <pc:sldMkLst>
          <pc:docMk/>
          <pc:sldMk cId="640835265" sldId="274"/>
        </pc:sldMkLst>
        <pc:spChg chg="mod ord">
          <ac:chgData name="Vilde Gjøvik" userId="3e5ae2c1-af6b-4847-894f-167605063150" providerId="ADAL" clId="{43948EF7-02CA-4725-BD39-DB7251D27CD4}" dt="2024-09-13T09:05:08.593" v="5125" actId="255"/>
          <ac:spMkLst>
            <pc:docMk/>
            <pc:sldMk cId="640835265" sldId="274"/>
            <ac:spMk id="2" creationId="{5A231746-39C6-1D5F-F617-6BB6C5693443}"/>
          </ac:spMkLst>
        </pc:spChg>
        <pc:spChg chg="del mod ord">
          <ac:chgData name="Vilde Gjøvik" userId="3e5ae2c1-af6b-4847-894f-167605063150" providerId="ADAL" clId="{43948EF7-02CA-4725-BD39-DB7251D27CD4}" dt="2024-09-13T07:52:26.647" v="4314" actId="700"/>
          <ac:spMkLst>
            <pc:docMk/>
            <pc:sldMk cId="640835265" sldId="274"/>
            <ac:spMk id="3" creationId="{D0B1AC81-4738-551A-9E15-6CA0A2D687F0}"/>
          </ac:spMkLst>
        </pc:spChg>
        <pc:spChg chg="add del mod">
          <ac:chgData name="Vilde Gjøvik" userId="3e5ae2c1-af6b-4847-894f-167605063150" providerId="ADAL" clId="{43948EF7-02CA-4725-BD39-DB7251D27CD4}" dt="2024-09-13T07:52:31.422" v="4317"/>
          <ac:spMkLst>
            <pc:docMk/>
            <pc:sldMk cId="640835265" sldId="274"/>
            <ac:spMk id="4" creationId="{DEFC1200-6F69-A7EF-B196-441188C9108B}"/>
          </ac:spMkLst>
        </pc:spChg>
        <pc:spChg chg="add mod ord">
          <ac:chgData name="Vilde Gjøvik" userId="3e5ae2c1-af6b-4847-894f-167605063150" providerId="ADAL" clId="{43948EF7-02CA-4725-BD39-DB7251D27CD4}" dt="2024-09-13T08:55:56.313" v="5066" actId="20577"/>
          <ac:spMkLst>
            <pc:docMk/>
            <pc:sldMk cId="640835265" sldId="274"/>
            <ac:spMk id="5" creationId="{DDFAAB1B-DCD5-374A-CF87-B4BF58E3FBB5}"/>
          </ac:spMkLst>
        </pc:spChg>
      </pc:sldChg>
      <pc:sldChg chg="addSp delSp modSp new mod modClrScheme chgLayout modNotesTx">
        <pc:chgData name="Vilde Gjøvik" userId="3e5ae2c1-af6b-4847-894f-167605063150" providerId="ADAL" clId="{43948EF7-02CA-4725-BD39-DB7251D27CD4}" dt="2024-09-13T08:15:54.997" v="4680" actId="20577"/>
        <pc:sldMkLst>
          <pc:docMk/>
          <pc:sldMk cId="3096102285" sldId="275"/>
        </pc:sldMkLst>
        <pc:spChg chg="mod ord">
          <ac:chgData name="Vilde Gjøvik" userId="3e5ae2c1-af6b-4847-894f-167605063150" providerId="ADAL" clId="{43948EF7-02CA-4725-BD39-DB7251D27CD4}" dt="2024-09-13T08:02:15.439" v="4506" actId="700"/>
          <ac:spMkLst>
            <pc:docMk/>
            <pc:sldMk cId="3096102285" sldId="275"/>
            <ac:spMk id="2" creationId="{FA492995-DA14-C7D1-A37E-EB14E48DA582}"/>
          </ac:spMkLst>
        </pc:spChg>
        <pc:spChg chg="del mod ord">
          <ac:chgData name="Vilde Gjøvik" userId="3e5ae2c1-af6b-4847-894f-167605063150" providerId="ADAL" clId="{43948EF7-02CA-4725-BD39-DB7251D27CD4}" dt="2024-09-13T08:02:15.439" v="4506" actId="700"/>
          <ac:spMkLst>
            <pc:docMk/>
            <pc:sldMk cId="3096102285" sldId="275"/>
            <ac:spMk id="3" creationId="{1B82616A-55FA-B40D-619E-AF7D4413A46E}"/>
          </ac:spMkLst>
        </pc:spChg>
        <pc:spChg chg="add del mod">
          <ac:chgData name="Vilde Gjøvik" userId="3e5ae2c1-af6b-4847-894f-167605063150" providerId="ADAL" clId="{43948EF7-02CA-4725-BD39-DB7251D27CD4}" dt="2024-09-13T08:02:12.768" v="4505"/>
          <ac:spMkLst>
            <pc:docMk/>
            <pc:sldMk cId="3096102285" sldId="275"/>
            <ac:spMk id="4" creationId="{8193850B-9830-090F-6C47-563A6EA9874D}"/>
          </ac:spMkLst>
        </pc:spChg>
        <pc:spChg chg="add mod ord">
          <ac:chgData name="Vilde Gjøvik" userId="3e5ae2c1-af6b-4847-894f-167605063150" providerId="ADAL" clId="{43948EF7-02CA-4725-BD39-DB7251D27CD4}" dt="2024-09-13T08:15:27.631" v="4652" actId="20577"/>
          <ac:spMkLst>
            <pc:docMk/>
            <pc:sldMk cId="3096102285" sldId="275"/>
            <ac:spMk id="5" creationId="{0DD64395-5E2B-334D-3035-1EF893AC0F59}"/>
          </ac:spMkLst>
        </pc:spChg>
      </pc:sldChg>
      <pc:sldChg chg="modSp new mod">
        <pc:chgData name="Vilde Gjøvik" userId="3e5ae2c1-af6b-4847-894f-167605063150" providerId="ADAL" clId="{43948EF7-02CA-4725-BD39-DB7251D27CD4}" dt="2024-09-13T09:06:27.869" v="5133" actId="255"/>
        <pc:sldMkLst>
          <pc:docMk/>
          <pc:sldMk cId="543551989" sldId="276"/>
        </pc:sldMkLst>
        <pc:spChg chg="mod">
          <ac:chgData name="Vilde Gjøvik" userId="3e5ae2c1-af6b-4847-894f-167605063150" providerId="ADAL" clId="{43948EF7-02CA-4725-BD39-DB7251D27CD4}" dt="2024-09-13T09:06:27.869" v="5133" actId="255"/>
          <ac:spMkLst>
            <pc:docMk/>
            <pc:sldMk cId="543551989" sldId="276"/>
            <ac:spMk id="2" creationId="{BFAE2B55-378B-C378-F6E0-1540B5A4E55A}"/>
          </ac:spMkLst>
        </pc:spChg>
      </pc:sldChg>
      <pc:sldChg chg="addSp modSp new del mod ord modNotesTx">
        <pc:chgData name="Vilde Gjøvik" userId="3e5ae2c1-af6b-4847-894f-167605063150" providerId="ADAL" clId="{43948EF7-02CA-4725-BD39-DB7251D27CD4}" dt="2024-09-11T12:22:58.934" v="2469" actId="47"/>
        <pc:sldMkLst>
          <pc:docMk/>
          <pc:sldMk cId="861068003" sldId="277"/>
        </pc:sldMkLst>
        <pc:spChg chg="mod">
          <ac:chgData name="Vilde Gjøvik" userId="3e5ae2c1-af6b-4847-894f-167605063150" providerId="ADAL" clId="{43948EF7-02CA-4725-BD39-DB7251D27CD4}" dt="2024-09-11T09:17:41.152" v="1377" actId="20577"/>
          <ac:spMkLst>
            <pc:docMk/>
            <pc:sldMk cId="861068003" sldId="277"/>
            <ac:spMk id="2" creationId="{A26931C3-A12C-A161-78DD-0BD53734E240}"/>
          </ac:spMkLst>
        </pc:spChg>
        <pc:spChg chg="mod">
          <ac:chgData name="Vilde Gjøvik" userId="3e5ae2c1-af6b-4847-894f-167605063150" providerId="ADAL" clId="{43948EF7-02CA-4725-BD39-DB7251D27CD4}" dt="2024-09-11T12:22:40.276" v="2465" actId="20577"/>
          <ac:spMkLst>
            <pc:docMk/>
            <pc:sldMk cId="861068003" sldId="277"/>
            <ac:spMk id="3" creationId="{495F116F-C7CB-7299-5946-B1D76CD6A3FC}"/>
          </ac:spMkLst>
        </pc:spChg>
        <pc:spChg chg="add mod">
          <ac:chgData name="Vilde Gjøvik" userId="3e5ae2c1-af6b-4847-894f-167605063150" providerId="ADAL" clId="{43948EF7-02CA-4725-BD39-DB7251D27CD4}" dt="2024-09-11T12:22:50.550" v="2468" actId="14100"/>
          <ac:spMkLst>
            <pc:docMk/>
            <pc:sldMk cId="861068003" sldId="277"/>
            <ac:spMk id="4" creationId="{08A90457-AD52-68DC-E847-D9F73107E71F}"/>
          </ac:spMkLst>
        </pc:spChg>
      </pc:sldChg>
      <pc:sldChg chg="delSp modSp new mod modClrScheme chgLayout">
        <pc:chgData name="Vilde Gjøvik" userId="3e5ae2c1-af6b-4847-894f-167605063150" providerId="ADAL" clId="{43948EF7-02CA-4725-BD39-DB7251D27CD4}" dt="2024-09-13T09:08:17.388" v="5148" actId="1076"/>
        <pc:sldMkLst>
          <pc:docMk/>
          <pc:sldMk cId="4064690691" sldId="278"/>
        </pc:sldMkLst>
        <pc:spChg chg="del">
          <ac:chgData name="Vilde Gjøvik" userId="3e5ae2c1-af6b-4847-894f-167605063150" providerId="ADAL" clId="{43948EF7-02CA-4725-BD39-DB7251D27CD4}" dt="2024-09-13T09:07:45.818" v="5142" actId="700"/>
          <ac:spMkLst>
            <pc:docMk/>
            <pc:sldMk cId="4064690691" sldId="278"/>
            <ac:spMk id="2" creationId="{DD430902-8FE6-CD54-D064-A5CD4ED3C8DA}"/>
          </ac:spMkLst>
        </pc:spChg>
        <pc:spChg chg="mod ord">
          <ac:chgData name="Vilde Gjøvik" userId="3e5ae2c1-af6b-4847-894f-167605063150" providerId="ADAL" clId="{43948EF7-02CA-4725-BD39-DB7251D27CD4}" dt="2024-09-13T09:08:17.388" v="5148" actId="1076"/>
          <ac:spMkLst>
            <pc:docMk/>
            <pc:sldMk cId="4064690691" sldId="278"/>
            <ac:spMk id="3" creationId="{2FCC6ED8-C70E-D861-6819-3924DD0939A3}"/>
          </ac:spMkLst>
        </pc:spChg>
      </pc:sldChg>
      <pc:sldChg chg="modSp new mod modNotesTx">
        <pc:chgData name="Vilde Gjøvik" userId="3e5ae2c1-af6b-4847-894f-167605063150" providerId="ADAL" clId="{43948EF7-02CA-4725-BD39-DB7251D27CD4}" dt="2024-09-11T09:23:15.670" v="1445"/>
        <pc:sldMkLst>
          <pc:docMk/>
          <pc:sldMk cId="4104832397" sldId="279"/>
        </pc:sldMkLst>
        <pc:spChg chg="mod">
          <ac:chgData name="Vilde Gjøvik" userId="3e5ae2c1-af6b-4847-894f-167605063150" providerId="ADAL" clId="{43948EF7-02CA-4725-BD39-DB7251D27CD4}" dt="2024-09-11T09:22:40.031" v="1433" actId="20577"/>
          <ac:spMkLst>
            <pc:docMk/>
            <pc:sldMk cId="4104832397" sldId="279"/>
            <ac:spMk id="2" creationId="{EDE8D822-A716-72B6-7AB1-11C4214C8E78}"/>
          </ac:spMkLst>
        </pc:spChg>
        <pc:spChg chg="mod">
          <ac:chgData name="Vilde Gjøvik" userId="3e5ae2c1-af6b-4847-894f-167605063150" providerId="ADAL" clId="{43948EF7-02CA-4725-BD39-DB7251D27CD4}" dt="2024-09-11T09:23:08.491" v="1444" actId="20577"/>
          <ac:spMkLst>
            <pc:docMk/>
            <pc:sldMk cId="4104832397" sldId="279"/>
            <ac:spMk id="3" creationId="{E39B94FB-D923-410E-285B-4CD4CEC503A6}"/>
          </ac:spMkLst>
        </pc:spChg>
      </pc:sldChg>
      <pc:sldChg chg="addSp delSp modSp new del mod">
        <pc:chgData name="Vilde Gjøvik" userId="3e5ae2c1-af6b-4847-894f-167605063150" providerId="ADAL" clId="{43948EF7-02CA-4725-BD39-DB7251D27CD4}" dt="2024-09-12T10:13:49.237" v="2471" actId="47"/>
        <pc:sldMkLst>
          <pc:docMk/>
          <pc:sldMk cId="985425276" sldId="280"/>
        </pc:sldMkLst>
        <pc:spChg chg="mod">
          <ac:chgData name="Vilde Gjøvik" userId="3e5ae2c1-af6b-4847-894f-167605063150" providerId="ADAL" clId="{43948EF7-02CA-4725-BD39-DB7251D27CD4}" dt="2024-09-11T09:24:21.434" v="1470" actId="20577"/>
          <ac:spMkLst>
            <pc:docMk/>
            <pc:sldMk cId="985425276" sldId="280"/>
            <ac:spMk id="2" creationId="{1006500B-26AE-2574-62FB-D12A544CA6A1}"/>
          </ac:spMkLst>
        </pc:spChg>
        <pc:spChg chg="del">
          <ac:chgData name="Vilde Gjøvik" userId="3e5ae2c1-af6b-4847-894f-167605063150" providerId="ADAL" clId="{43948EF7-02CA-4725-BD39-DB7251D27CD4}" dt="2024-09-11T09:24:13.308" v="1447" actId="22"/>
          <ac:spMkLst>
            <pc:docMk/>
            <pc:sldMk cId="985425276" sldId="280"/>
            <ac:spMk id="3" creationId="{97E73CE0-E365-7F57-63C7-08C7A6AA0A5E}"/>
          </ac:spMkLst>
        </pc:spChg>
        <pc:picChg chg="add mod ord">
          <ac:chgData name="Vilde Gjøvik" userId="3e5ae2c1-af6b-4847-894f-167605063150" providerId="ADAL" clId="{43948EF7-02CA-4725-BD39-DB7251D27CD4}" dt="2024-09-11T09:24:13.308" v="1447" actId="22"/>
          <ac:picMkLst>
            <pc:docMk/>
            <pc:sldMk cId="985425276" sldId="280"/>
            <ac:picMk id="5" creationId="{04D2F225-C288-4D10-E142-61748771DAE6}"/>
          </ac:picMkLst>
        </pc:picChg>
      </pc:sldChg>
      <pc:sldChg chg="addSp delSp modSp new mod modClrScheme chgLayout modNotesTx">
        <pc:chgData name="Vilde Gjøvik" userId="3e5ae2c1-af6b-4847-894f-167605063150" providerId="ADAL" clId="{43948EF7-02CA-4725-BD39-DB7251D27CD4}" dt="2024-09-13T08:59:06.048" v="5076" actId="403"/>
        <pc:sldMkLst>
          <pc:docMk/>
          <pc:sldMk cId="246191720" sldId="281"/>
        </pc:sldMkLst>
        <pc:spChg chg="mod ord">
          <ac:chgData name="Vilde Gjøvik" userId="3e5ae2c1-af6b-4847-894f-167605063150" providerId="ADAL" clId="{43948EF7-02CA-4725-BD39-DB7251D27CD4}" dt="2024-09-12T11:17:22.221" v="2540" actId="255"/>
          <ac:spMkLst>
            <pc:docMk/>
            <pc:sldMk cId="246191720" sldId="281"/>
            <ac:spMk id="2" creationId="{D42ABC9C-096B-ED94-9E4E-5F2A4B8F8A92}"/>
          </ac:spMkLst>
        </pc:spChg>
        <pc:spChg chg="mod">
          <ac:chgData name="Vilde Gjøvik" userId="3e5ae2c1-af6b-4847-894f-167605063150" providerId="ADAL" clId="{43948EF7-02CA-4725-BD39-DB7251D27CD4}" dt="2024-09-13T08:59:06.048" v="5076" actId="403"/>
          <ac:spMkLst>
            <pc:docMk/>
            <pc:sldMk cId="246191720" sldId="281"/>
            <ac:spMk id="3" creationId="{AF37BBE6-F0FF-62A3-2B20-A4F8C790AB31}"/>
          </ac:spMkLst>
        </pc:spChg>
        <pc:spChg chg="del">
          <ac:chgData name="Vilde Gjøvik" userId="3e5ae2c1-af6b-4847-894f-167605063150" providerId="ADAL" clId="{43948EF7-02CA-4725-BD39-DB7251D27CD4}" dt="2024-09-12T11:10:51.766" v="2507" actId="478"/>
          <ac:spMkLst>
            <pc:docMk/>
            <pc:sldMk cId="246191720" sldId="281"/>
            <ac:spMk id="6" creationId="{855D8C01-C579-40B8-0ABB-DE986AC9D235}"/>
          </ac:spMkLst>
        </pc:spChg>
        <pc:spChg chg="add mod">
          <ac:chgData name="Vilde Gjøvik" userId="3e5ae2c1-af6b-4847-894f-167605063150" providerId="ADAL" clId="{43948EF7-02CA-4725-BD39-DB7251D27CD4}" dt="2024-09-12T11:11:21.864" v="2510" actId="26606"/>
          <ac:spMkLst>
            <pc:docMk/>
            <pc:sldMk cId="246191720" sldId="281"/>
            <ac:spMk id="9" creationId="{70F20CB8-4707-27FF-8F40-80F781AB91DE}"/>
          </ac:spMkLst>
        </pc:spChg>
        <pc:spChg chg="add mod">
          <ac:chgData name="Vilde Gjøvik" userId="3e5ae2c1-af6b-4847-894f-167605063150" providerId="ADAL" clId="{43948EF7-02CA-4725-BD39-DB7251D27CD4}" dt="2024-09-12T11:11:21.864" v="2510" actId="26606"/>
          <ac:spMkLst>
            <pc:docMk/>
            <pc:sldMk cId="246191720" sldId="281"/>
            <ac:spMk id="11" creationId="{52EFA346-22F8-4A7F-CE57-46B04A6167FE}"/>
          </ac:spMkLst>
        </pc:spChg>
        <pc:picChg chg="add del mod">
          <ac:chgData name="Vilde Gjøvik" userId="3e5ae2c1-af6b-4847-894f-167605063150" providerId="ADAL" clId="{43948EF7-02CA-4725-BD39-DB7251D27CD4}" dt="2024-09-11T10:54:16.283" v="2435" actId="478"/>
          <ac:picMkLst>
            <pc:docMk/>
            <pc:sldMk cId="246191720" sldId="281"/>
            <ac:picMk id="4" creationId="{D1572299-11B2-4ED0-4120-CF0D22DDC65B}"/>
          </ac:picMkLst>
        </pc:picChg>
        <pc:picChg chg="add mod">
          <ac:chgData name="Vilde Gjøvik" userId="3e5ae2c1-af6b-4847-894f-167605063150" providerId="ADAL" clId="{43948EF7-02CA-4725-BD39-DB7251D27CD4}" dt="2024-09-12T11:11:36.483" v="2511" actId="1076"/>
          <ac:picMkLst>
            <pc:docMk/>
            <pc:sldMk cId="246191720" sldId="281"/>
            <ac:picMk id="4" creationId="{D6088783-935A-C2D5-B07E-965F05F2D898}"/>
          </ac:picMkLst>
        </pc:picChg>
        <pc:picChg chg="del">
          <ac:chgData name="Vilde Gjøvik" userId="3e5ae2c1-af6b-4847-894f-167605063150" providerId="ADAL" clId="{43948EF7-02CA-4725-BD39-DB7251D27CD4}" dt="2024-09-12T11:10:48.684" v="2506" actId="478"/>
          <ac:picMkLst>
            <pc:docMk/>
            <pc:sldMk cId="246191720" sldId="281"/>
            <ac:picMk id="5" creationId="{25263781-D825-0FFC-7AC7-BF206D9E36AB}"/>
          </ac:picMkLst>
        </pc:picChg>
      </pc:sldChg>
      <pc:sldChg chg="modSp new del mod ord modNotesTx">
        <pc:chgData name="Vilde Gjøvik" userId="3e5ae2c1-af6b-4847-894f-167605063150" providerId="ADAL" clId="{43948EF7-02CA-4725-BD39-DB7251D27CD4}" dt="2024-09-12T11:10:33.074" v="2505" actId="47"/>
        <pc:sldMkLst>
          <pc:docMk/>
          <pc:sldMk cId="1899873250" sldId="282"/>
        </pc:sldMkLst>
        <pc:spChg chg="mod">
          <ac:chgData name="Vilde Gjøvik" userId="3e5ae2c1-af6b-4847-894f-167605063150" providerId="ADAL" clId="{43948EF7-02CA-4725-BD39-DB7251D27CD4}" dt="2024-09-11T10:09:47.151" v="2083" actId="20577"/>
          <ac:spMkLst>
            <pc:docMk/>
            <pc:sldMk cId="1899873250" sldId="282"/>
            <ac:spMk id="2" creationId="{18E814D4-2416-2C93-8E30-28886F9E99F1}"/>
          </ac:spMkLst>
        </pc:spChg>
        <pc:spChg chg="mod">
          <ac:chgData name="Vilde Gjøvik" userId="3e5ae2c1-af6b-4847-894f-167605063150" providerId="ADAL" clId="{43948EF7-02CA-4725-BD39-DB7251D27CD4}" dt="2024-09-11T10:12:18.303" v="2230" actId="20577"/>
          <ac:spMkLst>
            <pc:docMk/>
            <pc:sldMk cId="1899873250" sldId="282"/>
            <ac:spMk id="3" creationId="{E5B1CF7D-2EDB-6E41-4573-9DF3124C0AFB}"/>
          </ac:spMkLst>
        </pc:spChg>
      </pc:sldChg>
      <pc:sldChg chg="modSp mod ord">
        <pc:chgData name="Vilde Gjøvik" userId="3e5ae2c1-af6b-4847-894f-167605063150" providerId="ADAL" clId="{43948EF7-02CA-4725-BD39-DB7251D27CD4}" dt="2024-09-13T09:01:41.268" v="5089" actId="255"/>
        <pc:sldMkLst>
          <pc:docMk/>
          <pc:sldMk cId="2283588886" sldId="283"/>
        </pc:sldMkLst>
        <pc:spChg chg="mod">
          <ac:chgData name="Vilde Gjøvik" userId="3e5ae2c1-af6b-4847-894f-167605063150" providerId="ADAL" clId="{43948EF7-02CA-4725-BD39-DB7251D27CD4}" dt="2024-09-13T09:01:41.268" v="5089" actId="255"/>
          <ac:spMkLst>
            <pc:docMk/>
            <pc:sldMk cId="2283588886" sldId="283"/>
            <ac:spMk id="3" creationId="{650030B5-50C1-0B6A-CACD-34E035DC50F7}"/>
          </ac:spMkLst>
        </pc:spChg>
      </pc:sldChg>
      <pc:sldChg chg="modSp mod">
        <pc:chgData name="Vilde Gjøvik" userId="3e5ae2c1-af6b-4847-894f-167605063150" providerId="ADAL" clId="{43948EF7-02CA-4725-BD39-DB7251D27CD4}" dt="2024-09-13T09:01:50.812" v="5090" actId="255"/>
        <pc:sldMkLst>
          <pc:docMk/>
          <pc:sldMk cId="2811177536" sldId="284"/>
        </pc:sldMkLst>
        <pc:spChg chg="mod">
          <ac:chgData name="Vilde Gjøvik" userId="3e5ae2c1-af6b-4847-894f-167605063150" providerId="ADAL" clId="{43948EF7-02CA-4725-BD39-DB7251D27CD4}" dt="2024-09-13T09:01:50.812" v="5090" actId="255"/>
          <ac:spMkLst>
            <pc:docMk/>
            <pc:sldMk cId="2811177536" sldId="284"/>
            <ac:spMk id="3" creationId="{650030B5-50C1-0B6A-CACD-34E035DC50F7}"/>
          </ac:spMkLst>
        </pc:spChg>
      </pc:sldChg>
      <pc:sldChg chg="modSp mod">
        <pc:chgData name="Vilde Gjøvik" userId="3e5ae2c1-af6b-4847-894f-167605063150" providerId="ADAL" clId="{43948EF7-02CA-4725-BD39-DB7251D27CD4}" dt="2024-09-13T09:01:57.865" v="5091" actId="255"/>
        <pc:sldMkLst>
          <pc:docMk/>
          <pc:sldMk cId="2914038452" sldId="285"/>
        </pc:sldMkLst>
        <pc:spChg chg="mod">
          <ac:chgData name="Vilde Gjøvik" userId="3e5ae2c1-af6b-4847-894f-167605063150" providerId="ADAL" clId="{43948EF7-02CA-4725-BD39-DB7251D27CD4}" dt="2024-09-13T09:01:20.627" v="5088" actId="255"/>
          <ac:spMkLst>
            <pc:docMk/>
            <pc:sldMk cId="2914038452" sldId="285"/>
            <ac:spMk id="2" creationId="{1E7AE58D-FAAA-C975-EB51-63CBF44D4C32}"/>
          </ac:spMkLst>
        </pc:spChg>
        <pc:spChg chg="mod">
          <ac:chgData name="Vilde Gjøvik" userId="3e5ae2c1-af6b-4847-894f-167605063150" providerId="ADAL" clId="{43948EF7-02CA-4725-BD39-DB7251D27CD4}" dt="2024-09-13T09:01:57.865" v="5091" actId="255"/>
          <ac:spMkLst>
            <pc:docMk/>
            <pc:sldMk cId="2914038452" sldId="285"/>
            <ac:spMk id="3" creationId="{650030B5-50C1-0B6A-CACD-34E035DC50F7}"/>
          </ac:spMkLst>
        </pc:spChg>
      </pc:sldChg>
      <pc:sldChg chg="modSp mod">
        <pc:chgData name="Vilde Gjøvik" userId="3e5ae2c1-af6b-4847-894f-167605063150" providerId="ADAL" clId="{43948EF7-02CA-4725-BD39-DB7251D27CD4}" dt="2024-09-13T09:02:03.649" v="5092" actId="255"/>
        <pc:sldMkLst>
          <pc:docMk/>
          <pc:sldMk cId="465178661" sldId="286"/>
        </pc:sldMkLst>
        <pc:spChg chg="mod">
          <ac:chgData name="Vilde Gjøvik" userId="3e5ae2c1-af6b-4847-894f-167605063150" providerId="ADAL" clId="{43948EF7-02CA-4725-BD39-DB7251D27CD4}" dt="2024-09-13T09:02:03.649" v="5092" actId="255"/>
          <ac:spMkLst>
            <pc:docMk/>
            <pc:sldMk cId="465178661" sldId="286"/>
            <ac:spMk id="3" creationId="{650030B5-50C1-0B6A-CACD-34E035DC50F7}"/>
          </ac:spMkLst>
        </pc:spChg>
      </pc:sldChg>
      <pc:sldChg chg="modSp mod">
        <pc:chgData name="Vilde Gjøvik" userId="3e5ae2c1-af6b-4847-894f-167605063150" providerId="ADAL" clId="{43948EF7-02CA-4725-BD39-DB7251D27CD4}" dt="2024-09-13T09:02:10.863" v="5093" actId="255"/>
        <pc:sldMkLst>
          <pc:docMk/>
          <pc:sldMk cId="101707809" sldId="287"/>
        </pc:sldMkLst>
        <pc:spChg chg="mod">
          <ac:chgData name="Vilde Gjøvik" userId="3e5ae2c1-af6b-4847-894f-167605063150" providerId="ADAL" clId="{43948EF7-02CA-4725-BD39-DB7251D27CD4}" dt="2024-09-13T09:02:10.863" v="5093" actId="255"/>
          <ac:spMkLst>
            <pc:docMk/>
            <pc:sldMk cId="101707809" sldId="287"/>
            <ac:spMk id="3" creationId="{650030B5-50C1-0B6A-CACD-34E035DC50F7}"/>
          </ac:spMkLst>
        </pc:spChg>
      </pc:sldChg>
      <pc:sldChg chg="modSp new del mod">
        <pc:chgData name="Vilde Gjøvik" userId="3e5ae2c1-af6b-4847-894f-167605063150" providerId="ADAL" clId="{43948EF7-02CA-4725-BD39-DB7251D27CD4}" dt="2024-09-12T11:35:08.280" v="2683" actId="47"/>
        <pc:sldMkLst>
          <pc:docMk/>
          <pc:sldMk cId="3092814635" sldId="289"/>
        </pc:sldMkLst>
        <pc:spChg chg="mod">
          <ac:chgData name="Vilde Gjøvik" userId="3e5ae2c1-af6b-4847-894f-167605063150" providerId="ADAL" clId="{43948EF7-02CA-4725-BD39-DB7251D27CD4}" dt="2024-09-12T11:34:50.691" v="2680" actId="20577"/>
          <ac:spMkLst>
            <pc:docMk/>
            <pc:sldMk cId="3092814635" sldId="289"/>
            <ac:spMk id="6" creationId="{C87A22B1-2B26-20C9-6EBB-209C73FE8E42}"/>
          </ac:spMkLst>
        </pc:spChg>
      </pc:sldChg>
      <pc:sldChg chg="addSp delSp modSp add mod modNotesTx">
        <pc:chgData name="Vilde Gjøvik" userId="3e5ae2c1-af6b-4847-894f-167605063150" providerId="ADAL" clId="{43948EF7-02CA-4725-BD39-DB7251D27CD4}" dt="2024-09-13T09:09:25.558" v="5202" actId="20577"/>
        <pc:sldMkLst>
          <pc:docMk/>
          <pc:sldMk cId="4046924386" sldId="290"/>
        </pc:sldMkLst>
        <pc:spChg chg="mod">
          <ac:chgData name="Vilde Gjøvik" userId="3e5ae2c1-af6b-4847-894f-167605063150" providerId="ADAL" clId="{43948EF7-02CA-4725-BD39-DB7251D27CD4}" dt="2024-09-13T09:00:30.562" v="5080" actId="255"/>
          <ac:spMkLst>
            <pc:docMk/>
            <pc:sldMk cId="4046924386" sldId="290"/>
            <ac:spMk id="2" creationId="{9B83B757-E8B8-1ACE-82B7-737C73F22E8E}"/>
          </ac:spMkLst>
        </pc:spChg>
        <pc:spChg chg="mod">
          <ac:chgData name="Vilde Gjøvik" userId="3e5ae2c1-af6b-4847-894f-167605063150" providerId="ADAL" clId="{43948EF7-02CA-4725-BD39-DB7251D27CD4}" dt="2024-09-13T09:00:39.779" v="5081" actId="255"/>
          <ac:spMkLst>
            <pc:docMk/>
            <pc:sldMk cId="4046924386" sldId="290"/>
            <ac:spMk id="5" creationId="{0559A199-C90E-FC8B-EF92-8433F207E7CC}"/>
          </ac:spMkLst>
        </pc:spChg>
        <pc:spChg chg="del">
          <ac:chgData name="Vilde Gjøvik" userId="3e5ae2c1-af6b-4847-894f-167605063150" providerId="ADAL" clId="{43948EF7-02CA-4725-BD39-DB7251D27CD4}" dt="2024-09-12T11:52:40.589" v="2879"/>
          <ac:spMkLst>
            <pc:docMk/>
            <pc:sldMk cId="4046924386" sldId="290"/>
            <ac:spMk id="7" creationId="{3B3E17AF-80B3-E113-A6E7-0D1F45918D8E}"/>
          </ac:spMkLst>
        </pc:spChg>
        <pc:picChg chg="add mod">
          <ac:chgData name="Vilde Gjøvik" userId="3e5ae2c1-af6b-4847-894f-167605063150" providerId="ADAL" clId="{43948EF7-02CA-4725-BD39-DB7251D27CD4}" dt="2024-09-13T06:51:04.625" v="3400" actId="1076"/>
          <ac:picMkLst>
            <pc:docMk/>
            <pc:sldMk cId="4046924386" sldId="290"/>
            <ac:picMk id="3" creationId="{B665E139-8058-1C41-5A9F-D729C5BC983A}"/>
          </ac:picMkLst>
        </pc:picChg>
      </pc:sldChg>
      <pc:sldChg chg="addSp delSp modSp add mod ord modNotesTx">
        <pc:chgData name="Vilde Gjøvik" userId="3e5ae2c1-af6b-4847-894f-167605063150" providerId="ADAL" clId="{43948EF7-02CA-4725-BD39-DB7251D27CD4}" dt="2024-09-13T09:10:57.009" v="5313" actId="20577"/>
        <pc:sldMkLst>
          <pc:docMk/>
          <pc:sldMk cId="1333281522" sldId="291"/>
        </pc:sldMkLst>
        <pc:spChg chg="mod">
          <ac:chgData name="Vilde Gjøvik" userId="3e5ae2c1-af6b-4847-894f-167605063150" providerId="ADAL" clId="{43948EF7-02CA-4725-BD39-DB7251D27CD4}" dt="2024-09-13T09:00:56.500" v="5084" actId="255"/>
          <ac:spMkLst>
            <pc:docMk/>
            <pc:sldMk cId="1333281522" sldId="291"/>
            <ac:spMk id="2" creationId="{9B83B757-E8B8-1ACE-82B7-737C73F22E8E}"/>
          </ac:spMkLst>
        </pc:spChg>
        <pc:spChg chg="mod">
          <ac:chgData name="Vilde Gjøvik" userId="3e5ae2c1-af6b-4847-894f-167605063150" providerId="ADAL" clId="{43948EF7-02CA-4725-BD39-DB7251D27CD4}" dt="2024-09-13T06:43:02.015" v="3217" actId="12"/>
          <ac:spMkLst>
            <pc:docMk/>
            <pc:sldMk cId="1333281522" sldId="291"/>
            <ac:spMk id="5" creationId="{0559A199-C90E-FC8B-EF92-8433F207E7CC}"/>
          </ac:spMkLst>
        </pc:spChg>
        <pc:spChg chg="del">
          <ac:chgData name="Vilde Gjøvik" userId="3e5ae2c1-af6b-4847-894f-167605063150" providerId="ADAL" clId="{43948EF7-02CA-4725-BD39-DB7251D27CD4}" dt="2024-09-13T06:40:26.201" v="3191"/>
          <ac:spMkLst>
            <pc:docMk/>
            <pc:sldMk cId="1333281522" sldId="291"/>
            <ac:spMk id="7" creationId="{3B3E17AF-80B3-E113-A6E7-0D1F45918D8E}"/>
          </ac:spMkLst>
        </pc:spChg>
        <pc:picChg chg="add mod">
          <ac:chgData name="Vilde Gjøvik" userId="3e5ae2c1-af6b-4847-894f-167605063150" providerId="ADAL" clId="{43948EF7-02CA-4725-BD39-DB7251D27CD4}" dt="2024-09-13T06:40:38.500" v="3195" actId="1076"/>
          <ac:picMkLst>
            <pc:docMk/>
            <pc:sldMk cId="1333281522" sldId="291"/>
            <ac:picMk id="3" creationId="{7A37AD0C-15DF-4D6E-0CF1-23F4A3AA1191}"/>
          </ac:picMkLst>
        </pc:picChg>
      </pc:sldChg>
      <pc:sldChg chg="addSp modSp add mod modNotesTx">
        <pc:chgData name="Vilde Gjøvik" userId="3e5ae2c1-af6b-4847-894f-167605063150" providerId="ADAL" clId="{43948EF7-02CA-4725-BD39-DB7251D27CD4}" dt="2024-09-13T09:12:34.343" v="5361" actId="20577"/>
        <pc:sldMkLst>
          <pc:docMk/>
          <pc:sldMk cId="2202787707" sldId="292"/>
        </pc:sldMkLst>
        <pc:spChg chg="mod">
          <ac:chgData name="Vilde Gjøvik" userId="3e5ae2c1-af6b-4847-894f-167605063150" providerId="ADAL" clId="{43948EF7-02CA-4725-BD39-DB7251D27CD4}" dt="2024-09-13T09:02:32.889" v="5094" actId="255"/>
          <ac:spMkLst>
            <pc:docMk/>
            <pc:sldMk cId="2202787707" sldId="292"/>
            <ac:spMk id="2" creationId="{9B83B757-E8B8-1ACE-82B7-737C73F22E8E}"/>
          </ac:spMkLst>
        </pc:spChg>
        <pc:spChg chg="mod">
          <ac:chgData name="Vilde Gjøvik" userId="3e5ae2c1-af6b-4847-894f-167605063150" providerId="ADAL" clId="{43948EF7-02CA-4725-BD39-DB7251D27CD4}" dt="2024-09-13T06:49:06.158" v="3387" actId="20577"/>
          <ac:spMkLst>
            <pc:docMk/>
            <pc:sldMk cId="2202787707" sldId="292"/>
            <ac:spMk id="5" creationId="{0559A199-C90E-FC8B-EF92-8433F207E7CC}"/>
          </ac:spMkLst>
        </pc:spChg>
        <pc:spChg chg="mod">
          <ac:chgData name="Vilde Gjøvik" userId="3e5ae2c1-af6b-4847-894f-167605063150" providerId="ADAL" clId="{43948EF7-02CA-4725-BD39-DB7251D27CD4}" dt="2024-09-13T06:46:07.784" v="3299" actId="14100"/>
          <ac:spMkLst>
            <pc:docMk/>
            <pc:sldMk cId="2202787707" sldId="292"/>
            <ac:spMk id="7" creationId="{3B3E17AF-80B3-E113-A6E7-0D1F45918D8E}"/>
          </ac:spMkLst>
        </pc:spChg>
        <pc:picChg chg="add mod">
          <ac:chgData name="Vilde Gjøvik" userId="3e5ae2c1-af6b-4847-894f-167605063150" providerId="ADAL" clId="{43948EF7-02CA-4725-BD39-DB7251D27CD4}" dt="2024-09-13T06:50:57.394" v="3399" actId="1076"/>
          <ac:picMkLst>
            <pc:docMk/>
            <pc:sldMk cId="2202787707" sldId="292"/>
            <ac:picMk id="3" creationId="{ECB42241-6B5D-18C1-A38A-DDFF29E69F6D}"/>
          </ac:picMkLst>
        </pc:picChg>
      </pc:sldChg>
      <pc:sldChg chg="addSp modSp add mod ord modNotesTx">
        <pc:chgData name="Vilde Gjøvik" userId="3e5ae2c1-af6b-4847-894f-167605063150" providerId="ADAL" clId="{43948EF7-02CA-4725-BD39-DB7251D27CD4}" dt="2024-09-13T09:13:24.960" v="5419" actId="20577"/>
        <pc:sldMkLst>
          <pc:docMk/>
          <pc:sldMk cId="2981832386" sldId="293"/>
        </pc:sldMkLst>
        <pc:spChg chg="mod">
          <ac:chgData name="Vilde Gjøvik" userId="3e5ae2c1-af6b-4847-894f-167605063150" providerId="ADAL" clId="{43948EF7-02CA-4725-BD39-DB7251D27CD4}" dt="2024-09-13T09:02:45.672" v="5096" actId="255"/>
          <ac:spMkLst>
            <pc:docMk/>
            <pc:sldMk cId="2981832386" sldId="293"/>
            <ac:spMk id="2" creationId="{9B83B757-E8B8-1ACE-82B7-737C73F22E8E}"/>
          </ac:spMkLst>
        </pc:spChg>
        <pc:spChg chg="mod">
          <ac:chgData name="Vilde Gjøvik" userId="3e5ae2c1-af6b-4847-894f-167605063150" providerId="ADAL" clId="{43948EF7-02CA-4725-BD39-DB7251D27CD4}" dt="2024-09-12T11:45:22.276" v="2858" actId="20577"/>
          <ac:spMkLst>
            <pc:docMk/>
            <pc:sldMk cId="2981832386" sldId="293"/>
            <ac:spMk id="5" creationId="{0559A199-C90E-FC8B-EF92-8433F207E7CC}"/>
          </ac:spMkLst>
        </pc:spChg>
        <pc:spChg chg="mod">
          <ac:chgData name="Vilde Gjøvik" userId="3e5ae2c1-af6b-4847-894f-167605063150" providerId="ADAL" clId="{43948EF7-02CA-4725-BD39-DB7251D27CD4}" dt="2024-09-13T06:50:24.683" v="3394" actId="27636"/>
          <ac:spMkLst>
            <pc:docMk/>
            <pc:sldMk cId="2981832386" sldId="293"/>
            <ac:spMk id="7" creationId="{3B3E17AF-80B3-E113-A6E7-0D1F45918D8E}"/>
          </ac:spMkLst>
        </pc:spChg>
        <pc:picChg chg="add mod">
          <ac:chgData name="Vilde Gjøvik" userId="3e5ae2c1-af6b-4847-894f-167605063150" providerId="ADAL" clId="{43948EF7-02CA-4725-BD39-DB7251D27CD4}" dt="2024-09-13T06:50:48.201" v="3398" actId="1076"/>
          <ac:picMkLst>
            <pc:docMk/>
            <pc:sldMk cId="2981832386" sldId="293"/>
            <ac:picMk id="3" creationId="{9B2B61E6-0EEF-310B-A426-B3FD457209EB}"/>
          </ac:picMkLst>
        </pc:picChg>
      </pc:sldChg>
      <pc:sldChg chg="addSp delSp modSp add mod modNotesTx">
        <pc:chgData name="Vilde Gjøvik" userId="3e5ae2c1-af6b-4847-894f-167605063150" providerId="ADAL" clId="{43948EF7-02CA-4725-BD39-DB7251D27CD4}" dt="2024-09-13T09:16:06.794" v="5502" actId="20577"/>
        <pc:sldMkLst>
          <pc:docMk/>
          <pc:sldMk cId="2269832773" sldId="294"/>
        </pc:sldMkLst>
        <pc:spChg chg="mod">
          <ac:chgData name="Vilde Gjøvik" userId="3e5ae2c1-af6b-4847-894f-167605063150" providerId="ADAL" clId="{43948EF7-02CA-4725-BD39-DB7251D27CD4}" dt="2024-09-13T09:02:54.650" v="5097" actId="255"/>
          <ac:spMkLst>
            <pc:docMk/>
            <pc:sldMk cId="2269832773" sldId="294"/>
            <ac:spMk id="2" creationId="{9B83B757-E8B8-1ACE-82B7-737C73F22E8E}"/>
          </ac:spMkLst>
        </pc:spChg>
        <pc:spChg chg="mod">
          <ac:chgData name="Vilde Gjøvik" userId="3e5ae2c1-af6b-4847-894f-167605063150" providerId="ADAL" clId="{43948EF7-02CA-4725-BD39-DB7251D27CD4}" dt="2024-09-13T09:03:03.648" v="5098" actId="255"/>
          <ac:spMkLst>
            <pc:docMk/>
            <pc:sldMk cId="2269832773" sldId="294"/>
            <ac:spMk id="5" creationId="{0559A199-C90E-FC8B-EF92-8433F207E7CC}"/>
          </ac:spMkLst>
        </pc:spChg>
        <pc:spChg chg="del">
          <ac:chgData name="Vilde Gjøvik" userId="3e5ae2c1-af6b-4847-894f-167605063150" providerId="ADAL" clId="{43948EF7-02CA-4725-BD39-DB7251D27CD4}" dt="2024-09-13T06:52:27.686" v="3408"/>
          <ac:spMkLst>
            <pc:docMk/>
            <pc:sldMk cId="2269832773" sldId="294"/>
            <ac:spMk id="7" creationId="{3B3E17AF-80B3-E113-A6E7-0D1F45918D8E}"/>
          </ac:spMkLst>
        </pc:spChg>
        <pc:picChg chg="add mod">
          <ac:chgData name="Vilde Gjøvik" userId="3e5ae2c1-af6b-4847-894f-167605063150" providerId="ADAL" clId="{43948EF7-02CA-4725-BD39-DB7251D27CD4}" dt="2024-09-13T06:52:31.426" v="3409" actId="1076"/>
          <ac:picMkLst>
            <pc:docMk/>
            <pc:sldMk cId="2269832773" sldId="294"/>
            <ac:picMk id="3" creationId="{E57B7A64-202B-E5F4-1697-6FBCB85BF2B0}"/>
          </ac:picMkLst>
        </pc:picChg>
      </pc:sldChg>
      <pc:sldChg chg="modSp new del mod ord">
        <pc:chgData name="Vilde Gjøvik" userId="3e5ae2c1-af6b-4847-894f-167605063150" providerId="ADAL" clId="{43948EF7-02CA-4725-BD39-DB7251D27CD4}" dt="2024-09-13T09:04:32.215" v="5123" actId="47"/>
        <pc:sldMkLst>
          <pc:docMk/>
          <pc:sldMk cId="1971993615" sldId="295"/>
        </pc:sldMkLst>
        <pc:spChg chg="mod">
          <ac:chgData name="Vilde Gjøvik" userId="3e5ae2c1-af6b-4847-894f-167605063150" providerId="ADAL" clId="{43948EF7-02CA-4725-BD39-DB7251D27CD4}" dt="2024-09-13T09:04:17.179" v="5121" actId="20577"/>
          <ac:spMkLst>
            <pc:docMk/>
            <pc:sldMk cId="1971993615" sldId="295"/>
            <ac:spMk id="2" creationId="{BA411F65-A82B-6A91-6E05-C05FAD0AFC8C}"/>
          </ac:spMkLst>
        </pc:spChg>
        <pc:spChg chg="mod">
          <ac:chgData name="Vilde Gjøvik" userId="3e5ae2c1-af6b-4847-894f-167605063150" providerId="ADAL" clId="{43948EF7-02CA-4725-BD39-DB7251D27CD4}" dt="2024-09-13T07:35:09.816" v="4305" actId="5793"/>
          <ac:spMkLst>
            <pc:docMk/>
            <pc:sldMk cId="1971993615" sldId="295"/>
            <ac:spMk id="3" creationId="{4E713072-EA79-95C4-1906-D36D32D17328}"/>
          </ac:spMkLst>
        </pc:spChg>
      </pc:sldChg>
      <pc:sldChg chg="addSp delSp modSp add del mod modNotesTx">
        <pc:chgData name="Vilde Gjøvik" userId="3e5ae2c1-af6b-4847-894f-167605063150" providerId="ADAL" clId="{43948EF7-02CA-4725-BD39-DB7251D27CD4}" dt="2024-09-13T07:26:46.384" v="4142" actId="47"/>
        <pc:sldMkLst>
          <pc:docMk/>
          <pc:sldMk cId="28014669" sldId="296"/>
        </pc:sldMkLst>
        <pc:spChg chg="mod">
          <ac:chgData name="Vilde Gjøvik" userId="3e5ae2c1-af6b-4847-894f-167605063150" providerId="ADAL" clId="{43948EF7-02CA-4725-BD39-DB7251D27CD4}" dt="2024-09-13T07:18:41.787" v="4076" actId="20577"/>
          <ac:spMkLst>
            <pc:docMk/>
            <pc:sldMk cId="28014669" sldId="296"/>
            <ac:spMk id="2" creationId="{698DF20C-0A4A-7232-8B77-899A53D99512}"/>
          </ac:spMkLst>
        </pc:spChg>
        <pc:spChg chg="del mod">
          <ac:chgData name="Vilde Gjøvik" userId="3e5ae2c1-af6b-4847-894f-167605063150" providerId="ADAL" clId="{43948EF7-02CA-4725-BD39-DB7251D27CD4}" dt="2024-09-13T07:25:55.685" v="4134" actId="22"/>
          <ac:spMkLst>
            <pc:docMk/>
            <pc:sldMk cId="28014669" sldId="296"/>
            <ac:spMk id="3" creationId="{78C53495-C381-21D0-674F-E9CD23A51C21}"/>
          </ac:spMkLst>
        </pc:spChg>
        <pc:spChg chg="add mod">
          <ac:chgData name="Vilde Gjøvik" userId="3e5ae2c1-af6b-4847-894f-167605063150" providerId="ADAL" clId="{43948EF7-02CA-4725-BD39-DB7251D27CD4}" dt="2024-09-13T07:18:34.924" v="4074" actId="478"/>
          <ac:spMkLst>
            <pc:docMk/>
            <pc:sldMk cId="28014669" sldId="296"/>
            <ac:spMk id="7" creationId="{C836DBA2-DF79-5DC0-A159-1F93D9C8218B}"/>
          </ac:spMkLst>
        </pc:spChg>
        <pc:spChg chg="add mod">
          <ac:chgData name="Vilde Gjøvik" userId="3e5ae2c1-af6b-4847-894f-167605063150" providerId="ADAL" clId="{43948EF7-02CA-4725-BD39-DB7251D27CD4}" dt="2024-09-13T07:26:02.168" v="4135" actId="478"/>
          <ac:spMkLst>
            <pc:docMk/>
            <pc:sldMk cId="28014669" sldId="296"/>
            <ac:spMk id="12" creationId="{815EE31B-6D35-6321-74CA-73D3E3B7310E}"/>
          </ac:spMkLst>
        </pc:spChg>
        <pc:picChg chg="del">
          <ac:chgData name="Vilde Gjøvik" userId="3e5ae2c1-af6b-4847-894f-167605063150" providerId="ADAL" clId="{43948EF7-02CA-4725-BD39-DB7251D27CD4}" dt="2024-09-13T07:18:34.924" v="4074" actId="478"/>
          <ac:picMkLst>
            <pc:docMk/>
            <pc:sldMk cId="28014669" sldId="296"/>
            <ac:picMk id="8" creationId="{60825AC2-0B42-9597-AF8B-7AD12E6D0F89}"/>
          </ac:picMkLst>
        </pc:picChg>
        <pc:picChg chg="add del mod ord">
          <ac:chgData name="Vilde Gjøvik" userId="3e5ae2c1-af6b-4847-894f-167605063150" providerId="ADAL" clId="{43948EF7-02CA-4725-BD39-DB7251D27CD4}" dt="2024-09-13T07:26:02.168" v="4135" actId="478"/>
          <ac:picMkLst>
            <pc:docMk/>
            <pc:sldMk cId="28014669" sldId="296"/>
            <ac:picMk id="10" creationId="{AE3DE812-0A71-3B21-FD5D-FCF00AB4F63A}"/>
          </ac:picMkLst>
        </pc:picChg>
      </pc:sldChg>
      <pc:sldChg chg="addSp modSp add mod modNotesTx">
        <pc:chgData name="Vilde Gjøvik" userId="3e5ae2c1-af6b-4847-894f-167605063150" providerId="ADAL" clId="{43948EF7-02CA-4725-BD39-DB7251D27CD4}" dt="2024-09-13T09:03:42.388" v="5101" actId="255"/>
        <pc:sldMkLst>
          <pc:docMk/>
          <pc:sldMk cId="2888182501" sldId="297"/>
        </pc:sldMkLst>
        <pc:spChg chg="mod">
          <ac:chgData name="Vilde Gjøvik" userId="3e5ae2c1-af6b-4847-894f-167605063150" providerId="ADAL" clId="{43948EF7-02CA-4725-BD39-DB7251D27CD4}" dt="2024-09-13T07:28:01.717" v="4195" actId="1076"/>
          <ac:spMkLst>
            <pc:docMk/>
            <pc:sldMk cId="2888182501" sldId="297"/>
            <ac:spMk id="3" creationId="{78C53495-C381-21D0-674F-E9CD23A51C21}"/>
          </ac:spMkLst>
        </pc:spChg>
        <pc:spChg chg="mod">
          <ac:chgData name="Vilde Gjøvik" userId="3e5ae2c1-af6b-4847-894f-167605063150" providerId="ADAL" clId="{43948EF7-02CA-4725-BD39-DB7251D27CD4}" dt="2024-09-13T09:03:42.388" v="5101" actId="255"/>
          <ac:spMkLst>
            <pc:docMk/>
            <pc:sldMk cId="2888182501" sldId="297"/>
            <ac:spMk id="6" creationId="{B858147A-F2FE-F278-CEF7-F31EB9335389}"/>
          </ac:spMkLst>
        </pc:spChg>
        <pc:picChg chg="add mod">
          <ac:chgData name="Vilde Gjøvik" userId="3e5ae2c1-af6b-4847-894f-167605063150" providerId="ADAL" clId="{43948EF7-02CA-4725-BD39-DB7251D27CD4}" dt="2024-09-13T07:28:08.742" v="4197" actId="1076"/>
          <ac:picMkLst>
            <pc:docMk/>
            <pc:sldMk cId="2888182501" sldId="297"/>
            <ac:picMk id="5" creationId="{147F864E-4A2E-E262-0129-490472748D6E}"/>
          </ac:picMkLst>
        </pc:picChg>
        <pc:picChg chg="mod">
          <ac:chgData name="Vilde Gjøvik" userId="3e5ae2c1-af6b-4847-894f-167605063150" providerId="ADAL" clId="{43948EF7-02CA-4725-BD39-DB7251D27CD4}" dt="2024-09-13T07:27:05.658" v="4146" actId="1076"/>
          <ac:picMkLst>
            <pc:docMk/>
            <pc:sldMk cId="2888182501" sldId="297"/>
            <ac:picMk id="8" creationId="{60825AC2-0B42-9597-AF8B-7AD12E6D0F89}"/>
          </ac:picMkLst>
        </pc:picChg>
      </pc:sldChg>
      <pc:sldChg chg="modSp new mod modNotesTx">
        <pc:chgData name="Vilde Gjøvik" userId="3e5ae2c1-af6b-4847-894f-167605063150" providerId="ADAL" clId="{43948EF7-02CA-4725-BD39-DB7251D27CD4}" dt="2024-09-13T09:05:45.443" v="5127" actId="255"/>
        <pc:sldMkLst>
          <pc:docMk/>
          <pc:sldMk cId="2814094925" sldId="298"/>
        </pc:sldMkLst>
        <pc:spChg chg="mod">
          <ac:chgData name="Vilde Gjøvik" userId="3e5ae2c1-af6b-4847-894f-167605063150" providerId="ADAL" clId="{43948EF7-02CA-4725-BD39-DB7251D27CD4}" dt="2024-09-13T09:05:45.443" v="5127" actId="255"/>
          <ac:spMkLst>
            <pc:docMk/>
            <pc:sldMk cId="2814094925" sldId="298"/>
            <ac:spMk id="2" creationId="{06C22BE7-A8F7-FB12-7BAD-F19490690B93}"/>
          </ac:spMkLst>
        </pc:spChg>
        <pc:spChg chg="mod">
          <ac:chgData name="Vilde Gjøvik" userId="3e5ae2c1-af6b-4847-894f-167605063150" providerId="ADAL" clId="{43948EF7-02CA-4725-BD39-DB7251D27CD4}" dt="2024-09-13T08:24:24.044" v="4717" actId="20577"/>
          <ac:spMkLst>
            <pc:docMk/>
            <pc:sldMk cId="2814094925" sldId="298"/>
            <ac:spMk id="3" creationId="{F8FDD581-BBD5-366B-BD28-627A2C31321A}"/>
          </ac:spMkLst>
        </pc:spChg>
      </pc:sldChg>
      <pc:sldChg chg="modSp new mod modNotesTx">
        <pc:chgData name="Vilde Gjøvik" userId="3e5ae2c1-af6b-4847-894f-167605063150" providerId="ADAL" clId="{43948EF7-02CA-4725-BD39-DB7251D27CD4}" dt="2024-09-13T09:05:53.793" v="5128" actId="255"/>
        <pc:sldMkLst>
          <pc:docMk/>
          <pc:sldMk cId="4017022012" sldId="299"/>
        </pc:sldMkLst>
        <pc:spChg chg="mod">
          <ac:chgData name="Vilde Gjøvik" userId="3e5ae2c1-af6b-4847-894f-167605063150" providerId="ADAL" clId="{43948EF7-02CA-4725-BD39-DB7251D27CD4}" dt="2024-09-13T09:05:53.793" v="5128" actId="255"/>
          <ac:spMkLst>
            <pc:docMk/>
            <pc:sldMk cId="4017022012" sldId="299"/>
            <ac:spMk id="2" creationId="{04BA8C80-AD55-3869-B544-660BE8513690}"/>
          </ac:spMkLst>
        </pc:spChg>
        <pc:spChg chg="mod">
          <ac:chgData name="Vilde Gjøvik" userId="3e5ae2c1-af6b-4847-894f-167605063150" providerId="ADAL" clId="{43948EF7-02CA-4725-BD39-DB7251D27CD4}" dt="2024-09-13T08:33:40.692" v="4764" actId="20577"/>
          <ac:spMkLst>
            <pc:docMk/>
            <pc:sldMk cId="4017022012" sldId="299"/>
            <ac:spMk id="3" creationId="{678AA4F8-8B9E-7296-35AE-C47EBD7DEFA5}"/>
          </ac:spMkLst>
        </pc:spChg>
      </pc:sldChg>
      <pc:sldChg chg="add del">
        <pc:chgData name="Vilde Gjøvik" userId="3e5ae2c1-af6b-4847-894f-167605063150" providerId="ADAL" clId="{43948EF7-02CA-4725-BD39-DB7251D27CD4}" dt="2024-09-13T08:09:14.372" v="4575" actId="2890"/>
        <pc:sldMkLst>
          <pc:docMk/>
          <pc:sldMk cId="4113674040" sldId="299"/>
        </pc:sldMkLst>
      </pc:sldChg>
      <pc:sldChg chg="modSp new mod modNotesTx">
        <pc:chgData name="Vilde Gjøvik" userId="3e5ae2c1-af6b-4847-894f-167605063150" providerId="ADAL" clId="{43948EF7-02CA-4725-BD39-DB7251D27CD4}" dt="2024-09-13T09:06:01.750" v="5129" actId="255"/>
        <pc:sldMkLst>
          <pc:docMk/>
          <pc:sldMk cId="2444823750" sldId="300"/>
        </pc:sldMkLst>
        <pc:spChg chg="mod">
          <ac:chgData name="Vilde Gjøvik" userId="3e5ae2c1-af6b-4847-894f-167605063150" providerId="ADAL" clId="{43948EF7-02CA-4725-BD39-DB7251D27CD4}" dt="2024-09-13T09:06:01.750" v="5129" actId="255"/>
          <ac:spMkLst>
            <pc:docMk/>
            <pc:sldMk cId="2444823750" sldId="300"/>
            <ac:spMk id="2" creationId="{145548E3-B1D4-75D1-49FF-199B22664C0A}"/>
          </ac:spMkLst>
        </pc:spChg>
        <pc:spChg chg="mod">
          <ac:chgData name="Vilde Gjøvik" userId="3e5ae2c1-af6b-4847-894f-167605063150" providerId="ADAL" clId="{43948EF7-02CA-4725-BD39-DB7251D27CD4}" dt="2024-09-13T08:38:01.615" v="4849" actId="20577"/>
          <ac:spMkLst>
            <pc:docMk/>
            <pc:sldMk cId="2444823750" sldId="300"/>
            <ac:spMk id="3" creationId="{EBCBCBA3-5D87-A648-68A9-4C5170B19287}"/>
          </ac:spMkLst>
        </pc:spChg>
      </pc:sldChg>
      <pc:sldChg chg="modSp new mod modNotesTx">
        <pc:chgData name="Vilde Gjøvik" userId="3e5ae2c1-af6b-4847-894f-167605063150" providerId="ADAL" clId="{43948EF7-02CA-4725-BD39-DB7251D27CD4}" dt="2024-09-13T09:06:07.581" v="5130" actId="255"/>
        <pc:sldMkLst>
          <pc:docMk/>
          <pc:sldMk cId="3014697714" sldId="301"/>
        </pc:sldMkLst>
        <pc:spChg chg="mod">
          <ac:chgData name="Vilde Gjøvik" userId="3e5ae2c1-af6b-4847-894f-167605063150" providerId="ADAL" clId="{43948EF7-02CA-4725-BD39-DB7251D27CD4}" dt="2024-09-13T09:06:07.581" v="5130" actId="255"/>
          <ac:spMkLst>
            <pc:docMk/>
            <pc:sldMk cId="3014697714" sldId="301"/>
            <ac:spMk id="2" creationId="{8BD48336-1AAA-5D61-8C68-8360CA911BA1}"/>
          </ac:spMkLst>
        </pc:spChg>
        <pc:spChg chg="mod">
          <ac:chgData name="Vilde Gjøvik" userId="3e5ae2c1-af6b-4847-894f-167605063150" providerId="ADAL" clId="{43948EF7-02CA-4725-BD39-DB7251D27CD4}" dt="2024-09-13T08:44:31.055" v="4979" actId="20577"/>
          <ac:spMkLst>
            <pc:docMk/>
            <pc:sldMk cId="3014697714" sldId="301"/>
            <ac:spMk id="3" creationId="{F72C6E51-5274-9AAD-22E4-9C1104DAB24D}"/>
          </ac:spMkLst>
        </pc:spChg>
      </pc:sldChg>
      <pc:sldChg chg="modSp new mod">
        <pc:chgData name="Vilde Gjøvik" userId="3e5ae2c1-af6b-4847-894f-167605063150" providerId="ADAL" clId="{43948EF7-02CA-4725-BD39-DB7251D27CD4}" dt="2024-09-13T09:06:20.853" v="5132" actId="255"/>
        <pc:sldMkLst>
          <pc:docMk/>
          <pc:sldMk cId="1336134907" sldId="302"/>
        </pc:sldMkLst>
        <pc:spChg chg="mod">
          <ac:chgData name="Vilde Gjøvik" userId="3e5ae2c1-af6b-4847-894f-167605063150" providerId="ADAL" clId="{43948EF7-02CA-4725-BD39-DB7251D27CD4}" dt="2024-09-13T09:06:16.765" v="5131" actId="255"/>
          <ac:spMkLst>
            <pc:docMk/>
            <pc:sldMk cId="1336134907" sldId="302"/>
            <ac:spMk id="2" creationId="{655CEC94-EB91-9526-A1A8-8A18DBCA9E37}"/>
          </ac:spMkLst>
        </pc:spChg>
        <pc:spChg chg="mod">
          <ac:chgData name="Vilde Gjøvik" userId="3e5ae2c1-af6b-4847-894f-167605063150" providerId="ADAL" clId="{43948EF7-02CA-4725-BD39-DB7251D27CD4}" dt="2024-09-13T09:06:20.853" v="5132" actId="255"/>
          <ac:spMkLst>
            <pc:docMk/>
            <pc:sldMk cId="1336134907" sldId="302"/>
            <ac:spMk id="3" creationId="{0E81B25A-5E4A-6AB4-9B1D-70987AE62FB7}"/>
          </ac:spMkLst>
        </pc:spChg>
      </pc:sldChg>
    </pc:docChg>
  </pc:docChgLst>
  <pc:docChgLst>
    <pc:chgData name="Christina Thingvold" userId="21c4b2be-ab4c-44cb-acd5-aad1e9ec4b76" providerId="ADAL" clId="{09F3B2D9-6CD0-4188-8AAA-7D556B8E3843}"/>
    <pc:docChg chg="modSld">
      <pc:chgData name="Christina Thingvold" userId="21c4b2be-ab4c-44cb-acd5-aad1e9ec4b76" providerId="ADAL" clId="{09F3B2D9-6CD0-4188-8AAA-7D556B8E3843}" dt="2024-10-23T12:06:51.857" v="4" actId="14100"/>
      <pc:docMkLst>
        <pc:docMk/>
      </pc:docMkLst>
      <pc:sldChg chg="modSp mod">
        <pc:chgData name="Christina Thingvold" userId="21c4b2be-ab4c-44cb-acd5-aad1e9ec4b76" providerId="ADAL" clId="{09F3B2D9-6CD0-4188-8AAA-7D556B8E3843}" dt="2024-10-23T12:06:51.857" v="4" actId="14100"/>
        <pc:sldMkLst>
          <pc:docMk/>
          <pc:sldMk cId="817747543" sldId="259"/>
        </pc:sldMkLst>
        <pc:spChg chg="mod">
          <ac:chgData name="Christina Thingvold" userId="21c4b2be-ab4c-44cb-acd5-aad1e9ec4b76" providerId="ADAL" clId="{09F3B2D9-6CD0-4188-8AAA-7D556B8E3843}" dt="2024-10-23T12:06:51.857" v="4" actId="14100"/>
          <ac:spMkLst>
            <pc:docMk/>
            <pc:sldMk cId="817747543" sldId="259"/>
            <ac:spMk id="6" creationId="{82E0626C-B18D-3DB3-67BD-842B300A6AC3}"/>
          </ac:spMkLst>
        </pc:spChg>
      </pc:sldChg>
    </pc:docChg>
  </pc:docChgLst>
  <pc:docChgLst>
    <pc:chgData name="Annette Andresen" userId="fbfb720f-d6f2-45c4-ada2-1b4093edab50" providerId="ADAL" clId="{9C73451E-F6C5-43DE-AAF0-717C5ADD8A50}"/>
    <pc:docChg chg="undo custSel addSld delSld modSld">
      <pc:chgData name="Annette Andresen" userId="fbfb720f-d6f2-45c4-ada2-1b4093edab50" providerId="ADAL" clId="{9C73451E-F6C5-43DE-AAF0-717C5ADD8A50}" dt="2024-09-11T12:06:51.164" v="498" actId="47"/>
      <pc:docMkLst>
        <pc:docMk/>
      </pc:docMkLst>
      <pc:sldChg chg="modSp mod">
        <pc:chgData name="Annette Andresen" userId="fbfb720f-d6f2-45c4-ada2-1b4093edab50" providerId="ADAL" clId="{9C73451E-F6C5-43DE-AAF0-717C5ADD8A50}" dt="2024-09-11T11:53:48.789" v="430" actId="20577"/>
        <pc:sldMkLst>
          <pc:docMk/>
          <pc:sldMk cId="2528222859" sldId="258"/>
        </pc:sldMkLst>
        <pc:spChg chg="mod">
          <ac:chgData name="Annette Andresen" userId="fbfb720f-d6f2-45c4-ada2-1b4093edab50" providerId="ADAL" clId="{9C73451E-F6C5-43DE-AAF0-717C5ADD8A50}" dt="2024-09-11T11:53:48.789" v="430" actId="20577"/>
          <ac:spMkLst>
            <pc:docMk/>
            <pc:sldMk cId="2528222859" sldId="258"/>
            <ac:spMk id="5" creationId="{60AAE6B5-CEEC-E815-012C-B4813AF3D20F}"/>
          </ac:spMkLst>
        </pc:spChg>
      </pc:sldChg>
      <pc:sldChg chg="addSp delSp modSp mod modClrScheme chgLayout">
        <pc:chgData name="Annette Andresen" userId="fbfb720f-d6f2-45c4-ada2-1b4093edab50" providerId="ADAL" clId="{9C73451E-F6C5-43DE-AAF0-717C5ADD8A50}" dt="2024-09-11T11:52:32.762" v="389" actId="26606"/>
        <pc:sldMkLst>
          <pc:docMk/>
          <pc:sldMk cId="817747543" sldId="259"/>
        </pc:sldMkLst>
        <pc:spChg chg="mod">
          <ac:chgData name="Annette Andresen" userId="fbfb720f-d6f2-45c4-ada2-1b4093edab50" providerId="ADAL" clId="{9C73451E-F6C5-43DE-AAF0-717C5ADD8A50}" dt="2024-09-11T11:52:32.762" v="389" actId="26606"/>
          <ac:spMkLst>
            <pc:docMk/>
            <pc:sldMk cId="817747543" sldId="259"/>
            <ac:spMk id="5" creationId="{F9BB0A1D-F486-8161-C71F-6F83ED314D26}"/>
          </ac:spMkLst>
        </pc:spChg>
        <pc:spChg chg="mod">
          <ac:chgData name="Annette Andresen" userId="fbfb720f-d6f2-45c4-ada2-1b4093edab50" providerId="ADAL" clId="{9C73451E-F6C5-43DE-AAF0-717C5ADD8A50}" dt="2024-09-11T11:52:32.762" v="389" actId="26606"/>
          <ac:spMkLst>
            <pc:docMk/>
            <pc:sldMk cId="817747543" sldId="259"/>
            <ac:spMk id="6" creationId="{82E0626C-B18D-3DB3-67BD-842B300A6AC3}"/>
          </ac:spMkLst>
        </pc:spChg>
        <pc:spChg chg="del">
          <ac:chgData name="Annette Andresen" userId="fbfb720f-d6f2-45c4-ada2-1b4093edab50" providerId="ADAL" clId="{9C73451E-F6C5-43DE-AAF0-717C5ADD8A50}" dt="2024-09-11T11:47:36.162" v="375" actId="931"/>
          <ac:spMkLst>
            <pc:docMk/>
            <pc:sldMk cId="817747543" sldId="259"/>
            <ac:spMk id="7" creationId="{F0A52D51-D7D0-2941-A9A1-5492C717EC43}"/>
          </ac:spMkLst>
        </pc:spChg>
        <pc:spChg chg="add del mod">
          <ac:chgData name="Annette Andresen" userId="fbfb720f-d6f2-45c4-ada2-1b4093edab50" providerId="ADAL" clId="{9C73451E-F6C5-43DE-AAF0-717C5ADD8A50}" dt="2024-09-11T11:50:31.917" v="380" actId="931"/>
          <ac:spMkLst>
            <pc:docMk/>
            <pc:sldMk cId="817747543" sldId="259"/>
            <ac:spMk id="10" creationId="{5294D1A1-7AEB-97D6-021A-00C0C228C7A6}"/>
          </ac:spMkLst>
        </pc:spChg>
        <pc:spChg chg="add del mod">
          <ac:chgData name="Annette Andresen" userId="fbfb720f-d6f2-45c4-ada2-1b4093edab50" providerId="ADAL" clId="{9C73451E-F6C5-43DE-AAF0-717C5ADD8A50}" dt="2024-09-11T11:51:26.691" v="382" actId="931"/>
          <ac:spMkLst>
            <pc:docMk/>
            <pc:sldMk cId="817747543" sldId="259"/>
            <ac:spMk id="14" creationId="{FA161A77-4BE9-560D-488E-7589CCD20774}"/>
          </ac:spMkLst>
        </pc:spChg>
        <pc:spChg chg="add del mod">
          <ac:chgData name="Annette Andresen" userId="fbfb720f-d6f2-45c4-ada2-1b4093edab50" providerId="ADAL" clId="{9C73451E-F6C5-43DE-AAF0-717C5ADD8A50}" dt="2024-09-11T11:51:48.808" v="384" actId="931"/>
          <ac:spMkLst>
            <pc:docMk/>
            <pc:sldMk cId="817747543" sldId="259"/>
            <ac:spMk id="18" creationId="{988CC20B-3588-8831-A8E0-BE94B2B26FD8}"/>
          </ac:spMkLst>
        </pc:spChg>
        <pc:spChg chg="add del mod">
          <ac:chgData name="Annette Andresen" userId="fbfb720f-d6f2-45c4-ada2-1b4093edab50" providerId="ADAL" clId="{9C73451E-F6C5-43DE-AAF0-717C5ADD8A50}" dt="2024-09-11T11:52:23.427" v="386" actId="931"/>
          <ac:spMkLst>
            <pc:docMk/>
            <pc:sldMk cId="817747543" sldId="259"/>
            <ac:spMk id="22" creationId="{3DAE7E0E-A21C-9528-630A-7725E1BB1E76}"/>
          </ac:spMkLst>
        </pc:spChg>
        <pc:picChg chg="add del mod">
          <ac:chgData name="Annette Andresen" userId="fbfb720f-d6f2-45c4-ada2-1b4093edab50" providerId="ADAL" clId="{9C73451E-F6C5-43DE-AAF0-717C5ADD8A50}" dt="2024-09-11T11:50:10.381" v="379" actId="478"/>
          <ac:picMkLst>
            <pc:docMk/>
            <pc:sldMk cId="817747543" sldId="259"/>
            <ac:picMk id="3" creationId="{451F0EC4-4012-1BCE-3923-EEFA3ECBFF2B}"/>
          </ac:picMkLst>
        </pc:picChg>
        <pc:picChg chg="add del mod">
          <ac:chgData name="Annette Andresen" userId="fbfb720f-d6f2-45c4-ada2-1b4093edab50" providerId="ADAL" clId="{9C73451E-F6C5-43DE-AAF0-717C5ADD8A50}" dt="2024-09-11T11:50:09.714" v="378" actId="478"/>
          <ac:picMkLst>
            <pc:docMk/>
            <pc:sldMk cId="817747543" sldId="259"/>
            <ac:picMk id="8" creationId="{FC4CB9BC-8468-994A-199A-921723FBA0EA}"/>
          </ac:picMkLst>
        </pc:picChg>
        <pc:picChg chg="add del mod">
          <ac:chgData name="Annette Andresen" userId="fbfb720f-d6f2-45c4-ada2-1b4093edab50" providerId="ADAL" clId="{9C73451E-F6C5-43DE-AAF0-717C5ADD8A50}" dt="2024-09-11T11:50:57.708" v="381" actId="478"/>
          <ac:picMkLst>
            <pc:docMk/>
            <pc:sldMk cId="817747543" sldId="259"/>
            <ac:picMk id="12" creationId="{951320C6-286B-3579-EFC7-9D8B41E34058}"/>
          </ac:picMkLst>
        </pc:picChg>
        <pc:picChg chg="add del mod">
          <ac:chgData name="Annette Andresen" userId="fbfb720f-d6f2-45c4-ada2-1b4093edab50" providerId="ADAL" clId="{9C73451E-F6C5-43DE-AAF0-717C5ADD8A50}" dt="2024-09-11T11:51:33.196" v="383" actId="478"/>
          <ac:picMkLst>
            <pc:docMk/>
            <pc:sldMk cId="817747543" sldId="259"/>
            <ac:picMk id="16" creationId="{4109207B-79F8-4042-3D50-DEBFFB69E6E4}"/>
          </ac:picMkLst>
        </pc:picChg>
        <pc:picChg chg="add del mod">
          <ac:chgData name="Annette Andresen" userId="fbfb720f-d6f2-45c4-ada2-1b4093edab50" providerId="ADAL" clId="{9C73451E-F6C5-43DE-AAF0-717C5ADD8A50}" dt="2024-09-11T11:52:00.445" v="385" actId="478"/>
          <ac:picMkLst>
            <pc:docMk/>
            <pc:sldMk cId="817747543" sldId="259"/>
            <ac:picMk id="20" creationId="{C806CDB2-7B56-402B-29F8-E4A4B8CAB26E}"/>
          </ac:picMkLst>
        </pc:picChg>
        <pc:picChg chg="add mod">
          <ac:chgData name="Annette Andresen" userId="fbfb720f-d6f2-45c4-ada2-1b4093edab50" providerId="ADAL" clId="{9C73451E-F6C5-43DE-AAF0-717C5ADD8A50}" dt="2024-09-11T11:52:32.762" v="389" actId="26606"/>
          <ac:picMkLst>
            <pc:docMk/>
            <pc:sldMk cId="817747543" sldId="259"/>
            <ac:picMk id="24" creationId="{7C527C76-4166-3B0B-74A4-421C40227842}"/>
          </ac:picMkLst>
        </pc:picChg>
      </pc:sldChg>
      <pc:sldChg chg="modSp mod">
        <pc:chgData name="Annette Andresen" userId="fbfb720f-d6f2-45c4-ada2-1b4093edab50" providerId="ADAL" clId="{9C73451E-F6C5-43DE-AAF0-717C5ADD8A50}" dt="2024-09-11T11:54:09.277" v="464" actId="6549"/>
        <pc:sldMkLst>
          <pc:docMk/>
          <pc:sldMk cId="1474154833" sldId="263"/>
        </pc:sldMkLst>
        <pc:spChg chg="mod">
          <ac:chgData name="Annette Andresen" userId="fbfb720f-d6f2-45c4-ada2-1b4093edab50" providerId="ADAL" clId="{9C73451E-F6C5-43DE-AAF0-717C5ADD8A50}" dt="2024-09-11T11:54:09.277" v="464" actId="6549"/>
          <ac:spMkLst>
            <pc:docMk/>
            <pc:sldMk cId="1474154833" sldId="263"/>
            <ac:spMk id="5" creationId="{CE802BB1-F9C9-58D4-DB58-C74050B34B94}"/>
          </ac:spMkLst>
        </pc:spChg>
      </pc:sldChg>
      <pc:sldChg chg="modSp mod modShow">
        <pc:chgData name="Annette Andresen" userId="fbfb720f-d6f2-45c4-ada2-1b4093edab50" providerId="ADAL" clId="{9C73451E-F6C5-43DE-AAF0-717C5ADD8A50}" dt="2024-09-11T11:54:44.133" v="475" actId="729"/>
        <pc:sldMkLst>
          <pc:docMk/>
          <pc:sldMk cId="526117444" sldId="264"/>
        </pc:sldMkLst>
        <pc:spChg chg="mod">
          <ac:chgData name="Annette Andresen" userId="fbfb720f-d6f2-45c4-ada2-1b4093edab50" providerId="ADAL" clId="{9C73451E-F6C5-43DE-AAF0-717C5ADD8A50}" dt="2024-09-11T11:54:20.876" v="473" actId="20577"/>
          <ac:spMkLst>
            <pc:docMk/>
            <pc:sldMk cId="526117444" sldId="264"/>
            <ac:spMk id="3" creationId="{A169A0D3-5164-2EEF-F98C-D89EFEEA6E4E}"/>
          </ac:spMkLst>
        </pc:spChg>
      </pc:sldChg>
      <pc:sldChg chg="addSp modSp add mod modClrScheme chgLayout">
        <pc:chgData name="Annette Andresen" userId="fbfb720f-d6f2-45c4-ada2-1b4093edab50" providerId="ADAL" clId="{9C73451E-F6C5-43DE-AAF0-717C5ADD8A50}" dt="2024-09-11T11:41:54.874" v="370" actId="20577"/>
        <pc:sldMkLst>
          <pc:docMk/>
          <pc:sldMk cId="1373725826" sldId="265"/>
        </pc:sldMkLst>
        <pc:spChg chg="mod">
          <ac:chgData name="Annette Andresen" userId="fbfb720f-d6f2-45c4-ada2-1b4093edab50" providerId="ADAL" clId="{9C73451E-F6C5-43DE-AAF0-717C5ADD8A50}" dt="2024-09-11T11:41:02.716" v="322" actId="26606"/>
          <ac:spMkLst>
            <pc:docMk/>
            <pc:sldMk cId="1373725826" sldId="265"/>
            <ac:spMk id="2" creationId="{3CDA7C7A-3EE3-12CD-3FA4-6F3534AB8E20}"/>
          </ac:spMkLst>
        </pc:spChg>
        <pc:spChg chg="mod">
          <ac:chgData name="Annette Andresen" userId="fbfb720f-d6f2-45c4-ada2-1b4093edab50" providerId="ADAL" clId="{9C73451E-F6C5-43DE-AAF0-717C5ADD8A50}" dt="2024-09-11T11:41:54.874" v="370" actId="20577"/>
          <ac:spMkLst>
            <pc:docMk/>
            <pc:sldMk cId="1373725826" sldId="265"/>
            <ac:spMk id="3" creationId="{372BE9DB-6915-0385-BA82-9B409B6AE079}"/>
          </ac:spMkLst>
        </pc:spChg>
        <pc:picChg chg="add mod ord">
          <ac:chgData name="Annette Andresen" userId="fbfb720f-d6f2-45c4-ada2-1b4093edab50" providerId="ADAL" clId="{9C73451E-F6C5-43DE-AAF0-717C5ADD8A50}" dt="2024-09-11T11:41:02.716" v="322" actId="26606"/>
          <ac:picMkLst>
            <pc:docMk/>
            <pc:sldMk cId="1373725826" sldId="265"/>
            <ac:picMk id="5" creationId="{22191D85-894D-9758-488B-9AC2098E4F3E}"/>
          </ac:picMkLst>
        </pc:picChg>
      </pc:sldChg>
      <pc:sldChg chg="addSp modSp mod modClrScheme chgLayout">
        <pc:chgData name="Annette Andresen" userId="fbfb720f-d6f2-45c4-ada2-1b4093edab50" providerId="ADAL" clId="{9C73451E-F6C5-43DE-AAF0-717C5ADD8A50}" dt="2024-09-11T11:31:31.475" v="301" actId="20577"/>
        <pc:sldMkLst>
          <pc:docMk/>
          <pc:sldMk cId="1612189591" sldId="267"/>
        </pc:sldMkLst>
        <pc:spChg chg="mod">
          <ac:chgData name="Annette Andresen" userId="fbfb720f-d6f2-45c4-ada2-1b4093edab50" providerId="ADAL" clId="{9C73451E-F6C5-43DE-AAF0-717C5ADD8A50}" dt="2024-09-11T11:31:11.154" v="285" actId="20577"/>
          <ac:spMkLst>
            <pc:docMk/>
            <pc:sldMk cId="1612189591" sldId="267"/>
            <ac:spMk id="2" creationId="{1E7AE58D-FAAA-C975-EB51-63CBF44D4C32}"/>
          </ac:spMkLst>
        </pc:spChg>
        <pc:spChg chg="mod ord">
          <ac:chgData name="Annette Andresen" userId="fbfb720f-d6f2-45c4-ada2-1b4093edab50" providerId="ADAL" clId="{9C73451E-F6C5-43DE-AAF0-717C5ADD8A50}" dt="2024-09-11T11:31:31.475" v="301" actId="20577"/>
          <ac:spMkLst>
            <pc:docMk/>
            <pc:sldMk cId="1612189591" sldId="267"/>
            <ac:spMk id="3" creationId="{650030B5-50C1-0B6A-CACD-34E035DC50F7}"/>
          </ac:spMkLst>
        </pc:spChg>
        <pc:picChg chg="add mod">
          <ac:chgData name="Annette Andresen" userId="fbfb720f-d6f2-45c4-ada2-1b4093edab50" providerId="ADAL" clId="{9C73451E-F6C5-43DE-AAF0-717C5ADD8A50}" dt="2024-09-11T11:30:58.127" v="275" actId="26606"/>
          <ac:picMkLst>
            <pc:docMk/>
            <pc:sldMk cId="1612189591" sldId="267"/>
            <ac:picMk id="4" creationId="{96BCE067-8BF3-69FF-8034-F620B3C4895D}"/>
          </ac:picMkLst>
        </pc:picChg>
      </pc:sldChg>
      <pc:sldChg chg="del">
        <pc:chgData name="Annette Andresen" userId="fbfb720f-d6f2-45c4-ada2-1b4093edab50" providerId="ADAL" clId="{9C73451E-F6C5-43DE-AAF0-717C5ADD8A50}" dt="2024-09-11T11:41:58.572" v="371" actId="47"/>
        <pc:sldMkLst>
          <pc:docMk/>
          <pc:sldMk cId="4104832397" sldId="279"/>
        </pc:sldMkLst>
      </pc:sldChg>
      <pc:sldChg chg="addSp modSp mod modClrScheme chgLayout">
        <pc:chgData name="Annette Andresen" userId="fbfb720f-d6f2-45c4-ada2-1b4093edab50" providerId="ADAL" clId="{9C73451E-F6C5-43DE-AAF0-717C5ADD8A50}" dt="2024-09-11T11:23:24.323" v="255" actId="688"/>
        <pc:sldMkLst>
          <pc:docMk/>
          <pc:sldMk cId="246191720" sldId="281"/>
        </pc:sldMkLst>
        <pc:spChg chg="mod">
          <ac:chgData name="Annette Andresen" userId="fbfb720f-d6f2-45c4-ada2-1b4093edab50" providerId="ADAL" clId="{9C73451E-F6C5-43DE-AAF0-717C5ADD8A50}" dt="2024-09-11T11:21:33.761" v="195" actId="26606"/>
          <ac:spMkLst>
            <pc:docMk/>
            <pc:sldMk cId="246191720" sldId="281"/>
            <ac:spMk id="2" creationId="{D42ABC9C-096B-ED94-9E4E-5F2A4B8F8A92}"/>
          </ac:spMkLst>
        </pc:spChg>
        <pc:spChg chg="mod">
          <ac:chgData name="Annette Andresen" userId="fbfb720f-d6f2-45c4-ada2-1b4093edab50" providerId="ADAL" clId="{9C73451E-F6C5-43DE-AAF0-717C5ADD8A50}" dt="2024-09-11T11:21:33.761" v="195" actId="26606"/>
          <ac:spMkLst>
            <pc:docMk/>
            <pc:sldMk cId="246191720" sldId="281"/>
            <ac:spMk id="3" creationId="{AF37BBE6-F0FF-62A3-2B20-A4F8C790AB31}"/>
          </ac:spMkLst>
        </pc:spChg>
        <pc:spChg chg="add mod">
          <ac:chgData name="Annette Andresen" userId="fbfb720f-d6f2-45c4-ada2-1b4093edab50" providerId="ADAL" clId="{9C73451E-F6C5-43DE-AAF0-717C5ADD8A50}" dt="2024-09-11T11:23:24.323" v="255" actId="688"/>
          <ac:spMkLst>
            <pc:docMk/>
            <pc:sldMk cId="246191720" sldId="281"/>
            <ac:spMk id="6" creationId="{855D8C01-C579-40B8-0ABB-DE986AC9D235}"/>
          </ac:spMkLst>
        </pc:spChg>
        <pc:picChg chg="add mod ord">
          <ac:chgData name="Annette Andresen" userId="fbfb720f-d6f2-45c4-ada2-1b4093edab50" providerId="ADAL" clId="{9C73451E-F6C5-43DE-AAF0-717C5ADD8A50}" dt="2024-09-11T11:21:33.761" v="195" actId="26606"/>
          <ac:picMkLst>
            <pc:docMk/>
            <pc:sldMk cId="246191720" sldId="281"/>
            <ac:picMk id="5" creationId="{25263781-D825-0FFC-7AC7-BF206D9E36AB}"/>
          </ac:picMkLst>
        </pc:picChg>
      </pc:sldChg>
      <pc:sldChg chg="addSp modSp mod modClrScheme chgLayout">
        <pc:chgData name="Annette Andresen" userId="fbfb720f-d6f2-45c4-ada2-1b4093edab50" providerId="ADAL" clId="{9C73451E-F6C5-43DE-AAF0-717C5ADD8A50}" dt="2024-09-11T11:27:01.708" v="273" actId="20577"/>
        <pc:sldMkLst>
          <pc:docMk/>
          <pc:sldMk cId="1899873250" sldId="282"/>
        </pc:sldMkLst>
        <pc:spChg chg="mod">
          <ac:chgData name="Annette Andresen" userId="fbfb720f-d6f2-45c4-ada2-1b4093edab50" providerId="ADAL" clId="{9C73451E-F6C5-43DE-AAF0-717C5ADD8A50}" dt="2024-09-11T11:24:56.804" v="271" actId="26606"/>
          <ac:spMkLst>
            <pc:docMk/>
            <pc:sldMk cId="1899873250" sldId="282"/>
            <ac:spMk id="2" creationId="{18E814D4-2416-2C93-8E30-28886F9E99F1}"/>
          </ac:spMkLst>
        </pc:spChg>
        <pc:spChg chg="mod">
          <ac:chgData name="Annette Andresen" userId="fbfb720f-d6f2-45c4-ada2-1b4093edab50" providerId="ADAL" clId="{9C73451E-F6C5-43DE-AAF0-717C5ADD8A50}" dt="2024-09-11T11:27:01.708" v="273" actId="20577"/>
          <ac:spMkLst>
            <pc:docMk/>
            <pc:sldMk cId="1899873250" sldId="282"/>
            <ac:spMk id="3" creationId="{E5B1CF7D-2EDB-6E41-4573-9DF3124C0AFB}"/>
          </ac:spMkLst>
        </pc:spChg>
        <pc:picChg chg="add mod ord">
          <ac:chgData name="Annette Andresen" userId="fbfb720f-d6f2-45c4-ada2-1b4093edab50" providerId="ADAL" clId="{9C73451E-F6C5-43DE-AAF0-717C5ADD8A50}" dt="2024-09-11T11:24:56.804" v="271" actId="26606"/>
          <ac:picMkLst>
            <pc:docMk/>
            <pc:sldMk cId="1899873250" sldId="282"/>
            <ac:picMk id="4" creationId="{FD263A35-923E-F3FD-7F4A-1590E4F95E88}"/>
          </ac:picMkLst>
        </pc:picChg>
      </pc:sldChg>
      <pc:sldChg chg="addSp delSp modSp add mod">
        <pc:chgData name="Annette Andresen" userId="fbfb720f-d6f2-45c4-ada2-1b4093edab50" providerId="ADAL" clId="{9C73451E-F6C5-43DE-AAF0-717C5ADD8A50}" dt="2024-09-11T11:54:38.317" v="474"/>
        <pc:sldMkLst>
          <pc:docMk/>
          <pc:sldMk cId="2608146144" sldId="283"/>
        </pc:sldMkLst>
        <pc:spChg chg="add del">
          <ac:chgData name="Annette Andresen" userId="fbfb720f-d6f2-45c4-ada2-1b4093edab50" providerId="ADAL" clId="{9C73451E-F6C5-43DE-AAF0-717C5ADD8A50}" dt="2024-09-11T10:43:30.346" v="9" actId="478"/>
          <ac:spMkLst>
            <pc:docMk/>
            <pc:sldMk cId="2608146144" sldId="283"/>
            <ac:spMk id="2" creationId="{6D54D6D5-DCEF-3E16-E742-70C307DD1128}"/>
          </ac:spMkLst>
        </pc:spChg>
        <pc:spChg chg="mod">
          <ac:chgData name="Annette Andresen" userId="fbfb720f-d6f2-45c4-ada2-1b4093edab50" providerId="ADAL" clId="{9C73451E-F6C5-43DE-AAF0-717C5ADD8A50}" dt="2024-09-11T11:54:38.317" v="474"/>
          <ac:spMkLst>
            <pc:docMk/>
            <pc:sldMk cId="2608146144" sldId="283"/>
            <ac:spMk id="3" creationId="{A169A0D3-5164-2EEF-F98C-D89EFEEA6E4E}"/>
          </ac:spMkLst>
        </pc:spChg>
        <pc:spChg chg="add mod">
          <ac:chgData name="Annette Andresen" userId="fbfb720f-d6f2-45c4-ada2-1b4093edab50" providerId="ADAL" clId="{9C73451E-F6C5-43DE-AAF0-717C5ADD8A50}" dt="2024-09-11T11:24:27.851" v="269" actId="688"/>
          <ac:spMkLst>
            <pc:docMk/>
            <pc:sldMk cId="2608146144" sldId="283"/>
            <ac:spMk id="16" creationId="{36C28F29-B4F2-46A4-AE2A-BC7134A20447}"/>
          </ac:spMkLst>
        </pc:spChg>
        <pc:spChg chg="del">
          <ac:chgData name="Annette Andresen" userId="fbfb720f-d6f2-45c4-ada2-1b4093edab50" providerId="ADAL" clId="{9C73451E-F6C5-43DE-AAF0-717C5ADD8A50}" dt="2024-09-11T11:17:32.433" v="154" actId="478"/>
          <ac:spMkLst>
            <pc:docMk/>
            <pc:sldMk cId="2608146144" sldId="283"/>
            <ac:spMk id="18" creationId="{64C0E23E-2E1B-526D-4364-636D47C09237}"/>
          </ac:spMkLst>
        </pc:spChg>
        <pc:picChg chg="add mod">
          <ac:chgData name="Annette Andresen" userId="fbfb720f-d6f2-45c4-ada2-1b4093edab50" providerId="ADAL" clId="{9C73451E-F6C5-43DE-AAF0-717C5ADD8A50}" dt="2024-09-11T11:01:07.541" v="55" actId="1076"/>
          <ac:picMkLst>
            <pc:docMk/>
            <pc:sldMk cId="2608146144" sldId="283"/>
            <ac:picMk id="5" creationId="{E9E26DFF-AB08-DC3A-7E90-A4E6F3B865AF}"/>
          </ac:picMkLst>
        </pc:picChg>
        <pc:picChg chg="add del">
          <ac:chgData name="Annette Andresen" userId="fbfb720f-d6f2-45c4-ada2-1b4093edab50" providerId="ADAL" clId="{9C73451E-F6C5-43DE-AAF0-717C5ADD8A50}" dt="2024-09-11T11:06:57.376" v="58" actId="478"/>
          <ac:picMkLst>
            <pc:docMk/>
            <pc:sldMk cId="2608146144" sldId="283"/>
            <ac:picMk id="7" creationId="{6889F0CE-4DF6-F711-9D6B-41F3821F33C8}"/>
          </ac:picMkLst>
        </pc:picChg>
        <pc:picChg chg="add del mod modCrop">
          <ac:chgData name="Annette Andresen" userId="fbfb720f-d6f2-45c4-ada2-1b4093edab50" providerId="ADAL" clId="{9C73451E-F6C5-43DE-AAF0-717C5ADD8A50}" dt="2024-09-11T11:08:03.232" v="71" actId="478"/>
          <ac:picMkLst>
            <pc:docMk/>
            <pc:sldMk cId="2608146144" sldId="283"/>
            <ac:picMk id="11" creationId="{7652E9B6-6609-4BE8-9EB3-0A9D195B5069}"/>
          </ac:picMkLst>
        </pc:picChg>
        <pc:picChg chg="add mod ord">
          <ac:chgData name="Annette Andresen" userId="fbfb720f-d6f2-45c4-ada2-1b4093edab50" providerId="ADAL" clId="{9C73451E-F6C5-43DE-AAF0-717C5ADD8A50}" dt="2024-09-11T11:18:26.522" v="169" actId="1076"/>
          <ac:picMkLst>
            <pc:docMk/>
            <pc:sldMk cId="2608146144" sldId="283"/>
            <ac:picMk id="12" creationId="{536A4C6E-301A-3B02-908F-3DE4027EDAB7}"/>
          </ac:picMkLst>
        </pc:picChg>
        <pc:picChg chg="add mod modCrop">
          <ac:chgData name="Annette Andresen" userId="fbfb720f-d6f2-45c4-ada2-1b4093edab50" providerId="ADAL" clId="{9C73451E-F6C5-43DE-AAF0-717C5ADD8A50}" dt="2024-09-11T11:19:27.833" v="184" actId="1076"/>
          <ac:picMkLst>
            <pc:docMk/>
            <pc:sldMk cId="2608146144" sldId="283"/>
            <ac:picMk id="13" creationId="{AD44B00D-A1D3-6C3A-63BD-F31BF5A39F80}"/>
          </ac:picMkLst>
        </pc:picChg>
        <pc:picChg chg="add mod">
          <ac:chgData name="Annette Andresen" userId="fbfb720f-d6f2-45c4-ada2-1b4093edab50" providerId="ADAL" clId="{9C73451E-F6C5-43DE-AAF0-717C5ADD8A50}" dt="2024-09-11T11:23:35.879" v="256"/>
          <ac:picMkLst>
            <pc:docMk/>
            <pc:sldMk cId="2608146144" sldId="283"/>
            <ac:picMk id="14" creationId="{61EE0DCD-439B-F42E-BFDA-A363143546E8}"/>
          </ac:picMkLst>
        </pc:picChg>
        <pc:picChg chg="add del mod">
          <ac:chgData name="Annette Andresen" userId="fbfb720f-d6f2-45c4-ada2-1b4093edab50" providerId="ADAL" clId="{9C73451E-F6C5-43DE-AAF0-717C5ADD8A50}" dt="2024-09-11T11:23:43.479" v="258" actId="21"/>
          <ac:picMkLst>
            <pc:docMk/>
            <pc:sldMk cId="2608146144" sldId="283"/>
            <ac:picMk id="15" creationId="{0F347657-37D2-8B20-2C82-F0FE1E193E81}"/>
          </ac:picMkLst>
        </pc:picChg>
        <pc:picChg chg="mod">
          <ac:chgData name="Annette Andresen" userId="fbfb720f-d6f2-45c4-ada2-1b4093edab50" providerId="ADAL" clId="{9C73451E-F6C5-43DE-AAF0-717C5ADD8A50}" dt="2024-09-11T10:59:54.076" v="45" actId="1076"/>
          <ac:picMkLst>
            <pc:docMk/>
            <pc:sldMk cId="2608146144" sldId="283"/>
            <ac:picMk id="20" creationId="{0ABE87F5-1775-C7F3-4F2B-AECEF7910257}"/>
          </ac:picMkLst>
        </pc:picChg>
        <pc:picChg chg="del mod">
          <ac:chgData name="Annette Andresen" userId="fbfb720f-d6f2-45c4-ada2-1b4093edab50" providerId="ADAL" clId="{9C73451E-F6C5-43DE-AAF0-717C5ADD8A50}" dt="2024-09-11T10:49:16.460" v="17" actId="478"/>
          <ac:picMkLst>
            <pc:docMk/>
            <pc:sldMk cId="2608146144" sldId="283"/>
            <ac:picMk id="21" creationId="{7C64BFAC-CD56-FBAA-3C18-AD97F76D8E22}"/>
          </ac:picMkLst>
        </pc:picChg>
        <pc:picChg chg="mod">
          <ac:chgData name="Annette Andresen" userId="fbfb720f-d6f2-45c4-ada2-1b4093edab50" providerId="ADAL" clId="{9C73451E-F6C5-43DE-AAF0-717C5ADD8A50}" dt="2024-09-11T11:13:31.109" v="147" actId="1076"/>
          <ac:picMkLst>
            <pc:docMk/>
            <pc:sldMk cId="2608146144" sldId="283"/>
            <ac:picMk id="24" creationId="{3C8E2DDC-0252-E71C-CB65-47395DD08D1B}"/>
          </ac:picMkLst>
        </pc:picChg>
        <pc:picChg chg="mod ord">
          <ac:chgData name="Annette Andresen" userId="fbfb720f-d6f2-45c4-ada2-1b4093edab50" providerId="ADAL" clId="{9C73451E-F6C5-43DE-AAF0-717C5ADD8A50}" dt="2024-09-11T11:18:30.290" v="170" actId="1076"/>
          <ac:picMkLst>
            <pc:docMk/>
            <pc:sldMk cId="2608146144" sldId="283"/>
            <ac:picMk id="25" creationId="{50DD29A9-FE5B-DA1B-8777-90F413A71860}"/>
          </ac:picMkLst>
        </pc:picChg>
        <pc:picChg chg="add mod">
          <ac:chgData name="Annette Andresen" userId="fbfb720f-d6f2-45c4-ada2-1b4093edab50" providerId="ADAL" clId="{9C73451E-F6C5-43DE-AAF0-717C5ADD8A50}" dt="2024-09-11T11:24:14.750" v="266" actId="1076"/>
          <ac:picMkLst>
            <pc:docMk/>
            <pc:sldMk cId="2608146144" sldId="283"/>
            <ac:picMk id="1026" creationId="{C67DEAF7-4BDE-E566-0B98-D558B9884F96}"/>
          </ac:picMkLst>
        </pc:picChg>
        <pc:picChg chg="add">
          <ac:chgData name="Annette Andresen" userId="fbfb720f-d6f2-45c4-ada2-1b4093edab50" providerId="ADAL" clId="{9C73451E-F6C5-43DE-AAF0-717C5ADD8A50}" dt="2024-09-11T10:54:05.903" v="32"/>
          <ac:picMkLst>
            <pc:docMk/>
            <pc:sldMk cId="2608146144" sldId="283"/>
            <ac:picMk id="1028" creationId="{B4C4E4C8-B5DC-304B-6182-90A48E703E28}"/>
          </ac:picMkLst>
        </pc:picChg>
        <pc:picChg chg="add mod">
          <ac:chgData name="Annette Andresen" userId="fbfb720f-d6f2-45c4-ada2-1b4093edab50" providerId="ADAL" clId="{9C73451E-F6C5-43DE-AAF0-717C5ADD8A50}" dt="2024-09-11T11:19:15.737" v="183" actId="1076"/>
          <ac:picMkLst>
            <pc:docMk/>
            <pc:sldMk cId="2608146144" sldId="283"/>
            <ac:picMk id="1030" creationId="{B5031BEA-FB31-9003-B5BA-8D30C55F6595}"/>
          </ac:picMkLst>
        </pc:picChg>
      </pc:sldChg>
      <pc:sldChg chg="addSp delSp modSp add del mod">
        <pc:chgData name="Annette Andresen" userId="fbfb720f-d6f2-45c4-ada2-1b4093edab50" providerId="ADAL" clId="{9C73451E-F6C5-43DE-AAF0-717C5ADD8A50}" dt="2024-09-11T12:06:51.164" v="498" actId="47"/>
        <pc:sldMkLst>
          <pc:docMk/>
          <pc:sldMk cId="1319017844" sldId="284"/>
        </pc:sldMkLst>
        <pc:spChg chg="del mod">
          <ac:chgData name="Annette Andresen" userId="fbfb720f-d6f2-45c4-ada2-1b4093edab50" providerId="ADAL" clId="{9C73451E-F6C5-43DE-AAF0-717C5ADD8A50}" dt="2024-09-11T12:05:09.784" v="479" actId="478"/>
          <ac:spMkLst>
            <pc:docMk/>
            <pc:sldMk cId="1319017844" sldId="284"/>
            <ac:spMk id="6" creationId="{855D8C01-C579-40B8-0ABB-DE986AC9D235}"/>
          </ac:spMkLst>
        </pc:spChg>
        <pc:picChg chg="del">
          <ac:chgData name="Annette Andresen" userId="fbfb720f-d6f2-45c4-ada2-1b4093edab50" providerId="ADAL" clId="{9C73451E-F6C5-43DE-AAF0-717C5ADD8A50}" dt="2024-09-11T12:05:08.023" v="477" actId="478"/>
          <ac:picMkLst>
            <pc:docMk/>
            <pc:sldMk cId="1319017844" sldId="284"/>
            <ac:picMk id="5" creationId="{25263781-D825-0FFC-7AC7-BF206D9E36AB}"/>
          </ac:picMkLst>
        </pc:picChg>
        <pc:picChg chg="add del mod">
          <ac:chgData name="Annette Andresen" userId="fbfb720f-d6f2-45c4-ada2-1b4093edab50" providerId="ADAL" clId="{9C73451E-F6C5-43DE-AAF0-717C5ADD8A50}" dt="2024-09-11T12:06:36.585" v="494" actId="478"/>
          <ac:picMkLst>
            <pc:docMk/>
            <pc:sldMk cId="1319017844" sldId="284"/>
            <ac:picMk id="7" creationId="{680D5CE3-593B-5A5A-0DA0-2F44CD9C4862}"/>
          </ac:picMkLst>
        </pc:picChg>
        <pc:picChg chg="add del mod">
          <ac:chgData name="Annette Andresen" userId="fbfb720f-d6f2-45c4-ada2-1b4093edab50" providerId="ADAL" clId="{9C73451E-F6C5-43DE-AAF0-717C5ADD8A50}" dt="2024-09-11T12:06:49.445" v="497" actId="478"/>
          <ac:picMkLst>
            <pc:docMk/>
            <pc:sldMk cId="1319017844" sldId="284"/>
            <ac:picMk id="9" creationId="{09DA4C7B-A44D-0C19-A074-9E346F000C82}"/>
          </ac:picMkLst>
        </pc:picChg>
      </pc:sldChg>
      <pc:sldChg chg="addSp delSp modSp new del mod">
        <pc:chgData name="Annette Andresen" userId="fbfb720f-d6f2-45c4-ada2-1b4093edab50" providerId="ADAL" clId="{9C73451E-F6C5-43DE-AAF0-717C5ADD8A50}" dt="2024-09-11T11:42:29.924" v="374" actId="47"/>
        <pc:sldMkLst>
          <pc:docMk/>
          <pc:sldMk cId="3400109489" sldId="284"/>
        </pc:sldMkLst>
        <pc:spChg chg="del">
          <ac:chgData name="Annette Andresen" userId="fbfb720f-d6f2-45c4-ada2-1b4093edab50" providerId="ADAL" clId="{9C73451E-F6C5-43DE-AAF0-717C5ADD8A50}" dt="2024-09-11T11:42:19.334" v="373" actId="3680"/>
          <ac:spMkLst>
            <pc:docMk/>
            <pc:sldMk cId="3400109489" sldId="284"/>
            <ac:spMk id="3" creationId="{3BC1EE29-75CE-4513-334A-A805E4197B3B}"/>
          </ac:spMkLst>
        </pc:spChg>
        <pc:graphicFrameChg chg="add mod ord modGraphic">
          <ac:chgData name="Annette Andresen" userId="fbfb720f-d6f2-45c4-ada2-1b4093edab50" providerId="ADAL" clId="{9C73451E-F6C5-43DE-AAF0-717C5ADD8A50}" dt="2024-09-11T11:42:19.334" v="373" actId="3680"/>
          <ac:graphicFrameMkLst>
            <pc:docMk/>
            <pc:sldMk cId="3400109489" sldId="284"/>
            <ac:graphicFrameMk id="4" creationId="{DD11C34F-FDEC-C8D6-0B08-53A5700A825B}"/>
          </ac:graphicFrameMkLst>
        </pc:graphicFrameChg>
      </pc:sldChg>
    </pc:docChg>
  </pc:docChgLst>
  <pc:docChgLst>
    <pc:chgData name="Jakob Stendahl" userId="31c817a6-28e1-4149-b97d-3ea896b0dcbf" providerId="ADAL" clId="{5D0494C1-31A2-41AD-8D3B-F7F6D004FB50}"/>
    <pc:docChg chg="undo redo custSel addSld delSld modSld">
      <pc:chgData name="Jakob Stendahl" userId="31c817a6-28e1-4149-b97d-3ea896b0dcbf" providerId="ADAL" clId="{5D0494C1-31A2-41AD-8D3B-F7F6D004FB50}" dt="2024-10-09T06:37:34.206" v="1636" actId="20577"/>
      <pc:docMkLst>
        <pc:docMk/>
      </pc:docMkLst>
      <pc:sldChg chg="modSp mod">
        <pc:chgData name="Jakob Stendahl" userId="31c817a6-28e1-4149-b97d-3ea896b0dcbf" providerId="ADAL" clId="{5D0494C1-31A2-41AD-8D3B-F7F6D004FB50}" dt="2024-10-08T12:27:47.961" v="778" actId="20577"/>
        <pc:sldMkLst>
          <pc:docMk/>
          <pc:sldMk cId="1619754914" sldId="257"/>
        </pc:sldMkLst>
        <pc:spChg chg="mod">
          <ac:chgData name="Jakob Stendahl" userId="31c817a6-28e1-4149-b97d-3ea896b0dcbf" providerId="ADAL" clId="{5D0494C1-31A2-41AD-8D3B-F7F6D004FB50}" dt="2024-10-08T12:27:47.961" v="778" actId="20577"/>
          <ac:spMkLst>
            <pc:docMk/>
            <pc:sldMk cId="1619754914" sldId="257"/>
            <ac:spMk id="6" creationId="{6C1BF536-6851-0691-DB53-D9098910871A}"/>
          </ac:spMkLst>
        </pc:spChg>
      </pc:sldChg>
      <pc:sldChg chg="modSp mod">
        <pc:chgData name="Jakob Stendahl" userId="31c817a6-28e1-4149-b97d-3ea896b0dcbf" providerId="ADAL" clId="{5D0494C1-31A2-41AD-8D3B-F7F6D004FB50}" dt="2024-10-08T12:28:06.926" v="787" actId="20577"/>
        <pc:sldMkLst>
          <pc:docMk/>
          <pc:sldMk cId="582151505" sldId="269"/>
        </pc:sldMkLst>
        <pc:spChg chg="mod">
          <ac:chgData name="Jakob Stendahl" userId="31c817a6-28e1-4149-b97d-3ea896b0dcbf" providerId="ADAL" clId="{5D0494C1-31A2-41AD-8D3B-F7F6D004FB50}" dt="2024-10-08T12:28:06.926" v="787" actId="20577"/>
          <ac:spMkLst>
            <pc:docMk/>
            <pc:sldMk cId="582151505" sldId="269"/>
            <ac:spMk id="2" creationId="{07C4C79F-8EF0-FA2D-7027-E46876B34339}"/>
          </ac:spMkLst>
        </pc:spChg>
      </pc:sldChg>
      <pc:sldChg chg="modSp mod">
        <pc:chgData name="Jakob Stendahl" userId="31c817a6-28e1-4149-b97d-3ea896b0dcbf" providerId="ADAL" clId="{5D0494C1-31A2-41AD-8D3B-F7F6D004FB50}" dt="2024-10-09T06:37:34.206" v="1636" actId="20577"/>
        <pc:sldMkLst>
          <pc:docMk/>
          <pc:sldMk cId="149010025" sldId="272"/>
        </pc:sldMkLst>
        <pc:spChg chg="mod">
          <ac:chgData name="Jakob Stendahl" userId="31c817a6-28e1-4149-b97d-3ea896b0dcbf" providerId="ADAL" clId="{5D0494C1-31A2-41AD-8D3B-F7F6D004FB50}" dt="2024-10-09T06:37:34.206" v="1636" actId="20577"/>
          <ac:spMkLst>
            <pc:docMk/>
            <pc:sldMk cId="149010025" sldId="272"/>
            <ac:spMk id="5" creationId="{FDFA4D25-254D-0FE7-CC09-5A8A6896F351}"/>
          </ac:spMkLst>
        </pc:spChg>
      </pc:sldChg>
      <pc:sldChg chg="del">
        <pc:chgData name="Jakob Stendahl" userId="31c817a6-28e1-4149-b97d-3ea896b0dcbf" providerId="ADAL" clId="{5D0494C1-31A2-41AD-8D3B-F7F6D004FB50}" dt="2024-10-09T06:25:38.135" v="1625" actId="47"/>
        <pc:sldMkLst>
          <pc:docMk/>
          <pc:sldMk cId="1421033910" sldId="688"/>
        </pc:sldMkLst>
      </pc:sldChg>
      <pc:sldChg chg="modSp mod">
        <pc:chgData name="Jakob Stendahl" userId="31c817a6-28e1-4149-b97d-3ea896b0dcbf" providerId="ADAL" clId="{5D0494C1-31A2-41AD-8D3B-F7F6D004FB50}" dt="2024-10-08T12:47:13.903" v="795"/>
        <pc:sldMkLst>
          <pc:docMk/>
          <pc:sldMk cId="3293932144" sldId="699"/>
        </pc:sldMkLst>
        <pc:spChg chg="mod">
          <ac:chgData name="Jakob Stendahl" userId="31c817a6-28e1-4149-b97d-3ea896b0dcbf" providerId="ADAL" clId="{5D0494C1-31A2-41AD-8D3B-F7F6D004FB50}" dt="2024-10-08T12:47:13.903" v="795"/>
          <ac:spMkLst>
            <pc:docMk/>
            <pc:sldMk cId="3293932144" sldId="699"/>
            <ac:spMk id="2" creationId="{5DA3E677-1A58-F477-4E8A-2E88E5F96CD2}"/>
          </ac:spMkLst>
        </pc:spChg>
        <pc:spChg chg="mod">
          <ac:chgData name="Jakob Stendahl" userId="31c817a6-28e1-4149-b97d-3ea896b0dcbf" providerId="ADAL" clId="{5D0494C1-31A2-41AD-8D3B-F7F6D004FB50}" dt="2024-10-08T11:52:36.877" v="305" actId="207"/>
          <ac:spMkLst>
            <pc:docMk/>
            <pc:sldMk cId="3293932144" sldId="699"/>
            <ac:spMk id="3" creationId="{8B6DB2DE-D2E9-E66A-E06E-5BA459049ABA}"/>
          </ac:spMkLst>
        </pc:spChg>
      </pc:sldChg>
      <pc:sldChg chg="modSp mod">
        <pc:chgData name="Jakob Stendahl" userId="31c817a6-28e1-4149-b97d-3ea896b0dcbf" providerId="ADAL" clId="{5D0494C1-31A2-41AD-8D3B-F7F6D004FB50}" dt="2024-10-08T11:56:22.367" v="324" actId="13926"/>
        <pc:sldMkLst>
          <pc:docMk/>
          <pc:sldMk cId="3888041585" sldId="701"/>
        </pc:sldMkLst>
        <pc:spChg chg="mod">
          <ac:chgData name="Jakob Stendahl" userId="31c817a6-28e1-4149-b97d-3ea896b0dcbf" providerId="ADAL" clId="{5D0494C1-31A2-41AD-8D3B-F7F6D004FB50}" dt="2024-10-08T11:56:22.367" v="324" actId="13926"/>
          <ac:spMkLst>
            <pc:docMk/>
            <pc:sldMk cId="3888041585" sldId="701"/>
            <ac:spMk id="2" creationId="{8812376D-1A58-D13B-133A-E8A63431DFF3}"/>
          </ac:spMkLst>
        </pc:spChg>
        <pc:spChg chg="mod">
          <ac:chgData name="Jakob Stendahl" userId="31c817a6-28e1-4149-b97d-3ea896b0dcbf" providerId="ADAL" clId="{5D0494C1-31A2-41AD-8D3B-F7F6D004FB50}" dt="2024-10-08T11:52:32.856" v="304" actId="207"/>
          <ac:spMkLst>
            <pc:docMk/>
            <pc:sldMk cId="3888041585" sldId="701"/>
            <ac:spMk id="3" creationId="{B825B4FD-BB5F-602E-4D7C-56EC56091097}"/>
          </ac:spMkLst>
        </pc:spChg>
      </pc:sldChg>
      <pc:sldChg chg="modSp mod">
        <pc:chgData name="Jakob Stendahl" userId="31c817a6-28e1-4149-b97d-3ea896b0dcbf" providerId="ADAL" clId="{5D0494C1-31A2-41AD-8D3B-F7F6D004FB50}" dt="2024-10-08T12:00:48.318" v="327" actId="13926"/>
        <pc:sldMkLst>
          <pc:docMk/>
          <pc:sldMk cId="2851118381" sldId="704"/>
        </pc:sldMkLst>
        <pc:spChg chg="mod">
          <ac:chgData name="Jakob Stendahl" userId="31c817a6-28e1-4149-b97d-3ea896b0dcbf" providerId="ADAL" clId="{5D0494C1-31A2-41AD-8D3B-F7F6D004FB50}" dt="2024-10-08T12:00:48.318" v="327" actId="13926"/>
          <ac:spMkLst>
            <pc:docMk/>
            <pc:sldMk cId="2851118381" sldId="704"/>
            <ac:spMk id="2" creationId="{ED982720-7A57-64BB-DF99-5DCDEF2021F5}"/>
          </ac:spMkLst>
        </pc:spChg>
        <pc:spChg chg="mod">
          <ac:chgData name="Jakob Stendahl" userId="31c817a6-28e1-4149-b97d-3ea896b0dcbf" providerId="ADAL" clId="{5D0494C1-31A2-41AD-8D3B-F7F6D004FB50}" dt="2024-10-08T11:52:28.708" v="303" actId="207"/>
          <ac:spMkLst>
            <pc:docMk/>
            <pc:sldMk cId="2851118381" sldId="704"/>
            <ac:spMk id="3" creationId="{6A39EC2C-266C-89AF-100A-07BB2E0311ED}"/>
          </ac:spMkLst>
        </pc:spChg>
      </pc:sldChg>
      <pc:sldChg chg="modSp mod">
        <pc:chgData name="Jakob Stendahl" userId="31c817a6-28e1-4149-b97d-3ea896b0dcbf" providerId="ADAL" clId="{5D0494C1-31A2-41AD-8D3B-F7F6D004FB50}" dt="2024-10-08T12:00:57.279" v="329" actId="21"/>
        <pc:sldMkLst>
          <pc:docMk/>
          <pc:sldMk cId="2431164448" sldId="707"/>
        </pc:sldMkLst>
        <pc:spChg chg="mod">
          <ac:chgData name="Jakob Stendahl" userId="31c817a6-28e1-4149-b97d-3ea896b0dcbf" providerId="ADAL" clId="{5D0494C1-31A2-41AD-8D3B-F7F6D004FB50}" dt="2024-10-08T12:00:57.279" v="329" actId="21"/>
          <ac:spMkLst>
            <pc:docMk/>
            <pc:sldMk cId="2431164448" sldId="707"/>
            <ac:spMk id="3" creationId="{A424DF05-5666-C8A9-BFA6-F50F830BA5D0}"/>
          </ac:spMkLst>
        </pc:spChg>
      </pc:sldChg>
      <pc:sldChg chg="modSp mod">
        <pc:chgData name="Jakob Stendahl" userId="31c817a6-28e1-4149-b97d-3ea896b0dcbf" providerId="ADAL" clId="{5D0494C1-31A2-41AD-8D3B-F7F6D004FB50}" dt="2024-10-08T12:01:02.275" v="331" actId="27636"/>
        <pc:sldMkLst>
          <pc:docMk/>
          <pc:sldMk cId="405979260" sldId="709"/>
        </pc:sldMkLst>
        <pc:spChg chg="mod">
          <ac:chgData name="Jakob Stendahl" userId="31c817a6-28e1-4149-b97d-3ea896b0dcbf" providerId="ADAL" clId="{5D0494C1-31A2-41AD-8D3B-F7F6D004FB50}" dt="2024-10-08T12:01:02.275" v="331" actId="27636"/>
          <ac:spMkLst>
            <pc:docMk/>
            <pc:sldMk cId="405979260" sldId="709"/>
            <ac:spMk id="3" creationId="{4787ED10-7B13-A8D3-E2BE-A09AD890B1E7}"/>
          </ac:spMkLst>
        </pc:spChg>
      </pc:sldChg>
      <pc:sldChg chg="modSp mod">
        <pc:chgData name="Jakob Stendahl" userId="31c817a6-28e1-4149-b97d-3ea896b0dcbf" providerId="ADAL" clId="{5D0494C1-31A2-41AD-8D3B-F7F6D004FB50}" dt="2024-10-08T12:03:00.843" v="519" actId="6549"/>
        <pc:sldMkLst>
          <pc:docMk/>
          <pc:sldMk cId="1154840489" sldId="710"/>
        </pc:sldMkLst>
        <pc:spChg chg="mod">
          <ac:chgData name="Jakob Stendahl" userId="31c817a6-28e1-4149-b97d-3ea896b0dcbf" providerId="ADAL" clId="{5D0494C1-31A2-41AD-8D3B-F7F6D004FB50}" dt="2024-10-08T12:03:00.843" v="519" actId="6549"/>
          <ac:spMkLst>
            <pc:docMk/>
            <pc:sldMk cId="1154840489" sldId="710"/>
            <ac:spMk id="2" creationId="{C13C5E69-B951-0586-FFB3-299F35C141EC}"/>
          </ac:spMkLst>
        </pc:spChg>
      </pc:sldChg>
      <pc:sldChg chg="modSp mod">
        <pc:chgData name="Jakob Stendahl" userId="31c817a6-28e1-4149-b97d-3ea896b0dcbf" providerId="ADAL" clId="{5D0494C1-31A2-41AD-8D3B-F7F6D004FB50}" dt="2024-10-08T12:03:44.363" v="535" actId="20577"/>
        <pc:sldMkLst>
          <pc:docMk/>
          <pc:sldMk cId="496037095" sldId="711"/>
        </pc:sldMkLst>
        <pc:spChg chg="mod">
          <ac:chgData name="Jakob Stendahl" userId="31c817a6-28e1-4149-b97d-3ea896b0dcbf" providerId="ADAL" clId="{5D0494C1-31A2-41AD-8D3B-F7F6D004FB50}" dt="2024-10-08T12:03:44.363" v="535" actId="20577"/>
          <ac:spMkLst>
            <pc:docMk/>
            <pc:sldMk cId="496037095" sldId="711"/>
            <ac:spMk id="2" creationId="{1B240C72-6112-917E-376C-A93C91EF56CF}"/>
          </ac:spMkLst>
        </pc:spChg>
      </pc:sldChg>
      <pc:sldChg chg="modSp mod">
        <pc:chgData name="Jakob Stendahl" userId="31c817a6-28e1-4149-b97d-3ea896b0dcbf" providerId="ADAL" clId="{5D0494C1-31A2-41AD-8D3B-F7F6D004FB50}" dt="2024-10-08T12:05:08.620" v="536" actId="13926"/>
        <pc:sldMkLst>
          <pc:docMk/>
          <pc:sldMk cId="1479580615" sldId="712"/>
        </pc:sldMkLst>
        <pc:spChg chg="mod">
          <ac:chgData name="Jakob Stendahl" userId="31c817a6-28e1-4149-b97d-3ea896b0dcbf" providerId="ADAL" clId="{5D0494C1-31A2-41AD-8D3B-F7F6D004FB50}" dt="2024-10-08T12:05:08.620" v="536" actId="13926"/>
          <ac:spMkLst>
            <pc:docMk/>
            <pc:sldMk cId="1479580615" sldId="712"/>
            <ac:spMk id="2" creationId="{5C94D656-7D5C-2CDE-D887-A3541F53F146}"/>
          </ac:spMkLst>
        </pc:spChg>
        <pc:spChg chg="mod">
          <ac:chgData name="Jakob Stendahl" userId="31c817a6-28e1-4149-b97d-3ea896b0dcbf" providerId="ADAL" clId="{5D0494C1-31A2-41AD-8D3B-F7F6D004FB50}" dt="2024-10-08T11:52:14.621" v="300" actId="207"/>
          <ac:spMkLst>
            <pc:docMk/>
            <pc:sldMk cId="1479580615" sldId="712"/>
            <ac:spMk id="3" creationId="{B7B2C94F-647C-E1E5-812B-E6EB8A427DFA}"/>
          </ac:spMkLst>
        </pc:spChg>
      </pc:sldChg>
      <pc:sldChg chg="modSp mod">
        <pc:chgData name="Jakob Stendahl" userId="31c817a6-28e1-4149-b97d-3ea896b0dcbf" providerId="ADAL" clId="{5D0494C1-31A2-41AD-8D3B-F7F6D004FB50}" dt="2024-10-08T12:06:36.146" v="608" actId="20577"/>
        <pc:sldMkLst>
          <pc:docMk/>
          <pc:sldMk cId="1105048670" sldId="713"/>
        </pc:sldMkLst>
        <pc:spChg chg="mod">
          <ac:chgData name="Jakob Stendahl" userId="31c817a6-28e1-4149-b97d-3ea896b0dcbf" providerId="ADAL" clId="{5D0494C1-31A2-41AD-8D3B-F7F6D004FB50}" dt="2024-10-08T12:06:36.146" v="608" actId="20577"/>
          <ac:spMkLst>
            <pc:docMk/>
            <pc:sldMk cId="1105048670" sldId="713"/>
            <ac:spMk id="2" creationId="{1E889617-550C-9741-6011-ADD9DE9E6CDE}"/>
          </ac:spMkLst>
        </pc:spChg>
      </pc:sldChg>
      <pc:sldChg chg="modSp mod">
        <pc:chgData name="Jakob Stendahl" userId="31c817a6-28e1-4149-b97d-3ea896b0dcbf" providerId="ADAL" clId="{5D0494C1-31A2-41AD-8D3B-F7F6D004FB50}" dt="2024-10-08T12:06:44.879" v="609" actId="13926"/>
        <pc:sldMkLst>
          <pc:docMk/>
          <pc:sldMk cId="1365788179" sldId="714"/>
        </pc:sldMkLst>
        <pc:spChg chg="mod">
          <ac:chgData name="Jakob Stendahl" userId="31c817a6-28e1-4149-b97d-3ea896b0dcbf" providerId="ADAL" clId="{5D0494C1-31A2-41AD-8D3B-F7F6D004FB50}" dt="2024-10-08T12:06:44.879" v="609" actId="13926"/>
          <ac:spMkLst>
            <pc:docMk/>
            <pc:sldMk cId="1365788179" sldId="714"/>
            <ac:spMk id="2" creationId="{8DB50005-7EF8-E747-AA27-F806C2299293}"/>
          </ac:spMkLst>
        </pc:spChg>
        <pc:spChg chg="mod">
          <ac:chgData name="Jakob Stendahl" userId="31c817a6-28e1-4149-b97d-3ea896b0dcbf" providerId="ADAL" clId="{5D0494C1-31A2-41AD-8D3B-F7F6D004FB50}" dt="2024-10-08T11:53:24.550" v="321" actId="20577"/>
          <ac:spMkLst>
            <pc:docMk/>
            <pc:sldMk cId="1365788179" sldId="714"/>
            <ac:spMk id="3" creationId="{CA25B821-9B7F-719B-78CC-85E09CF02A0B}"/>
          </ac:spMkLst>
        </pc:spChg>
      </pc:sldChg>
      <pc:sldChg chg="modSp mod">
        <pc:chgData name="Jakob Stendahl" userId="31c817a6-28e1-4149-b97d-3ea896b0dcbf" providerId="ADAL" clId="{5D0494C1-31A2-41AD-8D3B-F7F6D004FB50}" dt="2024-10-08T11:54:06.483" v="323" actId="207"/>
        <pc:sldMkLst>
          <pc:docMk/>
          <pc:sldMk cId="463334788" sldId="716"/>
        </pc:sldMkLst>
        <pc:spChg chg="mod">
          <ac:chgData name="Jakob Stendahl" userId="31c817a6-28e1-4149-b97d-3ea896b0dcbf" providerId="ADAL" clId="{5D0494C1-31A2-41AD-8D3B-F7F6D004FB50}" dt="2024-10-08T11:54:06.483" v="323" actId="207"/>
          <ac:spMkLst>
            <pc:docMk/>
            <pc:sldMk cId="463334788" sldId="716"/>
            <ac:spMk id="3" creationId="{C3DA9E4B-008A-64EC-DF52-F93CB424792D}"/>
          </ac:spMkLst>
        </pc:spChg>
      </pc:sldChg>
      <pc:sldChg chg="modSp new mod">
        <pc:chgData name="Jakob Stendahl" userId="31c817a6-28e1-4149-b97d-3ea896b0dcbf" providerId="ADAL" clId="{5D0494C1-31A2-41AD-8D3B-F7F6D004FB50}" dt="2024-10-08T12:14:12.699" v="771" actId="20577"/>
        <pc:sldMkLst>
          <pc:docMk/>
          <pc:sldMk cId="3846615358" sldId="718"/>
        </pc:sldMkLst>
        <pc:spChg chg="mod">
          <ac:chgData name="Jakob Stendahl" userId="31c817a6-28e1-4149-b97d-3ea896b0dcbf" providerId="ADAL" clId="{5D0494C1-31A2-41AD-8D3B-F7F6D004FB50}" dt="2024-10-08T12:14:12.699" v="771" actId="20577"/>
          <ac:spMkLst>
            <pc:docMk/>
            <pc:sldMk cId="3846615358" sldId="718"/>
            <ac:spMk id="2" creationId="{094D5BFB-EB90-4775-5E92-CCB2C7B2C87E}"/>
          </ac:spMkLst>
        </pc:spChg>
      </pc:sldChg>
    </pc:docChg>
  </pc:docChgLst>
  <pc:docChgLst>
    <pc:chgData name="Håkon Olsen" userId="6e4ce54e-6e38-4de0-bee0-c2e491fcc438" providerId="ADAL" clId="{B0362530-38CF-4576-AE22-7A6D24610697}"/>
    <pc:docChg chg="undo custSel addSld delSld modSld sldOrd">
      <pc:chgData name="Håkon Olsen" userId="6e4ce54e-6e38-4de0-bee0-c2e491fcc438" providerId="ADAL" clId="{B0362530-38CF-4576-AE22-7A6D24610697}" dt="2024-10-05T15:53:33.289" v="9211" actId="20577"/>
      <pc:docMkLst>
        <pc:docMk/>
      </pc:docMkLst>
      <pc:sldChg chg="modSp mod">
        <pc:chgData name="Håkon Olsen" userId="6e4ce54e-6e38-4de0-bee0-c2e491fcc438" providerId="ADAL" clId="{B0362530-38CF-4576-AE22-7A6D24610697}" dt="2024-10-03T19:47:00.522" v="32" actId="20577"/>
        <pc:sldMkLst>
          <pc:docMk/>
          <pc:sldMk cId="1619754914" sldId="257"/>
        </pc:sldMkLst>
        <pc:spChg chg="mod">
          <ac:chgData name="Håkon Olsen" userId="6e4ce54e-6e38-4de0-bee0-c2e491fcc438" providerId="ADAL" clId="{B0362530-38CF-4576-AE22-7A6D24610697}" dt="2024-10-03T19:46:46.185" v="0" actId="6549"/>
          <ac:spMkLst>
            <pc:docMk/>
            <pc:sldMk cId="1619754914" sldId="257"/>
            <ac:spMk id="5" creationId="{09E3482F-E49E-D319-F65F-0592336AE044}"/>
          </ac:spMkLst>
        </pc:spChg>
        <pc:spChg chg="mod">
          <ac:chgData name="Håkon Olsen" userId="6e4ce54e-6e38-4de0-bee0-c2e491fcc438" providerId="ADAL" clId="{B0362530-38CF-4576-AE22-7A6D24610697}" dt="2024-10-03T19:47:00.522" v="32" actId="20577"/>
          <ac:spMkLst>
            <pc:docMk/>
            <pc:sldMk cId="1619754914" sldId="257"/>
            <ac:spMk id="6" creationId="{6C1BF536-6851-0691-DB53-D9098910871A}"/>
          </ac:spMkLst>
        </pc:spChg>
      </pc:sldChg>
      <pc:sldChg chg="modSp mod modNotesTx">
        <pc:chgData name="Håkon Olsen" userId="6e4ce54e-6e38-4de0-bee0-c2e491fcc438" providerId="ADAL" clId="{B0362530-38CF-4576-AE22-7A6D24610697}" dt="2024-10-05T15:39:04.173" v="8109" actId="20577"/>
        <pc:sldMkLst>
          <pc:docMk/>
          <pc:sldMk cId="817747543" sldId="259"/>
        </pc:sldMkLst>
        <pc:spChg chg="mod">
          <ac:chgData name="Håkon Olsen" userId="6e4ce54e-6e38-4de0-bee0-c2e491fcc438" providerId="ADAL" clId="{B0362530-38CF-4576-AE22-7A6D24610697}" dt="2024-10-03T19:47:48.971" v="170" actId="20577"/>
          <ac:spMkLst>
            <pc:docMk/>
            <pc:sldMk cId="817747543" sldId="259"/>
            <ac:spMk id="6" creationId="{82E0626C-B18D-3DB3-67BD-842B300A6AC3}"/>
          </ac:spMkLst>
        </pc:spChg>
      </pc:sldChg>
      <pc:sldChg chg="modSp mod">
        <pc:chgData name="Håkon Olsen" userId="6e4ce54e-6e38-4de0-bee0-c2e491fcc438" providerId="ADAL" clId="{B0362530-38CF-4576-AE22-7A6D24610697}" dt="2024-10-05T15:46:45.381" v="8604" actId="20577"/>
        <pc:sldMkLst>
          <pc:docMk/>
          <pc:sldMk cId="654937000" sldId="262"/>
        </pc:sldMkLst>
        <pc:spChg chg="mod">
          <ac:chgData name="Håkon Olsen" userId="6e4ce54e-6e38-4de0-bee0-c2e491fcc438" providerId="ADAL" clId="{B0362530-38CF-4576-AE22-7A6D24610697}" dt="2024-10-05T15:46:45.381" v="8604" actId="20577"/>
          <ac:spMkLst>
            <pc:docMk/>
            <pc:sldMk cId="654937000" sldId="262"/>
            <ac:spMk id="5" creationId="{0559A199-C90E-FC8B-EF92-8433F207E7CC}"/>
          </ac:spMkLst>
        </pc:spChg>
      </pc:sldChg>
      <pc:sldChg chg="modSp mod">
        <pc:chgData name="Håkon Olsen" userId="6e4ce54e-6e38-4de0-bee0-c2e491fcc438" providerId="ADAL" clId="{B0362530-38CF-4576-AE22-7A6D24610697}" dt="2024-10-03T19:48:29.246" v="207" actId="20577"/>
        <pc:sldMkLst>
          <pc:docMk/>
          <pc:sldMk cId="582151505" sldId="269"/>
        </pc:sldMkLst>
        <pc:spChg chg="mod">
          <ac:chgData name="Håkon Olsen" userId="6e4ce54e-6e38-4de0-bee0-c2e491fcc438" providerId="ADAL" clId="{B0362530-38CF-4576-AE22-7A6D24610697}" dt="2024-10-03T19:48:29.246" v="207" actId="20577"/>
          <ac:spMkLst>
            <pc:docMk/>
            <pc:sldMk cId="582151505" sldId="269"/>
            <ac:spMk id="2" creationId="{07C4C79F-8EF0-FA2D-7027-E46876B34339}"/>
          </ac:spMkLst>
        </pc:spChg>
      </pc:sldChg>
      <pc:sldChg chg="addSp delSp modSp mod modNotesTx">
        <pc:chgData name="Håkon Olsen" userId="6e4ce54e-6e38-4de0-bee0-c2e491fcc438" providerId="ADAL" clId="{B0362530-38CF-4576-AE22-7A6D24610697}" dt="2024-10-03T19:52:36.062" v="412" actId="20577"/>
        <pc:sldMkLst>
          <pc:docMk/>
          <pc:sldMk cId="918641743" sldId="271"/>
        </pc:sldMkLst>
        <pc:spChg chg="mod">
          <ac:chgData name="Håkon Olsen" userId="6e4ce54e-6e38-4de0-bee0-c2e491fcc438" providerId="ADAL" clId="{B0362530-38CF-4576-AE22-7A6D24610697}" dt="2024-10-03T19:50:06.885" v="278" actId="20577"/>
          <ac:spMkLst>
            <pc:docMk/>
            <pc:sldMk cId="918641743" sldId="271"/>
            <ac:spMk id="2" creationId="{698DF20C-0A4A-7232-8B77-899A53D99512}"/>
          </ac:spMkLst>
        </pc:spChg>
        <pc:spChg chg="add mod">
          <ac:chgData name="Håkon Olsen" userId="6e4ce54e-6e38-4de0-bee0-c2e491fcc438" providerId="ADAL" clId="{B0362530-38CF-4576-AE22-7A6D24610697}" dt="2024-10-03T19:50:42.325" v="410" actId="20577"/>
          <ac:spMkLst>
            <pc:docMk/>
            <pc:sldMk cId="918641743" sldId="271"/>
            <ac:spMk id="7" creationId="{964EEC33-ADC3-61EA-8730-2AE95FFFF13E}"/>
          </ac:spMkLst>
        </pc:spChg>
        <pc:picChg chg="add mod">
          <ac:chgData name="Håkon Olsen" userId="6e4ce54e-6e38-4de0-bee0-c2e491fcc438" providerId="ADAL" clId="{B0362530-38CF-4576-AE22-7A6D24610697}" dt="2024-10-03T19:49:56.671" v="213" actId="14100"/>
          <ac:picMkLst>
            <pc:docMk/>
            <pc:sldMk cId="918641743" sldId="271"/>
            <ac:picMk id="4" creationId="{7E5988E6-3AD5-D55C-9ADA-6BF220BCE382}"/>
          </ac:picMkLst>
        </pc:picChg>
        <pc:picChg chg="del">
          <ac:chgData name="Håkon Olsen" userId="6e4ce54e-6e38-4de0-bee0-c2e491fcc438" providerId="ADAL" clId="{B0362530-38CF-4576-AE22-7A6D24610697}" dt="2024-10-03T19:49:48.124" v="209" actId="478"/>
          <ac:picMkLst>
            <pc:docMk/>
            <pc:sldMk cId="918641743" sldId="271"/>
            <ac:picMk id="8" creationId="{60825AC2-0B42-9597-AF8B-7AD12E6D0F89}"/>
          </ac:picMkLst>
        </pc:picChg>
      </pc:sldChg>
      <pc:sldChg chg="modSp mod ord modNotesTx">
        <pc:chgData name="Håkon Olsen" userId="6e4ce54e-6e38-4de0-bee0-c2e491fcc438" providerId="ADAL" clId="{B0362530-38CF-4576-AE22-7A6D24610697}" dt="2024-10-05T15:50:48.799" v="9039"/>
        <pc:sldMkLst>
          <pc:docMk/>
          <pc:sldMk cId="149010025" sldId="272"/>
        </pc:sldMkLst>
        <pc:spChg chg="mod">
          <ac:chgData name="Håkon Olsen" userId="6e4ce54e-6e38-4de0-bee0-c2e491fcc438" providerId="ADAL" clId="{B0362530-38CF-4576-AE22-7A6D24610697}" dt="2024-10-05T14:36:50.986" v="7627" actId="20577"/>
          <ac:spMkLst>
            <pc:docMk/>
            <pc:sldMk cId="149010025" sldId="272"/>
            <ac:spMk id="5" creationId="{FDFA4D25-254D-0FE7-CC09-5A8A6896F351}"/>
          </ac:spMkLst>
        </pc:spChg>
      </pc:sldChg>
      <pc:sldChg chg="addSp modSp mod modNotesTx">
        <pc:chgData name="Håkon Olsen" userId="6e4ce54e-6e38-4de0-bee0-c2e491fcc438" providerId="ADAL" clId="{B0362530-38CF-4576-AE22-7A6D24610697}" dt="2024-10-05T13:59:43.123" v="2454" actId="20577"/>
        <pc:sldMkLst>
          <pc:docMk/>
          <pc:sldMk cId="3816406127" sldId="273"/>
        </pc:sldMkLst>
        <pc:spChg chg="mod">
          <ac:chgData name="Håkon Olsen" userId="6e4ce54e-6e38-4de0-bee0-c2e491fcc438" providerId="ADAL" clId="{B0362530-38CF-4576-AE22-7A6D24610697}" dt="2024-10-05T13:59:43.123" v="2454" actId="20577"/>
          <ac:spMkLst>
            <pc:docMk/>
            <pc:sldMk cId="3816406127" sldId="273"/>
            <ac:spMk id="2" creationId="{FF1D1CFE-2465-A92F-B6D7-BDD99D2DA13A}"/>
          </ac:spMkLst>
        </pc:spChg>
        <pc:spChg chg="mod">
          <ac:chgData name="Håkon Olsen" userId="6e4ce54e-6e38-4de0-bee0-c2e491fcc438" providerId="ADAL" clId="{B0362530-38CF-4576-AE22-7A6D24610697}" dt="2024-10-05T13:57:26.639" v="2290" actId="20577"/>
          <ac:spMkLst>
            <pc:docMk/>
            <pc:sldMk cId="3816406127" sldId="273"/>
            <ac:spMk id="5" creationId="{821A51E3-FD95-1C3C-75B9-E9D4DCC01D91}"/>
          </ac:spMkLst>
        </pc:spChg>
        <pc:picChg chg="add mod">
          <ac:chgData name="Håkon Olsen" userId="6e4ce54e-6e38-4de0-bee0-c2e491fcc438" providerId="ADAL" clId="{B0362530-38CF-4576-AE22-7A6D24610697}" dt="2024-10-05T13:58:18.953" v="2293" actId="1076"/>
          <ac:picMkLst>
            <pc:docMk/>
            <pc:sldMk cId="3816406127" sldId="273"/>
            <ac:picMk id="4" creationId="{BB92518E-8BD0-7BC0-A25C-8F6107F842D8}"/>
          </ac:picMkLst>
        </pc:picChg>
      </pc:sldChg>
      <pc:sldChg chg="del">
        <pc:chgData name="Håkon Olsen" userId="6e4ce54e-6e38-4de0-bee0-c2e491fcc438" providerId="ADAL" clId="{B0362530-38CF-4576-AE22-7A6D24610697}" dt="2024-10-05T13:49:30.983" v="1537" actId="47"/>
        <pc:sldMkLst>
          <pc:docMk/>
          <pc:sldMk cId="640835265" sldId="274"/>
        </pc:sldMkLst>
      </pc:sldChg>
      <pc:sldChg chg="del">
        <pc:chgData name="Håkon Olsen" userId="6e4ce54e-6e38-4de0-bee0-c2e491fcc438" providerId="ADAL" clId="{B0362530-38CF-4576-AE22-7A6D24610697}" dt="2024-10-05T13:49:30.983" v="1537" actId="47"/>
        <pc:sldMkLst>
          <pc:docMk/>
          <pc:sldMk cId="3096102285" sldId="275"/>
        </pc:sldMkLst>
      </pc:sldChg>
      <pc:sldChg chg="del">
        <pc:chgData name="Håkon Olsen" userId="6e4ce54e-6e38-4de0-bee0-c2e491fcc438" providerId="ADAL" clId="{B0362530-38CF-4576-AE22-7A6D24610697}" dt="2024-10-05T15:40:21.924" v="8300" actId="47"/>
        <pc:sldMkLst>
          <pc:docMk/>
          <pc:sldMk cId="2283588886" sldId="283"/>
        </pc:sldMkLst>
      </pc:sldChg>
      <pc:sldChg chg="del">
        <pc:chgData name="Håkon Olsen" userId="6e4ce54e-6e38-4de0-bee0-c2e491fcc438" providerId="ADAL" clId="{B0362530-38CF-4576-AE22-7A6D24610697}" dt="2024-10-05T15:40:21.924" v="8300" actId="47"/>
        <pc:sldMkLst>
          <pc:docMk/>
          <pc:sldMk cId="2811177536" sldId="284"/>
        </pc:sldMkLst>
      </pc:sldChg>
      <pc:sldChg chg="del">
        <pc:chgData name="Håkon Olsen" userId="6e4ce54e-6e38-4de0-bee0-c2e491fcc438" providerId="ADAL" clId="{B0362530-38CF-4576-AE22-7A6D24610697}" dt="2024-10-05T15:40:21.924" v="8300" actId="47"/>
        <pc:sldMkLst>
          <pc:docMk/>
          <pc:sldMk cId="2914038452" sldId="285"/>
        </pc:sldMkLst>
      </pc:sldChg>
      <pc:sldChg chg="del">
        <pc:chgData name="Håkon Olsen" userId="6e4ce54e-6e38-4de0-bee0-c2e491fcc438" providerId="ADAL" clId="{B0362530-38CF-4576-AE22-7A6D24610697}" dt="2024-10-05T15:40:21.924" v="8300" actId="47"/>
        <pc:sldMkLst>
          <pc:docMk/>
          <pc:sldMk cId="465178661" sldId="286"/>
        </pc:sldMkLst>
      </pc:sldChg>
      <pc:sldChg chg="del">
        <pc:chgData name="Håkon Olsen" userId="6e4ce54e-6e38-4de0-bee0-c2e491fcc438" providerId="ADAL" clId="{B0362530-38CF-4576-AE22-7A6D24610697}" dt="2024-10-05T15:40:21.924" v="8300" actId="47"/>
        <pc:sldMkLst>
          <pc:docMk/>
          <pc:sldMk cId="101707809" sldId="287"/>
        </pc:sldMkLst>
      </pc:sldChg>
      <pc:sldChg chg="modSp mod">
        <pc:chgData name="Håkon Olsen" userId="6e4ce54e-6e38-4de0-bee0-c2e491fcc438" providerId="ADAL" clId="{B0362530-38CF-4576-AE22-7A6D24610697}" dt="2024-10-05T15:41:38.405" v="8506" actId="20577"/>
        <pc:sldMkLst>
          <pc:docMk/>
          <pc:sldMk cId="326137191" sldId="288"/>
        </pc:sldMkLst>
        <pc:spChg chg="mod">
          <ac:chgData name="Håkon Olsen" userId="6e4ce54e-6e38-4de0-bee0-c2e491fcc438" providerId="ADAL" clId="{B0362530-38CF-4576-AE22-7A6D24610697}" dt="2024-10-05T15:41:38.405" v="8506" actId="20577"/>
          <ac:spMkLst>
            <pc:docMk/>
            <pc:sldMk cId="326137191" sldId="288"/>
            <ac:spMk id="3" creationId="{650030B5-50C1-0B6A-CACD-34E035DC50F7}"/>
          </ac:spMkLst>
        </pc:spChg>
        <pc:picChg chg="mod">
          <ac:chgData name="Håkon Olsen" userId="6e4ce54e-6e38-4de0-bee0-c2e491fcc438" providerId="ADAL" clId="{B0362530-38CF-4576-AE22-7A6D24610697}" dt="2024-10-05T15:41:26.943" v="8486" actId="1076"/>
          <ac:picMkLst>
            <pc:docMk/>
            <pc:sldMk cId="326137191" sldId="288"/>
            <ac:picMk id="4" creationId="{8E245A1F-7B91-6550-C403-25D8E75FD845}"/>
          </ac:picMkLst>
        </pc:picChg>
      </pc:sldChg>
      <pc:sldChg chg="del">
        <pc:chgData name="Håkon Olsen" userId="6e4ce54e-6e38-4de0-bee0-c2e491fcc438" providerId="ADAL" clId="{B0362530-38CF-4576-AE22-7A6D24610697}" dt="2024-10-05T15:45:59.491" v="8526" actId="47"/>
        <pc:sldMkLst>
          <pc:docMk/>
          <pc:sldMk cId="4046924386" sldId="290"/>
        </pc:sldMkLst>
      </pc:sldChg>
      <pc:sldChg chg="del">
        <pc:chgData name="Håkon Olsen" userId="6e4ce54e-6e38-4de0-bee0-c2e491fcc438" providerId="ADAL" clId="{B0362530-38CF-4576-AE22-7A6D24610697}" dt="2024-10-05T15:45:59.491" v="8526" actId="47"/>
        <pc:sldMkLst>
          <pc:docMk/>
          <pc:sldMk cId="1333281522" sldId="291"/>
        </pc:sldMkLst>
      </pc:sldChg>
      <pc:sldChg chg="del">
        <pc:chgData name="Håkon Olsen" userId="6e4ce54e-6e38-4de0-bee0-c2e491fcc438" providerId="ADAL" clId="{B0362530-38CF-4576-AE22-7A6D24610697}" dt="2024-10-05T15:45:59.491" v="8526" actId="47"/>
        <pc:sldMkLst>
          <pc:docMk/>
          <pc:sldMk cId="2202787707" sldId="292"/>
        </pc:sldMkLst>
      </pc:sldChg>
      <pc:sldChg chg="del">
        <pc:chgData name="Håkon Olsen" userId="6e4ce54e-6e38-4de0-bee0-c2e491fcc438" providerId="ADAL" clId="{B0362530-38CF-4576-AE22-7A6D24610697}" dt="2024-10-05T15:45:59.491" v="8526" actId="47"/>
        <pc:sldMkLst>
          <pc:docMk/>
          <pc:sldMk cId="2981832386" sldId="293"/>
        </pc:sldMkLst>
      </pc:sldChg>
      <pc:sldChg chg="addSp delSp modSp mod modClrScheme chgLayout modNotesTx">
        <pc:chgData name="Håkon Olsen" userId="6e4ce54e-6e38-4de0-bee0-c2e491fcc438" providerId="ADAL" clId="{B0362530-38CF-4576-AE22-7A6D24610697}" dt="2024-10-03T19:56:48.409" v="606" actId="20577"/>
        <pc:sldMkLst>
          <pc:docMk/>
          <pc:sldMk cId="2888182501" sldId="297"/>
        </pc:sldMkLst>
        <pc:spChg chg="del">
          <ac:chgData name="Håkon Olsen" userId="6e4ce54e-6e38-4de0-bee0-c2e491fcc438" providerId="ADAL" clId="{B0362530-38CF-4576-AE22-7A6D24610697}" dt="2024-10-03T19:55:55.920" v="423" actId="478"/>
          <ac:spMkLst>
            <pc:docMk/>
            <pc:sldMk cId="2888182501" sldId="297"/>
            <ac:spMk id="2" creationId="{698DF20C-0A4A-7232-8B77-899A53D99512}"/>
          </ac:spMkLst>
        </pc:spChg>
        <pc:spChg chg="add del mod">
          <ac:chgData name="Håkon Olsen" userId="6e4ce54e-6e38-4de0-bee0-c2e491fcc438" providerId="ADAL" clId="{B0362530-38CF-4576-AE22-7A6D24610697}" dt="2024-10-03T19:55:48.397" v="420" actId="478"/>
          <ac:spMkLst>
            <pc:docMk/>
            <pc:sldMk cId="2888182501" sldId="297"/>
            <ac:spMk id="4" creationId="{29C47431-5D9C-659B-5490-AE96970A6130}"/>
          </ac:spMkLst>
        </pc:spChg>
        <pc:spChg chg="mod">
          <ac:chgData name="Håkon Olsen" userId="6e4ce54e-6e38-4de0-bee0-c2e491fcc438" providerId="ADAL" clId="{B0362530-38CF-4576-AE22-7A6D24610697}" dt="2024-10-03T19:56:29.979" v="502" actId="26606"/>
          <ac:spMkLst>
            <pc:docMk/>
            <pc:sldMk cId="2888182501" sldId="297"/>
            <ac:spMk id="6" creationId="{B858147A-F2FE-F278-CEF7-F31EB9335389}"/>
          </ac:spMkLst>
        </pc:spChg>
        <pc:picChg chg="del">
          <ac:chgData name="Håkon Olsen" userId="6e4ce54e-6e38-4de0-bee0-c2e491fcc438" providerId="ADAL" clId="{B0362530-38CF-4576-AE22-7A6D24610697}" dt="2024-10-03T19:55:37.610" v="414" actId="478"/>
          <ac:picMkLst>
            <pc:docMk/>
            <pc:sldMk cId="2888182501" sldId="297"/>
            <ac:picMk id="5" creationId="{147F864E-4A2E-E262-0129-490472748D6E}"/>
          </ac:picMkLst>
        </pc:picChg>
        <pc:picChg chg="del">
          <ac:chgData name="Håkon Olsen" userId="6e4ce54e-6e38-4de0-bee0-c2e491fcc438" providerId="ADAL" clId="{B0362530-38CF-4576-AE22-7A6D24610697}" dt="2024-10-03T19:55:35.300" v="413" actId="478"/>
          <ac:picMkLst>
            <pc:docMk/>
            <pc:sldMk cId="2888182501" sldId="297"/>
            <ac:picMk id="8" creationId="{60825AC2-0B42-9597-AF8B-7AD12E6D0F89}"/>
          </ac:picMkLst>
        </pc:picChg>
        <pc:picChg chg="add mod">
          <ac:chgData name="Håkon Olsen" userId="6e4ce54e-6e38-4de0-bee0-c2e491fcc438" providerId="ADAL" clId="{B0362530-38CF-4576-AE22-7A6D24610697}" dt="2024-10-03T19:56:29.979" v="502" actId="26606"/>
          <ac:picMkLst>
            <pc:docMk/>
            <pc:sldMk cId="2888182501" sldId="297"/>
            <ac:picMk id="9" creationId="{9D62E650-69E3-15EF-B000-455F332FCBF4}"/>
          </ac:picMkLst>
        </pc:picChg>
      </pc:sldChg>
      <pc:sldChg chg="del">
        <pc:chgData name="Håkon Olsen" userId="6e4ce54e-6e38-4de0-bee0-c2e491fcc438" providerId="ADAL" clId="{B0362530-38CF-4576-AE22-7A6D24610697}" dt="2024-10-05T13:49:30.983" v="1537" actId="47"/>
        <pc:sldMkLst>
          <pc:docMk/>
          <pc:sldMk cId="2814094925" sldId="298"/>
        </pc:sldMkLst>
      </pc:sldChg>
      <pc:sldChg chg="del">
        <pc:chgData name="Håkon Olsen" userId="6e4ce54e-6e38-4de0-bee0-c2e491fcc438" providerId="ADAL" clId="{B0362530-38CF-4576-AE22-7A6D24610697}" dt="2024-10-05T13:49:30.983" v="1537" actId="47"/>
        <pc:sldMkLst>
          <pc:docMk/>
          <pc:sldMk cId="4017022012" sldId="299"/>
        </pc:sldMkLst>
      </pc:sldChg>
      <pc:sldChg chg="del">
        <pc:chgData name="Håkon Olsen" userId="6e4ce54e-6e38-4de0-bee0-c2e491fcc438" providerId="ADAL" clId="{B0362530-38CF-4576-AE22-7A6D24610697}" dt="2024-10-05T13:49:30.983" v="1537" actId="47"/>
        <pc:sldMkLst>
          <pc:docMk/>
          <pc:sldMk cId="2444823750" sldId="300"/>
        </pc:sldMkLst>
      </pc:sldChg>
      <pc:sldChg chg="del">
        <pc:chgData name="Håkon Olsen" userId="6e4ce54e-6e38-4de0-bee0-c2e491fcc438" providerId="ADAL" clId="{B0362530-38CF-4576-AE22-7A6D24610697}" dt="2024-10-05T13:49:30.983" v="1537" actId="47"/>
        <pc:sldMkLst>
          <pc:docMk/>
          <pc:sldMk cId="3014697714" sldId="301"/>
        </pc:sldMkLst>
      </pc:sldChg>
      <pc:sldChg chg="del">
        <pc:chgData name="Håkon Olsen" userId="6e4ce54e-6e38-4de0-bee0-c2e491fcc438" providerId="ADAL" clId="{B0362530-38CF-4576-AE22-7A6D24610697}" dt="2024-10-05T13:49:30.983" v="1537" actId="47"/>
        <pc:sldMkLst>
          <pc:docMk/>
          <pc:sldMk cId="1336134907" sldId="302"/>
        </pc:sldMkLst>
      </pc:sldChg>
      <pc:sldChg chg="modSp mod ord">
        <pc:chgData name="Håkon Olsen" userId="6e4ce54e-6e38-4de0-bee0-c2e491fcc438" providerId="ADAL" clId="{B0362530-38CF-4576-AE22-7A6D24610697}" dt="2024-10-05T13:59:21.676" v="2439" actId="20577"/>
        <pc:sldMkLst>
          <pc:docMk/>
          <pc:sldMk cId="1972427541" sldId="304"/>
        </pc:sldMkLst>
        <pc:spChg chg="mod">
          <ac:chgData name="Håkon Olsen" userId="6e4ce54e-6e38-4de0-bee0-c2e491fcc438" providerId="ADAL" clId="{B0362530-38CF-4576-AE22-7A6D24610697}" dt="2024-10-05T13:59:21.676" v="2439" actId="20577"/>
          <ac:spMkLst>
            <pc:docMk/>
            <pc:sldMk cId="1972427541" sldId="304"/>
            <ac:spMk id="6" creationId="{CB1D04B1-461C-1C45-309C-D5EF80C7F976}"/>
          </ac:spMkLst>
        </pc:spChg>
      </pc:sldChg>
      <pc:sldChg chg="del">
        <pc:chgData name="Håkon Olsen" userId="6e4ce54e-6e38-4de0-bee0-c2e491fcc438" providerId="ADAL" clId="{B0362530-38CF-4576-AE22-7A6D24610697}" dt="2024-10-05T13:49:30.983" v="1537" actId="47"/>
        <pc:sldMkLst>
          <pc:docMk/>
          <pc:sldMk cId="453935661" sldId="305"/>
        </pc:sldMkLst>
      </pc:sldChg>
      <pc:sldChg chg="del">
        <pc:chgData name="Håkon Olsen" userId="6e4ce54e-6e38-4de0-bee0-c2e491fcc438" providerId="ADAL" clId="{B0362530-38CF-4576-AE22-7A6D24610697}" dt="2024-10-05T13:49:30.983" v="1537" actId="47"/>
        <pc:sldMkLst>
          <pc:docMk/>
          <pc:sldMk cId="2366434539" sldId="306"/>
        </pc:sldMkLst>
      </pc:sldChg>
      <pc:sldChg chg="del">
        <pc:chgData name="Håkon Olsen" userId="6e4ce54e-6e38-4de0-bee0-c2e491fcc438" providerId="ADAL" clId="{B0362530-38CF-4576-AE22-7A6D24610697}" dt="2024-10-05T13:49:30.983" v="1537" actId="47"/>
        <pc:sldMkLst>
          <pc:docMk/>
          <pc:sldMk cId="2161189541" sldId="307"/>
        </pc:sldMkLst>
      </pc:sldChg>
      <pc:sldChg chg="del">
        <pc:chgData name="Håkon Olsen" userId="6e4ce54e-6e38-4de0-bee0-c2e491fcc438" providerId="ADAL" clId="{B0362530-38CF-4576-AE22-7A6D24610697}" dt="2024-10-05T13:49:30.983" v="1537" actId="47"/>
        <pc:sldMkLst>
          <pc:docMk/>
          <pc:sldMk cId="454607004" sldId="308"/>
        </pc:sldMkLst>
      </pc:sldChg>
      <pc:sldChg chg="del">
        <pc:chgData name="Håkon Olsen" userId="6e4ce54e-6e38-4de0-bee0-c2e491fcc438" providerId="ADAL" clId="{B0362530-38CF-4576-AE22-7A6D24610697}" dt="2024-10-05T13:49:30.983" v="1537" actId="47"/>
        <pc:sldMkLst>
          <pc:docMk/>
          <pc:sldMk cId="1585482752" sldId="309"/>
        </pc:sldMkLst>
      </pc:sldChg>
      <pc:sldChg chg="del">
        <pc:chgData name="Håkon Olsen" userId="6e4ce54e-6e38-4de0-bee0-c2e491fcc438" providerId="ADAL" clId="{B0362530-38CF-4576-AE22-7A6D24610697}" dt="2024-10-05T15:45:59.491" v="8526" actId="47"/>
        <pc:sldMkLst>
          <pc:docMk/>
          <pc:sldMk cId="1122024571" sldId="310"/>
        </pc:sldMkLst>
      </pc:sldChg>
      <pc:sldChg chg="del">
        <pc:chgData name="Håkon Olsen" userId="6e4ce54e-6e38-4de0-bee0-c2e491fcc438" providerId="ADAL" clId="{B0362530-38CF-4576-AE22-7A6D24610697}" dt="2024-10-05T15:45:59.491" v="8526" actId="47"/>
        <pc:sldMkLst>
          <pc:docMk/>
          <pc:sldMk cId="837862478" sldId="311"/>
        </pc:sldMkLst>
      </pc:sldChg>
      <pc:sldChg chg="del">
        <pc:chgData name="Håkon Olsen" userId="6e4ce54e-6e38-4de0-bee0-c2e491fcc438" providerId="ADAL" clId="{B0362530-38CF-4576-AE22-7A6D24610697}" dt="2024-10-05T15:51:33.596" v="9071" actId="47"/>
        <pc:sldMkLst>
          <pc:docMk/>
          <pc:sldMk cId="1453392772" sldId="674"/>
        </pc:sldMkLst>
      </pc:sldChg>
      <pc:sldChg chg="addSp delSp modSp new mod modClrScheme chgLayout">
        <pc:chgData name="Håkon Olsen" userId="6e4ce54e-6e38-4de0-bee0-c2e491fcc438" providerId="ADAL" clId="{B0362530-38CF-4576-AE22-7A6D24610697}" dt="2024-10-05T15:47:03.913" v="8610" actId="403"/>
        <pc:sldMkLst>
          <pc:docMk/>
          <pc:sldMk cId="2866585428" sldId="676"/>
        </pc:sldMkLst>
        <pc:spChg chg="del">
          <ac:chgData name="Håkon Olsen" userId="6e4ce54e-6e38-4de0-bee0-c2e491fcc438" providerId="ADAL" clId="{B0362530-38CF-4576-AE22-7A6D24610697}" dt="2024-10-05T13:46:58.620" v="1437" actId="700"/>
          <ac:spMkLst>
            <pc:docMk/>
            <pc:sldMk cId="2866585428" sldId="676"/>
            <ac:spMk id="2" creationId="{DBB41C74-3DB7-27E6-8A48-EE1B6732EBC4}"/>
          </ac:spMkLst>
        </pc:spChg>
        <pc:spChg chg="del mod ord">
          <ac:chgData name="Håkon Olsen" userId="6e4ce54e-6e38-4de0-bee0-c2e491fcc438" providerId="ADAL" clId="{B0362530-38CF-4576-AE22-7A6D24610697}" dt="2024-10-05T13:46:58.620" v="1437" actId="700"/>
          <ac:spMkLst>
            <pc:docMk/>
            <pc:sldMk cId="2866585428" sldId="676"/>
            <ac:spMk id="3" creationId="{F6F08229-110B-20B9-CE48-E97EC51926DD}"/>
          </ac:spMkLst>
        </pc:spChg>
        <pc:spChg chg="del">
          <ac:chgData name="Håkon Olsen" userId="6e4ce54e-6e38-4de0-bee0-c2e491fcc438" providerId="ADAL" clId="{B0362530-38CF-4576-AE22-7A6D24610697}" dt="2024-10-05T13:46:58.620" v="1437" actId="700"/>
          <ac:spMkLst>
            <pc:docMk/>
            <pc:sldMk cId="2866585428" sldId="676"/>
            <ac:spMk id="4" creationId="{2D9417E2-860D-F442-0E4A-DF1792BFB1B2}"/>
          </ac:spMkLst>
        </pc:spChg>
        <pc:spChg chg="del">
          <ac:chgData name="Håkon Olsen" userId="6e4ce54e-6e38-4de0-bee0-c2e491fcc438" providerId="ADAL" clId="{B0362530-38CF-4576-AE22-7A6D24610697}" dt="2024-10-05T13:46:58.620" v="1437" actId="700"/>
          <ac:spMkLst>
            <pc:docMk/>
            <pc:sldMk cId="2866585428" sldId="676"/>
            <ac:spMk id="5" creationId="{EA371268-1C74-9231-F0C0-100737B4CF6D}"/>
          </ac:spMkLst>
        </pc:spChg>
        <pc:spChg chg="del mod ord">
          <ac:chgData name="Håkon Olsen" userId="6e4ce54e-6e38-4de0-bee0-c2e491fcc438" providerId="ADAL" clId="{B0362530-38CF-4576-AE22-7A6D24610697}" dt="2024-10-05T13:46:58.620" v="1437" actId="700"/>
          <ac:spMkLst>
            <pc:docMk/>
            <pc:sldMk cId="2866585428" sldId="676"/>
            <ac:spMk id="6" creationId="{EADB50CE-79C8-F4B8-E328-89EF8D5C7A83}"/>
          </ac:spMkLst>
        </pc:spChg>
        <pc:spChg chg="add mod ord">
          <ac:chgData name="Håkon Olsen" userId="6e4ce54e-6e38-4de0-bee0-c2e491fcc438" providerId="ADAL" clId="{B0362530-38CF-4576-AE22-7A6D24610697}" dt="2024-10-05T15:45:37.769" v="8525" actId="26606"/>
          <ac:spMkLst>
            <pc:docMk/>
            <pc:sldMk cId="2866585428" sldId="676"/>
            <ac:spMk id="7" creationId="{7315CC45-9F92-659B-4503-BBDA037FEA4C}"/>
          </ac:spMkLst>
        </pc:spChg>
        <pc:spChg chg="add mod ord">
          <ac:chgData name="Håkon Olsen" userId="6e4ce54e-6e38-4de0-bee0-c2e491fcc438" providerId="ADAL" clId="{B0362530-38CF-4576-AE22-7A6D24610697}" dt="2024-10-05T15:47:03.913" v="8610" actId="403"/>
          <ac:spMkLst>
            <pc:docMk/>
            <pc:sldMk cId="2866585428" sldId="676"/>
            <ac:spMk id="8" creationId="{0E622062-46F7-B725-8365-FF6755F9B407}"/>
          </ac:spMkLst>
        </pc:spChg>
        <pc:picChg chg="add del mod">
          <ac:chgData name="Håkon Olsen" userId="6e4ce54e-6e38-4de0-bee0-c2e491fcc438" providerId="ADAL" clId="{B0362530-38CF-4576-AE22-7A6D24610697}" dt="2024-10-05T15:44:41.599" v="8521" actId="478"/>
          <ac:picMkLst>
            <pc:docMk/>
            <pc:sldMk cId="2866585428" sldId="676"/>
            <ac:picMk id="10" creationId="{D083FBEC-AEB4-5573-D318-7A7D180234D3}"/>
          </ac:picMkLst>
        </pc:picChg>
        <pc:picChg chg="add mod ord">
          <ac:chgData name="Håkon Olsen" userId="6e4ce54e-6e38-4de0-bee0-c2e491fcc438" providerId="ADAL" clId="{B0362530-38CF-4576-AE22-7A6D24610697}" dt="2024-10-05T15:45:37.769" v="8525" actId="26606"/>
          <ac:picMkLst>
            <pc:docMk/>
            <pc:sldMk cId="2866585428" sldId="676"/>
            <ac:picMk id="12" creationId="{84106DB5-2E3D-AEA8-6FA8-B04CC54D37BB}"/>
          </ac:picMkLst>
        </pc:picChg>
      </pc:sldChg>
      <pc:sldChg chg="addSp delSp modSp new mod modClrScheme chgLayout">
        <pc:chgData name="Håkon Olsen" userId="6e4ce54e-6e38-4de0-bee0-c2e491fcc438" providerId="ADAL" clId="{B0362530-38CF-4576-AE22-7A6D24610697}" dt="2024-10-05T15:50:30.409" v="9037" actId="1076"/>
        <pc:sldMkLst>
          <pc:docMk/>
          <pc:sldMk cId="3626817776" sldId="677"/>
        </pc:sldMkLst>
        <pc:spChg chg="del">
          <ac:chgData name="Håkon Olsen" userId="6e4ce54e-6e38-4de0-bee0-c2e491fcc438" providerId="ADAL" clId="{B0362530-38CF-4576-AE22-7A6D24610697}" dt="2024-10-05T13:51:10.106" v="1733" actId="700"/>
          <ac:spMkLst>
            <pc:docMk/>
            <pc:sldMk cId="3626817776" sldId="677"/>
            <ac:spMk id="2" creationId="{C43C7E04-E195-5433-9EE7-CC6318FB3797}"/>
          </ac:spMkLst>
        </pc:spChg>
        <pc:spChg chg="del mod ord">
          <ac:chgData name="Håkon Olsen" userId="6e4ce54e-6e38-4de0-bee0-c2e491fcc438" providerId="ADAL" clId="{B0362530-38CF-4576-AE22-7A6D24610697}" dt="2024-10-05T13:51:10.106" v="1733" actId="700"/>
          <ac:spMkLst>
            <pc:docMk/>
            <pc:sldMk cId="3626817776" sldId="677"/>
            <ac:spMk id="3" creationId="{70F4921E-874F-CADB-930E-98B51FD2554D}"/>
          </ac:spMkLst>
        </pc:spChg>
        <pc:spChg chg="del">
          <ac:chgData name="Håkon Olsen" userId="6e4ce54e-6e38-4de0-bee0-c2e491fcc438" providerId="ADAL" clId="{B0362530-38CF-4576-AE22-7A6D24610697}" dt="2024-10-05T13:51:10.106" v="1733" actId="700"/>
          <ac:spMkLst>
            <pc:docMk/>
            <pc:sldMk cId="3626817776" sldId="677"/>
            <ac:spMk id="4" creationId="{EA8CCCD2-AABA-F851-B8BF-96BDA430988E}"/>
          </ac:spMkLst>
        </pc:spChg>
        <pc:spChg chg="del">
          <ac:chgData name="Håkon Olsen" userId="6e4ce54e-6e38-4de0-bee0-c2e491fcc438" providerId="ADAL" clId="{B0362530-38CF-4576-AE22-7A6D24610697}" dt="2024-10-05T13:51:10.106" v="1733" actId="700"/>
          <ac:spMkLst>
            <pc:docMk/>
            <pc:sldMk cId="3626817776" sldId="677"/>
            <ac:spMk id="5" creationId="{729AD137-6AC1-A73B-410E-557582CB0E6E}"/>
          </ac:spMkLst>
        </pc:spChg>
        <pc:spChg chg="del mod ord">
          <ac:chgData name="Håkon Olsen" userId="6e4ce54e-6e38-4de0-bee0-c2e491fcc438" providerId="ADAL" clId="{B0362530-38CF-4576-AE22-7A6D24610697}" dt="2024-10-05T13:51:10.106" v="1733" actId="700"/>
          <ac:spMkLst>
            <pc:docMk/>
            <pc:sldMk cId="3626817776" sldId="677"/>
            <ac:spMk id="6" creationId="{7D476FCD-D161-92FF-40A7-04E825546BF8}"/>
          </ac:spMkLst>
        </pc:spChg>
        <pc:spChg chg="add mod ord">
          <ac:chgData name="Håkon Olsen" userId="6e4ce54e-6e38-4de0-bee0-c2e491fcc438" providerId="ADAL" clId="{B0362530-38CF-4576-AE22-7A6D24610697}" dt="2024-10-05T13:51:14.363" v="1750" actId="20577"/>
          <ac:spMkLst>
            <pc:docMk/>
            <pc:sldMk cId="3626817776" sldId="677"/>
            <ac:spMk id="7" creationId="{B2DE5029-7696-2AA6-441F-5DF075EB6ECA}"/>
          </ac:spMkLst>
        </pc:spChg>
        <pc:spChg chg="add del mod ord">
          <ac:chgData name="Håkon Olsen" userId="6e4ce54e-6e38-4de0-bee0-c2e491fcc438" providerId="ADAL" clId="{B0362530-38CF-4576-AE22-7A6D24610697}" dt="2024-10-05T13:51:18.551" v="1751" actId="478"/>
          <ac:spMkLst>
            <pc:docMk/>
            <pc:sldMk cId="3626817776" sldId="677"/>
            <ac:spMk id="8" creationId="{22A3CB48-A1BB-D107-1757-EE482BADD0D2}"/>
          </ac:spMkLst>
        </pc:spChg>
        <pc:spChg chg="add mod">
          <ac:chgData name="Håkon Olsen" userId="6e4ce54e-6e38-4de0-bee0-c2e491fcc438" providerId="ADAL" clId="{B0362530-38CF-4576-AE22-7A6D24610697}" dt="2024-10-05T13:51:30.873" v="1760" actId="20577"/>
          <ac:spMkLst>
            <pc:docMk/>
            <pc:sldMk cId="3626817776" sldId="677"/>
            <ac:spMk id="9" creationId="{0555EED1-4C77-A774-8AE3-D9D5DBF10CF0}"/>
          </ac:spMkLst>
        </pc:spChg>
        <pc:spChg chg="add mod">
          <ac:chgData name="Håkon Olsen" userId="6e4ce54e-6e38-4de0-bee0-c2e491fcc438" providerId="ADAL" clId="{B0362530-38CF-4576-AE22-7A6D24610697}" dt="2024-10-05T15:47:59.174" v="8632" actId="14100"/>
          <ac:spMkLst>
            <pc:docMk/>
            <pc:sldMk cId="3626817776" sldId="677"/>
            <ac:spMk id="10" creationId="{B0F57B0D-E7CA-6A9D-88C5-E522BE780AFA}"/>
          </ac:spMkLst>
        </pc:spChg>
        <pc:spChg chg="add mod">
          <ac:chgData name="Håkon Olsen" userId="6e4ce54e-6e38-4de0-bee0-c2e491fcc438" providerId="ADAL" clId="{B0362530-38CF-4576-AE22-7A6D24610697}" dt="2024-10-05T15:47:27.463" v="8611" actId="1076"/>
          <ac:spMkLst>
            <pc:docMk/>
            <pc:sldMk cId="3626817776" sldId="677"/>
            <ac:spMk id="11" creationId="{560216D9-FBED-AF2C-AEB4-6EE219D343C6}"/>
          </ac:spMkLst>
        </pc:spChg>
        <pc:spChg chg="add mod">
          <ac:chgData name="Håkon Olsen" userId="6e4ce54e-6e38-4de0-bee0-c2e491fcc438" providerId="ADAL" clId="{B0362530-38CF-4576-AE22-7A6D24610697}" dt="2024-10-05T15:47:31.678" v="8612" actId="1076"/>
          <ac:spMkLst>
            <pc:docMk/>
            <pc:sldMk cId="3626817776" sldId="677"/>
            <ac:spMk id="12" creationId="{10BBBACC-62EC-C442-8A57-CB5939A2616F}"/>
          </ac:spMkLst>
        </pc:spChg>
        <pc:spChg chg="add mod">
          <ac:chgData name="Håkon Olsen" userId="6e4ce54e-6e38-4de0-bee0-c2e491fcc438" providerId="ADAL" clId="{B0362530-38CF-4576-AE22-7A6D24610697}" dt="2024-10-05T13:55:00.805" v="1853" actId="13822"/>
          <ac:spMkLst>
            <pc:docMk/>
            <pc:sldMk cId="3626817776" sldId="677"/>
            <ac:spMk id="13" creationId="{D9159890-F6FC-4896-51B8-7F11CA29F6CB}"/>
          </ac:spMkLst>
        </pc:spChg>
        <pc:spChg chg="add mod">
          <ac:chgData name="Håkon Olsen" userId="6e4ce54e-6e38-4de0-bee0-c2e491fcc438" providerId="ADAL" clId="{B0362530-38CF-4576-AE22-7A6D24610697}" dt="2024-10-05T13:55:00.805" v="1853" actId="13822"/>
          <ac:spMkLst>
            <pc:docMk/>
            <pc:sldMk cId="3626817776" sldId="677"/>
            <ac:spMk id="24" creationId="{0958652B-CCCE-FB29-B17C-699171F1FF60}"/>
          </ac:spMkLst>
        </pc:spChg>
        <pc:spChg chg="add mod">
          <ac:chgData name="Håkon Olsen" userId="6e4ce54e-6e38-4de0-bee0-c2e491fcc438" providerId="ADAL" clId="{B0362530-38CF-4576-AE22-7A6D24610697}" dt="2024-10-05T13:55:00.805" v="1853" actId="13822"/>
          <ac:spMkLst>
            <pc:docMk/>
            <pc:sldMk cId="3626817776" sldId="677"/>
            <ac:spMk id="25" creationId="{989669A2-AE24-779F-FDB7-FDCEAB0CB0BB}"/>
          </ac:spMkLst>
        </pc:spChg>
        <pc:spChg chg="add mod">
          <ac:chgData name="Håkon Olsen" userId="6e4ce54e-6e38-4de0-bee0-c2e491fcc438" providerId="ADAL" clId="{B0362530-38CF-4576-AE22-7A6D24610697}" dt="2024-10-05T15:47:45.721" v="8630" actId="20577"/>
          <ac:spMkLst>
            <pc:docMk/>
            <pc:sldMk cId="3626817776" sldId="677"/>
            <ac:spMk id="30" creationId="{44D49BDA-B25A-D8DF-132B-C463972D6FF6}"/>
          </ac:spMkLst>
        </pc:spChg>
        <pc:spChg chg="add mod">
          <ac:chgData name="Håkon Olsen" userId="6e4ce54e-6e38-4de0-bee0-c2e491fcc438" providerId="ADAL" clId="{B0362530-38CF-4576-AE22-7A6D24610697}" dt="2024-10-05T14:19:22.611" v="5059" actId="1035"/>
          <ac:spMkLst>
            <pc:docMk/>
            <pc:sldMk cId="3626817776" sldId="677"/>
            <ac:spMk id="33" creationId="{30C0A310-A7A6-994F-C377-F8740615D0E7}"/>
          </ac:spMkLst>
        </pc:spChg>
        <pc:spChg chg="add mod">
          <ac:chgData name="Håkon Olsen" userId="6e4ce54e-6e38-4de0-bee0-c2e491fcc438" providerId="ADAL" clId="{B0362530-38CF-4576-AE22-7A6D24610697}" dt="2024-10-05T15:50:30.409" v="9037" actId="1076"/>
          <ac:spMkLst>
            <pc:docMk/>
            <pc:sldMk cId="3626817776" sldId="677"/>
            <ac:spMk id="38" creationId="{4D2BE939-2C73-A6C8-2B75-C081374C009A}"/>
          </ac:spMkLst>
        </pc:spChg>
        <pc:cxnChg chg="add mod">
          <ac:chgData name="Håkon Olsen" userId="6e4ce54e-6e38-4de0-bee0-c2e491fcc438" providerId="ADAL" clId="{B0362530-38CF-4576-AE22-7A6D24610697}" dt="2024-10-05T15:47:31.678" v="8612" actId="1076"/>
          <ac:cxnSpMkLst>
            <pc:docMk/>
            <pc:sldMk cId="3626817776" sldId="677"/>
            <ac:cxnSpMk id="15" creationId="{F2D8289E-4CD6-CC05-35B4-85896B00D22F}"/>
          </ac:cxnSpMkLst>
        </pc:cxnChg>
        <pc:cxnChg chg="add">
          <ac:chgData name="Håkon Olsen" userId="6e4ce54e-6e38-4de0-bee0-c2e491fcc438" providerId="ADAL" clId="{B0362530-38CF-4576-AE22-7A6D24610697}" dt="2024-10-05T13:53:00.694" v="1820" actId="11529"/>
          <ac:cxnSpMkLst>
            <pc:docMk/>
            <pc:sldMk cId="3626817776" sldId="677"/>
            <ac:cxnSpMk id="17" creationId="{F56DF133-FA52-6272-90C3-AB29AA0EE072}"/>
          </ac:cxnSpMkLst>
        </pc:cxnChg>
        <pc:cxnChg chg="add mod">
          <ac:chgData name="Håkon Olsen" userId="6e4ce54e-6e38-4de0-bee0-c2e491fcc438" providerId="ADAL" clId="{B0362530-38CF-4576-AE22-7A6D24610697}" dt="2024-10-05T15:48:08.909" v="8633" actId="14100"/>
          <ac:cxnSpMkLst>
            <pc:docMk/>
            <pc:sldMk cId="3626817776" sldId="677"/>
            <ac:cxnSpMk id="19" creationId="{CDCB6215-BEE5-166F-B3B0-B3C4A3D5AF78}"/>
          </ac:cxnSpMkLst>
        </pc:cxnChg>
        <pc:cxnChg chg="add mod">
          <ac:chgData name="Håkon Olsen" userId="6e4ce54e-6e38-4de0-bee0-c2e491fcc438" providerId="ADAL" clId="{B0362530-38CF-4576-AE22-7A6D24610697}" dt="2024-10-05T15:47:59.174" v="8632" actId="14100"/>
          <ac:cxnSpMkLst>
            <pc:docMk/>
            <pc:sldMk cId="3626817776" sldId="677"/>
            <ac:cxnSpMk id="21" creationId="{432AF2AE-F348-3425-719A-116CDC54055D}"/>
          </ac:cxnSpMkLst>
        </pc:cxnChg>
        <pc:cxnChg chg="add mod">
          <ac:chgData name="Håkon Olsen" userId="6e4ce54e-6e38-4de0-bee0-c2e491fcc438" providerId="ADAL" clId="{B0362530-38CF-4576-AE22-7A6D24610697}" dt="2024-10-05T13:54:18.183" v="1850" actId="1036"/>
          <ac:cxnSpMkLst>
            <pc:docMk/>
            <pc:sldMk cId="3626817776" sldId="677"/>
            <ac:cxnSpMk id="27" creationId="{8A398F90-07B2-260A-2AAE-33179DC10EAA}"/>
          </ac:cxnSpMkLst>
        </pc:cxnChg>
        <pc:cxnChg chg="add">
          <ac:chgData name="Håkon Olsen" userId="6e4ce54e-6e38-4de0-bee0-c2e491fcc438" providerId="ADAL" clId="{B0362530-38CF-4576-AE22-7A6D24610697}" dt="2024-10-05T13:54:13.498" v="1843" actId="11529"/>
          <ac:cxnSpMkLst>
            <pc:docMk/>
            <pc:sldMk cId="3626817776" sldId="677"/>
            <ac:cxnSpMk id="29" creationId="{09BE5E16-4E51-1092-054D-7C3A01E88F8B}"/>
          </ac:cxnSpMkLst>
        </pc:cxnChg>
        <pc:cxnChg chg="add mod">
          <ac:chgData name="Håkon Olsen" userId="6e4ce54e-6e38-4de0-bee0-c2e491fcc438" providerId="ADAL" clId="{B0362530-38CF-4576-AE22-7A6D24610697}" dt="2024-10-05T14:19:11.496" v="5041" actId="693"/>
          <ac:cxnSpMkLst>
            <pc:docMk/>
            <pc:sldMk cId="3626817776" sldId="677"/>
            <ac:cxnSpMk id="32" creationId="{757752B1-E7AB-C95C-2354-D7117F32A1E6}"/>
          </ac:cxnSpMkLst>
        </pc:cxnChg>
      </pc:sldChg>
      <pc:sldChg chg="modSp new mod ord">
        <pc:chgData name="Håkon Olsen" userId="6e4ce54e-6e38-4de0-bee0-c2e491fcc438" providerId="ADAL" clId="{B0362530-38CF-4576-AE22-7A6D24610697}" dt="2024-10-05T13:50:57.304" v="1732"/>
        <pc:sldMkLst>
          <pc:docMk/>
          <pc:sldMk cId="2704841089" sldId="678"/>
        </pc:sldMkLst>
        <pc:spChg chg="mod">
          <ac:chgData name="Håkon Olsen" userId="6e4ce54e-6e38-4de0-bee0-c2e491fcc438" providerId="ADAL" clId="{B0362530-38CF-4576-AE22-7A6D24610697}" dt="2024-10-05T13:50:09.843" v="1552" actId="20577"/>
          <ac:spMkLst>
            <pc:docMk/>
            <pc:sldMk cId="2704841089" sldId="678"/>
            <ac:spMk id="2" creationId="{ACB75CB9-D2CF-5C3F-0BC0-4666F9403453}"/>
          </ac:spMkLst>
        </pc:spChg>
        <pc:spChg chg="mod">
          <ac:chgData name="Håkon Olsen" userId="6e4ce54e-6e38-4de0-bee0-c2e491fcc438" providerId="ADAL" clId="{B0362530-38CF-4576-AE22-7A6D24610697}" dt="2024-10-05T13:50:51.874" v="1730" actId="20577"/>
          <ac:spMkLst>
            <pc:docMk/>
            <pc:sldMk cId="2704841089" sldId="678"/>
            <ac:spMk id="3" creationId="{0608D2B6-0C0F-A7AC-3410-BF6B82ACCA5F}"/>
          </ac:spMkLst>
        </pc:spChg>
      </pc:sldChg>
      <pc:sldChg chg="addSp modSp new mod">
        <pc:chgData name="Håkon Olsen" userId="6e4ce54e-6e38-4de0-bee0-c2e491fcc438" providerId="ADAL" clId="{B0362530-38CF-4576-AE22-7A6D24610697}" dt="2024-10-05T14:05:55.818" v="3147" actId="1076"/>
        <pc:sldMkLst>
          <pc:docMk/>
          <pc:sldMk cId="2606963946" sldId="679"/>
        </pc:sldMkLst>
        <pc:spChg chg="mod">
          <ac:chgData name="Håkon Olsen" userId="6e4ce54e-6e38-4de0-bee0-c2e491fcc438" providerId="ADAL" clId="{B0362530-38CF-4576-AE22-7A6D24610697}" dt="2024-10-05T13:59:51.359" v="2476" actId="20577"/>
          <ac:spMkLst>
            <pc:docMk/>
            <pc:sldMk cId="2606963946" sldId="679"/>
            <ac:spMk id="2" creationId="{8D4084C7-83AD-D410-8294-2DC8C1D113C9}"/>
          </ac:spMkLst>
        </pc:spChg>
        <pc:spChg chg="mod">
          <ac:chgData name="Håkon Olsen" userId="6e4ce54e-6e38-4de0-bee0-c2e491fcc438" providerId="ADAL" clId="{B0362530-38CF-4576-AE22-7A6D24610697}" dt="2024-10-05T14:02:58.759" v="2992" actId="20577"/>
          <ac:spMkLst>
            <pc:docMk/>
            <pc:sldMk cId="2606963946" sldId="679"/>
            <ac:spMk id="3" creationId="{F70D7A62-3236-91A0-39A0-DFCABE181F83}"/>
          </ac:spMkLst>
        </pc:spChg>
        <pc:picChg chg="add mod">
          <ac:chgData name="Håkon Olsen" userId="6e4ce54e-6e38-4de0-bee0-c2e491fcc438" providerId="ADAL" clId="{B0362530-38CF-4576-AE22-7A6D24610697}" dt="2024-10-05T14:05:55.818" v="3147" actId="1076"/>
          <ac:picMkLst>
            <pc:docMk/>
            <pc:sldMk cId="2606963946" sldId="679"/>
            <ac:picMk id="5" creationId="{59F43ED6-36B2-074D-D53A-D5AD6E3A910F}"/>
          </ac:picMkLst>
        </pc:picChg>
      </pc:sldChg>
      <pc:sldChg chg="modSp add mod">
        <pc:chgData name="Håkon Olsen" userId="6e4ce54e-6e38-4de0-bee0-c2e491fcc438" providerId="ADAL" clId="{B0362530-38CF-4576-AE22-7A6D24610697}" dt="2024-10-05T14:05:04.045" v="3125" actId="20577"/>
        <pc:sldMkLst>
          <pc:docMk/>
          <pc:sldMk cId="2966444740" sldId="680"/>
        </pc:sldMkLst>
        <pc:spChg chg="mod">
          <ac:chgData name="Håkon Olsen" userId="6e4ce54e-6e38-4de0-bee0-c2e491fcc438" providerId="ADAL" clId="{B0362530-38CF-4576-AE22-7A6D24610697}" dt="2024-10-05T14:05:04.045" v="3125" actId="20577"/>
          <ac:spMkLst>
            <pc:docMk/>
            <pc:sldMk cId="2966444740" sldId="680"/>
            <ac:spMk id="6" creationId="{CB1D04B1-461C-1C45-309C-D5EF80C7F976}"/>
          </ac:spMkLst>
        </pc:spChg>
      </pc:sldChg>
      <pc:sldChg chg="addSp modSp add mod">
        <pc:chgData name="Håkon Olsen" userId="6e4ce54e-6e38-4de0-bee0-c2e491fcc438" providerId="ADAL" clId="{B0362530-38CF-4576-AE22-7A6D24610697}" dt="2024-10-05T14:07:27.709" v="3468" actId="20577"/>
        <pc:sldMkLst>
          <pc:docMk/>
          <pc:sldMk cId="3518149392" sldId="681"/>
        </pc:sldMkLst>
        <pc:spChg chg="mod">
          <ac:chgData name="Håkon Olsen" userId="6e4ce54e-6e38-4de0-bee0-c2e491fcc438" providerId="ADAL" clId="{B0362530-38CF-4576-AE22-7A6D24610697}" dt="2024-10-05T14:05:28.785" v="3145" actId="20577"/>
          <ac:spMkLst>
            <pc:docMk/>
            <pc:sldMk cId="3518149392" sldId="681"/>
            <ac:spMk id="2" creationId="{8D4084C7-83AD-D410-8294-2DC8C1D113C9}"/>
          </ac:spMkLst>
        </pc:spChg>
        <pc:spChg chg="mod">
          <ac:chgData name="Håkon Olsen" userId="6e4ce54e-6e38-4de0-bee0-c2e491fcc438" providerId="ADAL" clId="{B0362530-38CF-4576-AE22-7A6D24610697}" dt="2024-10-05T14:07:27.709" v="3468" actId="20577"/>
          <ac:spMkLst>
            <pc:docMk/>
            <pc:sldMk cId="3518149392" sldId="681"/>
            <ac:spMk id="3" creationId="{F70D7A62-3236-91A0-39A0-DFCABE181F83}"/>
          </ac:spMkLst>
        </pc:spChg>
        <pc:picChg chg="add mod">
          <ac:chgData name="Håkon Olsen" userId="6e4ce54e-6e38-4de0-bee0-c2e491fcc438" providerId="ADAL" clId="{B0362530-38CF-4576-AE22-7A6D24610697}" dt="2024-10-05T14:06:31.182" v="3148"/>
          <ac:picMkLst>
            <pc:docMk/>
            <pc:sldMk cId="3518149392" sldId="681"/>
            <ac:picMk id="4" creationId="{551426B2-AA3C-8412-4D3E-F19872DA064E}"/>
          </ac:picMkLst>
        </pc:picChg>
      </pc:sldChg>
      <pc:sldChg chg="addSp delSp modSp add mod">
        <pc:chgData name="Håkon Olsen" userId="6e4ce54e-6e38-4de0-bee0-c2e491fcc438" providerId="ADAL" clId="{B0362530-38CF-4576-AE22-7A6D24610697}" dt="2024-10-05T14:08:50.768" v="3720"/>
        <pc:sldMkLst>
          <pc:docMk/>
          <pc:sldMk cId="1739226668" sldId="682"/>
        </pc:sldMkLst>
        <pc:spChg chg="mod">
          <ac:chgData name="Håkon Olsen" userId="6e4ce54e-6e38-4de0-bee0-c2e491fcc438" providerId="ADAL" clId="{B0362530-38CF-4576-AE22-7A6D24610697}" dt="2024-10-05T14:07:57.087" v="3487" actId="20577"/>
          <ac:spMkLst>
            <pc:docMk/>
            <pc:sldMk cId="1739226668" sldId="682"/>
            <ac:spMk id="2" creationId="{8D4084C7-83AD-D410-8294-2DC8C1D113C9}"/>
          </ac:spMkLst>
        </pc:spChg>
        <pc:spChg chg="mod">
          <ac:chgData name="Håkon Olsen" userId="6e4ce54e-6e38-4de0-bee0-c2e491fcc438" providerId="ADAL" clId="{B0362530-38CF-4576-AE22-7A6D24610697}" dt="2024-10-05T14:08:42.298" v="3718" actId="20577"/>
          <ac:spMkLst>
            <pc:docMk/>
            <pc:sldMk cId="1739226668" sldId="682"/>
            <ac:spMk id="3" creationId="{F70D7A62-3236-91A0-39A0-DFCABE181F83}"/>
          </ac:spMkLst>
        </pc:spChg>
        <pc:picChg chg="del">
          <ac:chgData name="Håkon Olsen" userId="6e4ce54e-6e38-4de0-bee0-c2e491fcc438" providerId="ADAL" clId="{B0362530-38CF-4576-AE22-7A6D24610697}" dt="2024-10-05T14:08:50.343" v="3719" actId="478"/>
          <ac:picMkLst>
            <pc:docMk/>
            <pc:sldMk cId="1739226668" sldId="682"/>
            <ac:picMk id="4" creationId="{551426B2-AA3C-8412-4D3E-F19872DA064E}"/>
          </ac:picMkLst>
        </pc:picChg>
        <pc:picChg chg="add mod">
          <ac:chgData name="Håkon Olsen" userId="6e4ce54e-6e38-4de0-bee0-c2e491fcc438" providerId="ADAL" clId="{B0362530-38CF-4576-AE22-7A6D24610697}" dt="2024-10-05T14:08:50.768" v="3720"/>
          <ac:picMkLst>
            <pc:docMk/>
            <pc:sldMk cId="1739226668" sldId="682"/>
            <ac:picMk id="5" creationId="{4D7ACBA4-83A6-D9AE-9475-16C04771271C}"/>
          </ac:picMkLst>
        </pc:picChg>
      </pc:sldChg>
      <pc:sldChg chg="addSp modSp add mod">
        <pc:chgData name="Håkon Olsen" userId="6e4ce54e-6e38-4de0-bee0-c2e491fcc438" providerId="ADAL" clId="{B0362530-38CF-4576-AE22-7A6D24610697}" dt="2024-10-05T14:15:32.502" v="4346" actId="20577"/>
        <pc:sldMkLst>
          <pc:docMk/>
          <pc:sldMk cId="1680566619" sldId="683"/>
        </pc:sldMkLst>
        <pc:spChg chg="mod">
          <ac:chgData name="Håkon Olsen" userId="6e4ce54e-6e38-4de0-bee0-c2e491fcc438" providerId="ADAL" clId="{B0362530-38CF-4576-AE22-7A6D24610697}" dt="2024-10-05T14:15:32.502" v="4346" actId="20577"/>
          <ac:spMkLst>
            <pc:docMk/>
            <pc:sldMk cId="1680566619" sldId="683"/>
            <ac:spMk id="2" creationId="{8D4084C7-83AD-D410-8294-2DC8C1D113C9}"/>
          </ac:spMkLst>
        </pc:spChg>
        <pc:spChg chg="mod">
          <ac:chgData name="Håkon Olsen" userId="6e4ce54e-6e38-4de0-bee0-c2e491fcc438" providerId="ADAL" clId="{B0362530-38CF-4576-AE22-7A6D24610697}" dt="2024-10-05T14:15:15.262" v="4345" actId="20577"/>
          <ac:spMkLst>
            <pc:docMk/>
            <pc:sldMk cId="1680566619" sldId="683"/>
            <ac:spMk id="3" creationId="{F70D7A62-3236-91A0-39A0-DFCABE181F83}"/>
          </ac:spMkLst>
        </pc:spChg>
        <pc:graphicFrameChg chg="add mod modGraphic">
          <ac:chgData name="Håkon Olsen" userId="6e4ce54e-6e38-4de0-bee0-c2e491fcc438" providerId="ADAL" clId="{B0362530-38CF-4576-AE22-7A6D24610697}" dt="2024-10-05T14:15:13.681" v="4344" actId="1076"/>
          <ac:graphicFrameMkLst>
            <pc:docMk/>
            <pc:sldMk cId="1680566619" sldId="683"/>
            <ac:graphicFrameMk id="4" creationId="{96BBD6BF-EBA3-6927-3BC4-F9248CEF7E36}"/>
          </ac:graphicFrameMkLst>
        </pc:graphicFrameChg>
      </pc:sldChg>
      <pc:sldChg chg="modSp add mod">
        <pc:chgData name="Håkon Olsen" userId="6e4ce54e-6e38-4de0-bee0-c2e491fcc438" providerId="ADAL" clId="{B0362530-38CF-4576-AE22-7A6D24610697}" dt="2024-10-05T14:09:52.610" v="3848" actId="20577"/>
        <pc:sldMkLst>
          <pc:docMk/>
          <pc:sldMk cId="561720674" sldId="684"/>
        </pc:sldMkLst>
        <pc:spChg chg="mod">
          <ac:chgData name="Håkon Olsen" userId="6e4ce54e-6e38-4de0-bee0-c2e491fcc438" providerId="ADAL" clId="{B0362530-38CF-4576-AE22-7A6D24610697}" dt="2024-10-05T14:09:52.610" v="3848" actId="20577"/>
          <ac:spMkLst>
            <pc:docMk/>
            <pc:sldMk cId="561720674" sldId="684"/>
            <ac:spMk id="6" creationId="{CB1D04B1-461C-1C45-309C-D5EF80C7F976}"/>
          </ac:spMkLst>
        </pc:spChg>
      </pc:sldChg>
      <pc:sldChg chg="addSp delSp modSp add mod">
        <pc:chgData name="Håkon Olsen" userId="6e4ce54e-6e38-4de0-bee0-c2e491fcc438" providerId="ADAL" clId="{B0362530-38CF-4576-AE22-7A6D24610697}" dt="2024-10-05T14:20:39.814" v="5137"/>
        <pc:sldMkLst>
          <pc:docMk/>
          <pc:sldMk cId="16920805" sldId="685"/>
        </pc:sldMkLst>
        <pc:spChg chg="mod">
          <ac:chgData name="Håkon Olsen" userId="6e4ce54e-6e38-4de0-bee0-c2e491fcc438" providerId="ADAL" clId="{B0362530-38CF-4576-AE22-7A6D24610697}" dt="2024-10-05T14:15:45.382" v="4366" actId="20577"/>
          <ac:spMkLst>
            <pc:docMk/>
            <pc:sldMk cId="16920805" sldId="685"/>
            <ac:spMk id="2" creationId="{8D4084C7-83AD-D410-8294-2DC8C1D113C9}"/>
          </ac:spMkLst>
        </pc:spChg>
        <pc:spChg chg="mod">
          <ac:chgData name="Håkon Olsen" userId="6e4ce54e-6e38-4de0-bee0-c2e491fcc438" providerId="ADAL" clId="{B0362530-38CF-4576-AE22-7A6D24610697}" dt="2024-10-05T14:20:27.940" v="5135" actId="20577"/>
          <ac:spMkLst>
            <pc:docMk/>
            <pc:sldMk cId="16920805" sldId="685"/>
            <ac:spMk id="3" creationId="{F70D7A62-3236-91A0-39A0-DFCABE181F83}"/>
          </ac:spMkLst>
        </pc:spChg>
        <pc:graphicFrameChg chg="del modGraphic">
          <ac:chgData name="Håkon Olsen" userId="6e4ce54e-6e38-4de0-bee0-c2e491fcc438" providerId="ADAL" clId="{B0362530-38CF-4576-AE22-7A6D24610697}" dt="2024-10-05T14:15:52.922" v="4368" actId="478"/>
          <ac:graphicFrameMkLst>
            <pc:docMk/>
            <pc:sldMk cId="16920805" sldId="685"/>
            <ac:graphicFrameMk id="4" creationId="{96BBD6BF-EBA3-6927-3BC4-F9248CEF7E36}"/>
          </ac:graphicFrameMkLst>
        </pc:graphicFrameChg>
        <pc:picChg chg="del">
          <ac:chgData name="Håkon Olsen" userId="6e4ce54e-6e38-4de0-bee0-c2e491fcc438" providerId="ADAL" clId="{B0362530-38CF-4576-AE22-7A6D24610697}" dt="2024-10-05T14:20:39.365" v="5136" actId="478"/>
          <ac:picMkLst>
            <pc:docMk/>
            <pc:sldMk cId="16920805" sldId="685"/>
            <ac:picMk id="5" creationId="{4D7ACBA4-83A6-D9AE-9475-16C04771271C}"/>
          </ac:picMkLst>
        </pc:picChg>
        <pc:picChg chg="add mod">
          <ac:chgData name="Håkon Olsen" userId="6e4ce54e-6e38-4de0-bee0-c2e491fcc438" providerId="ADAL" clId="{B0362530-38CF-4576-AE22-7A6D24610697}" dt="2024-10-05T14:20:39.814" v="5137"/>
          <ac:picMkLst>
            <pc:docMk/>
            <pc:sldMk cId="16920805" sldId="685"/>
            <ac:picMk id="6" creationId="{6D350E67-EF84-B38F-2065-DC437C760507}"/>
          </ac:picMkLst>
        </pc:picChg>
      </pc:sldChg>
      <pc:sldChg chg="modSp add mod">
        <pc:chgData name="Håkon Olsen" userId="6e4ce54e-6e38-4de0-bee0-c2e491fcc438" providerId="ADAL" clId="{B0362530-38CF-4576-AE22-7A6D24610697}" dt="2024-10-05T14:17:58.383" v="5011" actId="20577"/>
        <pc:sldMkLst>
          <pc:docMk/>
          <pc:sldMk cId="135199206" sldId="686"/>
        </pc:sldMkLst>
        <pc:spChg chg="mod">
          <ac:chgData name="Håkon Olsen" userId="6e4ce54e-6e38-4de0-bee0-c2e491fcc438" providerId="ADAL" clId="{B0362530-38CF-4576-AE22-7A6D24610697}" dt="2024-10-05T14:17:58.383" v="5011" actId="20577"/>
          <ac:spMkLst>
            <pc:docMk/>
            <pc:sldMk cId="135199206" sldId="686"/>
            <ac:spMk id="6" creationId="{CB1D04B1-461C-1C45-309C-D5EF80C7F976}"/>
          </ac:spMkLst>
        </pc:spChg>
      </pc:sldChg>
      <pc:sldChg chg="delSp modSp add mod ord">
        <pc:chgData name="Håkon Olsen" userId="6e4ce54e-6e38-4de0-bee0-c2e491fcc438" providerId="ADAL" clId="{B0362530-38CF-4576-AE22-7A6D24610697}" dt="2024-10-05T14:23:40.518" v="5857" actId="27636"/>
        <pc:sldMkLst>
          <pc:docMk/>
          <pc:sldMk cId="218011795" sldId="687"/>
        </pc:sldMkLst>
        <pc:spChg chg="mod">
          <ac:chgData name="Håkon Olsen" userId="6e4ce54e-6e38-4de0-bee0-c2e491fcc438" providerId="ADAL" clId="{B0362530-38CF-4576-AE22-7A6D24610697}" dt="2024-10-05T14:21:21.821" v="5167" actId="20577"/>
          <ac:spMkLst>
            <pc:docMk/>
            <pc:sldMk cId="218011795" sldId="687"/>
            <ac:spMk id="2" creationId="{8D4084C7-83AD-D410-8294-2DC8C1D113C9}"/>
          </ac:spMkLst>
        </pc:spChg>
        <pc:spChg chg="mod">
          <ac:chgData name="Håkon Olsen" userId="6e4ce54e-6e38-4de0-bee0-c2e491fcc438" providerId="ADAL" clId="{B0362530-38CF-4576-AE22-7A6D24610697}" dt="2024-10-05T14:23:40.518" v="5857" actId="27636"/>
          <ac:spMkLst>
            <pc:docMk/>
            <pc:sldMk cId="218011795" sldId="687"/>
            <ac:spMk id="3" creationId="{F70D7A62-3236-91A0-39A0-DFCABE181F83}"/>
          </ac:spMkLst>
        </pc:spChg>
        <pc:graphicFrameChg chg="del">
          <ac:chgData name="Håkon Olsen" userId="6e4ce54e-6e38-4de0-bee0-c2e491fcc438" providerId="ADAL" clId="{B0362530-38CF-4576-AE22-7A6D24610697}" dt="2024-10-05T14:21:24.603" v="5168" actId="478"/>
          <ac:graphicFrameMkLst>
            <pc:docMk/>
            <pc:sldMk cId="218011795" sldId="687"/>
            <ac:graphicFrameMk id="4" creationId="{96BBD6BF-EBA3-6927-3BC4-F9248CEF7E36}"/>
          </ac:graphicFrameMkLst>
        </pc:graphicFrameChg>
      </pc:sldChg>
      <pc:sldChg chg="add del">
        <pc:chgData name="Håkon Olsen" userId="6e4ce54e-6e38-4de0-bee0-c2e491fcc438" providerId="ADAL" clId="{B0362530-38CF-4576-AE22-7A6D24610697}" dt="2024-10-05T14:18:15.434" v="5013"/>
        <pc:sldMkLst>
          <pc:docMk/>
          <pc:sldMk cId="2463054741" sldId="687"/>
        </pc:sldMkLst>
      </pc:sldChg>
      <pc:sldChg chg="modSp new mod">
        <pc:chgData name="Håkon Olsen" userId="6e4ce54e-6e38-4de0-bee0-c2e491fcc438" providerId="ADAL" clId="{B0362530-38CF-4576-AE22-7A6D24610697}" dt="2024-10-05T14:24:45.893" v="5996" actId="20577"/>
        <pc:sldMkLst>
          <pc:docMk/>
          <pc:sldMk cId="1421033910" sldId="688"/>
        </pc:sldMkLst>
        <pc:spChg chg="mod">
          <ac:chgData name="Håkon Olsen" userId="6e4ce54e-6e38-4de0-bee0-c2e491fcc438" providerId="ADAL" clId="{B0362530-38CF-4576-AE22-7A6D24610697}" dt="2024-10-05T14:24:21.597" v="5887" actId="20577"/>
          <ac:spMkLst>
            <pc:docMk/>
            <pc:sldMk cId="1421033910" sldId="688"/>
            <ac:spMk id="2" creationId="{68AB2091-CCDF-2E86-0EC8-D0CA602320FF}"/>
          </ac:spMkLst>
        </pc:spChg>
        <pc:spChg chg="mod">
          <ac:chgData name="Håkon Olsen" userId="6e4ce54e-6e38-4de0-bee0-c2e491fcc438" providerId="ADAL" clId="{B0362530-38CF-4576-AE22-7A6D24610697}" dt="2024-10-05T14:24:45.893" v="5996" actId="20577"/>
          <ac:spMkLst>
            <pc:docMk/>
            <pc:sldMk cId="1421033910" sldId="688"/>
            <ac:spMk id="3" creationId="{FC88188F-8442-7B13-207D-AE2A2B849B24}"/>
          </ac:spMkLst>
        </pc:spChg>
      </pc:sldChg>
      <pc:sldChg chg="addSp delSp modSp add mod">
        <pc:chgData name="Håkon Olsen" userId="6e4ce54e-6e38-4de0-bee0-c2e491fcc438" providerId="ADAL" clId="{B0362530-38CF-4576-AE22-7A6D24610697}" dt="2024-10-05T14:27:18.126" v="6250" actId="20577"/>
        <pc:sldMkLst>
          <pc:docMk/>
          <pc:sldMk cId="2784683469" sldId="689"/>
        </pc:sldMkLst>
        <pc:spChg chg="mod">
          <ac:chgData name="Håkon Olsen" userId="6e4ce54e-6e38-4de0-bee0-c2e491fcc438" providerId="ADAL" clId="{B0362530-38CF-4576-AE22-7A6D24610697}" dt="2024-10-05T14:25:53.468" v="6083" actId="20577"/>
          <ac:spMkLst>
            <pc:docMk/>
            <pc:sldMk cId="2784683469" sldId="689"/>
            <ac:spMk id="2" creationId="{8D4084C7-83AD-D410-8294-2DC8C1D113C9}"/>
          </ac:spMkLst>
        </pc:spChg>
        <pc:spChg chg="mod">
          <ac:chgData name="Håkon Olsen" userId="6e4ce54e-6e38-4de0-bee0-c2e491fcc438" providerId="ADAL" clId="{B0362530-38CF-4576-AE22-7A6D24610697}" dt="2024-10-05T14:27:18.126" v="6250" actId="20577"/>
          <ac:spMkLst>
            <pc:docMk/>
            <pc:sldMk cId="2784683469" sldId="689"/>
            <ac:spMk id="3" creationId="{F70D7A62-3236-91A0-39A0-DFCABE181F83}"/>
          </ac:spMkLst>
        </pc:spChg>
        <pc:picChg chg="del">
          <ac:chgData name="Håkon Olsen" userId="6e4ce54e-6e38-4de0-bee0-c2e491fcc438" providerId="ADAL" clId="{B0362530-38CF-4576-AE22-7A6D24610697}" dt="2024-10-05T14:25:58.982" v="6084" actId="478"/>
          <ac:picMkLst>
            <pc:docMk/>
            <pc:sldMk cId="2784683469" sldId="689"/>
            <ac:picMk id="5" creationId="{4D7ACBA4-83A6-D9AE-9475-16C04771271C}"/>
          </ac:picMkLst>
        </pc:picChg>
        <pc:picChg chg="add mod">
          <ac:chgData name="Håkon Olsen" userId="6e4ce54e-6e38-4de0-bee0-c2e491fcc438" providerId="ADAL" clId="{B0362530-38CF-4576-AE22-7A6D24610697}" dt="2024-10-05T14:26:26.063" v="6086" actId="1076"/>
          <ac:picMkLst>
            <pc:docMk/>
            <pc:sldMk cId="2784683469" sldId="689"/>
            <ac:picMk id="6" creationId="{F2E3E62B-FEA7-829F-EA14-AE64F5174BC7}"/>
          </ac:picMkLst>
        </pc:picChg>
      </pc:sldChg>
      <pc:sldChg chg="addSp delSp modSp add mod">
        <pc:chgData name="Håkon Olsen" userId="6e4ce54e-6e38-4de0-bee0-c2e491fcc438" providerId="ADAL" clId="{B0362530-38CF-4576-AE22-7A6D24610697}" dt="2024-10-05T14:31:01.444" v="6730" actId="20577"/>
        <pc:sldMkLst>
          <pc:docMk/>
          <pc:sldMk cId="2234857657" sldId="690"/>
        </pc:sldMkLst>
        <pc:spChg chg="mod">
          <ac:chgData name="Håkon Olsen" userId="6e4ce54e-6e38-4de0-bee0-c2e491fcc438" providerId="ADAL" clId="{B0362530-38CF-4576-AE22-7A6D24610697}" dt="2024-10-05T14:27:56.465" v="6288" actId="20577"/>
          <ac:spMkLst>
            <pc:docMk/>
            <pc:sldMk cId="2234857657" sldId="690"/>
            <ac:spMk id="2" creationId="{8D4084C7-83AD-D410-8294-2DC8C1D113C9}"/>
          </ac:spMkLst>
        </pc:spChg>
        <pc:spChg chg="mod">
          <ac:chgData name="Håkon Olsen" userId="6e4ce54e-6e38-4de0-bee0-c2e491fcc438" providerId="ADAL" clId="{B0362530-38CF-4576-AE22-7A6D24610697}" dt="2024-10-05T14:31:01.444" v="6730" actId="20577"/>
          <ac:spMkLst>
            <pc:docMk/>
            <pc:sldMk cId="2234857657" sldId="690"/>
            <ac:spMk id="3" creationId="{F70D7A62-3236-91A0-39A0-DFCABE181F83}"/>
          </ac:spMkLst>
        </pc:spChg>
        <pc:picChg chg="add mod">
          <ac:chgData name="Håkon Olsen" userId="6e4ce54e-6e38-4de0-bee0-c2e491fcc438" providerId="ADAL" clId="{B0362530-38CF-4576-AE22-7A6D24610697}" dt="2024-10-05T14:28:06.181" v="6290"/>
          <ac:picMkLst>
            <pc:docMk/>
            <pc:sldMk cId="2234857657" sldId="690"/>
            <ac:picMk id="4" creationId="{C6C12639-DC7E-EDE6-7306-869DAF6A13D4}"/>
          </ac:picMkLst>
        </pc:picChg>
        <pc:picChg chg="del">
          <ac:chgData name="Håkon Olsen" userId="6e4ce54e-6e38-4de0-bee0-c2e491fcc438" providerId="ADAL" clId="{B0362530-38CF-4576-AE22-7A6D24610697}" dt="2024-10-05T14:28:05.773" v="6289" actId="478"/>
          <ac:picMkLst>
            <pc:docMk/>
            <pc:sldMk cId="2234857657" sldId="690"/>
            <ac:picMk id="6" creationId="{F2E3E62B-FEA7-829F-EA14-AE64F5174BC7}"/>
          </ac:picMkLst>
        </pc:picChg>
      </pc:sldChg>
      <pc:sldChg chg="modSp add mod">
        <pc:chgData name="Håkon Olsen" userId="6e4ce54e-6e38-4de0-bee0-c2e491fcc438" providerId="ADAL" clId="{B0362530-38CF-4576-AE22-7A6D24610697}" dt="2024-10-05T14:33:09.417" v="7017" actId="20577"/>
        <pc:sldMkLst>
          <pc:docMk/>
          <pc:sldMk cId="3710435241" sldId="691"/>
        </pc:sldMkLst>
        <pc:spChg chg="mod">
          <ac:chgData name="Håkon Olsen" userId="6e4ce54e-6e38-4de0-bee0-c2e491fcc438" providerId="ADAL" clId="{B0362530-38CF-4576-AE22-7A6D24610697}" dt="2024-10-05T14:31:34.306" v="6749" actId="20577"/>
          <ac:spMkLst>
            <pc:docMk/>
            <pc:sldMk cId="3710435241" sldId="691"/>
            <ac:spMk id="2" creationId="{8D4084C7-83AD-D410-8294-2DC8C1D113C9}"/>
          </ac:spMkLst>
        </pc:spChg>
        <pc:spChg chg="mod">
          <ac:chgData name="Håkon Olsen" userId="6e4ce54e-6e38-4de0-bee0-c2e491fcc438" providerId="ADAL" clId="{B0362530-38CF-4576-AE22-7A6D24610697}" dt="2024-10-05T14:33:09.417" v="7017" actId="20577"/>
          <ac:spMkLst>
            <pc:docMk/>
            <pc:sldMk cId="3710435241" sldId="691"/>
            <ac:spMk id="3" creationId="{F70D7A62-3236-91A0-39A0-DFCABE181F83}"/>
          </ac:spMkLst>
        </pc:spChg>
      </pc:sldChg>
      <pc:sldChg chg="modSp add mod">
        <pc:chgData name="Håkon Olsen" userId="6e4ce54e-6e38-4de0-bee0-c2e491fcc438" providerId="ADAL" clId="{B0362530-38CF-4576-AE22-7A6D24610697}" dt="2024-10-05T14:33:51.805" v="7147" actId="20577"/>
        <pc:sldMkLst>
          <pc:docMk/>
          <pc:sldMk cId="1180642154" sldId="692"/>
        </pc:sldMkLst>
        <pc:spChg chg="mod">
          <ac:chgData name="Håkon Olsen" userId="6e4ce54e-6e38-4de0-bee0-c2e491fcc438" providerId="ADAL" clId="{B0362530-38CF-4576-AE22-7A6D24610697}" dt="2024-10-05T14:33:51.805" v="7147" actId="20577"/>
          <ac:spMkLst>
            <pc:docMk/>
            <pc:sldMk cId="1180642154" sldId="692"/>
            <ac:spMk id="6" creationId="{CB1D04B1-461C-1C45-309C-D5EF80C7F976}"/>
          </ac:spMkLst>
        </pc:spChg>
      </pc:sldChg>
      <pc:sldChg chg="modSp add mod">
        <pc:chgData name="Håkon Olsen" userId="6e4ce54e-6e38-4de0-bee0-c2e491fcc438" providerId="ADAL" clId="{B0362530-38CF-4576-AE22-7A6D24610697}" dt="2024-10-05T14:34:33.003" v="7289" actId="20577"/>
        <pc:sldMkLst>
          <pc:docMk/>
          <pc:sldMk cId="1758387577" sldId="693"/>
        </pc:sldMkLst>
        <pc:spChg chg="mod">
          <ac:chgData name="Håkon Olsen" userId="6e4ce54e-6e38-4de0-bee0-c2e491fcc438" providerId="ADAL" clId="{B0362530-38CF-4576-AE22-7A6D24610697}" dt="2024-10-05T14:34:33.003" v="7289" actId="20577"/>
          <ac:spMkLst>
            <pc:docMk/>
            <pc:sldMk cId="1758387577" sldId="693"/>
            <ac:spMk id="6" creationId="{CB1D04B1-461C-1C45-309C-D5EF80C7F976}"/>
          </ac:spMkLst>
        </pc:spChg>
      </pc:sldChg>
      <pc:sldChg chg="add del">
        <pc:chgData name="Håkon Olsen" userId="6e4ce54e-6e38-4de0-bee0-c2e491fcc438" providerId="ADAL" clId="{B0362530-38CF-4576-AE22-7A6D24610697}" dt="2024-10-05T15:39:20.803" v="8111" actId="47"/>
        <pc:sldMkLst>
          <pc:docMk/>
          <pc:sldMk cId="743919321" sldId="694"/>
        </pc:sldMkLst>
      </pc:sldChg>
      <pc:sldChg chg="addSp delSp modSp add mod">
        <pc:chgData name="Håkon Olsen" userId="6e4ce54e-6e38-4de0-bee0-c2e491fcc438" providerId="ADAL" clId="{B0362530-38CF-4576-AE22-7A6D24610697}" dt="2024-10-05T15:40:06.052" v="8299" actId="20577"/>
        <pc:sldMkLst>
          <pc:docMk/>
          <pc:sldMk cId="1091845197" sldId="694"/>
        </pc:sldMkLst>
        <pc:spChg chg="mod">
          <ac:chgData name="Håkon Olsen" userId="6e4ce54e-6e38-4de0-bee0-c2e491fcc438" providerId="ADAL" clId="{B0362530-38CF-4576-AE22-7A6D24610697}" dt="2024-10-05T15:40:06.052" v="8299" actId="20577"/>
          <ac:spMkLst>
            <pc:docMk/>
            <pc:sldMk cId="1091845197" sldId="694"/>
            <ac:spMk id="3" creationId="{AF37BBE6-F0FF-62A3-2B20-A4F8C790AB31}"/>
          </ac:spMkLst>
        </pc:spChg>
        <pc:picChg chg="del">
          <ac:chgData name="Håkon Olsen" userId="6e4ce54e-6e38-4de0-bee0-c2e491fcc438" providerId="ADAL" clId="{B0362530-38CF-4576-AE22-7A6D24610697}" dt="2024-10-05T15:39:30.607" v="8113" actId="478"/>
          <ac:picMkLst>
            <pc:docMk/>
            <pc:sldMk cId="1091845197" sldId="694"/>
            <ac:picMk id="4" creationId="{D6088783-935A-C2D5-B07E-965F05F2D898}"/>
          </ac:picMkLst>
        </pc:picChg>
        <pc:picChg chg="add mod">
          <ac:chgData name="Håkon Olsen" userId="6e4ce54e-6e38-4de0-bee0-c2e491fcc438" providerId="ADAL" clId="{B0362530-38CF-4576-AE22-7A6D24610697}" dt="2024-10-05T15:39:33.012" v="8115" actId="1076"/>
          <ac:picMkLst>
            <pc:docMk/>
            <pc:sldMk cId="1091845197" sldId="694"/>
            <ac:picMk id="5" creationId="{B446DF94-87B9-C480-D001-71D20E8A9B35}"/>
          </ac:picMkLst>
        </pc:picChg>
      </pc:sldChg>
      <pc:sldChg chg="modSp add mod">
        <pc:chgData name="Håkon Olsen" userId="6e4ce54e-6e38-4de0-bee0-c2e491fcc438" providerId="ADAL" clId="{B0362530-38CF-4576-AE22-7A6D24610697}" dt="2024-10-05T15:51:06.492" v="9070" actId="20577"/>
        <pc:sldMkLst>
          <pc:docMk/>
          <pc:sldMk cId="3576507299" sldId="695"/>
        </pc:sldMkLst>
        <pc:spChg chg="mod">
          <ac:chgData name="Håkon Olsen" userId="6e4ce54e-6e38-4de0-bee0-c2e491fcc438" providerId="ADAL" clId="{B0362530-38CF-4576-AE22-7A6D24610697}" dt="2024-10-05T15:51:06.492" v="9070" actId="20577"/>
          <ac:spMkLst>
            <pc:docMk/>
            <pc:sldMk cId="3576507299" sldId="695"/>
            <ac:spMk id="2" creationId="{07C4C79F-8EF0-FA2D-7027-E46876B34339}"/>
          </ac:spMkLst>
        </pc:spChg>
      </pc:sldChg>
      <pc:sldChg chg="addSp delSp modSp new mod modClrScheme chgLayout">
        <pc:chgData name="Håkon Olsen" userId="6e4ce54e-6e38-4de0-bee0-c2e491fcc438" providerId="ADAL" clId="{B0362530-38CF-4576-AE22-7A6D24610697}" dt="2024-10-05T15:53:33.289" v="9211" actId="20577"/>
        <pc:sldMkLst>
          <pc:docMk/>
          <pc:sldMk cId="775965121" sldId="696"/>
        </pc:sldMkLst>
        <pc:spChg chg="del mod ord">
          <ac:chgData name="Håkon Olsen" userId="6e4ce54e-6e38-4de0-bee0-c2e491fcc438" providerId="ADAL" clId="{B0362530-38CF-4576-AE22-7A6D24610697}" dt="2024-10-05T15:51:53.332" v="9073" actId="700"/>
          <ac:spMkLst>
            <pc:docMk/>
            <pc:sldMk cId="775965121" sldId="696"/>
            <ac:spMk id="2" creationId="{65DC46FF-A539-F3EE-2AA9-6F08DF28B4EA}"/>
          </ac:spMkLst>
        </pc:spChg>
        <pc:spChg chg="add mod ord">
          <ac:chgData name="Håkon Olsen" userId="6e4ce54e-6e38-4de0-bee0-c2e491fcc438" providerId="ADAL" clId="{B0362530-38CF-4576-AE22-7A6D24610697}" dt="2024-10-05T15:51:58.190" v="9094" actId="20577"/>
          <ac:spMkLst>
            <pc:docMk/>
            <pc:sldMk cId="775965121" sldId="696"/>
            <ac:spMk id="3" creationId="{15C6D55A-24F9-2ED4-E3C4-5F1B9AC45BC7}"/>
          </ac:spMkLst>
        </pc:spChg>
        <pc:spChg chg="add del mod ord">
          <ac:chgData name="Håkon Olsen" userId="6e4ce54e-6e38-4de0-bee0-c2e491fcc438" providerId="ADAL" clId="{B0362530-38CF-4576-AE22-7A6D24610697}" dt="2024-10-05T15:52:35.956" v="9095" actId="1032"/>
          <ac:spMkLst>
            <pc:docMk/>
            <pc:sldMk cId="775965121" sldId="696"/>
            <ac:spMk id="4" creationId="{BE8E6137-9526-1C0D-EEC9-9E05AF188937}"/>
          </ac:spMkLst>
        </pc:spChg>
        <pc:graphicFrameChg chg="add mod modGraphic">
          <ac:chgData name="Håkon Olsen" userId="6e4ce54e-6e38-4de0-bee0-c2e491fcc438" providerId="ADAL" clId="{B0362530-38CF-4576-AE22-7A6D24610697}" dt="2024-10-05T15:53:33.289" v="9211" actId="20577"/>
          <ac:graphicFrameMkLst>
            <pc:docMk/>
            <pc:sldMk cId="775965121" sldId="696"/>
            <ac:graphicFrameMk id="5" creationId="{17184950-5EF3-196E-6749-F80B38FCD033}"/>
          </ac:graphicFrameMkLst>
        </pc:graphicFrameChg>
      </pc:sldChg>
    </pc:docChg>
  </pc:docChgLst>
  <pc:docChgLst>
    <pc:chgData name="Jakob Stendahl" userId="31c817a6-28e1-4149-b97d-3ea896b0dcbf" providerId="ADAL" clId="{B54B1DD5-0378-4FAD-8CB3-DA5A2F6E2428}"/>
    <pc:docChg chg="undo custSel addSld delSld modSld sldOrd">
      <pc:chgData name="Jakob Stendahl" userId="31c817a6-28e1-4149-b97d-3ea896b0dcbf" providerId="ADAL" clId="{B54B1DD5-0378-4FAD-8CB3-DA5A2F6E2428}" dt="2024-10-10T11:03:46.495" v="3515" actId="20577"/>
      <pc:docMkLst>
        <pc:docMk/>
      </pc:docMkLst>
      <pc:sldChg chg="modSp mod">
        <pc:chgData name="Jakob Stendahl" userId="31c817a6-28e1-4149-b97d-3ea896b0dcbf" providerId="ADAL" clId="{B54B1DD5-0378-4FAD-8CB3-DA5A2F6E2428}" dt="2024-10-09T09:26:24.957" v="35" actId="20577"/>
        <pc:sldMkLst>
          <pc:docMk/>
          <pc:sldMk cId="1619754914" sldId="257"/>
        </pc:sldMkLst>
        <pc:spChg chg="mod">
          <ac:chgData name="Jakob Stendahl" userId="31c817a6-28e1-4149-b97d-3ea896b0dcbf" providerId="ADAL" clId="{B54B1DD5-0378-4FAD-8CB3-DA5A2F6E2428}" dt="2024-10-09T09:26:14.630" v="1" actId="20577"/>
          <ac:spMkLst>
            <pc:docMk/>
            <pc:sldMk cId="1619754914" sldId="257"/>
            <ac:spMk id="5" creationId="{09E3482F-E49E-D319-F65F-0592336AE044}"/>
          </ac:spMkLst>
        </pc:spChg>
        <pc:spChg chg="mod">
          <ac:chgData name="Jakob Stendahl" userId="31c817a6-28e1-4149-b97d-3ea896b0dcbf" providerId="ADAL" clId="{B54B1DD5-0378-4FAD-8CB3-DA5A2F6E2428}" dt="2024-10-09T09:26:24.957" v="35" actId="20577"/>
          <ac:spMkLst>
            <pc:docMk/>
            <pc:sldMk cId="1619754914" sldId="257"/>
            <ac:spMk id="6" creationId="{6C1BF536-6851-0691-DB53-D9098910871A}"/>
          </ac:spMkLst>
        </pc:spChg>
      </pc:sldChg>
      <pc:sldChg chg="ord">
        <pc:chgData name="Jakob Stendahl" userId="31c817a6-28e1-4149-b97d-3ea896b0dcbf" providerId="ADAL" clId="{B54B1DD5-0378-4FAD-8CB3-DA5A2F6E2428}" dt="2024-10-10T07:22:51.491" v="1518"/>
        <pc:sldMkLst>
          <pc:docMk/>
          <pc:sldMk cId="1373725826" sldId="265"/>
        </pc:sldMkLst>
      </pc:sldChg>
      <pc:sldChg chg="modSp mod">
        <pc:chgData name="Jakob Stendahl" userId="31c817a6-28e1-4149-b97d-3ea896b0dcbf" providerId="ADAL" clId="{B54B1DD5-0378-4FAD-8CB3-DA5A2F6E2428}" dt="2024-10-09T09:27:07.180" v="71" actId="20577"/>
        <pc:sldMkLst>
          <pc:docMk/>
          <pc:sldMk cId="582151505" sldId="269"/>
        </pc:sldMkLst>
        <pc:spChg chg="mod">
          <ac:chgData name="Jakob Stendahl" userId="31c817a6-28e1-4149-b97d-3ea896b0dcbf" providerId="ADAL" clId="{B54B1DD5-0378-4FAD-8CB3-DA5A2F6E2428}" dt="2024-10-09T09:27:07.180" v="71" actId="20577"/>
          <ac:spMkLst>
            <pc:docMk/>
            <pc:sldMk cId="582151505" sldId="269"/>
            <ac:spMk id="2" creationId="{07C4C79F-8EF0-FA2D-7027-E46876B34339}"/>
          </ac:spMkLst>
        </pc:spChg>
      </pc:sldChg>
      <pc:sldChg chg="modSp mod">
        <pc:chgData name="Jakob Stendahl" userId="31c817a6-28e1-4149-b97d-3ea896b0dcbf" providerId="ADAL" clId="{B54B1DD5-0378-4FAD-8CB3-DA5A2F6E2428}" dt="2024-10-09T09:35:09.987" v="128" actId="27636"/>
        <pc:sldMkLst>
          <pc:docMk/>
          <pc:sldMk cId="149010025" sldId="272"/>
        </pc:sldMkLst>
        <pc:spChg chg="mod">
          <ac:chgData name="Jakob Stendahl" userId="31c817a6-28e1-4149-b97d-3ea896b0dcbf" providerId="ADAL" clId="{B54B1DD5-0378-4FAD-8CB3-DA5A2F6E2428}" dt="2024-10-09T09:35:09.987" v="128" actId="27636"/>
          <ac:spMkLst>
            <pc:docMk/>
            <pc:sldMk cId="149010025" sldId="272"/>
            <ac:spMk id="5" creationId="{FDFA4D25-254D-0FE7-CC09-5A8A6896F351}"/>
          </ac:spMkLst>
        </pc:spChg>
      </pc:sldChg>
      <pc:sldChg chg="ord">
        <pc:chgData name="Jakob Stendahl" userId="31c817a6-28e1-4149-b97d-3ea896b0dcbf" providerId="ADAL" clId="{B54B1DD5-0378-4FAD-8CB3-DA5A2F6E2428}" dt="2024-10-10T07:22:51.491" v="1518"/>
        <pc:sldMkLst>
          <pc:docMk/>
          <pc:sldMk cId="543551989" sldId="276"/>
        </pc:sldMkLst>
      </pc:sldChg>
      <pc:sldChg chg="del">
        <pc:chgData name="Jakob Stendahl" userId="31c817a6-28e1-4149-b97d-3ea896b0dcbf" providerId="ADAL" clId="{B54B1DD5-0378-4FAD-8CB3-DA5A2F6E2428}" dt="2024-10-10T07:52:58.041" v="1521" actId="47"/>
        <pc:sldMkLst>
          <pc:docMk/>
          <pc:sldMk cId="3054299381" sldId="339"/>
        </pc:sldMkLst>
      </pc:sldChg>
      <pc:sldChg chg="del">
        <pc:chgData name="Jakob Stendahl" userId="31c817a6-28e1-4149-b97d-3ea896b0dcbf" providerId="ADAL" clId="{B54B1DD5-0378-4FAD-8CB3-DA5A2F6E2428}" dt="2024-10-10T07:52:58.041" v="1521" actId="47"/>
        <pc:sldMkLst>
          <pc:docMk/>
          <pc:sldMk cId="2938487469" sldId="343"/>
        </pc:sldMkLst>
      </pc:sldChg>
      <pc:sldChg chg="del">
        <pc:chgData name="Jakob Stendahl" userId="31c817a6-28e1-4149-b97d-3ea896b0dcbf" providerId="ADAL" clId="{B54B1DD5-0378-4FAD-8CB3-DA5A2F6E2428}" dt="2024-10-10T07:52:58.041" v="1521" actId="47"/>
        <pc:sldMkLst>
          <pc:docMk/>
          <pc:sldMk cId="1362990666" sldId="675"/>
        </pc:sldMkLst>
      </pc:sldChg>
      <pc:sldChg chg="del ord">
        <pc:chgData name="Jakob Stendahl" userId="31c817a6-28e1-4149-b97d-3ea896b0dcbf" providerId="ADAL" clId="{B54B1DD5-0378-4FAD-8CB3-DA5A2F6E2428}" dt="2024-10-10T07:52:58.041" v="1521" actId="47"/>
        <pc:sldMkLst>
          <pc:docMk/>
          <pc:sldMk cId="775965121" sldId="696"/>
        </pc:sldMkLst>
      </pc:sldChg>
      <pc:sldChg chg="del">
        <pc:chgData name="Jakob Stendahl" userId="31c817a6-28e1-4149-b97d-3ea896b0dcbf" providerId="ADAL" clId="{B54B1DD5-0378-4FAD-8CB3-DA5A2F6E2428}" dt="2024-10-09T09:33:22.658" v="80" actId="47"/>
        <pc:sldMkLst>
          <pc:docMk/>
          <pc:sldMk cId="2772491183" sldId="698"/>
        </pc:sldMkLst>
      </pc:sldChg>
      <pc:sldChg chg="modSp mod modCm modNotesTx">
        <pc:chgData name="Jakob Stendahl" userId="31c817a6-28e1-4149-b97d-3ea896b0dcbf" providerId="ADAL" clId="{B54B1DD5-0378-4FAD-8CB3-DA5A2F6E2428}" dt="2024-10-10T10:14:42.178" v="2232" actId="20577"/>
        <pc:sldMkLst>
          <pc:docMk/>
          <pc:sldMk cId="3293932144" sldId="699"/>
        </pc:sldMkLst>
        <pc:spChg chg="mod">
          <ac:chgData name="Jakob Stendahl" userId="31c817a6-28e1-4149-b97d-3ea896b0dcbf" providerId="ADAL" clId="{B54B1DD5-0378-4FAD-8CB3-DA5A2F6E2428}" dt="2024-10-09T09:35:26.908" v="150" actId="20577"/>
          <ac:spMkLst>
            <pc:docMk/>
            <pc:sldMk cId="3293932144" sldId="699"/>
            <ac:spMk id="2" creationId="{5DA3E677-1A58-F477-4E8A-2E88E5F96CD2}"/>
          </ac:spMkLst>
        </pc:spChg>
        <pc:spChg chg="mod">
          <ac:chgData name="Jakob Stendahl" userId="31c817a6-28e1-4149-b97d-3ea896b0dcbf" providerId="ADAL" clId="{B54B1DD5-0378-4FAD-8CB3-DA5A2F6E2428}" dt="2024-10-09T10:10:59.665" v="275" actId="27636"/>
          <ac:spMkLst>
            <pc:docMk/>
            <pc:sldMk cId="3293932144" sldId="699"/>
            <ac:spMk id="3" creationId="{8B6DB2DE-D2E9-E66A-E06E-5BA459049ABA}"/>
          </ac:spMkLst>
        </pc:spChg>
        <pc:extLst>
          <p:ext xmlns:p="http://schemas.openxmlformats.org/presentationml/2006/main" uri="{D6D511B9-2390-475A-947B-AFAB55BFBCF1}">
            <pc226:cmChg xmlns:pc226="http://schemas.microsoft.com/office/powerpoint/2022/06/main/command" chg="mod">
              <pc226:chgData name="Jakob Stendahl" userId="31c817a6-28e1-4149-b97d-3ea896b0dcbf" providerId="ADAL" clId="{B54B1DD5-0378-4FAD-8CB3-DA5A2F6E2428}" dt="2024-10-09T10:10:59.661" v="274" actId="20577"/>
              <pc2:cmMkLst xmlns:pc2="http://schemas.microsoft.com/office/powerpoint/2019/9/main/command">
                <pc:docMk/>
                <pc:sldMk cId="3293932144" sldId="699"/>
                <pc2:cmMk id="{43B988BD-88B1-41A6-89BC-F8D7E1FC9A8D}"/>
              </pc2:cmMkLst>
            </pc226:cmChg>
          </p:ext>
        </pc:extLst>
      </pc:sldChg>
      <pc:sldChg chg="new del">
        <pc:chgData name="Jakob Stendahl" userId="31c817a6-28e1-4149-b97d-3ea896b0dcbf" providerId="ADAL" clId="{B54B1DD5-0378-4FAD-8CB3-DA5A2F6E2428}" dt="2024-10-09T09:37:19.444" v="184" actId="680"/>
        <pc:sldMkLst>
          <pc:docMk/>
          <pc:sldMk cId="2588141698" sldId="700"/>
        </pc:sldMkLst>
      </pc:sldChg>
      <pc:sldChg chg="modSp new mod ord">
        <pc:chgData name="Jakob Stendahl" userId="31c817a6-28e1-4149-b97d-3ea896b0dcbf" providerId="ADAL" clId="{B54B1DD5-0378-4FAD-8CB3-DA5A2F6E2428}" dt="2024-10-10T07:16:11.864" v="1516" actId="20577"/>
        <pc:sldMkLst>
          <pc:docMk/>
          <pc:sldMk cId="3525963700" sldId="700"/>
        </pc:sldMkLst>
        <pc:spChg chg="mod">
          <ac:chgData name="Jakob Stendahl" userId="31c817a6-28e1-4149-b97d-3ea896b0dcbf" providerId="ADAL" clId="{B54B1DD5-0378-4FAD-8CB3-DA5A2F6E2428}" dt="2024-10-10T07:16:11.864" v="1516" actId="20577"/>
          <ac:spMkLst>
            <pc:docMk/>
            <pc:sldMk cId="3525963700" sldId="700"/>
            <ac:spMk id="2" creationId="{84582E7B-1C78-3C1E-4781-64F3D11481E3}"/>
          </ac:spMkLst>
        </pc:spChg>
      </pc:sldChg>
      <pc:sldChg chg="del">
        <pc:chgData name="Jakob Stendahl" userId="31c817a6-28e1-4149-b97d-3ea896b0dcbf" providerId="ADAL" clId="{B54B1DD5-0378-4FAD-8CB3-DA5A2F6E2428}" dt="2024-10-09T09:33:22.658" v="80" actId="47"/>
        <pc:sldMkLst>
          <pc:docMk/>
          <pc:sldMk cId="3998661990" sldId="700"/>
        </pc:sldMkLst>
      </pc:sldChg>
      <pc:sldChg chg="modSp new mod modNotesTx">
        <pc:chgData name="Jakob Stendahl" userId="31c817a6-28e1-4149-b97d-3ea896b0dcbf" providerId="ADAL" clId="{B54B1DD5-0378-4FAD-8CB3-DA5A2F6E2428}" dt="2024-10-10T10:18:29.174" v="2328" actId="5793"/>
        <pc:sldMkLst>
          <pc:docMk/>
          <pc:sldMk cId="2636451225" sldId="701"/>
        </pc:sldMkLst>
        <pc:spChg chg="mod">
          <ac:chgData name="Jakob Stendahl" userId="31c817a6-28e1-4149-b97d-3ea896b0dcbf" providerId="ADAL" clId="{B54B1DD5-0378-4FAD-8CB3-DA5A2F6E2428}" dt="2024-10-09T10:16:05.411" v="428" actId="20577"/>
          <ac:spMkLst>
            <pc:docMk/>
            <pc:sldMk cId="2636451225" sldId="701"/>
            <ac:spMk id="2" creationId="{4DB92350-CC17-8F26-16DA-41BD648FAE4B}"/>
          </ac:spMkLst>
        </pc:spChg>
        <pc:spChg chg="mod">
          <ac:chgData name="Jakob Stendahl" userId="31c817a6-28e1-4149-b97d-3ea896b0dcbf" providerId="ADAL" clId="{B54B1DD5-0378-4FAD-8CB3-DA5A2F6E2428}" dt="2024-10-09T10:21:51.918" v="485" actId="27636"/>
          <ac:spMkLst>
            <pc:docMk/>
            <pc:sldMk cId="2636451225" sldId="701"/>
            <ac:spMk id="3" creationId="{DA3A4E32-66DD-A338-2B94-BA2C83D3101D}"/>
          </ac:spMkLst>
        </pc:spChg>
      </pc:sldChg>
      <pc:sldChg chg="del">
        <pc:chgData name="Jakob Stendahl" userId="31c817a6-28e1-4149-b97d-3ea896b0dcbf" providerId="ADAL" clId="{B54B1DD5-0378-4FAD-8CB3-DA5A2F6E2428}" dt="2024-10-09T09:33:22.658" v="80" actId="47"/>
        <pc:sldMkLst>
          <pc:docMk/>
          <pc:sldMk cId="3888041585" sldId="701"/>
        </pc:sldMkLst>
      </pc:sldChg>
      <pc:sldChg chg="modSp new mod ord">
        <pc:chgData name="Jakob Stendahl" userId="31c817a6-28e1-4149-b97d-3ea896b0dcbf" providerId="ADAL" clId="{B54B1DD5-0378-4FAD-8CB3-DA5A2F6E2428}" dt="2024-10-09T10:21:36.437" v="483"/>
        <pc:sldMkLst>
          <pc:docMk/>
          <pc:sldMk cId="2342648459" sldId="702"/>
        </pc:sldMkLst>
        <pc:spChg chg="mod">
          <ac:chgData name="Jakob Stendahl" userId="31c817a6-28e1-4149-b97d-3ea896b0dcbf" providerId="ADAL" clId="{B54B1DD5-0378-4FAD-8CB3-DA5A2F6E2428}" dt="2024-10-09T10:17:23.813" v="466" actId="20577"/>
          <ac:spMkLst>
            <pc:docMk/>
            <pc:sldMk cId="2342648459" sldId="702"/>
            <ac:spMk id="2" creationId="{71E4A65C-1F2B-A876-B68D-3F841FA7C983}"/>
          </ac:spMkLst>
        </pc:spChg>
      </pc:sldChg>
      <pc:sldChg chg="del">
        <pc:chgData name="Jakob Stendahl" userId="31c817a6-28e1-4149-b97d-3ea896b0dcbf" providerId="ADAL" clId="{B54B1DD5-0378-4FAD-8CB3-DA5A2F6E2428}" dt="2024-10-09T09:33:22.658" v="80" actId="47"/>
        <pc:sldMkLst>
          <pc:docMk/>
          <pc:sldMk cId="3125446340" sldId="702"/>
        </pc:sldMkLst>
      </pc:sldChg>
      <pc:sldChg chg="modSp new mod modNotesTx">
        <pc:chgData name="Jakob Stendahl" userId="31c817a6-28e1-4149-b97d-3ea896b0dcbf" providerId="ADAL" clId="{B54B1DD5-0378-4FAD-8CB3-DA5A2F6E2428}" dt="2024-10-10T10:30:55.976" v="3103" actId="20577"/>
        <pc:sldMkLst>
          <pc:docMk/>
          <pc:sldMk cId="424586533" sldId="703"/>
        </pc:sldMkLst>
        <pc:spChg chg="mod">
          <ac:chgData name="Jakob Stendahl" userId="31c817a6-28e1-4149-b97d-3ea896b0dcbf" providerId="ADAL" clId="{B54B1DD5-0378-4FAD-8CB3-DA5A2F6E2428}" dt="2024-10-09T10:23:04.272" v="607" actId="20577"/>
          <ac:spMkLst>
            <pc:docMk/>
            <pc:sldMk cId="424586533" sldId="703"/>
            <ac:spMk id="2" creationId="{1085BC62-EE59-CBB8-BEFA-BC109096C1E9}"/>
          </ac:spMkLst>
        </pc:spChg>
        <pc:spChg chg="mod">
          <ac:chgData name="Jakob Stendahl" userId="31c817a6-28e1-4149-b97d-3ea896b0dcbf" providerId="ADAL" clId="{B54B1DD5-0378-4FAD-8CB3-DA5A2F6E2428}" dt="2024-10-10T10:29:59.948" v="2944" actId="20577"/>
          <ac:spMkLst>
            <pc:docMk/>
            <pc:sldMk cId="424586533" sldId="703"/>
            <ac:spMk id="3" creationId="{BB950DFD-49C4-FE7E-8CF5-AF3393F10CDA}"/>
          </ac:spMkLst>
        </pc:spChg>
      </pc:sldChg>
      <pc:sldChg chg="del">
        <pc:chgData name="Jakob Stendahl" userId="31c817a6-28e1-4149-b97d-3ea896b0dcbf" providerId="ADAL" clId="{B54B1DD5-0378-4FAD-8CB3-DA5A2F6E2428}" dt="2024-10-09T09:33:22.658" v="80" actId="47"/>
        <pc:sldMkLst>
          <pc:docMk/>
          <pc:sldMk cId="4292106323" sldId="703"/>
        </pc:sldMkLst>
      </pc:sldChg>
      <pc:sldChg chg="del">
        <pc:chgData name="Jakob Stendahl" userId="31c817a6-28e1-4149-b97d-3ea896b0dcbf" providerId="ADAL" clId="{B54B1DD5-0378-4FAD-8CB3-DA5A2F6E2428}" dt="2024-10-09T09:33:22.658" v="80" actId="47"/>
        <pc:sldMkLst>
          <pc:docMk/>
          <pc:sldMk cId="2851118381" sldId="704"/>
        </pc:sldMkLst>
      </pc:sldChg>
      <pc:sldChg chg="modSp new mod modNotesTx">
        <pc:chgData name="Jakob Stendahl" userId="31c817a6-28e1-4149-b97d-3ea896b0dcbf" providerId="ADAL" clId="{B54B1DD5-0378-4FAD-8CB3-DA5A2F6E2428}" dt="2024-10-10T10:39:22.839" v="3252" actId="20577"/>
        <pc:sldMkLst>
          <pc:docMk/>
          <pc:sldMk cId="3262951307" sldId="704"/>
        </pc:sldMkLst>
        <pc:spChg chg="mod">
          <ac:chgData name="Jakob Stendahl" userId="31c817a6-28e1-4149-b97d-3ea896b0dcbf" providerId="ADAL" clId="{B54B1DD5-0378-4FAD-8CB3-DA5A2F6E2428}" dt="2024-10-09T10:32:00.812" v="1198" actId="20577"/>
          <ac:spMkLst>
            <pc:docMk/>
            <pc:sldMk cId="3262951307" sldId="704"/>
            <ac:spMk id="2" creationId="{F0A7C0CF-0DF2-CF2A-8A9C-7C27D63B0D7A}"/>
          </ac:spMkLst>
        </pc:spChg>
        <pc:spChg chg="mod">
          <ac:chgData name="Jakob Stendahl" userId="31c817a6-28e1-4149-b97d-3ea896b0dcbf" providerId="ADAL" clId="{B54B1DD5-0378-4FAD-8CB3-DA5A2F6E2428}" dt="2024-10-09T10:30:30.797" v="1118" actId="20577"/>
          <ac:spMkLst>
            <pc:docMk/>
            <pc:sldMk cId="3262951307" sldId="704"/>
            <ac:spMk id="3" creationId="{31DC82A0-8E57-E9B8-8DEF-C96A544E5172}"/>
          </ac:spMkLst>
        </pc:spChg>
      </pc:sldChg>
      <pc:sldChg chg="del">
        <pc:chgData name="Jakob Stendahl" userId="31c817a6-28e1-4149-b97d-3ea896b0dcbf" providerId="ADAL" clId="{B54B1DD5-0378-4FAD-8CB3-DA5A2F6E2428}" dt="2024-10-09T09:33:22.658" v="80" actId="47"/>
        <pc:sldMkLst>
          <pc:docMk/>
          <pc:sldMk cId="1589079616" sldId="705"/>
        </pc:sldMkLst>
      </pc:sldChg>
      <pc:sldChg chg="modSp new mod ord modNotesTx">
        <pc:chgData name="Jakob Stendahl" userId="31c817a6-28e1-4149-b97d-3ea896b0dcbf" providerId="ADAL" clId="{B54B1DD5-0378-4FAD-8CB3-DA5A2F6E2428}" dt="2024-10-10T10:29:40.274" v="2941" actId="20577"/>
        <pc:sldMkLst>
          <pc:docMk/>
          <pc:sldMk cId="2602033971" sldId="705"/>
        </pc:sldMkLst>
        <pc:spChg chg="mod">
          <ac:chgData name="Jakob Stendahl" userId="31c817a6-28e1-4149-b97d-3ea896b0dcbf" providerId="ADAL" clId="{B54B1DD5-0378-4FAD-8CB3-DA5A2F6E2428}" dt="2024-10-09T10:25:42.587" v="699" actId="20577"/>
          <ac:spMkLst>
            <pc:docMk/>
            <pc:sldMk cId="2602033971" sldId="705"/>
            <ac:spMk id="2" creationId="{EB6A6F5A-8CA8-1E63-B79B-D6FFE978A54F}"/>
          </ac:spMkLst>
        </pc:spChg>
      </pc:sldChg>
      <pc:sldChg chg="del">
        <pc:chgData name="Jakob Stendahl" userId="31c817a6-28e1-4149-b97d-3ea896b0dcbf" providerId="ADAL" clId="{B54B1DD5-0378-4FAD-8CB3-DA5A2F6E2428}" dt="2024-10-09T09:33:22.658" v="80" actId="47"/>
        <pc:sldMkLst>
          <pc:docMk/>
          <pc:sldMk cId="1061754107" sldId="706"/>
        </pc:sldMkLst>
      </pc:sldChg>
      <pc:sldChg chg="modSp new mod">
        <pc:chgData name="Jakob Stendahl" userId="31c817a6-28e1-4149-b97d-3ea896b0dcbf" providerId="ADAL" clId="{B54B1DD5-0378-4FAD-8CB3-DA5A2F6E2428}" dt="2024-10-09T10:38:16.772" v="1416" actId="20577"/>
        <pc:sldMkLst>
          <pc:docMk/>
          <pc:sldMk cId="1096915662" sldId="706"/>
        </pc:sldMkLst>
        <pc:spChg chg="mod">
          <ac:chgData name="Jakob Stendahl" userId="31c817a6-28e1-4149-b97d-3ea896b0dcbf" providerId="ADAL" clId="{B54B1DD5-0378-4FAD-8CB3-DA5A2F6E2428}" dt="2024-10-09T10:30:47.182" v="1129" actId="20577"/>
          <ac:spMkLst>
            <pc:docMk/>
            <pc:sldMk cId="1096915662" sldId="706"/>
            <ac:spMk id="2" creationId="{B6453444-56FE-1E27-7D5D-1CD81B3B3D13}"/>
          </ac:spMkLst>
        </pc:spChg>
        <pc:spChg chg="mod">
          <ac:chgData name="Jakob Stendahl" userId="31c817a6-28e1-4149-b97d-3ea896b0dcbf" providerId="ADAL" clId="{B54B1DD5-0378-4FAD-8CB3-DA5A2F6E2428}" dt="2024-10-09T10:38:16.772" v="1416" actId="20577"/>
          <ac:spMkLst>
            <pc:docMk/>
            <pc:sldMk cId="1096915662" sldId="706"/>
            <ac:spMk id="3" creationId="{B8A4288C-9846-BD31-C8D1-0E988F6D6EF6}"/>
          </ac:spMkLst>
        </pc:spChg>
      </pc:sldChg>
      <pc:sldChg chg="modSp new mod modNotesTx">
        <pc:chgData name="Jakob Stendahl" userId="31c817a6-28e1-4149-b97d-3ea896b0dcbf" providerId="ADAL" clId="{B54B1DD5-0378-4FAD-8CB3-DA5A2F6E2428}" dt="2024-10-10T11:01:51.746" v="3390" actId="20577"/>
        <pc:sldMkLst>
          <pc:docMk/>
          <pc:sldMk cId="886904650" sldId="707"/>
        </pc:sldMkLst>
        <pc:spChg chg="mod">
          <ac:chgData name="Jakob Stendahl" userId="31c817a6-28e1-4149-b97d-3ea896b0dcbf" providerId="ADAL" clId="{B54B1DD5-0378-4FAD-8CB3-DA5A2F6E2428}" dt="2024-10-09T10:33:21.507" v="1227" actId="20577"/>
          <ac:spMkLst>
            <pc:docMk/>
            <pc:sldMk cId="886904650" sldId="707"/>
            <ac:spMk id="2" creationId="{52A44331-AF08-D2D9-DCC7-AFAB44A38112}"/>
          </ac:spMkLst>
        </pc:spChg>
        <pc:spChg chg="mod">
          <ac:chgData name="Jakob Stendahl" userId="31c817a6-28e1-4149-b97d-3ea896b0dcbf" providerId="ADAL" clId="{B54B1DD5-0378-4FAD-8CB3-DA5A2F6E2428}" dt="2024-10-09T10:34:05.308" v="1267" actId="207"/>
          <ac:spMkLst>
            <pc:docMk/>
            <pc:sldMk cId="886904650" sldId="707"/>
            <ac:spMk id="3" creationId="{FBF00E0B-737B-CDF3-1A6C-9E61F9877783}"/>
          </ac:spMkLst>
        </pc:spChg>
      </pc:sldChg>
      <pc:sldChg chg="del">
        <pc:chgData name="Jakob Stendahl" userId="31c817a6-28e1-4149-b97d-3ea896b0dcbf" providerId="ADAL" clId="{B54B1DD5-0378-4FAD-8CB3-DA5A2F6E2428}" dt="2024-10-09T09:33:22.658" v="80" actId="47"/>
        <pc:sldMkLst>
          <pc:docMk/>
          <pc:sldMk cId="2431164448" sldId="707"/>
        </pc:sldMkLst>
      </pc:sldChg>
      <pc:sldChg chg="modSp new mod modNotesTx">
        <pc:chgData name="Jakob Stendahl" userId="31c817a6-28e1-4149-b97d-3ea896b0dcbf" providerId="ADAL" clId="{B54B1DD5-0378-4FAD-8CB3-DA5A2F6E2428}" dt="2024-10-10T11:03:46.495" v="3515" actId="20577"/>
        <pc:sldMkLst>
          <pc:docMk/>
          <pc:sldMk cId="2294358024" sldId="708"/>
        </pc:sldMkLst>
        <pc:spChg chg="mod">
          <ac:chgData name="Jakob Stendahl" userId="31c817a6-28e1-4149-b97d-3ea896b0dcbf" providerId="ADAL" clId="{B54B1DD5-0378-4FAD-8CB3-DA5A2F6E2428}" dt="2024-10-09T10:34:50.718" v="1323" actId="20577"/>
          <ac:spMkLst>
            <pc:docMk/>
            <pc:sldMk cId="2294358024" sldId="708"/>
            <ac:spMk id="2" creationId="{47D880B1-221D-8D2E-AB9A-71C659BC07C9}"/>
          </ac:spMkLst>
        </pc:spChg>
      </pc:sldChg>
      <pc:sldChg chg="del">
        <pc:chgData name="Jakob Stendahl" userId="31c817a6-28e1-4149-b97d-3ea896b0dcbf" providerId="ADAL" clId="{B54B1DD5-0378-4FAD-8CB3-DA5A2F6E2428}" dt="2024-10-09T09:33:22.658" v="80" actId="47"/>
        <pc:sldMkLst>
          <pc:docMk/>
          <pc:sldMk cId="2971237641" sldId="708"/>
        </pc:sldMkLst>
      </pc:sldChg>
      <pc:sldChg chg="del">
        <pc:chgData name="Jakob Stendahl" userId="31c817a6-28e1-4149-b97d-3ea896b0dcbf" providerId="ADAL" clId="{B54B1DD5-0378-4FAD-8CB3-DA5A2F6E2428}" dt="2024-10-09T09:33:22.658" v="80" actId="47"/>
        <pc:sldMkLst>
          <pc:docMk/>
          <pc:sldMk cId="405979260" sldId="709"/>
        </pc:sldMkLst>
      </pc:sldChg>
      <pc:sldChg chg="modSp new mod">
        <pc:chgData name="Jakob Stendahl" userId="31c817a6-28e1-4149-b97d-3ea896b0dcbf" providerId="ADAL" clId="{B54B1DD5-0378-4FAD-8CB3-DA5A2F6E2428}" dt="2024-10-09T10:40:01.627" v="1491" actId="20577"/>
        <pc:sldMkLst>
          <pc:docMk/>
          <pc:sldMk cId="2170561731" sldId="709"/>
        </pc:sldMkLst>
        <pc:spChg chg="mod">
          <ac:chgData name="Jakob Stendahl" userId="31c817a6-28e1-4149-b97d-3ea896b0dcbf" providerId="ADAL" clId="{B54B1DD5-0378-4FAD-8CB3-DA5A2F6E2428}" dt="2024-10-09T10:40:01.627" v="1491" actId="20577"/>
          <ac:spMkLst>
            <pc:docMk/>
            <pc:sldMk cId="2170561731" sldId="709"/>
            <ac:spMk id="2" creationId="{2E9D8120-B722-6BC7-3A60-8C4F394C5A43}"/>
          </ac:spMkLst>
        </pc:spChg>
      </pc:sldChg>
      <pc:sldChg chg="modSp new mod">
        <pc:chgData name="Jakob Stendahl" userId="31c817a6-28e1-4149-b97d-3ea896b0dcbf" providerId="ADAL" clId="{B54B1DD5-0378-4FAD-8CB3-DA5A2F6E2428}" dt="2024-10-09T10:40:43.339" v="1508" actId="20577"/>
        <pc:sldMkLst>
          <pc:docMk/>
          <pc:sldMk cId="655424281" sldId="710"/>
        </pc:sldMkLst>
        <pc:spChg chg="mod">
          <ac:chgData name="Jakob Stendahl" userId="31c817a6-28e1-4149-b97d-3ea896b0dcbf" providerId="ADAL" clId="{B54B1DD5-0378-4FAD-8CB3-DA5A2F6E2428}" dt="2024-10-09T10:40:43.339" v="1508" actId="20577"/>
          <ac:spMkLst>
            <pc:docMk/>
            <pc:sldMk cId="655424281" sldId="710"/>
            <ac:spMk id="2" creationId="{AE2F24F1-8824-1A65-9E53-381B9FD2888C}"/>
          </ac:spMkLst>
        </pc:spChg>
      </pc:sldChg>
      <pc:sldChg chg="del">
        <pc:chgData name="Jakob Stendahl" userId="31c817a6-28e1-4149-b97d-3ea896b0dcbf" providerId="ADAL" clId="{B54B1DD5-0378-4FAD-8CB3-DA5A2F6E2428}" dt="2024-10-09T09:33:22.658" v="80" actId="47"/>
        <pc:sldMkLst>
          <pc:docMk/>
          <pc:sldMk cId="1154840489" sldId="710"/>
        </pc:sldMkLst>
      </pc:sldChg>
      <pc:sldChg chg="new del">
        <pc:chgData name="Jakob Stendahl" userId="31c817a6-28e1-4149-b97d-3ea896b0dcbf" providerId="ADAL" clId="{B54B1DD5-0378-4FAD-8CB3-DA5A2F6E2428}" dt="2024-10-10T07:53:36.085" v="1522" actId="47"/>
        <pc:sldMkLst>
          <pc:docMk/>
          <pc:sldMk cId="277543804" sldId="711"/>
        </pc:sldMkLst>
      </pc:sldChg>
      <pc:sldChg chg="del">
        <pc:chgData name="Jakob Stendahl" userId="31c817a6-28e1-4149-b97d-3ea896b0dcbf" providerId="ADAL" clId="{B54B1DD5-0378-4FAD-8CB3-DA5A2F6E2428}" dt="2024-10-09T09:33:22.658" v="80" actId="47"/>
        <pc:sldMkLst>
          <pc:docMk/>
          <pc:sldMk cId="496037095" sldId="711"/>
        </pc:sldMkLst>
      </pc:sldChg>
      <pc:sldChg chg="modSp new mod modNotesTx">
        <pc:chgData name="Jakob Stendahl" userId="31c817a6-28e1-4149-b97d-3ea896b0dcbf" providerId="ADAL" clId="{B54B1DD5-0378-4FAD-8CB3-DA5A2F6E2428}" dt="2024-10-10T10:21:30.626" v="2501" actId="20577"/>
        <pc:sldMkLst>
          <pc:docMk/>
          <pc:sldMk cId="2134534688" sldId="711"/>
        </pc:sldMkLst>
        <pc:spChg chg="mod">
          <ac:chgData name="Jakob Stendahl" userId="31c817a6-28e1-4149-b97d-3ea896b0dcbf" providerId="ADAL" clId="{B54B1DD5-0378-4FAD-8CB3-DA5A2F6E2428}" dt="2024-10-10T10:20:29.431" v="2384" actId="20577"/>
          <ac:spMkLst>
            <pc:docMk/>
            <pc:sldMk cId="2134534688" sldId="711"/>
            <ac:spMk id="2" creationId="{8F9AFECC-E3D1-CA67-F216-62A0E8165C85}"/>
          </ac:spMkLst>
        </pc:spChg>
      </pc:sldChg>
      <pc:sldChg chg="del">
        <pc:chgData name="Jakob Stendahl" userId="31c817a6-28e1-4149-b97d-3ea896b0dcbf" providerId="ADAL" clId="{B54B1DD5-0378-4FAD-8CB3-DA5A2F6E2428}" dt="2024-10-09T09:33:22.658" v="80" actId="47"/>
        <pc:sldMkLst>
          <pc:docMk/>
          <pc:sldMk cId="1479580615" sldId="712"/>
        </pc:sldMkLst>
      </pc:sldChg>
      <pc:sldChg chg="del">
        <pc:chgData name="Jakob Stendahl" userId="31c817a6-28e1-4149-b97d-3ea896b0dcbf" providerId="ADAL" clId="{B54B1DD5-0378-4FAD-8CB3-DA5A2F6E2428}" dt="2024-10-09T09:33:22.658" v="80" actId="47"/>
        <pc:sldMkLst>
          <pc:docMk/>
          <pc:sldMk cId="1105048670" sldId="713"/>
        </pc:sldMkLst>
      </pc:sldChg>
      <pc:sldChg chg="del">
        <pc:chgData name="Jakob Stendahl" userId="31c817a6-28e1-4149-b97d-3ea896b0dcbf" providerId="ADAL" clId="{B54B1DD5-0378-4FAD-8CB3-DA5A2F6E2428}" dt="2024-10-09T09:33:22.658" v="80" actId="47"/>
        <pc:sldMkLst>
          <pc:docMk/>
          <pc:sldMk cId="1365788179" sldId="714"/>
        </pc:sldMkLst>
      </pc:sldChg>
      <pc:sldChg chg="del">
        <pc:chgData name="Jakob Stendahl" userId="31c817a6-28e1-4149-b97d-3ea896b0dcbf" providerId="ADAL" clId="{B54B1DD5-0378-4FAD-8CB3-DA5A2F6E2428}" dt="2024-10-09T09:33:22.658" v="80" actId="47"/>
        <pc:sldMkLst>
          <pc:docMk/>
          <pc:sldMk cId="3661015971" sldId="715"/>
        </pc:sldMkLst>
      </pc:sldChg>
      <pc:sldChg chg="del">
        <pc:chgData name="Jakob Stendahl" userId="31c817a6-28e1-4149-b97d-3ea896b0dcbf" providerId="ADAL" clId="{B54B1DD5-0378-4FAD-8CB3-DA5A2F6E2428}" dt="2024-10-09T09:33:22.658" v="80" actId="47"/>
        <pc:sldMkLst>
          <pc:docMk/>
          <pc:sldMk cId="463334788" sldId="716"/>
        </pc:sldMkLst>
      </pc:sldChg>
      <pc:sldChg chg="del">
        <pc:chgData name="Jakob Stendahl" userId="31c817a6-28e1-4149-b97d-3ea896b0dcbf" providerId="ADAL" clId="{B54B1DD5-0378-4FAD-8CB3-DA5A2F6E2428}" dt="2024-10-09T09:33:22.658" v="80" actId="47"/>
        <pc:sldMkLst>
          <pc:docMk/>
          <pc:sldMk cId="4018402912" sldId="717"/>
        </pc:sldMkLst>
      </pc:sldChg>
      <pc:sldChg chg="del">
        <pc:chgData name="Jakob Stendahl" userId="31c817a6-28e1-4149-b97d-3ea896b0dcbf" providerId="ADAL" clId="{B54B1DD5-0378-4FAD-8CB3-DA5A2F6E2428}" dt="2024-10-09T09:33:22.658" v="80" actId="47"/>
        <pc:sldMkLst>
          <pc:docMk/>
          <pc:sldMk cId="3846615358" sldId="71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7FE445-C50C-4392-8C23-8E0205D2EEC6}" type="datetimeFigureOut">
              <a:rPr lang="nb-NO" smtClean="0"/>
              <a:t>08.11.2024</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302B08-3850-4371-A4E7-55B8A8D19444}" type="slidenum">
              <a:rPr lang="nb-NO" smtClean="0"/>
              <a:t>‹#›</a:t>
            </a:fld>
            <a:endParaRPr lang="nb-NO"/>
          </a:p>
        </p:txBody>
      </p:sp>
    </p:spTree>
    <p:extLst>
      <p:ext uri="{BB962C8B-B14F-4D97-AF65-F5344CB8AC3E}">
        <p14:creationId xmlns:p14="http://schemas.microsoft.com/office/powerpoint/2010/main" val="203151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safetecnordic.sharepoint.com/teams/PRJ001588/Shared%20Documents/General/5.%20Workplace/Bakgrunnsdokumenter/SektorCERT-Angrebet-mod-dansk-kritisk-infrastruktur-TLP-CLEAR%20%281%29.pdf?web=1"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safetecnordic.sharepoint.com/teams/PRJ001588/Shared%20Documents/General/5.%20Workplace/Bakgrunnsdokumenter/SektorCERT-Angrebet-mod-dansk-kritisk-infrastruktur-TLP-CLEAR%20(1).pdf?web=1"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9302B08-3850-4371-A4E7-55B8A8D19444}" type="slidenum">
              <a:rPr lang="nb-NO" smtClean="0"/>
              <a:t>3</a:t>
            </a:fld>
            <a:endParaRPr lang="nb-NO"/>
          </a:p>
        </p:txBody>
      </p:sp>
    </p:spTree>
    <p:extLst>
      <p:ext uri="{BB962C8B-B14F-4D97-AF65-F5344CB8AC3E}">
        <p14:creationId xmlns:p14="http://schemas.microsoft.com/office/powerpoint/2010/main" val="37493150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IEA: </a:t>
            </a:r>
            <a:r>
              <a:rPr lang="en-GB" err="1"/>
              <a:t>angrep</a:t>
            </a:r>
            <a:r>
              <a:rPr lang="en-GB"/>
              <a:t> mot </a:t>
            </a:r>
            <a:r>
              <a:rPr lang="en-GB" err="1"/>
              <a:t>kraftsektoren</a:t>
            </a:r>
            <a:r>
              <a:rPr lang="en-GB"/>
              <a:t> er </a:t>
            </a:r>
            <a:r>
              <a:rPr lang="en-GB" err="1"/>
              <a:t>økende</a:t>
            </a:r>
            <a:r>
              <a:rPr lang="en-GB"/>
              <a:t>, </a:t>
            </a:r>
            <a:r>
              <a:rPr lang="en-GB" err="1"/>
              <a:t>og</a:t>
            </a:r>
            <a:r>
              <a:rPr lang="en-GB"/>
              <a:t> </a:t>
            </a:r>
            <a:r>
              <a:rPr lang="en-GB" err="1"/>
              <a:t>digitaliseringen</a:t>
            </a:r>
            <a:r>
              <a:rPr lang="en-GB"/>
              <a:t> </a:t>
            </a:r>
            <a:r>
              <a:rPr lang="en-GB" err="1"/>
              <a:t>bidrar</a:t>
            </a:r>
            <a:r>
              <a:rPr lang="en-GB"/>
              <a:t> </a:t>
            </a:r>
            <a:r>
              <a:rPr lang="en-GB" err="1"/>
              <a:t>til</a:t>
            </a:r>
            <a:r>
              <a:rPr lang="en-GB"/>
              <a:t> å </a:t>
            </a:r>
            <a:r>
              <a:rPr lang="en-GB" err="1"/>
              <a:t>øke</a:t>
            </a:r>
            <a:r>
              <a:rPr lang="en-GB"/>
              <a:t> </a:t>
            </a:r>
            <a:r>
              <a:rPr lang="en-GB" err="1"/>
              <a:t>sårbarhetseksponeringen</a:t>
            </a:r>
            <a:r>
              <a:rPr lang="en-GB"/>
              <a:t>. </a:t>
            </a:r>
          </a:p>
        </p:txBody>
      </p:sp>
      <p:sp>
        <p:nvSpPr>
          <p:cNvPr id="4" name="Slide Number Placeholder 3"/>
          <p:cNvSpPr>
            <a:spLocks noGrp="1"/>
          </p:cNvSpPr>
          <p:nvPr>
            <p:ph type="sldNum" sz="quarter" idx="5"/>
          </p:nvPr>
        </p:nvSpPr>
        <p:spPr/>
        <p:txBody>
          <a:bodyPr/>
          <a:lstStyle/>
          <a:p>
            <a:fld id="{39302B08-3850-4371-A4E7-55B8A8D19444}" type="slidenum">
              <a:rPr lang="nb-NO" smtClean="0"/>
              <a:t>14</a:t>
            </a:fld>
            <a:endParaRPr lang="nb-NO"/>
          </a:p>
        </p:txBody>
      </p:sp>
    </p:spTree>
    <p:extLst>
      <p:ext uri="{BB962C8B-B14F-4D97-AF65-F5344CB8AC3E}">
        <p14:creationId xmlns:p14="http://schemas.microsoft.com/office/powerpoint/2010/main" val="8269109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39302B08-3850-4371-A4E7-55B8A8D19444}" type="slidenum">
              <a:rPr lang="nb-NO" smtClean="0"/>
              <a:t>15</a:t>
            </a:fld>
            <a:endParaRPr lang="nb-NO"/>
          </a:p>
        </p:txBody>
      </p:sp>
    </p:spTree>
    <p:extLst>
      <p:ext uri="{BB962C8B-B14F-4D97-AF65-F5344CB8AC3E}">
        <p14:creationId xmlns:p14="http://schemas.microsoft.com/office/powerpoint/2010/main" val="36339879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a:t>Diskusjonsøvelse er en simulert interaktiv diskusjon om et hypotetisk scenario</a:t>
            </a:r>
          </a:p>
          <a:p>
            <a:pPr marL="0" marR="0" lvl="0" indent="0" algn="l" defTabSz="914400" rtl="0" eaLnBrk="1" fontAlgn="auto" latinLnBrk="0" hangingPunct="1">
              <a:lnSpc>
                <a:spcPct val="100000"/>
              </a:lnSpc>
              <a:spcBef>
                <a:spcPts val="0"/>
              </a:spcBef>
              <a:spcAft>
                <a:spcPts val="0"/>
              </a:spcAft>
              <a:buClrTx/>
              <a:buSzTx/>
              <a:buFontTx/>
              <a:buNone/>
              <a:tabLst/>
              <a:defRPr/>
            </a:pPr>
            <a:r>
              <a:rPr lang="nb-NO"/>
              <a:t>Situasjonsbeskrivelse er gitt sammen med et sett med mål som skal oppnås
Deltakerne står overfor forskjellige utfordringer mens de går gjennom det hypotetiske scenariet
Evalueringen innebærer en gjennomgang av øvelsen for å identifisere styrker og svakheter
Rapporteringen omfatter dokumentasjon av funn og anbefalinger</a:t>
            </a:r>
          </a:p>
          <a:p>
            <a:endParaRPr lang="en-US"/>
          </a:p>
        </p:txBody>
      </p:sp>
      <p:sp>
        <p:nvSpPr>
          <p:cNvPr id="4" name="Slide Number Placeholder 3"/>
          <p:cNvSpPr>
            <a:spLocks noGrp="1"/>
          </p:cNvSpPr>
          <p:nvPr>
            <p:ph type="sldNum" sz="quarter" idx="5"/>
          </p:nvPr>
        </p:nvSpPr>
        <p:spPr/>
        <p:txBody>
          <a:bodyPr/>
          <a:lstStyle/>
          <a:p>
            <a:fld id="{39302B08-3850-4371-A4E7-55B8A8D19444}" type="slidenum">
              <a:rPr lang="nb-NO" smtClean="0"/>
              <a:t>17</a:t>
            </a:fld>
            <a:endParaRPr lang="nb-NO"/>
          </a:p>
        </p:txBody>
      </p:sp>
    </p:spTree>
    <p:extLst>
      <p:ext uri="{BB962C8B-B14F-4D97-AF65-F5344CB8AC3E}">
        <p14:creationId xmlns:p14="http://schemas.microsoft.com/office/powerpoint/2010/main" val="37208415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9302B08-3850-4371-A4E7-55B8A8D19444}" type="slidenum">
              <a:rPr lang="nb-NO" smtClean="0"/>
              <a:t>18</a:t>
            </a:fld>
            <a:endParaRPr lang="nb-NO"/>
          </a:p>
        </p:txBody>
      </p:sp>
    </p:spTree>
    <p:extLst>
      <p:ext uri="{BB962C8B-B14F-4D97-AF65-F5344CB8AC3E}">
        <p14:creationId xmlns:p14="http://schemas.microsoft.com/office/powerpoint/2010/main" val="39545613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302B08-3850-4371-A4E7-55B8A8D19444}" type="slidenum">
              <a:rPr lang="nb-NO" smtClean="0"/>
              <a:t>19</a:t>
            </a:fld>
            <a:endParaRPr lang="nb-NO"/>
          </a:p>
        </p:txBody>
      </p:sp>
    </p:spTree>
    <p:extLst>
      <p:ext uri="{BB962C8B-B14F-4D97-AF65-F5344CB8AC3E}">
        <p14:creationId xmlns:p14="http://schemas.microsoft.com/office/powerpoint/2010/main" val="14525982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Her kan diskusjonen gå i flere retninger, basert på svaret på spørsmålet.</a:t>
            </a:r>
          </a:p>
          <a:p>
            <a:endParaRPr lang="nb-NO" dirty="0"/>
          </a:p>
          <a:p>
            <a:r>
              <a:rPr lang="nb-NO" b="1" dirty="0"/>
              <a:t>Ja</a:t>
            </a:r>
          </a:p>
          <a:p>
            <a:pPr marL="171450" indent="-171450">
              <a:buFontTx/>
              <a:buChar char="-"/>
            </a:pPr>
            <a:r>
              <a:rPr lang="nb-NO" dirty="0"/>
              <a:t>Hvordan vil vi oppdage det? </a:t>
            </a:r>
          </a:p>
          <a:p>
            <a:pPr marL="171450" indent="-171450">
              <a:buFontTx/>
              <a:buChar char="-"/>
            </a:pPr>
            <a:r>
              <a:rPr lang="nb-NO" dirty="0"/>
              <a:t>Hvor lang tid vil det ta før det blir oppdaget?</a:t>
            </a:r>
          </a:p>
          <a:p>
            <a:pPr marL="171450" indent="-171450">
              <a:buFontTx/>
              <a:buChar char="-"/>
            </a:pPr>
            <a:r>
              <a:rPr lang="nb-NO" dirty="0"/>
              <a:t>Skal vi varsle noen om det?</a:t>
            </a:r>
          </a:p>
          <a:p>
            <a:pPr marL="171450" indent="-171450">
              <a:buFontTx/>
              <a:buChar char="-"/>
            </a:pPr>
            <a:r>
              <a:rPr lang="nb-NO" dirty="0"/>
              <a:t>Kan vi verifisere avviket?</a:t>
            </a:r>
          </a:p>
          <a:p>
            <a:pPr marL="171450" indent="-171450">
              <a:buFontTx/>
              <a:buChar char="-"/>
            </a:pPr>
            <a:endParaRPr lang="nb-NO" dirty="0"/>
          </a:p>
          <a:p>
            <a:pPr marL="0" indent="0">
              <a:buFontTx/>
              <a:buNone/>
            </a:pPr>
            <a:r>
              <a:rPr lang="nb-NO" b="1" dirty="0"/>
              <a:t>Kanskje</a:t>
            </a:r>
          </a:p>
          <a:p>
            <a:pPr marL="171450" indent="-171450">
              <a:buFontTx/>
              <a:buChar char="-"/>
            </a:pPr>
            <a:r>
              <a:rPr lang="nb-NO" b="0" dirty="0"/>
              <a:t>Hvilke mekanismer har vi for å oppdage slike hendelser?</a:t>
            </a:r>
          </a:p>
          <a:p>
            <a:pPr marL="171450" indent="-171450">
              <a:buFontTx/>
              <a:buChar char="-"/>
            </a:pPr>
            <a:r>
              <a:rPr lang="nb-NO" b="0" dirty="0"/>
              <a:t>Ville vi fått for mange falske positiver med den overvåkningen vi kunne brukt?</a:t>
            </a:r>
          </a:p>
          <a:p>
            <a:pPr marL="171450" indent="-171450">
              <a:buFontTx/>
              <a:buChar char="-"/>
            </a:pPr>
            <a:r>
              <a:rPr lang="nb-NO" b="0" dirty="0"/>
              <a:t>Hvorfor er det sannsynlig at skadevaren vil forbli uoppdaget?</a:t>
            </a:r>
          </a:p>
          <a:p>
            <a:pPr marL="171450" indent="-171450">
              <a:buFontTx/>
              <a:buChar char="-"/>
            </a:pPr>
            <a:endParaRPr lang="nb-NO" b="0" dirty="0"/>
          </a:p>
          <a:p>
            <a:pPr marL="0" indent="0">
              <a:buFontTx/>
              <a:buNone/>
            </a:pPr>
            <a:r>
              <a:rPr lang="nb-NO" b="1" dirty="0"/>
              <a:t>Nei</a:t>
            </a:r>
          </a:p>
          <a:p>
            <a:pPr marL="171450" indent="-171450">
              <a:buFontTx/>
              <a:buChar char="-"/>
            </a:pPr>
            <a:r>
              <a:rPr lang="nb-NO" b="0" dirty="0"/>
              <a:t>Hvorfor ikke?</a:t>
            </a:r>
          </a:p>
          <a:p>
            <a:pPr marL="171450" indent="-171450">
              <a:buFontTx/>
              <a:buChar char="-"/>
            </a:pPr>
            <a:r>
              <a:rPr lang="nb-NO" b="0" dirty="0"/>
              <a:t>Er det noen andre som kan oppdage det? (underleverandører, </a:t>
            </a:r>
            <a:r>
              <a:rPr lang="nb-NO" b="0" dirty="0" err="1"/>
              <a:t>KraftCERT</a:t>
            </a:r>
            <a:r>
              <a:rPr lang="nb-NO" b="0" dirty="0"/>
              <a:t>, etc..)</a:t>
            </a:r>
          </a:p>
          <a:p>
            <a:pPr marL="171450" indent="-171450">
              <a:buFontTx/>
              <a:buChar char="-"/>
            </a:pPr>
            <a:endParaRPr lang="nb-NO" b="0" dirty="0"/>
          </a:p>
        </p:txBody>
      </p:sp>
      <p:sp>
        <p:nvSpPr>
          <p:cNvPr id="4" name="Slide Number Placeholder 3"/>
          <p:cNvSpPr>
            <a:spLocks noGrp="1"/>
          </p:cNvSpPr>
          <p:nvPr>
            <p:ph type="sldNum" sz="quarter" idx="5"/>
          </p:nvPr>
        </p:nvSpPr>
        <p:spPr/>
        <p:txBody>
          <a:bodyPr/>
          <a:lstStyle/>
          <a:p>
            <a:fld id="{39302B08-3850-4371-A4E7-55B8A8D19444}" type="slidenum">
              <a:rPr lang="nb-NO" smtClean="0"/>
              <a:t>20</a:t>
            </a:fld>
            <a:endParaRPr lang="nb-NO"/>
          </a:p>
        </p:txBody>
      </p:sp>
    </p:spTree>
    <p:extLst>
      <p:ext uri="{BB962C8B-B14F-4D97-AF65-F5344CB8AC3E}">
        <p14:creationId xmlns:p14="http://schemas.microsoft.com/office/powerpoint/2010/main" val="22171445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39302B08-3850-4371-A4E7-55B8A8D19444}" type="slidenum">
              <a:rPr lang="nb-NO" smtClean="0"/>
              <a:t>21</a:t>
            </a:fld>
            <a:endParaRPr lang="nb-NO"/>
          </a:p>
        </p:txBody>
      </p:sp>
    </p:spTree>
    <p:extLst>
      <p:ext uri="{BB962C8B-B14F-4D97-AF65-F5344CB8AC3E}">
        <p14:creationId xmlns:p14="http://schemas.microsoft.com/office/powerpoint/2010/main" val="2038635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Husk at ingen i utgangspunktet har oppdaget hendelsen på dette tidspunktet</a:t>
            </a:r>
          </a:p>
          <a:p>
            <a:endParaRPr lang="nb-NO" dirty="0"/>
          </a:p>
          <a:p>
            <a:pPr marL="171450" indent="-171450">
              <a:buFontTx/>
              <a:buChar char="-"/>
            </a:pPr>
            <a:r>
              <a:rPr lang="nb-NO" dirty="0"/>
              <a:t>Er det i det hele tatt mulig å verifisere integriteten i dataene?</a:t>
            </a:r>
          </a:p>
          <a:p>
            <a:pPr marL="171450" indent="-171450">
              <a:buFontTx/>
              <a:buChar char="-"/>
            </a:pPr>
            <a:endParaRPr lang="nb-NO" dirty="0"/>
          </a:p>
        </p:txBody>
      </p:sp>
      <p:sp>
        <p:nvSpPr>
          <p:cNvPr id="4" name="Slide Number Placeholder 3"/>
          <p:cNvSpPr>
            <a:spLocks noGrp="1"/>
          </p:cNvSpPr>
          <p:nvPr>
            <p:ph type="sldNum" sz="quarter" idx="5"/>
          </p:nvPr>
        </p:nvSpPr>
        <p:spPr/>
        <p:txBody>
          <a:bodyPr/>
          <a:lstStyle/>
          <a:p>
            <a:fld id="{39302B08-3850-4371-A4E7-55B8A8D19444}" type="slidenum">
              <a:rPr lang="nb-NO" smtClean="0"/>
              <a:t>22</a:t>
            </a:fld>
            <a:endParaRPr lang="nb-NO"/>
          </a:p>
        </p:txBody>
      </p:sp>
    </p:spTree>
    <p:extLst>
      <p:ext uri="{BB962C8B-B14F-4D97-AF65-F5344CB8AC3E}">
        <p14:creationId xmlns:p14="http://schemas.microsoft.com/office/powerpoint/2010/main" val="34964364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nb-NO" dirty="0"/>
              <a:t>For vår virksomhet?</a:t>
            </a:r>
          </a:p>
          <a:p>
            <a:pPr marL="171450" indent="-171450">
              <a:buFontTx/>
              <a:buChar char="-"/>
            </a:pPr>
            <a:r>
              <a:rPr lang="nb-NO" dirty="0"/>
              <a:t>For kraftforsyningen samlet sett?</a:t>
            </a:r>
          </a:p>
          <a:p>
            <a:pPr marL="171450" indent="-171450">
              <a:buFontTx/>
              <a:buChar char="-"/>
            </a:pPr>
            <a:r>
              <a:rPr lang="nb-NO" dirty="0"/>
              <a:t>For våre kunder?</a:t>
            </a:r>
          </a:p>
          <a:p>
            <a:pPr marL="171450" indent="-171450">
              <a:buFontTx/>
              <a:buChar char="-"/>
            </a:pPr>
            <a:r>
              <a:rPr lang="nb-NO" dirty="0"/>
              <a:t>For generell beredskap?</a:t>
            </a:r>
          </a:p>
        </p:txBody>
      </p:sp>
      <p:sp>
        <p:nvSpPr>
          <p:cNvPr id="4" name="Slide Number Placeholder 3"/>
          <p:cNvSpPr>
            <a:spLocks noGrp="1"/>
          </p:cNvSpPr>
          <p:nvPr>
            <p:ph type="sldNum" sz="quarter" idx="5"/>
          </p:nvPr>
        </p:nvSpPr>
        <p:spPr/>
        <p:txBody>
          <a:bodyPr/>
          <a:lstStyle/>
          <a:p>
            <a:fld id="{39302B08-3850-4371-A4E7-55B8A8D19444}" type="slidenum">
              <a:rPr lang="nb-NO" smtClean="0"/>
              <a:t>23</a:t>
            </a:fld>
            <a:endParaRPr lang="nb-NO"/>
          </a:p>
        </p:txBody>
      </p:sp>
    </p:spTree>
    <p:extLst>
      <p:ext uri="{BB962C8B-B14F-4D97-AF65-F5344CB8AC3E}">
        <p14:creationId xmlns:p14="http://schemas.microsoft.com/office/powerpoint/2010/main" val="32362247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Nå vet vi om det potensielle angrepet, men vi har ikke nødvendigvis informasjon om skadevaren eller dens oppførsel enda.</a:t>
            </a:r>
          </a:p>
          <a:p>
            <a:endParaRPr lang="nb-NO" dirty="0"/>
          </a:p>
          <a:p>
            <a:r>
              <a:rPr lang="nb-NO" dirty="0"/>
              <a:t>- Har vi ressurser til å gjøre de undersøkelsene som trengs for å finne ut dette?</a:t>
            </a:r>
            <a:br>
              <a:rPr lang="nb-NO" dirty="0"/>
            </a:br>
            <a:r>
              <a:rPr lang="nb-NO" dirty="0"/>
              <a:t>- Vil denne ressursbruken gå ut over den daglige produksjonen?</a:t>
            </a:r>
          </a:p>
        </p:txBody>
      </p:sp>
      <p:sp>
        <p:nvSpPr>
          <p:cNvPr id="4" name="Slide Number Placeholder 3"/>
          <p:cNvSpPr>
            <a:spLocks noGrp="1"/>
          </p:cNvSpPr>
          <p:nvPr>
            <p:ph type="sldNum" sz="quarter" idx="5"/>
          </p:nvPr>
        </p:nvSpPr>
        <p:spPr/>
        <p:txBody>
          <a:bodyPr/>
          <a:lstStyle/>
          <a:p>
            <a:fld id="{39302B08-3850-4371-A4E7-55B8A8D19444}" type="slidenum">
              <a:rPr lang="nb-NO" smtClean="0"/>
              <a:t>24</a:t>
            </a:fld>
            <a:endParaRPr lang="nb-NO"/>
          </a:p>
        </p:txBody>
      </p:sp>
    </p:spTree>
    <p:extLst>
      <p:ext uri="{BB962C8B-B14F-4D97-AF65-F5344CB8AC3E}">
        <p14:creationId xmlns:p14="http://schemas.microsoft.com/office/powerpoint/2010/main" val="2490763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a:t>Øvingsmål: Etablere </a:t>
            </a:r>
            <a:r>
              <a:rPr lang="nb-NO" err="1"/>
              <a:t>situasjonsfortåelse</a:t>
            </a:r>
            <a:r>
              <a:rPr lang="nb-NO"/>
              <a:t> og bruke planverk i praksis ved OT-hendelse under en 3-4 timers øvelse. </a:t>
            </a:r>
          </a:p>
          <a:p>
            <a:r>
              <a:rPr lang="nb-NO"/>
              <a:t>Evalueres ved: oppsummering (hot wash-up) og spørreskjema etterpå. </a:t>
            </a:r>
          </a:p>
        </p:txBody>
      </p:sp>
      <p:sp>
        <p:nvSpPr>
          <p:cNvPr id="4" name="Slide Number Placeholder 3"/>
          <p:cNvSpPr>
            <a:spLocks noGrp="1"/>
          </p:cNvSpPr>
          <p:nvPr>
            <p:ph type="sldNum" sz="quarter" idx="5"/>
          </p:nvPr>
        </p:nvSpPr>
        <p:spPr/>
        <p:txBody>
          <a:bodyPr/>
          <a:lstStyle/>
          <a:p>
            <a:fld id="{39302B08-3850-4371-A4E7-55B8A8D19444}" type="slidenum">
              <a:rPr lang="nb-NO" smtClean="0"/>
              <a:t>4</a:t>
            </a:fld>
            <a:endParaRPr lang="nb-NO"/>
          </a:p>
        </p:txBody>
      </p:sp>
    </p:spTree>
    <p:extLst>
      <p:ext uri="{BB962C8B-B14F-4D97-AF65-F5344CB8AC3E}">
        <p14:creationId xmlns:p14="http://schemas.microsoft.com/office/powerpoint/2010/main" val="41230577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dirty="0"/>
              <a:t>Bør vi gjøre noe for å verifisere (autentisiteten i) kontakten med </a:t>
            </a:r>
            <a:r>
              <a:rPr lang="nb-NO" dirty="0" err="1"/>
              <a:t>BjørneKraft</a:t>
            </a:r>
            <a:r>
              <a:rPr lang="nb-NO" dirty="0"/>
              <a:t>?</a:t>
            </a:r>
          </a:p>
          <a:p>
            <a:pPr marL="171450" indent="-171450">
              <a:buFontTx/>
              <a:buChar char="-"/>
            </a:pPr>
            <a:r>
              <a:rPr lang="nb-NO" dirty="0"/>
              <a:t>Hvem skal kommunisere med </a:t>
            </a:r>
            <a:r>
              <a:rPr lang="nb-NO" dirty="0" err="1"/>
              <a:t>BjørneKraft</a:t>
            </a:r>
            <a:r>
              <a:rPr lang="nb-NO" dirty="0"/>
              <a:t>?</a:t>
            </a:r>
          </a:p>
          <a:p>
            <a:pPr marL="171450" indent="-171450">
              <a:buFontTx/>
              <a:buChar char="-"/>
            </a:pPr>
            <a:endParaRPr lang="nb-NO" dirty="0"/>
          </a:p>
          <a:p>
            <a:pPr marL="171450" indent="-171450">
              <a:buFontTx/>
              <a:buChar char="-"/>
            </a:pPr>
            <a:endParaRPr lang="nb-NO" dirty="0"/>
          </a:p>
        </p:txBody>
      </p:sp>
      <p:sp>
        <p:nvSpPr>
          <p:cNvPr id="4" name="Slide Number Placeholder 3"/>
          <p:cNvSpPr>
            <a:spLocks noGrp="1"/>
          </p:cNvSpPr>
          <p:nvPr>
            <p:ph type="sldNum" sz="quarter" idx="5"/>
          </p:nvPr>
        </p:nvSpPr>
        <p:spPr/>
        <p:txBody>
          <a:bodyPr/>
          <a:lstStyle/>
          <a:p>
            <a:fld id="{39302B08-3850-4371-A4E7-55B8A8D19444}" type="slidenum">
              <a:rPr lang="nb-NO" smtClean="0"/>
              <a:t>25</a:t>
            </a:fld>
            <a:endParaRPr lang="nb-NO"/>
          </a:p>
        </p:txBody>
      </p:sp>
    </p:spTree>
    <p:extLst>
      <p:ext uri="{BB962C8B-B14F-4D97-AF65-F5344CB8AC3E}">
        <p14:creationId xmlns:p14="http://schemas.microsoft.com/office/powerpoint/2010/main" val="40480629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nb-NO" dirty="0"/>
              <a:t>Hvem kan ta beslutninger om dette?</a:t>
            </a:r>
          </a:p>
          <a:p>
            <a:pPr marL="171450" indent="-171450">
              <a:buFontTx/>
              <a:buChar char="-"/>
            </a:pPr>
            <a:r>
              <a:rPr lang="nb-NO" dirty="0"/>
              <a:t>Hvor tidskrevende er eventuelle beslutningsprosesser?</a:t>
            </a:r>
          </a:p>
          <a:p>
            <a:pPr marL="171450" indent="-171450">
              <a:buFontTx/>
              <a:buChar char="-"/>
            </a:pPr>
            <a:r>
              <a:rPr lang="nb-NO" dirty="0"/>
              <a:t>Har vi ressurser til å både ta beslutninger, og iverksette eventuelle tiltak?</a:t>
            </a:r>
          </a:p>
        </p:txBody>
      </p:sp>
      <p:sp>
        <p:nvSpPr>
          <p:cNvPr id="4" name="Slide Number Placeholder 3"/>
          <p:cNvSpPr>
            <a:spLocks noGrp="1"/>
          </p:cNvSpPr>
          <p:nvPr>
            <p:ph type="sldNum" sz="quarter" idx="5"/>
          </p:nvPr>
        </p:nvSpPr>
        <p:spPr/>
        <p:txBody>
          <a:bodyPr/>
          <a:lstStyle/>
          <a:p>
            <a:fld id="{39302B08-3850-4371-A4E7-55B8A8D19444}" type="slidenum">
              <a:rPr lang="nb-NO" smtClean="0"/>
              <a:t>26</a:t>
            </a:fld>
            <a:endParaRPr lang="nb-NO"/>
          </a:p>
        </p:txBody>
      </p:sp>
    </p:spTree>
    <p:extLst>
      <p:ext uri="{BB962C8B-B14F-4D97-AF65-F5344CB8AC3E}">
        <p14:creationId xmlns:p14="http://schemas.microsoft.com/office/powerpoint/2010/main" val="12626405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39302B08-3850-4371-A4E7-55B8A8D19444}" type="slidenum">
              <a:rPr lang="nb-NO" smtClean="0"/>
              <a:t>27</a:t>
            </a:fld>
            <a:endParaRPr lang="nb-NO"/>
          </a:p>
        </p:txBody>
      </p:sp>
    </p:spTree>
    <p:extLst>
      <p:ext uri="{BB962C8B-B14F-4D97-AF65-F5344CB8AC3E}">
        <p14:creationId xmlns:p14="http://schemas.microsoft.com/office/powerpoint/2010/main" val="22604338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nb-NO" dirty="0"/>
              <a:t>Hvem har myndighet til å ta avgjørelser?</a:t>
            </a:r>
          </a:p>
          <a:p>
            <a:pPr marL="171450" indent="-171450">
              <a:buFontTx/>
              <a:buChar char="-"/>
            </a:pPr>
            <a:r>
              <a:rPr lang="nb-NO" dirty="0"/>
              <a:t>Finnes det avtaler eller planer for slike scenarier?</a:t>
            </a:r>
          </a:p>
          <a:p>
            <a:pPr marL="171450" indent="-171450">
              <a:buFontTx/>
              <a:buChar char="-"/>
            </a:pPr>
            <a:endParaRPr lang="nb-NO" dirty="0"/>
          </a:p>
        </p:txBody>
      </p:sp>
      <p:sp>
        <p:nvSpPr>
          <p:cNvPr id="4" name="Slide Number Placeholder 3"/>
          <p:cNvSpPr>
            <a:spLocks noGrp="1"/>
          </p:cNvSpPr>
          <p:nvPr>
            <p:ph type="sldNum" sz="quarter" idx="5"/>
          </p:nvPr>
        </p:nvSpPr>
        <p:spPr/>
        <p:txBody>
          <a:bodyPr/>
          <a:lstStyle/>
          <a:p>
            <a:fld id="{39302B08-3850-4371-A4E7-55B8A8D19444}" type="slidenum">
              <a:rPr lang="nb-NO" smtClean="0"/>
              <a:t>28</a:t>
            </a:fld>
            <a:endParaRPr lang="nb-NO"/>
          </a:p>
        </p:txBody>
      </p:sp>
    </p:spTree>
    <p:extLst>
      <p:ext uri="{BB962C8B-B14F-4D97-AF65-F5344CB8AC3E}">
        <p14:creationId xmlns:p14="http://schemas.microsoft.com/office/powerpoint/2010/main" val="32153765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nb-NO" dirty="0" err="1"/>
              <a:t>Øydrift</a:t>
            </a:r>
            <a:r>
              <a:rPr lang="nb-NO" dirty="0"/>
              <a:t>?</a:t>
            </a:r>
          </a:p>
          <a:p>
            <a:pPr marL="171450" indent="-171450">
              <a:buFontTx/>
              <a:buChar char="-"/>
            </a:pPr>
            <a:r>
              <a:rPr lang="nb-NO" dirty="0"/>
              <a:t>Har vi (og </a:t>
            </a:r>
            <a:r>
              <a:rPr lang="nb-NO" dirty="0" err="1"/>
              <a:t>BjørneKraft</a:t>
            </a:r>
            <a:r>
              <a:rPr lang="nb-NO" dirty="0"/>
              <a:t>) ressurser til å håndtere dette?</a:t>
            </a:r>
          </a:p>
          <a:p>
            <a:pPr marL="171450" indent="-171450">
              <a:buFontTx/>
              <a:buChar char="-"/>
            </a:pPr>
            <a:r>
              <a:rPr lang="nb-NO" dirty="0"/>
              <a:t>Hva skjer om hendelsen oppstår utenfor arbeidstid?</a:t>
            </a:r>
          </a:p>
        </p:txBody>
      </p:sp>
      <p:sp>
        <p:nvSpPr>
          <p:cNvPr id="4" name="Slide Number Placeholder 3"/>
          <p:cNvSpPr>
            <a:spLocks noGrp="1"/>
          </p:cNvSpPr>
          <p:nvPr>
            <p:ph type="sldNum" sz="quarter" idx="5"/>
          </p:nvPr>
        </p:nvSpPr>
        <p:spPr/>
        <p:txBody>
          <a:bodyPr/>
          <a:lstStyle/>
          <a:p>
            <a:fld id="{39302B08-3850-4371-A4E7-55B8A8D19444}" type="slidenum">
              <a:rPr lang="nb-NO" smtClean="0"/>
              <a:t>29</a:t>
            </a:fld>
            <a:endParaRPr lang="nb-NO"/>
          </a:p>
        </p:txBody>
      </p:sp>
    </p:spTree>
    <p:extLst>
      <p:ext uri="{BB962C8B-B14F-4D97-AF65-F5344CB8AC3E}">
        <p14:creationId xmlns:p14="http://schemas.microsoft.com/office/powerpoint/2010/main" val="6369308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39302B08-3850-4371-A4E7-55B8A8D19444}" type="slidenum">
              <a:rPr lang="nb-NO" smtClean="0"/>
              <a:t>31</a:t>
            </a:fld>
            <a:endParaRPr lang="nb-NO"/>
          </a:p>
        </p:txBody>
      </p:sp>
    </p:spTree>
    <p:extLst>
      <p:ext uri="{BB962C8B-B14F-4D97-AF65-F5344CB8AC3E}">
        <p14:creationId xmlns:p14="http://schemas.microsoft.com/office/powerpoint/2010/main" val="15102283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Hvordan kunne dette angrepet vært forhindret?</a:t>
            </a:r>
          </a:p>
          <a:p>
            <a:r>
              <a:rPr lang="nb-NO" dirty="0"/>
              <a:t>Diskuter mulige forebyggende tiltak som bedre autentisering, strengere tilgangskontroll, og regelmessige sikkerhetsrevisjoner hos leverandøren.</a:t>
            </a:r>
          </a:p>
          <a:p>
            <a:r>
              <a:rPr lang="nb-NO" dirty="0"/>
              <a:t>Hvilke sikkerhetstiltak kan implementeres for å beskytte mot slike angrep?</a:t>
            </a:r>
          </a:p>
          <a:p>
            <a:r>
              <a:rPr lang="nb-NO" dirty="0"/>
              <a:t>Utforsk tiltak som multifaktorautentisering, overvåking av nettverkstrafikk, og bruk av sikkerhetsprotokoller.</a:t>
            </a:r>
          </a:p>
          <a:p>
            <a:r>
              <a:rPr lang="nb-NO" dirty="0"/>
              <a:t>Hvordan bør samhandlingen med leverandøren foregå når et innbrudd oppdages?</a:t>
            </a:r>
          </a:p>
          <a:p>
            <a:r>
              <a:rPr lang="nb-NO" dirty="0"/>
              <a:t>Diskuter prosedyrer for kommunikasjon, samarbeid om å identifisere og fjerne trusler, og tiltak for å forhindre fremtidige angrep.</a:t>
            </a:r>
          </a:p>
          <a:p>
            <a:r>
              <a:rPr lang="nb-NO" dirty="0"/>
              <a:t>Hva er de langsiktige konsekvensene av slike angrep på tilliten til leverandører og sanntidsdata?</a:t>
            </a:r>
          </a:p>
          <a:p>
            <a:r>
              <a:rPr lang="nb-NO" dirty="0"/>
              <a:t>Diskuter hvordan slike hendelser kan påvirke tilliten til leverandører og sanntidsdata, og hvilke tiltak som kan gjenopprette denne tilliten.</a:t>
            </a:r>
          </a:p>
          <a:p>
            <a:r>
              <a:rPr lang="nb-NO" dirty="0"/>
              <a:t>Hvordan bør kraftverket reagere på slike hendelser i fremtiden?</a:t>
            </a:r>
          </a:p>
          <a:p>
            <a:r>
              <a:rPr lang="nb-NO" dirty="0"/>
              <a:t>Vurder beredskapsplaner, opplæring av ansatte, og etablering av en responsprotokoll for å håndtere lignende situasjoner.</a:t>
            </a:r>
          </a:p>
          <a:p>
            <a:r>
              <a:rPr lang="nb-NO" dirty="0"/>
              <a:t>Hva er de økonomiske og operasjonelle konsekvensene av slike angrep?</a:t>
            </a:r>
          </a:p>
          <a:p>
            <a:r>
              <a:rPr lang="nb-NO" dirty="0"/>
              <a:t>Analyser de økonomiske tapene og operasjonelle utfordringene som følge av manipulerte data og nødvendige utbedringer.</a:t>
            </a:r>
          </a:p>
          <a:p>
            <a:endParaRPr lang="en-GB" dirty="0"/>
          </a:p>
        </p:txBody>
      </p:sp>
      <p:sp>
        <p:nvSpPr>
          <p:cNvPr id="4" name="Slide Number Placeholder 3"/>
          <p:cNvSpPr>
            <a:spLocks noGrp="1"/>
          </p:cNvSpPr>
          <p:nvPr>
            <p:ph type="sldNum" sz="quarter" idx="5"/>
          </p:nvPr>
        </p:nvSpPr>
        <p:spPr/>
        <p:txBody>
          <a:bodyPr/>
          <a:lstStyle/>
          <a:p>
            <a:fld id="{39302B08-3850-4371-A4E7-55B8A8D19444}" type="slidenum">
              <a:rPr lang="nb-NO" smtClean="0"/>
              <a:t>34</a:t>
            </a:fld>
            <a:endParaRPr lang="nb-NO"/>
          </a:p>
        </p:txBody>
      </p:sp>
    </p:spTree>
    <p:extLst>
      <p:ext uri="{BB962C8B-B14F-4D97-AF65-F5344CB8AC3E}">
        <p14:creationId xmlns:p14="http://schemas.microsoft.com/office/powerpoint/2010/main" val="426821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9302B08-3850-4371-A4E7-55B8A8D19444}" type="slidenum">
              <a:rPr lang="nb-NO" smtClean="0"/>
              <a:t>6</a:t>
            </a:fld>
            <a:endParaRPr lang="nb-NO"/>
          </a:p>
        </p:txBody>
      </p:sp>
    </p:spTree>
    <p:extLst>
      <p:ext uri="{BB962C8B-B14F-4D97-AF65-F5344CB8AC3E}">
        <p14:creationId xmlns:p14="http://schemas.microsoft.com/office/powerpoint/2010/main" val="4000143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nb-NO"/>
              <a:t>Deltagerne diskuterer en eller flere problemstillinger på bakgrunn av et scenario</a:t>
            </a:r>
          </a:p>
          <a:p>
            <a:pPr marL="171450" indent="-171450">
              <a:buFont typeface="Arial" panose="020B0604020202020204" pitchFamily="34" charset="0"/>
              <a:buChar char="•"/>
            </a:pPr>
            <a:r>
              <a:rPr lang="nb-NO"/>
              <a:t>Diskusjonene styres av øvingsleder</a:t>
            </a:r>
          </a:p>
          <a:p>
            <a:pPr marL="171450" indent="-171450">
              <a:buFont typeface="Arial" panose="020B0604020202020204" pitchFamily="34" charset="0"/>
              <a:buChar char="•"/>
            </a:pPr>
            <a:r>
              <a:rPr lang="nb-NO"/>
              <a:t>Gir en gjennomgang av komplekse utfordringer, økt kjennskap til planer og rutiner og bevissthet om forbedringspunkter</a:t>
            </a:r>
          </a:p>
          <a:p>
            <a:endParaRPr lang="en-GB"/>
          </a:p>
        </p:txBody>
      </p:sp>
      <p:sp>
        <p:nvSpPr>
          <p:cNvPr id="4" name="Slide Number Placeholder 3"/>
          <p:cNvSpPr>
            <a:spLocks noGrp="1"/>
          </p:cNvSpPr>
          <p:nvPr>
            <p:ph type="sldNum" sz="quarter" idx="5"/>
          </p:nvPr>
        </p:nvSpPr>
        <p:spPr/>
        <p:txBody>
          <a:bodyPr/>
          <a:lstStyle/>
          <a:p>
            <a:fld id="{39302B08-3850-4371-A4E7-55B8A8D19444}" type="slidenum">
              <a:rPr lang="nb-NO" smtClean="0"/>
              <a:t>7</a:t>
            </a:fld>
            <a:endParaRPr lang="nb-NO"/>
          </a:p>
        </p:txBody>
      </p:sp>
    </p:spTree>
    <p:extLst>
      <p:ext uri="{BB962C8B-B14F-4D97-AF65-F5344CB8AC3E}">
        <p14:creationId xmlns:p14="http://schemas.microsoft.com/office/powerpoint/2010/main" val="3892528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nb-NO"/>
              <a:t>Deltagerne diskuterer en eller flere problemstillinger på bakgrunn av et scenario</a:t>
            </a:r>
          </a:p>
          <a:p>
            <a:pPr marL="171450" indent="-171450">
              <a:buFont typeface="Arial" panose="020B0604020202020204" pitchFamily="34" charset="0"/>
              <a:buChar char="•"/>
            </a:pPr>
            <a:r>
              <a:rPr lang="nb-NO"/>
              <a:t>Diskusjonene styres av øvingsleder</a:t>
            </a:r>
          </a:p>
          <a:p>
            <a:pPr marL="171450" indent="-171450">
              <a:buFont typeface="Arial" panose="020B0604020202020204" pitchFamily="34" charset="0"/>
              <a:buChar char="•"/>
            </a:pPr>
            <a:r>
              <a:rPr lang="nb-NO"/>
              <a:t>Gir en gjennomgang av komplekse utfordringer, økt kjennskap til planer og rutiner og bevissthet om forbedringspunkter</a:t>
            </a:r>
          </a:p>
          <a:p>
            <a:endParaRPr lang="en-GB"/>
          </a:p>
        </p:txBody>
      </p:sp>
      <p:sp>
        <p:nvSpPr>
          <p:cNvPr id="4" name="Slide Number Placeholder 3"/>
          <p:cNvSpPr>
            <a:spLocks noGrp="1"/>
          </p:cNvSpPr>
          <p:nvPr>
            <p:ph type="sldNum" sz="quarter" idx="5"/>
          </p:nvPr>
        </p:nvSpPr>
        <p:spPr/>
        <p:txBody>
          <a:bodyPr/>
          <a:lstStyle/>
          <a:p>
            <a:fld id="{39302B08-3850-4371-A4E7-55B8A8D19444}" type="slidenum">
              <a:rPr lang="nb-NO" smtClean="0"/>
              <a:t>8</a:t>
            </a:fld>
            <a:endParaRPr lang="nb-NO"/>
          </a:p>
        </p:txBody>
      </p:sp>
    </p:spTree>
    <p:extLst>
      <p:ext uri="{BB962C8B-B14F-4D97-AF65-F5344CB8AC3E}">
        <p14:creationId xmlns:p14="http://schemas.microsoft.com/office/powerpoint/2010/main" val="36247585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CISO, Incident Manager (IM), </a:t>
            </a:r>
          </a:p>
          <a:p>
            <a:r>
              <a:rPr lang="en-GB" err="1"/>
              <a:t>Kontaktflate</a:t>
            </a:r>
            <a:r>
              <a:rPr lang="en-GB"/>
              <a:t> </a:t>
            </a:r>
            <a:r>
              <a:rPr lang="en-GB" err="1"/>
              <a:t>mellom</a:t>
            </a:r>
            <a:r>
              <a:rPr lang="en-GB"/>
              <a:t> IT </a:t>
            </a:r>
            <a:r>
              <a:rPr lang="en-GB" err="1"/>
              <a:t>og</a:t>
            </a:r>
            <a:r>
              <a:rPr lang="en-GB"/>
              <a:t> </a:t>
            </a:r>
            <a:r>
              <a:rPr lang="en-GB" err="1"/>
              <a:t>øvrig</a:t>
            </a:r>
            <a:r>
              <a:rPr lang="en-GB"/>
              <a:t> </a:t>
            </a:r>
            <a:r>
              <a:rPr lang="en-GB" err="1"/>
              <a:t>beredskapsorganisasjon</a:t>
            </a:r>
            <a:r>
              <a:rPr lang="en-GB"/>
              <a:t>?!</a:t>
            </a:r>
          </a:p>
        </p:txBody>
      </p:sp>
      <p:sp>
        <p:nvSpPr>
          <p:cNvPr id="4" name="Slide Number Placeholder 3"/>
          <p:cNvSpPr>
            <a:spLocks noGrp="1"/>
          </p:cNvSpPr>
          <p:nvPr>
            <p:ph type="sldNum" sz="quarter" idx="5"/>
          </p:nvPr>
        </p:nvSpPr>
        <p:spPr/>
        <p:txBody>
          <a:bodyPr/>
          <a:lstStyle/>
          <a:p>
            <a:fld id="{39302B08-3850-4371-A4E7-55B8A8D19444}" type="slidenum">
              <a:rPr lang="nb-NO" smtClean="0"/>
              <a:t>10</a:t>
            </a:fld>
            <a:endParaRPr lang="nb-NO"/>
          </a:p>
        </p:txBody>
      </p:sp>
    </p:spTree>
    <p:extLst>
      <p:ext uri="{BB962C8B-B14F-4D97-AF65-F5344CB8AC3E}">
        <p14:creationId xmlns:p14="http://schemas.microsoft.com/office/powerpoint/2010/main" val="13631717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a:t>Loggfører er en viktig støttefunksjon for beredskapskoordinator/leder</a:t>
            </a:r>
          </a:p>
          <a:p>
            <a:r>
              <a:rPr lang="nb-NO"/>
              <a:t>- Noterer faktainformasjon om saken og besluttede tiltak</a:t>
            </a:r>
          </a:p>
          <a:p>
            <a:r>
              <a:rPr lang="nb-NO"/>
              <a:t> </a:t>
            </a:r>
          </a:p>
          <a:p>
            <a:r>
              <a:rPr lang="nb-NO"/>
              <a:t>- Sørger for å få oppdatert status på tiltakene på neste statusmøte</a:t>
            </a:r>
          </a:p>
          <a:p>
            <a:r>
              <a:rPr lang="nb-NO"/>
              <a:t>- Danner seg et bilde over situasjonen – får ”informasjonsoverlegenhet”</a:t>
            </a:r>
          </a:p>
          <a:p>
            <a:r>
              <a:rPr lang="nb-NO"/>
              <a:t>- Stopper beredskapsledelsen hvis de forviller seg, sporer av eller bruker mye tid </a:t>
            </a:r>
          </a:p>
          <a:p>
            <a:r>
              <a:rPr lang="nb-NO"/>
              <a:t>- Korrigerer misforståelser eller feil situasjonsforståelse </a:t>
            </a:r>
          </a:p>
          <a:p>
            <a:endParaRPr lang="nb-NO"/>
          </a:p>
          <a:p>
            <a:r>
              <a:rPr lang="nb-NO"/>
              <a:t>- Dokumenterer hendelsesforløp, tiltak, håndtering osv.:</a:t>
            </a:r>
          </a:p>
          <a:p>
            <a:r>
              <a:rPr lang="nb-NO">
                <a:sym typeface="Wingdings" panose="05000000000000000000" pitchFamily="2" charset="2"/>
              </a:rPr>
              <a:t></a:t>
            </a:r>
            <a:r>
              <a:rPr lang="nb-NO"/>
              <a:t>Kontinuitet – ved langvarig håndtering av hendelser</a:t>
            </a:r>
          </a:p>
          <a:p>
            <a:pPr marL="171450" indent="-171450">
              <a:buFont typeface="Wingdings" panose="05000000000000000000" pitchFamily="2" charset="2"/>
              <a:buChar char="à"/>
            </a:pPr>
            <a:r>
              <a:rPr lang="nb-NO"/>
              <a:t>For evaluering, rapportering, gransking og evt. rettsoppgjør i etterkant</a:t>
            </a:r>
          </a:p>
          <a:p>
            <a:pPr marL="0" indent="0">
              <a:buFont typeface="Wingdings" panose="05000000000000000000" pitchFamily="2" charset="2"/>
              <a:buNone/>
            </a:pPr>
            <a:endParaRPr lang="nb-NO"/>
          </a:p>
          <a:p>
            <a:r>
              <a:rPr lang="nb-NO"/>
              <a:t>- Dokumenter tidspunkt for når informasjonen ble observert/fanget opp og når den ble overlevert – kan være timers forskjell</a:t>
            </a:r>
          </a:p>
          <a:p>
            <a:pPr marL="171450" indent="-171450">
              <a:buFontTx/>
              <a:buChar char="-"/>
            </a:pPr>
            <a:r>
              <a:rPr lang="nb-NO"/>
              <a:t>Loggfør hvor/hvem informasjonen kommer fra - både sender og mottaker av informasjonen.</a:t>
            </a:r>
          </a:p>
          <a:p>
            <a:r>
              <a:rPr lang="nb-NO"/>
              <a:t>- Funksjon: gjør det enklere å spore uoverensstemmelser underveis og i etterkant</a:t>
            </a:r>
          </a:p>
          <a:p>
            <a:endParaRPr lang="nb-NO"/>
          </a:p>
          <a:p>
            <a:r>
              <a:rPr lang="nb-NO"/>
              <a:t>Ved endringer/oppdatering - ny linje, henvis til den gamle (IKKE oppdater den gamle! Viktig for å få med seg endringer i situasjonsbildet)</a:t>
            </a:r>
          </a:p>
          <a:p>
            <a:endParaRPr lang="en-GB"/>
          </a:p>
        </p:txBody>
      </p:sp>
      <p:sp>
        <p:nvSpPr>
          <p:cNvPr id="4" name="Slide Number Placeholder 3"/>
          <p:cNvSpPr>
            <a:spLocks noGrp="1"/>
          </p:cNvSpPr>
          <p:nvPr>
            <p:ph type="sldNum" sz="quarter" idx="5"/>
          </p:nvPr>
        </p:nvSpPr>
        <p:spPr/>
        <p:txBody>
          <a:bodyPr/>
          <a:lstStyle/>
          <a:p>
            <a:fld id="{39302B08-3850-4371-A4E7-55B8A8D19444}" type="slidenum">
              <a:rPr lang="nb-NO" smtClean="0"/>
              <a:t>11</a:t>
            </a:fld>
            <a:endParaRPr lang="nb-NO"/>
          </a:p>
        </p:txBody>
      </p:sp>
    </p:spTree>
    <p:extLst>
      <p:ext uri="{BB962C8B-B14F-4D97-AF65-F5344CB8AC3E}">
        <p14:creationId xmlns:p14="http://schemas.microsoft.com/office/powerpoint/2010/main" val="2113610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302B08-3850-4371-A4E7-55B8A8D19444}" type="slidenum">
              <a:rPr lang="nb-NO" smtClean="0"/>
              <a:t>12</a:t>
            </a:fld>
            <a:endParaRPr lang="nb-NO"/>
          </a:p>
        </p:txBody>
      </p:sp>
    </p:spTree>
    <p:extLst>
      <p:ext uri="{BB962C8B-B14F-4D97-AF65-F5344CB8AC3E}">
        <p14:creationId xmlns:p14="http://schemas.microsoft.com/office/powerpoint/2010/main" val="26198895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b="0" i="0" dirty="0">
                <a:effectLst/>
                <a:latin typeface="Segoe UI" panose="020B0502040204020203" pitchFamily="34" charset="0"/>
              </a:rPr>
              <a:t>Rapporten beskriver et omfattende cyberangrep mot dansk kritisk infrastruktur i mai 2023, hvor 22 selskaper innen energisektoren ble kompromittert</a:t>
            </a:r>
            <a:r>
              <a:rPr lang="nb-NO" b="0" i="0" u="none" strike="noStrike" dirty="0">
                <a:solidFill>
                  <a:srgbClr val="464FEB"/>
                </a:solidFill>
                <a:effectLst/>
                <a:latin typeface="Segoe UI" panose="020B0502040204020203" pitchFamily="34" charset="0"/>
                <a:hlinkClick r:id="rId3"/>
              </a:rPr>
              <a:t>[1]</a:t>
            </a:r>
            <a:r>
              <a:rPr lang="nb-NO" b="0" i="0" dirty="0">
                <a:effectLst/>
                <a:latin typeface="Segoe UI" panose="020B0502040204020203" pitchFamily="34" charset="0"/>
              </a:rPr>
              <a:t>. Angriperne fikk tilgang til industrielle kontrollsystemer, og flere selskaper måtte gå i øy-drift</a:t>
            </a:r>
            <a:r>
              <a:rPr lang="nb-NO" b="0" i="0" u="none" strike="noStrike" dirty="0">
                <a:solidFill>
                  <a:srgbClr val="464FEB"/>
                </a:solidFill>
                <a:effectLst/>
                <a:latin typeface="Segoe UI" panose="020B0502040204020203" pitchFamily="34" charset="0"/>
                <a:hlinkClick r:id="rId3"/>
              </a:rPr>
              <a:t>[1]</a:t>
            </a:r>
            <a:r>
              <a:rPr lang="nb-NO" b="0" i="0" dirty="0">
                <a:effectLst/>
                <a:latin typeface="Segoe UI" panose="020B0502040204020203" pitchFamily="34" charset="0"/>
              </a:rPr>
              <a:t>. Det er indikasjoner på at statlige aktører kan ha vært involvert</a:t>
            </a:r>
            <a:r>
              <a:rPr lang="nb-NO" b="0" i="0" u="none" strike="noStrike" dirty="0">
                <a:solidFill>
                  <a:srgbClr val="464FEB"/>
                </a:solidFill>
                <a:effectLst/>
                <a:latin typeface="Segoe UI" panose="020B0502040204020203" pitchFamily="34" charset="0"/>
                <a:hlinkClick r:id="rId3"/>
              </a:rPr>
              <a:t>[1]</a:t>
            </a:r>
            <a:r>
              <a:rPr lang="nb-NO" b="0" i="0" dirty="0">
                <a:effectLst/>
                <a:latin typeface="Segoe UI" panose="020B0502040204020203" pitchFamily="34" charset="0"/>
              </a:rPr>
              <a:t>. Uten </a:t>
            </a:r>
            <a:r>
              <a:rPr lang="nb-NO" b="0" i="0" dirty="0" err="1">
                <a:effectLst/>
                <a:latin typeface="Segoe UI" panose="020B0502040204020203" pitchFamily="34" charset="0"/>
              </a:rPr>
              <a:t>SektorCERTs</a:t>
            </a:r>
            <a:r>
              <a:rPr lang="nb-NO" b="0" i="0" dirty="0">
                <a:effectLst/>
                <a:latin typeface="Segoe UI" panose="020B0502040204020203" pitchFamily="34" charset="0"/>
              </a:rPr>
              <a:t> sensornettverk og samarbeid med medlemmer, leverandører og myndigheter, kunne angrepet ha ført til driftsmessige konsekvenser for dansk infrastruktur</a:t>
            </a:r>
            <a:r>
              <a:rPr lang="nb-NO" b="0" i="0" u="none" strike="noStrike" dirty="0">
                <a:solidFill>
                  <a:srgbClr val="464FEB"/>
                </a:solidFill>
                <a:effectLst/>
                <a:latin typeface="Segoe UI" panose="020B0502040204020203" pitchFamily="34" charset="0"/>
                <a:hlinkClick r:id="rId3"/>
              </a:rPr>
              <a:t>[1]</a:t>
            </a:r>
            <a:r>
              <a:rPr lang="nb-NO" b="0" i="0" dirty="0">
                <a:effectLst/>
                <a:latin typeface="Segoe UI" panose="020B0502040204020203" pitchFamily="34" charset="0"/>
              </a:rPr>
              <a:t>. Angrepet utnyttet en sårbarhet i </a:t>
            </a:r>
            <a:r>
              <a:rPr lang="nb-NO" b="0" i="0" dirty="0" err="1">
                <a:effectLst/>
                <a:latin typeface="Segoe UI" panose="020B0502040204020203" pitchFamily="34" charset="0"/>
              </a:rPr>
              <a:t>Zyxel</a:t>
            </a:r>
            <a:r>
              <a:rPr lang="nb-NO" b="0" i="0" dirty="0">
                <a:effectLst/>
                <a:latin typeface="Segoe UI" panose="020B0502040204020203" pitchFamily="34" charset="0"/>
              </a:rPr>
              <a:t> </a:t>
            </a:r>
            <a:r>
              <a:rPr lang="nb-NO" b="0" i="0" dirty="0" err="1">
                <a:effectLst/>
                <a:latin typeface="Segoe UI" panose="020B0502040204020203" pitchFamily="34" charset="0"/>
              </a:rPr>
              <a:t>firewalls</a:t>
            </a:r>
            <a:r>
              <a:rPr lang="nb-NO" b="0" i="0" dirty="0">
                <a:effectLst/>
                <a:latin typeface="Segoe UI" panose="020B0502040204020203" pitchFamily="34" charset="0"/>
              </a:rPr>
              <a:t>, som gjorde det mulig for angriperne å få kontroll over enhetene</a:t>
            </a:r>
            <a:r>
              <a:rPr lang="nb-NO" b="0" i="0" u="none" strike="noStrike" dirty="0">
                <a:solidFill>
                  <a:srgbClr val="464FEB"/>
                </a:solidFill>
                <a:effectLst/>
                <a:latin typeface="Segoe UI" panose="020B0502040204020203" pitchFamily="34" charset="0"/>
                <a:hlinkClick r:id="rId3"/>
              </a:rPr>
              <a:t>[1]</a:t>
            </a:r>
            <a:r>
              <a:rPr lang="nb-NO" b="0" i="0" dirty="0">
                <a:effectLst/>
                <a:latin typeface="Segoe UI" panose="020B0502040204020203" pitchFamily="34" charset="0"/>
              </a:rPr>
              <a:t>. Potensielle følger kunne ha vært kontroll over driften av store deler av dansk kritisk infrastruktur, noe som kunne hatt store samfunnsmessige konsekvenser</a:t>
            </a:r>
            <a:r>
              <a:rPr lang="nb-NO" b="0" i="0" u="none" strike="noStrike" dirty="0">
                <a:solidFill>
                  <a:srgbClr val="464FEB"/>
                </a:solidFill>
                <a:effectLst/>
                <a:latin typeface="Segoe UI" panose="020B0502040204020203" pitchFamily="34" charset="0"/>
                <a:hlinkClick r:id="rId3"/>
              </a:rPr>
              <a:t>[1]</a:t>
            </a:r>
            <a:r>
              <a:rPr lang="nb-NO" b="0" i="0" dirty="0">
                <a:effectLst/>
                <a:latin typeface="Segoe UI" panose="020B0502040204020203" pitchFamily="34" charset="0"/>
              </a:rPr>
              <a:t>. </a:t>
            </a:r>
            <a:r>
              <a:rPr lang="nb-NO" b="0" i="0" dirty="0" err="1">
                <a:effectLst/>
                <a:latin typeface="Segoe UI" panose="020B0502040204020203" pitchFamily="34" charset="0"/>
              </a:rPr>
              <a:t>SektorCERT</a:t>
            </a:r>
            <a:r>
              <a:rPr lang="nb-NO" b="0" i="0" dirty="0">
                <a:effectLst/>
                <a:latin typeface="Segoe UI" panose="020B0502040204020203" pitchFamily="34" charset="0"/>
              </a:rPr>
              <a:t> anbefaler implementering av 25 spesifikke tiltak for å forhindre fremtidige angrep</a:t>
            </a:r>
            <a:r>
              <a:rPr lang="nb-NO" b="0" i="0" u="none" strike="noStrike" dirty="0">
                <a:solidFill>
                  <a:srgbClr val="464FEB"/>
                </a:solidFill>
                <a:effectLst/>
                <a:latin typeface="Segoe UI" panose="020B0502040204020203" pitchFamily="34" charset="0"/>
                <a:hlinkClick r:id="rId3"/>
              </a:rPr>
              <a:t>[1]</a:t>
            </a:r>
            <a:r>
              <a:rPr lang="nb-NO" b="0" i="0" dirty="0">
                <a:effectLst/>
                <a:latin typeface="Segoe UI" panose="020B0502040204020203" pitchFamily="34" charset="0"/>
              </a:rPr>
              <a:t>.</a:t>
            </a:r>
          </a:p>
          <a:p>
            <a:br>
              <a:rPr lang="nb-NO" b="1" i="0" dirty="0">
                <a:effectLst/>
                <a:latin typeface="Segoe UI semibold" panose="020B0702040204020203" pitchFamily="34" charset="0"/>
              </a:rPr>
            </a:br>
            <a:r>
              <a:rPr lang="nb-NO" b="1" i="0" dirty="0">
                <a:effectLst/>
                <a:latin typeface="Segoe UI semibold" panose="020B0702040204020203" pitchFamily="34" charset="0"/>
              </a:rPr>
              <a:t>References</a:t>
            </a:r>
          </a:p>
          <a:p>
            <a:r>
              <a:rPr lang="nb-NO" b="0" i="0" dirty="0">
                <a:effectLst/>
                <a:latin typeface="Segoe UI" panose="020B0502040204020203" pitchFamily="34" charset="0"/>
              </a:rPr>
              <a:t>[1] </a:t>
            </a:r>
            <a:r>
              <a:rPr lang="nb-NO" b="0" i="0" u="none" strike="noStrike" dirty="0" err="1">
                <a:solidFill>
                  <a:srgbClr val="464FEB"/>
                </a:solidFill>
                <a:effectLst/>
                <a:latin typeface="Segoe UI" panose="020B0502040204020203" pitchFamily="34" charset="0"/>
                <a:hlinkClick r:id="rId4"/>
              </a:rPr>
              <a:t>SektorCERT</a:t>
            </a:r>
            <a:r>
              <a:rPr lang="nb-NO" b="0" i="0" u="none" strike="noStrike" dirty="0">
                <a:solidFill>
                  <a:srgbClr val="464FEB"/>
                </a:solidFill>
                <a:effectLst/>
                <a:latin typeface="Segoe UI" panose="020B0502040204020203" pitchFamily="34" charset="0"/>
                <a:hlinkClick r:id="rId4"/>
              </a:rPr>
              <a:t>-</a:t>
            </a:r>
            <a:r>
              <a:rPr lang="nb-NO" b="0" i="0" u="none" strike="noStrike" dirty="0" err="1">
                <a:solidFill>
                  <a:srgbClr val="464FEB"/>
                </a:solidFill>
                <a:effectLst/>
                <a:latin typeface="Segoe UI" panose="020B0502040204020203" pitchFamily="34" charset="0"/>
                <a:hlinkClick r:id="rId4"/>
              </a:rPr>
              <a:t>Angrebet</a:t>
            </a:r>
            <a:r>
              <a:rPr lang="nb-NO" b="0" i="0" u="none" strike="noStrike" dirty="0">
                <a:solidFill>
                  <a:srgbClr val="464FEB"/>
                </a:solidFill>
                <a:effectLst/>
                <a:latin typeface="Segoe UI" panose="020B0502040204020203" pitchFamily="34" charset="0"/>
                <a:hlinkClick r:id="rId4"/>
              </a:rPr>
              <a:t>-mod-dansk-kritisk-infrastruktur-TLP-CLEAR (1)</a:t>
            </a:r>
            <a:endParaRPr lang="nb-NO" b="0" i="0" dirty="0">
              <a:effectLst/>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39302B08-3850-4371-A4E7-55B8A8D19444}" type="slidenum">
              <a:rPr lang="nb-NO" smtClean="0"/>
              <a:t>13</a:t>
            </a:fld>
            <a:endParaRPr lang="nb-NO"/>
          </a:p>
        </p:txBody>
      </p:sp>
    </p:spTree>
    <p:extLst>
      <p:ext uri="{BB962C8B-B14F-4D97-AF65-F5344CB8AC3E}">
        <p14:creationId xmlns:p14="http://schemas.microsoft.com/office/powerpoint/2010/main" val="7155769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4.svg"/><Relationship Id="rId7" Type="http://schemas.microsoft.com/office/2007/relationships/hdphoto" Target="../media/hdphoto1.wdp"/><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 Id="rId9" Type="http://schemas.openxmlformats.org/officeDocument/2006/relationships/image" Target="../media/image2.sv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8.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image" Target="../media/image6.svg"/><Relationship Id="rId2" Type="http://schemas.openxmlformats.org/officeDocument/2006/relationships/image" Target="../media/image13.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22.svg"/><Relationship Id="rId4" Type="http://schemas.openxmlformats.org/officeDocument/2006/relationships/image" Target="../media/image15.png"/></Relationships>
</file>

<file path=ppt/slideLayouts/_rels/slideLayout4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4.svg"/><Relationship Id="rId7" Type="http://schemas.microsoft.com/office/2007/relationships/hdphoto" Target="../media/hdphoto1.wdp"/><Relationship Id="rId2" Type="http://schemas.openxmlformats.org/officeDocument/2006/relationships/image" Target="../media/image13.png"/><Relationship Id="rId1" Type="http://schemas.openxmlformats.org/officeDocument/2006/relationships/slideMaster" Target="../slideMasters/slideMaster2.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 Id="rId9" Type="http://schemas.openxmlformats.org/officeDocument/2006/relationships/image" Target="../media/image6.sv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image" Target="../media/image6.svg"/><Relationship Id="rId2" Type="http://schemas.openxmlformats.org/officeDocument/2006/relationships/image" Target="../media/image13.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22.svg"/><Relationship Id="rId4" Type="http://schemas.openxmlformats.org/officeDocument/2006/relationships/image" Target="../media/image15.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emf"/><Relationship Id="rId1" Type="http://schemas.openxmlformats.org/officeDocument/2006/relationships/slideMaster" Target="../slideMasters/slideMaster2.xml"/><Relationship Id="rId4" Type="http://schemas.openxmlformats.org/officeDocument/2006/relationships/image" Target="../media/image6.sv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Logo">
    <p:spTree>
      <p:nvGrpSpPr>
        <p:cNvPr id="1" name=""/>
        <p:cNvGrpSpPr/>
        <p:nvPr/>
      </p:nvGrpSpPr>
      <p:grpSpPr>
        <a:xfrm>
          <a:off x="0" y="0"/>
          <a:ext cx="0" cy="0"/>
          <a:chOff x="0" y="0"/>
          <a:chExt cx="0" cy="0"/>
        </a:xfrm>
      </p:grpSpPr>
      <p:sp>
        <p:nvSpPr>
          <p:cNvPr id="3" name="Plassholder for dato 2">
            <a:extLst>
              <a:ext uri="{FF2B5EF4-FFF2-40B4-BE49-F238E27FC236}">
                <a16:creationId xmlns:a16="http://schemas.microsoft.com/office/drawing/2014/main" id="{DA050274-0AE5-9646-40C1-EA0D293B6421}"/>
              </a:ext>
            </a:extLst>
          </p:cNvPr>
          <p:cNvSpPr>
            <a:spLocks noGrp="1"/>
          </p:cNvSpPr>
          <p:nvPr>
            <p:ph type="dt" sz="half" idx="10"/>
          </p:nvPr>
        </p:nvSpPr>
        <p:spPr/>
        <p:txBody>
          <a:bodyPr/>
          <a:lstStyle/>
          <a:p>
            <a:fld id="{7A3EEC10-907B-4193-B476-F1FBD686D93B}" type="datetime1">
              <a:rPr lang="en-GB" smtClean="0"/>
              <a:t>08/11/2024</a:t>
            </a:fld>
            <a:endParaRPr lang="en-GB"/>
          </a:p>
        </p:txBody>
      </p:sp>
      <p:sp>
        <p:nvSpPr>
          <p:cNvPr id="4" name="Plassholder for bunntekst 3">
            <a:extLst>
              <a:ext uri="{FF2B5EF4-FFF2-40B4-BE49-F238E27FC236}">
                <a16:creationId xmlns:a16="http://schemas.microsoft.com/office/drawing/2014/main" id="{0BE72851-A619-1183-DA7C-C33A095A1D24}"/>
              </a:ext>
            </a:extLst>
          </p:cNvPr>
          <p:cNvSpPr>
            <a:spLocks noGrp="1"/>
          </p:cNvSpPr>
          <p:nvPr>
            <p:ph type="ftr" sz="quarter" idx="11"/>
          </p:nvPr>
        </p:nvSpPr>
        <p:spPr/>
        <p:txBody>
          <a:bodyPr/>
          <a:lstStyle/>
          <a:p>
            <a:endParaRPr lang="en-GB"/>
          </a:p>
        </p:txBody>
      </p:sp>
      <p:sp>
        <p:nvSpPr>
          <p:cNvPr id="5" name="Plassholder for lysbildenummer 4">
            <a:extLst>
              <a:ext uri="{FF2B5EF4-FFF2-40B4-BE49-F238E27FC236}">
                <a16:creationId xmlns:a16="http://schemas.microsoft.com/office/drawing/2014/main" id="{3DFFD005-8DAE-4E07-E767-1D1F6A05B331}"/>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pic>
        <p:nvPicPr>
          <p:cNvPr id="6" name="Picture 7" descr="Logo&#10;&#10;Description automatically generated">
            <a:extLst>
              <a:ext uri="{FF2B5EF4-FFF2-40B4-BE49-F238E27FC236}">
                <a16:creationId xmlns:a16="http://schemas.microsoft.com/office/drawing/2014/main" id="{698CFAD4-43B8-689E-E7F2-FD9B61A4DF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65440" y="2429078"/>
            <a:ext cx="7335759" cy="1774506"/>
          </a:xfrm>
          <a:prstGeom prst="rect">
            <a:avLst/>
          </a:prstGeom>
        </p:spPr>
      </p:pic>
      <p:pic>
        <p:nvPicPr>
          <p:cNvPr id="2" name="Picture 1" descr="A number with a number in the middle&#10;&#10;Description automatically generated with medium confidence">
            <a:extLst>
              <a:ext uri="{FF2B5EF4-FFF2-40B4-BE49-F238E27FC236}">
                <a16:creationId xmlns:a16="http://schemas.microsoft.com/office/drawing/2014/main" id="{7D479762-AAD8-8D2A-FE35-84C7F702C1CA}"/>
              </a:ext>
            </a:extLst>
          </p:cNvPr>
          <p:cNvPicPr>
            <a:picLocks noGrp="1" noRo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tretch>
            <a:fillRect/>
          </a:stretch>
        </p:blipFill>
        <p:spPr>
          <a:xfrm>
            <a:off x="596920" y="1647811"/>
            <a:ext cx="3337040" cy="3337040"/>
          </a:xfrm>
          <a:prstGeom prst="rect">
            <a:avLst/>
          </a:prstGeom>
        </p:spPr>
      </p:pic>
    </p:spTree>
    <p:extLst>
      <p:ext uri="{BB962C8B-B14F-4D97-AF65-F5344CB8AC3E}">
        <p14:creationId xmlns:p14="http://schemas.microsoft.com/office/powerpoint/2010/main" val="2824494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eloverskrift #3">
    <p:spTree>
      <p:nvGrpSpPr>
        <p:cNvPr id="1" name=""/>
        <p:cNvGrpSpPr/>
        <p:nvPr/>
      </p:nvGrpSpPr>
      <p:grpSpPr>
        <a:xfrm>
          <a:off x="0" y="0"/>
          <a:ext cx="0" cy="0"/>
          <a:chOff x="0" y="0"/>
          <a:chExt cx="0" cy="0"/>
        </a:xfrm>
      </p:grpSpPr>
      <p:sp>
        <p:nvSpPr>
          <p:cNvPr id="18" name="Frihåndsform: figur 17">
            <a:extLst>
              <a:ext uri="{FF2B5EF4-FFF2-40B4-BE49-F238E27FC236}">
                <a16:creationId xmlns:a16="http://schemas.microsoft.com/office/drawing/2014/main" id="{3CDB8F73-C990-E316-B8CB-3A5AD36C9002}"/>
              </a:ext>
            </a:extLst>
          </p:cNvPr>
          <p:cNvSpPr/>
          <p:nvPr userDrawn="1"/>
        </p:nvSpPr>
        <p:spPr>
          <a:xfrm>
            <a:off x="0" y="4917688"/>
            <a:ext cx="4261104" cy="1940312"/>
          </a:xfrm>
          <a:custGeom>
            <a:avLst/>
            <a:gdLst>
              <a:gd name="connsiteX0" fmla="*/ 0 w 4261104"/>
              <a:gd name="connsiteY0" fmla="*/ 0 h 1940312"/>
              <a:gd name="connsiteX1" fmla="*/ 3738811 w 4261104"/>
              <a:gd name="connsiteY1" fmla="*/ 0 h 1940312"/>
              <a:gd name="connsiteX2" fmla="*/ 4261104 w 4261104"/>
              <a:gd name="connsiteY2" fmla="*/ 522293 h 1940312"/>
              <a:gd name="connsiteX3" fmla="*/ 4261104 w 4261104"/>
              <a:gd name="connsiteY3" fmla="*/ 1418019 h 1940312"/>
              <a:gd name="connsiteX4" fmla="*/ 3738811 w 4261104"/>
              <a:gd name="connsiteY4" fmla="*/ 1940312 h 1940312"/>
              <a:gd name="connsiteX5" fmla="*/ 0 w 4261104"/>
              <a:gd name="connsiteY5" fmla="*/ 1940312 h 194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1104" h="1940312">
                <a:moveTo>
                  <a:pt x="0" y="0"/>
                </a:moveTo>
                <a:lnTo>
                  <a:pt x="3738811" y="0"/>
                </a:lnTo>
                <a:cubicBezTo>
                  <a:pt x="4027265" y="0"/>
                  <a:pt x="4261104" y="233839"/>
                  <a:pt x="4261104" y="522293"/>
                </a:cubicBezTo>
                <a:lnTo>
                  <a:pt x="4261104" y="1418019"/>
                </a:lnTo>
                <a:cubicBezTo>
                  <a:pt x="4261104" y="1706473"/>
                  <a:pt x="4027265" y="1940312"/>
                  <a:pt x="3738811" y="1940312"/>
                </a:cubicBezTo>
                <a:lnTo>
                  <a:pt x="0" y="1940312"/>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2" name="Frihåndsform: figur 11">
            <a:extLst>
              <a:ext uri="{FF2B5EF4-FFF2-40B4-BE49-F238E27FC236}">
                <a16:creationId xmlns:a16="http://schemas.microsoft.com/office/drawing/2014/main" id="{CA20350E-760D-8D65-3B35-C580814D4F10}"/>
              </a:ext>
            </a:extLst>
          </p:cNvPr>
          <p:cNvSpPr/>
          <p:nvPr userDrawn="1"/>
        </p:nvSpPr>
        <p:spPr>
          <a:xfrm>
            <a:off x="0" y="0"/>
            <a:ext cx="11268357" cy="5885588"/>
          </a:xfrm>
          <a:custGeom>
            <a:avLst/>
            <a:gdLst>
              <a:gd name="connsiteX0" fmla="*/ 0 w 11268357"/>
              <a:gd name="connsiteY0" fmla="*/ 0 h 5885588"/>
              <a:gd name="connsiteX1" fmla="*/ 11268357 w 11268357"/>
              <a:gd name="connsiteY1" fmla="*/ 0 h 5885588"/>
              <a:gd name="connsiteX2" fmla="*/ 11268357 w 11268357"/>
              <a:gd name="connsiteY2" fmla="*/ 5373771 h 5885588"/>
              <a:gd name="connsiteX3" fmla="*/ 10756540 w 11268357"/>
              <a:gd name="connsiteY3" fmla="*/ 5885588 h 5885588"/>
              <a:gd name="connsiteX4" fmla="*/ 0 w 11268357"/>
              <a:gd name="connsiteY4" fmla="*/ 5885588 h 5885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68357" h="5885588">
                <a:moveTo>
                  <a:pt x="0" y="0"/>
                </a:moveTo>
                <a:lnTo>
                  <a:pt x="11268357" y="0"/>
                </a:lnTo>
                <a:lnTo>
                  <a:pt x="11268357" y="5373771"/>
                </a:lnTo>
                <a:cubicBezTo>
                  <a:pt x="11268357" y="5656440"/>
                  <a:pt x="11039209" y="5885588"/>
                  <a:pt x="10756540" y="5885588"/>
                </a:cubicBezTo>
                <a:lnTo>
                  <a:pt x="0" y="5885588"/>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 name="Plassholder for dato 3">
            <a:extLst>
              <a:ext uri="{FF2B5EF4-FFF2-40B4-BE49-F238E27FC236}">
                <a16:creationId xmlns:a16="http://schemas.microsoft.com/office/drawing/2014/main" id="{FD526581-6771-9074-CF8C-A438A6DDA46E}"/>
              </a:ext>
            </a:extLst>
          </p:cNvPr>
          <p:cNvSpPr>
            <a:spLocks noGrp="1"/>
          </p:cNvSpPr>
          <p:nvPr>
            <p:ph type="dt" sz="half" idx="10"/>
          </p:nvPr>
        </p:nvSpPr>
        <p:spPr/>
        <p:txBody>
          <a:bodyPr/>
          <a:lstStyle/>
          <a:p>
            <a:fld id="{B3D34DB7-E32F-457A-8B96-9A6226E72871}" type="datetime1">
              <a:rPr lang="en-GB" smtClean="0"/>
              <a:t>08/11/2024</a:t>
            </a:fld>
            <a:endParaRPr lang="en-GB"/>
          </a:p>
        </p:txBody>
      </p:sp>
      <p:sp>
        <p:nvSpPr>
          <p:cNvPr id="5" name="Plassholder for bunntekst 4">
            <a:extLst>
              <a:ext uri="{FF2B5EF4-FFF2-40B4-BE49-F238E27FC236}">
                <a16:creationId xmlns:a16="http://schemas.microsoft.com/office/drawing/2014/main" id="{BA0A81F1-DD4F-5AB7-1CDA-EC5D96778784}"/>
              </a:ext>
            </a:extLst>
          </p:cNvPr>
          <p:cNvSpPr>
            <a:spLocks noGrp="1"/>
          </p:cNvSpPr>
          <p:nvPr>
            <p:ph type="ftr" sz="quarter" idx="11"/>
          </p:nvPr>
        </p:nvSpPr>
        <p:spPr/>
        <p:txBody>
          <a:bodyPr/>
          <a:lstStyle/>
          <a:p>
            <a:endParaRPr lang="en-GB"/>
          </a:p>
        </p:txBody>
      </p:sp>
      <p:pic>
        <p:nvPicPr>
          <p:cNvPr id="2" name="Graphic 3">
            <a:extLst>
              <a:ext uri="{FF2B5EF4-FFF2-40B4-BE49-F238E27FC236}">
                <a16:creationId xmlns:a16="http://schemas.microsoft.com/office/drawing/2014/main" id="{643744F5-E15A-F20E-14B8-02512A190E2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246" cy="302400"/>
          </a:xfrm>
          <a:prstGeom prst="rect">
            <a:avLst/>
          </a:prstGeom>
        </p:spPr>
      </p:pic>
      <p:sp>
        <p:nvSpPr>
          <p:cNvPr id="19" name="Tittel 1">
            <a:extLst>
              <a:ext uri="{FF2B5EF4-FFF2-40B4-BE49-F238E27FC236}">
                <a16:creationId xmlns:a16="http://schemas.microsoft.com/office/drawing/2014/main" id="{966A4637-8090-21E5-1919-8789D986C5EC}"/>
              </a:ext>
            </a:extLst>
          </p:cNvPr>
          <p:cNvSpPr>
            <a:spLocks noGrp="1"/>
          </p:cNvSpPr>
          <p:nvPr>
            <p:ph type="title"/>
          </p:nvPr>
        </p:nvSpPr>
        <p:spPr>
          <a:xfrm>
            <a:off x="989263" y="706217"/>
            <a:ext cx="9272337" cy="4618840"/>
          </a:xfrm>
        </p:spPr>
        <p:txBody>
          <a:bodyPr anchor="ctr">
            <a:normAutofit/>
          </a:bodyPr>
          <a:lstStyle>
            <a:lvl1pPr>
              <a:lnSpc>
                <a:spcPts val="5600"/>
              </a:lnSpc>
              <a:defRPr sz="4800" b="1">
                <a:solidFill>
                  <a:schemeClr val="lt1"/>
                </a:solidFill>
              </a:defRPr>
            </a:lvl1pPr>
          </a:lstStyle>
          <a:p>
            <a:r>
              <a:rPr lang="en-US"/>
              <a:t>Click to edit Master title style</a:t>
            </a:r>
            <a:endParaRPr lang="en-GB"/>
          </a:p>
        </p:txBody>
      </p:sp>
      <p:sp>
        <p:nvSpPr>
          <p:cNvPr id="20" name="Plassholder for lysbildenummer 4">
            <a:extLst>
              <a:ext uri="{FF2B5EF4-FFF2-40B4-BE49-F238E27FC236}">
                <a16:creationId xmlns:a16="http://schemas.microsoft.com/office/drawing/2014/main" id="{36250D2B-850C-CDD1-EB2B-CC90119097EF}"/>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3891164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eloverskrift med bilde">
    <p:spTree>
      <p:nvGrpSpPr>
        <p:cNvPr id="1" name=""/>
        <p:cNvGrpSpPr/>
        <p:nvPr/>
      </p:nvGrpSpPr>
      <p:grpSpPr>
        <a:xfrm>
          <a:off x="0" y="0"/>
          <a:ext cx="0" cy="0"/>
          <a:chOff x="0" y="0"/>
          <a:chExt cx="0" cy="0"/>
        </a:xfrm>
      </p:grpSpPr>
      <p:sp>
        <p:nvSpPr>
          <p:cNvPr id="9" name="Frihåndsform: figur 8">
            <a:extLst>
              <a:ext uri="{FF2B5EF4-FFF2-40B4-BE49-F238E27FC236}">
                <a16:creationId xmlns:a16="http://schemas.microsoft.com/office/drawing/2014/main" id="{01655FEA-1F7E-679C-CB49-B7AFEB8F2E66}"/>
              </a:ext>
            </a:extLst>
          </p:cNvPr>
          <p:cNvSpPr/>
          <p:nvPr userDrawn="1"/>
        </p:nvSpPr>
        <p:spPr>
          <a:xfrm>
            <a:off x="7125029" y="3152206"/>
            <a:ext cx="5066971" cy="2812496"/>
          </a:xfrm>
          <a:custGeom>
            <a:avLst/>
            <a:gdLst>
              <a:gd name="connsiteX0" fmla="*/ 558280 w 5066971"/>
              <a:gd name="connsiteY0" fmla="*/ 0 h 2812496"/>
              <a:gd name="connsiteX1" fmla="*/ 5066971 w 5066971"/>
              <a:gd name="connsiteY1" fmla="*/ 0 h 2812496"/>
              <a:gd name="connsiteX2" fmla="*/ 5066971 w 5066971"/>
              <a:gd name="connsiteY2" fmla="*/ 2812496 h 2812496"/>
              <a:gd name="connsiteX3" fmla="*/ 558280 w 5066971"/>
              <a:gd name="connsiteY3" fmla="*/ 2812496 h 2812496"/>
              <a:gd name="connsiteX4" fmla="*/ 0 w 5066971"/>
              <a:gd name="connsiteY4" fmla="*/ 2254216 h 2812496"/>
              <a:gd name="connsiteX5" fmla="*/ 0 w 5066971"/>
              <a:gd name="connsiteY5" fmla="*/ 558280 h 2812496"/>
              <a:gd name="connsiteX6" fmla="*/ 558280 w 5066971"/>
              <a:gd name="connsiteY6" fmla="*/ 0 h 2812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66971" h="2812496">
                <a:moveTo>
                  <a:pt x="558280" y="0"/>
                </a:moveTo>
                <a:lnTo>
                  <a:pt x="5066971" y="0"/>
                </a:lnTo>
                <a:lnTo>
                  <a:pt x="5066971" y="2812496"/>
                </a:lnTo>
                <a:lnTo>
                  <a:pt x="558280" y="2812496"/>
                </a:lnTo>
                <a:cubicBezTo>
                  <a:pt x="249950" y="2812496"/>
                  <a:pt x="0" y="2562546"/>
                  <a:pt x="0" y="2254216"/>
                </a:cubicBezTo>
                <a:lnTo>
                  <a:pt x="0" y="558280"/>
                </a:lnTo>
                <a:cubicBezTo>
                  <a:pt x="0" y="249950"/>
                  <a:pt x="249950" y="0"/>
                  <a:pt x="558280" y="0"/>
                </a:cubicBezTo>
                <a:close/>
              </a:path>
            </a:pathLst>
          </a:custGeom>
          <a:solidFill>
            <a:srgbClr val="F0F8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0" name="Graphic 3">
            <a:extLst>
              <a:ext uri="{FF2B5EF4-FFF2-40B4-BE49-F238E27FC236}">
                <a16:creationId xmlns:a16="http://schemas.microsoft.com/office/drawing/2014/main" id="{BA385CA9-E784-335B-3060-4E204587D47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246" cy="302400"/>
          </a:xfrm>
          <a:prstGeom prst="rect">
            <a:avLst/>
          </a:prstGeom>
        </p:spPr>
      </p:pic>
      <p:sp>
        <p:nvSpPr>
          <p:cNvPr id="4" name="Plassholder for dato 3">
            <a:extLst>
              <a:ext uri="{FF2B5EF4-FFF2-40B4-BE49-F238E27FC236}">
                <a16:creationId xmlns:a16="http://schemas.microsoft.com/office/drawing/2014/main" id="{FD526581-6771-9074-CF8C-A438A6DDA46E}"/>
              </a:ext>
            </a:extLst>
          </p:cNvPr>
          <p:cNvSpPr>
            <a:spLocks noGrp="1"/>
          </p:cNvSpPr>
          <p:nvPr>
            <p:ph type="dt" sz="half" idx="10"/>
          </p:nvPr>
        </p:nvSpPr>
        <p:spPr/>
        <p:txBody>
          <a:bodyPr/>
          <a:lstStyle/>
          <a:p>
            <a:fld id="{60D3BAB8-EB3E-454C-83FD-2DAB9EA606AA}" type="datetime1">
              <a:rPr lang="en-GB" smtClean="0"/>
              <a:t>08/11/2024</a:t>
            </a:fld>
            <a:endParaRPr lang="en-GB"/>
          </a:p>
        </p:txBody>
      </p:sp>
      <p:sp>
        <p:nvSpPr>
          <p:cNvPr id="5" name="Plassholder for bunntekst 4">
            <a:extLst>
              <a:ext uri="{FF2B5EF4-FFF2-40B4-BE49-F238E27FC236}">
                <a16:creationId xmlns:a16="http://schemas.microsoft.com/office/drawing/2014/main" id="{BA0A81F1-DD4F-5AB7-1CDA-EC5D96778784}"/>
              </a:ext>
            </a:extLst>
          </p:cNvPr>
          <p:cNvSpPr>
            <a:spLocks noGrp="1"/>
          </p:cNvSpPr>
          <p:nvPr>
            <p:ph type="ftr" sz="quarter" idx="11"/>
          </p:nvPr>
        </p:nvSpPr>
        <p:spPr/>
        <p:txBody>
          <a:bodyPr/>
          <a:lstStyle/>
          <a:p>
            <a:endParaRPr lang="en-GB"/>
          </a:p>
        </p:txBody>
      </p:sp>
      <p:sp>
        <p:nvSpPr>
          <p:cNvPr id="11" name="Tittel 1">
            <a:extLst>
              <a:ext uri="{FF2B5EF4-FFF2-40B4-BE49-F238E27FC236}">
                <a16:creationId xmlns:a16="http://schemas.microsoft.com/office/drawing/2014/main" id="{E3280E18-79B6-517C-9736-F9E1C16EF5D7}"/>
              </a:ext>
            </a:extLst>
          </p:cNvPr>
          <p:cNvSpPr>
            <a:spLocks noGrp="1"/>
          </p:cNvSpPr>
          <p:nvPr>
            <p:ph type="title"/>
          </p:nvPr>
        </p:nvSpPr>
        <p:spPr>
          <a:xfrm>
            <a:off x="989264" y="548404"/>
            <a:ext cx="5309936" cy="5126682"/>
          </a:xfrm>
        </p:spPr>
        <p:txBody>
          <a:bodyPr anchor="ctr">
            <a:normAutofit/>
          </a:bodyPr>
          <a:lstStyle>
            <a:lvl1pPr>
              <a:lnSpc>
                <a:spcPts val="5200"/>
              </a:lnSpc>
              <a:defRPr sz="4400" b="1">
                <a:solidFill>
                  <a:schemeClr val="dk1"/>
                </a:solidFill>
              </a:defRPr>
            </a:lvl1pPr>
          </a:lstStyle>
          <a:p>
            <a:r>
              <a:rPr lang="en-US"/>
              <a:t>Click to edit Master title style</a:t>
            </a:r>
            <a:endParaRPr lang="en-GB"/>
          </a:p>
        </p:txBody>
      </p:sp>
      <p:sp>
        <p:nvSpPr>
          <p:cNvPr id="13" name="Plassholder for bilde 12">
            <a:extLst>
              <a:ext uri="{FF2B5EF4-FFF2-40B4-BE49-F238E27FC236}">
                <a16:creationId xmlns:a16="http://schemas.microsoft.com/office/drawing/2014/main" id="{AC58EC30-F2BF-47AD-5DEA-53C96407B48F}"/>
              </a:ext>
            </a:extLst>
          </p:cNvPr>
          <p:cNvSpPr>
            <a:spLocks noGrp="1"/>
          </p:cNvSpPr>
          <p:nvPr>
            <p:ph type="pic" sz="quarter" idx="13"/>
          </p:nvPr>
        </p:nvSpPr>
        <p:spPr>
          <a:xfrm>
            <a:off x="7601839" y="1038304"/>
            <a:ext cx="4590161" cy="4534401"/>
          </a:xfrm>
          <a:custGeom>
            <a:avLst/>
            <a:gdLst>
              <a:gd name="connsiteX0" fmla="*/ 548164 w 4590161"/>
              <a:gd name="connsiteY0" fmla="*/ 0 h 4534401"/>
              <a:gd name="connsiteX1" fmla="*/ 4590161 w 4590161"/>
              <a:gd name="connsiteY1" fmla="*/ 0 h 4534401"/>
              <a:gd name="connsiteX2" fmla="*/ 4590161 w 4590161"/>
              <a:gd name="connsiteY2" fmla="*/ 4534401 h 4534401"/>
              <a:gd name="connsiteX3" fmla="*/ 548164 w 4590161"/>
              <a:gd name="connsiteY3" fmla="*/ 4534401 h 4534401"/>
              <a:gd name="connsiteX4" fmla="*/ 0 w 4590161"/>
              <a:gd name="connsiteY4" fmla="*/ 3986237 h 4534401"/>
              <a:gd name="connsiteX5" fmla="*/ 0 w 4590161"/>
              <a:gd name="connsiteY5" fmla="*/ 548164 h 4534401"/>
              <a:gd name="connsiteX6" fmla="*/ 548164 w 4590161"/>
              <a:gd name="connsiteY6" fmla="*/ 0 h 4534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90161" h="4534401">
                <a:moveTo>
                  <a:pt x="548164" y="0"/>
                </a:moveTo>
                <a:lnTo>
                  <a:pt x="4590161" y="0"/>
                </a:lnTo>
                <a:lnTo>
                  <a:pt x="4590161" y="4534401"/>
                </a:lnTo>
                <a:lnTo>
                  <a:pt x="548164" y="4534401"/>
                </a:lnTo>
                <a:cubicBezTo>
                  <a:pt x="245421" y="4534401"/>
                  <a:pt x="0" y="4288980"/>
                  <a:pt x="0" y="3986237"/>
                </a:cubicBezTo>
                <a:lnTo>
                  <a:pt x="0" y="548164"/>
                </a:lnTo>
                <a:cubicBezTo>
                  <a:pt x="0" y="245421"/>
                  <a:pt x="245421" y="0"/>
                  <a:pt x="548164" y="0"/>
                </a:cubicBezTo>
                <a:close/>
              </a:path>
            </a:pathLst>
          </a:custGeom>
          <a:solidFill>
            <a:schemeClr val="bg1">
              <a:lumMod val="75000"/>
            </a:schemeClr>
          </a:solidFill>
        </p:spPr>
        <p:txBody>
          <a:bodyPr wrap="square" tIns="870268">
            <a:noAutofit/>
          </a:bodyPr>
          <a:lstStyle>
            <a:lvl1pPr marL="228600" indent="-228600" algn="ctr" defTabSz="914400" rtl="0" eaLnBrk="1" latinLnBrk="0" hangingPunct="1">
              <a:lnSpc>
                <a:spcPct val="90000"/>
              </a:lnSpc>
              <a:spcBef>
                <a:spcPts val="1000"/>
              </a:spcBef>
              <a:buFont typeface="Arial" panose="020B0604020202020204" pitchFamily="34" charset="0"/>
              <a:buNone/>
              <a:defRPr sz="2000"/>
            </a:lvl1pPr>
          </a:lstStyle>
          <a:p>
            <a:r>
              <a:rPr lang="en-US"/>
              <a:t>Click icon to add picture</a:t>
            </a:r>
            <a:endParaRPr lang="nb-NO"/>
          </a:p>
        </p:txBody>
      </p:sp>
      <p:sp>
        <p:nvSpPr>
          <p:cNvPr id="15" name="Plassholder for lysbildenummer 4">
            <a:extLst>
              <a:ext uri="{FF2B5EF4-FFF2-40B4-BE49-F238E27FC236}">
                <a16:creationId xmlns:a16="http://schemas.microsoft.com/office/drawing/2014/main" id="{69EE3220-F5DB-2722-1AB1-199ACB4FE82A}"/>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14120299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eloverskrift med bilde #2">
    <p:spTree>
      <p:nvGrpSpPr>
        <p:cNvPr id="1" name=""/>
        <p:cNvGrpSpPr/>
        <p:nvPr/>
      </p:nvGrpSpPr>
      <p:grpSpPr>
        <a:xfrm>
          <a:off x="0" y="0"/>
          <a:ext cx="0" cy="0"/>
          <a:chOff x="0" y="0"/>
          <a:chExt cx="0" cy="0"/>
        </a:xfrm>
      </p:grpSpPr>
      <p:sp>
        <p:nvSpPr>
          <p:cNvPr id="16" name="Frihåndsform: figur 15">
            <a:extLst>
              <a:ext uri="{FF2B5EF4-FFF2-40B4-BE49-F238E27FC236}">
                <a16:creationId xmlns:a16="http://schemas.microsoft.com/office/drawing/2014/main" id="{874F07AF-8989-4135-2344-1FABB8D5F948}"/>
              </a:ext>
            </a:extLst>
          </p:cNvPr>
          <p:cNvSpPr/>
          <p:nvPr userDrawn="1"/>
        </p:nvSpPr>
        <p:spPr>
          <a:xfrm>
            <a:off x="1" y="634510"/>
            <a:ext cx="9482667" cy="4762434"/>
          </a:xfrm>
          <a:custGeom>
            <a:avLst/>
            <a:gdLst>
              <a:gd name="connsiteX0" fmla="*/ 0 w 9482667"/>
              <a:gd name="connsiteY0" fmla="*/ 0 h 4762434"/>
              <a:gd name="connsiteX1" fmla="*/ 8974896 w 9482667"/>
              <a:gd name="connsiteY1" fmla="*/ 0 h 4762434"/>
              <a:gd name="connsiteX2" fmla="*/ 9482667 w 9482667"/>
              <a:gd name="connsiteY2" fmla="*/ 507771 h 4762434"/>
              <a:gd name="connsiteX3" fmla="*/ 9482667 w 9482667"/>
              <a:gd name="connsiteY3" fmla="*/ 4254663 h 4762434"/>
              <a:gd name="connsiteX4" fmla="*/ 8974896 w 9482667"/>
              <a:gd name="connsiteY4" fmla="*/ 4762434 h 4762434"/>
              <a:gd name="connsiteX5" fmla="*/ 0 w 9482667"/>
              <a:gd name="connsiteY5" fmla="*/ 4762434 h 476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82667" h="4762434">
                <a:moveTo>
                  <a:pt x="0" y="0"/>
                </a:moveTo>
                <a:lnTo>
                  <a:pt x="8974896" y="0"/>
                </a:lnTo>
                <a:cubicBezTo>
                  <a:pt x="9255330" y="0"/>
                  <a:pt x="9482667" y="227337"/>
                  <a:pt x="9482667" y="507771"/>
                </a:cubicBezTo>
                <a:lnTo>
                  <a:pt x="9482667" y="4254663"/>
                </a:lnTo>
                <a:cubicBezTo>
                  <a:pt x="9482667" y="4535097"/>
                  <a:pt x="9255330" y="4762434"/>
                  <a:pt x="8974896" y="4762434"/>
                </a:cubicBezTo>
                <a:lnTo>
                  <a:pt x="0" y="4762434"/>
                </a:lnTo>
                <a:close/>
              </a:path>
            </a:pathLst>
          </a:custGeom>
          <a:solidFill>
            <a:srgbClr val="F0F8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0" name="Graphic 3">
            <a:extLst>
              <a:ext uri="{FF2B5EF4-FFF2-40B4-BE49-F238E27FC236}">
                <a16:creationId xmlns:a16="http://schemas.microsoft.com/office/drawing/2014/main" id="{BA385CA9-E784-335B-3060-4E204587D47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246" cy="302400"/>
          </a:xfrm>
          <a:prstGeom prst="rect">
            <a:avLst/>
          </a:prstGeom>
        </p:spPr>
      </p:pic>
      <p:sp>
        <p:nvSpPr>
          <p:cNvPr id="4" name="Plassholder for dato 3">
            <a:extLst>
              <a:ext uri="{FF2B5EF4-FFF2-40B4-BE49-F238E27FC236}">
                <a16:creationId xmlns:a16="http://schemas.microsoft.com/office/drawing/2014/main" id="{FD526581-6771-9074-CF8C-A438A6DDA46E}"/>
              </a:ext>
            </a:extLst>
          </p:cNvPr>
          <p:cNvSpPr>
            <a:spLocks noGrp="1"/>
          </p:cNvSpPr>
          <p:nvPr>
            <p:ph type="dt" sz="half" idx="10"/>
          </p:nvPr>
        </p:nvSpPr>
        <p:spPr/>
        <p:txBody>
          <a:bodyPr/>
          <a:lstStyle/>
          <a:p>
            <a:fld id="{B4F23F35-3A36-4ED1-85C4-5EF644D903B0}" type="datetime1">
              <a:rPr lang="en-GB" smtClean="0"/>
              <a:t>08/11/2024</a:t>
            </a:fld>
            <a:endParaRPr lang="en-GB"/>
          </a:p>
        </p:txBody>
      </p:sp>
      <p:sp>
        <p:nvSpPr>
          <p:cNvPr id="5" name="Plassholder for bunntekst 4">
            <a:extLst>
              <a:ext uri="{FF2B5EF4-FFF2-40B4-BE49-F238E27FC236}">
                <a16:creationId xmlns:a16="http://schemas.microsoft.com/office/drawing/2014/main" id="{BA0A81F1-DD4F-5AB7-1CDA-EC5D96778784}"/>
              </a:ext>
            </a:extLst>
          </p:cNvPr>
          <p:cNvSpPr>
            <a:spLocks noGrp="1"/>
          </p:cNvSpPr>
          <p:nvPr>
            <p:ph type="ftr" sz="quarter" idx="11"/>
          </p:nvPr>
        </p:nvSpPr>
        <p:spPr/>
        <p:txBody>
          <a:bodyPr/>
          <a:lstStyle/>
          <a:p>
            <a:endParaRPr lang="en-GB"/>
          </a:p>
        </p:txBody>
      </p:sp>
      <p:sp>
        <p:nvSpPr>
          <p:cNvPr id="11" name="Tittel 1">
            <a:extLst>
              <a:ext uri="{FF2B5EF4-FFF2-40B4-BE49-F238E27FC236}">
                <a16:creationId xmlns:a16="http://schemas.microsoft.com/office/drawing/2014/main" id="{E3280E18-79B6-517C-9736-F9E1C16EF5D7}"/>
              </a:ext>
            </a:extLst>
          </p:cNvPr>
          <p:cNvSpPr>
            <a:spLocks noGrp="1"/>
          </p:cNvSpPr>
          <p:nvPr>
            <p:ph type="title"/>
          </p:nvPr>
        </p:nvSpPr>
        <p:spPr>
          <a:xfrm>
            <a:off x="989264" y="1082082"/>
            <a:ext cx="5309936" cy="3867290"/>
          </a:xfrm>
        </p:spPr>
        <p:txBody>
          <a:bodyPr anchor="ctr">
            <a:normAutofit/>
          </a:bodyPr>
          <a:lstStyle>
            <a:lvl1pPr>
              <a:lnSpc>
                <a:spcPts val="5200"/>
              </a:lnSpc>
              <a:defRPr sz="4400" b="1">
                <a:solidFill>
                  <a:schemeClr val="dk1"/>
                </a:solidFill>
              </a:defRPr>
            </a:lvl1pPr>
          </a:lstStyle>
          <a:p>
            <a:r>
              <a:rPr lang="en-US"/>
              <a:t>Click to edit Master title style</a:t>
            </a:r>
            <a:endParaRPr lang="en-GB"/>
          </a:p>
        </p:txBody>
      </p:sp>
      <p:sp>
        <p:nvSpPr>
          <p:cNvPr id="14" name="Plassholder for bilde 13">
            <a:extLst>
              <a:ext uri="{FF2B5EF4-FFF2-40B4-BE49-F238E27FC236}">
                <a16:creationId xmlns:a16="http://schemas.microsoft.com/office/drawing/2014/main" id="{B55EEF71-73DE-D390-6836-D0E4DD621B1E}"/>
              </a:ext>
            </a:extLst>
          </p:cNvPr>
          <p:cNvSpPr>
            <a:spLocks noGrp="1"/>
          </p:cNvSpPr>
          <p:nvPr>
            <p:ph type="pic" sz="quarter" idx="13"/>
          </p:nvPr>
        </p:nvSpPr>
        <p:spPr>
          <a:xfrm>
            <a:off x="7601840" y="1366917"/>
            <a:ext cx="4590160" cy="4534401"/>
          </a:xfrm>
          <a:custGeom>
            <a:avLst/>
            <a:gdLst>
              <a:gd name="connsiteX0" fmla="*/ 548164 w 4590160"/>
              <a:gd name="connsiteY0" fmla="*/ 0 h 4534401"/>
              <a:gd name="connsiteX1" fmla="*/ 4590160 w 4590160"/>
              <a:gd name="connsiteY1" fmla="*/ 0 h 4534401"/>
              <a:gd name="connsiteX2" fmla="*/ 4590160 w 4590160"/>
              <a:gd name="connsiteY2" fmla="*/ 4534401 h 4534401"/>
              <a:gd name="connsiteX3" fmla="*/ 548164 w 4590160"/>
              <a:gd name="connsiteY3" fmla="*/ 4534401 h 4534401"/>
              <a:gd name="connsiteX4" fmla="*/ 0 w 4590160"/>
              <a:gd name="connsiteY4" fmla="*/ 3986237 h 4534401"/>
              <a:gd name="connsiteX5" fmla="*/ 0 w 4590160"/>
              <a:gd name="connsiteY5" fmla="*/ 548164 h 4534401"/>
              <a:gd name="connsiteX6" fmla="*/ 548164 w 4590160"/>
              <a:gd name="connsiteY6" fmla="*/ 0 h 4534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90160" h="4534401">
                <a:moveTo>
                  <a:pt x="548164" y="0"/>
                </a:moveTo>
                <a:lnTo>
                  <a:pt x="4590160" y="0"/>
                </a:lnTo>
                <a:lnTo>
                  <a:pt x="4590160" y="4534401"/>
                </a:lnTo>
                <a:lnTo>
                  <a:pt x="548164" y="4534401"/>
                </a:lnTo>
                <a:cubicBezTo>
                  <a:pt x="245421" y="4534401"/>
                  <a:pt x="0" y="4288980"/>
                  <a:pt x="0" y="3986237"/>
                </a:cubicBezTo>
                <a:lnTo>
                  <a:pt x="0" y="548164"/>
                </a:lnTo>
                <a:cubicBezTo>
                  <a:pt x="0" y="245421"/>
                  <a:pt x="245421" y="0"/>
                  <a:pt x="548164" y="0"/>
                </a:cubicBezTo>
                <a:close/>
              </a:path>
            </a:pathLst>
          </a:custGeom>
          <a:solidFill>
            <a:schemeClr val="bg1">
              <a:lumMod val="75000"/>
            </a:schemeClr>
          </a:solidFill>
        </p:spPr>
        <p:txBody>
          <a:bodyPr wrap="square" tIns="870268">
            <a:noAutofit/>
          </a:bodyPr>
          <a:lstStyle>
            <a:lvl1pPr marL="228600" indent="-228600" algn="ctr" defTabSz="914400" rtl="0" eaLnBrk="1" latinLnBrk="0" hangingPunct="1">
              <a:lnSpc>
                <a:spcPct val="90000"/>
              </a:lnSpc>
              <a:spcBef>
                <a:spcPts val="1000"/>
              </a:spcBef>
              <a:buFont typeface="Arial" panose="020B0604020202020204" pitchFamily="34" charset="0"/>
              <a:buNone/>
              <a:defRPr sz="2000"/>
            </a:lvl1pPr>
          </a:lstStyle>
          <a:p>
            <a:r>
              <a:rPr lang="en-US"/>
              <a:t>Click icon to add picture</a:t>
            </a:r>
            <a:endParaRPr lang="nb-NO"/>
          </a:p>
        </p:txBody>
      </p:sp>
      <p:sp>
        <p:nvSpPr>
          <p:cNvPr id="17" name="Plassholder for lysbildenummer 4">
            <a:extLst>
              <a:ext uri="{FF2B5EF4-FFF2-40B4-BE49-F238E27FC236}">
                <a16:creationId xmlns:a16="http://schemas.microsoft.com/office/drawing/2014/main" id="{73B799B9-9F94-09D8-63E3-97E601921A68}"/>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26874190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7" name="Plassholder for dato 6">
            <a:extLst>
              <a:ext uri="{FF2B5EF4-FFF2-40B4-BE49-F238E27FC236}">
                <a16:creationId xmlns:a16="http://schemas.microsoft.com/office/drawing/2014/main" id="{881487D0-4FD8-7F36-B698-0660A4C0D499}"/>
              </a:ext>
            </a:extLst>
          </p:cNvPr>
          <p:cNvSpPr>
            <a:spLocks noGrp="1"/>
          </p:cNvSpPr>
          <p:nvPr>
            <p:ph type="dt" sz="half" idx="10"/>
          </p:nvPr>
        </p:nvSpPr>
        <p:spPr/>
        <p:txBody>
          <a:bodyPr/>
          <a:lstStyle/>
          <a:p>
            <a:fld id="{73B3F13B-2022-470F-A1EF-2DF7FF9FBCFF}" type="datetime1">
              <a:rPr lang="en-GB" smtClean="0"/>
              <a:t>08/11/2024</a:t>
            </a:fld>
            <a:endParaRPr lang="en-GB"/>
          </a:p>
        </p:txBody>
      </p:sp>
      <p:sp>
        <p:nvSpPr>
          <p:cNvPr id="8" name="Plassholder for bunntekst 7">
            <a:extLst>
              <a:ext uri="{FF2B5EF4-FFF2-40B4-BE49-F238E27FC236}">
                <a16:creationId xmlns:a16="http://schemas.microsoft.com/office/drawing/2014/main" id="{8F79D548-3999-06FF-3B4D-D15A9009D0EB}"/>
              </a:ext>
            </a:extLst>
          </p:cNvPr>
          <p:cNvSpPr>
            <a:spLocks noGrp="1"/>
          </p:cNvSpPr>
          <p:nvPr>
            <p:ph type="ftr" sz="quarter" idx="11"/>
          </p:nvPr>
        </p:nvSpPr>
        <p:spPr/>
        <p:txBody>
          <a:bodyPr/>
          <a:lstStyle/>
          <a:p>
            <a:endParaRPr lang="en-GB"/>
          </a:p>
        </p:txBody>
      </p:sp>
      <p:sp>
        <p:nvSpPr>
          <p:cNvPr id="9" name="Plassholder for lysbildenummer 8">
            <a:extLst>
              <a:ext uri="{FF2B5EF4-FFF2-40B4-BE49-F238E27FC236}">
                <a16:creationId xmlns:a16="http://schemas.microsoft.com/office/drawing/2014/main" id="{9A09083D-DB28-1B09-5B38-30AD2190A94A}"/>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14" name="Plassholder for tekst 2">
            <a:extLst>
              <a:ext uri="{FF2B5EF4-FFF2-40B4-BE49-F238E27FC236}">
                <a16:creationId xmlns:a16="http://schemas.microsoft.com/office/drawing/2014/main" id="{C63ADD92-73AC-9855-618C-96ACC6A5BF0E}"/>
              </a:ext>
            </a:extLst>
          </p:cNvPr>
          <p:cNvSpPr>
            <a:spLocks noGrp="1"/>
          </p:cNvSpPr>
          <p:nvPr>
            <p:ph type="body" idx="1"/>
          </p:nvPr>
        </p:nvSpPr>
        <p:spPr>
          <a:xfrm>
            <a:off x="989263" y="1813188"/>
            <a:ext cx="4736286" cy="341632"/>
          </a:xfrm>
        </p:spPr>
        <p:txBody>
          <a:bodyPr anchor="b">
            <a:spAutoFit/>
          </a:bodyPr>
          <a:lstStyle>
            <a:lvl1pPr marL="0" indent="0">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Plassholder for innhold 3">
            <a:extLst>
              <a:ext uri="{FF2B5EF4-FFF2-40B4-BE49-F238E27FC236}">
                <a16:creationId xmlns:a16="http://schemas.microsoft.com/office/drawing/2014/main" id="{A5F5C83C-0115-0B53-720B-AC4C34A23780}"/>
              </a:ext>
            </a:extLst>
          </p:cNvPr>
          <p:cNvSpPr>
            <a:spLocks noGrp="1"/>
          </p:cNvSpPr>
          <p:nvPr>
            <p:ph sz="half" idx="2"/>
          </p:nvPr>
        </p:nvSpPr>
        <p:spPr>
          <a:xfrm>
            <a:off x="989265" y="2233191"/>
            <a:ext cx="4736286" cy="34285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Plassholder for tekst 2">
            <a:extLst>
              <a:ext uri="{FF2B5EF4-FFF2-40B4-BE49-F238E27FC236}">
                <a16:creationId xmlns:a16="http://schemas.microsoft.com/office/drawing/2014/main" id="{58787BC4-E192-8657-082C-8182DAB99478}"/>
              </a:ext>
            </a:extLst>
          </p:cNvPr>
          <p:cNvSpPr>
            <a:spLocks noGrp="1"/>
          </p:cNvSpPr>
          <p:nvPr>
            <p:ph type="body" idx="13"/>
          </p:nvPr>
        </p:nvSpPr>
        <p:spPr>
          <a:xfrm>
            <a:off x="6489733" y="1813188"/>
            <a:ext cx="4736286" cy="341632"/>
          </a:xfrm>
        </p:spPr>
        <p:txBody>
          <a:bodyPr anchor="b">
            <a:spAutoFit/>
          </a:bodyPr>
          <a:lstStyle>
            <a:lvl1pPr marL="0" indent="0">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lassholder for innhold 3">
            <a:extLst>
              <a:ext uri="{FF2B5EF4-FFF2-40B4-BE49-F238E27FC236}">
                <a16:creationId xmlns:a16="http://schemas.microsoft.com/office/drawing/2014/main" id="{96FC46DC-A762-1EAC-7251-588D5FF9734B}"/>
              </a:ext>
            </a:extLst>
          </p:cNvPr>
          <p:cNvSpPr>
            <a:spLocks noGrp="1"/>
          </p:cNvSpPr>
          <p:nvPr>
            <p:ph sz="half" idx="14"/>
          </p:nvPr>
        </p:nvSpPr>
        <p:spPr>
          <a:xfrm>
            <a:off x="6489735" y="2233191"/>
            <a:ext cx="4736286" cy="34285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Tittel 19">
            <a:extLst>
              <a:ext uri="{FF2B5EF4-FFF2-40B4-BE49-F238E27FC236}">
                <a16:creationId xmlns:a16="http://schemas.microsoft.com/office/drawing/2014/main" id="{ECDB3451-5273-DCC6-0651-192226EF9BA6}"/>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216727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tel, tekst og graf">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9E30F8DE-0950-4532-DB8A-C53EDD451CA4}"/>
              </a:ext>
            </a:extLst>
          </p:cNvPr>
          <p:cNvSpPr/>
          <p:nvPr userDrawn="1"/>
        </p:nvSpPr>
        <p:spPr>
          <a:xfrm>
            <a:off x="0" y="0"/>
            <a:ext cx="11800114" cy="1712686"/>
          </a:xfrm>
          <a:prstGeom prst="rect">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ihåndsform: figur 13">
            <a:extLst>
              <a:ext uri="{FF2B5EF4-FFF2-40B4-BE49-F238E27FC236}">
                <a16:creationId xmlns:a16="http://schemas.microsoft.com/office/drawing/2014/main" id="{3C6DB23B-694A-E378-9ECE-A521A8BAAA5B}"/>
              </a:ext>
            </a:extLst>
          </p:cNvPr>
          <p:cNvSpPr/>
          <p:nvPr userDrawn="1"/>
        </p:nvSpPr>
        <p:spPr>
          <a:xfrm>
            <a:off x="6096000" y="0"/>
            <a:ext cx="6096000" cy="6858001"/>
          </a:xfrm>
          <a:custGeom>
            <a:avLst/>
            <a:gdLst>
              <a:gd name="connsiteX0" fmla="*/ 775747 w 6096000"/>
              <a:gd name="connsiteY0" fmla="*/ 0 h 6858001"/>
              <a:gd name="connsiteX1" fmla="*/ 6096000 w 6096000"/>
              <a:gd name="connsiteY1" fmla="*/ 0 h 6858001"/>
              <a:gd name="connsiteX2" fmla="*/ 6096000 w 6096000"/>
              <a:gd name="connsiteY2" fmla="*/ 6858001 h 6858001"/>
              <a:gd name="connsiteX3" fmla="*/ 0 w 6096000"/>
              <a:gd name="connsiteY3" fmla="*/ 6858001 h 6858001"/>
              <a:gd name="connsiteX4" fmla="*/ 0 w 6096000"/>
              <a:gd name="connsiteY4" fmla="*/ 775747 h 6858001"/>
              <a:gd name="connsiteX5" fmla="*/ 775747 w 6096000"/>
              <a:gd name="connsiteY5" fmla="*/ 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1">
                <a:moveTo>
                  <a:pt x="775747" y="0"/>
                </a:moveTo>
                <a:lnTo>
                  <a:pt x="6096000" y="0"/>
                </a:lnTo>
                <a:lnTo>
                  <a:pt x="6096000" y="6858001"/>
                </a:lnTo>
                <a:lnTo>
                  <a:pt x="0" y="6858001"/>
                </a:lnTo>
                <a:lnTo>
                  <a:pt x="0" y="775747"/>
                </a:lnTo>
                <a:cubicBezTo>
                  <a:pt x="0" y="347314"/>
                  <a:pt x="347314" y="0"/>
                  <a:pt x="775747" y="0"/>
                </a:cubicBezTo>
                <a:close/>
              </a:path>
            </a:pathLst>
          </a:custGeom>
          <a:solidFill>
            <a:srgbClr val="F0F8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989265" y="387520"/>
            <a:ext cx="4581802" cy="923330"/>
          </a:xfrm>
        </p:spPr>
        <p:txBody>
          <a:bodyPr/>
          <a:lstStyle/>
          <a:p>
            <a:r>
              <a:rPr lang="en-US"/>
              <a:t>Click to edit Master title style</a:t>
            </a:r>
            <a:endParaRPr lang="en-GB"/>
          </a:p>
        </p:txBody>
      </p:sp>
      <p:sp>
        <p:nvSpPr>
          <p:cNvPr id="3" name="Plassholder for innhold 2">
            <a:extLst>
              <a:ext uri="{FF2B5EF4-FFF2-40B4-BE49-F238E27FC236}">
                <a16:creationId xmlns:a16="http://schemas.microsoft.com/office/drawing/2014/main" id="{1BFBAC58-2270-DC52-2E0E-E37CED84DD75}"/>
              </a:ext>
            </a:extLst>
          </p:cNvPr>
          <p:cNvSpPr>
            <a:spLocks noGrp="1"/>
          </p:cNvSpPr>
          <p:nvPr>
            <p:ph idx="1"/>
          </p:nvPr>
        </p:nvSpPr>
        <p:spPr>
          <a:xfrm>
            <a:off x="989265" y="1589088"/>
            <a:ext cx="4581802" cy="41887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4AF02001-8BAE-4AA9-B42B-295B36516491}" type="datetime1">
              <a:rPr lang="en-GB" smtClean="0"/>
              <a:t>08/11/2024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7" name="Plassholder for innhold 6">
            <a:extLst>
              <a:ext uri="{FF2B5EF4-FFF2-40B4-BE49-F238E27FC236}">
                <a16:creationId xmlns:a16="http://schemas.microsoft.com/office/drawing/2014/main" id="{07FA7ED4-0499-027A-F2B5-5A92A2EB13BA}"/>
              </a:ext>
            </a:extLst>
          </p:cNvPr>
          <p:cNvSpPr>
            <a:spLocks noGrp="1"/>
          </p:cNvSpPr>
          <p:nvPr>
            <p:ph sz="quarter" idx="14"/>
          </p:nvPr>
        </p:nvSpPr>
        <p:spPr>
          <a:xfrm>
            <a:off x="7188592" y="969064"/>
            <a:ext cx="4431323" cy="4996763"/>
          </a:xfrm>
          <a:prstGeom prst="rect">
            <a:avLst/>
          </a:prstGeom>
        </p:spPr>
        <p:txBody>
          <a:bodyPr lIns="91440" tIns="45720" rIns="91440" bIns="457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098513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tel, tekst og graf #2">
    <p:bg>
      <p:bgRef idx="1001">
        <a:schemeClr val="bg2"/>
      </p:bgRef>
    </p:bg>
    <p:spTree>
      <p:nvGrpSpPr>
        <p:cNvPr id="1" name=""/>
        <p:cNvGrpSpPr/>
        <p:nvPr/>
      </p:nvGrpSpPr>
      <p:grpSpPr>
        <a:xfrm>
          <a:off x="0" y="0"/>
          <a:ext cx="0" cy="0"/>
          <a:chOff x="0" y="0"/>
          <a:chExt cx="0" cy="0"/>
        </a:xfrm>
      </p:grpSpPr>
      <p:sp>
        <p:nvSpPr>
          <p:cNvPr id="8" name="Frihåndsform: figur 7">
            <a:extLst>
              <a:ext uri="{FF2B5EF4-FFF2-40B4-BE49-F238E27FC236}">
                <a16:creationId xmlns:a16="http://schemas.microsoft.com/office/drawing/2014/main" id="{6AC44064-F98B-7A87-3A96-EF51927BBEAD}"/>
              </a:ext>
            </a:extLst>
          </p:cNvPr>
          <p:cNvSpPr/>
          <p:nvPr userDrawn="1"/>
        </p:nvSpPr>
        <p:spPr>
          <a:xfrm>
            <a:off x="-20625" y="0"/>
            <a:ext cx="6892372" cy="6858000"/>
          </a:xfrm>
          <a:custGeom>
            <a:avLst/>
            <a:gdLst>
              <a:gd name="connsiteX0" fmla="*/ 0 w 6892372"/>
              <a:gd name="connsiteY0" fmla="*/ 0 h 6858000"/>
              <a:gd name="connsiteX1" fmla="*/ 6892372 w 6892372"/>
              <a:gd name="connsiteY1" fmla="*/ 0 h 6858000"/>
              <a:gd name="connsiteX2" fmla="*/ 6116625 w 6892372"/>
              <a:gd name="connsiteY2" fmla="*/ 775747 h 6858000"/>
              <a:gd name="connsiteX3" fmla="*/ 6116625 w 6892372"/>
              <a:gd name="connsiteY3" fmla="*/ 6858000 h 6858000"/>
              <a:gd name="connsiteX4" fmla="*/ 0 w 689237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2372" h="6858000">
                <a:moveTo>
                  <a:pt x="0" y="0"/>
                </a:moveTo>
                <a:lnTo>
                  <a:pt x="6892372" y="0"/>
                </a:lnTo>
                <a:cubicBezTo>
                  <a:pt x="6463939" y="0"/>
                  <a:pt x="6116625" y="347314"/>
                  <a:pt x="6116625" y="775747"/>
                </a:cubicBezTo>
                <a:lnTo>
                  <a:pt x="6116625" y="6858000"/>
                </a:lnTo>
                <a:lnTo>
                  <a:pt x="0" y="6858000"/>
                </a:lnTo>
                <a:close/>
              </a:path>
            </a:pathLst>
          </a:cu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989265" y="387520"/>
            <a:ext cx="4581802" cy="923330"/>
          </a:xfrm>
        </p:spPr>
        <p:txBody>
          <a:bodyPr/>
          <a:lstStyle>
            <a:lvl1pPr>
              <a:defRPr>
                <a:solidFill>
                  <a:schemeClr val="dk1"/>
                </a:solidFill>
              </a:defRPr>
            </a:lvl1pPr>
          </a:lstStyle>
          <a:p>
            <a:r>
              <a:rPr lang="en-US"/>
              <a:t>Click to edit Master title style</a:t>
            </a:r>
            <a:endParaRPr lang="en-GB"/>
          </a:p>
        </p:txBody>
      </p:sp>
      <p:sp>
        <p:nvSpPr>
          <p:cNvPr id="3" name="Plassholder for innhold 2">
            <a:extLst>
              <a:ext uri="{FF2B5EF4-FFF2-40B4-BE49-F238E27FC236}">
                <a16:creationId xmlns:a16="http://schemas.microsoft.com/office/drawing/2014/main" id="{1BFBAC58-2270-DC52-2E0E-E37CED84DD75}"/>
              </a:ext>
            </a:extLst>
          </p:cNvPr>
          <p:cNvSpPr>
            <a:spLocks noGrp="1"/>
          </p:cNvSpPr>
          <p:nvPr>
            <p:ph idx="1"/>
          </p:nvPr>
        </p:nvSpPr>
        <p:spPr>
          <a:xfrm>
            <a:off x="989265" y="1589088"/>
            <a:ext cx="4581802" cy="4188722"/>
          </a:xfrm>
        </p:spPr>
        <p:txBody>
          <a:bodyPr/>
          <a:lstStyle>
            <a:lvl1pPr>
              <a:defRPr>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79D240F5-8196-41DD-A17A-D49B85B7343C}" type="datetime1">
              <a:rPr lang="en-GB" smtClean="0"/>
              <a:t>08/11/2024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lvl1pPr>
              <a:defRPr>
                <a:solidFill>
                  <a:schemeClr val="lt1"/>
                </a:solidFill>
              </a:defRPr>
            </a:lvl1pPr>
          </a:lstStyle>
          <a:p>
            <a:fld id="{431395A8-EFA2-4C09-BFB9-F80178931A29}" type="slidenum">
              <a:rPr lang="en-GB" smtClean="0"/>
              <a:pPr/>
              <a:t>‹#›</a:t>
            </a:fld>
            <a:endParaRPr lang="en-GB"/>
          </a:p>
        </p:txBody>
      </p:sp>
      <p:pic>
        <p:nvPicPr>
          <p:cNvPr id="10" name="Graphic 10">
            <a:extLst>
              <a:ext uri="{FF2B5EF4-FFF2-40B4-BE49-F238E27FC236}">
                <a16:creationId xmlns:a16="http://schemas.microsoft.com/office/drawing/2014/main" id="{839C7349-08CE-6DAC-ACF0-1639817A598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800" cy="303086"/>
          </a:xfrm>
          <a:prstGeom prst="rect">
            <a:avLst/>
          </a:prstGeom>
        </p:spPr>
      </p:pic>
      <p:sp>
        <p:nvSpPr>
          <p:cNvPr id="7" name="Plassholder for innhold 6">
            <a:extLst>
              <a:ext uri="{FF2B5EF4-FFF2-40B4-BE49-F238E27FC236}">
                <a16:creationId xmlns:a16="http://schemas.microsoft.com/office/drawing/2014/main" id="{D63D034A-FE0B-FAA1-9980-B1C403D66C43}"/>
              </a:ext>
            </a:extLst>
          </p:cNvPr>
          <p:cNvSpPr>
            <a:spLocks noGrp="1"/>
          </p:cNvSpPr>
          <p:nvPr>
            <p:ph sz="quarter" idx="14"/>
          </p:nvPr>
        </p:nvSpPr>
        <p:spPr>
          <a:xfrm>
            <a:off x="7188592" y="969064"/>
            <a:ext cx="4431323" cy="4996763"/>
          </a:xfrm>
          <a:prstGeom prst="rect">
            <a:avLst/>
          </a:prstGeom>
        </p:spPr>
        <p:txBody>
          <a:bodyPr lIns="91440" tIns="45720" rIns="91440" bIns="457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76485035"/>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tel, tekst og bilde">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9E30F8DE-0950-4532-DB8A-C53EDD451CA4}"/>
              </a:ext>
            </a:extLst>
          </p:cNvPr>
          <p:cNvSpPr/>
          <p:nvPr userDrawn="1"/>
        </p:nvSpPr>
        <p:spPr>
          <a:xfrm>
            <a:off x="0" y="0"/>
            <a:ext cx="11800114" cy="1712686"/>
          </a:xfrm>
          <a:prstGeom prst="rect">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Plassholder for bilde 15">
            <a:extLst>
              <a:ext uri="{FF2B5EF4-FFF2-40B4-BE49-F238E27FC236}">
                <a16:creationId xmlns:a16="http://schemas.microsoft.com/office/drawing/2014/main" id="{AE3F1E48-FC95-D4ED-43DC-93F35F34C7FD}"/>
              </a:ext>
            </a:extLst>
          </p:cNvPr>
          <p:cNvSpPr>
            <a:spLocks noGrp="1"/>
          </p:cNvSpPr>
          <p:nvPr>
            <p:ph type="pic" sz="quarter" idx="13"/>
          </p:nvPr>
        </p:nvSpPr>
        <p:spPr>
          <a:xfrm>
            <a:off x="6096000" y="0"/>
            <a:ext cx="6096000" cy="6858000"/>
          </a:xfrm>
          <a:custGeom>
            <a:avLst/>
            <a:gdLst>
              <a:gd name="connsiteX0" fmla="*/ 775747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775747 h 6858000"/>
              <a:gd name="connsiteX5" fmla="*/ 775747 w 60960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775747" y="0"/>
                </a:moveTo>
                <a:lnTo>
                  <a:pt x="6096000" y="0"/>
                </a:lnTo>
                <a:lnTo>
                  <a:pt x="6096000" y="6858000"/>
                </a:lnTo>
                <a:lnTo>
                  <a:pt x="0" y="6858000"/>
                </a:lnTo>
                <a:lnTo>
                  <a:pt x="0" y="775747"/>
                </a:lnTo>
                <a:cubicBezTo>
                  <a:pt x="0" y="347314"/>
                  <a:pt x="347314" y="0"/>
                  <a:pt x="775747"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en-US"/>
              <a:t>Click icon to add picture</a:t>
            </a:r>
            <a:endParaRPr lang="nb-NO"/>
          </a:p>
        </p:txBody>
      </p:sp>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989265" y="387520"/>
            <a:ext cx="4581802" cy="923330"/>
          </a:xfrm>
        </p:spPr>
        <p:txBody>
          <a:bodyPr/>
          <a:lstStyle/>
          <a:p>
            <a:r>
              <a:rPr lang="en-US"/>
              <a:t>Click to edit Master title style</a:t>
            </a:r>
            <a:endParaRPr lang="en-GB"/>
          </a:p>
        </p:txBody>
      </p:sp>
      <p:sp>
        <p:nvSpPr>
          <p:cNvPr id="3" name="Plassholder for innhold 2">
            <a:extLst>
              <a:ext uri="{FF2B5EF4-FFF2-40B4-BE49-F238E27FC236}">
                <a16:creationId xmlns:a16="http://schemas.microsoft.com/office/drawing/2014/main" id="{1BFBAC58-2270-DC52-2E0E-E37CED84DD75}"/>
              </a:ext>
            </a:extLst>
          </p:cNvPr>
          <p:cNvSpPr>
            <a:spLocks noGrp="1"/>
          </p:cNvSpPr>
          <p:nvPr>
            <p:ph idx="1"/>
          </p:nvPr>
        </p:nvSpPr>
        <p:spPr>
          <a:xfrm>
            <a:off x="989265" y="1589088"/>
            <a:ext cx="4581802" cy="41887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616CE6A4-D686-49C0-BE04-DE2AA8B5F229}" type="datetime1">
              <a:rPr lang="en-GB" smtClean="0"/>
              <a:t>08/11/2024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lvl1pPr>
              <a:defRPr>
                <a:solidFill>
                  <a:schemeClr val="lt1"/>
                </a:solidFill>
              </a:defRPr>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39151005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9E30F8DE-0950-4532-DB8A-C53EDD451CA4}"/>
              </a:ext>
            </a:extLst>
          </p:cNvPr>
          <p:cNvSpPr/>
          <p:nvPr userDrawn="1"/>
        </p:nvSpPr>
        <p:spPr>
          <a:xfrm>
            <a:off x="0" y="0"/>
            <a:ext cx="11800114" cy="1712686"/>
          </a:xfrm>
          <a:prstGeom prst="rect">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1493078" y="1546193"/>
            <a:ext cx="4602922" cy="731520"/>
          </a:xfrm>
        </p:spPr>
        <p:txBody>
          <a:bodyPr anchor="t"/>
          <a:lstStyle/>
          <a:p>
            <a:r>
              <a:rPr lang="en-US"/>
              <a:t>Click to edit Master title style</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98B90ED9-F4DB-4BD1-AF78-E95182E60890}" type="datetime1">
              <a:rPr lang="en-GB" smtClean="0"/>
              <a:t>08/11/2024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16" name="Frihåndsform: figur 15">
            <a:extLst>
              <a:ext uri="{FF2B5EF4-FFF2-40B4-BE49-F238E27FC236}">
                <a16:creationId xmlns:a16="http://schemas.microsoft.com/office/drawing/2014/main" id="{C58182F6-9A2F-6009-8C8D-010A0318930C}"/>
              </a:ext>
            </a:extLst>
          </p:cNvPr>
          <p:cNvSpPr/>
          <p:nvPr userDrawn="1"/>
        </p:nvSpPr>
        <p:spPr>
          <a:xfrm>
            <a:off x="8672994" y="468599"/>
            <a:ext cx="3519007" cy="3311070"/>
          </a:xfrm>
          <a:custGeom>
            <a:avLst/>
            <a:gdLst>
              <a:gd name="connsiteX0" fmla="*/ 594933 w 3519007"/>
              <a:gd name="connsiteY0" fmla="*/ 0 h 3311070"/>
              <a:gd name="connsiteX1" fmla="*/ 3519007 w 3519007"/>
              <a:gd name="connsiteY1" fmla="*/ 0 h 3311070"/>
              <a:gd name="connsiteX2" fmla="*/ 3519007 w 3519007"/>
              <a:gd name="connsiteY2" fmla="*/ 3311070 h 3311070"/>
              <a:gd name="connsiteX3" fmla="*/ 594933 w 3519007"/>
              <a:gd name="connsiteY3" fmla="*/ 3311070 h 3311070"/>
              <a:gd name="connsiteX4" fmla="*/ 0 w 3519007"/>
              <a:gd name="connsiteY4" fmla="*/ 2716137 h 3311070"/>
              <a:gd name="connsiteX5" fmla="*/ 0 w 3519007"/>
              <a:gd name="connsiteY5" fmla="*/ 594933 h 3311070"/>
              <a:gd name="connsiteX6" fmla="*/ 594933 w 3519007"/>
              <a:gd name="connsiteY6" fmla="*/ 0 h 3311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9007" h="3311070">
                <a:moveTo>
                  <a:pt x="594933" y="0"/>
                </a:moveTo>
                <a:lnTo>
                  <a:pt x="3519007" y="0"/>
                </a:lnTo>
                <a:lnTo>
                  <a:pt x="3519007" y="3311070"/>
                </a:lnTo>
                <a:lnTo>
                  <a:pt x="594933" y="3311070"/>
                </a:lnTo>
                <a:cubicBezTo>
                  <a:pt x="266361" y="3311070"/>
                  <a:pt x="0" y="3044709"/>
                  <a:pt x="0" y="2716137"/>
                </a:cubicBezTo>
                <a:lnTo>
                  <a:pt x="0" y="594933"/>
                </a:lnTo>
                <a:cubicBezTo>
                  <a:pt x="0" y="266361"/>
                  <a:pt x="266361" y="0"/>
                  <a:pt x="594933" y="0"/>
                </a:cubicBezTo>
                <a:close/>
              </a:path>
            </a:pathLst>
          </a:custGeom>
          <a:solidFill>
            <a:srgbClr val="F0F8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3" name="Plassholder for bilde 12">
            <a:extLst>
              <a:ext uri="{FF2B5EF4-FFF2-40B4-BE49-F238E27FC236}">
                <a16:creationId xmlns:a16="http://schemas.microsoft.com/office/drawing/2014/main" id="{0E2C54F9-8F41-BA4A-707F-5E6C22A9E9B7}"/>
              </a:ext>
            </a:extLst>
          </p:cNvPr>
          <p:cNvSpPr>
            <a:spLocks noGrp="1"/>
          </p:cNvSpPr>
          <p:nvPr>
            <p:ph type="pic" sz="quarter" idx="13"/>
          </p:nvPr>
        </p:nvSpPr>
        <p:spPr>
          <a:xfrm>
            <a:off x="7345224" y="989996"/>
            <a:ext cx="4846776" cy="4878008"/>
          </a:xfrm>
          <a:custGeom>
            <a:avLst/>
            <a:gdLst>
              <a:gd name="connsiteX0" fmla="*/ 670726 w 4846776"/>
              <a:gd name="connsiteY0" fmla="*/ 0 h 4878008"/>
              <a:gd name="connsiteX1" fmla="*/ 4846776 w 4846776"/>
              <a:gd name="connsiteY1" fmla="*/ 0 h 4878008"/>
              <a:gd name="connsiteX2" fmla="*/ 4846776 w 4846776"/>
              <a:gd name="connsiteY2" fmla="*/ 4878008 h 4878008"/>
              <a:gd name="connsiteX3" fmla="*/ 670726 w 4846776"/>
              <a:gd name="connsiteY3" fmla="*/ 4878008 h 4878008"/>
              <a:gd name="connsiteX4" fmla="*/ 0 w 4846776"/>
              <a:gd name="connsiteY4" fmla="*/ 4207282 h 4878008"/>
              <a:gd name="connsiteX5" fmla="*/ 0 w 4846776"/>
              <a:gd name="connsiteY5" fmla="*/ 670726 h 4878008"/>
              <a:gd name="connsiteX6" fmla="*/ 670726 w 4846776"/>
              <a:gd name="connsiteY6" fmla="*/ 0 h 487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46776" h="4878008">
                <a:moveTo>
                  <a:pt x="670726" y="0"/>
                </a:moveTo>
                <a:lnTo>
                  <a:pt x="4846776" y="0"/>
                </a:lnTo>
                <a:lnTo>
                  <a:pt x="4846776" y="4878008"/>
                </a:lnTo>
                <a:lnTo>
                  <a:pt x="670726" y="4878008"/>
                </a:lnTo>
                <a:cubicBezTo>
                  <a:pt x="300294" y="4878008"/>
                  <a:pt x="0" y="4577714"/>
                  <a:pt x="0" y="4207282"/>
                </a:cubicBezTo>
                <a:lnTo>
                  <a:pt x="0" y="670726"/>
                </a:lnTo>
                <a:cubicBezTo>
                  <a:pt x="0" y="300294"/>
                  <a:pt x="300294" y="0"/>
                  <a:pt x="670726"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en-US"/>
              <a:t>Click icon to add picture</a:t>
            </a:r>
            <a:endParaRPr lang="nb-NO"/>
          </a:p>
        </p:txBody>
      </p:sp>
      <p:sp>
        <p:nvSpPr>
          <p:cNvPr id="19" name="Plassholder for tekst 17">
            <a:extLst>
              <a:ext uri="{FF2B5EF4-FFF2-40B4-BE49-F238E27FC236}">
                <a16:creationId xmlns:a16="http://schemas.microsoft.com/office/drawing/2014/main" id="{346D29B2-8911-C4EE-BDFF-C4579EC4992E}"/>
              </a:ext>
            </a:extLst>
          </p:cNvPr>
          <p:cNvSpPr>
            <a:spLocks noGrp="1"/>
          </p:cNvSpPr>
          <p:nvPr>
            <p:ph type="body" sz="quarter" idx="14"/>
          </p:nvPr>
        </p:nvSpPr>
        <p:spPr>
          <a:xfrm>
            <a:off x="1493078" y="2404174"/>
            <a:ext cx="4602922" cy="3540634"/>
          </a:xfrm>
          <a:prstGeom prst="rect">
            <a:avLst/>
          </a:prstGeom>
        </p:spPr>
        <p:txBody>
          <a:bodyPr lIns="91440" tIns="45720" rIns="91440" bIns="45720"/>
          <a:lstStyle>
            <a:lvl1pPr marL="230400" indent="-230400" algn="l">
              <a:lnSpc>
                <a:spcPct val="100000"/>
              </a:lnSpc>
              <a:spcBef>
                <a:spcPts val="1900"/>
              </a:spcBef>
              <a:spcAft>
                <a:spcPts val="0"/>
              </a:spcAft>
              <a:buClrTx/>
              <a:buFont typeface="+mj-lt"/>
              <a:buAutoNum type="arabicPeriod"/>
              <a:defRPr sz="1600" b="0" i="0" u="none" cap="none">
                <a:solidFill>
                  <a:srgbClr val="151532"/>
                </a:solidFill>
                <a:latin typeface="+mn-lt"/>
              </a:defRPr>
            </a:lvl1pPr>
            <a:lvl2pPr marL="800100" indent="-342900" algn="l">
              <a:lnSpc>
                <a:spcPct val="100000"/>
              </a:lnSpc>
              <a:spcBef>
                <a:spcPts val="500"/>
              </a:spcBef>
              <a:spcAft>
                <a:spcPts val="0"/>
              </a:spcAft>
              <a:buClrTx/>
              <a:buFont typeface="+mj-lt"/>
              <a:buAutoNum type="arabicPeriod"/>
              <a:defRPr sz="1600" b="0" i="0" u="none" cap="none">
                <a:solidFill>
                  <a:srgbClr val="151532"/>
                </a:solidFill>
                <a:latin typeface="+mn-lt"/>
              </a:defRPr>
            </a:lvl2pPr>
            <a:lvl3pPr marL="1257300" indent="-342900" algn="l">
              <a:lnSpc>
                <a:spcPct val="100000"/>
              </a:lnSpc>
              <a:spcBef>
                <a:spcPts val="500"/>
              </a:spcBef>
              <a:spcAft>
                <a:spcPts val="0"/>
              </a:spcAft>
              <a:buClrTx/>
              <a:buFont typeface="+mj-lt"/>
              <a:buAutoNum type="arabicPeriod"/>
              <a:defRPr sz="1600" b="0" i="0" u="none" cap="none">
                <a:solidFill>
                  <a:srgbClr val="151532"/>
                </a:solidFill>
                <a:latin typeface="+mn-lt"/>
              </a:defRPr>
            </a:lvl3pPr>
            <a:lvl4pPr marL="1714500" indent="-342900" algn="l">
              <a:lnSpc>
                <a:spcPct val="100000"/>
              </a:lnSpc>
              <a:spcBef>
                <a:spcPts val="500"/>
              </a:spcBef>
              <a:spcAft>
                <a:spcPts val="0"/>
              </a:spcAft>
              <a:buClrTx/>
              <a:buFont typeface="+mj-lt"/>
              <a:buAutoNum type="arabicPeriod"/>
              <a:defRPr sz="1600" b="0" i="0" u="none" cap="none">
                <a:solidFill>
                  <a:srgbClr val="151532"/>
                </a:solidFill>
                <a:latin typeface="+mn-lt"/>
              </a:defRPr>
            </a:lvl4pPr>
            <a:lvl5pPr marL="2171700" indent="-342900" algn="l">
              <a:lnSpc>
                <a:spcPct val="100000"/>
              </a:lnSpc>
              <a:spcBef>
                <a:spcPts val="500"/>
              </a:spcBef>
              <a:spcAft>
                <a:spcPts val="0"/>
              </a:spcAft>
              <a:buClrTx/>
              <a:buFont typeface="+mj-lt"/>
              <a:buAutoNum type="arabicPeriod"/>
              <a:defRPr sz="1600" b="0" i="0" u="none" cap="none">
                <a:solidFill>
                  <a:srgbClr val="151532"/>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955331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genda #2">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9E30F8DE-0950-4532-DB8A-C53EDD451CA4}"/>
              </a:ext>
            </a:extLst>
          </p:cNvPr>
          <p:cNvSpPr/>
          <p:nvPr userDrawn="1"/>
        </p:nvSpPr>
        <p:spPr>
          <a:xfrm>
            <a:off x="0" y="0"/>
            <a:ext cx="11800114" cy="1712686"/>
          </a:xfrm>
          <a:prstGeom prst="rect">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ihåndsform: figur 14">
            <a:extLst>
              <a:ext uri="{FF2B5EF4-FFF2-40B4-BE49-F238E27FC236}">
                <a16:creationId xmlns:a16="http://schemas.microsoft.com/office/drawing/2014/main" id="{62E0D87E-BF6E-6662-B50B-6406C99597F9}"/>
              </a:ext>
            </a:extLst>
          </p:cNvPr>
          <p:cNvSpPr/>
          <p:nvPr userDrawn="1"/>
        </p:nvSpPr>
        <p:spPr>
          <a:xfrm>
            <a:off x="0" y="756029"/>
            <a:ext cx="10874928" cy="6101972"/>
          </a:xfrm>
          <a:custGeom>
            <a:avLst/>
            <a:gdLst>
              <a:gd name="connsiteX0" fmla="*/ 0 w 10874928"/>
              <a:gd name="connsiteY0" fmla="*/ 0 h 6101972"/>
              <a:gd name="connsiteX1" fmla="*/ 10381339 w 10874928"/>
              <a:gd name="connsiteY1" fmla="*/ 0 h 6101972"/>
              <a:gd name="connsiteX2" fmla="*/ 10874928 w 10874928"/>
              <a:gd name="connsiteY2" fmla="*/ 493589 h 6101972"/>
              <a:gd name="connsiteX3" fmla="*/ 10874928 w 10874928"/>
              <a:gd name="connsiteY3" fmla="*/ 5608383 h 6101972"/>
              <a:gd name="connsiteX4" fmla="*/ 10381339 w 10874928"/>
              <a:gd name="connsiteY4" fmla="*/ 6101972 h 6101972"/>
              <a:gd name="connsiteX5" fmla="*/ 0 w 10874928"/>
              <a:gd name="connsiteY5" fmla="*/ 6101972 h 6101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74928" h="6101972">
                <a:moveTo>
                  <a:pt x="0" y="0"/>
                </a:moveTo>
                <a:lnTo>
                  <a:pt x="10381339" y="0"/>
                </a:lnTo>
                <a:cubicBezTo>
                  <a:pt x="10653941" y="0"/>
                  <a:pt x="10874928" y="220987"/>
                  <a:pt x="10874928" y="493589"/>
                </a:cubicBezTo>
                <a:lnTo>
                  <a:pt x="10874928" y="5608383"/>
                </a:lnTo>
                <a:cubicBezTo>
                  <a:pt x="10874928" y="5880985"/>
                  <a:pt x="10653941" y="6101972"/>
                  <a:pt x="10381339" y="6101972"/>
                </a:cubicBezTo>
                <a:lnTo>
                  <a:pt x="0" y="6101972"/>
                </a:lnTo>
                <a:close/>
              </a:path>
            </a:pathLst>
          </a:custGeom>
          <a:solidFill>
            <a:srgbClr val="F0F8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2" name="Frihåndsform: figur 11">
            <a:extLst>
              <a:ext uri="{FF2B5EF4-FFF2-40B4-BE49-F238E27FC236}">
                <a16:creationId xmlns:a16="http://schemas.microsoft.com/office/drawing/2014/main" id="{7A087AC3-9D61-D4C2-A327-9515B5A09D19}"/>
              </a:ext>
            </a:extLst>
          </p:cNvPr>
          <p:cNvSpPr/>
          <p:nvPr userDrawn="1"/>
        </p:nvSpPr>
        <p:spPr>
          <a:xfrm>
            <a:off x="0" y="-34505"/>
            <a:ext cx="7869790" cy="2176682"/>
          </a:xfrm>
          <a:custGeom>
            <a:avLst/>
            <a:gdLst>
              <a:gd name="connsiteX0" fmla="*/ 0 w 7869790"/>
              <a:gd name="connsiteY0" fmla="*/ 0 h 2176682"/>
              <a:gd name="connsiteX1" fmla="*/ 7869790 w 7869790"/>
              <a:gd name="connsiteY1" fmla="*/ 0 h 2176682"/>
              <a:gd name="connsiteX2" fmla="*/ 7869790 w 7869790"/>
              <a:gd name="connsiteY2" fmla="*/ 1638919 h 2176682"/>
              <a:gd name="connsiteX3" fmla="*/ 7332027 w 7869790"/>
              <a:gd name="connsiteY3" fmla="*/ 2176682 h 2176682"/>
              <a:gd name="connsiteX4" fmla="*/ 0 w 7869790"/>
              <a:gd name="connsiteY4" fmla="*/ 2176682 h 2176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69790" h="2176682">
                <a:moveTo>
                  <a:pt x="0" y="0"/>
                </a:moveTo>
                <a:lnTo>
                  <a:pt x="7869790" y="0"/>
                </a:lnTo>
                <a:lnTo>
                  <a:pt x="7869790" y="1638919"/>
                </a:lnTo>
                <a:cubicBezTo>
                  <a:pt x="7869790" y="1935917"/>
                  <a:pt x="7629025" y="2176682"/>
                  <a:pt x="7332027" y="2176682"/>
                </a:cubicBezTo>
                <a:lnTo>
                  <a:pt x="0" y="2176682"/>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8" name="Graphic 7">
            <a:extLst>
              <a:ext uri="{FF2B5EF4-FFF2-40B4-BE49-F238E27FC236}">
                <a16:creationId xmlns:a16="http://schemas.microsoft.com/office/drawing/2014/main" id="{637A4FB5-FDD1-DFCE-86F1-A5A86C265F7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800" cy="303086"/>
          </a:xfrm>
          <a:prstGeom prst="rect">
            <a:avLst/>
          </a:prstGeom>
        </p:spPr>
      </p:pic>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2264602" y="1043639"/>
            <a:ext cx="4602922" cy="731520"/>
          </a:xfrm>
        </p:spPr>
        <p:txBody>
          <a:bodyPr anchor="t"/>
          <a:lstStyle>
            <a:lvl1pPr>
              <a:defRPr>
                <a:solidFill>
                  <a:schemeClr val="lt1"/>
                </a:solidFill>
              </a:defRPr>
            </a:lvl1pPr>
          </a:lstStyle>
          <a:p>
            <a:r>
              <a:rPr lang="en-US"/>
              <a:t>Click to edit Master title style</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976CB132-9879-4D44-9C7C-21E5A1A7461E}" type="datetime1">
              <a:rPr lang="en-GB" smtClean="0"/>
              <a:t>08/11/2024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19" name="Plassholder for tekst 17">
            <a:extLst>
              <a:ext uri="{FF2B5EF4-FFF2-40B4-BE49-F238E27FC236}">
                <a16:creationId xmlns:a16="http://schemas.microsoft.com/office/drawing/2014/main" id="{346D29B2-8911-C4EE-BDFF-C4579EC4992E}"/>
              </a:ext>
            </a:extLst>
          </p:cNvPr>
          <p:cNvSpPr>
            <a:spLocks noGrp="1"/>
          </p:cNvSpPr>
          <p:nvPr>
            <p:ph type="body" sz="quarter" idx="14"/>
          </p:nvPr>
        </p:nvSpPr>
        <p:spPr>
          <a:xfrm>
            <a:off x="2264602" y="2509197"/>
            <a:ext cx="4602922" cy="3034951"/>
          </a:xfrm>
          <a:prstGeom prst="rect">
            <a:avLst/>
          </a:prstGeom>
        </p:spPr>
        <p:txBody>
          <a:bodyPr lIns="91440" tIns="45720" rIns="91440" bIns="45720"/>
          <a:lstStyle>
            <a:lvl1pPr marL="230400" indent="-230400" algn="l">
              <a:lnSpc>
                <a:spcPct val="100000"/>
              </a:lnSpc>
              <a:spcBef>
                <a:spcPts val="1900"/>
              </a:spcBef>
              <a:spcAft>
                <a:spcPts val="0"/>
              </a:spcAft>
              <a:buClrTx/>
              <a:buFont typeface="+mj-lt"/>
              <a:buAutoNum type="arabicPeriod"/>
              <a:defRPr sz="1600" b="0" i="0" u="none" cap="none">
                <a:solidFill>
                  <a:srgbClr val="151532"/>
                </a:solidFill>
                <a:latin typeface="+mn-lt"/>
              </a:defRPr>
            </a:lvl1pPr>
            <a:lvl2pPr marL="800100" indent="-342900" algn="l">
              <a:lnSpc>
                <a:spcPct val="100000"/>
              </a:lnSpc>
              <a:spcBef>
                <a:spcPts val="500"/>
              </a:spcBef>
              <a:spcAft>
                <a:spcPts val="0"/>
              </a:spcAft>
              <a:buClrTx/>
              <a:buFont typeface="+mj-lt"/>
              <a:buAutoNum type="arabicPeriod"/>
              <a:defRPr sz="1600" b="0" i="0" u="none" cap="none">
                <a:solidFill>
                  <a:srgbClr val="151532"/>
                </a:solidFill>
                <a:latin typeface="+mn-lt"/>
              </a:defRPr>
            </a:lvl2pPr>
            <a:lvl3pPr marL="1257300" indent="-342900" algn="l">
              <a:lnSpc>
                <a:spcPct val="100000"/>
              </a:lnSpc>
              <a:spcBef>
                <a:spcPts val="500"/>
              </a:spcBef>
              <a:spcAft>
                <a:spcPts val="0"/>
              </a:spcAft>
              <a:buClrTx/>
              <a:buFont typeface="+mj-lt"/>
              <a:buAutoNum type="arabicPeriod"/>
              <a:defRPr sz="1600" b="0" i="0" u="none" cap="none">
                <a:solidFill>
                  <a:srgbClr val="151532"/>
                </a:solidFill>
                <a:latin typeface="+mn-lt"/>
              </a:defRPr>
            </a:lvl3pPr>
            <a:lvl4pPr marL="1714500" indent="-342900" algn="l">
              <a:lnSpc>
                <a:spcPct val="100000"/>
              </a:lnSpc>
              <a:spcBef>
                <a:spcPts val="500"/>
              </a:spcBef>
              <a:spcAft>
                <a:spcPts val="0"/>
              </a:spcAft>
              <a:buClrTx/>
              <a:buFont typeface="+mj-lt"/>
              <a:buAutoNum type="arabicPeriod"/>
              <a:defRPr sz="1600" b="0" i="0" u="none" cap="none">
                <a:solidFill>
                  <a:srgbClr val="151532"/>
                </a:solidFill>
                <a:latin typeface="+mn-lt"/>
              </a:defRPr>
            </a:lvl4pPr>
            <a:lvl5pPr marL="2171700" indent="-342900" algn="l">
              <a:lnSpc>
                <a:spcPct val="100000"/>
              </a:lnSpc>
              <a:spcBef>
                <a:spcPts val="500"/>
              </a:spcBef>
              <a:spcAft>
                <a:spcPts val="0"/>
              </a:spcAft>
              <a:buClrTx/>
              <a:buFont typeface="+mj-lt"/>
              <a:buAutoNum type="arabicPeriod"/>
              <a:defRPr sz="1600" b="0" i="0" u="none" cap="none">
                <a:solidFill>
                  <a:srgbClr val="151532"/>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510157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B4B75683-EC70-BF42-F9FE-FADD5A4A07FF}"/>
              </a:ext>
            </a:extLst>
          </p:cNvPr>
          <p:cNvSpPr>
            <a:spLocks noGrp="1"/>
          </p:cNvSpPr>
          <p:nvPr>
            <p:ph type="dt" sz="half" idx="10"/>
          </p:nvPr>
        </p:nvSpPr>
        <p:spPr/>
        <p:txBody>
          <a:bodyPr/>
          <a:lstStyle/>
          <a:p>
            <a:fld id="{4D0A0C28-9006-4FA7-A3D1-5221575C6316}" type="datetime1">
              <a:rPr lang="en-GB" smtClean="0"/>
              <a:t>08/11/2024</a:t>
            </a:fld>
            <a:endParaRPr lang="en-GB"/>
          </a:p>
        </p:txBody>
      </p:sp>
      <p:sp>
        <p:nvSpPr>
          <p:cNvPr id="3" name="Plassholder for bunntekst 2">
            <a:extLst>
              <a:ext uri="{FF2B5EF4-FFF2-40B4-BE49-F238E27FC236}">
                <a16:creationId xmlns:a16="http://schemas.microsoft.com/office/drawing/2014/main" id="{74B99E1E-CDED-28A5-33E1-E18EFC87E50C}"/>
              </a:ext>
            </a:extLst>
          </p:cNvPr>
          <p:cNvSpPr>
            <a:spLocks noGrp="1"/>
          </p:cNvSpPr>
          <p:nvPr>
            <p:ph type="ftr" sz="quarter" idx="11"/>
          </p:nvPr>
        </p:nvSpPr>
        <p:spPr/>
        <p:txBody>
          <a:bodyPr/>
          <a:lstStyle/>
          <a:p>
            <a:endParaRPr lang="en-GB"/>
          </a:p>
        </p:txBody>
      </p:sp>
      <p:sp>
        <p:nvSpPr>
          <p:cNvPr id="4" name="Plassholder for lysbildenummer 3">
            <a:extLst>
              <a:ext uri="{FF2B5EF4-FFF2-40B4-BE49-F238E27FC236}">
                <a16:creationId xmlns:a16="http://schemas.microsoft.com/office/drawing/2014/main" id="{21AB0680-1336-E19C-891D-52D437B6CDAF}"/>
              </a:ext>
            </a:extLst>
          </p:cNvPr>
          <p:cNvSpPr>
            <a:spLocks noGrp="1"/>
          </p:cNvSpPr>
          <p:nvPr>
            <p:ph type="sldNum" sz="quarter" idx="12"/>
          </p:nvPr>
        </p:nvSpPr>
        <p:spPr/>
        <p:txBody>
          <a:bodyPr/>
          <a:lstStyle/>
          <a:p>
            <a:fld id="{431395A8-EFA2-4C09-BFB9-F80178931A29}" type="slidenum">
              <a:rPr lang="en-GB" smtClean="0"/>
              <a:t>‹#›</a:t>
            </a:fld>
            <a:endParaRPr lang="en-GB"/>
          </a:p>
        </p:txBody>
      </p:sp>
      <p:pic>
        <p:nvPicPr>
          <p:cNvPr id="5" name="Graphic 7">
            <a:extLst>
              <a:ext uri="{FF2B5EF4-FFF2-40B4-BE49-F238E27FC236}">
                <a16:creationId xmlns:a16="http://schemas.microsoft.com/office/drawing/2014/main" id="{9F3EECDD-EE23-C85F-646D-1C395312F99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800" cy="303086"/>
          </a:xfrm>
          <a:prstGeom prst="rect">
            <a:avLst/>
          </a:prstGeom>
        </p:spPr>
      </p:pic>
    </p:spTree>
    <p:extLst>
      <p:ext uri="{BB962C8B-B14F-4D97-AF65-F5344CB8AC3E}">
        <p14:creationId xmlns:p14="http://schemas.microsoft.com/office/powerpoint/2010/main" val="790997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Logo #2">
    <p:bg>
      <p:bgRef idx="1001">
        <a:schemeClr val="bg2"/>
      </p:bgRef>
    </p:bg>
    <p:spTree>
      <p:nvGrpSpPr>
        <p:cNvPr id="1" name=""/>
        <p:cNvGrpSpPr/>
        <p:nvPr/>
      </p:nvGrpSpPr>
      <p:grpSpPr>
        <a:xfrm>
          <a:off x="0" y="0"/>
          <a:ext cx="0" cy="0"/>
          <a:chOff x="0" y="0"/>
          <a:chExt cx="0" cy="0"/>
        </a:xfrm>
      </p:grpSpPr>
      <p:sp>
        <p:nvSpPr>
          <p:cNvPr id="3" name="Plassholder for dato 2">
            <a:extLst>
              <a:ext uri="{FF2B5EF4-FFF2-40B4-BE49-F238E27FC236}">
                <a16:creationId xmlns:a16="http://schemas.microsoft.com/office/drawing/2014/main" id="{DA050274-0AE5-9646-40C1-EA0D293B6421}"/>
              </a:ext>
            </a:extLst>
          </p:cNvPr>
          <p:cNvSpPr>
            <a:spLocks noGrp="1"/>
          </p:cNvSpPr>
          <p:nvPr>
            <p:ph type="dt" sz="half" idx="10"/>
          </p:nvPr>
        </p:nvSpPr>
        <p:spPr/>
        <p:txBody>
          <a:bodyPr/>
          <a:lstStyle/>
          <a:p>
            <a:fld id="{DCAC6AF9-B30A-4D9A-8871-50459EAC37EE}" type="datetime1">
              <a:rPr lang="en-GB" smtClean="0"/>
              <a:t>08/11/2024</a:t>
            </a:fld>
            <a:endParaRPr lang="en-GB"/>
          </a:p>
        </p:txBody>
      </p:sp>
      <p:sp>
        <p:nvSpPr>
          <p:cNvPr id="4" name="Plassholder for bunntekst 3">
            <a:extLst>
              <a:ext uri="{FF2B5EF4-FFF2-40B4-BE49-F238E27FC236}">
                <a16:creationId xmlns:a16="http://schemas.microsoft.com/office/drawing/2014/main" id="{0BE72851-A619-1183-DA7C-C33A095A1D24}"/>
              </a:ext>
            </a:extLst>
          </p:cNvPr>
          <p:cNvSpPr>
            <a:spLocks noGrp="1"/>
          </p:cNvSpPr>
          <p:nvPr>
            <p:ph type="ftr" sz="quarter" idx="11"/>
          </p:nvPr>
        </p:nvSpPr>
        <p:spPr/>
        <p:txBody>
          <a:bodyPr/>
          <a:lstStyle/>
          <a:p>
            <a:endParaRPr lang="en-GB"/>
          </a:p>
        </p:txBody>
      </p:sp>
      <p:pic>
        <p:nvPicPr>
          <p:cNvPr id="2" name="Picture 6">
            <a:extLst>
              <a:ext uri="{FF2B5EF4-FFF2-40B4-BE49-F238E27FC236}">
                <a16:creationId xmlns:a16="http://schemas.microsoft.com/office/drawing/2014/main" id="{0A540EBB-1670-C1AF-3C8F-9AECEBC0FB5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2265440" y="2433320"/>
            <a:ext cx="7342339" cy="1767600"/>
          </a:xfrm>
          <a:prstGeom prst="rect">
            <a:avLst/>
          </a:prstGeom>
        </p:spPr>
      </p:pic>
      <p:sp>
        <p:nvSpPr>
          <p:cNvPr id="8" name="Plassholder for lysbildenummer 4">
            <a:extLst>
              <a:ext uri="{FF2B5EF4-FFF2-40B4-BE49-F238E27FC236}">
                <a16:creationId xmlns:a16="http://schemas.microsoft.com/office/drawing/2014/main" id="{BF7E640D-18A6-89E6-139A-585C502B4FEE}"/>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pic>
        <p:nvPicPr>
          <p:cNvPr id="5" name="Picture 4" descr="A white numbers on a blue background&#10;&#10;Description automatically generated">
            <a:extLst>
              <a:ext uri="{FF2B5EF4-FFF2-40B4-BE49-F238E27FC236}">
                <a16:creationId xmlns:a16="http://schemas.microsoft.com/office/drawing/2014/main" id="{5EB2DCA9-1E31-BAE2-522F-8C19A409ACFC}"/>
              </a:ext>
            </a:extLst>
          </p:cNvPr>
          <p:cNvPicPr>
            <a:picLocks noGrp="1" noRot="1" noMove="1" noResize="1" noEditPoints="1" noAdjustHandles="1" noChangeArrowheads="1" noChangeShapeType="1" noCrop="1"/>
          </p:cNvPicPr>
          <p:nvPr userDrawn="1"/>
        </p:nvPicPr>
        <p:blipFill>
          <a:blip r:embed="rId4">
            <a:extLst>
              <a:ext uri="{28A0092B-C50C-407E-A947-70E740481C1C}">
                <a14:useLocalDpi xmlns:a14="http://schemas.microsoft.com/office/drawing/2010/main" val="0"/>
              </a:ext>
            </a:extLst>
          </a:blip>
          <a:stretch>
            <a:fillRect/>
          </a:stretch>
        </p:blipFill>
        <p:spPr>
          <a:xfrm>
            <a:off x="970545" y="1746516"/>
            <a:ext cx="3081190" cy="3081190"/>
          </a:xfrm>
          <a:prstGeom prst="rect">
            <a:avLst/>
          </a:prstGeom>
        </p:spPr>
      </p:pic>
    </p:spTree>
    <p:extLst>
      <p:ext uri="{BB962C8B-B14F-4D97-AF65-F5344CB8AC3E}">
        <p14:creationId xmlns:p14="http://schemas.microsoft.com/office/powerpoint/2010/main" val="750034192"/>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Utfallende bilde">
    <p:spTree>
      <p:nvGrpSpPr>
        <p:cNvPr id="1" name=""/>
        <p:cNvGrpSpPr/>
        <p:nvPr/>
      </p:nvGrpSpPr>
      <p:grpSpPr>
        <a:xfrm>
          <a:off x="0" y="0"/>
          <a:ext cx="0" cy="0"/>
          <a:chOff x="0" y="0"/>
          <a:chExt cx="0" cy="0"/>
        </a:xfrm>
      </p:grpSpPr>
      <p:sp>
        <p:nvSpPr>
          <p:cNvPr id="10" name="Plassholder for bilde 9">
            <a:extLst>
              <a:ext uri="{FF2B5EF4-FFF2-40B4-BE49-F238E27FC236}">
                <a16:creationId xmlns:a16="http://schemas.microsoft.com/office/drawing/2014/main" id="{820C9AB8-5B2F-D3C0-11D5-0676FF374E7E}"/>
              </a:ext>
            </a:extLst>
          </p:cNvPr>
          <p:cNvSpPr>
            <a:spLocks noGrp="1"/>
          </p:cNvSpPr>
          <p:nvPr>
            <p:ph type="pic" sz="quarter" idx="14"/>
          </p:nvPr>
        </p:nvSpPr>
        <p:spPr>
          <a:xfrm>
            <a:off x="0" y="0"/>
            <a:ext cx="12192000" cy="6858000"/>
          </a:xfrm>
          <a:prstGeom prst="rect">
            <a:avLst/>
          </a:prstGeom>
          <a:solidFill>
            <a:schemeClr val="bg1">
              <a:lumMod val="75000"/>
            </a:schemeClr>
          </a:solidFill>
        </p:spPr>
        <p:txBody>
          <a:bodyPr tIns="806683"/>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en-US"/>
              <a:t>Click icon to add picture</a:t>
            </a:r>
            <a:endParaRPr lang="nb-NO"/>
          </a:p>
        </p:txBody>
      </p:sp>
      <p:sp>
        <p:nvSpPr>
          <p:cNvPr id="2" name="Plassholder for dato 1">
            <a:extLst>
              <a:ext uri="{FF2B5EF4-FFF2-40B4-BE49-F238E27FC236}">
                <a16:creationId xmlns:a16="http://schemas.microsoft.com/office/drawing/2014/main" id="{B4B75683-EC70-BF42-F9FE-FADD5A4A07FF}"/>
              </a:ext>
            </a:extLst>
          </p:cNvPr>
          <p:cNvSpPr>
            <a:spLocks noGrp="1"/>
          </p:cNvSpPr>
          <p:nvPr>
            <p:ph type="dt" sz="half" idx="10"/>
          </p:nvPr>
        </p:nvSpPr>
        <p:spPr/>
        <p:txBody>
          <a:bodyPr/>
          <a:lstStyle/>
          <a:p>
            <a:fld id="{62CC587D-20B0-4637-B778-4B0301734F40}" type="datetime1">
              <a:rPr lang="en-GB" smtClean="0"/>
              <a:t>08/11/2024</a:t>
            </a:fld>
            <a:endParaRPr lang="en-GB"/>
          </a:p>
        </p:txBody>
      </p:sp>
      <p:sp>
        <p:nvSpPr>
          <p:cNvPr id="3" name="Plassholder for bunntekst 2">
            <a:extLst>
              <a:ext uri="{FF2B5EF4-FFF2-40B4-BE49-F238E27FC236}">
                <a16:creationId xmlns:a16="http://schemas.microsoft.com/office/drawing/2014/main" id="{74B99E1E-CDED-28A5-33E1-E18EFC87E50C}"/>
              </a:ext>
            </a:extLst>
          </p:cNvPr>
          <p:cNvSpPr>
            <a:spLocks noGrp="1"/>
          </p:cNvSpPr>
          <p:nvPr>
            <p:ph type="ftr" sz="quarter" idx="11"/>
          </p:nvPr>
        </p:nvSpPr>
        <p:spPr/>
        <p:txBody>
          <a:bodyPr/>
          <a:lstStyle/>
          <a:p>
            <a:endParaRPr lang="en-GB"/>
          </a:p>
        </p:txBody>
      </p:sp>
      <p:sp>
        <p:nvSpPr>
          <p:cNvPr id="4" name="Plassholder for lysbildenummer 3">
            <a:extLst>
              <a:ext uri="{FF2B5EF4-FFF2-40B4-BE49-F238E27FC236}">
                <a16:creationId xmlns:a16="http://schemas.microsoft.com/office/drawing/2014/main" id="{21AB0680-1336-E19C-891D-52D437B6CDAF}"/>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9" name="Plassholder for tekst 7">
            <a:extLst>
              <a:ext uri="{FF2B5EF4-FFF2-40B4-BE49-F238E27FC236}">
                <a16:creationId xmlns:a16="http://schemas.microsoft.com/office/drawing/2014/main" id="{5BEFDC6E-A718-7684-AEB0-AD067C022D5A}"/>
              </a:ext>
            </a:extLst>
          </p:cNvPr>
          <p:cNvSpPr>
            <a:spLocks noGrp="1"/>
          </p:cNvSpPr>
          <p:nvPr>
            <p:ph type="body" idx="13" hasCustomPrompt="1"/>
          </p:nvPr>
        </p:nvSpPr>
        <p:spPr>
          <a:xfrm>
            <a:off x="388799" y="6224400"/>
            <a:ext cx="244800" cy="303086"/>
          </a:xfr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noAutofit/>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en-GB"/>
              <a:t> </a:t>
            </a:r>
          </a:p>
        </p:txBody>
      </p:sp>
    </p:spTree>
    <p:extLst>
      <p:ext uri="{BB962C8B-B14F-4D97-AF65-F5344CB8AC3E}">
        <p14:creationId xmlns:p14="http://schemas.microsoft.com/office/powerpoint/2010/main" val="3546045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tel og bilde">
    <p:spTree>
      <p:nvGrpSpPr>
        <p:cNvPr id="1" name=""/>
        <p:cNvGrpSpPr/>
        <p:nvPr/>
      </p:nvGrpSpPr>
      <p:grpSpPr>
        <a:xfrm>
          <a:off x="0" y="0"/>
          <a:ext cx="0" cy="0"/>
          <a:chOff x="0" y="0"/>
          <a:chExt cx="0" cy="0"/>
        </a:xfrm>
      </p:grpSpPr>
      <p:sp>
        <p:nvSpPr>
          <p:cNvPr id="14" name="Frihåndsform: figur 13">
            <a:extLst>
              <a:ext uri="{FF2B5EF4-FFF2-40B4-BE49-F238E27FC236}">
                <a16:creationId xmlns:a16="http://schemas.microsoft.com/office/drawing/2014/main" id="{F0FEBB34-BF27-35C7-6BA5-07B43C691E89}"/>
              </a:ext>
            </a:extLst>
          </p:cNvPr>
          <p:cNvSpPr/>
          <p:nvPr userDrawn="1"/>
        </p:nvSpPr>
        <p:spPr>
          <a:xfrm>
            <a:off x="1" y="1371600"/>
            <a:ext cx="4477483" cy="3714749"/>
          </a:xfrm>
          <a:custGeom>
            <a:avLst/>
            <a:gdLst>
              <a:gd name="connsiteX0" fmla="*/ 0 w 4477483"/>
              <a:gd name="connsiteY0" fmla="*/ 0 h 3714749"/>
              <a:gd name="connsiteX1" fmla="*/ 3950397 w 4477483"/>
              <a:gd name="connsiteY1" fmla="*/ 0 h 3714749"/>
              <a:gd name="connsiteX2" fmla="*/ 4477483 w 4477483"/>
              <a:gd name="connsiteY2" fmla="*/ 527086 h 3714749"/>
              <a:gd name="connsiteX3" fmla="*/ 4477483 w 4477483"/>
              <a:gd name="connsiteY3" fmla="*/ 3187663 h 3714749"/>
              <a:gd name="connsiteX4" fmla="*/ 3950397 w 4477483"/>
              <a:gd name="connsiteY4" fmla="*/ 3714749 h 3714749"/>
              <a:gd name="connsiteX5" fmla="*/ 0 w 4477483"/>
              <a:gd name="connsiteY5" fmla="*/ 3714749 h 371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7483" h="3714749">
                <a:moveTo>
                  <a:pt x="0" y="0"/>
                </a:moveTo>
                <a:lnTo>
                  <a:pt x="3950397" y="0"/>
                </a:lnTo>
                <a:cubicBezTo>
                  <a:pt x="4241499" y="0"/>
                  <a:pt x="4477483" y="235984"/>
                  <a:pt x="4477483" y="527086"/>
                </a:cubicBezTo>
                <a:lnTo>
                  <a:pt x="4477483" y="3187663"/>
                </a:lnTo>
                <a:cubicBezTo>
                  <a:pt x="4477483" y="3478765"/>
                  <a:pt x="4241499" y="3714749"/>
                  <a:pt x="3950397" y="3714749"/>
                </a:cubicBezTo>
                <a:lnTo>
                  <a:pt x="0" y="3714749"/>
                </a:lnTo>
                <a:close/>
              </a:path>
            </a:pathLst>
          </a:custGeom>
          <a:solidFill>
            <a:srgbClr val="F0F8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9" name="Plassholder for bilde 18">
            <a:extLst>
              <a:ext uri="{FF2B5EF4-FFF2-40B4-BE49-F238E27FC236}">
                <a16:creationId xmlns:a16="http://schemas.microsoft.com/office/drawing/2014/main" id="{38C327D1-A9C8-CA13-B9CE-68AF98B9927B}"/>
              </a:ext>
            </a:extLst>
          </p:cNvPr>
          <p:cNvSpPr>
            <a:spLocks noGrp="1"/>
          </p:cNvSpPr>
          <p:nvPr>
            <p:ph type="pic" sz="quarter" idx="13"/>
          </p:nvPr>
        </p:nvSpPr>
        <p:spPr>
          <a:xfrm>
            <a:off x="3557584" y="-34503"/>
            <a:ext cx="8659096" cy="6895495"/>
          </a:xfrm>
          <a:custGeom>
            <a:avLst/>
            <a:gdLst>
              <a:gd name="connsiteX0" fmla="*/ 0 w 8659096"/>
              <a:gd name="connsiteY0" fmla="*/ 0 h 6895495"/>
              <a:gd name="connsiteX1" fmla="*/ 8659096 w 8659096"/>
              <a:gd name="connsiteY1" fmla="*/ 0 h 6895495"/>
              <a:gd name="connsiteX2" fmla="*/ 8659096 w 8659096"/>
              <a:gd name="connsiteY2" fmla="*/ 6895495 h 6895495"/>
              <a:gd name="connsiteX3" fmla="*/ 657676 w 8659096"/>
              <a:gd name="connsiteY3" fmla="*/ 6895495 h 6895495"/>
              <a:gd name="connsiteX4" fmla="*/ 0 w 8659096"/>
              <a:gd name="connsiteY4" fmla="*/ 6237818 h 6895495"/>
              <a:gd name="connsiteX5" fmla="*/ 0 w 8659096"/>
              <a:gd name="connsiteY5" fmla="*/ 5120852 h 6895495"/>
              <a:gd name="connsiteX6" fmla="*/ 392814 w 8659096"/>
              <a:gd name="connsiteY6" fmla="*/ 5120852 h 6895495"/>
              <a:gd name="connsiteX7" fmla="*/ 919900 w 8659096"/>
              <a:gd name="connsiteY7" fmla="*/ 4593766 h 6895495"/>
              <a:gd name="connsiteX8" fmla="*/ 919900 w 8659096"/>
              <a:gd name="connsiteY8" fmla="*/ 1933189 h 6895495"/>
              <a:gd name="connsiteX9" fmla="*/ 392814 w 8659096"/>
              <a:gd name="connsiteY9" fmla="*/ 1406103 h 6895495"/>
              <a:gd name="connsiteX10" fmla="*/ 0 w 8659096"/>
              <a:gd name="connsiteY10" fmla="*/ 1406103 h 6895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59096" h="6895495">
                <a:moveTo>
                  <a:pt x="0" y="0"/>
                </a:moveTo>
                <a:lnTo>
                  <a:pt x="8659096" y="0"/>
                </a:lnTo>
                <a:lnTo>
                  <a:pt x="8659096" y="6895495"/>
                </a:lnTo>
                <a:lnTo>
                  <a:pt x="657676" y="6895495"/>
                </a:lnTo>
                <a:cubicBezTo>
                  <a:pt x="294452" y="6895495"/>
                  <a:pt x="0" y="6601043"/>
                  <a:pt x="0" y="6237818"/>
                </a:cubicBezTo>
                <a:lnTo>
                  <a:pt x="0" y="5120852"/>
                </a:lnTo>
                <a:lnTo>
                  <a:pt x="392814" y="5120852"/>
                </a:lnTo>
                <a:cubicBezTo>
                  <a:pt x="683916" y="5120852"/>
                  <a:pt x="919900" y="4884868"/>
                  <a:pt x="919900" y="4593766"/>
                </a:cubicBezTo>
                <a:lnTo>
                  <a:pt x="919900" y="1933189"/>
                </a:lnTo>
                <a:cubicBezTo>
                  <a:pt x="919900" y="1642087"/>
                  <a:pt x="683916" y="1406103"/>
                  <a:pt x="392814" y="1406103"/>
                </a:cubicBezTo>
                <a:lnTo>
                  <a:pt x="0" y="1406103"/>
                </a:ln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en-US"/>
              <a:t>Click icon to add picture</a:t>
            </a:r>
            <a:endParaRPr lang="nb-NO"/>
          </a:p>
        </p:txBody>
      </p:sp>
      <p:sp>
        <p:nvSpPr>
          <p:cNvPr id="4" name="Plassholder for dato 3">
            <a:extLst>
              <a:ext uri="{FF2B5EF4-FFF2-40B4-BE49-F238E27FC236}">
                <a16:creationId xmlns:a16="http://schemas.microsoft.com/office/drawing/2014/main" id="{FED23DD3-96DB-DE88-2CD1-1277B8FF6F74}"/>
              </a:ext>
            </a:extLst>
          </p:cNvPr>
          <p:cNvSpPr>
            <a:spLocks noGrp="1"/>
          </p:cNvSpPr>
          <p:nvPr>
            <p:ph type="dt" sz="half" idx="10"/>
          </p:nvPr>
        </p:nvSpPr>
        <p:spPr/>
        <p:txBody>
          <a:bodyPr/>
          <a:lstStyle/>
          <a:p>
            <a:fld id="{061AF967-885A-4CCC-9F6B-4652D043DB4C}" type="datetime1">
              <a:rPr lang="en-GB" smtClean="0"/>
              <a:t>08/11/2024</a:t>
            </a:fld>
            <a:endParaRPr lang="en-GB"/>
          </a:p>
        </p:txBody>
      </p:sp>
      <p:sp>
        <p:nvSpPr>
          <p:cNvPr id="5" name="Plassholder for bunntekst 4">
            <a:extLst>
              <a:ext uri="{FF2B5EF4-FFF2-40B4-BE49-F238E27FC236}">
                <a16:creationId xmlns:a16="http://schemas.microsoft.com/office/drawing/2014/main" id="{047D9EA5-A5CC-D0C2-B8A6-4A3F4A034299}"/>
              </a:ext>
            </a:extLst>
          </p:cNvPr>
          <p:cNvSpPr>
            <a:spLocks noGrp="1"/>
          </p:cNvSpPr>
          <p:nvPr>
            <p:ph type="ftr" sz="quarter" idx="11"/>
          </p:nvPr>
        </p:nvSpPr>
        <p:spPr/>
        <p:txBody>
          <a:bodyPr/>
          <a:lstStyle/>
          <a:p>
            <a:endParaRPr lang="en-GB"/>
          </a:p>
        </p:txBody>
      </p:sp>
      <p:sp>
        <p:nvSpPr>
          <p:cNvPr id="31" name="Tittel 1">
            <a:extLst>
              <a:ext uri="{FF2B5EF4-FFF2-40B4-BE49-F238E27FC236}">
                <a16:creationId xmlns:a16="http://schemas.microsoft.com/office/drawing/2014/main" id="{53C89E79-20EC-62D7-D892-6FB3C1147377}"/>
              </a:ext>
            </a:extLst>
          </p:cNvPr>
          <p:cNvSpPr>
            <a:spLocks noGrp="1"/>
          </p:cNvSpPr>
          <p:nvPr>
            <p:ph type="ctrTitle"/>
          </p:nvPr>
        </p:nvSpPr>
        <p:spPr>
          <a:xfrm>
            <a:off x="989264" y="1757364"/>
            <a:ext cx="2996949" cy="2871787"/>
          </a:xfrm>
        </p:spPr>
        <p:txBody>
          <a:bodyPr anchor="ctr">
            <a:normAutofit/>
          </a:bodyPr>
          <a:lstStyle>
            <a:lvl1pPr algn="l">
              <a:lnSpc>
                <a:spcPct val="100000"/>
              </a:lnSpc>
              <a:defRPr sz="3000" b="1">
                <a:solidFill>
                  <a:schemeClr val="dk1"/>
                </a:solidFill>
              </a:defRPr>
            </a:lvl1pPr>
          </a:lstStyle>
          <a:p>
            <a:r>
              <a:rPr lang="en-US"/>
              <a:t>Click to edit Master title style</a:t>
            </a:r>
            <a:endParaRPr lang="en-GB"/>
          </a:p>
        </p:txBody>
      </p:sp>
      <p:pic>
        <p:nvPicPr>
          <p:cNvPr id="12" name="Graphic 7">
            <a:extLst>
              <a:ext uri="{FF2B5EF4-FFF2-40B4-BE49-F238E27FC236}">
                <a16:creationId xmlns:a16="http://schemas.microsoft.com/office/drawing/2014/main" id="{4BCE443C-408B-DA50-74E6-80D697059B8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800" cy="303086"/>
          </a:xfrm>
          <a:prstGeom prst="rect">
            <a:avLst/>
          </a:prstGeom>
        </p:spPr>
      </p:pic>
      <p:sp>
        <p:nvSpPr>
          <p:cNvPr id="20" name="Plassholder for lysbildenummer 4">
            <a:extLst>
              <a:ext uri="{FF2B5EF4-FFF2-40B4-BE49-F238E27FC236}">
                <a16:creationId xmlns:a16="http://schemas.microsoft.com/office/drawing/2014/main" id="{3D4A9C4B-A2BA-E1EF-DFA8-8D6F8ECE1854}"/>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8725466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tel og bilde #2">
    <p:spTree>
      <p:nvGrpSpPr>
        <p:cNvPr id="1" name=""/>
        <p:cNvGrpSpPr/>
        <p:nvPr/>
      </p:nvGrpSpPr>
      <p:grpSpPr>
        <a:xfrm>
          <a:off x="0" y="0"/>
          <a:ext cx="0" cy="0"/>
          <a:chOff x="0" y="0"/>
          <a:chExt cx="0" cy="0"/>
        </a:xfrm>
      </p:grpSpPr>
      <p:sp>
        <p:nvSpPr>
          <p:cNvPr id="17" name="Frihåndsform: figur 16">
            <a:extLst>
              <a:ext uri="{FF2B5EF4-FFF2-40B4-BE49-F238E27FC236}">
                <a16:creationId xmlns:a16="http://schemas.microsoft.com/office/drawing/2014/main" id="{CB57AA67-76BC-22BD-28C9-1124A8DCA653}"/>
              </a:ext>
            </a:extLst>
          </p:cNvPr>
          <p:cNvSpPr/>
          <p:nvPr userDrawn="1"/>
        </p:nvSpPr>
        <p:spPr>
          <a:xfrm>
            <a:off x="7714520" y="1371600"/>
            <a:ext cx="4477481" cy="3714749"/>
          </a:xfrm>
          <a:custGeom>
            <a:avLst/>
            <a:gdLst>
              <a:gd name="connsiteX0" fmla="*/ 498074 w 4477481"/>
              <a:gd name="connsiteY0" fmla="*/ 0 h 3714749"/>
              <a:gd name="connsiteX1" fmla="*/ 4477481 w 4477481"/>
              <a:gd name="connsiteY1" fmla="*/ 0 h 3714749"/>
              <a:gd name="connsiteX2" fmla="*/ 4477481 w 4477481"/>
              <a:gd name="connsiteY2" fmla="*/ 3714749 h 3714749"/>
              <a:gd name="connsiteX3" fmla="*/ 498074 w 4477481"/>
              <a:gd name="connsiteY3" fmla="*/ 3714749 h 3714749"/>
              <a:gd name="connsiteX4" fmla="*/ 0 w 4477481"/>
              <a:gd name="connsiteY4" fmla="*/ 3216675 h 3714749"/>
              <a:gd name="connsiteX5" fmla="*/ 0 w 4477481"/>
              <a:gd name="connsiteY5" fmla="*/ 498074 h 3714749"/>
              <a:gd name="connsiteX6" fmla="*/ 498074 w 4477481"/>
              <a:gd name="connsiteY6" fmla="*/ 0 h 371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7481" h="3714749">
                <a:moveTo>
                  <a:pt x="498074" y="0"/>
                </a:moveTo>
                <a:lnTo>
                  <a:pt x="4477481" y="0"/>
                </a:lnTo>
                <a:lnTo>
                  <a:pt x="4477481" y="3714749"/>
                </a:lnTo>
                <a:lnTo>
                  <a:pt x="498074" y="3714749"/>
                </a:lnTo>
                <a:cubicBezTo>
                  <a:pt x="222995" y="3714749"/>
                  <a:pt x="0" y="3491754"/>
                  <a:pt x="0" y="3216675"/>
                </a:cubicBezTo>
                <a:lnTo>
                  <a:pt x="0" y="498074"/>
                </a:lnTo>
                <a:cubicBezTo>
                  <a:pt x="0" y="222995"/>
                  <a:pt x="222995" y="0"/>
                  <a:pt x="498074" y="0"/>
                </a:cubicBezTo>
                <a:close/>
              </a:path>
            </a:pathLst>
          </a:custGeom>
          <a:solidFill>
            <a:srgbClr val="F0F8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5" name="Plassholder for bilde 14">
            <a:extLst>
              <a:ext uri="{FF2B5EF4-FFF2-40B4-BE49-F238E27FC236}">
                <a16:creationId xmlns:a16="http://schemas.microsoft.com/office/drawing/2014/main" id="{21419D25-8CF8-6C51-440A-3E90B5897C45}"/>
              </a:ext>
            </a:extLst>
          </p:cNvPr>
          <p:cNvSpPr>
            <a:spLocks noGrp="1"/>
          </p:cNvSpPr>
          <p:nvPr>
            <p:ph type="pic" sz="quarter" idx="13"/>
          </p:nvPr>
        </p:nvSpPr>
        <p:spPr>
          <a:xfrm>
            <a:off x="0" y="-17251"/>
            <a:ext cx="8454796" cy="6878243"/>
          </a:xfrm>
          <a:custGeom>
            <a:avLst/>
            <a:gdLst>
              <a:gd name="connsiteX0" fmla="*/ 0 w 8454796"/>
              <a:gd name="connsiteY0" fmla="*/ 0 h 6878243"/>
              <a:gd name="connsiteX1" fmla="*/ 8454796 w 8454796"/>
              <a:gd name="connsiteY1" fmla="*/ 0 h 6878243"/>
              <a:gd name="connsiteX2" fmla="*/ 8454796 w 8454796"/>
              <a:gd name="connsiteY2" fmla="*/ 1388851 h 6878243"/>
              <a:gd name="connsiteX3" fmla="*/ 8212593 w 8454796"/>
              <a:gd name="connsiteY3" fmla="*/ 1388851 h 6878243"/>
              <a:gd name="connsiteX4" fmla="*/ 7714519 w 8454796"/>
              <a:gd name="connsiteY4" fmla="*/ 1886925 h 6878243"/>
              <a:gd name="connsiteX5" fmla="*/ 7714519 w 8454796"/>
              <a:gd name="connsiteY5" fmla="*/ 4605526 h 6878243"/>
              <a:gd name="connsiteX6" fmla="*/ 8212593 w 8454796"/>
              <a:gd name="connsiteY6" fmla="*/ 5103600 h 6878243"/>
              <a:gd name="connsiteX7" fmla="*/ 8454796 w 8454796"/>
              <a:gd name="connsiteY7" fmla="*/ 5103600 h 6878243"/>
              <a:gd name="connsiteX8" fmla="*/ 8454796 w 8454796"/>
              <a:gd name="connsiteY8" fmla="*/ 6278656 h 6878243"/>
              <a:gd name="connsiteX9" fmla="*/ 7855209 w 8454796"/>
              <a:gd name="connsiteY9" fmla="*/ 6878243 h 6878243"/>
              <a:gd name="connsiteX10" fmla="*/ 0 w 8454796"/>
              <a:gd name="connsiteY10" fmla="*/ 6878243 h 6878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54796" h="6878243">
                <a:moveTo>
                  <a:pt x="0" y="0"/>
                </a:moveTo>
                <a:lnTo>
                  <a:pt x="8454796" y="0"/>
                </a:lnTo>
                <a:lnTo>
                  <a:pt x="8454796" y="1388851"/>
                </a:lnTo>
                <a:lnTo>
                  <a:pt x="8212593" y="1388851"/>
                </a:lnTo>
                <a:cubicBezTo>
                  <a:pt x="7937514" y="1388851"/>
                  <a:pt x="7714519" y="1611846"/>
                  <a:pt x="7714519" y="1886925"/>
                </a:cubicBezTo>
                <a:lnTo>
                  <a:pt x="7714519" y="4605526"/>
                </a:lnTo>
                <a:cubicBezTo>
                  <a:pt x="7714519" y="4880605"/>
                  <a:pt x="7937514" y="5103600"/>
                  <a:pt x="8212593" y="5103600"/>
                </a:cubicBezTo>
                <a:lnTo>
                  <a:pt x="8454796" y="5103600"/>
                </a:lnTo>
                <a:lnTo>
                  <a:pt x="8454796" y="6278656"/>
                </a:lnTo>
                <a:cubicBezTo>
                  <a:pt x="8454796" y="6609799"/>
                  <a:pt x="8186352" y="6878243"/>
                  <a:pt x="7855209" y="6878243"/>
                </a:cubicBezTo>
                <a:lnTo>
                  <a:pt x="0" y="6878243"/>
                </a:ln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en-US"/>
              <a:t>Click icon to add picture</a:t>
            </a:r>
            <a:endParaRPr lang="nb-NO"/>
          </a:p>
        </p:txBody>
      </p:sp>
      <p:sp>
        <p:nvSpPr>
          <p:cNvPr id="4" name="Plassholder for dato 3">
            <a:extLst>
              <a:ext uri="{FF2B5EF4-FFF2-40B4-BE49-F238E27FC236}">
                <a16:creationId xmlns:a16="http://schemas.microsoft.com/office/drawing/2014/main" id="{FED23DD3-96DB-DE88-2CD1-1277B8FF6F74}"/>
              </a:ext>
            </a:extLst>
          </p:cNvPr>
          <p:cNvSpPr>
            <a:spLocks noGrp="1"/>
          </p:cNvSpPr>
          <p:nvPr>
            <p:ph type="dt" sz="half" idx="10"/>
          </p:nvPr>
        </p:nvSpPr>
        <p:spPr/>
        <p:txBody>
          <a:bodyPr/>
          <a:lstStyle/>
          <a:p>
            <a:fld id="{E34F8487-B9FB-4094-B64C-D6D207D4B5A1}" type="datetime1">
              <a:rPr lang="en-GB" smtClean="0"/>
              <a:t>08/11/2024</a:t>
            </a:fld>
            <a:endParaRPr lang="en-GB"/>
          </a:p>
        </p:txBody>
      </p:sp>
      <p:sp>
        <p:nvSpPr>
          <p:cNvPr id="5" name="Plassholder for bunntekst 4">
            <a:extLst>
              <a:ext uri="{FF2B5EF4-FFF2-40B4-BE49-F238E27FC236}">
                <a16:creationId xmlns:a16="http://schemas.microsoft.com/office/drawing/2014/main" id="{047D9EA5-A5CC-D0C2-B8A6-4A3F4A034299}"/>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0516A22F-D001-D7FC-713D-2F7A34B047AD}"/>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31" name="Tittel 1">
            <a:extLst>
              <a:ext uri="{FF2B5EF4-FFF2-40B4-BE49-F238E27FC236}">
                <a16:creationId xmlns:a16="http://schemas.microsoft.com/office/drawing/2014/main" id="{53C89E79-20EC-62D7-D892-6FB3C1147377}"/>
              </a:ext>
            </a:extLst>
          </p:cNvPr>
          <p:cNvSpPr>
            <a:spLocks noGrp="1"/>
          </p:cNvSpPr>
          <p:nvPr>
            <p:ph type="ctrTitle"/>
          </p:nvPr>
        </p:nvSpPr>
        <p:spPr>
          <a:xfrm>
            <a:off x="8269496" y="1793080"/>
            <a:ext cx="2996949" cy="2871787"/>
          </a:xfrm>
        </p:spPr>
        <p:txBody>
          <a:bodyPr anchor="ctr">
            <a:normAutofit/>
          </a:bodyPr>
          <a:lstStyle>
            <a:lvl1pPr algn="l">
              <a:lnSpc>
                <a:spcPct val="100000"/>
              </a:lnSpc>
              <a:defRPr sz="3000" b="1">
                <a:solidFill>
                  <a:schemeClr val="dk1"/>
                </a:solidFill>
              </a:defRPr>
            </a:lvl1pPr>
          </a:lstStyle>
          <a:p>
            <a:r>
              <a:rPr lang="en-US"/>
              <a:t>Click to edit Master title style</a:t>
            </a:r>
            <a:endParaRPr lang="en-GB"/>
          </a:p>
        </p:txBody>
      </p:sp>
      <p:sp>
        <p:nvSpPr>
          <p:cNvPr id="18" name="Plassholder for tekst 7">
            <a:extLst>
              <a:ext uri="{FF2B5EF4-FFF2-40B4-BE49-F238E27FC236}">
                <a16:creationId xmlns:a16="http://schemas.microsoft.com/office/drawing/2014/main" id="{CAD89B78-67A4-21D6-B630-707860BD27E0}"/>
              </a:ext>
            </a:extLst>
          </p:cNvPr>
          <p:cNvSpPr>
            <a:spLocks noGrp="1"/>
          </p:cNvSpPr>
          <p:nvPr>
            <p:ph type="body" idx="14" hasCustomPrompt="1"/>
          </p:nvPr>
        </p:nvSpPr>
        <p:spPr>
          <a:xfrm>
            <a:off x="388799" y="6224400"/>
            <a:ext cx="244800" cy="303086"/>
          </a:xfr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noAutofit/>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en-GB"/>
              <a:t> </a:t>
            </a:r>
          </a:p>
        </p:txBody>
      </p:sp>
    </p:spTree>
    <p:extLst>
      <p:ext uri="{BB962C8B-B14F-4D97-AF65-F5344CB8AC3E}">
        <p14:creationId xmlns:p14="http://schemas.microsoft.com/office/powerpoint/2010/main" val="12972856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Kontaktside">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B4B75683-EC70-BF42-F9FE-FADD5A4A07FF}"/>
              </a:ext>
            </a:extLst>
          </p:cNvPr>
          <p:cNvSpPr>
            <a:spLocks noGrp="1"/>
          </p:cNvSpPr>
          <p:nvPr>
            <p:ph type="dt" sz="half" idx="10"/>
          </p:nvPr>
        </p:nvSpPr>
        <p:spPr/>
        <p:txBody>
          <a:bodyPr/>
          <a:lstStyle/>
          <a:p>
            <a:fld id="{D8E05669-EA6C-42C0-9BB6-1923EB99DC59}" type="datetime1">
              <a:rPr lang="en-GB" smtClean="0"/>
              <a:t>08/11/2024</a:t>
            </a:fld>
            <a:endParaRPr lang="en-GB"/>
          </a:p>
        </p:txBody>
      </p:sp>
      <p:sp>
        <p:nvSpPr>
          <p:cNvPr id="3" name="Plassholder for bunntekst 2">
            <a:extLst>
              <a:ext uri="{FF2B5EF4-FFF2-40B4-BE49-F238E27FC236}">
                <a16:creationId xmlns:a16="http://schemas.microsoft.com/office/drawing/2014/main" id="{74B99E1E-CDED-28A5-33E1-E18EFC87E50C}"/>
              </a:ext>
            </a:extLst>
          </p:cNvPr>
          <p:cNvSpPr>
            <a:spLocks noGrp="1"/>
          </p:cNvSpPr>
          <p:nvPr>
            <p:ph type="ftr" sz="quarter" idx="11"/>
          </p:nvPr>
        </p:nvSpPr>
        <p:spPr/>
        <p:txBody>
          <a:bodyPr/>
          <a:lstStyle/>
          <a:p>
            <a:endParaRPr lang="en-GB"/>
          </a:p>
        </p:txBody>
      </p:sp>
      <p:sp>
        <p:nvSpPr>
          <p:cNvPr id="4" name="Plassholder for lysbildenummer 3">
            <a:extLst>
              <a:ext uri="{FF2B5EF4-FFF2-40B4-BE49-F238E27FC236}">
                <a16:creationId xmlns:a16="http://schemas.microsoft.com/office/drawing/2014/main" id="{21AB0680-1336-E19C-891D-52D437B6CDAF}"/>
              </a:ext>
            </a:extLst>
          </p:cNvPr>
          <p:cNvSpPr>
            <a:spLocks noGrp="1"/>
          </p:cNvSpPr>
          <p:nvPr>
            <p:ph type="sldNum" sz="quarter" idx="12"/>
          </p:nvPr>
        </p:nvSpPr>
        <p:spPr/>
        <p:txBody>
          <a:bodyPr/>
          <a:lstStyle/>
          <a:p>
            <a:fld id="{431395A8-EFA2-4C09-BFB9-F80178931A29}" type="slidenum">
              <a:rPr lang="en-GB" smtClean="0"/>
              <a:t>‹#›</a:t>
            </a:fld>
            <a:endParaRPr lang="en-GB"/>
          </a:p>
        </p:txBody>
      </p:sp>
      <p:pic>
        <p:nvPicPr>
          <p:cNvPr id="5" name="Graphic 7">
            <a:extLst>
              <a:ext uri="{FF2B5EF4-FFF2-40B4-BE49-F238E27FC236}">
                <a16:creationId xmlns:a16="http://schemas.microsoft.com/office/drawing/2014/main" id="{9F3EECDD-EE23-C85F-646D-1C395312F99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800" cy="303086"/>
          </a:xfrm>
          <a:prstGeom prst="rect">
            <a:avLst/>
          </a:prstGeom>
        </p:spPr>
      </p:pic>
      <p:sp>
        <p:nvSpPr>
          <p:cNvPr id="18" name="Frihåndsform: figur 17">
            <a:extLst>
              <a:ext uri="{FF2B5EF4-FFF2-40B4-BE49-F238E27FC236}">
                <a16:creationId xmlns:a16="http://schemas.microsoft.com/office/drawing/2014/main" id="{89E13B83-C08B-7C87-4A93-6E3DB7776B0A}"/>
              </a:ext>
            </a:extLst>
          </p:cNvPr>
          <p:cNvSpPr/>
          <p:nvPr userDrawn="1"/>
        </p:nvSpPr>
        <p:spPr>
          <a:xfrm>
            <a:off x="1" y="1653269"/>
            <a:ext cx="10072467" cy="4185443"/>
          </a:xfrm>
          <a:custGeom>
            <a:avLst/>
            <a:gdLst>
              <a:gd name="connsiteX0" fmla="*/ 0 w 10072467"/>
              <a:gd name="connsiteY0" fmla="*/ 0 h 4185443"/>
              <a:gd name="connsiteX1" fmla="*/ 9491276 w 10072467"/>
              <a:gd name="connsiteY1" fmla="*/ 0 h 4185443"/>
              <a:gd name="connsiteX2" fmla="*/ 10072467 w 10072467"/>
              <a:gd name="connsiteY2" fmla="*/ 581191 h 4185443"/>
              <a:gd name="connsiteX3" fmla="*/ 10072467 w 10072467"/>
              <a:gd name="connsiteY3" fmla="*/ 3604252 h 4185443"/>
              <a:gd name="connsiteX4" fmla="*/ 9491276 w 10072467"/>
              <a:gd name="connsiteY4" fmla="*/ 4185443 h 4185443"/>
              <a:gd name="connsiteX5" fmla="*/ 0 w 10072467"/>
              <a:gd name="connsiteY5" fmla="*/ 4185443 h 418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2467" h="4185443">
                <a:moveTo>
                  <a:pt x="0" y="0"/>
                </a:moveTo>
                <a:lnTo>
                  <a:pt x="9491276" y="0"/>
                </a:lnTo>
                <a:cubicBezTo>
                  <a:pt x="9812259" y="0"/>
                  <a:pt x="10072467" y="260208"/>
                  <a:pt x="10072467" y="581191"/>
                </a:cubicBezTo>
                <a:lnTo>
                  <a:pt x="10072467" y="3604252"/>
                </a:lnTo>
                <a:cubicBezTo>
                  <a:pt x="10072467" y="3925235"/>
                  <a:pt x="9812259" y="4185443"/>
                  <a:pt x="9491276" y="4185443"/>
                </a:cubicBezTo>
                <a:lnTo>
                  <a:pt x="0" y="418544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tx2"/>
              </a:solidFill>
            </a:endParaRPr>
          </a:p>
        </p:txBody>
      </p:sp>
      <p:pic>
        <p:nvPicPr>
          <p:cNvPr id="8" name="Graphic 13">
            <a:extLst>
              <a:ext uri="{FF2B5EF4-FFF2-40B4-BE49-F238E27FC236}">
                <a16:creationId xmlns:a16="http://schemas.microsoft.com/office/drawing/2014/main" id="{42E4E9FA-C19B-38E8-B84F-5326FB306FF4}"/>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34316" y="3898692"/>
            <a:ext cx="173136" cy="173136"/>
          </a:xfrm>
          <a:prstGeom prst="rect">
            <a:avLst/>
          </a:prstGeom>
        </p:spPr>
      </p:pic>
      <p:pic>
        <p:nvPicPr>
          <p:cNvPr id="11" name="Graphic 17">
            <a:extLst>
              <a:ext uri="{FF2B5EF4-FFF2-40B4-BE49-F238E27FC236}">
                <a16:creationId xmlns:a16="http://schemas.microsoft.com/office/drawing/2014/main" id="{CEE09ADF-D0D2-AFC2-0972-FD0346C3F381}"/>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553165" y="4215499"/>
            <a:ext cx="154287" cy="154287"/>
          </a:xfrm>
          <a:prstGeom prst="rect">
            <a:avLst/>
          </a:prstGeom>
        </p:spPr>
      </p:pic>
      <p:sp>
        <p:nvSpPr>
          <p:cNvPr id="17" name="Tittel 15">
            <a:extLst>
              <a:ext uri="{FF2B5EF4-FFF2-40B4-BE49-F238E27FC236}">
                <a16:creationId xmlns:a16="http://schemas.microsoft.com/office/drawing/2014/main" id="{AD1322DD-FBD2-2711-85FA-961FBD6D6B1C}"/>
              </a:ext>
            </a:extLst>
          </p:cNvPr>
          <p:cNvSpPr>
            <a:spLocks noGrp="1"/>
          </p:cNvSpPr>
          <p:nvPr>
            <p:ph type="title"/>
          </p:nvPr>
        </p:nvSpPr>
        <p:spPr>
          <a:xfrm>
            <a:off x="989264" y="387520"/>
            <a:ext cx="9940674" cy="923330"/>
          </a:xfrm>
        </p:spPr>
        <p:txBody>
          <a:bodyPr/>
          <a:lstStyle/>
          <a:p>
            <a:r>
              <a:rPr lang="en-US"/>
              <a:t>Click to edit Master title style</a:t>
            </a:r>
            <a:endParaRPr lang="en-GB"/>
          </a:p>
        </p:txBody>
      </p:sp>
      <p:sp>
        <p:nvSpPr>
          <p:cNvPr id="20" name="Plassholder for bilde 19">
            <a:extLst>
              <a:ext uri="{FF2B5EF4-FFF2-40B4-BE49-F238E27FC236}">
                <a16:creationId xmlns:a16="http://schemas.microsoft.com/office/drawing/2014/main" id="{3D070A01-3401-6D69-FE5A-B81CD6BB1F5A}"/>
              </a:ext>
            </a:extLst>
          </p:cNvPr>
          <p:cNvSpPr>
            <a:spLocks noGrp="1"/>
          </p:cNvSpPr>
          <p:nvPr>
            <p:ph type="pic" sz="quarter" idx="13"/>
          </p:nvPr>
        </p:nvSpPr>
        <p:spPr>
          <a:xfrm>
            <a:off x="2464905" y="2393110"/>
            <a:ext cx="2557464" cy="255746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en-US"/>
              <a:t>Click icon to add picture</a:t>
            </a:r>
            <a:endParaRPr lang="nb-NO"/>
          </a:p>
        </p:txBody>
      </p:sp>
      <p:sp>
        <p:nvSpPr>
          <p:cNvPr id="22" name="Plassholder for tekst 20">
            <a:extLst>
              <a:ext uri="{FF2B5EF4-FFF2-40B4-BE49-F238E27FC236}">
                <a16:creationId xmlns:a16="http://schemas.microsoft.com/office/drawing/2014/main" id="{4C5CF3DF-2E39-06AA-7A48-4E012F45520E}"/>
              </a:ext>
            </a:extLst>
          </p:cNvPr>
          <p:cNvSpPr>
            <a:spLocks noGrp="1"/>
          </p:cNvSpPr>
          <p:nvPr>
            <p:ph type="body" sz="quarter" idx="14" hasCustomPrompt="1"/>
          </p:nvPr>
        </p:nvSpPr>
        <p:spPr>
          <a:xfrm>
            <a:off x="5529917" y="3046511"/>
            <a:ext cx="3043418" cy="320040"/>
          </a:xfrm>
          <a:prstGeom prst="rect">
            <a:avLst/>
          </a:prstGeom>
        </p:spPr>
        <p:txBody>
          <a:bodyPr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24" name="Plassholder for tekst 20">
            <a:extLst>
              <a:ext uri="{FF2B5EF4-FFF2-40B4-BE49-F238E27FC236}">
                <a16:creationId xmlns:a16="http://schemas.microsoft.com/office/drawing/2014/main" id="{B4C1B020-7F31-BF90-5715-45C1A59AAD33}"/>
              </a:ext>
            </a:extLst>
          </p:cNvPr>
          <p:cNvSpPr>
            <a:spLocks noGrp="1"/>
          </p:cNvSpPr>
          <p:nvPr>
            <p:ph type="body" sz="quarter" idx="15" hasCustomPrompt="1"/>
          </p:nvPr>
        </p:nvSpPr>
        <p:spPr>
          <a:xfrm>
            <a:off x="5529917" y="3416937"/>
            <a:ext cx="2486656" cy="215444"/>
          </a:xfrm>
          <a:prstGeom prst="rect">
            <a:avLst/>
          </a:prstGeom>
        </p:spPr>
        <p:txBody>
          <a:bodyPr lIns="0" tIns="0" rIns="0" bIns="0">
            <a:spAutoFit/>
          </a:bodyPr>
          <a:lstStyle>
            <a:lvl1pPr marL="0" indent="0">
              <a:lnSpc>
                <a:spcPct val="100000"/>
              </a:lnSpc>
              <a:buNone/>
              <a:defRPr sz="14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26" name="Plassholder for tekst 20">
            <a:extLst>
              <a:ext uri="{FF2B5EF4-FFF2-40B4-BE49-F238E27FC236}">
                <a16:creationId xmlns:a16="http://schemas.microsoft.com/office/drawing/2014/main" id="{BF756462-9DAB-3DBE-1928-A90DE8596D55}"/>
              </a:ext>
            </a:extLst>
          </p:cNvPr>
          <p:cNvSpPr>
            <a:spLocks noGrp="1"/>
          </p:cNvSpPr>
          <p:nvPr>
            <p:ph type="body" sz="quarter" idx="16" hasCustomPrompt="1"/>
          </p:nvPr>
        </p:nvSpPr>
        <p:spPr>
          <a:xfrm>
            <a:off x="5832831" y="3883023"/>
            <a:ext cx="2797969" cy="215444"/>
          </a:xfrm>
          <a:prstGeom prst="rect">
            <a:avLst/>
          </a:prstGeom>
        </p:spPr>
        <p:txBody>
          <a:bodyPr lIns="0" tIns="0" rIns="0" bIns="0">
            <a:spAutoFit/>
          </a:bodyPr>
          <a:lstStyle>
            <a:lvl1pPr marL="0" indent="0">
              <a:lnSpc>
                <a:spcPct val="100000"/>
              </a:lnSpc>
              <a:buNone/>
              <a:defRPr sz="14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28" name="Plassholder for tekst 20">
            <a:extLst>
              <a:ext uri="{FF2B5EF4-FFF2-40B4-BE49-F238E27FC236}">
                <a16:creationId xmlns:a16="http://schemas.microsoft.com/office/drawing/2014/main" id="{B87CCA71-DECC-3B39-228A-4083B8E16899}"/>
              </a:ext>
            </a:extLst>
          </p:cNvPr>
          <p:cNvSpPr>
            <a:spLocks noGrp="1"/>
          </p:cNvSpPr>
          <p:nvPr>
            <p:ph type="body" sz="quarter" idx="17" hasCustomPrompt="1"/>
          </p:nvPr>
        </p:nvSpPr>
        <p:spPr>
          <a:xfrm>
            <a:off x="5832830" y="4189694"/>
            <a:ext cx="3173900" cy="215444"/>
          </a:xfrm>
          <a:prstGeom prst="rect">
            <a:avLst/>
          </a:prstGeom>
        </p:spPr>
        <p:txBody>
          <a:bodyPr lIns="0" tIns="0" rIns="0" bIns="0">
            <a:spAutoFit/>
          </a:bodyPr>
          <a:lstStyle>
            <a:lvl1pPr marL="0" indent="0">
              <a:lnSpc>
                <a:spcPct val="100000"/>
              </a:lnSpc>
              <a:buNone/>
              <a:defRPr sz="14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sp>
        <p:nvSpPr>
          <p:cNvPr id="29" name="Rectangle 16">
            <a:extLst>
              <a:ext uri="{FF2B5EF4-FFF2-40B4-BE49-F238E27FC236}">
                <a16:creationId xmlns:a16="http://schemas.microsoft.com/office/drawing/2014/main" id="{C33B4BD8-AE1A-C2FA-088C-59F5A05C6F0B}"/>
              </a:ext>
            </a:extLst>
          </p:cNvPr>
          <p:cNvSpPr/>
          <p:nvPr userDrawn="1"/>
        </p:nvSpPr>
        <p:spPr>
          <a:xfrm>
            <a:off x="9006731" y="4931072"/>
            <a:ext cx="1065737" cy="907640"/>
          </a:xfrm>
          <a:prstGeom prst="rect">
            <a:avLst/>
          </a:prstGeom>
          <a:solidFill>
            <a:schemeClr val="dk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892615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Kontaktside (2 personer)">
    <p:spTree>
      <p:nvGrpSpPr>
        <p:cNvPr id="1" name=""/>
        <p:cNvGrpSpPr/>
        <p:nvPr/>
      </p:nvGrpSpPr>
      <p:grpSpPr>
        <a:xfrm>
          <a:off x="0" y="0"/>
          <a:ext cx="0" cy="0"/>
          <a:chOff x="0" y="0"/>
          <a:chExt cx="0" cy="0"/>
        </a:xfrm>
      </p:grpSpPr>
      <p:sp>
        <p:nvSpPr>
          <p:cNvPr id="51" name="Frihåndsform: figur 50">
            <a:extLst>
              <a:ext uri="{FF2B5EF4-FFF2-40B4-BE49-F238E27FC236}">
                <a16:creationId xmlns:a16="http://schemas.microsoft.com/office/drawing/2014/main" id="{F79FCD2D-72DB-89FF-9CB7-E9BB508CBDF5}"/>
              </a:ext>
            </a:extLst>
          </p:cNvPr>
          <p:cNvSpPr/>
          <p:nvPr userDrawn="1"/>
        </p:nvSpPr>
        <p:spPr>
          <a:xfrm>
            <a:off x="6402920" y="1789205"/>
            <a:ext cx="5789080" cy="3024795"/>
          </a:xfrm>
          <a:custGeom>
            <a:avLst/>
            <a:gdLst>
              <a:gd name="connsiteX0" fmla="*/ 579672 w 5789080"/>
              <a:gd name="connsiteY0" fmla="*/ 0 h 3024795"/>
              <a:gd name="connsiteX1" fmla="*/ 5789080 w 5789080"/>
              <a:gd name="connsiteY1" fmla="*/ 0 h 3024795"/>
              <a:gd name="connsiteX2" fmla="*/ 5789080 w 5789080"/>
              <a:gd name="connsiteY2" fmla="*/ 3024795 h 3024795"/>
              <a:gd name="connsiteX3" fmla="*/ 579672 w 5789080"/>
              <a:gd name="connsiteY3" fmla="*/ 3024795 h 3024795"/>
              <a:gd name="connsiteX4" fmla="*/ 0 w 5789080"/>
              <a:gd name="connsiteY4" fmla="*/ 2445123 h 3024795"/>
              <a:gd name="connsiteX5" fmla="*/ 0 w 5789080"/>
              <a:gd name="connsiteY5" fmla="*/ 579672 h 3024795"/>
              <a:gd name="connsiteX6" fmla="*/ 579672 w 5789080"/>
              <a:gd name="connsiteY6" fmla="*/ 0 h 302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89080" h="3024795">
                <a:moveTo>
                  <a:pt x="579672" y="0"/>
                </a:moveTo>
                <a:lnTo>
                  <a:pt x="5789080" y="0"/>
                </a:lnTo>
                <a:lnTo>
                  <a:pt x="5789080" y="3024795"/>
                </a:lnTo>
                <a:lnTo>
                  <a:pt x="579672" y="3024795"/>
                </a:lnTo>
                <a:cubicBezTo>
                  <a:pt x="259528" y="3024795"/>
                  <a:pt x="0" y="2765267"/>
                  <a:pt x="0" y="2445123"/>
                </a:cubicBezTo>
                <a:lnTo>
                  <a:pt x="0" y="579672"/>
                </a:lnTo>
                <a:cubicBezTo>
                  <a:pt x="0" y="259528"/>
                  <a:pt x="259528" y="0"/>
                  <a:pt x="579672"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7" name="Rectangle 23">
            <a:extLst>
              <a:ext uri="{FF2B5EF4-FFF2-40B4-BE49-F238E27FC236}">
                <a16:creationId xmlns:a16="http://schemas.microsoft.com/office/drawing/2014/main" id="{12A054B2-4C09-DF12-A175-477F9F21C310}"/>
              </a:ext>
            </a:extLst>
          </p:cNvPr>
          <p:cNvSpPr/>
          <p:nvPr userDrawn="1"/>
        </p:nvSpPr>
        <p:spPr>
          <a:xfrm>
            <a:off x="6402920" y="1789205"/>
            <a:ext cx="604131" cy="6223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Frihåndsform: figur 48">
            <a:extLst>
              <a:ext uri="{FF2B5EF4-FFF2-40B4-BE49-F238E27FC236}">
                <a16:creationId xmlns:a16="http://schemas.microsoft.com/office/drawing/2014/main" id="{EBE9AAE6-ADBB-C823-716E-E3A0F4CC4D39}"/>
              </a:ext>
            </a:extLst>
          </p:cNvPr>
          <p:cNvSpPr/>
          <p:nvPr userDrawn="1"/>
        </p:nvSpPr>
        <p:spPr>
          <a:xfrm>
            <a:off x="0" y="1789205"/>
            <a:ext cx="5913232" cy="2993810"/>
          </a:xfrm>
          <a:custGeom>
            <a:avLst/>
            <a:gdLst>
              <a:gd name="connsiteX0" fmla="*/ 0 w 5913232"/>
              <a:gd name="connsiteY0" fmla="*/ 0 h 2993810"/>
              <a:gd name="connsiteX1" fmla="*/ 5337852 w 5913232"/>
              <a:gd name="connsiteY1" fmla="*/ 0 h 2993810"/>
              <a:gd name="connsiteX2" fmla="*/ 5913232 w 5913232"/>
              <a:gd name="connsiteY2" fmla="*/ 575380 h 2993810"/>
              <a:gd name="connsiteX3" fmla="*/ 5913232 w 5913232"/>
              <a:gd name="connsiteY3" fmla="*/ 2418430 h 2993810"/>
              <a:gd name="connsiteX4" fmla="*/ 5337852 w 5913232"/>
              <a:gd name="connsiteY4" fmla="*/ 2993810 h 2993810"/>
              <a:gd name="connsiteX5" fmla="*/ 0 w 5913232"/>
              <a:gd name="connsiteY5" fmla="*/ 2993810 h 299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13232" h="2993810">
                <a:moveTo>
                  <a:pt x="0" y="0"/>
                </a:moveTo>
                <a:lnTo>
                  <a:pt x="5337852" y="0"/>
                </a:lnTo>
                <a:cubicBezTo>
                  <a:pt x="5655626" y="0"/>
                  <a:pt x="5913232" y="257606"/>
                  <a:pt x="5913232" y="575380"/>
                </a:cubicBezTo>
                <a:lnTo>
                  <a:pt x="5913232" y="2418430"/>
                </a:lnTo>
                <a:cubicBezTo>
                  <a:pt x="5913232" y="2736204"/>
                  <a:pt x="5655626" y="2993810"/>
                  <a:pt x="5337852" y="2993810"/>
                </a:cubicBezTo>
                <a:lnTo>
                  <a:pt x="0" y="299381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3" name="Graphic 39">
            <a:extLst>
              <a:ext uri="{FF2B5EF4-FFF2-40B4-BE49-F238E27FC236}">
                <a16:creationId xmlns:a16="http://schemas.microsoft.com/office/drawing/2014/main" id="{740948C4-B531-C7B5-F657-B9F5C95D2DB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07527" y="3531880"/>
            <a:ext cx="173136" cy="173136"/>
          </a:xfrm>
          <a:prstGeom prst="rect">
            <a:avLst/>
          </a:prstGeom>
        </p:spPr>
      </p:pic>
      <p:pic>
        <p:nvPicPr>
          <p:cNvPr id="16" name="Graphic 42">
            <a:extLst>
              <a:ext uri="{FF2B5EF4-FFF2-40B4-BE49-F238E27FC236}">
                <a16:creationId xmlns:a16="http://schemas.microsoft.com/office/drawing/2014/main" id="{E5778640-711C-6945-CBCB-661B124C2E32}"/>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26376" y="3848687"/>
            <a:ext cx="154287" cy="154287"/>
          </a:xfrm>
          <a:prstGeom prst="rect">
            <a:avLst/>
          </a:prstGeom>
        </p:spPr>
      </p:pic>
      <p:pic>
        <p:nvPicPr>
          <p:cNvPr id="23" name="Graphic 48">
            <a:extLst>
              <a:ext uri="{FF2B5EF4-FFF2-40B4-BE49-F238E27FC236}">
                <a16:creationId xmlns:a16="http://schemas.microsoft.com/office/drawing/2014/main" id="{2DA241DB-ADDA-9790-C723-E0D6C50E480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38076" y="3562865"/>
            <a:ext cx="173136" cy="173136"/>
          </a:xfrm>
          <a:prstGeom prst="rect">
            <a:avLst/>
          </a:prstGeom>
        </p:spPr>
      </p:pic>
      <p:pic>
        <p:nvPicPr>
          <p:cNvPr id="27" name="Graphic 50">
            <a:extLst>
              <a:ext uri="{FF2B5EF4-FFF2-40B4-BE49-F238E27FC236}">
                <a16:creationId xmlns:a16="http://schemas.microsoft.com/office/drawing/2014/main" id="{572F327E-FBEB-9325-54B3-D76C24FFBE33}"/>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56925" y="3879672"/>
            <a:ext cx="154287" cy="154287"/>
          </a:xfrm>
          <a:prstGeom prst="rect">
            <a:avLst/>
          </a:prstGeom>
        </p:spPr>
      </p:pic>
      <p:sp>
        <p:nvSpPr>
          <p:cNvPr id="31" name="Oval 25">
            <a:extLst>
              <a:ext uri="{FF2B5EF4-FFF2-40B4-BE49-F238E27FC236}">
                <a16:creationId xmlns:a16="http://schemas.microsoft.com/office/drawing/2014/main" id="{6E48BCD6-EB23-4D8C-2CE2-E7C2F1F44CD7}"/>
              </a:ext>
            </a:extLst>
          </p:cNvPr>
          <p:cNvSpPr/>
          <p:nvPr userDrawn="1"/>
        </p:nvSpPr>
        <p:spPr>
          <a:xfrm>
            <a:off x="806285" y="2314353"/>
            <a:ext cx="1832384" cy="1832384"/>
          </a:xfrm>
          <a:prstGeom prst="ellipse">
            <a:avLst/>
          </a:prstGeom>
          <a:blipFill dpi="0" rotWithShape="1">
            <a:blip r:embed="rId6">
              <a:extLst>
                <a:ext uri="{BEBA8EAE-BF5A-486C-A8C5-ECC9F3942E4B}">
                  <a14:imgProps xmlns:a14="http://schemas.microsoft.com/office/drawing/2010/main">
                    <a14:imgLayer r:embed="rId7">
                      <a14:imgEffect>
                        <a14:sharpenSoften amount="50000"/>
                      </a14:imgEffect>
                      <a14:imgEffect>
                        <a14:brightnessContrast bright="20000" contrast="-20000"/>
                      </a14:imgEffect>
                    </a14:imgLayer>
                  </a14:imgProps>
                </a:ext>
              </a:extLst>
            </a:blip>
            <a:srcRect/>
            <a:tile tx="-889000" ty="0" sx="47000" sy="4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Plassholder for dato 1">
            <a:extLst>
              <a:ext uri="{FF2B5EF4-FFF2-40B4-BE49-F238E27FC236}">
                <a16:creationId xmlns:a16="http://schemas.microsoft.com/office/drawing/2014/main" id="{B4B75683-EC70-BF42-F9FE-FADD5A4A07FF}"/>
              </a:ext>
            </a:extLst>
          </p:cNvPr>
          <p:cNvSpPr>
            <a:spLocks noGrp="1"/>
          </p:cNvSpPr>
          <p:nvPr>
            <p:ph type="dt" sz="half" idx="10"/>
          </p:nvPr>
        </p:nvSpPr>
        <p:spPr/>
        <p:txBody>
          <a:bodyPr/>
          <a:lstStyle/>
          <a:p>
            <a:fld id="{E59A113C-AEA9-4A5C-8CC7-325E439ECFB9}" type="datetime1">
              <a:rPr lang="en-GB" smtClean="0"/>
              <a:t>08/11/2024</a:t>
            </a:fld>
            <a:endParaRPr lang="en-GB"/>
          </a:p>
        </p:txBody>
      </p:sp>
      <p:sp>
        <p:nvSpPr>
          <p:cNvPr id="3" name="Plassholder for bunntekst 2">
            <a:extLst>
              <a:ext uri="{FF2B5EF4-FFF2-40B4-BE49-F238E27FC236}">
                <a16:creationId xmlns:a16="http://schemas.microsoft.com/office/drawing/2014/main" id="{74B99E1E-CDED-28A5-33E1-E18EFC87E50C}"/>
              </a:ext>
            </a:extLst>
          </p:cNvPr>
          <p:cNvSpPr>
            <a:spLocks noGrp="1"/>
          </p:cNvSpPr>
          <p:nvPr>
            <p:ph type="ftr" sz="quarter" idx="11"/>
          </p:nvPr>
        </p:nvSpPr>
        <p:spPr/>
        <p:txBody>
          <a:bodyPr/>
          <a:lstStyle/>
          <a:p>
            <a:endParaRPr lang="en-GB"/>
          </a:p>
        </p:txBody>
      </p:sp>
      <p:sp>
        <p:nvSpPr>
          <p:cNvPr id="4" name="Plassholder for lysbildenummer 3">
            <a:extLst>
              <a:ext uri="{FF2B5EF4-FFF2-40B4-BE49-F238E27FC236}">
                <a16:creationId xmlns:a16="http://schemas.microsoft.com/office/drawing/2014/main" id="{21AB0680-1336-E19C-891D-52D437B6CDAF}"/>
              </a:ext>
            </a:extLst>
          </p:cNvPr>
          <p:cNvSpPr>
            <a:spLocks noGrp="1"/>
          </p:cNvSpPr>
          <p:nvPr>
            <p:ph type="sldNum" sz="quarter" idx="12"/>
          </p:nvPr>
        </p:nvSpPr>
        <p:spPr/>
        <p:txBody>
          <a:bodyPr/>
          <a:lstStyle/>
          <a:p>
            <a:fld id="{431395A8-EFA2-4C09-BFB9-F80178931A29}" type="slidenum">
              <a:rPr lang="en-GB" smtClean="0"/>
              <a:t>‹#›</a:t>
            </a:fld>
            <a:endParaRPr lang="en-GB"/>
          </a:p>
        </p:txBody>
      </p:sp>
      <p:pic>
        <p:nvPicPr>
          <p:cNvPr id="5" name="Graphic 7">
            <a:extLst>
              <a:ext uri="{FF2B5EF4-FFF2-40B4-BE49-F238E27FC236}">
                <a16:creationId xmlns:a16="http://schemas.microsoft.com/office/drawing/2014/main" id="{9F3EECDD-EE23-C85F-646D-1C395312F997}"/>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88800" y="6224400"/>
            <a:ext cx="244800" cy="303086"/>
          </a:xfrm>
          <a:prstGeom prst="rect">
            <a:avLst/>
          </a:prstGeom>
        </p:spPr>
      </p:pic>
      <p:sp>
        <p:nvSpPr>
          <p:cNvPr id="17" name="Tittel 15">
            <a:extLst>
              <a:ext uri="{FF2B5EF4-FFF2-40B4-BE49-F238E27FC236}">
                <a16:creationId xmlns:a16="http://schemas.microsoft.com/office/drawing/2014/main" id="{AD1322DD-FBD2-2711-85FA-961FBD6D6B1C}"/>
              </a:ext>
            </a:extLst>
          </p:cNvPr>
          <p:cNvSpPr>
            <a:spLocks noGrp="1"/>
          </p:cNvSpPr>
          <p:nvPr>
            <p:ph type="title"/>
          </p:nvPr>
        </p:nvSpPr>
        <p:spPr>
          <a:xfrm>
            <a:off x="989264" y="387520"/>
            <a:ext cx="9940674" cy="923330"/>
          </a:xfrm>
        </p:spPr>
        <p:txBody>
          <a:bodyPr/>
          <a:lstStyle/>
          <a:p>
            <a:r>
              <a:rPr lang="en-US"/>
              <a:t>Click to edit Master title style</a:t>
            </a:r>
            <a:endParaRPr lang="en-GB"/>
          </a:p>
        </p:txBody>
      </p:sp>
      <p:sp>
        <p:nvSpPr>
          <p:cNvPr id="20" name="Plassholder for bilde 19">
            <a:extLst>
              <a:ext uri="{FF2B5EF4-FFF2-40B4-BE49-F238E27FC236}">
                <a16:creationId xmlns:a16="http://schemas.microsoft.com/office/drawing/2014/main" id="{3D070A01-3401-6D69-FE5A-B81CD6BB1F5A}"/>
              </a:ext>
            </a:extLst>
          </p:cNvPr>
          <p:cNvSpPr>
            <a:spLocks noGrp="1"/>
          </p:cNvSpPr>
          <p:nvPr>
            <p:ph type="pic" sz="quarter" idx="13"/>
          </p:nvPr>
        </p:nvSpPr>
        <p:spPr>
          <a:xfrm>
            <a:off x="806285" y="2314353"/>
            <a:ext cx="1832384" cy="183238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en-US"/>
              <a:t>Click icon to add picture</a:t>
            </a:r>
            <a:endParaRPr lang="nb-NO"/>
          </a:p>
        </p:txBody>
      </p:sp>
      <p:sp>
        <p:nvSpPr>
          <p:cNvPr id="26" name="Plassholder for tekst 20">
            <a:extLst>
              <a:ext uri="{FF2B5EF4-FFF2-40B4-BE49-F238E27FC236}">
                <a16:creationId xmlns:a16="http://schemas.microsoft.com/office/drawing/2014/main" id="{BF756462-9DAB-3DBE-1928-A90DE8596D55}"/>
              </a:ext>
            </a:extLst>
          </p:cNvPr>
          <p:cNvSpPr>
            <a:spLocks noGrp="1"/>
          </p:cNvSpPr>
          <p:nvPr>
            <p:ph type="body" sz="quarter" idx="16" hasCustomPrompt="1"/>
          </p:nvPr>
        </p:nvSpPr>
        <p:spPr>
          <a:xfrm>
            <a:off x="3206043" y="3516211"/>
            <a:ext cx="2260746"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36" name="Plassholder for bilde 19">
            <a:extLst>
              <a:ext uri="{FF2B5EF4-FFF2-40B4-BE49-F238E27FC236}">
                <a16:creationId xmlns:a16="http://schemas.microsoft.com/office/drawing/2014/main" id="{8F2A9364-8C8F-2D3D-4025-6289396C92AE}"/>
              </a:ext>
            </a:extLst>
          </p:cNvPr>
          <p:cNvSpPr>
            <a:spLocks noGrp="1"/>
          </p:cNvSpPr>
          <p:nvPr>
            <p:ph type="pic" sz="quarter" idx="18"/>
          </p:nvPr>
        </p:nvSpPr>
        <p:spPr>
          <a:xfrm>
            <a:off x="6726235" y="2339108"/>
            <a:ext cx="1832384" cy="183238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en-US"/>
              <a:t>Click icon to add picture</a:t>
            </a:r>
            <a:endParaRPr lang="nb-NO"/>
          </a:p>
        </p:txBody>
      </p:sp>
      <p:sp>
        <p:nvSpPr>
          <p:cNvPr id="37" name="Plassholder for tekst 20">
            <a:extLst>
              <a:ext uri="{FF2B5EF4-FFF2-40B4-BE49-F238E27FC236}">
                <a16:creationId xmlns:a16="http://schemas.microsoft.com/office/drawing/2014/main" id="{A6165EDF-2B07-5CCB-20E3-8AB331F40718}"/>
              </a:ext>
            </a:extLst>
          </p:cNvPr>
          <p:cNvSpPr>
            <a:spLocks noGrp="1"/>
          </p:cNvSpPr>
          <p:nvPr>
            <p:ph type="body" sz="quarter" idx="14" hasCustomPrompt="1"/>
          </p:nvPr>
        </p:nvSpPr>
        <p:spPr>
          <a:xfrm>
            <a:off x="2903127" y="2657569"/>
            <a:ext cx="2563663" cy="307777"/>
          </a:xfrm>
          <a:prstGeom prst="rect">
            <a:avLst/>
          </a:prstGeom>
        </p:spPr>
        <p:txBody>
          <a:bodyPr wrap="square"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38" name="Plassholder for tekst 20">
            <a:extLst>
              <a:ext uri="{FF2B5EF4-FFF2-40B4-BE49-F238E27FC236}">
                <a16:creationId xmlns:a16="http://schemas.microsoft.com/office/drawing/2014/main" id="{7B361DE2-0B4F-8945-A1AA-C1A281473EF1}"/>
              </a:ext>
            </a:extLst>
          </p:cNvPr>
          <p:cNvSpPr>
            <a:spLocks noGrp="1"/>
          </p:cNvSpPr>
          <p:nvPr>
            <p:ph type="body" sz="quarter" idx="15" hasCustomPrompt="1"/>
          </p:nvPr>
        </p:nvSpPr>
        <p:spPr>
          <a:xfrm>
            <a:off x="2903128" y="3022948"/>
            <a:ext cx="2563661"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39" name="Plassholder for tekst 20">
            <a:extLst>
              <a:ext uri="{FF2B5EF4-FFF2-40B4-BE49-F238E27FC236}">
                <a16:creationId xmlns:a16="http://schemas.microsoft.com/office/drawing/2014/main" id="{89689B06-9F4A-1C89-B08C-957C8E63C358}"/>
              </a:ext>
            </a:extLst>
          </p:cNvPr>
          <p:cNvSpPr>
            <a:spLocks noGrp="1"/>
          </p:cNvSpPr>
          <p:nvPr>
            <p:ph type="body" sz="quarter" idx="17" hasCustomPrompt="1"/>
          </p:nvPr>
        </p:nvSpPr>
        <p:spPr>
          <a:xfrm>
            <a:off x="3206044" y="3822882"/>
            <a:ext cx="2260746"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sp>
        <p:nvSpPr>
          <p:cNvPr id="44" name="Plassholder for tekst 20">
            <a:extLst>
              <a:ext uri="{FF2B5EF4-FFF2-40B4-BE49-F238E27FC236}">
                <a16:creationId xmlns:a16="http://schemas.microsoft.com/office/drawing/2014/main" id="{E9A4104F-F4F7-6661-6D43-208FF27304A0}"/>
              </a:ext>
            </a:extLst>
          </p:cNvPr>
          <p:cNvSpPr>
            <a:spLocks noGrp="1"/>
          </p:cNvSpPr>
          <p:nvPr>
            <p:ph type="body" sz="quarter" idx="19" hasCustomPrompt="1"/>
          </p:nvPr>
        </p:nvSpPr>
        <p:spPr>
          <a:xfrm>
            <a:off x="9124969" y="3547196"/>
            <a:ext cx="2260746"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45" name="Plassholder for tekst 20">
            <a:extLst>
              <a:ext uri="{FF2B5EF4-FFF2-40B4-BE49-F238E27FC236}">
                <a16:creationId xmlns:a16="http://schemas.microsoft.com/office/drawing/2014/main" id="{8BE3A450-F2C1-370C-9D6F-EB02543888A0}"/>
              </a:ext>
            </a:extLst>
          </p:cNvPr>
          <p:cNvSpPr>
            <a:spLocks noGrp="1"/>
          </p:cNvSpPr>
          <p:nvPr>
            <p:ph type="body" sz="quarter" idx="20" hasCustomPrompt="1"/>
          </p:nvPr>
        </p:nvSpPr>
        <p:spPr>
          <a:xfrm>
            <a:off x="8822053" y="2688554"/>
            <a:ext cx="2563663" cy="307777"/>
          </a:xfrm>
          <a:prstGeom prst="rect">
            <a:avLst/>
          </a:prstGeom>
        </p:spPr>
        <p:txBody>
          <a:bodyPr wrap="square"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46" name="Plassholder for tekst 20">
            <a:extLst>
              <a:ext uri="{FF2B5EF4-FFF2-40B4-BE49-F238E27FC236}">
                <a16:creationId xmlns:a16="http://schemas.microsoft.com/office/drawing/2014/main" id="{2D97BB30-8712-1948-55A7-076BFD64CFE5}"/>
              </a:ext>
            </a:extLst>
          </p:cNvPr>
          <p:cNvSpPr>
            <a:spLocks noGrp="1"/>
          </p:cNvSpPr>
          <p:nvPr>
            <p:ph type="body" sz="quarter" idx="21" hasCustomPrompt="1"/>
          </p:nvPr>
        </p:nvSpPr>
        <p:spPr>
          <a:xfrm>
            <a:off x="8822054" y="3053933"/>
            <a:ext cx="2563661"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47" name="Plassholder for tekst 20">
            <a:extLst>
              <a:ext uri="{FF2B5EF4-FFF2-40B4-BE49-F238E27FC236}">
                <a16:creationId xmlns:a16="http://schemas.microsoft.com/office/drawing/2014/main" id="{249B5532-D221-18C4-01F7-2971E97C9111}"/>
              </a:ext>
            </a:extLst>
          </p:cNvPr>
          <p:cNvSpPr>
            <a:spLocks noGrp="1"/>
          </p:cNvSpPr>
          <p:nvPr>
            <p:ph type="body" sz="quarter" idx="22" hasCustomPrompt="1"/>
          </p:nvPr>
        </p:nvSpPr>
        <p:spPr>
          <a:xfrm>
            <a:off x="9124970" y="3853867"/>
            <a:ext cx="2260746"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spTree>
    <p:extLst>
      <p:ext uri="{BB962C8B-B14F-4D97-AF65-F5344CB8AC3E}">
        <p14:creationId xmlns:p14="http://schemas.microsoft.com/office/powerpoint/2010/main" val="28580609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Kontaktside (3 personer)">
    <p:spTree>
      <p:nvGrpSpPr>
        <p:cNvPr id="1" name=""/>
        <p:cNvGrpSpPr/>
        <p:nvPr/>
      </p:nvGrpSpPr>
      <p:grpSpPr>
        <a:xfrm>
          <a:off x="0" y="0"/>
          <a:ext cx="0" cy="0"/>
          <a:chOff x="0" y="0"/>
          <a:chExt cx="0" cy="0"/>
        </a:xfrm>
      </p:grpSpPr>
      <p:sp>
        <p:nvSpPr>
          <p:cNvPr id="68" name="Frihåndsform: figur 67">
            <a:extLst>
              <a:ext uri="{FF2B5EF4-FFF2-40B4-BE49-F238E27FC236}">
                <a16:creationId xmlns:a16="http://schemas.microsoft.com/office/drawing/2014/main" id="{FFAE5247-5610-4E38-CD07-3DE991AB6E8A}"/>
              </a:ext>
            </a:extLst>
          </p:cNvPr>
          <p:cNvSpPr/>
          <p:nvPr userDrawn="1"/>
        </p:nvSpPr>
        <p:spPr>
          <a:xfrm>
            <a:off x="1157317" y="1789204"/>
            <a:ext cx="3173900" cy="5068796"/>
          </a:xfrm>
          <a:custGeom>
            <a:avLst/>
            <a:gdLst>
              <a:gd name="connsiteX0" fmla="*/ 440728 w 3173900"/>
              <a:gd name="connsiteY0" fmla="*/ 0 h 5068796"/>
              <a:gd name="connsiteX1" fmla="*/ 2733172 w 3173900"/>
              <a:gd name="connsiteY1" fmla="*/ 0 h 5068796"/>
              <a:gd name="connsiteX2" fmla="*/ 3173900 w 3173900"/>
              <a:gd name="connsiteY2" fmla="*/ 440728 h 5068796"/>
              <a:gd name="connsiteX3" fmla="*/ 3173900 w 3173900"/>
              <a:gd name="connsiteY3" fmla="*/ 5068796 h 5068796"/>
              <a:gd name="connsiteX4" fmla="*/ 0 w 3173900"/>
              <a:gd name="connsiteY4" fmla="*/ 5068796 h 5068796"/>
              <a:gd name="connsiteX5" fmla="*/ 0 w 3173900"/>
              <a:gd name="connsiteY5" fmla="*/ 440728 h 5068796"/>
              <a:gd name="connsiteX6" fmla="*/ 440728 w 3173900"/>
              <a:gd name="connsiteY6" fmla="*/ 0 h 5068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3900" h="5068796">
                <a:moveTo>
                  <a:pt x="440728" y="0"/>
                </a:moveTo>
                <a:lnTo>
                  <a:pt x="2733172" y="0"/>
                </a:lnTo>
                <a:cubicBezTo>
                  <a:pt x="2976579" y="0"/>
                  <a:pt x="3173900" y="197321"/>
                  <a:pt x="3173900" y="440728"/>
                </a:cubicBezTo>
                <a:lnTo>
                  <a:pt x="3173900" y="5068796"/>
                </a:lnTo>
                <a:lnTo>
                  <a:pt x="0" y="5068796"/>
                </a:lnTo>
                <a:lnTo>
                  <a:pt x="0" y="440728"/>
                </a:lnTo>
                <a:cubicBezTo>
                  <a:pt x="0" y="197321"/>
                  <a:pt x="197321" y="0"/>
                  <a:pt x="44072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Plassholder for dato 1">
            <a:extLst>
              <a:ext uri="{FF2B5EF4-FFF2-40B4-BE49-F238E27FC236}">
                <a16:creationId xmlns:a16="http://schemas.microsoft.com/office/drawing/2014/main" id="{B4B75683-EC70-BF42-F9FE-FADD5A4A07FF}"/>
              </a:ext>
            </a:extLst>
          </p:cNvPr>
          <p:cNvSpPr>
            <a:spLocks noGrp="1"/>
          </p:cNvSpPr>
          <p:nvPr>
            <p:ph type="dt" sz="half" idx="10"/>
          </p:nvPr>
        </p:nvSpPr>
        <p:spPr/>
        <p:txBody>
          <a:bodyPr/>
          <a:lstStyle/>
          <a:p>
            <a:fld id="{85DD0D35-F97B-4B46-97C3-9594E6BC8F04}" type="datetime1">
              <a:rPr lang="en-GB" smtClean="0"/>
              <a:t>08/11/2024</a:t>
            </a:fld>
            <a:endParaRPr lang="en-GB"/>
          </a:p>
        </p:txBody>
      </p:sp>
      <p:sp>
        <p:nvSpPr>
          <p:cNvPr id="3" name="Plassholder for bunntekst 2">
            <a:extLst>
              <a:ext uri="{FF2B5EF4-FFF2-40B4-BE49-F238E27FC236}">
                <a16:creationId xmlns:a16="http://schemas.microsoft.com/office/drawing/2014/main" id="{74B99E1E-CDED-28A5-33E1-E18EFC87E50C}"/>
              </a:ext>
            </a:extLst>
          </p:cNvPr>
          <p:cNvSpPr>
            <a:spLocks noGrp="1"/>
          </p:cNvSpPr>
          <p:nvPr>
            <p:ph type="ftr" sz="quarter" idx="11"/>
          </p:nvPr>
        </p:nvSpPr>
        <p:spPr/>
        <p:txBody>
          <a:bodyPr/>
          <a:lstStyle/>
          <a:p>
            <a:endParaRPr lang="en-GB"/>
          </a:p>
        </p:txBody>
      </p:sp>
      <p:sp>
        <p:nvSpPr>
          <p:cNvPr id="4" name="Plassholder for lysbildenummer 3">
            <a:extLst>
              <a:ext uri="{FF2B5EF4-FFF2-40B4-BE49-F238E27FC236}">
                <a16:creationId xmlns:a16="http://schemas.microsoft.com/office/drawing/2014/main" id="{21AB0680-1336-E19C-891D-52D437B6CDAF}"/>
              </a:ext>
            </a:extLst>
          </p:cNvPr>
          <p:cNvSpPr>
            <a:spLocks noGrp="1"/>
          </p:cNvSpPr>
          <p:nvPr>
            <p:ph type="sldNum" sz="quarter" idx="12"/>
          </p:nvPr>
        </p:nvSpPr>
        <p:spPr/>
        <p:txBody>
          <a:bodyPr/>
          <a:lstStyle/>
          <a:p>
            <a:fld id="{431395A8-EFA2-4C09-BFB9-F80178931A29}" type="slidenum">
              <a:rPr lang="en-GB" smtClean="0"/>
              <a:t>‹#›</a:t>
            </a:fld>
            <a:endParaRPr lang="en-GB"/>
          </a:p>
        </p:txBody>
      </p:sp>
      <p:pic>
        <p:nvPicPr>
          <p:cNvPr id="5" name="Graphic 7">
            <a:extLst>
              <a:ext uri="{FF2B5EF4-FFF2-40B4-BE49-F238E27FC236}">
                <a16:creationId xmlns:a16="http://schemas.microsoft.com/office/drawing/2014/main" id="{9F3EECDD-EE23-C85F-646D-1C395312F99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800" cy="303086"/>
          </a:xfrm>
          <a:prstGeom prst="rect">
            <a:avLst/>
          </a:prstGeom>
        </p:spPr>
      </p:pic>
      <p:sp>
        <p:nvSpPr>
          <p:cNvPr id="17" name="Tittel 15">
            <a:extLst>
              <a:ext uri="{FF2B5EF4-FFF2-40B4-BE49-F238E27FC236}">
                <a16:creationId xmlns:a16="http://schemas.microsoft.com/office/drawing/2014/main" id="{AD1322DD-FBD2-2711-85FA-961FBD6D6B1C}"/>
              </a:ext>
            </a:extLst>
          </p:cNvPr>
          <p:cNvSpPr>
            <a:spLocks noGrp="1"/>
          </p:cNvSpPr>
          <p:nvPr>
            <p:ph type="title"/>
          </p:nvPr>
        </p:nvSpPr>
        <p:spPr>
          <a:xfrm>
            <a:off x="989264" y="387520"/>
            <a:ext cx="9940674" cy="923330"/>
          </a:xfrm>
        </p:spPr>
        <p:txBody>
          <a:bodyPr/>
          <a:lstStyle/>
          <a:p>
            <a:r>
              <a:rPr lang="en-US"/>
              <a:t>Click to edit Master title style</a:t>
            </a:r>
            <a:endParaRPr lang="en-GB"/>
          </a:p>
        </p:txBody>
      </p:sp>
      <p:sp>
        <p:nvSpPr>
          <p:cNvPr id="26" name="Plassholder for tekst 20">
            <a:extLst>
              <a:ext uri="{FF2B5EF4-FFF2-40B4-BE49-F238E27FC236}">
                <a16:creationId xmlns:a16="http://schemas.microsoft.com/office/drawing/2014/main" id="{BF756462-9DAB-3DBE-1928-A90DE8596D55}"/>
              </a:ext>
            </a:extLst>
          </p:cNvPr>
          <p:cNvSpPr>
            <a:spLocks noGrp="1"/>
          </p:cNvSpPr>
          <p:nvPr>
            <p:ph type="body" sz="quarter" idx="16" hasCustomPrompt="1"/>
          </p:nvPr>
        </p:nvSpPr>
        <p:spPr>
          <a:xfrm>
            <a:off x="1794509" y="5039100"/>
            <a:ext cx="2260747"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37" name="Plassholder for tekst 20">
            <a:extLst>
              <a:ext uri="{FF2B5EF4-FFF2-40B4-BE49-F238E27FC236}">
                <a16:creationId xmlns:a16="http://schemas.microsoft.com/office/drawing/2014/main" id="{A6165EDF-2B07-5CCB-20E3-8AB331F40718}"/>
              </a:ext>
            </a:extLst>
          </p:cNvPr>
          <p:cNvSpPr>
            <a:spLocks noGrp="1"/>
          </p:cNvSpPr>
          <p:nvPr>
            <p:ph type="body" sz="quarter" idx="14" hasCustomPrompt="1"/>
          </p:nvPr>
        </p:nvSpPr>
        <p:spPr>
          <a:xfrm>
            <a:off x="1491594" y="4180457"/>
            <a:ext cx="2563663" cy="307777"/>
          </a:xfrm>
          <a:prstGeom prst="rect">
            <a:avLst/>
          </a:prstGeom>
        </p:spPr>
        <p:txBody>
          <a:bodyPr wrap="square"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38" name="Plassholder for tekst 20">
            <a:extLst>
              <a:ext uri="{FF2B5EF4-FFF2-40B4-BE49-F238E27FC236}">
                <a16:creationId xmlns:a16="http://schemas.microsoft.com/office/drawing/2014/main" id="{7B361DE2-0B4F-8945-A1AA-C1A281473EF1}"/>
              </a:ext>
            </a:extLst>
          </p:cNvPr>
          <p:cNvSpPr>
            <a:spLocks noGrp="1"/>
          </p:cNvSpPr>
          <p:nvPr>
            <p:ph type="body" sz="quarter" idx="15" hasCustomPrompt="1"/>
          </p:nvPr>
        </p:nvSpPr>
        <p:spPr>
          <a:xfrm>
            <a:off x="1491595" y="4545837"/>
            <a:ext cx="2563663"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39" name="Plassholder for tekst 20">
            <a:extLst>
              <a:ext uri="{FF2B5EF4-FFF2-40B4-BE49-F238E27FC236}">
                <a16:creationId xmlns:a16="http://schemas.microsoft.com/office/drawing/2014/main" id="{89689B06-9F4A-1C89-B08C-957C8E63C358}"/>
              </a:ext>
            </a:extLst>
          </p:cNvPr>
          <p:cNvSpPr>
            <a:spLocks noGrp="1"/>
          </p:cNvSpPr>
          <p:nvPr>
            <p:ph type="body" sz="quarter" idx="17" hasCustomPrompt="1"/>
          </p:nvPr>
        </p:nvSpPr>
        <p:spPr>
          <a:xfrm>
            <a:off x="1794509" y="5345771"/>
            <a:ext cx="2260749"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pic>
        <p:nvPicPr>
          <p:cNvPr id="10" name="Graphic 39">
            <a:extLst>
              <a:ext uri="{FF2B5EF4-FFF2-40B4-BE49-F238E27FC236}">
                <a16:creationId xmlns:a16="http://schemas.microsoft.com/office/drawing/2014/main" id="{D2617606-9758-2A66-D407-CB5E5A67EA2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95994" y="5054769"/>
            <a:ext cx="173136" cy="173136"/>
          </a:xfrm>
          <a:prstGeom prst="rect">
            <a:avLst/>
          </a:prstGeom>
        </p:spPr>
      </p:pic>
      <p:pic>
        <p:nvPicPr>
          <p:cNvPr id="14" name="Graphic 42">
            <a:extLst>
              <a:ext uri="{FF2B5EF4-FFF2-40B4-BE49-F238E27FC236}">
                <a16:creationId xmlns:a16="http://schemas.microsoft.com/office/drawing/2014/main" id="{475CE9FE-5C80-21EE-130F-D92DB64F2649}"/>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514843" y="5371576"/>
            <a:ext cx="154287" cy="154287"/>
          </a:xfrm>
          <a:prstGeom prst="rect">
            <a:avLst/>
          </a:prstGeom>
        </p:spPr>
      </p:pic>
      <p:sp>
        <p:nvSpPr>
          <p:cNvPr id="15" name="Rectangle 30">
            <a:extLst>
              <a:ext uri="{FF2B5EF4-FFF2-40B4-BE49-F238E27FC236}">
                <a16:creationId xmlns:a16="http://schemas.microsoft.com/office/drawing/2014/main" id="{2D4B8E18-893B-F911-FD7A-6163812C9B25}"/>
              </a:ext>
            </a:extLst>
          </p:cNvPr>
          <p:cNvSpPr/>
          <p:nvPr userDrawn="1"/>
        </p:nvSpPr>
        <p:spPr>
          <a:xfrm>
            <a:off x="3727086" y="1789204"/>
            <a:ext cx="604131" cy="6223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Plassholder for bilde 19">
            <a:extLst>
              <a:ext uri="{FF2B5EF4-FFF2-40B4-BE49-F238E27FC236}">
                <a16:creationId xmlns:a16="http://schemas.microsoft.com/office/drawing/2014/main" id="{92B4E7E4-C76B-D12D-69E0-9CFFE40E8E9A}"/>
              </a:ext>
            </a:extLst>
          </p:cNvPr>
          <p:cNvSpPr>
            <a:spLocks noGrp="1"/>
          </p:cNvSpPr>
          <p:nvPr>
            <p:ph type="pic" sz="quarter" idx="13"/>
          </p:nvPr>
        </p:nvSpPr>
        <p:spPr>
          <a:xfrm>
            <a:off x="1491595" y="2100383"/>
            <a:ext cx="1832384" cy="183238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en-US"/>
              <a:t>Click icon to add picture</a:t>
            </a:r>
            <a:endParaRPr lang="nb-NO"/>
          </a:p>
        </p:txBody>
      </p:sp>
      <p:sp>
        <p:nvSpPr>
          <p:cNvPr id="70" name="Frihåndsform: figur 69">
            <a:extLst>
              <a:ext uri="{FF2B5EF4-FFF2-40B4-BE49-F238E27FC236}">
                <a16:creationId xmlns:a16="http://schemas.microsoft.com/office/drawing/2014/main" id="{B7BEB39F-FEA7-9A68-3664-1B86C6C84950}"/>
              </a:ext>
            </a:extLst>
          </p:cNvPr>
          <p:cNvSpPr/>
          <p:nvPr userDrawn="1"/>
        </p:nvSpPr>
        <p:spPr>
          <a:xfrm>
            <a:off x="4504250" y="1789204"/>
            <a:ext cx="3173900" cy="5068796"/>
          </a:xfrm>
          <a:custGeom>
            <a:avLst/>
            <a:gdLst>
              <a:gd name="connsiteX0" fmla="*/ 440728 w 3173900"/>
              <a:gd name="connsiteY0" fmla="*/ 0 h 5068796"/>
              <a:gd name="connsiteX1" fmla="*/ 2733172 w 3173900"/>
              <a:gd name="connsiteY1" fmla="*/ 0 h 5068796"/>
              <a:gd name="connsiteX2" fmla="*/ 3173900 w 3173900"/>
              <a:gd name="connsiteY2" fmla="*/ 440728 h 5068796"/>
              <a:gd name="connsiteX3" fmla="*/ 3173900 w 3173900"/>
              <a:gd name="connsiteY3" fmla="*/ 5068796 h 5068796"/>
              <a:gd name="connsiteX4" fmla="*/ 0 w 3173900"/>
              <a:gd name="connsiteY4" fmla="*/ 5068796 h 5068796"/>
              <a:gd name="connsiteX5" fmla="*/ 0 w 3173900"/>
              <a:gd name="connsiteY5" fmla="*/ 440728 h 5068796"/>
              <a:gd name="connsiteX6" fmla="*/ 440728 w 3173900"/>
              <a:gd name="connsiteY6" fmla="*/ 0 h 5068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3900" h="5068796">
                <a:moveTo>
                  <a:pt x="440728" y="0"/>
                </a:moveTo>
                <a:lnTo>
                  <a:pt x="2733172" y="0"/>
                </a:lnTo>
                <a:cubicBezTo>
                  <a:pt x="2976579" y="0"/>
                  <a:pt x="3173900" y="197321"/>
                  <a:pt x="3173900" y="440728"/>
                </a:cubicBezTo>
                <a:lnTo>
                  <a:pt x="3173900" y="5068796"/>
                </a:lnTo>
                <a:lnTo>
                  <a:pt x="0" y="5068796"/>
                </a:lnTo>
                <a:lnTo>
                  <a:pt x="0" y="440728"/>
                </a:lnTo>
                <a:cubicBezTo>
                  <a:pt x="0" y="197321"/>
                  <a:pt x="197321" y="0"/>
                  <a:pt x="44072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9" name="Plassholder for tekst 20">
            <a:extLst>
              <a:ext uri="{FF2B5EF4-FFF2-40B4-BE49-F238E27FC236}">
                <a16:creationId xmlns:a16="http://schemas.microsoft.com/office/drawing/2014/main" id="{D40D5480-9DC0-3C1F-857D-6D5E6E23FF24}"/>
              </a:ext>
            </a:extLst>
          </p:cNvPr>
          <p:cNvSpPr>
            <a:spLocks noGrp="1"/>
          </p:cNvSpPr>
          <p:nvPr>
            <p:ph type="body" sz="quarter" idx="18" hasCustomPrompt="1"/>
          </p:nvPr>
        </p:nvSpPr>
        <p:spPr>
          <a:xfrm>
            <a:off x="5141442" y="5039100"/>
            <a:ext cx="2260747"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30" name="Plassholder for tekst 20">
            <a:extLst>
              <a:ext uri="{FF2B5EF4-FFF2-40B4-BE49-F238E27FC236}">
                <a16:creationId xmlns:a16="http://schemas.microsoft.com/office/drawing/2014/main" id="{6D04F618-BB19-B62B-DBEA-7B722F64DAA8}"/>
              </a:ext>
            </a:extLst>
          </p:cNvPr>
          <p:cNvSpPr>
            <a:spLocks noGrp="1"/>
          </p:cNvSpPr>
          <p:nvPr>
            <p:ph type="body" sz="quarter" idx="19" hasCustomPrompt="1"/>
          </p:nvPr>
        </p:nvSpPr>
        <p:spPr>
          <a:xfrm>
            <a:off x="4838527" y="4180457"/>
            <a:ext cx="2563663" cy="307777"/>
          </a:xfrm>
          <a:prstGeom prst="rect">
            <a:avLst/>
          </a:prstGeom>
        </p:spPr>
        <p:txBody>
          <a:bodyPr wrap="square"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32" name="Plassholder for tekst 20">
            <a:extLst>
              <a:ext uri="{FF2B5EF4-FFF2-40B4-BE49-F238E27FC236}">
                <a16:creationId xmlns:a16="http://schemas.microsoft.com/office/drawing/2014/main" id="{1CC2DA1F-213B-9A8E-4E2C-52001A3E7E0C}"/>
              </a:ext>
            </a:extLst>
          </p:cNvPr>
          <p:cNvSpPr>
            <a:spLocks noGrp="1"/>
          </p:cNvSpPr>
          <p:nvPr>
            <p:ph type="body" sz="quarter" idx="20" hasCustomPrompt="1"/>
          </p:nvPr>
        </p:nvSpPr>
        <p:spPr>
          <a:xfrm>
            <a:off x="4838528" y="4545837"/>
            <a:ext cx="2563663"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33" name="Plassholder for tekst 20">
            <a:extLst>
              <a:ext uri="{FF2B5EF4-FFF2-40B4-BE49-F238E27FC236}">
                <a16:creationId xmlns:a16="http://schemas.microsoft.com/office/drawing/2014/main" id="{4EE96024-1968-7D2F-5987-AEE5DE88BCA9}"/>
              </a:ext>
            </a:extLst>
          </p:cNvPr>
          <p:cNvSpPr>
            <a:spLocks noGrp="1"/>
          </p:cNvSpPr>
          <p:nvPr>
            <p:ph type="body" sz="quarter" idx="21" hasCustomPrompt="1"/>
          </p:nvPr>
        </p:nvSpPr>
        <p:spPr>
          <a:xfrm>
            <a:off x="5141442" y="5345771"/>
            <a:ext cx="2260749"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pic>
        <p:nvPicPr>
          <p:cNvPr id="34" name="Graphic 39">
            <a:extLst>
              <a:ext uri="{FF2B5EF4-FFF2-40B4-BE49-F238E27FC236}">
                <a16:creationId xmlns:a16="http://schemas.microsoft.com/office/drawing/2014/main" id="{79B99A30-D854-5492-A231-80812845C84C}"/>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42927" y="5054769"/>
            <a:ext cx="173136" cy="173136"/>
          </a:xfrm>
          <a:prstGeom prst="rect">
            <a:avLst/>
          </a:prstGeom>
        </p:spPr>
      </p:pic>
      <p:pic>
        <p:nvPicPr>
          <p:cNvPr id="35" name="Graphic 42">
            <a:extLst>
              <a:ext uri="{FF2B5EF4-FFF2-40B4-BE49-F238E27FC236}">
                <a16:creationId xmlns:a16="http://schemas.microsoft.com/office/drawing/2014/main" id="{ACFD3814-1504-B9D2-E149-05D99C3FC366}"/>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861776" y="5371576"/>
            <a:ext cx="154287" cy="154287"/>
          </a:xfrm>
          <a:prstGeom prst="rect">
            <a:avLst/>
          </a:prstGeom>
        </p:spPr>
      </p:pic>
      <p:sp>
        <p:nvSpPr>
          <p:cNvPr id="40" name="Rectangle 30">
            <a:extLst>
              <a:ext uri="{FF2B5EF4-FFF2-40B4-BE49-F238E27FC236}">
                <a16:creationId xmlns:a16="http://schemas.microsoft.com/office/drawing/2014/main" id="{62C7A0D4-9383-2F5C-BDE0-9A1512EFA1F1}"/>
              </a:ext>
            </a:extLst>
          </p:cNvPr>
          <p:cNvSpPr/>
          <p:nvPr userDrawn="1"/>
        </p:nvSpPr>
        <p:spPr>
          <a:xfrm>
            <a:off x="7074019" y="1789204"/>
            <a:ext cx="604131" cy="6223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Plassholder for bilde 19">
            <a:extLst>
              <a:ext uri="{FF2B5EF4-FFF2-40B4-BE49-F238E27FC236}">
                <a16:creationId xmlns:a16="http://schemas.microsoft.com/office/drawing/2014/main" id="{5A89DDC9-7EA2-BE7D-9A7F-357C277DBA58}"/>
              </a:ext>
            </a:extLst>
          </p:cNvPr>
          <p:cNvSpPr>
            <a:spLocks noGrp="1"/>
          </p:cNvSpPr>
          <p:nvPr>
            <p:ph type="pic" sz="quarter" idx="22"/>
          </p:nvPr>
        </p:nvSpPr>
        <p:spPr>
          <a:xfrm>
            <a:off x="4838528" y="2100383"/>
            <a:ext cx="1832384" cy="183238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en-US"/>
              <a:t>Click icon to add picture</a:t>
            </a:r>
            <a:endParaRPr lang="nb-NO"/>
          </a:p>
        </p:txBody>
      </p:sp>
      <p:sp>
        <p:nvSpPr>
          <p:cNvPr id="72" name="Frihåndsform: figur 71">
            <a:extLst>
              <a:ext uri="{FF2B5EF4-FFF2-40B4-BE49-F238E27FC236}">
                <a16:creationId xmlns:a16="http://schemas.microsoft.com/office/drawing/2014/main" id="{8E4019F7-94C3-E09D-E1C4-6BCC133595DC}"/>
              </a:ext>
            </a:extLst>
          </p:cNvPr>
          <p:cNvSpPr/>
          <p:nvPr userDrawn="1"/>
        </p:nvSpPr>
        <p:spPr>
          <a:xfrm>
            <a:off x="7860783" y="1789204"/>
            <a:ext cx="3173900" cy="5068796"/>
          </a:xfrm>
          <a:custGeom>
            <a:avLst/>
            <a:gdLst>
              <a:gd name="connsiteX0" fmla="*/ 440728 w 3173900"/>
              <a:gd name="connsiteY0" fmla="*/ 0 h 5068796"/>
              <a:gd name="connsiteX1" fmla="*/ 2733172 w 3173900"/>
              <a:gd name="connsiteY1" fmla="*/ 0 h 5068796"/>
              <a:gd name="connsiteX2" fmla="*/ 3173900 w 3173900"/>
              <a:gd name="connsiteY2" fmla="*/ 440728 h 5068796"/>
              <a:gd name="connsiteX3" fmla="*/ 3173900 w 3173900"/>
              <a:gd name="connsiteY3" fmla="*/ 5068796 h 5068796"/>
              <a:gd name="connsiteX4" fmla="*/ 0 w 3173900"/>
              <a:gd name="connsiteY4" fmla="*/ 5068796 h 5068796"/>
              <a:gd name="connsiteX5" fmla="*/ 0 w 3173900"/>
              <a:gd name="connsiteY5" fmla="*/ 440728 h 5068796"/>
              <a:gd name="connsiteX6" fmla="*/ 440728 w 3173900"/>
              <a:gd name="connsiteY6" fmla="*/ 0 h 5068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3900" h="5068796">
                <a:moveTo>
                  <a:pt x="440728" y="0"/>
                </a:moveTo>
                <a:lnTo>
                  <a:pt x="2733172" y="0"/>
                </a:lnTo>
                <a:cubicBezTo>
                  <a:pt x="2976579" y="0"/>
                  <a:pt x="3173900" y="197321"/>
                  <a:pt x="3173900" y="440728"/>
                </a:cubicBezTo>
                <a:lnTo>
                  <a:pt x="3173900" y="5068796"/>
                </a:lnTo>
                <a:lnTo>
                  <a:pt x="0" y="5068796"/>
                </a:lnTo>
                <a:lnTo>
                  <a:pt x="0" y="440728"/>
                </a:lnTo>
                <a:cubicBezTo>
                  <a:pt x="0" y="197321"/>
                  <a:pt x="197321" y="0"/>
                  <a:pt x="44072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58" name="Plassholder for tekst 20">
            <a:extLst>
              <a:ext uri="{FF2B5EF4-FFF2-40B4-BE49-F238E27FC236}">
                <a16:creationId xmlns:a16="http://schemas.microsoft.com/office/drawing/2014/main" id="{425039A5-3273-156E-FFA9-E1DCE1F1F43D}"/>
              </a:ext>
            </a:extLst>
          </p:cNvPr>
          <p:cNvSpPr>
            <a:spLocks noGrp="1"/>
          </p:cNvSpPr>
          <p:nvPr>
            <p:ph type="body" sz="quarter" idx="23" hasCustomPrompt="1"/>
          </p:nvPr>
        </p:nvSpPr>
        <p:spPr>
          <a:xfrm>
            <a:off x="8497975" y="5039100"/>
            <a:ext cx="2260747"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59" name="Plassholder for tekst 20">
            <a:extLst>
              <a:ext uri="{FF2B5EF4-FFF2-40B4-BE49-F238E27FC236}">
                <a16:creationId xmlns:a16="http://schemas.microsoft.com/office/drawing/2014/main" id="{DE8F7546-B69A-8893-1571-B605E65CA3CD}"/>
              </a:ext>
            </a:extLst>
          </p:cNvPr>
          <p:cNvSpPr>
            <a:spLocks noGrp="1"/>
          </p:cNvSpPr>
          <p:nvPr>
            <p:ph type="body" sz="quarter" idx="24" hasCustomPrompt="1"/>
          </p:nvPr>
        </p:nvSpPr>
        <p:spPr>
          <a:xfrm>
            <a:off x="8195060" y="4180457"/>
            <a:ext cx="2563663" cy="307777"/>
          </a:xfrm>
          <a:prstGeom prst="rect">
            <a:avLst/>
          </a:prstGeom>
        </p:spPr>
        <p:txBody>
          <a:bodyPr wrap="square"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60" name="Plassholder for tekst 20">
            <a:extLst>
              <a:ext uri="{FF2B5EF4-FFF2-40B4-BE49-F238E27FC236}">
                <a16:creationId xmlns:a16="http://schemas.microsoft.com/office/drawing/2014/main" id="{CD94AD50-7150-F00C-B1AC-E48F1277F102}"/>
              </a:ext>
            </a:extLst>
          </p:cNvPr>
          <p:cNvSpPr>
            <a:spLocks noGrp="1"/>
          </p:cNvSpPr>
          <p:nvPr>
            <p:ph type="body" sz="quarter" idx="25" hasCustomPrompt="1"/>
          </p:nvPr>
        </p:nvSpPr>
        <p:spPr>
          <a:xfrm>
            <a:off x="8195061" y="4545837"/>
            <a:ext cx="2563663"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61" name="Plassholder for tekst 20">
            <a:extLst>
              <a:ext uri="{FF2B5EF4-FFF2-40B4-BE49-F238E27FC236}">
                <a16:creationId xmlns:a16="http://schemas.microsoft.com/office/drawing/2014/main" id="{7407918F-7B93-9237-B620-6E641944B385}"/>
              </a:ext>
            </a:extLst>
          </p:cNvPr>
          <p:cNvSpPr>
            <a:spLocks noGrp="1"/>
          </p:cNvSpPr>
          <p:nvPr>
            <p:ph type="body" sz="quarter" idx="26" hasCustomPrompt="1"/>
          </p:nvPr>
        </p:nvSpPr>
        <p:spPr>
          <a:xfrm>
            <a:off x="8497975" y="5345771"/>
            <a:ext cx="2260749"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pic>
        <p:nvPicPr>
          <p:cNvPr id="62" name="Graphic 39">
            <a:extLst>
              <a:ext uri="{FF2B5EF4-FFF2-40B4-BE49-F238E27FC236}">
                <a16:creationId xmlns:a16="http://schemas.microsoft.com/office/drawing/2014/main" id="{622E16B2-0711-09DE-CD4E-7D0CD1BD3A45}"/>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199460" y="5054769"/>
            <a:ext cx="173136" cy="173136"/>
          </a:xfrm>
          <a:prstGeom prst="rect">
            <a:avLst/>
          </a:prstGeom>
        </p:spPr>
      </p:pic>
      <p:pic>
        <p:nvPicPr>
          <p:cNvPr id="63" name="Graphic 42">
            <a:extLst>
              <a:ext uri="{FF2B5EF4-FFF2-40B4-BE49-F238E27FC236}">
                <a16:creationId xmlns:a16="http://schemas.microsoft.com/office/drawing/2014/main" id="{22389C7E-C266-813F-9660-FAC89F5663AF}"/>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218309" y="5371576"/>
            <a:ext cx="154287" cy="154287"/>
          </a:xfrm>
          <a:prstGeom prst="rect">
            <a:avLst/>
          </a:prstGeom>
        </p:spPr>
      </p:pic>
      <p:sp>
        <p:nvSpPr>
          <p:cNvPr id="64" name="Rectangle 30">
            <a:extLst>
              <a:ext uri="{FF2B5EF4-FFF2-40B4-BE49-F238E27FC236}">
                <a16:creationId xmlns:a16="http://schemas.microsoft.com/office/drawing/2014/main" id="{CBD8E784-4825-CDB5-0A5C-8D95D1C17036}"/>
              </a:ext>
            </a:extLst>
          </p:cNvPr>
          <p:cNvSpPr/>
          <p:nvPr userDrawn="1"/>
        </p:nvSpPr>
        <p:spPr>
          <a:xfrm>
            <a:off x="10430552" y="1789204"/>
            <a:ext cx="604131" cy="6223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Plassholder for bilde 19">
            <a:extLst>
              <a:ext uri="{FF2B5EF4-FFF2-40B4-BE49-F238E27FC236}">
                <a16:creationId xmlns:a16="http://schemas.microsoft.com/office/drawing/2014/main" id="{3680936F-30DD-B176-6469-7C0C5C5FB8B0}"/>
              </a:ext>
            </a:extLst>
          </p:cNvPr>
          <p:cNvSpPr>
            <a:spLocks noGrp="1"/>
          </p:cNvSpPr>
          <p:nvPr>
            <p:ph type="pic" sz="quarter" idx="27"/>
          </p:nvPr>
        </p:nvSpPr>
        <p:spPr>
          <a:xfrm>
            <a:off x="8195061" y="2100383"/>
            <a:ext cx="1832384" cy="183238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en-US"/>
              <a:t>Click icon to add picture</a:t>
            </a:r>
            <a:endParaRPr lang="nb-NO"/>
          </a:p>
        </p:txBody>
      </p:sp>
    </p:spTree>
    <p:extLst>
      <p:ext uri="{BB962C8B-B14F-4D97-AF65-F5344CB8AC3E}">
        <p14:creationId xmlns:p14="http://schemas.microsoft.com/office/powerpoint/2010/main" val="37250017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Verdenskart">
    <p:spTree>
      <p:nvGrpSpPr>
        <p:cNvPr id="1" name=""/>
        <p:cNvGrpSpPr/>
        <p:nvPr/>
      </p:nvGrpSpPr>
      <p:grpSpPr>
        <a:xfrm>
          <a:off x="0" y="0"/>
          <a:ext cx="0" cy="0"/>
          <a:chOff x="0" y="0"/>
          <a:chExt cx="0" cy="0"/>
        </a:xfrm>
      </p:grpSpPr>
      <p:sp>
        <p:nvSpPr>
          <p:cNvPr id="28" name="Frihåndsform: figur 27">
            <a:extLst>
              <a:ext uri="{FF2B5EF4-FFF2-40B4-BE49-F238E27FC236}">
                <a16:creationId xmlns:a16="http://schemas.microsoft.com/office/drawing/2014/main" id="{BD80C777-20F0-4716-DBF8-18C4755C0123}"/>
              </a:ext>
            </a:extLst>
          </p:cNvPr>
          <p:cNvSpPr/>
          <p:nvPr userDrawn="1"/>
        </p:nvSpPr>
        <p:spPr>
          <a:xfrm>
            <a:off x="2759879" y="5789853"/>
            <a:ext cx="9449374" cy="1085401"/>
          </a:xfrm>
          <a:custGeom>
            <a:avLst/>
            <a:gdLst>
              <a:gd name="connsiteX0" fmla="*/ 254653 w 9449374"/>
              <a:gd name="connsiteY0" fmla="*/ 0 h 1085401"/>
              <a:gd name="connsiteX1" fmla="*/ 9449374 w 9449374"/>
              <a:gd name="connsiteY1" fmla="*/ 0 h 1085401"/>
              <a:gd name="connsiteX2" fmla="*/ 9449374 w 9449374"/>
              <a:gd name="connsiteY2" fmla="*/ 1085401 h 1085401"/>
              <a:gd name="connsiteX3" fmla="*/ 0 w 9449374"/>
              <a:gd name="connsiteY3" fmla="*/ 1085401 h 1085401"/>
              <a:gd name="connsiteX4" fmla="*/ 0 w 9449374"/>
              <a:gd name="connsiteY4" fmla="*/ 254653 h 1085401"/>
              <a:gd name="connsiteX5" fmla="*/ 254653 w 9449374"/>
              <a:gd name="connsiteY5" fmla="*/ 0 h 1085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49374" h="1085401">
                <a:moveTo>
                  <a:pt x="254653" y="0"/>
                </a:moveTo>
                <a:lnTo>
                  <a:pt x="9449374" y="0"/>
                </a:lnTo>
                <a:lnTo>
                  <a:pt x="9449374" y="1085401"/>
                </a:lnTo>
                <a:lnTo>
                  <a:pt x="0" y="1085401"/>
                </a:lnTo>
                <a:lnTo>
                  <a:pt x="0" y="254653"/>
                </a:lnTo>
                <a:cubicBezTo>
                  <a:pt x="0" y="114012"/>
                  <a:pt x="114012" y="0"/>
                  <a:pt x="254653"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 name="Plassholder for dato 2">
            <a:extLst>
              <a:ext uri="{FF2B5EF4-FFF2-40B4-BE49-F238E27FC236}">
                <a16:creationId xmlns:a16="http://schemas.microsoft.com/office/drawing/2014/main" id="{4779AEFA-382D-A641-2A2C-A15E06C58F37}"/>
              </a:ext>
            </a:extLst>
          </p:cNvPr>
          <p:cNvSpPr>
            <a:spLocks noGrp="1"/>
          </p:cNvSpPr>
          <p:nvPr>
            <p:ph type="dt" sz="half" idx="10"/>
          </p:nvPr>
        </p:nvSpPr>
        <p:spPr>
          <a:xfrm>
            <a:off x="0" y="-235063"/>
            <a:ext cx="2743200" cy="107722"/>
          </a:xfrm>
        </p:spPr>
        <p:txBody>
          <a:bodyPr>
            <a:spAutoFit/>
          </a:bodyPr>
          <a:lstStyle>
            <a:lvl1pPr>
              <a:defRPr sz="100"/>
            </a:lvl1pPr>
          </a:lstStyle>
          <a:p>
            <a:fld id="{A543AC62-FAC1-4BBB-B057-92688177426D}" type="datetime1">
              <a:rPr lang="en-GB" smtClean="0"/>
              <a:t>08/11/2024</a:t>
            </a:fld>
            <a:endParaRPr lang="en-GB"/>
          </a:p>
        </p:txBody>
      </p:sp>
      <p:sp>
        <p:nvSpPr>
          <p:cNvPr id="4" name="Plassholder for bunntekst 3">
            <a:extLst>
              <a:ext uri="{FF2B5EF4-FFF2-40B4-BE49-F238E27FC236}">
                <a16:creationId xmlns:a16="http://schemas.microsoft.com/office/drawing/2014/main" id="{D27D01C7-9183-54B7-6532-624B4ED3D6DC}"/>
              </a:ext>
            </a:extLst>
          </p:cNvPr>
          <p:cNvSpPr>
            <a:spLocks noGrp="1"/>
          </p:cNvSpPr>
          <p:nvPr>
            <p:ph type="ftr" sz="quarter" idx="11"/>
          </p:nvPr>
        </p:nvSpPr>
        <p:spPr>
          <a:xfrm>
            <a:off x="3200400" y="-235063"/>
            <a:ext cx="4114800" cy="107722"/>
          </a:xfrm>
        </p:spPr>
        <p:txBody>
          <a:bodyPr>
            <a:spAutoFit/>
          </a:bodyPr>
          <a:lstStyle>
            <a:lvl1pPr>
              <a:defRPr sz="100"/>
            </a:lvl1pPr>
          </a:lstStyle>
          <a:p>
            <a:endParaRPr lang="en-GB"/>
          </a:p>
        </p:txBody>
      </p:sp>
      <p:sp>
        <p:nvSpPr>
          <p:cNvPr id="5" name="Plassholder for lysbildenummer 4">
            <a:extLst>
              <a:ext uri="{FF2B5EF4-FFF2-40B4-BE49-F238E27FC236}">
                <a16:creationId xmlns:a16="http://schemas.microsoft.com/office/drawing/2014/main" id="{8DC78D88-A642-FCD0-A2DB-91A840B9AB03}"/>
              </a:ext>
            </a:extLst>
          </p:cNvPr>
          <p:cNvSpPr>
            <a:spLocks noGrp="1"/>
          </p:cNvSpPr>
          <p:nvPr>
            <p:ph type="sldNum" sz="quarter" idx="12"/>
          </p:nvPr>
        </p:nvSpPr>
        <p:spPr>
          <a:xfrm>
            <a:off x="7772400" y="-235063"/>
            <a:ext cx="2743200" cy="107722"/>
          </a:xfrm>
        </p:spPr>
        <p:txBody>
          <a:bodyPr>
            <a:spAutoFit/>
          </a:bodyPr>
          <a:lstStyle>
            <a:lvl1pPr>
              <a:defRPr sz="100"/>
            </a:lvl1pPr>
          </a:lstStyle>
          <a:p>
            <a:fld id="{431395A8-EFA2-4C09-BFB9-F80178931A29}" type="slidenum">
              <a:rPr lang="en-GB" smtClean="0"/>
              <a:pPr/>
              <a:t>‹#›</a:t>
            </a:fld>
            <a:endParaRPr lang="en-GB"/>
          </a:p>
        </p:txBody>
      </p:sp>
      <p:pic>
        <p:nvPicPr>
          <p:cNvPr id="6" name="Picture 2">
            <a:extLst>
              <a:ext uri="{FF2B5EF4-FFF2-40B4-BE49-F238E27FC236}">
                <a16:creationId xmlns:a16="http://schemas.microsoft.com/office/drawing/2014/main" id="{464C6703-34E2-971E-FDCD-2F8040EBB926}"/>
              </a:ext>
            </a:extLst>
          </p:cNvPr>
          <p:cNvPicPr>
            <a:picLocks noChangeAspect="1"/>
          </p:cNvPicPr>
          <p:nvPr userDrawn="1"/>
        </p:nvPicPr>
        <p:blipFill>
          <a:blip r:embed="rId2"/>
          <a:stretch>
            <a:fillRect/>
          </a:stretch>
        </p:blipFill>
        <p:spPr>
          <a:xfrm>
            <a:off x="1986455" y="573168"/>
            <a:ext cx="9780094" cy="4955055"/>
          </a:xfrm>
          <a:prstGeom prst="rect">
            <a:avLst/>
          </a:prstGeom>
        </p:spPr>
      </p:pic>
      <p:sp>
        <p:nvSpPr>
          <p:cNvPr id="7" name="TextBox 9">
            <a:extLst>
              <a:ext uri="{FF2B5EF4-FFF2-40B4-BE49-F238E27FC236}">
                <a16:creationId xmlns:a16="http://schemas.microsoft.com/office/drawing/2014/main" id="{041A3B01-B9EB-FD1C-1FBF-191BC12D7BAE}"/>
              </a:ext>
            </a:extLst>
          </p:cNvPr>
          <p:cNvSpPr txBox="1"/>
          <p:nvPr userDrawn="1"/>
        </p:nvSpPr>
        <p:spPr>
          <a:xfrm>
            <a:off x="5240038" y="6192888"/>
            <a:ext cx="2270931" cy="307777"/>
          </a:xfrm>
          <a:prstGeom prst="rect">
            <a:avLst/>
          </a:prstGeom>
          <a:noFill/>
        </p:spPr>
        <p:txBody>
          <a:bodyPr wrap="square" rtlCol="0">
            <a:spAutoFit/>
          </a:bodyPr>
          <a:lstStyle/>
          <a:p>
            <a:r>
              <a:rPr lang="en-GB" sz="1400">
                <a:solidFill>
                  <a:schemeClr val="bg1"/>
                </a:solidFill>
                <a:latin typeface="Arial" panose="020B0604020202020204" pitchFamily="34" charset="0"/>
                <a:cs typeface="Arial" panose="020B0604020202020204" pitchFamily="34" charset="0"/>
              </a:rPr>
              <a:t>www.safetec-group.com</a:t>
            </a:r>
          </a:p>
        </p:txBody>
      </p:sp>
      <p:sp>
        <p:nvSpPr>
          <p:cNvPr id="8" name="TextBox 10">
            <a:extLst>
              <a:ext uri="{FF2B5EF4-FFF2-40B4-BE49-F238E27FC236}">
                <a16:creationId xmlns:a16="http://schemas.microsoft.com/office/drawing/2014/main" id="{75965343-63CD-1DCD-3A0A-A87D0798D936}"/>
              </a:ext>
            </a:extLst>
          </p:cNvPr>
          <p:cNvSpPr txBox="1"/>
          <p:nvPr userDrawn="1"/>
        </p:nvSpPr>
        <p:spPr>
          <a:xfrm>
            <a:off x="7819833" y="6198643"/>
            <a:ext cx="1648712" cy="307777"/>
          </a:xfrm>
          <a:prstGeom prst="rect">
            <a:avLst/>
          </a:prstGeom>
          <a:noFill/>
        </p:spPr>
        <p:txBody>
          <a:bodyPr wrap="square" rtlCol="0">
            <a:spAutoFit/>
          </a:bodyPr>
          <a:lstStyle/>
          <a:p>
            <a:r>
              <a:rPr lang="en-GB" sz="1400">
                <a:solidFill>
                  <a:schemeClr val="bg1"/>
                </a:solidFill>
                <a:latin typeface="Arial" panose="020B0604020202020204" pitchFamily="34" charset="0"/>
                <a:cs typeface="Arial" panose="020B0604020202020204" pitchFamily="34" charset="0"/>
              </a:rPr>
              <a:t>post@safetec.no</a:t>
            </a:r>
          </a:p>
        </p:txBody>
      </p:sp>
      <p:sp>
        <p:nvSpPr>
          <p:cNvPr id="9" name="TextBox 11">
            <a:extLst>
              <a:ext uri="{FF2B5EF4-FFF2-40B4-BE49-F238E27FC236}">
                <a16:creationId xmlns:a16="http://schemas.microsoft.com/office/drawing/2014/main" id="{BBE94C31-D7D0-7846-DDDE-BEC658C4F1FF}"/>
              </a:ext>
            </a:extLst>
          </p:cNvPr>
          <p:cNvSpPr txBox="1"/>
          <p:nvPr userDrawn="1"/>
        </p:nvSpPr>
        <p:spPr>
          <a:xfrm>
            <a:off x="3325377" y="6192888"/>
            <a:ext cx="1793350" cy="307777"/>
          </a:xfrm>
          <a:prstGeom prst="rect">
            <a:avLst/>
          </a:prstGeom>
          <a:noFill/>
        </p:spPr>
        <p:txBody>
          <a:bodyPr wrap="square" rtlCol="0">
            <a:spAutoFit/>
          </a:bodyPr>
          <a:lstStyle/>
          <a:p>
            <a:r>
              <a:rPr lang="en-GB" sz="1400">
                <a:solidFill>
                  <a:schemeClr val="bg1"/>
                </a:solidFill>
                <a:latin typeface="Arial" panose="020B0604020202020204" pitchFamily="34" charset="0"/>
                <a:cs typeface="Arial" panose="020B0604020202020204" pitchFamily="34" charset="0"/>
              </a:rPr>
              <a:t>www.safetec.no</a:t>
            </a:r>
          </a:p>
        </p:txBody>
      </p:sp>
      <p:sp>
        <p:nvSpPr>
          <p:cNvPr id="10" name="TextBox 23">
            <a:extLst>
              <a:ext uri="{FF2B5EF4-FFF2-40B4-BE49-F238E27FC236}">
                <a16:creationId xmlns:a16="http://schemas.microsoft.com/office/drawing/2014/main" id="{186F47FB-2FB1-814D-7EE0-CD51BA27248B}"/>
              </a:ext>
            </a:extLst>
          </p:cNvPr>
          <p:cNvSpPr txBox="1"/>
          <p:nvPr userDrawn="1"/>
        </p:nvSpPr>
        <p:spPr>
          <a:xfrm>
            <a:off x="9845272" y="6192888"/>
            <a:ext cx="1889608" cy="307777"/>
          </a:xfrm>
          <a:prstGeom prst="rect">
            <a:avLst/>
          </a:prstGeom>
          <a:noFill/>
        </p:spPr>
        <p:txBody>
          <a:bodyPr wrap="square" rtlCol="0">
            <a:spAutoFit/>
          </a:bodyPr>
          <a:lstStyle/>
          <a:p>
            <a:r>
              <a:rPr lang="en-GB" sz="1400">
                <a:solidFill>
                  <a:schemeClr val="bg1"/>
                </a:solidFill>
                <a:latin typeface="Arial" panose="020B0604020202020204" pitchFamily="34" charset="0"/>
                <a:cs typeface="Arial" panose="020B0604020202020204" pitchFamily="34" charset="0"/>
              </a:rPr>
              <a:t>inquiry@safetec.no</a:t>
            </a:r>
          </a:p>
        </p:txBody>
      </p:sp>
      <p:sp>
        <p:nvSpPr>
          <p:cNvPr id="11" name="Oval 8">
            <a:extLst>
              <a:ext uri="{FF2B5EF4-FFF2-40B4-BE49-F238E27FC236}">
                <a16:creationId xmlns:a16="http://schemas.microsoft.com/office/drawing/2014/main" id="{91131329-2DE3-FB02-A3D7-BC5788C2A0BF}"/>
              </a:ext>
            </a:extLst>
          </p:cNvPr>
          <p:cNvSpPr/>
          <p:nvPr userDrawn="1"/>
        </p:nvSpPr>
        <p:spPr>
          <a:xfrm>
            <a:off x="6491448" y="2183854"/>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35">
            <a:extLst>
              <a:ext uri="{FF2B5EF4-FFF2-40B4-BE49-F238E27FC236}">
                <a16:creationId xmlns:a16="http://schemas.microsoft.com/office/drawing/2014/main" id="{83D2FB2C-A480-2FE2-D742-27857CA76D71}"/>
              </a:ext>
            </a:extLst>
          </p:cNvPr>
          <p:cNvSpPr/>
          <p:nvPr userDrawn="1"/>
        </p:nvSpPr>
        <p:spPr>
          <a:xfrm>
            <a:off x="6468616" y="1997224"/>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37">
            <a:extLst>
              <a:ext uri="{FF2B5EF4-FFF2-40B4-BE49-F238E27FC236}">
                <a16:creationId xmlns:a16="http://schemas.microsoft.com/office/drawing/2014/main" id="{A37618DD-18DF-CC6D-8E5D-71EBF8CC3F05}"/>
              </a:ext>
            </a:extLst>
          </p:cNvPr>
          <p:cNvSpPr/>
          <p:nvPr userDrawn="1"/>
        </p:nvSpPr>
        <p:spPr>
          <a:xfrm>
            <a:off x="6798692" y="1877941"/>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43">
            <a:extLst>
              <a:ext uri="{FF2B5EF4-FFF2-40B4-BE49-F238E27FC236}">
                <a16:creationId xmlns:a16="http://schemas.microsoft.com/office/drawing/2014/main" id="{AF29C689-5BA7-6155-2238-99D98EC547FB}"/>
              </a:ext>
            </a:extLst>
          </p:cNvPr>
          <p:cNvSpPr/>
          <p:nvPr userDrawn="1"/>
        </p:nvSpPr>
        <p:spPr>
          <a:xfrm>
            <a:off x="9328482" y="3683768"/>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44">
            <a:extLst>
              <a:ext uri="{FF2B5EF4-FFF2-40B4-BE49-F238E27FC236}">
                <a16:creationId xmlns:a16="http://schemas.microsoft.com/office/drawing/2014/main" id="{7769B979-2384-E5D4-3554-A056A5AFB264}"/>
              </a:ext>
            </a:extLst>
          </p:cNvPr>
          <p:cNvSpPr/>
          <p:nvPr userDrawn="1"/>
        </p:nvSpPr>
        <p:spPr>
          <a:xfrm>
            <a:off x="9667019" y="4614211"/>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22">
            <a:extLst>
              <a:ext uri="{FF2B5EF4-FFF2-40B4-BE49-F238E27FC236}">
                <a16:creationId xmlns:a16="http://schemas.microsoft.com/office/drawing/2014/main" id="{3956ACA0-F99E-9518-427A-7C5703CAB14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8800" y="6224400"/>
            <a:ext cx="1249200" cy="302179"/>
          </a:xfrm>
          <a:prstGeom prst="rect">
            <a:avLst/>
          </a:prstGeom>
        </p:spPr>
      </p:pic>
      <p:sp>
        <p:nvSpPr>
          <p:cNvPr id="18" name="Oval 27">
            <a:extLst>
              <a:ext uri="{FF2B5EF4-FFF2-40B4-BE49-F238E27FC236}">
                <a16:creationId xmlns:a16="http://schemas.microsoft.com/office/drawing/2014/main" id="{340AB2E8-E23D-C6C5-9FEA-76B725D3F25C}"/>
              </a:ext>
            </a:extLst>
          </p:cNvPr>
          <p:cNvSpPr/>
          <p:nvPr userDrawn="1"/>
        </p:nvSpPr>
        <p:spPr>
          <a:xfrm>
            <a:off x="7003529" y="1900957"/>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28">
            <a:extLst>
              <a:ext uri="{FF2B5EF4-FFF2-40B4-BE49-F238E27FC236}">
                <a16:creationId xmlns:a16="http://schemas.microsoft.com/office/drawing/2014/main" id="{2FDB8F3C-E9F3-7306-396C-3160640D1049}"/>
              </a:ext>
            </a:extLst>
          </p:cNvPr>
          <p:cNvSpPr/>
          <p:nvPr userDrawn="1"/>
        </p:nvSpPr>
        <p:spPr>
          <a:xfrm>
            <a:off x="6649839" y="1834282"/>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30">
            <a:extLst>
              <a:ext uri="{FF2B5EF4-FFF2-40B4-BE49-F238E27FC236}">
                <a16:creationId xmlns:a16="http://schemas.microsoft.com/office/drawing/2014/main" id="{47D85F94-502B-6932-0883-C8FCB680B26E}"/>
              </a:ext>
            </a:extLst>
          </p:cNvPr>
          <p:cNvSpPr/>
          <p:nvPr userDrawn="1"/>
        </p:nvSpPr>
        <p:spPr>
          <a:xfrm>
            <a:off x="6668889" y="1891432"/>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31">
            <a:extLst>
              <a:ext uri="{FF2B5EF4-FFF2-40B4-BE49-F238E27FC236}">
                <a16:creationId xmlns:a16="http://schemas.microsoft.com/office/drawing/2014/main" id="{FDCDFDF5-C981-FA8E-4817-C7E6C990E373}"/>
              </a:ext>
            </a:extLst>
          </p:cNvPr>
          <p:cNvSpPr/>
          <p:nvPr userDrawn="1"/>
        </p:nvSpPr>
        <p:spPr>
          <a:xfrm>
            <a:off x="6933201" y="989981"/>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41">
            <a:extLst>
              <a:ext uri="{FF2B5EF4-FFF2-40B4-BE49-F238E27FC236}">
                <a16:creationId xmlns:a16="http://schemas.microsoft.com/office/drawing/2014/main" id="{C05BBD07-72FF-F170-6094-B2984AA22E60}"/>
              </a:ext>
            </a:extLst>
          </p:cNvPr>
          <p:cNvSpPr/>
          <p:nvPr userDrawn="1"/>
        </p:nvSpPr>
        <p:spPr>
          <a:xfrm>
            <a:off x="6787615" y="1717136"/>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77FED474-37EE-A1A4-F5B0-3012EB867238}"/>
              </a:ext>
            </a:extLst>
          </p:cNvPr>
          <p:cNvSpPr/>
          <p:nvPr userDrawn="1"/>
        </p:nvSpPr>
        <p:spPr>
          <a:xfrm>
            <a:off x="623825" y="304930"/>
            <a:ext cx="6096000" cy="5250925"/>
          </a:xfrm>
          <a:prstGeom prst="rect">
            <a:avLst/>
          </a:prstGeom>
        </p:spPr>
        <p:txBody>
          <a:bodyPr>
            <a:spAutoFit/>
          </a:bodyPr>
          <a:lstStyle/>
          <a:p>
            <a:pPr>
              <a:lnSpc>
                <a:spcPct val="100000"/>
              </a:lnSpc>
              <a:spcAft>
                <a:spcPts val="600"/>
              </a:spcAft>
            </a:pPr>
            <a:r>
              <a:rPr lang="nb-NO" sz="1600" b="1" kern="1200">
                <a:solidFill>
                  <a:srgbClr val="151532"/>
                </a:solidFill>
                <a:effectLst/>
                <a:latin typeface="Calibri" panose="020F0502020204030204" pitchFamily="34" charset="0"/>
                <a:ea typeface="Calibri" panose="020F0502020204030204" pitchFamily="34" charset="0"/>
                <a:cs typeface="Arial (Headings CS)"/>
              </a:rPr>
              <a:t>Norge</a:t>
            </a:r>
            <a:endParaRPr lang="nb-NO" sz="1100">
              <a:effectLst/>
              <a:latin typeface="Arial" panose="020B0604020202020204" pitchFamily="34" charset="0"/>
              <a:ea typeface="Arial" panose="020B0604020202020204" pitchFamily="34" charset="0"/>
              <a:cs typeface="Arial (Headings CS)"/>
            </a:endParaRPr>
          </a:p>
          <a:p>
            <a:pPr>
              <a:lnSpc>
                <a:spcPct val="100000"/>
              </a:lnSpc>
              <a:spcAft>
                <a:spcPts val="600"/>
              </a:spcAft>
            </a:pPr>
            <a:r>
              <a:rPr lang="nb-NO" sz="1400" kern="1200">
                <a:solidFill>
                  <a:srgbClr val="151532"/>
                </a:solidFill>
                <a:effectLst/>
                <a:latin typeface="Calibri" panose="020F0502020204030204" pitchFamily="34" charset="0"/>
                <a:ea typeface="Calibri" panose="020F0502020204030204" pitchFamily="34" charset="0"/>
                <a:cs typeface="Arial (Headings CS)"/>
              </a:rPr>
              <a:t>Bergen</a:t>
            </a:r>
            <a:endParaRPr lang="nb-NO" sz="1100">
              <a:effectLst/>
              <a:latin typeface="Arial" panose="020B0604020202020204" pitchFamily="34" charset="0"/>
              <a:ea typeface="Arial" panose="020B0604020202020204" pitchFamily="34" charset="0"/>
              <a:cs typeface="Arial (Headings CS)"/>
            </a:endParaRPr>
          </a:p>
          <a:p>
            <a:pPr>
              <a:lnSpc>
                <a:spcPct val="100000"/>
              </a:lnSpc>
              <a:spcAft>
                <a:spcPts val="600"/>
              </a:spcAft>
            </a:pPr>
            <a:r>
              <a:rPr lang="nb-NO" sz="1400" kern="1200">
                <a:solidFill>
                  <a:srgbClr val="151532"/>
                </a:solidFill>
                <a:effectLst/>
                <a:latin typeface="Calibri" panose="020F0502020204030204" pitchFamily="34" charset="0"/>
                <a:ea typeface="Calibri" panose="020F0502020204030204" pitchFamily="34" charset="0"/>
                <a:cs typeface="Arial (Headings CS)"/>
              </a:rPr>
              <a:t>Haugesund</a:t>
            </a:r>
            <a:endParaRPr lang="nb-NO" sz="1100">
              <a:effectLst/>
              <a:latin typeface="Arial" panose="020B0604020202020204" pitchFamily="34" charset="0"/>
              <a:ea typeface="Arial" panose="020B0604020202020204" pitchFamily="34" charset="0"/>
              <a:cs typeface="Arial (Headings CS)"/>
            </a:endParaRPr>
          </a:p>
          <a:p>
            <a:pPr>
              <a:lnSpc>
                <a:spcPct val="100000"/>
              </a:lnSpc>
              <a:spcAft>
                <a:spcPts val="600"/>
              </a:spcAft>
            </a:pPr>
            <a:r>
              <a:rPr lang="nb-NO" sz="1400" kern="1200">
                <a:solidFill>
                  <a:srgbClr val="151532"/>
                </a:solidFill>
                <a:effectLst/>
                <a:latin typeface="Calibri" panose="020F0502020204030204" pitchFamily="34" charset="0"/>
                <a:ea typeface="Calibri" panose="020F0502020204030204" pitchFamily="34" charset="0"/>
                <a:cs typeface="Arial (Headings CS)"/>
              </a:rPr>
              <a:t>Longyearbyen</a:t>
            </a:r>
            <a:endParaRPr lang="nb-NO" sz="1100">
              <a:effectLst/>
              <a:latin typeface="Arial" panose="020B0604020202020204" pitchFamily="34" charset="0"/>
              <a:ea typeface="Arial" panose="020B0604020202020204" pitchFamily="34" charset="0"/>
              <a:cs typeface="Arial (Headings CS)"/>
            </a:endParaRPr>
          </a:p>
          <a:p>
            <a:pPr>
              <a:lnSpc>
                <a:spcPct val="100000"/>
              </a:lnSpc>
              <a:spcAft>
                <a:spcPts val="600"/>
              </a:spcAft>
            </a:pPr>
            <a:r>
              <a:rPr lang="nb-NO" sz="1400" kern="1200">
                <a:solidFill>
                  <a:srgbClr val="151532"/>
                </a:solidFill>
                <a:effectLst/>
                <a:latin typeface="Calibri" panose="020F0502020204030204" pitchFamily="34" charset="0"/>
                <a:ea typeface="Calibri" panose="020F0502020204030204" pitchFamily="34" charset="0"/>
                <a:cs typeface="Arial (Headings CS)"/>
              </a:rPr>
              <a:t>Oslo</a:t>
            </a:r>
            <a:endParaRPr lang="nb-NO" sz="1100">
              <a:effectLst/>
              <a:latin typeface="Arial" panose="020B0604020202020204" pitchFamily="34" charset="0"/>
              <a:ea typeface="Arial" panose="020B0604020202020204" pitchFamily="34" charset="0"/>
              <a:cs typeface="Arial (Headings CS)"/>
            </a:endParaRPr>
          </a:p>
          <a:p>
            <a:pPr>
              <a:lnSpc>
                <a:spcPct val="100000"/>
              </a:lnSpc>
              <a:spcAft>
                <a:spcPts val="600"/>
              </a:spcAft>
            </a:pPr>
            <a:r>
              <a:rPr lang="nb-NO" sz="1400" kern="1200">
                <a:solidFill>
                  <a:srgbClr val="151532"/>
                </a:solidFill>
                <a:effectLst/>
                <a:latin typeface="Calibri" panose="020F0502020204030204" pitchFamily="34" charset="0"/>
                <a:ea typeface="Calibri" panose="020F0502020204030204" pitchFamily="34" charset="0"/>
                <a:cs typeface="Arial (Headings CS)"/>
              </a:rPr>
              <a:t>Stavanger</a:t>
            </a:r>
            <a:endParaRPr lang="nb-NO" sz="1100">
              <a:effectLst/>
              <a:latin typeface="Arial" panose="020B0604020202020204" pitchFamily="34" charset="0"/>
              <a:ea typeface="Arial" panose="020B0604020202020204" pitchFamily="34" charset="0"/>
              <a:cs typeface="Arial (Headings CS)"/>
            </a:endParaRPr>
          </a:p>
          <a:p>
            <a:pPr>
              <a:lnSpc>
                <a:spcPct val="100000"/>
              </a:lnSpc>
              <a:spcAft>
                <a:spcPts val="600"/>
              </a:spcAft>
            </a:pPr>
            <a:r>
              <a:rPr lang="nb-NO" sz="1400" kern="1200">
                <a:solidFill>
                  <a:srgbClr val="151532"/>
                </a:solidFill>
                <a:effectLst/>
                <a:latin typeface="Calibri" panose="020F0502020204030204" pitchFamily="34" charset="0"/>
                <a:ea typeface="Calibri" panose="020F0502020204030204" pitchFamily="34" charset="0"/>
                <a:cs typeface="Arial (Headings CS)"/>
              </a:rPr>
              <a:t>Trondheim</a:t>
            </a:r>
            <a:endParaRPr lang="nb-NO" sz="1100">
              <a:effectLst/>
              <a:latin typeface="Arial" panose="020B0604020202020204" pitchFamily="34" charset="0"/>
              <a:ea typeface="Arial" panose="020B0604020202020204" pitchFamily="34" charset="0"/>
              <a:cs typeface="Arial (Headings CS)"/>
            </a:endParaRPr>
          </a:p>
          <a:p>
            <a:pPr>
              <a:lnSpc>
                <a:spcPct val="100000"/>
              </a:lnSpc>
              <a:spcAft>
                <a:spcPts val="600"/>
              </a:spcAft>
            </a:pPr>
            <a:r>
              <a:rPr lang="nb-NO" sz="1400" kern="1200">
                <a:solidFill>
                  <a:srgbClr val="151532"/>
                </a:solidFill>
                <a:effectLst/>
                <a:latin typeface="Calibri" panose="020F0502020204030204" pitchFamily="34" charset="0"/>
                <a:ea typeface="Calibri" panose="020F0502020204030204" pitchFamily="34" charset="0"/>
                <a:cs typeface="Arial (Headings CS)"/>
              </a:rPr>
              <a:t>Tønsberg</a:t>
            </a:r>
            <a:endParaRPr lang="nb-NO" sz="1100">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600" b="1" kern="1200">
                <a:solidFill>
                  <a:srgbClr val="151532"/>
                </a:solidFill>
                <a:effectLst/>
                <a:latin typeface="Calibri" panose="020F0502020204030204" pitchFamily="34" charset="0"/>
                <a:ea typeface="Calibri" panose="020F0502020204030204" pitchFamily="34" charset="0"/>
                <a:cs typeface="Arial (Headings CS)"/>
              </a:rPr>
              <a:t>Storbritannia</a:t>
            </a:r>
            <a:endParaRPr lang="nb-NO" sz="1100">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rgbClr val="151532"/>
                </a:solidFill>
                <a:effectLst/>
                <a:latin typeface="Calibri" panose="020F0502020204030204" pitchFamily="34" charset="0"/>
                <a:ea typeface="Calibri" panose="020F0502020204030204" pitchFamily="34" charset="0"/>
                <a:cs typeface="Arial (Headings CS)"/>
              </a:rPr>
              <a:t>Aberdeen</a:t>
            </a:r>
          </a:p>
          <a:p>
            <a:pPr>
              <a:lnSpc>
                <a:spcPct val="106000"/>
              </a:lnSpc>
              <a:spcAft>
                <a:spcPts val="600"/>
              </a:spcAft>
            </a:pPr>
            <a:r>
              <a:rPr lang="nb-NO" sz="1400" kern="1200">
                <a:solidFill>
                  <a:srgbClr val="151532"/>
                </a:solidFill>
                <a:effectLst/>
                <a:latin typeface="Calibri" panose="020F0502020204030204" pitchFamily="34" charset="0"/>
                <a:ea typeface="Arial" panose="020B0604020202020204" pitchFamily="34" charset="0"/>
                <a:cs typeface="Arial (Headings CS)"/>
              </a:rPr>
              <a:t>Glasgow</a:t>
            </a:r>
            <a:endParaRPr lang="nb-NO" sz="1100">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rgbClr val="151532"/>
                </a:solidFill>
                <a:effectLst/>
                <a:latin typeface="Calibri" panose="020F0502020204030204" pitchFamily="34" charset="0"/>
                <a:ea typeface="Calibri" panose="020F0502020204030204" pitchFamily="34" charset="0"/>
                <a:cs typeface="Arial (Headings CS)"/>
              </a:rPr>
              <a:t>London</a:t>
            </a:r>
            <a:endParaRPr lang="nb-NO" sz="1100">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600" b="1" kern="1200">
                <a:solidFill>
                  <a:srgbClr val="151532"/>
                </a:solidFill>
                <a:effectLst/>
                <a:latin typeface="Calibri" panose="020F0502020204030204" pitchFamily="34" charset="0"/>
                <a:ea typeface="Calibri" panose="020F0502020204030204" pitchFamily="34" charset="0"/>
                <a:cs typeface="Arial (Headings CS)"/>
              </a:rPr>
              <a:t>Sverige</a:t>
            </a:r>
          </a:p>
          <a:p>
            <a:pPr>
              <a:lnSpc>
                <a:spcPct val="106000"/>
              </a:lnSpc>
              <a:spcAft>
                <a:spcPts val="600"/>
              </a:spcAft>
            </a:pPr>
            <a:r>
              <a:rPr lang="nb-NO" sz="1400" kern="1200">
                <a:solidFill>
                  <a:srgbClr val="151532"/>
                </a:solidFill>
                <a:effectLst/>
                <a:latin typeface="Calibri" panose="020F0502020204030204" pitchFamily="34" charset="0"/>
                <a:ea typeface="Calibri" panose="020F0502020204030204" pitchFamily="34" charset="0"/>
                <a:cs typeface="Arial (Headings CS)"/>
              </a:rPr>
              <a:t>Stockholm</a:t>
            </a:r>
            <a:endParaRPr lang="nb-NO" sz="1100">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600" b="1" kern="1200">
                <a:solidFill>
                  <a:srgbClr val="151532"/>
                </a:solidFill>
                <a:effectLst/>
                <a:latin typeface="Calibri" panose="020F0502020204030204" pitchFamily="34" charset="0"/>
                <a:ea typeface="Calibri" panose="020F0502020204030204" pitchFamily="34" charset="0"/>
                <a:cs typeface="Arial (Headings CS)"/>
              </a:rPr>
              <a:t>Australia</a:t>
            </a:r>
            <a:endParaRPr lang="nb-NO" sz="1100">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rgbClr val="151532"/>
                </a:solidFill>
                <a:effectLst/>
                <a:latin typeface="Calibri" panose="020F0502020204030204" pitchFamily="34" charset="0"/>
                <a:ea typeface="Calibri" panose="020F0502020204030204" pitchFamily="34" charset="0"/>
                <a:cs typeface="Arial (Headings CS)"/>
              </a:rPr>
              <a:t>Perth</a:t>
            </a:r>
            <a:endParaRPr lang="nb-NO" sz="1100">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600" b="1" kern="1200">
                <a:solidFill>
                  <a:srgbClr val="151532"/>
                </a:solidFill>
                <a:effectLst/>
                <a:latin typeface="Calibri" panose="020F0502020204030204" pitchFamily="34" charset="0"/>
                <a:ea typeface="Calibri" panose="020F0502020204030204" pitchFamily="34" charset="0"/>
                <a:cs typeface="Arial (Headings CS)"/>
              </a:rPr>
              <a:t>Singapore</a:t>
            </a:r>
            <a:endParaRPr lang="nb-NO" sz="1100">
              <a:effectLst/>
              <a:latin typeface="Arial" panose="020B0604020202020204" pitchFamily="34" charset="0"/>
              <a:ea typeface="Arial" panose="020B0604020202020204" pitchFamily="34" charset="0"/>
              <a:cs typeface="Arial (Headings CS)"/>
            </a:endParaRPr>
          </a:p>
        </p:txBody>
      </p:sp>
      <p:sp>
        <p:nvSpPr>
          <p:cNvPr id="17" name="Oval 43">
            <a:extLst>
              <a:ext uri="{FF2B5EF4-FFF2-40B4-BE49-F238E27FC236}">
                <a16:creationId xmlns:a16="http://schemas.microsoft.com/office/drawing/2014/main" id="{017C6E4E-4BB2-7895-2EA0-075DDB6829AD}"/>
              </a:ext>
            </a:extLst>
          </p:cNvPr>
          <p:cNvSpPr/>
          <p:nvPr userDrawn="1"/>
        </p:nvSpPr>
        <p:spPr>
          <a:xfrm>
            <a:off x="6411391" y="2036458"/>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464422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tellysbilde">
    <p:spTree>
      <p:nvGrpSpPr>
        <p:cNvPr id="1" name=""/>
        <p:cNvGrpSpPr/>
        <p:nvPr/>
      </p:nvGrpSpPr>
      <p:grpSpPr>
        <a:xfrm>
          <a:off x="0" y="0"/>
          <a:ext cx="0" cy="0"/>
          <a:chOff x="0" y="0"/>
          <a:chExt cx="0" cy="0"/>
        </a:xfrm>
      </p:grpSpPr>
      <p:sp>
        <p:nvSpPr>
          <p:cNvPr id="14" name="Frihåndsform: figur 13">
            <a:extLst>
              <a:ext uri="{FF2B5EF4-FFF2-40B4-BE49-F238E27FC236}">
                <a16:creationId xmlns:a16="http://schemas.microsoft.com/office/drawing/2014/main" id="{914B0F82-C63F-778B-E348-BA03FF086B67}"/>
              </a:ext>
            </a:extLst>
          </p:cNvPr>
          <p:cNvSpPr/>
          <p:nvPr userDrawn="1"/>
        </p:nvSpPr>
        <p:spPr>
          <a:xfrm>
            <a:off x="1" y="4305813"/>
            <a:ext cx="5851439" cy="1086584"/>
          </a:xfrm>
          <a:custGeom>
            <a:avLst/>
            <a:gdLst>
              <a:gd name="connsiteX0" fmla="*/ 0 w 5851439"/>
              <a:gd name="connsiteY0" fmla="*/ 0 h 1086584"/>
              <a:gd name="connsiteX1" fmla="*/ 5456705 w 5851439"/>
              <a:gd name="connsiteY1" fmla="*/ 0 h 1086584"/>
              <a:gd name="connsiteX2" fmla="*/ 5851439 w 5851439"/>
              <a:gd name="connsiteY2" fmla="*/ 394734 h 1086584"/>
              <a:gd name="connsiteX3" fmla="*/ 5851439 w 5851439"/>
              <a:gd name="connsiteY3" fmla="*/ 691850 h 1086584"/>
              <a:gd name="connsiteX4" fmla="*/ 5456705 w 5851439"/>
              <a:gd name="connsiteY4" fmla="*/ 1086584 h 1086584"/>
              <a:gd name="connsiteX5" fmla="*/ 0 w 5851439"/>
              <a:gd name="connsiteY5" fmla="*/ 1086584 h 108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1439" h="1086584">
                <a:moveTo>
                  <a:pt x="0" y="0"/>
                </a:moveTo>
                <a:lnTo>
                  <a:pt x="5456705" y="0"/>
                </a:lnTo>
                <a:cubicBezTo>
                  <a:pt x="5674711" y="0"/>
                  <a:pt x="5851439" y="176728"/>
                  <a:pt x="5851439" y="394734"/>
                </a:cubicBezTo>
                <a:lnTo>
                  <a:pt x="5851439" y="691850"/>
                </a:lnTo>
                <a:cubicBezTo>
                  <a:pt x="5851439" y="909856"/>
                  <a:pt x="5674711" y="1086584"/>
                  <a:pt x="5456705" y="1086584"/>
                </a:cubicBezTo>
                <a:lnTo>
                  <a:pt x="0" y="1086584"/>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1" name="Frihåndsform: figur 10">
            <a:extLst>
              <a:ext uri="{FF2B5EF4-FFF2-40B4-BE49-F238E27FC236}">
                <a16:creationId xmlns:a16="http://schemas.microsoft.com/office/drawing/2014/main" id="{30E5B8B8-97FB-B19F-D312-B4B35640D929}"/>
              </a:ext>
            </a:extLst>
          </p:cNvPr>
          <p:cNvSpPr/>
          <p:nvPr userDrawn="1"/>
        </p:nvSpPr>
        <p:spPr>
          <a:xfrm>
            <a:off x="0" y="736447"/>
            <a:ext cx="10652468" cy="4112658"/>
          </a:xfrm>
          <a:custGeom>
            <a:avLst/>
            <a:gdLst>
              <a:gd name="connsiteX0" fmla="*/ 0 w 10652468"/>
              <a:gd name="connsiteY0" fmla="*/ 0 h 4112658"/>
              <a:gd name="connsiteX1" fmla="*/ 10224587 w 10652468"/>
              <a:gd name="connsiteY1" fmla="*/ 0 h 4112658"/>
              <a:gd name="connsiteX2" fmla="*/ 10652468 w 10652468"/>
              <a:gd name="connsiteY2" fmla="*/ 427881 h 4112658"/>
              <a:gd name="connsiteX3" fmla="*/ 10652468 w 10652468"/>
              <a:gd name="connsiteY3" fmla="*/ 3684777 h 4112658"/>
              <a:gd name="connsiteX4" fmla="*/ 10224587 w 10652468"/>
              <a:gd name="connsiteY4" fmla="*/ 4112658 h 4112658"/>
              <a:gd name="connsiteX5" fmla="*/ 0 w 10652468"/>
              <a:gd name="connsiteY5" fmla="*/ 4112658 h 4112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52468" h="4112658">
                <a:moveTo>
                  <a:pt x="0" y="0"/>
                </a:moveTo>
                <a:lnTo>
                  <a:pt x="10224587" y="0"/>
                </a:lnTo>
                <a:cubicBezTo>
                  <a:pt x="10460899" y="0"/>
                  <a:pt x="10652468" y="191569"/>
                  <a:pt x="10652468" y="427881"/>
                </a:cubicBezTo>
                <a:lnTo>
                  <a:pt x="10652468" y="3684777"/>
                </a:lnTo>
                <a:cubicBezTo>
                  <a:pt x="10652468" y="3921089"/>
                  <a:pt x="10460899" y="4112658"/>
                  <a:pt x="10224587" y="4112658"/>
                </a:cubicBezTo>
                <a:lnTo>
                  <a:pt x="0" y="411265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tel 1">
            <a:extLst>
              <a:ext uri="{FF2B5EF4-FFF2-40B4-BE49-F238E27FC236}">
                <a16:creationId xmlns:a16="http://schemas.microsoft.com/office/drawing/2014/main" id="{D203A891-1F18-C27A-374D-636AFF7BC12E}"/>
              </a:ext>
            </a:extLst>
          </p:cNvPr>
          <p:cNvSpPr>
            <a:spLocks noGrp="1"/>
          </p:cNvSpPr>
          <p:nvPr>
            <p:ph type="ctrTitle"/>
          </p:nvPr>
        </p:nvSpPr>
        <p:spPr>
          <a:xfrm>
            <a:off x="989263" y="1053033"/>
            <a:ext cx="9383461" cy="3412581"/>
          </a:xfrm>
        </p:spPr>
        <p:txBody>
          <a:bodyPr anchor="ctr">
            <a:normAutofit/>
          </a:bodyPr>
          <a:lstStyle>
            <a:lvl1pPr algn="l">
              <a:lnSpc>
                <a:spcPts val="5600"/>
              </a:lnSpc>
              <a:defRPr sz="4800" b="1">
                <a:solidFill>
                  <a:schemeClr val="tx1"/>
                </a:solidFill>
              </a:defRPr>
            </a:lvl1pPr>
          </a:lstStyle>
          <a:p>
            <a:r>
              <a:rPr lang="en-GB" err="1"/>
              <a:t>Klikk</a:t>
            </a:r>
            <a:r>
              <a:rPr lang="en-GB"/>
              <a:t> for å </a:t>
            </a:r>
            <a:r>
              <a:rPr lang="en-GB" err="1"/>
              <a:t>redigere</a:t>
            </a:r>
            <a:r>
              <a:rPr lang="en-GB"/>
              <a:t> </a:t>
            </a:r>
            <a:r>
              <a:rPr lang="en-GB" err="1"/>
              <a:t>tittelstil</a:t>
            </a:r>
            <a:endParaRPr lang="en-GB"/>
          </a:p>
        </p:txBody>
      </p:sp>
      <p:sp>
        <p:nvSpPr>
          <p:cNvPr id="4" name="Plassholder for dato 3">
            <a:extLst>
              <a:ext uri="{FF2B5EF4-FFF2-40B4-BE49-F238E27FC236}">
                <a16:creationId xmlns:a16="http://schemas.microsoft.com/office/drawing/2014/main" id="{FED23DD3-96DB-DE88-2CD1-1277B8FF6F74}"/>
              </a:ext>
            </a:extLst>
          </p:cNvPr>
          <p:cNvSpPr>
            <a:spLocks noGrp="1"/>
          </p:cNvSpPr>
          <p:nvPr>
            <p:ph type="dt" sz="half" idx="10"/>
          </p:nvPr>
        </p:nvSpPr>
        <p:spPr/>
        <p:txBody>
          <a:bodyPr/>
          <a:lstStyle/>
          <a:p>
            <a:fld id="{16235ACC-B2CE-42DE-95FA-BAFCEBF6BDB9}" type="datetime1">
              <a:rPr lang="en-GB" smtClean="0"/>
              <a:t>08/11/2024</a:t>
            </a:fld>
            <a:endParaRPr lang="en-GB"/>
          </a:p>
        </p:txBody>
      </p:sp>
      <p:sp>
        <p:nvSpPr>
          <p:cNvPr id="5" name="Plassholder for bunntekst 4">
            <a:extLst>
              <a:ext uri="{FF2B5EF4-FFF2-40B4-BE49-F238E27FC236}">
                <a16:creationId xmlns:a16="http://schemas.microsoft.com/office/drawing/2014/main" id="{047D9EA5-A5CC-D0C2-B8A6-4A3F4A034299}"/>
              </a:ext>
            </a:extLst>
          </p:cNvPr>
          <p:cNvSpPr>
            <a:spLocks noGrp="1"/>
          </p:cNvSpPr>
          <p:nvPr>
            <p:ph type="ftr" sz="quarter" idx="11"/>
          </p:nvPr>
        </p:nvSpPr>
        <p:spPr/>
        <p:txBody>
          <a:bodyPr/>
          <a:lstStyle/>
          <a:p>
            <a:endParaRPr lang="en-GB"/>
          </a:p>
        </p:txBody>
      </p:sp>
      <p:sp>
        <p:nvSpPr>
          <p:cNvPr id="18" name="Undertittel 2">
            <a:extLst>
              <a:ext uri="{FF2B5EF4-FFF2-40B4-BE49-F238E27FC236}">
                <a16:creationId xmlns:a16="http://schemas.microsoft.com/office/drawing/2014/main" id="{5DCDDAAE-1C7F-F3D1-5659-162FCA8E4845}"/>
              </a:ext>
            </a:extLst>
          </p:cNvPr>
          <p:cNvSpPr>
            <a:spLocks noGrp="1"/>
          </p:cNvSpPr>
          <p:nvPr>
            <p:ph type="subTitle" idx="1"/>
          </p:nvPr>
        </p:nvSpPr>
        <p:spPr>
          <a:xfrm>
            <a:off x="1039236" y="4922681"/>
            <a:ext cx="4390013" cy="359477"/>
          </a:xfrm>
        </p:spPr>
        <p:txBody>
          <a:bodyPr>
            <a:normAutofit/>
          </a:bodyPr>
          <a:lstStyle>
            <a:lvl1pPr marL="0" indent="0" algn="l">
              <a:lnSpc>
                <a:spcPct val="100000"/>
              </a:lnSpc>
              <a:spcBef>
                <a:spcPts val="0"/>
              </a:spcBef>
              <a:buNone/>
              <a:defRPr sz="1400">
                <a:solidFill>
                  <a:srgbClr val="29292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Klikk</a:t>
            </a:r>
            <a:r>
              <a:rPr lang="en-GB"/>
              <a:t> for å </a:t>
            </a:r>
            <a:r>
              <a:rPr lang="en-GB" err="1"/>
              <a:t>redigere</a:t>
            </a:r>
            <a:r>
              <a:rPr lang="en-GB"/>
              <a:t> </a:t>
            </a:r>
            <a:r>
              <a:rPr lang="en-GB" err="1"/>
              <a:t>undertittelstil</a:t>
            </a:r>
            <a:r>
              <a:rPr lang="en-GB"/>
              <a:t> </a:t>
            </a:r>
            <a:r>
              <a:rPr lang="en-GB" err="1"/>
              <a:t>i</a:t>
            </a:r>
            <a:r>
              <a:rPr lang="en-GB"/>
              <a:t> </a:t>
            </a:r>
            <a:r>
              <a:rPr lang="en-GB" err="1"/>
              <a:t>malen</a:t>
            </a:r>
            <a:endParaRPr lang="en-GB"/>
          </a:p>
        </p:txBody>
      </p:sp>
      <p:sp>
        <p:nvSpPr>
          <p:cNvPr id="19" name="Plassholder for lysbildenummer 4">
            <a:extLst>
              <a:ext uri="{FF2B5EF4-FFF2-40B4-BE49-F238E27FC236}">
                <a16:creationId xmlns:a16="http://schemas.microsoft.com/office/drawing/2014/main" id="{4FDAF359-0D69-0BB9-A1D6-EB4FA493D1EB}"/>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pic>
        <p:nvPicPr>
          <p:cNvPr id="3" name="Picture 6">
            <a:extLst>
              <a:ext uri="{FF2B5EF4-FFF2-40B4-BE49-F238E27FC236}">
                <a16:creationId xmlns:a16="http://schemas.microsoft.com/office/drawing/2014/main" id="{00BF0BFF-943C-F3DC-DCD7-65AD9B52D035}"/>
              </a:ext>
            </a:extLst>
          </p:cNvPr>
          <p:cNvPicPr>
            <a:picLocks/>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88800" y="6224400"/>
            <a:ext cx="1299600" cy="302467"/>
          </a:xfrm>
          <a:prstGeom prst="rect">
            <a:avLst/>
          </a:prstGeom>
        </p:spPr>
      </p:pic>
    </p:spTree>
    <p:extLst>
      <p:ext uri="{BB962C8B-B14F-4D97-AF65-F5344CB8AC3E}">
        <p14:creationId xmlns:p14="http://schemas.microsoft.com/office/powerpoint/2010/main" val="23151149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tellysbilde med bilde">
    <p:spTree>
      <p:nvGrpSpPr>
        <p:cNvPr id="1" name=""/>
        <p:cNvGrpSpPr/>
        <p:nvPr/>
      </p:nvGrpSpPr>
      <p:grpSpPr>
        <a:xfrm>
          <a:off x="0" y="0"/>
          <a:ext cx="0" cy="0"/>
          <a:chOff x="0" y="0"/>
          <a:chExt cx="0" cy="0"/>
        </a:xfrm>
      </p:grpSpPr>
      <p:sp>
        <p:nvSpPr>
          <p:cNvPr id="30" name="Plassholder for bilde 29">
            <a:extLst>
              <a:ext uri="{FF2B5EF4-FFF2-40B4-BE49-F238E27FC236}">
                <a16:creationId xmlns:a16="http://schemas.microsoft.com/office/drawing/2014/main" id="{CFFACC77-FB24-2C2A-787A-E3C906E583E0}"/>
              </a:ext>
            </a:extLst>
          </p:cNvPr>
          <p:cNvSpPr>
            <a:spLocks noGrp="1"/>
          </p:cNvSpPr>
          <p:nvPr>
            <p:ph type="pic" sz="quarter" idx="13"/>
          </p:nvPr>
        </p:nvSpPr>
        <p:spPr>
          <a:xfrm>
            <a:off x="5829295" y="0"/>
            <a:ext cx="6362705" cy="6858000"/>
          </a:xfrm>
          <a:custGeom>
            <a:avLst/>
            <a:gdLst>
              <a:gd name="connsiteX0" fmla="*/ 7602 w 6362705"/>
              <a:gd name="connsiteY0" fmla="*/ 0 h 6858000"/>
              <a:gd name="connsiteX1" fmla="*/ 6362705 w 6362705"/>
              <a:gd name="connsiteY1" fmla="*/ 0 h 6858000"/>
              <a:gd name="connsiteX2" fmla="*/ 6362705 w 6362705"/>
              <a:gd name="connsiteY2" fmla="*/ 6858000 h 6858000"/>
              <a:gd name="connsiteX3" fmla="*/ 1073655 w 6362705"/>
              <a:gd name="connsiteY3" fmla="*/ 6858000 h 6858000"/>
              <a:gd name="connsiteX4" fmla="*/ 0 w 6362705"/>
              <a:gd name="connsiteY4" fmla="*/ 5784345 h 6858000"/>
              <a:gd name="connsiteX5" fmla="*/ 0 w 6362705"/>
              <a:gd name="connsiteY5" fmla="*/ 5472257 h 6858000"/>
              <a:gd name="connsiteX6" fmla="*/ 241717 w 6362705"/>
              <a:gd name="connsiteY6" fmla="*/ 5472257 h 6858000"/>
              <a:gd name="connsiteX7" fmla="*/ 768581 w 6362705"/>
              <a:gd name="connsiteY7" fmla="*/ 4945393 h 6858000"/>
              <a:gd name="connsiteX8" fmla="*/ 768581 w 6362705"/>
              <a:gd name="connsiteY8" fmla="*/ 4361417 h 6858000"/>
              <a:gd name="connsiteX9" fmla="*/ 768581 w 6362705"/>
              <a:gd name="connsiteY9" fmla="*/ 2167383 h 6858000"/>
              <a:gd name="connsiteX10" fmla="*/ 768581 w 6362705"/>
              <a:gd name="connsiteY10" fmla="*/ 1583407 h 6858000"/>
              <a:gd name="connsiteX11" fmla="*/ 241717 w 6362705"/>
              <a:gd name="connsiteY11" fmla="*/ 1056543 h 6858000"/>
              <a:gd name="connsiteX12" fmla="*/ 0 w 6362705"/>
              <a:gd name="connsiteY12" fmla="*/ 1056543 h 6858000"/>
              <a:gd name="connsiteX13" fmla="*/ 0 w 6362705"/>
              <a:gd name="connsiteY13" fmla="*/ 123255 h 6858000"/>
              <a:gd name="connsiteX14" fmla="*/ 5544 w 6362705"/>
              <a:gd name="connsiteY14" fmla="*/ 1348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62705" h="6858000">
                <a:moveTo>
                  <a:pt x="7602" y="0"/>
                </a:moveTo>
                <a:lnTo>
                  <a:pt x="6362705" y="0"/>
                </a:lnTo>
                <a:lnTo>
                  <a:pt x="6362705" y="6858000"/>
                </a:lnTo>
                <a:lnTo>
                  <a:pt x="1073655" y="6858000"/>
                </a:lnTo>
                <a:cubicBezTo>
                  <a:pt x="480692" y="6858000"/>
                  <a:pt x="0" y="6377308"/>
                  <a:pt x="0" y="5784345"/>
                </a:cubicBezTo>
                <a:lnTo>
                  <a:pt x="0" y="5472257"/>
                </a:lnTo>
                <a:lnTo>
                  <a:pt x="241717" y="5472257"/>
                </a:lnTo>
                <a:cubicBezTo>
                  <a:pt x="532696" y="5472257"/>
                  <a:pt x="768581" y="5236372"/>
                  <a:pt x="768581" y="4945393"/>
                </a:cubicBezTo>
                <a:lnTo>
                  <a:pt x="768581" y="4361417"/>
                </a:lnTo>
                <a:lnTo>
                  <a:pt x="768581" y="2167383"/>
                </a:lnTo>
                <a:lnTo>
                  <a:pt x="768581" y="1583407"/>
                </a:lnTo>
                <a:cubicBezTo>
                  <a:pt x="768581" y="1292428"/>
                  <a:pt x="532696" y="1056543"/>
                  <a:pt x="241717" y="1056543"/>
                </a:cubicBezTo>
                <a:lnTo>
                  <a:pt x="0" y="1056543"/>
                </a:lnTo>
                <a:lnTo>
                  <a:pt x="0" y="123255"/>
                </a:lnTo>
                <a:cubicBezTo>
                  <a:pt x="0" y="86195"/>
                  <a:pt x="1878" y="49573"/>
                  <a:pt x="5544" y="13480"/>
                </a:cubicBezTo>
                <a:close/>
              </a:path>
            </a:pathLst>
          </a:custGeom>
          <a:solidFill>
            <a:schemeClr val="bg1">
              <a:lumMod val="75000"/>
            </a:schemeClr>
          </a:solidFill>
        </p:spPr>
        <p:txBody>
          <a:bodyPr wrap="square" tIns="870268">
            <a:noAutofit/>
          </a:bodyPr>
          <a:lstStyle>
            <a:lvl1pPr marL="228600" indent="-228600" algn="ctr" defTabSz="914400" rtl="0" eaLnBrk="1" latinLnBrk="0" hangingPunct="1">
              <a:lnSpc>
                <a:spcPct val="90000"/>
              </a:lnSpc>
              <a:spcBef>
                <a:spcPts val="1000"/>
              </a:spcBef>
              <a:buFont typeface="Arial" panose="020B0604020202020204" pitchFamily="34" charset="0"/>
              <a:buNone/>
              <a:defRPr sz="2000"/>
            </a:lvl1pPr>
          </a:lstStyle>
          <a:p>
            <a:endParaRPr lang="nb-NO"/>
          </a:p>
        </p:txBody>
      </p:sp>
      <p:sp>
        <p:nvSpPr>
          <p:cNvPr id="13" name="Frihåndsform: figur 12">
            <a:extLst>
              <a:ext uri="{FF2B5EF4-FFF2-40B4-BE49-F238E27FC236}">
                <a16:creationId xmlns:a16="http://schemas.microsoft.com/office/drawing/2014/main" id="{DD5D392F-451B-2E97-93E5-84CADFE79C76}"/>
              </a:ext>
            </a:extLst>
          </p:cNvPr>
          <p:cNvSpPr/>
          <p:nvPr userDrawn="1"/>
        </p:nvSpPr>
        <p:spPr>
          <a:xfrm>
            <a:off x="0" y="1640519"/>
            <a:ext cx="6597876" cy="3831738"/>
          </a:xfrm>
          <a:custGeom>
            <a:avLst/>
            <a:gdLst>
              <a:gd name="connsiteX0" fmla="*/ 0 w 6597876"/>
              <a:gd name="connsiteY0" fmla="*/ 0 h 3831738"/>
              <a:gd name="connsiteX1" fmla="*/ 6071012 w 6597876"/>
              <a:gd name="connsiteY1" fmla="*/ 0 h 3831738"/>
              <a:gd name="connsiteX2" fmla="*/ 6597876 w 6597876"/>
              <a:gd name="connsiteY2" fmla="*/ 526864 h 3831738"/>
              <a:gd name="connsiteX3" fmla="*/ 6597876 w 6597876"/>
              <a:gd name="connsiteY3" fmla="*/ 3304874 h 3831738"/>
              <a:gd name="connsiteX4" fmla="*/ 6071012 w 6597876"/>
              <a:gd name="connsiteY4" fmla="*/ 3831738 h 3831738"/>
              <a:gd name="connsiteX5" fmla="*/ 0 w 6597876"/>
              <a:gd name="connsiteY5" fmla="*/ 3831738 h 3831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97876" h="3831738">
                <a:moveTo>
                  <a:pt x="0" y="0"/>
                </a:moveTo>
                <a:lnTo>
                  <a:pt x="6071012" y="0"/>
                </a:lnTo>
                <a:cubicBezTo>
                  <a:pt x="6361991" y="0"/>
                  <a:pt x="6597876" y="235885"/>
                  <a:pt x="6597876" y="526864"/>
                </a:cubicBezTo>
                <a:lnTo>
                  <a:pt x="6597876" y="3304874"/>
                </a:lnTo>
                <a:cubicBezTo>
                  <a:pt x="6597876" y="3595853"/>
                  <a:pt x="6361991" y="3831738"/>
                  <a:pt x="6071012" y="3831738"/>
                </a:cubicBezTo>
                <a:lnTo>
                  <a:pt x="0" y="383173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6" name="Frihåndsform: figur 25">
            <a:extLst>
              <a:ext uri="{FF2B5EF4-FFF2-40B4-BE49-F238E27FC236}">
                <a16:creationId xmlns:a16="http://schemas.microsoft.com/office/drawing/2014/main" id="{892BCDB3-75FF-7A26-7C22-5EBF1A8DCE6F}"/>
              </a:ext>
            </a:extLst>
          </p:cNvPr>
          <p:cNvSpPr/>
          <p:nvPr userDrawn="1"/>
        </p:nvSpPr>
        <p:spPr>
          <a:xfrm>
            <a:off x="0" y="1056543"/>
            <a:ext cx="6597876" cy="3831738"/>
          </a:xfrm>
          <a:custGeom>
            <a:avLst/>
            <a:gdLst>
              <a:gd name="connsiteX0" fmla="*/ 0 w 6597876"/>
              <a:gd name="connsiteY0" fmla="*/ 0 h 3831738"/>
              <a:gd name="connsiteX1" fmla="*/ 6071012 w 6597876"/>
              <a:gd name="connsiteY1" fmla="*/ 0 h 3831738"/>
              <a:gd name="connsiteX2" fmla="*/ 6597876 w 6597876"/>
              <a:gd name="connsiteY2" fmla="*/ 526864 h 3831738"/>
              <a:gd name="connsiteX3" fmla="*/ 6597876 w 6597876"/>
              <a:gd name="connsiteY3" fmla="*/ 3304874 h 3831738"/>
              <a:gd name="connsiteX4" fmla="*/ 6071012 w 6597876"/>
              <a:gd name="connsiteY4" fmla="*/ 3831738 h 3831738"/>
              <a:gd name="connsiteX5" fmla="*/ 0 w 6597876"/>
              <a:gd name="connsiteY5" fmla="*/ 3831738 h 3831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97876" h="3831738">
                <a:moveTo>
                  <a:pt x="0" y="0"/>
                </a:moveTo>
                <a:lnTo>
                  <a:pt x="6071012" y="0"/>
                </a:lnTo>
                <a:cubicBezTo>
                  <a:pt x="6361991" y="0"/>
                  <a:pt x="6597876" y="235885"/>
                  <a:pt x="6597876" y="526864"/>
                </a:cubicBezTo>
                <a:lnTo>
                  <a:pt x="6597876" y="3304874"/>
                </a:lnTo>
                <a:cubicBezTo>
                  <a:pt x="6597876" y="3595853"/>
                  <a:pt x="6361991" y="3831738"/>
                  <a:pt x="6071012" y="3831738"/>
                </a:cubicBezTo>
                <a:lnTo>
                  <a:pt x="0" y="383173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 name="Plassholder for dato 3">
            <a:extLst>
              <a:ext uri="{FF2B5EF4-FFF2-40B4-BE49-F238E27FC236}">
                <a16:creationId xmlns:a16="http://schemas.microsoft.com/office/drawing/2014/main" id="{FED23DD3-96DB-DE88-2CD1-1277B8FF6F74}"/>
              </a:ext>
            </a:extLst>
          </p:cNvPr>
          <p:cNvSpPr>
            <a:spLocks noGrp="1"/>
          </p:cNvSpPr>
          <p:nvPr>
            <p:ph type="dt" sz="half" idx="10"/>
          </p:nvPr>
        </p:nvSpPr>
        <p:spPr/>
        <p:txBody>
          <a:bodyPr/>
          <a:lstStyle/>
          <a:p>
            <a:fld id="{61518D5E-40DF-49A8-AA85-2B4756C3D1C4}" type="datetime1">
              <a:rPr lang="en-GB" smtClean="0"/>
              <a:t>08/11/2024</a:t>
            </a:fld>
            <a:endParaRPr lang="en-GB"/>
          </a:p>
        </p:txBody>
      </p:sp>
      <p:sp>
        <p:nvSpPr>
          <p:cNvPr id="5" name="Plassholder for bunntekst 4">
            <a:extLst>
              <a:ext uri="{FF2B5EF4-FFF2-40B4-BE49-F238E27FC236}">
                <a16:creationId xmlns:a16="http://schemas.microsoft.com/office/drawing/2014/main" id="{047D9EA5-A5CC-D0C2-B8A6-4A3F4A034299}"/>
              </a:ext>
            </a:extLst>
          </p:cNvPr>
          <p:cNvSpPr>
            <a:spLocks noGrp="1"/>
          </p:cNvSpPr>
          <p:nvPr>
            <p:ph type="ftr" sz="quarter" idx="11"/>
          </p:nvPr>
        </p:nvSpPr>
        <p:spPr/>
        <p:txBody>
          <a:bodyPr/>
          <a:lstStyle/>
          <a:p>
            <a:endParaRPr lang="en-GB"/>
          </a:p>
        </p:txBody>
      </p:sp>
      <p:sp>
        <p:nvSpPr>
          <p:cNvPr id="24" name="Undertittel 2">
            <a:extLst>
              <a:ext uri="{FF2B5EF4-FFF2-40B4-BE49-F238E27FC236}">
                <a16:creationId xmlns:a16="http://schemas.microsoft.com/office/drawing/2014/main" id="{A960CAEB-4411-A01E-5035-61133424766F}"/>
              </a:ext>
            </a:extLst>
          </p:cNvPr>
          <p:cNvSpPr>
            <a:spLocks noGrp="1"/>
          </p:cNvSpPr>
          <p:nvPr>
            <p:ph type="subTitle" idx="1"/>
          </p:nvPr>
        </p:nvSpPr>
        <p:spPr>
          <a:xfrm>
            <a:off x="1039236" y="4998881"/>
            <a:ext cx="4390013" cy="359477"/>
          </a:xfrm>
        </p:spPr>
        <p:txBody>
          <a:bodyPr>
            <a:normAutofit/>
          </a:bodyPr>
          <a:lstStyle>
            <a:lvl1pPr marL="0" indent="0" algn="l">
              <a:lnSpc>
                <a:spcPct val="100000"/>
              </a:lnSpc>
              <a:spcBef>
                <a:spcPts val="0"/>
              </a:spcBef>
              <a:buNone/>
              <a:defRPr sz="1400">
                <a:solidFill>
                  <a:srgbClr val="29292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Klikk</a:t>
            </a:r>
            <a:r>
              <a:rPr lang="en-GB"/>
              <a:t> for å </a:t>
            </a:r>
            <a:r>
              <a:rPr lang="en-GB" err="1"/>
              <a:t>redigere</a:t>
            </a:r>
            <a:r>
              <a:rPr lang="en-GB"/>
              <a:t> </a:t>
            </a:r>
            <a:r>
              <a:rPr lang="en-GB" err="1"/>
              <a:t>undertittelstil</a:t>
            </a:r>
            <a:r>
              <a:rPr lang="en-GB"/>
              <a:t> </a:t>
            </a:r>
            <a:r>
              <a:rPr lang="en-GB" err="1"/>
              <a:t>i</a:t>
            </a:r>
            <a:r>
              <a:rPr lang="en-GB"/>
              <a:t> </a:t>
            </a:r>
            <a:r>
              <a:rPr lang="en-GB" err="1"/>
              <a:t>malen</a:t>
            </a:r>
            <a:endParaRPr lang="en-GB"/>
          </a:p>
        </p:txBody>
      </p:sp>
      <p:sp>
        <p:nvSpPr>
          <p:cNvPr id="31" name="Tittel 1">
            <a:extLst>
              <a:ext uri="{FF2B5EF4-FFF2-40B4-BE49-F238E27FC236}">
                <a16:creationId xmlns:a16="http://schemas.microsoft.com/office/drawing/2014/main" id="{53C89E79-20EC-62D7-D892-6FB3C1147377}"/>
              </a:ext>
            </a:extLst>
          </p:cNvPr>
          <p:cNvSpPr>
            <a:spLocks noGrp="1"/>
          </p:cNvSpPr>
          <p:nvPr>
            <p:ph type="ctrTitle"/>
          </p:nvPr>
        </p:nvSpPr>
        <p:spPr>
          <a:xfrm>
            <a:off x="989265" y="1306733"/>
            <a:ext cx="5354385" cy="3322418"/>
          </a:xfrm>
        </p:spPr>
        <p:txBody>
          <a:bodyPr anchor="ctr">
            <a:normAutofit/>
          </a:bodyPr>
          <a:lstStyle>
            <a:lvl1pPr algn="l">
              <a:lnSpc>
                <a:spcPct val="100000"/>
              </a:lnSpc>
              <a:defRPr sz="4200" b="1">
                <a:solidFill>
                  <a:schemeClr val="tx1"/>
                </a:solidFill>
              </a:defRPr>
            </a:lvl1pPr>
          </a:lstStyle>
          <a:p>
            <a:r>
              <a:rPr lang="en-GB" err="1"/>
              <a:t>Klikk</a:t>
            </a:r>
            <a:r>
              <a:rPr lang="en-GB"/>
              <a:t> for å </a:t>
            </a:r>
            <a:r>
              <a:rPr lang="en-GB" err="1"/>
              <a:t>redigere</a:t>
            </a:r>
            <a:r>
              <a:rPr lang="en-GB"/>
              <a:t> </a:t>
            </a:r>
            <a:r>
              <a:rPr lang="en-GB" err="1"/>
              <a:t>tittelstil</a:t>
            </a:r>
            <a:endParaRPr lang="en-GB"/>
          </a:p>
        </p:txBody>
      </p:sp>
      <p:sp>
        <p:nvSpPr>
          <p:cNvPr id="32" name="Plassholder for lysbildenummer 4">
            <a:extLst>
              <a:ext uri="{FF2B5EF4-FFF2-40B4-BE49-F238E27FC236}">
                <a16:creationId xmlns:a16="http://schemas.microsoft.com/office/drawing/2014/main" id="{455FC327-609F-7C42-77CF-D2C53FF829ED}"/>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pic>
        <p:nvPicPr>
          <p:cNvPr id="2" name="Picture 6">
            <a:extLst>
              <a:ext uri="{FF2B5EF4-FFF2-40B4-BE49-F238E27FC236}">
                <a16:creationId xmlns:a16="http://schemas.microsoft.com/office/drawing/2014/main" id="{1E82752B-B52C-F927-6D8B-60E413138377}"/>
              </a:ext>
            </a:extLst>
          </p:cNvPr>
          <p:cNvPicPr>
            <a:picLocks/>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88800" y="6224400"/>
            <a:ext cx="1299600" cy="302467"/>
          </a:xfrm>
          <a:prstGeom prst="rect">
            <a:avLst/>
          </a:prstGeom>
        </p:spPr>
      </p:pic>
    </p:spTree>
    <p:extLst>
      <p:ext uri="{BB962C8B-B14F-4D97-AF65-F5344CB8AC3E}">
        <p14:creationId xmlns:p14="http://schemas.microsoft.com/office/powerpoint/2010/main" val="24497515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p:txBody>
          <a:bodyPr/>
          <a:lstStyle/>
          <a:p>
            <a:r>
              <a:rPr lang="en-GB" err="1"/>
              <a:t>Klikk</a:t>
            </a:r>
            <a:r>
              <a:rPr lang="en-GB"/>
              <a:t> for å </a:t>
            </a:r>
            <a:r>
              <a:rPr lang="en-GB" err="1"/>
              <a:t>redigere</a:t>
            </a:r>
            <a:r>
              <a:rPr lang="en-GB"/>
              <a:t> </a:t>
            </a:r>
            <a:r>
              <a:rPr lang="en-GB" err="1"/>
              <a:t>tittelstil</a:t>
            </a:r>
            <a:endParaRPr lang="en-GB"/>
          </a:p>
        </p:txBody>
      </p:sp>
      <p:sp>
        <p:nvSpPr>
          <p:cNvPr id="3" name="Plassholder for innhold 2">
            <a:extLst>
              <a:ext uri="{FF2B5EF4-FFF2-40B4-BE49-F238E27FC236}">
                <a16:creationId xmlns:a16="http://schemas.microsoft.com/office/drawing/2014/main" id="{1BFBAC58-2270-DC52-2E0E-E37CED84DD75}"/>
              </a:ext>
            </a:extLst>
          </p:cNvPr>
          <p:cNvSpPr>
            <a:spLocks noGrp="1"/>
          </p:cNvSpPr>
          <p:nvPr>
            <p:ph idx="1"/>
          </p:nvPr>
        </p:nvSpPr>
        <p:spPr/>
        <p:txBody>
          <a:body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BD35632C-B977-42BA-8273-570100BFC9A0}" type="datetime1">
              <a:rPr lang="en-GB" smtClean="0"/>
              <a:t>08/11/2024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p>
            <a:fld id="{431395A8-EFA2-4C09-BFB9-F80178931A29}" type="slidenum">
              <a:rPr lang="en-GB" smtClean="0"/>
              <a:t>‹#›</a:t>
            </a:fld>
            <a:endParaRPr lang="en-GB"/>
          </a:p>
        </p:txBody>
      </p:sp>
    </p:spTree>
    <p:extLst>
      <p:ext uri="{BB962C8B-B14F-4D97-AF65-F5344CB8AC3E}">
        <p14:creationId xmlns:p14="http://schemas.microsoft.com/office/powerpoint/2010/main" val="41773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Logosymbol">
    <p:spTree>
      <p:nvGrpSpPr>
        <p:cNvPr id="1" name=""/>
        <p:cNvGrpSpPr/>
        <p:nvPr/>
      </p:nvGrpSpPr>
      <p:grpSpPr>
        <a:xfrm>
          <a:off x="0" y="0"/>
          <a:ext cx="0" cy="0"/>
          <a:chOff x="0" y="0"/>
          <a:chExt cx="0" cy="0"/>
        </a:xfrm>
      </p:grpSpPr>
      <p:sp>
        <p:nvSpPr>
          <p:cNvPr id="3" name="Plassholder for dato 2">
            <a:extLst>
              <a:ext uri="{FF2B5EF4-FFF2-40B4-BE49-F238E27FC236}">
                <a16:creationId xmlns:a16="http://schemas.microsoft.com/office/drawing/2014/main" id="{DA050274-0AE5-9646-40C1-EA0D293B6421}"/>
              </a:ext>
            </a:extLst>
          </p:cNvPr>
          <p:cNvSpPr>
            <a:spLocks noGrp="1"/>
          </p:cNvSpPr>
          <p:nvPr>
            <p:ph type="dt" sz="half" idx="10"/>
          </p:nvPr>
        </p:nvSpPr>
        <p:spPr/>
        <p:txBody>
          <a:bodyPr/>
          <a:lstStyle/>
          <a:p>
            <a:fld id="{37F086B5-0006-4EBC-88D8-10B88AD319FA}" type="datetime1">
              <a:rPr lang="en-GB" smtClean="0"/>
              <a:t>08/11/2024</a:t>
            </a:fld>
            <a:endParaRPr lang="en-GB"/>
          </a:p>
        </p:txBody>
      </p:sp>
      <p:sp>
        <p:nvSpPr>
          <p:cNvPr id="4" name="Plassholder for bunntekst 3">
            <a:extLst>
              <a:ext uri="{FF2B5EF4-FFF2-40B4-BE49-F238E27FC236}">
                <a16:creationId xmlns:a16="http://schemas.microsoft.com/office/drawing/2014/main" id="{0BE72851-A619-1183-DA7C-C33A095A1D24}"/>
              </a:ext>
            </a:extLst>
          </p:cNvPr>
          <p:cNvSpPr>
            <a:spLocks noGrp="1"/>
          </p:cNvSpPr>
          <p:nvPr>
            <p:ph type="ftr" sz="quarter" idx="11"/>
          </p:nvPr>
        </p:nvSpPr>
        <p:spPr/>
        <p:txBody>
          <a:bodyPr/>
          <a:lstStyle/>
          <a:p>
            <a:endParaRPr lang="en-GB"/>
          </a:p>
        </p:txBody>
      </p:sp>
      <p:pic>
        <p:nvPicPr>
          <p:cNvPr id="2" name="Graphic 2">
            <a:extLst>
              <a:ext uri="{FF2B5EF4-FFF2-40B4-BE49-F238E27FC236}">
                <a16:creationId xmlns:a16="http://schemas.microsoft.com/office/drawing/2014/main" id="{BF594400-2E60-72D0-E936-7A3F2F176A4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47940" y="1759974"/>
            <a:ext cx="2696119" cy="3338052"/>
          </a:xfrm>
          <a:prstGeom prst="rect">
            <a:avLst/>
          </a:prstGeom>
        </p:spPr>
      </p:pic>
      <p:sp>
        <p:nvSpPr>
          <p:cNvPr id="8" name="Plassholder for lysbildenummer 4">
            <a:extLst>
              <a:ext uri="{FF2B5EF4-FFF2-40B4-BE49-F238E27FC236}">
                <a16:creationId xmlns:a16="http://schemas.microsoft.com/office/drawing/2014/main" id="{53DFA71B-A228-F3E1-36C2-5A8364443BEB}"/>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26000578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Deloverskrift">
    <p:spTree>
      <p:nvGrpSpPr>
        <p:cNvPr id="1" name=""/>
        <p:cNvGrpSpPr/>
        <p:nvPr/>
      </p:nvGrpSpPr>
      <p:grpSpPr>
        <a:xfrm>
          <a:off x="0" y="0"/>
          <a:ext cx="0" cy="0"/>
          <a:chOff x="0" y="0"/>
          <a:chExt cx="0" cy="0"/>
        </a:xfrm>
      </p:grpSpPr>
      <p:sp>
        <p:nvSpPr>
          <p:cNvPr id="16" name="Frihåndsform: figur 15">
            <a:extLst>
              <a:ext uri="{FF2B5EF4-FFF2-40B4-BE49-F238E27FC236}">
                <a16:creationId xmlns:a16="http://schemas.microsoft.com/office/drawing/2014/main" id="{434E2820-D521-E578-C6CC-CB69B5CC3CA1}"/>
              </a:ext>
            </a:extLst>
          </p:cNvPr>
          <p:cNvSpPr/>
          <p:nvPr userDrawn="1"/>
        </p:nvSpPr>
        <p:spPr>
          <a:xfrm>
            <a:off x="9322818" y="4129838"/>
            <a:ext cx="2415879" cy="2744749"/>
          </a:xfrm>
          <a:custGeom>
            <a:avLst/>
            <a:gdLst>
              <a:gd name="connsiteX0" fmla="*/ 430316 w 2415879"/>
              <a:gd name="connsiteY0" fmla="*/ 0 h 2744749"/>
              <a:gd name="connsiteX1" fmla="*/ 1985563 w 2415879"/>
              <a:gd name="connsiteY1" fmla="*/ 0 h 2744749"/>
              <a:gd name="connsiteX2" fmla="*/ 2415879 w 2415879"/>
              <a:gd name="connsiteY2" fmla="*/ 430316 h 2744749"/>
              <a:gd name="connsiteX3" fmla="*/ 2415879 w 2415879"/>
              <a:gd name="connsiteY3" fmla="*/ 2744749 h 2744749"/>
              <a:gd name="connsiteX4" fmla="*/ 0 w 2415879"/>
              <a:gd name="connsiteY4" fmla="*/ 2744749 h 2744749"/>
              <a:gd name="connsiteX5" fmla="*/ 0 w 2415879"/>
              <a:gd name="connsiteY5" fmla="*/ 430316 h 2744749"/>
              <a:gd name="connsiteX6" fmla="*/ 430316 w 2415879"/>
              <a:gd name="connsiteY6" fmla="*/ 0 h 274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5879" h="2744749">
                <a:moveTo>
                  <a:pt x="430316" y="0"/>
                </a:moveTo>
                <a:lnTo>
                  <a:pt x="1985563" y="0"/>
                </a:lnTo>
                <a:cubicBezTo>
                  <a:pt x="2223220" y="0"/>
                  <a:pt x="2415879" y="192659"/>
                  <a:pt x="2415879" y="430316"/>
                </a:cubicBezTo>
                <a:lnTo>
                  <a:pt x="2415879" y="2744749"/>
                </a:lnTo>
                <a:lnTo>
                  <a:pt x="0" y="2744749"/>
                </a:lnTo>
                <a:lnTo>
                  <a:pt x="0" y="430316"/>
                </a:lnTo>
                <a:cubicBezTo>
                  <a:pt x="0" y="192659"/>
                  <a:pt x="192659" y="0"/>
                  <a:pt x="430316"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4" name="Frihåndsform: figur 13">
            <a:extLst>
              <a:ext uri="{FF2B5EF4-FFF2-40B4-BE49-F238E27FC236}">
                <a16:creationId xmlns:a16="http://schemas.microsoft.com/office/drawing/2014/main" id="{16800351-F66B-D257-3DC0-75562391D089}"/>
              </a:ext>
            </a:extLst>
          </p:cNvPr>
          <p:cNvSpPr/>
          <p:nvPr userDrawn="1"/>
        </p:nvSpPr>
        <p:spPr>
          <a:xfrm>
            <a:off x="1" y="623963"/>
            <a:ext cx="11202737" cy="6269896"/>
          </a:xfrm>
          <a:custGeom>
            <a:avLst/>
            <a:gdLst>
              <a:gd name="connsiteX0" fmla="*/ 0 w 11202737"/>
              <a:gd name="connsiteY0" fmla="*/ 0 h 6269896"/>
              <a:gd name="connsiteX1" fmla="*/ 10672643 w 11202737"/>
              <a:gd name="connsiteY1" fmla="*/ 0 h 6269896"/>
              <a:gd name="connsiteX2" fmla="*/ 11202737 w 11202737"/>
              <a:gd name="connsiteY2" fmla="*/ 530094 h 6269896"/>
              <a:gd name="connsiteX3" fmla="*/ 11202737 w 11202737"/>
              <a:gd name="connsiteY3" fmla="*/ 6269896 h 6269896"/>
              <a:gd name="connsiteX4" fmla="*/ 0 w 11202737"/>
              <a:gd name="connsiteY4" fmla="*/ 6269896 h 6269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02737" h="6269896">
                <a:moveTo>
                  <a:pt x="0" y="0"/>
                </a:moveTo>
                <a:lnTo>
                  <a:pt x="10672643" y="0"/>
                </a:lnTo>
                <a:cubicBezTo>
                  <a:pt x="10965406" y="0"/>
                  <a:pt x="11202737" y="237331"/>
                  <a:pt x="11202737" y="530094"/>
                </a:cubicBezTo>
                <a:lnTo>
                  <a:pt x="11202737" y="6269896"/>
                </a:lnTo>
                <a:lnTo>
                  <a:pt x="0" y="626989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 name="Plassholder for dato 3">
            <a:extLst>
              <a:ext uri="{FF2B5EF4-FFF2-40B4-BE49-F238E27FC236}">
                <a16:creationId xmlns:a16="http://schemas.microsoft.com/office/drawing/2014/main" id="{FD526581-6771-9074-CF8C-A438A6DDA46E}"/>
              </a:ext>
            </a:extLst>
          </p:cNvPr>
          <p:cNvSpPr>
            <a:spLocks noGrp="1"/>
          </p:cNvSpPr>
          <p:nvPr>
            <p:ph type="dt" sz="half" idx="10"/>
          </p:nvPr>
        </p:nvSpPr>
        <p:spPr/>
        <p:txBody>
          <a:bodyPr/>
          <a:lstStyle/>
          <a:p>
            <a:fld id="{E348084E-DC3B-443A-B71F-35BC148AF6B6}" type="datetime1">
              <a:rPr lang="en-GB" smtClean="0"/>
              <a:t>08/11/2024</a:t>
            </a:fld>
            <a:endParaRPr lang="en-GB"/>
          </a:p>
        </p:txBody>
      </p:sp>
      <p:sp>
        <p:nvSpPr>
          <p:cNvPr id="5" name="Plassholder for bunntekst 4">
            <a:extLst>
              <a:ext uri="{FF2B5EF4-FFF2-40B4-BE49-F238E27FC236}">
                <a16:creationId xmlns:a16="http://schemas.microsoft.com/office/drawing/2014/main" id="{BA0A81F1-DD4F-5AB7-1CDA-EC5D96778784}"/>
              </a:ext>
            </a:extLst>
          </p:cNvPr>
          <p:cNvSpPr>
            <a:spLocks noGrp="1"/>
          </p:cNvSpPr>
          <p:nvPr>
            <p:ph type="ftr" sz="quarter" idx="11"/>
          </p:nvPr>
        </p:nvSpPr>
        <p:spPr/>
        <p:txBody>
          <a:bodyPr/>
          <a:lstStyle/>
          <a:p>
            <a:endParaRPr lang="en-GB"/>
          </a:p>
        </p:txBody>
      </p:sp>
      <p:sp>
        <p:nvSpPr>
          <p:cNvPr id="17" name="Tittel 1">
            <a:extLst>
              <a:ext uri="{FF2B5EF4-FFF2-40B4-BE49-F238E27FC236}">
                <a16:creationId xmlns:a16="http://schemas.microsoft.com/office/drawing/2014/main" id="{0C0D10D7-AE02-6EF8-26D8-DBF9C81C8B51}"/>
              </a:ext>
            </a:extLst>
          </p:cNvPr>
          <p:cNvSpPr>
            <a:spLocks noGrp="1"/>
          </p:cNvSpPr>
          <p:nvPr>
            <p:ph type="title"/>
          </p:nvPr>
        </p:nvSpPr>
        <p:spPr>
          <a:xfrm>
            <a:off x="989263" y="1059543"/>
            <a:ext cx="9272337" cy="4618840"/>
          </a:xfrm>
        </p:spPr>
        <p:txBody>
          <a:bodyPr anchor="ctr">
            <a:normAutofit/>
          </a:bodyPr>
          <a:lstStyle>
            <a:lvl1pPr>
              <a:lnSpc>
                <a:spcPts val="5600"/>
              </a:lnSpc>
              <a:defRPr sz="4800" b="1">
                <a:solidFill>
                  <a:schemeClr val="lt1"/>
                </a:solidFill>
              </a:defRPr>
            </a:lvl1pPr>
          </a:lstStyle>
          <a:p>
            <a:r>
              <a:rPr lang="en-GB" err="1"/>
              <a:t>Klikk</a:t>
            </a:r>
            <a:r>
              <a:rPr lang="en-GB"/>
              <a:t> for å </a:t>
            </a:r>
            <a:r>
              <a:rPr lang="en-GB" err="1"/>
              <a:t>redigere</a:t>
            </a:r>
            <a:r>
              <a:rPr lang="en-GB"/>
              <a:t> </a:t>
            </a:r>
            <a:r>
              <a:rPr lang="en-GB" err="1"/>
              <a:t>tittelstil</a:t>
            </a:r>
            <a:endParaRPr lang="en-GB"/>
          </a:p>
        </p:txBody>
      </p:sp>
      <p:sp>
        <p:nvSpPr>
          <p:cNvPr id="18" name="Plassholder for lysbildenummer 4">
            <a:extLst>
              <a:ext uri="{FF2B5EF4-FFF2-40B4-BE49-F238E27FC236}">
                <a16:creationId xmlns:a16="http://schemas.microsoft.com/office/drawing/2014/main" id="{3E50D9B1-D42E-897B-9F4C-739D3601C783}"/>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pic>
        <p:nvPicPr>
          <p:cNvPr id="3" name="Picture 6">
            <a:extLst>
              <a:ext uri="{FF2B5EF4-FFF2-40B4-BE49-F238E27FC236}">
                <a16:creationId xmlns:a16="http://schemas.microsoft.com/office/drawing/2014/main" id="{3BA9985A-D8B8-599C-78D4-3C21434ED3A0}"/>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77204"/>
          <a:stretch/>
        </p:blipFill>
        <p:spPr>
          <a:xfrm>
            <a:off x="389172" y="6213337"/>
            <a:ext cx="286346" cy="302400"/>
          </a:xfrm>
          <a:prstGeom prst="rect">
            <a:avLst/>
          </a:prstGeom>
        </p:spPr>
      </p:pic>
    </p:spTree>
    <p:extLst>
      <p:ext uri="{BB962C8B-B14F-4D97-AF65-F5344CB8AC3E}">
        <p14:creationId xmlns:p14="http://schemas.microsoft.com/office/powerpoint/2010/main" val="13017588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Deloverskrift med bilde">
    <p:spTree>
      <p:nvGrpSpPr>
        <p:cNvPr id="1" name=""/>
        <p:cNvGrpSpPr/>
        <p:nvPr/>
      </p:nvGrpSpPr>
      <p:grpSpPr>
        <a:xfrm>
          <a:off x="0" y="0"/>
          <a:ext cx="0" cy="0"/>
          <a:chOff x="0" y="0"/>
          <a:chExt cx="0" cy="0"/>
        </a:xfrm>
      </p:grpSpPr>
      <p:sp>
        <p:nvSpPr>
          <p:cNvPr id="9" name="Frihåndsform: figur 8">
            <a:extLst>
              <a:ext uri="{FF2B5EF4-FFF2-40B4-BE49-F238E27FC236}">
                <a16:creationId xmlns:a16="http://schemas.microsoft.com/office/drawing/2014/main" id="{01655FEA-1F7E-679C-CB49-B7AFEB8F2E66}"/>
              </a:ext>
            </a:extLst>
          </p:cNvPr>
          <p:cNvSpPr/>
          <p:nvPr userDrawn="1"/>
        </p:nvSpPr>
        <p:spPr>
          <a:xfrm>
            <a:off x="7125029" y="3152206"/>
            <a:ext cx="5066971" cy="2812496"/>
          </a:xfrm>
          <a:custGeom>
            <a:avLst/>
            <a:gdLst>
              <a:gd name="connsiteX0" fmla="*/ 558280 w 5066971"/>
              <a:gd name="connsiteY0" fmla="*/ 0 h 2812496"/>
              <a:gd name="connsiteX1" fmla="*/ 5066971 w 5066971"/>
              <a:gd name="connsiteY1" fmla="*/ 0 h 2812496"/>
              <a:gd name="connsiteX2" fmla="*/ 5066971 w 5066971"/>
              <a:gd name="connsiteY2" fmla="*/ 2812496 h 2812496"/>
              <a:gd name="connsiteX3" fmla="*/ 558280 w 5066971"/>
              <a:gd name="connsiteY3" fmla="*/ 2812496 h 2812496"/>
              <a:gd name="connsiteX4" fmla="*/ 0 w 5066971"/>
              <a:gd name="connsiteY4" fmla="*/ 2254216 h 2812496"/>
              <a:gd name="connsiteX5" fmla="*/ 0 w 5066971"/>
              <a:gd name="connsiteY5" fmla="*/ 558280 h 2812496"/>
              <a:gd name="connsiteX6" fmla="*/ 558280 w 5066971"/>
              <a:gd name="connsiteY6" fmla="*/ 0 h 2812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66971" h="2812496">
                <a:moveTo>
                  <a:pt x="558280" y="0"/>
                </a:moveTo>
                <a:lnTo>
                  <a:pt x="5066971" y="0"/>
                </a:lnTo>
                <a:lnTo>
                  <a:pt x="5066971" y="2812496"/>
                </a:lnTo>
                <a:lnTo>
                  <a:pt x="558280" y="2812496"/>
                </a:lnTo>
                <a:cubicBezTo>
                  <a:pt x="249950" y="2812496"/>
                  <a:pt x="0" y="2562546"/>
                  <a:pt x="0" y="2254216"/>
                </a:cubicBezTo>
                <a:lnTo>
                  <a:pt x="0" y="558280"/>
                </a:lnTo>
                <a:cubicBezTo>
                  <a:pt x="0" y="249950"/>
                  <a:pt x="249950" y="0"/>
                  <a:pt x="558280" y="0"/>
                </a:cubicBezTo>
                <a:close/>
              </a:path>
            </a:pathLst>
          </a:custGeom>
          <a:solidFill>
            <a:srgbClr val="F0F8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 name="Plassholder for dato 3">
            <a:extLst>
              <a:ext uri="{FF2B5EF4-FFF2-40B4-BE49-F238E27FC236}">
                <a16:creationId xmlns:a16="http://schemas.microsoft.com/office/drawing/2014/main" id="{FD526581-6771-9074-CF8C-A438A6DDA46E}"/>
              </a:ext>
            </a:extLst>
          </p:cNvPr>
          <p:cNvSpPr>
            <a:spLocks noGrp="1"/>
          </p:cNvSpPr>
          <p:nvPr>
            <p:ph type="dt" sz="half" idx="10"/>
          </p:nvPr>
        </p:nvSpPr>
        <p:spPr/>
        <p:txBody>
          <a:bodyPr/>
          <a:lstStyle/>
          <a:p>
            <a:fld id="{67A598E6-A294-4ED6-A16B-92CD0A1D6850}" type="datetime1">
              <a:rPr lang="en-GB" smtClean="0"/>
              <a:t>08/11/2024</a:t>
            </a:fld>
            <a:endParaRPr lang="en-GB"/>
          </a:p>
        </p:txBody>
      </p:sp>
      <p:sp>
        <p:nvSpPr>
          <p:cNvPr id="5" name="Plassholder for bunntekst 4">
            <a:extLst>
              <a:ext uri="{FF2B5EF4-FFF2-40B4-BE49-F238E27FC236}">
                <a16:creationId xmlns:a16="http://schemas.microsoft.com/office/drawing/2014/main" id="{BA0A81F1-DD4F-5AB7-1CDA-EC5D96778784}"/>
              </a:ext>
            </a:extLst>
          </p:cNvPr>
          <p:cNvSpPr>
            <a:spLocks noGrp="1"/>
          </p:cNvSpPr>
          <p:nvPr>
            <p:ph type="ftr" sz="quarter" idx="11"/>
          </p:nvPr>
        </p:nvSpPr>
        <p:spPr/>
        <p:txBody>
          <a:bodyPr/>
          <a:lstStyle/>
          <a:p>
            <a:endParaRPr lang="en-GB"/>
          </a:p>
        </p:txBody>
      </p:sp>
      <p:sp>
        <p:nvSpPr>
          <p:cNvPr id="11" name="Tittel 1">
            <a:extLst>
              <a:ext uri="{FF2B5EF4-FFF2-40B4-BE49-F238E27FC236}">
                <a16:creationId xmlns:a16="http://schemas.microsoft.com/office/drawing/2014/main" id="{E3280E18-79B6-517C-9736-F9E1C16EF5D7}"/>
              </a:ext>
            </a:extLst>
          </p:cNvPr>
          <p:cNvSpPr>
            <a:spLocks noGrp="1"/>
          </p:cNvSpPr>
          <p:nvPr>
            <p:ph type="title"/>
          </p:nvPr>
        </p:nvSpPr>
        <p:spPr>
          <a:xfrm>
            <a:off x="989264" y="548404"/>
            <a:ext cx="5309936" cy="5126682"/>
          </a:xfrm>
        </p:spPr>
        <p:txBody>
          <a:bodyPr anchor="ctr">
            <a:normAutofit/>
          </a:bodyPr>
          <a:lstStyle>
            <a:lvl1pPr>
              <a:lnSpc>
                <a:spcPts val="5200"/>
              </a:lnSpc>
              <a:defRPr sz="4400" b="1">
                <a:solidFill>
                  <a:schemeClr val="lt1"/>
                </a:solidFill>
              </a:defRPr>
            </a:lvl1pPr>
          </a:lstStyle>
          <a:p>
            <a:r>
              <a:rPr lang="en-GB" err="1"/>
              <a:t>Klikk</a:t>
            </a:r>
            <a:r>
              <a:rPr lang="en-GB"/>
              <a:t> for å </a:t>
            </a:r>
            <a:r>
              <a:rPr lang="en-GB" err="1"/>
              <a:t>redigere</a:t>
            </a:r>
            <a:r>
              <a:rPr lang="en-GB"/>
              <a:t> </a:t>
            </a:r>
            <a:r>
              <a:rPr lang="en-GB" err="1"/>
              <a:t>tittelstil</a:t>
            </a:r>
            <a:endParaRPr lang="en-GB"/>
          </a:p>
        </p:txBody>
      </p:sp>
      <p:sp>
        <p:nvSpPr>
          <p:cNvPr id="13" name="Plassholder for bilde 12">
            <a:extLst>
              <a:ext uri="{FF2B5EF4-FFF2-40B4-BE49-F238E27FC236}">
                <a16:creationId xmlns:a16="http://schemas.microsoft.com/office/drawing/2014/main" id="{AC58EC30-F2BF-47AD-5DEA-53C96407B48F}"/>
              </a:ext>
            </a:extLst>
          </p:cNvPr>
          <p:cNvSpPr>
            <a:spLocks noGrp="1"/>
          </p:cNvSpPr>
          <p:nvPr>
            <p:ph type="pic" sz="quarter" idx="13"/>
          </p:nvPr>
        </p:nvSpPr>
        <p:spPr>
          <a:xfrm>
            <a:off x="7601839" y="1038304"/>
            <a:ext cx="4590161" cy="4534401"/>
          </a:xfrm>
          <a:custGeom>
            <a:avLst/>
            <a:gdLst>
              <a:gd name="connsiteX0" fmla="*/ 548164 w 4590161"/>
              <a:gd name="connsiteY0" fmla="*/ 0 h 4534401"/>
              <a:gd name="connsiteX1" fmla="*/ 4590161 w 4590161"/>
              <a:gd name="connsiteY1" fmla="*/ 0 h 4534401"/>
              <a:gd name="connsiteX2" fmla="*/ 4590161 w 4590161"/>
              <a:gd name="connsiteY2" fmla="*/ 4534401 h 4534401"/>
              <a:gd name="connsiteX3" fmla="*/ 548164 w 4590161"/>
              <a:gd name="connsiteY3" fmla="*/ 4534401 h 4534401"/>
              <a:gd name="connsiteX4" fmla="*/ 0 w 4590161"/>
              <a:gd name="connsiteY4" fmla="*/ 3986237 h 4534401"/>
              <a:gd name="connsiteX5" fmla="*/ 0 w 4590161"/>
              <a:gd name="connsiteY5" fmla="*/ 548164 h 4534401"/>
              <a:gd name="connsiteX6" fmla="*/ 548164 w 4590161"/>
              <a:gd name="connsiteY6" fmla="*/ 0 h 4534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90161" h="4534401">
                <a:moveTo>
                  <a:pt x="548164" y="0"/>
                </a:moveTo>
                <a:lnTo>
                  <a:pt x="4590161" y="0"/>
                </a:lnTo>
                <a:lnTo>
                  <a:pt x="4590161" y="4534401"/>
                </a:lnTo>
                <a:lnTo>
                  <a:pt x="548164" y="4534401"/>
                </a:lnTo>
                <a:cubicBezTo>
                  <a:pt x="245421" y="4534401"/>
                  <a:pt x="0" y="4288980"/>
                  <a:pt x="0" y="3986237"/>
                </a:cubicBezTo>
                <a:lnTo>
                  <a:pt x="0" y="548164"/>
                </a:lnTo>
                <a:cubicBezTo>
                  <a:pt x="0" y="245421"/>
                  <a:pt x="245421" y="0"/>
                  <a:pt x="548164" y="0"/>
                </a:cubicBezTo>
                <a:close/>
              </a:path>
            </a:pathLst>
          </a:custGeom>
          <a:solidFill>
            <a:schemeClr val="bg1">
              <a:lumMod val="75000"/>
            </a:schemeClr>
          </a:solidFill>
        </p:spPr>
        <p:txBody>
          <a:bodyPr wrap="square" tIns="870268">
            <a:noAutofit/>
          </a:bodyPr>
          <a:lstStyle>
            <a:lvl1pPr marL="228600" indent="-228600" algn="ctr" defTabSz="914400" rtl="0" eaLnBrk="1" latinLnBrk="0" hangingPunct="1">
              <a:lnSpc>
                <a:spcPct val="90000"/>
              </a:lnSpc>
              <a:spcBef>
                <a:spcPts val="1000"/>
              </a:spcBef>
              <a:buFont typeface="Arial" panose="020B0604020202020204" pitchFamily="34" charset="0"/>
              <a:buNone/>
              <a:defRPr sz="2000"/>
            </a:lvl1pPr>
          </a:lstStyle>
          <a:p>
            <a:endParaRPr lang="nb-NO"/>
          </a:p>
        </p:txBody>
      </p:sp>
      <p:sp>
        <p:nvSpPr>
          <p:cNvPr id="15" name="Plassholder for lysbildenummer 4">
            <a:extLst>
              <a:ext uri="{FF2B5EF4-FFF2-40B4-BE49-F238E27FC236}">
                <a16:creationId xmlns:a16="http://schemas.microsoft.com/office/drawing/2014/main" id="{69EE3220-F5DB-2722-1AB1-199ACB4FE82A}"/>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pic>
        <p:nvPicPr>
          <p:cNvPr id="2" name="Picture 6">
            <a:extLst>
              <a:ext uri="{FF2B5EF4-FFF2-40B4-BE49-F238E27FC236}">
                <a16:creationId xmlns:a16="http://schemas.microsoft.com/office/drawing/2014/main" id="{9B53C260-5B82-B641-D2A8-9CE15E3FE4E9}"/>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77204"/>
          <a:stretch/>
        </p:blipFill>
        <p:spPr>
          <a:xfrm>
            <a:off x="389172" y="6213337"/>
            <a:ext cx="286346" cy="302400"/>
          </a:xfrm>
          <a:prstGeom prst="rect">
            <a:avLst/>
          </a:prstGeom>
        </p:spPr>
      </p:pic>
    </p:spTree>
    <p:extLst>
      <p:ext uri="{BB962C8B-B14F-4D97-AF65-F5344CB8AC3E}">
        <p14:creationId xmlns:p14="http://schemas.microsoft.com/office/powerpoint/2010/main" val="39738712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eloverskrift med bilde #2">
    <p:spTree>
      <p:nvGrpSpPr>
        <p:cNvPr id="1" name=""/>
        <p:cNvGrpSpPr/>
        <p:nvPr/>
      </p:nvGrpSpPr>
      <p:grpSpPr>
        <a:xfrm>
          <a:off x="0" y="0"/>
          <a:ext cx="0" cy="0"/>
          <a:chOff x="0" y="0"/>
          <a:chExt cx="0" cy="0"/>
        </a:xfrm>
      </p:grpSpPr>
      <p:sp>
        <p:nvSpPr>
          <p:cNvPr id="16" name="Frihåndsform: figur 15">
            <a:extLst>
              <a:ext uri="{FF2B5EF4-FFF2-40B4-BE49-F238E27FC236}">
                <a16:creationId xmlns:a16="http://schemas.microsoft.com/office/drawing/2014/main" id="{874F07AF-8989-4135-2344-1FABB8D5F948}"/>
              </a:ext>
            </a:extLst>
          </p:cNvPr>
          <p:cNvSpPr/>
          <p:nvPr userDrawn="1"/>
        </p:nvSpPr>
        <p:spPr>
          <a:xfrm>
            <a:off x="1" y="634510"/>
            <a:ext cx="9482667" cy="4762434"/>
          </a:xfrm>
          <a:custGeom>
            <a:avLst/>
            <a:gdLst>
              <a:gd name="connsiteX0" fmla="*/ 0 w 9482667"/>
              <a:gd name="connsiteY0" fmla="*/ 0 h 4762434"/>
              <a:gd name="connsiteX1" fmla="*/ 8974896 w 9482667"/>
              <a:gd name="connsiteY1" fmla="*/ 0 h 4762434"/>
              <a:gd name="connsiteX2" fmla="*/ 9482667 w 9482667"/>
              <a:gd name="connsiteY2" fmla="*/ 507771 h 4762434"/>
              <a:gd name="connsiteX3" fmla="*/ 9482667 w 9482667"/>
              <a:gd name="connsiteY3" fmla="*/ 4254663 h 4762434"/>
              <a:gd name="connsiteX4" fmla="*/ 8974896 w 9482667"/>
              <a:gd name="connsiteY4" fmla="*/ 4762434 h 4762434"/>
              <a:gd name="connsiteX5" fmla="*/ 0 w 9482667"/>
              <a:gd name="connsiteY5" fmla="*/ 4762434 h 476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82667" h="4762434">
                <a:moveTo>
                  <a:pt x="0" y="0"/>
                </a:moveTo>
                <a:lnTo>
                  <a:pt x="8974896" y="0"/>
                </a:lnTo>
                <a:cubicBezTo>
                  <a:pt x="9255330" y="0"/>
                  <a:pt x="9482667" y="227337"/>
                  <a:pt x="9482667" y="507771"/>
                </a:cubicBezTo>
                <a:lnTo>
                  <a:pt x="9482667" y="4254663"/>
                </a:lnTo>
                <a:cubicBezTo>
                  <a:pt x="9482667" y="4535097"/>
                  <a:pt x="9255330" y="4762434"/>
                  <a:pt x="8974896" y="4762434"/>
                </a:cubicBezTo>
                <a:lnTo>
                  <a:pt x="0" y="476243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 name="Plassholder for dato 3">
            <a:extLst>
              <a:ext uri="{FF2B5EF4-FFF2-40B4-BE49-F238E27FC236}">
                <a16:creationId xmlns:a16="http://schemas.microsoft.com/office/drawing/2014/main" id="{FD526581-6771-9074-CF8C-A438A6DDA46E}"/>
              </a:ext>
            </a:extLst>
          </p:cNvPr>
          <p:cNvSpPr>
            <a:spLocks noGrp="1"/>
          </p:cNvSpPr>
          <p:nvPr>
            <p:ph type="dt" sz="half" idx="10"/>
          </p:nvPr>
        </p:nvSpPr>
        <p:spPr/>
        <p:txBody>
          <a:bodyPr/>
          <a:lstStyle/>
          <a:p>
            <a:fld id="{B675131C-A38A-4551-B707-3F25F7286E3D}" type="datetime1">
              <a:rPr lang="en-GB" smtClean="0"/>
              <a:t>08/11/2024</a:t>
            </a:fld>
            <a:endParaRPr lang="en-GB"/>
          </a:p>
        </p:txBody>
      </p:sp>
      <p:sp>
        <p:nvSpPr>
          <p:cNvPr id="5" name="Plassholder for bunntekst 4">
            <a:extLst>
              <a:ext uri="{FF2B5EF4-FFF2-40B4-BE49-F238E27FC236}">
                <a16:creationId xmlns:a16="http://schemas.microsoft.com/office/drawing/2014/main" id="{BA0A81F1-DD4F-5AB7-1CDA-EC5D96778784}"/>
              </a:ext>
            </a:extLst>
          </p:cNvPr>
          <p:cNvSpPr>
            <a:spLocks noGrp="1"/>
          </p:cNvSpPr>
          <p:nvPr>
            <p:ph type="ftr" sz="quarter" idx="11"/>
          </p:nvPr>
        </p:nvSpPr>
        <p:spPr/>
        <p:txBody>
          <a:bodyPr/>
          <a:lstStyle/>
          <a:p>
            <a:endParaRPr lang="en-GB"/>
          </a:p>
        </p:txBody>
      </p:sp>
      <p:sp>
        <p:nvSpPr>
          <p:cNvPr id="11" name="Tittel 1">
            <a:extLst>
              <a:ext uri="{FF2B5EF4-FFF2-40B4-BE49-F238E27FC236}">
                <a16:creationId xmlns:a16="http://schemas.microsoft.com/office/drawing/2014/main" id="{E3280E18-79B6-517C-9736-F9E1C16EF5D7}"/>
              </a:ext>
            </a:extLst>
          </p:cNvPr>
          <p:cNvSpPr>
            <a:spLocks noGrp="1"/>
          </p:cNvSpPr>
          <p:nvPr>
            <p:ph type="title"/>
          </p:nvPr>
        </p:nvSpPr>
        <p:spPr>
          <a:xfrm>
            <a:off x="989264" y="1082082"/>
            <a:ext cx="5309936" cy="3867290"/>
          </a:xfrm>
        </p:spPr>
        <p:txBody>
          <a:bodyPr anchor="ctr">
            <a:normAutofit/>
          </a:bodyPr>
          <a:lstStyle>
            <a:lvl1pPr>
              <a:lnSpc>
                <a:spcPts val="5200"/>
              </a:lnSpc>
              <a:defRPr sz="4400" b="1">
                <a:solidFill>
                  <a:schemeClr val="lt1"/>
                </a:solidFill>
              </a:defRPr>
            </a:lvl1pPr>
          </a:lstStyle>
          <a:p>
            <a:r>
              <a:rPr lang="en-GB" err="1"/>
              <a:t>Klikk</a:t>
            </a:r>
            <a:r>
              <a:rPr lang="en-GB"/>
              <a:t> for å </a:t>
            </a:r>
            <a:r>
              <a:rPr lang="en-GB" err="1"/>
              <a:t>redigere</a:t>
            </a:r>
            <a:r>
              <a:rPr lang="en-GB"/>
              <a:t> </a:t>
            </a:r>
            <a:r>
              <a:rPr lang="en-GB" err="1"/>
              <a:t>tittelstil</a:t>
            </a:r>
            <a:endParaRPr lang="en-GB"/>
          </a:p>
        </p:txBody>
      </p:sp>
      <p:sp>
        <p:nvSpPr>
          <p:cNvPr id="14" name="Plassholder for bilde 13">
            <a:extLst>
              <a:ext uri="{FF2B5EF4-FFF2-40B4-BE49-F238E27FC236}">
                <a16:creationId xmlns:a16="http://schemas.microsoft.com/office/drawing/2014/main" id="{B55EEF71-73DE-D390-6836-D0E4DD621B1E}"/>
              </a:ext>
            </a:extLst>
          </p:cNvPr>
          <p:cNvSpPr>
            <a:spLocks noGrp="1"/>
          </p:cNvSpPr>
          <p:nvPr>
            <p:ph type="pic" sz="quarter" idx="13"/>
          </p:nvPr>
        </p:nvSpPr>
        <p:spPr>
          <a:xfrm>
            <a:off x="7601840" y="1366917"/>
            <a:ext cx="4590160" cy="4534401"/>
          </a:xfrm>
          <a:custGeom>
            <a:avLst/>
            <a:gdLst>
              <a:gd name="connsiteX0" fmla="*/ 548164 w 4590160"/>
              <a:gd name="connsiteY0" fmla="*/ 0 h 4534401"/>
              <a:gd name="connsiteX1" fmla="*/ 4590160 w 4590160"/>
              <a:gd name="connsiteY1" fmla="*/ 0 h 4534401"/>
              <a:gd name="connsiteX2" fmla="*/ 4590160 w 4590160"/>
              <a:gd name="connsiteY2" fmla="*/ 4534401 h 4534401"/>
              <a:gd name="connsiteX3" fmla="*/ 548164 w 4590160"/>
              <a:gd name="connsiteY3" fmla="*/ 4534401 h 4534401"/>
              <a:gd name="connsiteX4" fmla="*/ 0 w 4590160"/>
              <a:gd name="connsiteY4" fmla="*/ 3986237 h 4534401"/>
              <a:gd name="connsiteX5" fmla="*/ 0 w 4590160"/>
              <a:gd name="connsiteY5" fmla="*/ 548164 h 4534401"/>
              <a:gd name="connsiteX6" fmla="*/ 548164 w 4590160"/>
              <a:gd name="connsiteY6" fmla="*/ 0 h 4534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90160" h="4534401">
                <a:moveTo>
                  <a:pt x="548164" y="0"/>
                </a:moveTo>
                <a:lnTo>
                  <a:pt x="4590160" y="0"/>
                </a:lnTo>
                <a:lnTo>
                  <a:pt x="4590160" y="4534401"/>
                </a:lnTo>
                <a:lnTo>
                  <a:pt x="548164" y="4534401"/>
                </a:lnTo>
                <a:cubicBezTo>
                  <a:pt x="245421" y="4534401"/>
                  <a:pt x="0" y="4288980"/>
                  <a:pt x="0" y="3986237"/>
                </a:cubicBezTo>
                <a:lnTo>
                  <a:pt x="0" y="548164"/>
                </a:lnTo>
                <a:cubicBezTo>
                  <a:pt x="0" y="245421"/>
                  <a:pt x="245421" y="0"/>
                  <a:pt x="548164" y="0"/>
                </a:cubicBezTo>
                <a:close/>
              </a:path>
            </a:pathLst>
          </a:custGeom>
          <a:solidFill>
            <a:schemeClr val="bg1">
              <a:lumMod val="75000"/>
            </a:schemeClr>
          </a:solidFill>
        </p:spPr>
        <p:txBody>
          <a:bodyPr wrap="square" tIns="870268">
            <a:noAutofit/>
          </a:bodyPr>
          <a:lstStyle>
            <a:lvl1pPr marL="228600" indent="-228600" algn="ctr" defTabSz="914400" rtl="0" eaLnBrk="1" latinLnBrk="0" hangingPunct="1">
              <a:lnSpc>
                <a:spcPct val="90000"/>
              </a:lnSpc>
              <a:spcBef>
                <a:spcPts val="1000"/>
              </a:spcBef>
              <a:buFont typeface="Arial" panose="020B0604020202020204" pitchFamily="34" charset="0"/>
              <a:buNone/>
              <a:defRPr sz="2000"/>
            </a:lvl1pPr>
          </a:lstStyle>
          <a:p>
            <a:endParaRPr lang="nb-NO"/>
          </a:p>
        </p:txBody>
      </p:sp>
      <p:sp>
        <p:nvSpPr>
          <p:cNvPr id="17" name="Plassholder for lysbildenummer 4">
            <a:extLst>
              <a:ext uri="{FF2B5EF4-FFF2-40B4-BE49-F238E27FC236}">
                <a16:creationId xmlns:a16="http://schemas.microsoft.com/office/drawing/2014/main" id="{73B799B9-9F94-09D8-63E3-97E601921A68}"/>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pic>
        <p:nvPicPr>
          <p:cNvPr id="2" name="Picture 6">
            <a:extLst>
              <a:ext uri="{FF2B5EF4-FFF2-40B4-BE49-F238E27FC236}">
                <a16:creationId xmlns:a16="http://schemas.microsoft.com/office/drawing/2014/main" id="{76880022-7078-8AF1-C8D7-83B3E543D75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77204"/>
          <a:stretch/>
        </p:blipFill>
        <p:spPr>
          <a:xfrm>
            <a:off x="389172" y="6213337"/>
            <a:ext cx="286346" cy="302400"/>
          </a:xfrm>
          <a:prstGeom prst="rect">
            <a:avLst/>
          </a:prstGeom>
        </p:spPr>
      </p:pic>
    </p:spTree>
    <p:extLst>
      <p:ext uri="{BB962C8B-B14F-4D97-AF65-F5344CB8AC3E}">
        <p14:creationId xmlns:p14="http://schemas.microsoft.com/office/powerpoint/2010/main" val="22341520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7" name="Plassholder for dato 6">
            <a:extLst>
              <a:ext uri="{FF2B5EF4-FFF2-40B4-BE49-F238E27FC236}">
                <a16:creationId xmlns:a16="http://schemas.microsoft.com/office/drawing/2014/main" id="{881487D0-4FD8-7F36-B698-0660A4C0D499}"/>
              </a:ext>
            </a:extLst>
          </p:cNvPr>
          <p:cNvSpPr>
            <a:spLocks noGrp="1"/>
          </p:cNvSpPr>
          <p:nvPr>
            <p:ph type="dt" sz="half" idx="10"/>
          </p:nvPr>
        </p:nvSpPr>
        <p:spPr/>
        <p:txBody>
          <a:bodyPr/>
          <a:lstStyle/>
          <a:p>
            <a:fld id="{A2FCF912-13BD-4677-B70B-AB2A16CFE53D}" type="datetime1">
              <a:rPr lang="en-GB" smtClean="0"/>
              <a:t>08/11/2024</a:t>
            </a:fld>
            <a:endParaRPr lang="en-GB"/>
          </a:p>
        </p:txBody>
      </p:sp>
      <p:sp>
        <p:nvSpPr>
          <p:cNvPr id="8" name="Plassholder for bunntekst 7">
            <a:extLst>
              <a:ext uri="{FF2B5EF4-FFF2-40B4-BE49-F238E27FC236}">
                <a16:creationId xmlns:a16="http://schemas.microsoft.com/office/drawing/2014/main" id="{8F79D548-3999-06FF-3B4D-D15A9009D0EB}"/>
              </a:ext>
            </a:extLst>
          </p:cNvPr>
          <p:cNvSpPr>
            <a:spLocks noGrp="1"/>
          </p:cNvSpPr>
          <p:nvPr>
            <p:ph type="ftr" sz="quarter" idx="11"/>
          </p:nvPr>
        </p:nvSpPr>
        <p:spPr/>
        <p:txBody>
          <a:bodyPr/>
          <a:lstStyle/>
          <a:p>
            <a:endParaRPr lang="en-GB"/>
          </a:p>
        </p:txBody>
      </p:sp>
      <p:sp>
        <p:nvSpPr>
          <p:cNvPr id="9" name="Plassholder for lysbildenummer 8">
            <a:extLst>
              <a:ext uri="{FF2B5EF4-FFF2-40B4-BE49-F238E27FC236}">
                <a16:creationId xmlns:a16="http://schemas.microsoft.com/office/drawing/2014/main" id="{9A09083D-DB28-1B09-5B38-30AD2190A94A}"/>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14" name="Plassholder for tekst 2">
            <a:extLst>
              <a:ext uri="{FF2B5EF4-FFF2-40B4-BE49-F238E27FC236}">
                <a16:creationId xmlns:a16="http://schemas.microsoft.com/office/drawing/2014/main" id="{C63ADD92-73AC-9855-618C-96ACC6A5BF0E}"/>
              </a:ext>
            </a:extLst>
          </p:cNvPr>
          <p:cNvSpPr>
            <a:spLocks noGrp="1"/>
          </p:cNvSpPr>
          <p:nvPr>
            <p:ph type="body" idx="1"/>
          </p:nvPr>
        </p:nvSpPr>
        <p:spPr>
          <a:xfrm>
            <a:off x="989263" y="1813188"/>
            <a:ext cx="4736286" cy="341632"/>
          </a:xfrm>
        </p:spPr>
        <p:txBody>
          <a:bodyPr anchor="b">
            <a:spAutoFit/>
          </a:bodyPr>
          <a:lstStyle>
            <a:lvl1pPr marL="0" indent="0">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p:txBody>
      </p:sp>
      <p:sp>
        <p:nvSpPr>
          <p:cNvPr id="15" name="Plassholder for innhold 3">
            <a:extLst>
              <a:ext uri="{FF2B5EF4-FFF2-40B4-BE49-F238E27FC236}">
                <a16:creationId xmlns:a16="http://schemas.microsoft.com/office/drawing/2014/main" id="{A5F5C83C-0115-0B53-720B-AC4C34A23780}"/>
              </a:ext>
            </a:extLst>
          </p:cNvPr>
          <p:cNvSpPr>
            <a:spLocks noGrp="1"/>
          </p:cNvSpPr>
          <p:nvPr>
            <p:ph sz="half" idx="2"/>
          </p:nvPr>
        </p:nvSpPr>
        <p:spPr>
          <a:xfrm>
            <a:off x="989265" y="2233191"/>
            <a:ext cx="4736286" cy="3428505"/>
          </a:xfrm>
        </p:spPr>
        <p:txBody>
          <a:body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sp>
        <p:nvSpPr>
          <p:cNvPr id="18" name="Plassholder for tekst 2">
            <a:extLst>
              <a:ext uri="{FF2B5EF4-FFF2-40B4-BE49-F238E27FC236}">
                <a16:creationId xmlns:a16="http://schemas.microsoft.com/office/drawing/2014/main" id="{58787BC4-E192-8657-082C-8182DAB99478}"/>
              </a:ext>
            </a:extLst>
          </p:cNvPr>
          <p:cNvSpPr>
            <a:spLocks noGrp="1"/>
          </p:cNvSpPr>
          <p:nvPr>
            <p:ph type="body" idx="13"/>
          </p:nvPr>
        </p:nvSpPr>
        <p:spPr>
          <a:xfrm>
            <a:off x="6489733" y="1813188"/>
            <a:ext cx="4736286" cy="341632"/>
          </a:xfrm>
        </p:spPr>
        <p:txBody>
          <a:bodyPr anchor="b">
            <a:spAutoFit/>
          </a:bodyPr>
          <a:lstStyle>
            <a:lvl1pPr marL="0" indent="0">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p:txBody>
      </p:sp>
      <p:sp>
        <p:nvSpPr>
          <p:cNvPr id="19" name="Plassholder for innhold 3">
            <a:extLst>
              <a:ext uri="{FF2B5EF4-FFF2-40B4-BE49-F238E27FC236}">
                <a16:creationId xmlns:a16="http://schemas.microsoft.com/office/drawing/2014/main" id="{96FC46DC-A762-1EAC-7251-588D5FF9734B}"/>
              </a:ext>
            </a:extLst>
          </p:cNvPr>
          <p:cNvSpPr>
            <a:spLocks noGrp="1"/>
          </p:cNvSpPr>
          <p:nvPr>
            <p:ph sz="half" idx="14"/>
          </p:nvPr>
        </p:nvSpPr>
        <p:spPr>
          <a:xfrm>
            <a:off x="6489735" y="2233191"/>
            <a:ext cx="4736286" cy="3428505"/>
          </a:xfrm>
        </p:spPr>
        <p:txBody>
          <a:body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sp>
        <p:nvSpPr>
          <p:cNvPr id="20" name="Tittel 19">
            <a:extLst>
              <a:ext uri="{FF2B5EF4-FFF2-40B4-BE49-F238E27FC236}">
                <a16:creationId xmlns:a16="http://schemas.microsoft.com/office/drawing/2014/main" id="{ECDB3451-5273-DCC6-0651-192226EF9BA6}"/>
              </a:ext>
            </a:extLst>
          </p:cNvPr>
          <p:cNvSpPr>
            <a:spLocks noGrp="1"/>
          </p:cNvSpPr>
          <p:nvPr>
            <p:ph type="title"/>
          </p:nvPr>
        </p:nvSpPr>
        <p:spPr/>
        <p:txBody>
          <a:bodyPr/>
          <a:lstStyle/>
          <a:p>
            <a:r>
              <a:rPr lang="en-GB" err="1"/>
              <a:t>Klikk</a:t>
            </a:r>
            <a:r>
              <a:rPr lang="en-GB"/>
              <a:t> for å </a:t>
            </a:r>
            <a:r>
              <a:rPr lang="en-GB" err="1"/>
              <a:t>redigere</a:t>
            </a:r>
            <a:r>
              <a:rPr lang="en-GB"/>
              <a:t> </a:t>
            </a:r>
            <a:r>
              <a:rPr lang="en-GB" err="1"/>
              <a:t>tittelstil</a:t>
            </a:r>
            <a:endParaRPr lang="en-GB"/>
          </a:p>
        </p:txBody>
      </p:sp>
    </p:spTree>
    <p:extLst>
      <p:ext uri="{BB962C8B-B14F-4D97-AF65-F5344CB8AC3E}">
        <p14:creationId xmlns:p14="http://schemas.microsoft.com/office/powerpoint/2010/main" val="24365283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tel, tekst og graf">
    <p:bg>
      <p:bgRef idx="1001">
        <a:schemeClr val="bg1"/>
      </p:bgRef>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E070935-332E-60F6-C6D6-5AC44B494AE8}"/>
              </a:ext>
            </a:extLst>
          </p:cNvPr>
          <p:cNvSpPr>
            <a:spLocks/>
          </p:cNvSpPr>
          <p:nvPr userDrawn="1"/>
        </p:nvSpPr>
        <p:spPr>
          <a:xfrm>
            <a:off x="0" y="0"/>
            <a:ext cx="12192000" cy="6858000"/>
          </a:xfrm>
          <a:prstGeom prst="rect">
            <a:avLst/>
          </a:prstGeom>
          <a:solidFill>
            <a:schemeClr val="dk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ihåndsform: figur 13">
            <a:extLst>
              <a:ext uri="{FF2B5EF4-FFF2-40B4-BE49-F238E27FC236}">
                <a16:creationId xmlns:a16="http://schemas.microsoft.com/office/drawing/2014/main" id="{3C6DB23B-694A-E378-9ECE-A521A8BAAA5B}"/>
              </a:ext>
            </a:extLst>
          </p:cNvPr>
          <p:cNvSpPr/>
          <p:nvPr userDrawn="1"/>
        </p:nvSpPr>
        <p:spPr>
          <a:xfrm>
            <a:off x="6096000" y="0"/>
            <a:ext cx="6096000" cy="6858001"/>
          </a:xfrm>
          <a:custGeom>
            <a:avLst/>
            <a:gdLst>
              <a:gd name="connsiteX0" fmla="*/ 775747 w 6096000"/>
              <a:gd name="connsiteY0" fmla="*/ 0 h 6858001"/>
              <a:gd name="connsiteX1" fmla="*/ 6096000 w 6096000"/>
              <a:gd name="connsiteY1" fmla="*/ 0 h 6858001"/>
              <a:gd name="connsiteX2" fmla="*/ 6096000 w 6096000"/>
              <a:gd name="connsiteY2" fmla="*/ 6858001 h 6858001"/>
              <a:gd name="connsiteX3" fmla="*/ 0 w 6096000"/>
              <a:gd name="connsiteY3" fmla="*/ 6858001 h 6858001"/>
              <a:gd name="connsiteX4" fmla="*/ 0 w 6096000"/>
              <a:gd name="connsiteY4" fmla="*/ 775747 h 6858001"/>
              <a:gd name="connsiteX5" fmla="*/ 775747 w 6096000"/>
              <a:gd name="connsiteY5" fmla="*/ 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1">
                <a:moveTo>
                  <a:pt x="775747" y="0"/>
                </a:moveTo>
                <a:lnTo>
                  <a:pt x="6096000" y="0"/>
                </a:lnTo>
                <a:lnTo>
                  <a:pt x="6096000" y="6858001"/>
                </a:lnTo>
                <a:lnTo>
                  <a:pt x="0" y="6858001"/>
                </a:lnTo>
                <a:lnTo>
                  <a:pt x="0" y="775747"/>
                </a:lnTo>
                <a:cubicBezTo>
                  <a:pt x="0" y="347314"/>
                  <a:pt x="347314" y="0"/>
                  <a:pt x="775747"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989265" y="387520"/>
            <a:ext cx="4581802" cy="923330"/>
          </a:xfrm>
        </p:spPr>
        <p:txBody>
          <a:bodyPr/>
          <a:lstStyle>
            <a:lvl1pPr>
              <a:defRPr>
                <a:solidFill>
                  <a:schemeClr val="lt1"/>
                </a:solidFill>
              </a:defRPr>
            </a:lvl1pPr>
          </a:lstStyle>
          <a:p>
            <a:r>
              <a:rPr lang="en-GB" err="1"/>
              <a:t>Klikk</a:t>
            </a:r>
            <a:r>
              <a:rPr lang="en-GB"/>
              <a:t> for å </a:t>
            </a:r>
            <a:r>
              <a:rPr lang="en-GB" err="1"/>
              <a:t>redigere</a:t>
            </a:r>
            <a:r>
              <a:rPr lang="en-GB"/>
              <a:t> </a:t>
            </a:r>
            <a:r>
              <a:rPr lang="en-GB" err="1"/>
              <a:t>tittelstil</a:t>
            </a:r>
            <a:endParaRPr lang="en-GB"/>
          </a:p>
        </p:txBody>
      </p:sp>
      <p:sp>
        <p:nvSpPr>
          <p:cNvPr id="3" name="Plassholder for innhold 2">
            <a:extLst>
              <a:ext uri="{FF2B5EF4-FFF2-40B4-BE49-F238E27FC236}">
                <a16:creationId xmlns:a16="http://schemas.microsoft.com/office/drawing/2014/main" id="{1BFBAC58-2270-DC52-2E0E-E37CED84DD75}"/>
              </a:ext>
            </a:extLst>
          </p:cNvPr>
          <p:cNvSpPr>
            <a:spLocks noGrp="1"/>
          </p:cNvSpPr>
          <p:nvPr>
            <p:ph idx="1"/>
          </p:nvPr>
        </p:nvSpPr>
        <p:spPr>
          <a:xfrm>
            <a:off x="989265" y="1589088"/>
            <a:ext cx="4581802" cy="4188722"/>
          </a:xfrm>
        </p:spPr>
        <p:txBody>
          <a:bodyPr/>
          <a:lstStyle>
            <a:lvl1pP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77B79F43-4DA2-4C30-86DE-67936CAB6039}" type="datetime1">
              <a:rPr lang="en-GB" smtClean="0"/>
              <a:t>08/11/2024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lvl1pPr>
              <a:defRPr>
                <a:solidFill>
                  <a:schemeClr val="dk1"/>
                </a:solidFill>
              </a:defRPr>
            </a:lvl1pPr>
          </a:lstStyle>
          <a:p>
            <a:fld id="{431395A8-EFA2-4C09-BFB9-F80178931A29}" type="slidenum">
              <a:rPr lang="en-GB" smtClean="0"/>
              <a:pPr/>
              <a:t>‹#›</a:t>
            </a:fld>
            <a:endParaRPr lang="en-GB"/>
          </a:p>
        </p:txBody>
      </p:sp>
      <p:pic>
        <p:nvPicPr>
          <p:cNvPr id="8" name="Picture 6">
            <a:extLst>
              <a:ext uri="{FF2B5EF4-FFF2-40B4-BE49-F238E27FC236}">
                <a16:creationId xmlns:a16="http://schemas.microsoft.com/office/drawing/2014/main" id="{14B00B83-7065-C6E9-8CCC-C23B58844CE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77204"/>
          <a:stretch/>
        </p:blipFill>
        <p:spPr>
          <a:xfrm>
            <a:off x="389172" y="6213337"/>
            <a:ext cx="286346" cy="302400"/>
          </a:xfrm>
          <a:prstGeom prst="rect">
            <a:avLst/>
          </a:prstGeom>
        </p:spPr>
      </p:pic>
      <p:sp>
        <p:nvSpPr>
          <p:cNvPr id="9" name="Plassholder for innhold 8">
            <a:extLst>
              <a:ext uri="{FF2B5EF4-FFF2-40B4-BE49-F238E27FC236}">
                <a16:creationId xmlns:a16="http://schemas.microsoft.com/office/drawing/2014/main" id="{95AC4E01-BEFC-3ACC-C0C7-1C9617C740F7}"/>
              </a:ext>
            </a:extLst>
          </p:cNvPr>
          <p:cNvSpPr>
            <a:spLocks noGrp="1"/>
          </p:cNvSpPr>
          <p:nvPr>
            <p:ph sz="quarter" idx="14"/>
          </p:nvPr>
        </p:nvSpPr>
        <p:spPr>
          <a:xfrm>
            <a:off x="7188592" y="969064"/>
            <a:ext cx="4431323" cy="4996763"/>
          </a:xfrm>
          <a:prstGeom prst="rect">
            <a:avLst/>
          </a:prstGeom>
        </p:spPr>
        <p:txBody>
          <a:bodyPr lIns="91440" tIns="45720" rIns="91440" bIns="45720"/>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spTree>
    <p:extLst>
      <p:ext uri="{BB962C8B-B14F-4D97-AF65-F5344CB8AC3E}">
        <p14:creationId xmlns:p14="http://schemas.microsoft.com/office/powerpoint/2010/main" val="3848432992"/>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tel, tekst og graf #2">
    <p:bg>
      <p:bgPr>
        <a:solidFill>
          <a:schemeClr val="bg2"/>
        </a:solidFill>
        <a:effectLst/>
      </p:bgPr>
    </p:bg>
    <p:spTree>
      <p:nvGrpSpPr>
        <p:cNvPr id="1" name=""/>
        <p:cNvGrpSpPr/>
        <p:nvPr/>
      </p:nvGrpSpPr>
      <p:grpSpPr>
        <a:xfrm>
          <a:off x="0" y="0"/>
          <a:ext cx="0" cy="0"/>
          <a:chOff x="0" y="0"/>
          <a:chExt cx="0" cy="0"/>
        </a:xfrm>
      </p:grpSpPr>
      <p:sp>
        <p:nvSpPr>
          <p:cNvPr id="8" name="Frihåndsform: figur 7">
            <a:extLst>
              <a:ext uri="{FF2B5EF4-FFF2-40B4-BE49-F238E27FC236}">
                <a16:creationId xmlns:a16="http://schemas.microsoft.com/office/drawing/2014/main" id="{6AC44064-F98B-7A87-3A96-EF51927BBEAD}"/>
              </a:ext>
            </a:extLst>
          </p:cNvPr>
          <p:cNvSpPr/>
          <p:nvPr userDrawn="1"/>
        </p:nvSpPr>
        <p:spPr>
          <a:xfrm>
            <a:off x="-20625" y="0"/>
            <a:ext cx="6892372" cy="6858000"/>
          </a:xfrm>
          <a:custGeom>
            <a:avLst/>
            <a:gdLst>
              <a:gd name="connsiteX0" fmla="*/ 0 w 6892372"/>
              <a:gd name="connsiteY0" fmla="*/ 0 h 6858000"/>
              <a:gd name="connsiteX1" fmla="*/ 6892372 w 6892372"/>
              <a:gd name="connsiteY1" fmla="*/ 0 h 6858000"/>
              <a:gd name="connsiteX2" fmla="*/ 6116625 w 6892372"/>
              <a:gd name="connsiteY2" fmla="*/ 775747 h 6858000"/>
              <a:gd name="connsiteX3" fmla="*/ 6116625 w 6892372"/>
              <a:gd name="connsiteY3" fmla="*/ 6858000 h 6858000"/>
              <a:gd name="connsiteX4" fmla="*/ 0 w 689237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2372" h="6858000">
                <a:moveTo>
                  <a:pt x="0" y="0"/>
                </a:moveTo>
                <a:lnTo>
                  <a:pt x="6892372" y="0"/>
                </a:lnTo>
                <a:cubicBezTo>
                  <a:pt x="6463939" y="0"/>
                  <a:pt x="6116625" y="347314"/>
                  <a:pt x="6116625" y="775747"/>
                </a:cubicBezTo>
                <a:lnTo>
                  <a:pt x="6116625"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989265" y="387520"/>
            <a:ext cx="4581802" cy="923330"/>
          </a:xfrm>
        </p:spPr>
        <p:txBody>
          <a:bodyPr/>
          <a:lstStyle>
            <a:lvl1pPr>
              <a:defRPr>
                <a:solidFill>
                  <a:schemeClr val="lt1"/>
                </a:solidFill>
              </a:defRPr>
            </a:lvl1pPr>
          </a:lstStyle>
          <a:p>
            <a:r>
              <a:rPr lang="en-GB" err="1"/>
              <a:t>Klikk</a:t>
            </a:r>
            <a:r>
              <a:rPr lang="en-GB"/>
              <a:t> for å </a:t>
            </a:r>
            <a:r>
              <a:rPr lang="en-GB" err="1"/>
              <a:t>redigere</a:t>
            </a:r>
            <a:r>
              <a:rPr lang="en-GB"/>
              <a:t> </a:t>
            </a:r>
            <a:r>
              <a:rPr lang="en-GB" err="1"/>
              <a:t>tittelstil</a:t>
            </a:r>
            <a:endParaRPr lang="en-GB"/>
          </a:p>
        </p:txBody>
      </p:sp>
      <p:sp>
        <p:nvSpPr>
          <p:cNvPr id="3" name="Plassholder for innhold 2">
            <a:extLst>
              <a:ext uri="{FF2B5EF4-FFF2-40B4-BE49-F238E27FC236}">
                <a16:creationId xmlns:a16="http://schemas.microsoft.com/office/drawing/2014/main" id="{1BFBAC58-2270-DC52-2E0E-E37CED84DD75}"/>
              </a:ext>
            </a:extLst>
          </p:cNvPr>
          <p:cNvSpPr>
            <a:spLocks noGrp="1"/>
          </p:cNvSpPr>
          <p:nvPr>
            <p:ph idx="1"/>
          </p:nvPr>
        </p:nvSpPr>
        <p:spPr>
          <a:xfrm>
            <a:off x="989265" y="1589088"/>
            <a:ext cx="4581802" cy="4188722"/>
          </a:xfrm>
        </p:spPr>
        <p:txBody>
          <a:bodyPr/>
          <a:lstStyle>
            <a:lvl1pP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445F354D-B8FC-48D3-B31F-E7E3DAC46040}" type="datetime1">
              <a:rPr lang="en-GB" smtClean="0"/>
              <a:t>08/11/2024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lvl1pPr>
              <a:defRPr>
                <a:solidFill>
                  <a:schemeClr val="lt1"/>
                </a:solidFill>
              </a:defRPr>
            </a:lvl1pPr>
          </a:lstStyle>
          <a:p>
            <a:fld id="{431395A8-EFA2-4C09-BFB9-F80178931A29}" type="slidenum">
              <a:rPr lang="en-GB" smtClean="0"/>
              <a:pPr/>
              <a:t>‹#›</a:t>
            </a:fld>
            <a:endParaRPr lang="en-GB"/>
          </a:p>
        </p:txBody>
      </p:sp>
      <p:pic>
        <p:nvPicPr>
          <p:cNvPr id="7" name="Picture 6">
            <a:extLst>
              <a:ext uri="{FF2B5EF4-FFF2-40B4-BE49-F238E27FC236}">
                <a16:creationId xmlns:a16="http://schemas.microsoft.com/office/drawing/2014/main" id="{34DEC934-56B4-6F66-ED07-2BC77DEEC1D8}"/>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77204"/>
          <a:stretch/>
        </p:blipFill>
        <p:spPr>
          <a:xfrm>
            <a:off x="389172" y="6213337"/>
            <a:ext cx="286346" cy="302400"/>
          </a:xfrm>
          <a:prstGeom prst="rect">
            <a:avLst/>
          </a:prstGeom>
        </p:spPr>
      </p:pic>
      <p:sp>
        <p:nvSpPr>
          <p:cNvPr id="9" name="Plassholder for innhold 8">
            <a:extLst>
              <a:ext uri="{FF2B5EF4-FFF2-40B4-BE49-F238E27FC236}">
                <a16:creationId xmlns:a16="http://schemas.microsoft.com/office/drawing/2014/main" id="{F96C3A88-5E9D-9346-3914-3F565C0CAB60}"/>
              </a:ext>
            </a:extLst>
          </p:cNvPr>
          <p:cNvSpPr>
            <a:spLocks noGrp="1"/>
          </p:cNvSpPr>
          <p:nvPr>
            <p:ph sz="quarter" idx="14"/>
          </p:nvPr>
        </p:nvSpPr>
        <p:spPr>
          <a:xfrm>
            <a:off x="7188592" y="969064"/>
            <a:ext cx="4431323" cy="4996763"/>
          </a:xfrm>
          <a:prstGeom prst="rect">
            <a:avLst/>
          </a:prstGeom>
        </p:spPr>
        <p:txBody>
          <a:bodyPr lIns="91440" tIns="45720" rIns="91440" bIns="45720"/>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spTree>
    <p:extLst>
      <p:ext uri="{BB962C8B-B14F-4D97-AF65-F5344CB8AC3E}">
        <p14:creationId xmlns:p14="http://schemas.microsoft.com/office/powerpoint/2010/main" val="42559768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tel, tekst og bilde">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9E30F8DE-0950-4532-DB8A-C53EDD451CA4}"/>
              </a:ext>
            </a:extLst>
          </p:cNvPr>
          <p:cNvSpPr/>
          <p:nvPr userDrawn="1"/>
        </p:nvSpPr>
        <p:spPr>
          <a:xfrm>
            <a:off x="0" y="0"/>
            <a:ext cx="11800114" cy="17126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Plassholder for bilde 15">
            <a:extLst>
              <a:ext uri="{FF2B5EF4-FFF2-40B4-BE49-F238E27FC236}">
                <a16:creationId xmlns:a16="http://schemas.microsoft.com/office/drawing/2014/main" id="{AE3F1E48-FC95-D4ED-43DC-93F35F34C7FD}"/>
              </a:ext>
            </a:extLst>
          </p:cNvPr>
          <p:cNvSpPr>
            <a:spLocks noGrp="1"/>
          </p:cNvSpPr>
          <p:nvPr>
            <p:ph type="pic" sz="quarter" idx="13"/>
          </p:nvPr>
        </p:nvSpPr>
        <p:spPr>
          <a:xfrm>
            <a:off x="6096000" y="0"/>
            <a:ext cx="6096000" cy="6858000"/>
          </a:xfrm>
          <a:custGeom>
            <a:avLst/>
            <a:gdLst>
              <a:gd name="connsiteX0" fmla="*/ 775747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775747 h 6858000"/>
              <a:gd name="connsiteX5" fmla="*/ 775747 w 60960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775747" y="0"/>
                </a:moveTo>
                <a:lnTo>
                  <a:pt x="6096000" y="0"/>
                </a:lnTo>
                <a:lnTo>
                  <a:pt x="6096000" y="6858000"/>
                </a:lnTo>
                <a:lnTo>
                  <a:pt x="0" y="6858000"/>
                </a:lnTo>
                <a:lnTo>
                  <a:pt x="0" y="775747"/>
                </a:lnTo>
                <a:cubicBezTo>
                  <a:pt x="0" y="347314"/>
                  <a:pt x="347314" y="0"/>
                  <a:pt x="775747"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a:p>
        </p:txBody>
      </p:sp>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989265" y="387520"/>
            <a:ext cx="4581802" cy="923330"/>
          </a:xfrm>
        </p:spPr>
        <p:txBody>
          <a:bodyPr/>
          <a:lstStyle/>
          <a:p>
            <a:r>
              <a:rPr lang="en-GB" err="1"/>
              <a:t>Klikk</a:t>
            </a:r>
            <a:r>
              <a:rPr lang="en-GB"/>
              <a:t> for å </a:t>
            </a:r>
            <a:r>
              <a:rPr lang="en-GB" err="1"/>
              <a:t>redigere</a:t>
            </a:r>
            <a:r>
              <a:rPr lang="en-GB"/>
              <a:t> </a:t>
            </a:r>
            <a:r>
              <a:rPr lang="en-GB" err="1"/>
              <a:t>tittelstil</a:t>
            </a:r>
            <a:endParaRPr lang="en-GB"/>
          </a:p>
        </p:txBody>
      </p:sp>
      <p:sp>
        <p:nvSpPr>
          <p:cNvPr id="3" name="Plassholder for innhold 2">
            <a:extLst>
              <a:ext uri="{FF2B5EF4-FFF2-40B4-BE49-F238E27FC236}">
                <a16:creationId xmlns:a16="http://schemas.microsoft.com/office/drawing/2014/main" id="{1BFBAC58-2270-DC52-2E0E-E37CED84DD75}"/>
              </a:ext>
            </a:extLst>
          </p:cNvPr>
          <p:cNvSpPr>
            <a:spLocks noGrp="1"/>
          </p:cNvSpPr>
          <p:nvPr>
            <p:ph idx="1"/>
          </p:nvPr>
        </p:nvSpPr>
        <p:spPr>
          <a:xfrm>
            <a:off x="989265" y="1589088"/>
            <a:ext cx="4581802" cy="4188722"/>
          </a:xfrm>
        </p:spPr>
        <p:txBody>
          <a:body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616CE6A4-D686-49C0-BE04-DE2AA8B5F229}" type="datetime1">
              <a:rPr lang="en-GB" smtClean="0"/>
              <a:t>08/11/2024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lvl1pPr>
              <a:defRPr>
                <a:solidFill>
                  <a:schemeClr val="lt1"/>
                </a:solidFill>
              </a:defRPr>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19437888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9E30F8DE-0950-4532-DB8A-C53EDD451CA4}"/>
              </a:ext>
            </a:extLst>
          </p:cNvPr>
          <p:cNvSpPr/>
          <p:nvPr userDrawn="1"/>
        </p:nvSpPr>
        <p:spPr>
          <a:xfrm>
            <a:off x="0" y="0"/>
            <a:ext cx="11800114" cy="1712686"/>
          </a:xfrm>
          <a:prstGeom prst="rect">
            <a:avLst/>
          </a:prstGeom>
          <a:solidFill>
            <a:schemeClr val="dk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1493078" y="1546193"/>
            <a:ext cx="4602922" cy="731520"/>
          </a:xfrm>
        </p:spPr>
        <p:txBody>
          <a:bodyPr anchor="t"/>
          <a:lstStyle/>
          <a:p>
            <a:r>
              <a:rPr lang="en-GB" err="1"/>
              <a:t>Klikk</a:t>
            </a:r>
            <a:r>
              <a:rPr lang="en-GB"/>
              <a:t> for å </a:t>
            </a:r>
            <a:r>
              <a:rPr lang="en-GB" err="1"/>
              <a:t>redigere</a:t>
            </a:r>
            <a:r>
              <a:rPr lang="en-GB"/>
              <a:t> </a:t>
            </a:r>
            <a:r>
              <a:rPr lang="en-GB" err="1"/>
              <a:t>tittelstil</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56A7C734-9629-4BB5-911C-7603E9DBF07A}" type="datetime1">
              <a:rPr lang="en-GB" smtClean="0"/>
              <a:t>08/11/2024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16" name="Frihåndsform: figur 15">
            <a:extLst>
              <a:ext uri="{FF2B5EF4-FFF2-40B4-BE49-F238E27FC236}">
                <a16:creationId xmlns:a16="http://schemas.microsoft.com/office/drawing/2014/main" id="{C58182F6-9A2F-6009-8C8D-010A0318930C}"/>
              </a:ext>
            </a:extLst>
          </p:cNvPr>
          <p:cNvSpPr/>
          <p:nvPr userDrawn="1"/>
        </p:nvSpPr>
        <p:spPr>
          <a:xfrm>
            <a:off x="8672994" y="468599"/>
            <a:ext cx="3519007" cy="3311070"/>
          </a:xfrm>
          <a:custGeom>
            <a:avLst/>
            <a:gdLst>
              <a:gd name="connsiteX0" fmla="*/ 594933 w 3519007"/>
              <a:gd name="connsiteY0" fmla="*/ 0 h 3311070"/>
              <a:gd name="connsiteX1" fmla="*/ 3519007 w 3519007"/>
              <a:gd name="connsiteY1" fmla="*/ 0 h 3311070"/>
              <a:gd name="connsiteX2" fmla="*/ 3519007 w 3519007"/>
              <a:gd name="connsiteY2" fmla="*/ 3311070 h 3311070"/>
              <a:gd name="connsiteX3" fmla="*/ 594933 w 3519007"/>
              <a:gd name="connsiteY3" fmla="*/ 3311070 h 3311070"/>
              <a:gd name="connsiteX4" fmla="*/ 0 w 3519007"/>
              <a:gd name="connsiteY4" fmla="*/ 2716137 h 3311070"/>
              <a:gd name="connsiteX5" fmla="*/ 0 w 3519007"/>
              <a:gd name="connsiteY5" fmla="*/ 594933 h 3311070"/>
              <a:gd name="connsiteX6" fmla="*/ 594933 w 3519007"/>
              <a:gd name="connsiteY6" fmla="*/ 0 h 3311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9007" h="3311070">
                <a:moveTo>
                  <a:pt x="594933" y="0"/>
                </a:moveTo>
                <a:lnTo>
                  <a:pt x="3519007" y="0"/>
                </a:lnTo>
                <a:lnTo>
                  <a:pt x="3519007" y="3311070"/>
                </a:lnTo>
                <a:lnTo>
                  <a:pt x="594933" y="3311070"/>
                </a:lnTo>
                <a:cubicBezTo>
                  <a:pt x="266361" y="3311070"/>
                  <a:pt x="0" y="3044709"/>
                  <a:pt x="0" y="2716137"/>
                </a:cubicBezTo>
                <a:lnTo>
                  <a:pt x="0" y="594933"/>
                </a:lnTo>
                <a:cubicBezTo>
                  <a:pt x="0" y="266361"/>
                  <a:pt x="266361" y="0"/>
                  <a:pt x="594933" y="0"/>
                </a:cubicBezTo>
                <a:close/>
              </a:path>
            </a:pathLst>
          </a:custGeom>
          <a:solidFill>
            <a:srgbClr val="F0F8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3" name="Plassholder for bilde 12">
            <a:extLst>
              <a:ext uri="{FF2B5EF4-FFF2-40B4-BE49-F238E27FC236}">
                <a16:creationId xmlns:a16="http://schemas.microsoft.com/office/drawing/2014/main" id="{0E2C54F9-8F41-BA4A-707F-5E6C22A9E9B7}"/>
              </a:ext>
            </a:extLst>
          </p:cNvPr>
          <p:cNvSpPr>
            <a:spLocks noGrp="1"/>
          </p:cNvSpPr>
          <p:nvPr>
            <p:ph type="pic" sz="quarter" idx="13"/>
          </p:nvPr>
        </p:nvSpPr>
        <p:spPr>
          <a:xfrm>
            <a:off x="7345224" y="989996"/>
            <a:ext cx="4846776" cy="4878008"/>
          </a:xfrm>
          <a:custGeom>
            <a:avLst/>
            <a:gdLst>
              <a:gd name="connsiteX0" fmla="*/ 670726 w 4846776"/>
              <a:gd name="connsiteY0" fmla="*/ 0 h 4878008"/>
              <a:gd name="connsiteX1" fmla="*/ 4846776 w 4846776"/>
              <a:gd name="connsiteY1" fmla="*/ 0 h 4878008"/>
              <a:gd name="connsiteX2" fmla="*/ 4846776 w 4846776"/>
              <a:gd name="connsiteY2" fmla="*/ 4878008 h 4878008"/>
              <a:gd name="connsiteX3" fmla="*/ 670726 w 4846776"/>
              <a:gd name="connsiteY3" fmla="*/ 4878008 h 4878008"/>
              <a:gd name="connsiteX4" fmla="*/ 0 w 4846776"/>
              <a:gd name="connsiteY4" fmla="*/ 4207282 h 4878008"/>
              <a:gd name="connsiteX5" fmla="*/ 0 w 4846776"/>
              <a:gd name="connsiteY5" fmla="*/ 670726 h 4878008"/>
              <a:gd name="connsiteX6" fmla="*/ 670726 w 4846776"/>
              <a:gd name="connsiteY6" fmla="*/ 0 h 487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46776" h="4878008">
                <a:moveTo>
                  <a:pt x="670726" y="0"/>
                </a:moveTo>
                <a:lnTo>
                  <a:pt x="4846776" y="0"/>
                </a:lnTo>
                <a:lnTo>
                  <a:pt x="4846776" y="4878008"/>
                </a:lnTo>
                <a:lnTo>
                  <a:pt x="670726" y="4878008"/>
                </a:lnTo>
                <a:cubicBezTo>
                  <a:pt x="300294" y="4878008"/>
                  <a:pt x="0" y="4577714"/>
                  <a:pt x="0" y="4207282"/>
                </a:cubicBezTo>
                <a:lnTo>
                  <a:pt x="0" y="670726"/>
                </a:lnTo>
                <a:cubicBezTo>
                  <a:pt x="0" y="300294"/>
                  <a:pt x="300294" y="0"/>
                  <a:pt x="670726"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a:p>
        </p:txBody>
      </p:sp>
      <p:sp>
        <p:nvSpPr>
          <p:cNvPr id="19" name="Plassholder for tekst 17">
            <a:extLst>
              <a:ext uri="{FF2B5EF4-FFF2-40B4-BE49-F238E27FC236}">
                <a16:creationId xmlns:a16="http://schemas.microsoft.com/office/drawing/2014/main" id="{346D29B2-8911-C4EE-BDFF-C4579EC4992E}"/>
              </a:ext>
            </a:extLst>
          </p:cNvPr>
          <p:cNvSpPr>
            <a:spLocks noGrp="1"/>
          </p:cNvSpPr>
          <p:nvPr>
            <p:ph type="body" sz="quarter" idx="14"/>
          </p:nvPr>
        </p:nvSpPr>
        <p:spPr>
          <a:xfrm>
            <a:off x="1493078" y="2404174"/>
            <a:ext cx="4602922" cy="3540634"/>
          </a:xfrm>
          <a:prstGeom prst="rect">
            <a:avLst/>
          </a:prstGeom>
        </p:spPr>
        <p:txBody>
          <a:bodyPr lIns="91440" tIns="45720" rIns="91440" bIns="45720"/>
          <a:lstStyle>
            <a:lvl1pPr marL="230400" indent="-230400" algn="l">
              <a:lnSpc>
                <a:spcPct val="100000"/>
              </a:lnSpc>
              <a:spcBef>
                <a:spcPts val="1900"/>
              </a:spcBef>
              <a:spcAft>
                <a:spcPts val="0"/>
              </a:spcAft>
              <a:buClrTx/>
              <a:buFont typeface="+mj-lt"/>
              <a:buAutoNum type="arabicPeriod"/>
              <a:defRPr sz="1600" b="0" i="0" u="none" cap="none">
                <a:solidFill>
                  <a:schemeClr val="lt1"/>
                </a:solidFill>
                <a:latin typeface="+mn-lt"/>
              </a:defRPr>
            </a:lvl1pPr>
            <a:lvl2pPr marL="800100" indent="-342900" algn="l">
              <a:lnSpc>
                <a:spcPct val="100000"/>
              </a:lnSpc>
              <a:spcBef>
                <a:spcPts val="500"/>
              </a:spcBef>
              <a:spcAft>
                <a:spcPts val="0"/>
              </a:spcAft>
              <a:buClrTx/>
              <a:buFont typeface="+mj-lt"/>
              <a:buAutoNum type="arabicPeriod"/>
              <a:defRPr sz="1600" b="0" i="0" u="none" cap="none">
                <a:solidFill>
                  <a:schemeClr val="lt1"/>
                </a:solidFill>
                <a:latin typeface="+mn-lt"/>
              </a:defRPr>
            </a:lvl2pPr>
            <a:lvl3pPr marL="1257300" indent="-342900" algn="l">
              <a:lnSpc>
                <a:spcPct val="100000"/>
              </a:lnSpc>
              <a:spcBef>
                <a:spcPts val="500"/>
              </a:spcBef>
              <a:spcAft>
                <a:spcPts val="0"/>
              </a:spcAft>
              <a:buClrTx/>
              <a:buFont typeface="+mj-lt"/>
              <a:buAutoNum type="arabicPeriod"/>
              <a:defRPr sz="1600" b="0" i="0" u="none" cap="none">
                <a:solidFill>
                  <a:schemeClr val="lt1"/>
                </a:solidFill>
                <a:latin typeface="+mn-lt"/>
              </a:defRPr>
            </a:lvl3pPr>
            <a:lvl4pPr marL="1714500" indent="-342900" algn="l">
              <a:lnSpc>
                <a:spcPct val="100000"/>
              </a:lnSpc>
              <a:spcBef>
                <a:spcPts val="500"/>
              </a:spcBef>
              <a:spcAft>
                <a:spcPts val="0"/>
              </a:spcAft>
              <a:buClrTx/>
              <a:buFont typeface="+mj-lt"/>
              <a:buAutoNum type="arabicPeriod"/>
              <a:defRPr sz="1600" b="0" i="0" u="none" cap="none">
                <a:solidFill>
                  <a:schemeClr val="lt1"/>
                </a:solidFill>
                <a:latin typeface="+mn-lt"/>
              </a:defRPr>
            </a:lvl4pPr>
            <a:lvl5pPr marL="2171700" indent="-342900" algn="l">
              <a:lnSpc>
                <a:spcPct val="100000"/>
              </a:lnSpc>
              <a:spcBef>
                <a:spcPts val="500"/>
              </a:spcBef>
              <a:spcAft>
                <a:spcPts val="0"/>
              </a:spcAft>
              <a:buClrTx/>
              <a:buFont typeface="+mj-lt"/>
              <a:buAutoNum type="arabicPeriod"/>
              <a:defRPr sz="1600" b="0" i="0" u="none" cap="none">
                <a:solidFill>
                  <a:schemeClr val="lt1"/>
                </a:solidFill>
                <a:latin typeface="+mn-lt"/>
              </a:defRPr>
            </a:lvl5p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spTree>
    <p:extLst>
      <p:ext uri="{BB962C8B-B14F-4D97-AF65-F5344CB8AC3E}">
        <p14:creationId xmlns:p14="http://schemas.microsoft.com/office/powerpoint/2010/main" val="27046615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Agenda #2">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9E30F8DE-0950-4532-DB8A-C53EDD451CA4}"/>
              </a:ext>
            </a:extLst>
          </p:cNvPr>
          <p:cNvSpPr/>
          <p:nvPr userDrawn="1"/>
        </p:nvSpPr>
        <p:spPr>
          <a:xfrm>
            <a:off x="0" y="0"/>
            <a:ext cx="11800114" cy="1712686"/>
          </a:xfrm>
          <a:prstGeom prst="rect">
            <a:avLst/>
          </a:prstGeom>
          <a:solidFill>
            <a:schemeClr val="dk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ihåndsform: figur 14">
            <a:extLst>
              <a:ext uri="{FF2B5EF4-FFF2-40B4-BE49-F238E27FC236}">
                <a16:creationId xmlns:a16="http://schemas.microsoft.com/office/drawing/2014/main" id="{62E0D87E-BF6E-6662-B50B-6406C99597F9}"/>
              </a:ext>
            </a:extLst>
          </p:cNvPr>
          <p:cNvSpPr/>
          <p:nvPr userDrawn="1"/>
        </p:nvSpPr>
        <p:spPr>
          <a:xfrm>
            <a:off x="0" y="756029"/>
            <a:ext cx="10874928" cy="6101972"/>
          </a:xfrm>
          <a:custGeom>
            <a:avLst/>
            <a:gdLst>
              <a:gd name="connsiteX0" fmla="*/ 0 w 10874928"/>
              <a:gd name="connsiteY0" fmla="*/ 0 h 6101972"/>
              <a:gd name="connsiteX1" fmla="*/ 10381339 w 10874928"/>
              <a:gd name="connsiteY1" fmla="*/ 0 h 6101972"/>
              <a:gd name="connsiteX2" fmla="*/ 10874928 w 10874928"/>
              <a:gd name="connsiteY2" fmla="*/ 493589 h 6101972"/>
              <a:gd name="connsiteX3" fmla="*/ 10874928 w 10874928"/>
              <a:gd name="connsiteY3" fmla="*/ 5608383 h 6101972"/>
              <a:gd name="connsiteX4" fmla="*/ 10381339 w 10874928"/>
              <a:gd name="connsiteY4" fmla="*/ 6101972 h 6101972"/>
              <a:gd name="connsiteX5" fmla="*/ 0 w 10874928"/>
              <a:gd name="connsiteY5" fmla="*/ 6101972 h 6101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74928" h="6101972">
                <a:moveTo>
                  <a:pt x="0" y="0"/>
                </a:moveTo>
                <a:lnTo>
                  <a:pt x="10381339" y="0"/>
                </a:lnTo>
                <a:cubicBezTo>
                  <a:pt x="10653941" y="0"/>
                  <a:pt x="10874928" y="220987"/>
                  <a:pt x="10874928" y="493589"/>
                </a:cubicBezTo>
                <a:lnTo>
                  <a:pt x="10874928" y="5608383"/>
                </a:lnTo>
                <a:cubicBezTo>
                  <a:pt x="10874928" y="5880985"/>
                  <a:pt x="10653941" y="6101972"/>
                  <a:pt x="10381339" y="6101972"/>
                </a:cubicBezTo>
                <a:lnTo>
                  <a:pt x="0" y="610197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2" name="Frihåndsform: figur 11">
            <a:extLst>
              <a:ext uri="{FF2B5EF4-FFF2-40B4-BE49-F238E27FC236}">
                <a16:creationId xmlns:a16="http://schemas.microsoft.com/office/drawing/2014/main" id="{7A087AC3-9D61-D4C2-A327-9515B5A09D19}"/>
              </a:ext>
            </a:extLst>
          </p:cNvPr>
          <p:cNvSpPr/>
          <p:nvPr userDrawn="1"/>
        </p:nvSpPr>
        <p:spPr>
          <a:xfrm>
            <a:off x="0" y="-34505"/>
            <a:ext cx="7869790" cy="2176682"/>
          </a:xfrm>
          <a:custGeom>
            <a:avLst/>
            <a:gdLst>
              <a:gd name="connsiteX0" fmla="*/ 0 w 7869790"/>
              <a:gd name="connsiteY0" fmla="*/ 0 h 2176682"/>
              <a:gd name="connsiteX1" fmla="*/ 7869790 w 7869790"/>
              <a:gd name="connsiteY1" fmla="*/ 0 h 2176682"/>
              <a:gd name="connsiteX2" fmla="*/ 7869790 w 7869790"/>
              <a:gd name="connsiteY2" fmla="*/ 1638919 h 2176682"/>
              <a:gd name="connsiteX3" fmla="*/ 7332027 w 7869790"/>
              <a:gd name="connsiteY3" fmla="*/ 2176682 h 2176682"/>
              <a:gd name="connsiteX4" fmla="*/ 0 w 7869790"/>
              <a:gd name="connsiteY4" fmla="*/ 2176682 h 2176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69790" h="2176682">
                <a:moveTo>
                  <a:pt x="0" y="0"/>
                </a:moveTo>
                <a:lnTo>
                  <a:pt x="7869790" y="0"/>
                </a:lnTo>
                <a:lnTo>
                  <a:pt x="7869790" y="1638919"/>
                </a:lnTo>
                <a:cubicBezTo>
                  <a:pt x="7869790" y="1935917"/>
                  <a:pt x="7629025" y="2176682"/>
                  <a:pt x="7332027" y="2176682"/>
                </a:cubicBezTo>
                <a:lnTo>
                  <a:pt x="0" y="2176682"/>
                </a:lnTo>
                <a:close/>
              </a:path>
            </a:pathLst>
          </a:cu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2264602" y="1043639"/>
            <a:ext cx="4602922" cy="731520"/>
          </a:xfrm>
        </p:spPr>
        <p:txBody>
          <a:bodyPr anchor="t"/>
          <a:lstStyle>
            <a:lvl1pPr>
              <a:defRPr>
                <a:solidFill>
                  <a:schemeClr val="lt1"/>
                </a:solidFill>
              </a:defRPr>
            </a:lvl1pPr>
          </a:lstStyle>
          <a:p>
            <a:r>
              <a:rPr lang="en-GB" err="1"/>
              <a:t>Klikk</a:t>
            </a:r>
            <a:r>
              <a:rPr lang="en-GB"/>
              <a:t> for å </a:t>
            </a:r>
            <a:r>
              <a:rPr lang="en-GB" err="1"/>
              <a:t>redigere</a:t>
            </a:r>
            <a:r>
              <a:rPr lang="en-GB"/>
              <a:t> </a:t>
            </a:r>
            <a:r>
              <a:rPr lang="en-GB" err="1"/>
              <a:t>tittelstil</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F8C502FA-1C34-4697-967A-6BB6F4C99E32}" type="datetime1">
              <a:rPr lang="en-GB" smtClean="0"/>
              <a:t>08/11/2024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19" name="Plassholder for tekst 17">
            <a:extLst>
              <a:ext uri="{FF2B5EF4-FFF2-40B4-BE49-F238E27FC236}">
                <a16:creationId xmlns:a16="http://schemas.microsoft.com/office/drawing/2014/main" id="{346D29B2-8911-C4EE-BDFF-C4579EC4992E}"/>
              </a:ext>
            </a:extLst>
          </p:cNvPr>
          <p:cNvSpPr>
            <a:spLocks noGrp="1"/>
          </p:cNvSpPr>
          <p:nvPr>
            <p:ph type="body" sz="quarter" idx="14"/>
          </p:nvPr>
        </p:nvSpPr>
        <p:spPr>
          <a:xfrm>
            <a:off x="2264602" y="2509197"/>
            <a:ext cx="4602922" cy="3034951"/>
          </a:xfrm>
          <a:prstGeom prst="rect">
            <a:avLst/>
          </a:prstGeom>
        </p:spPr>
        <p:txBody>
          <a:bodyPr lIns="91440" tIns="45720" rIns="91440" bIns="45720"/>
          <a:lstStyle>
            <a:lvl1pPr marL="230400" indent="-230400" algn="l">
              <a:lnSpc>
                <a:spcPct val="100000"/>
              </a:lnSpc>
              <a:spcBef>
                <a:spcPts val="1900"/>
              </a:spcBef>
              <a:spcAft>
                <a:spcPts val="0"/>
              </a:spcAft>
              <a:buClrTx/>
              <a:buFont typeface="+mj-lt"/>
              <a:buAutoNum type="arabicPeriod"/>
              <a:defRPr sz="1600" b="0" i="0" u="none" cap="none">
                <a:solidFill>
                  <a:schemeClr val="dk1"/>
                </a:solidFill>
                <a:latin typeface="+mn-lt"/>
              </a:defRPr>
            </a:lvl1pPr>
            <a:lvl2pPr marL="800100" indent="-342900" algn="l">
              <a:lnSpc>
                <a:spcPct val="100000"/>
              </a:lnSpc>
              <a:spcBef>
                <a:spcPts val="500"/>
              </a:spcBef>
              <a:spcAft>
                <a:spcPts val="0"/>
              </a:spcAft>
              <a:buClrTx/>
              <a:buFont typeface="+mj-lt"/>
              <a:buAutoNum type="arabicPeriod"/>
              <a:defRPr sz="1600" b="0" i="0" u="none" cap="none">
                <a:solidFill>
                  <a:schemeClr val="dk1"/>
                </a:solidFill>
                <a:latin typeface="+mn-lt"/>
              </a:defRPr>
            </a:lvl2pPr>
            <a:lvl3pPr marL="1257300" indent="-342900" algn="l">
              <a:lnSpc>
                <a:spcPct val="100000"/>
              </a:lnSpc>
              <a:spcBef>
                <a:spcPts val="500"/>
              </a:spcBef>
              <a:spcAft>
                <a:spcPts val="0"/>
              </a:spcAft>
              <a:buClrTx/>
              <a:buFont typeface="+mj-lt"/>
              <a:buAutoNum type="arabicPeriod"/>
              <a:defRPr sz="1600" b="0" i="0" u="none" cap="none">
                <a:solidFill>
                  <a:schemeClr val="dk1"/>
                </a:solidFill>
                <a:latin typeface="+mn-lt"/>
              </a:defRPr>
            </a:lvl3pPr>
            <a:lvl4pPr marL="1714500" indent="-342900" algn="l">
              <a:lnSpc>
                <a:spcPct val="100000"/>
              </a:lnSpc>
              <a:spcBef>
                <a:spcPts val="500"/>
              </a:spcBef>
              <a:spcAft>
                <a:spcPts val="0"/>
              </a:spcAft>
              <a:buClrTx/>
              <a:buFont typeface="+mj-lt"/>
              <a:buAutoNum type="arabicPeriod"/>
              <a:defRPr sz="1600" b="0" i="0" u="none" cap="none">
                <a:solidFill>
                  <a:schemeClr val="dk1"/>
                </a:solidFill>
                <a:latin typeface="+mn-lt"/>
              </a:defRPr>
            </a:lvl4pPr>
            <a:lvl5pPr marL="2171700" indent="-342900" algn="l">
              <a:lnSpc>
                <a:spcPct val="100000"/>
              </a:lnSpc>
              <a:spcBef>
                <a:spcPts val="500"/>
              </a:spcBef>
              <a:spcAft>
                <a:spcPts val="0"/>
              </a:spcAft>
              <a:buClrTx/>
              <a:buFont typeface="+mj-lt"/>
              <a:buAutoNum type="arabicPeriod"/>
              <a:defRPr sz="1600" b="0" i="0" u="none" cap="none">
                <a:solidFill>
                  <a:schemeClr val="dk1"/>
                </a:solidFill>
                <a:latin typeface="+mn-lt"/>
              </a:defRPr>
            </a:lvl5p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pic>
        <p:nvPicPr>
          <p:cNvPr id="7" name="Graphic 7">
            <a:extLst>
              <a:ext uri="{FF2B5EF4-FFF2-40B4-BE49-F238E27FC236}">
                <a16:creationId xmlns:a16="http://schemas.microsoft.com/office/drawing/2014/main" id="{417CE288-5B0D-ED67-FC8D-DEB6A44044B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800" cy="303086"/>
          </a:xfrm>
          <a:prstGeom prst="rect">
            <a:avLst/>
          </a:prstGeom>
        </p:spPr>
      </p:pic>
    </p:spTree>
    <p:extLst>
      <p:ext uri="{BB962C8B-B14F-4D97-AF65-F5344CB8AC3E}">
        <p14:creationId xmlns:p14="http://schemas.microsoft.com/office/powerpoint/2010/main" val="26727744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B4B75683-EC70-BF42-F9FE-FADD5A4A07FF}"/>
              </a:ext>
            </a:extLst>
          </p:cNvPr>
          <p:cNvSpPr>
            <a:spLocks noGrp="1"/>
          </p:cNvSpPr>
          <p:nvPr>
            <p:ph type="dt" sz="half" idx="10"/>
          </p:nvPr>
        </p:nvSpPr>
        <p:spPr/>
        <p:txBody>
          <a:bodyPr/>
          <a:lstStyle/>
          <a:p>
            <a:fld id="{7ADCE77F-0467-4EFF-A3F0-4E4920905A79}" type="datetime1">
              <a:rPr lang="en-GB" smtClean="0"/>
              <a:t>08/11/2024</a:t>
            </a:fld>
            <a:endParaRPr lang="en-GB"/>
          </a:p>
        </p:txBody>
      </p:sp>
      <p:sp>
        <p:nvSpPr>
          <p:cNvPr id="3" name="Plassholder for bunntekst 2">
            <a:extLst>
              <a:ext uri="{FF2B5EF4-FFF2-40B4-BE49-F238E27FC236}">
                <a16:creationId xmlns:a16="http://schemas.microsoft.com/office/drawing/2014/main" id="{74B99E1E-CDED-28A5-33E1-E18EFC87E50C}"/>
              </a:ext>
            </a:extLst>
          </p:cNvPr>
          <p:cNvSpPr>
            <a:spLocks noGrp="1"/>
          </p:cNvSpPr>
          <p:nvPr>
            <p:ph type="ftr" sz="quarter" idx="11"/>
          </p:nvPr>
        </p:nvSpPr>
        <p:spPr/>
        <p:txBody>
          <a:bodyPr/>
          <a:lstStyle/>
          <a:p>
            <a:endParaRPr lang="en-GB"/>
          </a:p>
        </p:txBody>
      </p:sp>
      <p:sp>
        <p:nvSpPr>
          <p:cNvPr id="4" name="Plassholder for lysbildenummer 3">
            <a:extLst>
              <a:ext uri="{FF2B5EF4-FFF2-40B4-BE49-F238E27FC236}">
                <a16:creationId xmlns:a16="http://schemas.microsoft.com/office/drawing/2014/main" id="{21AB0680-1336-E19C-891D-52D437B6CDAF}"/>
              </a:ext>
            </a:extLst>
          </p:cNvPr>
          <p:cNvSpPr>
            <a:spLocks noGrp="1"/>
          </p:cNvSpPr>
          <p:nvPr>
            <p:ph type="sldNum" sz="quarter" idx="12"/>
          </p:nvPr>
        </p:nvSpPr>
        <p:spPr/>
        <p:txBody>
          <a:bodyPr/>
          <a:lstStyle/>
          <a:p>
            <a:fld id="{431395A8-EFA2-4C09-BFB9-F80178931A29}" type="slidenum">
              <a:rPr lang="en-GB" smtClean="0"/>
              <a:t>‹#›</a:t>
            </a:fld>
            <a:endParaRPr lang="en-GB"/>
          </a:p>
        </p:txBody>
      </p:sp>
      <p:pic>
        <p:nvPicPr>
          <p:cNvPr id="6" name="Picture 6">
            <a:extLst>
              <a:ext uri="{FF2B5EF4-FFF2-40B4-BE49-F238E27FC236}">
                <a16:creationId xmlns:a16="http://schemas.microsoft.com/office/drawing/2014/main" id="{6B5ED24B-FA26-94F2-3BD2-9171F6259B79}"/>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77204"/>
          <a:stretch/>
        </p:blipFill>
        <p:spPr>
          <a:xfrm>
            <a:off x="389172" y="6213337"/>
            <a:ext cx="286346" cy="302400"/>
          </a:xfrm>
          <a:prstGeom prst="rect">
            <a:avLst/>
          </a:prstGeom>
        </p:spPr>
      </p:pic>
    </p:spTree>
    <p:extLst>
      <p:ext uri="{BB962C8B-B14F-4D97-AF65-F5344CB8AC3E}">
        <p14:creationId xmlns:p14="http://schemas.microsoft.com/office/powerpoint/2010/main" val="3732003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Logosymbol #2">
    <p:bg>
      <p:bgRef idx="1001">
        <a:schemeClr val="bg2"/>
      </p:bgRef>
    </p:bg>
    <p:spTree>
      <p:nvGrpSpPr>
        <p:cNvPr id="1" name=""/>
        <p:cNvGrpSpPr/>
        <p:nvPr/>
      </p:nvGrpSpPr>
      <p:grpSpPr>
        <a:xfrm>
          <a:off x="0" y="0"/>
          <a:ext cx="0" cy="0"/>
          <a:chOff x="0" y="0"/>
          <a:chExt cx="0" cy="0"/>
        </a:xfrm>
      </p:grpSpPr>
      <p:sp>
        <p:nvSpPr>
          <p:cNvPr id="3" name="Plassholder for dato 2">
            <a:extLst>
              <a:ext uri="{FF2B5EF4-FFF2-40B4-BE49-F238E27FC236}">
                <a16:creationId xmlns:a16="http://schemas.microsoft.com/office/drawing/2014/main" id="{DA050274-0AE5-9646-40C1-EA0D293B6421}"/>
              </a:ext>
            </a:extLst>
          </p:cNvPr>
          <p:cNvSpPr>
            <a:spLocks noGrp="1"/>
          </p:cNvSpPr>
          <p:nvPr>
            <p:ph type="dt" sz="half" idx="10"/>
          </p:nvPr>
        </p:nvSpPr>
        <p:spPr/>
        <p:txBody>
          <a:bodyPr/>
          <a:lstStyle/>
          <a:p>
            <a:fld id="{64EA43B0-CE07-47CB-803D-2DDE2390D67A}" type="datetime1">
              <a:rPr lang="en-GB" smtClean="0"/>
              <a:t>08/11/2024</a:t>
            </a:fld>
            <a:endParaRPr lang="en-GB"/>
          </a:p>
        </p:txBody>
      </p:sp>
      <p:sp>
        <p:nvSpPr>
          <p:cNvPr id="4" name="Plassholder for bunntekst 3">
            <a:extLst>
              <a:ext uri="{FF2B5EF4-FFF2-40B4-BE49-F238E27FC236}">
                <a16:creationId xmlns:a16="http://schemas.microsoft.com/office/drawing/2014/main" id="{0BE72851-A619-1183-DA7C-C33A095A1D24}"/>
              </a:ext>
            </a:extLst>
          </p:cNvPr>
          <p:cNvSpPr>
            <a:spLocks noGrp="1"/>
          </p:cNvSpPr>
          <p:nvPr>
            <p:ph type="ftr" sz="quarter" idx="11"/>
          </p:nvPr>
        </p:nvSpPr>
        <p:spPr/>
        <p:txBody>
          <a:bodyPr/>
          <a:lstStyle/>
          <a:p>
            <a:endParaRPr lang="en-GB"/>
          </a:p>
        </p:txBody>
      </p:sp>
      <p:pic>
        <p:nvPicPr>
          <p:cNvPr id="6" name="Graphic 2">
            <a:extLst>
              <a:ext uri="{FF2B5EF4-FFF2-40B4-BE49-F238E27FC236}">
                <a16:creationId xmlns:a16="http://schemas.microsoft.com/office/drawing/2014/main" id="{D5A37400-FC78-76BB-D777-7EE4EC5B206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747940" y="1759974"/>
            <a:ext cx="2696118" cy="3338052"/>
          </a:xfrm>
          <a:prstGeom prst="rect">
            <a:avLst/>
          </a:prstGeom>
        </p:spPr>
      </p:pic>
      <p:sp>
        <p:nvSpPr>
          <p:cNvPr id="7" name="Plassholder for lysbildenummer 4">
            <a:extLst>
              <a:ext uri="{FF2B5EF4-FFF2-40B4-BE49-F238E27FC236}">
                <a16:creationId xmlns:a16="http://schemas.microsoft.com/office/drawing/2014/main" id="{3D2C77D5-C718-021F-B149-C3593A1FDFDE}"/>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897839682"/>
      </p:ext>
    </p:extLst>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Utfallende bilde">
    <p:spTree>
      <p:nvGrpSpPr>
        <p:cNvPr id="1" name=""/>
        <p:cNvGrpSpPr/>
        <p:nvPr/>
      </p:nvGrpSpPr>
      <p:grpSpPr>
        <a:xfrm>
          <a:off x="0" y="0"/>
          <a:ext cx="0" cy="0"/>
          <a:chOff x="0" y="0"/>
          <a:chExt cx="0" cy="0"/>
        </a:xfrm>
      </p:grpSpPr>
      <p:sp>
        <p:nvSpPr>
          <p:cNvPr id="10" name="Plassholder for bilde 9">
            <a:extLst>
              <a:ext uri="{FF2B5EF4-FFF2-40B4-BE49-F238E27FC236}">
                <a16:creationId xmlns:a16="http://schemas.microsoft.com/office/drawing/2014/main" id="{820C9AB8-5B2F-D3C0-11D5-0676FF374E7E}"/>
              </a:ext>
            </a:extLst>
          </p:cNvPr>
          <p:cNvSpPr>
            <a:spLocks noGrp="1"/>
          </p:cNvSpPr>
          <p:nvPr>
            <p:ph type="pic" sz="quarter" idx="14"/>
          </p:nvPr>
        </p:nvSpPr>
        <p:spPr>
          <a:xfrm>
            <a:off x="0" y="0"/>
            <a:ext cx="12192000" cy="6858000"/>
          </a:xfrm>
          <a:prstGeom prst="rect">
            <a:avLst/>
          </a:prstGeom>
          <a:solidFill>
            <a:schemeClr val="bg1">
              <a:lumMod val="75000"/>
            </a:schemeClr>
          </a:solidFill>
        </p:spPr>
        <p:txBody>
          <a:bodyPr tIns="806683"/>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a:p>
        </p:txBody>
      </p:sp>
      <p:sp>
        <p:nvSpPr>
          <p:cNvPr id="2" name="Plassholder for dato 1">
            <a:extLst>
              <a:ext uri="{FF2B5EF4-FFF2-40B4-BE49-F238E27FC236}">
                <a16:creationId xmlns:a16="http://schemas.microsoft.com/office/drawing/2014/main" id="{B4B75683-EC70-BF42-F9FE-FADD5A4A07FF}"/>
              </a:ext>
            </a:extLst>
          </p:cNvPr>
          <p:cNvSpPr>
            <a:spLocks noGrp="1"/>
          </p:cNvSpPr>
          <p:nvPr>
            <p:ph type="dt" sz="half" idx="10"/>
          </p:nvPr>
        </p:nvSpPr>
        <p:spPr/>
        <p:txBody>
          <a:bodyPr/>
          <a:lstStyle/>
          <a:p>
            <a:fld id="{597CDCD2-D03E-4352-8EF3-5BB5E55B7D08}" type="datetime1">
              <a:rPr lang="en-GB" smtClean="0"/>
              <a:t>08/11/2024</a:t>
            </a:fld>
            <a:endParaRPr lang="en-GB"/>
          </a:p>
        </p:txBody>
      </p:sp>
      <p:sp>
        <p:nvSpPr>
          <p:cNvPr id="3" name="Plassholder for bunntekst 2">
            <a:extLst>
              <a:ext uri="{FF2B5EF4-FFF2-40B4-BE49-F238E27FC236}">
                <a16:creationId xmlns:a16="http://schemas.microsoft.com/office/drawing/2014/main" id="{74B99E1E-CDED-28A5-33E1-E18EFC87E50C}"/>
              </a:ext>
            </a:extLst>
          </p:cNvPr>
          <p:cNvSpPr>
            <a:spLocks noGrp="1"/>
          </p:cNvSpPr>
          <p:nvPr>
            <p:ph type="ftr" sz="quarter" idx="11"/>
          </p:nvPr>
        </p:nvSpPr>
        <p:spPr/>
        <p:txBody>
          <a:bodyPr/>
          <a:lstStyle/>
          <a:p>
            <a:endParaRPr lang="en-GB"/>
          </a:p>
        </p:txBody>
      </p:sp>
      <p:sp>
        <p:nvSpPr>
          <p:cNvPr id="4" name="Plassholder for lysbildenummer 3">
            <a:extLst>
              <a:ext uri="{FF2B5EF4-FFF2-40B4-BE49-F238E27FC236}">
                <a16:creationId xmlns:a16="http://schemas.microsoft.com/office/drawing/2014/main" id="{21AB0680-1336-E19C-891D-52D437B6CDAF}"/>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9" name="Plassholder for tekst 7">
            <a:extLst>
              <a:ext uri="{FF2B5EF4-FFF2-40B4-BE49-F238E27FC236}">
                <a16:creationId xmlns:a16="http://schemas.microsoft.com/office/drawing/2014/main" id="{5BEFDC6E-A718-7684-AEB0-AD067C022D5A}"/>
              </a:ext>
            </a:extLst>
          </p:cNvPr>
          <p:cNvSpPr>
            <a:spLocks noGrp="1"/>
          </p:cNvSpPr>
          <p:nvPr>
            <p:ph type="body" idx="13" hasCustomPrompt="1"/>
          </p:nvPr>
        </p:nvSpPr>
        <p:spPr>
          <a:xfrm>
            <a:off x="388799" y="6224400"/>
            <a:ext cx="244800" cy="303086"/>
          </a:xfr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noAutofit/>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en-GB"/>
              <a:t> </a:t>
            </a:r>
          </a:p>
        </p:txBody>
      </p:sp>
    </p:spTree>
    <p:extLst>
      <p:ext uri="{BB962C8B-B14F-4D97-AF65-F5344CB8AC3E}">
        <p14:creationId xmlns:p14="http://schemas.microsoft.com/office/powerpoint/2010/main" val="10873304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tel og bilde">
    <p:spTree>
      <p:nvGrpSpPr>
        <p:cNvPr id="1" name=""/>
        <p:cNvGrpSpPr/>
        <p:nvPr/>
      </p:nvGrpSpPr>
      <p:grpSpPr>
        <a:xfrm>
          <a:off x="0" y="0"/>
          <a:ext cx="0" cy="0"/>
          <a:chOff x="0" y="0"/>
          <a:chExt cx="0" cy="0"/>
        </a:xfrm>
      </p:grpSpPr>
      <p:sp>
        <p:nvSpPr>
          <p:cNvPr id="14" name="Frihåndsform: figur 13">
            <a:extLst>
              <a:ext uri="{FF2B5EF4-FFF2-40B4-BE49-F238E27FC236}">
                <a16:creationId xmlns:a16="http://schemas.microsoft.com/office/drawing/2014/main" id="{F0FEBB34-BF27-35C7-6BA5-07B43C691E89}"/>
              </a:ext>
            </a:extLst>
          </p:cNvPr>
          <p:cNvSpPr/>
          <p:nvPr userDrawn="1"/>
        </p:nvSpPr>
        <p:spPr>
          <a:xfrm>
            <a:off x="1" y="1371600"/>
            <a:ext cx="4477483" cy="3714749"/>
          </a:xfrm>
          <a:custGeom>
            <a:avLst/>
            <a:gdLst>
              <a:gd name="connsiteX0" fmla="*/ 0 w 4477483"/>
              <a:gd name="connsiteY0" fmla="*/ 0 h 3714749"/>
              <a:gd name="connsiteX1" fmla="*/ 3950397 w 4477483"/>
              <a:gd name="connsiteY1" fmla="*/ 0 h 3714749"/>
              <a:gd name="connsiteX2" fmla="*/ 4477483 w 4477483"/>
              <a:gd name="connsiteY2" fmla="*/ 527086 h 3714749"/>
              <a:gd name="connsiteX3" fmla="*/ 4477483 w 4477483"/>
              <a:gd name="connsiteY3" fmla="*/ 3187663 h 3714749"/>
              <a:gd name="connsiteX4" fmla="*/ 3950397 w 4477483"/>
              <a:gd name="connsiteY4" fmla="*/ 3714749 h 3714749"/>
              <a:gd name="connsiteX5" fmla="*/ 0 w 4477483"/>
              <a:gd name="connsiteY5" fmla="*/ 3714749 h 371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7483" h="3714749">
                <a:moveTo>
                  <a:pt x="0" y="0"/>
                </a:moveTo>
                <a:lnTo>
                  <a:pt x="3950397" y="0"/>
                </a:lnTo>
                <a:cubicBezTo>
                  <a:pt x="4241499" y="0"/>
                  <a:pt x="4477483" y="235984"/>
                  <a:pt x="4477483" y="527086"/>
                </a:cubicBezTo>
                <a:lnTo>
                  <a:pt x="4477483" y="3187663"/>
                </a:lnTo>
                <a:cubicBezTo>
                  <a:pt x="4477483" y="3478765"/>
                  <a:pt x="4241499" y="3714749"/>
                  <a:pt x="3950397" y="3714749"/>
                </a:cubicBezTo>
                <a:lnTo>
                  <a:pt x="0" y="3714749"/>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9" name="Plassholder for bilde 18">
            <a:extLst>
              <a:ext uri="{FF2B5EF4-FFF2-40B4-BE49-F238E27FC236}">
                <a16:creationId xmlns:a16="http://schemas.microsoft.com/office/drawing/2014/main" id="{38C327D1-A9C8-CA13-B9CE-68AF98B9927B}"/>
              </a:ext>
            </a:extLst>
          </p:cNvPr>
          <p:cNvSpPr>
            <a:spLocks noGrp="1"/>
          </p:cNvSpPr>
          <p:nvPr>
            <p:ph type="pic" sz="quarter" idx="13"/>
          </p:nvPr>
        </p:nvSpPr>
        <p:spPr>
          <a:xfrm>
            <a:off x="3557584" y="-34503"/>
            <a:ext cx="8659096" cy="6895495"/>
          </a:xfrm>
          <a:custGeom>
            <a:avLst/>
            <a:gdLst>
              <a:gd name="connsiteX0" fmla="*/ 0 w 8659096"/>
              <a:gd name="connsiteY0" fmla="*/ 0 h 6895495"/>
              <a:gd name="connsiteX1" fmla="*/ 8659096 w 8659096"/>
              <a:gd name="connsiteY1" fmla="*/ 0 h 6895495"/>
              <a:gd name="connsiteX2" fmla="*/ 8659096 w 8659096"/>
              <a:gd name="connsiteY2" fmla="*/ 6895495 h 6895495"/>
              <a:gd name="connsiteX3" fmla="*/ 657676 w 8659096"/>
              <a:gd name="connsiteY3" fmla="*/ 6895495 h 6895495"/>
              <a:gd name="connsiteX4" fmla="*/ 0 w 8659096"/>
              <a:gd name="connsiteY4" fmla="*/ 6237818 h 6895495"/>
              <a:gd name="connsiteX5" fmla="*/ 0 w 8659096"/>
              <a:gd name="connsiteY5" fmla="*/ 5120852 h 6895495"/>
              <a:gd name="connsiteX6" fmla="*/ 392814 w 8659096"/>
              <a:gd name="connsiteY6" fmla="*/ 5120852 h 6895495"/>
              <a:gd name="connsiteX7" fmla="*/ 919900 w 8659096"/>
              <a:gd name="connsiteY7" fmla="*/ 4593766 h 6895495"/>
              <a:gd name="connsiteX8" fmla="*/ 919900 w 8659096"/>
              <a:gd name="connsiteY8" fmla="*/ 1933189 h 6895495"/>
              <a:gd name="connsiteX9" fmla="*/ 392814 w 8659096"/>
              <a:gd name="connsiteY9" fmla="*/ 1406103 h 6895495"/>
              <a:gd name="connsiteX10" fmla="*/ 0 w 8659096"/>
              <a:gd name="connsiteY10" fmla="*/ 1406103 h 6895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59096" h="6895495">
                <a:moveTo>
                  <a:pt x="0" y="0"/>
                </a:moveTo>
                <a:lnTo>
                  <a:pt x="8659096" y="0"/>
                </a:lnTo>
                <a:lnTo>
                  <a:pt x="8659096" y="6895495"/>
                </a:lnTo>
                <a:lnTo>
                  <a:pt x="657676" y="6895495"/>
                </a:lnTo>
                <a:cubicBezTo>
                  <a:pt x="294452" y="6895495"/>
                  <a:pt x="0" y="6601043"/>
                  <a:pt x="0" y="6237818"/>
                </a:cubicBezTo>
                <a:lnTo>
                  <a:pt x="0" y="5120852"/>
                </a:lnTo>
                <a:lnTo>
                  <a:pt x="392814" y="5120852"/>
                </a:lnTo>
                <a:cubicBezTo>
                  <a:pt x="683916" y="5120852"/>
                  <a:pt x="919900" y="4884868"/>
                  <a:pt x="919900" y="4593766"/>
                </a:cubicBezTo>
                <a:lnTo>
                  <a:pt x="919900" y="1933189"/>
                </a:lnTo>
                <a:cubicBezTo>
                  <a:pt x="919900" y="1642087"/>
                  <a:pt x="683916" y="1406103"/>
                  <a:pt x="392814" y="1406103"/>
                </a:cubicBezTo>
                <a:lnTo>
                  <a:pt x="0" y="1406103"/>
                </a:ln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a:p>
        </p:txBody>
      </p:sp>
      <p:sp>
        <p:nvSpPr>
          <p:cNvPr id="4" name="Plassholder for dato 3">
            <a:extLst>
              <a:ext uri="{FF2B5EF4-FFF2-40B4-BE49-F238E27FC236}">
                <a16:creationId xmlns:a16="http://schemas.microsoft.com/office/drawing/2014/main" id="{FED23DD3-96DB-DE88-2CD1-1277B8FF6F74}"/>
              </a:ext>
            </a:extLst>
          </p:cNvPr>
          <p:cNvSpPr>
            <a:spLocks noGrp="1"/>
          </p:cNvSpPr>
          <p:nvPr>
            <p:ph type="dt" sz="half" idx="10"/>
          </p:nvPr>
        </p:nvSpPr>
        <p:spPr/>
        <p:txBody>
          <a:bodyPr/>
          <a:lstStyle/>
          <a:p>
            <a:fld id="{DB81B7B7-38C9-4183-83E2-B0105EBA3135}" type="datetime1">
              <a:rPr lang="en-GB" smtClean="0"/>
              <a:t>08/11/2024</a:t>
            </a:fld>
            <a:endParaRPr lang="en-GB"/>
          </a:p>
        </p:txBody>
      </p:sp>
      <p:sp>
        <p:nvSpPr>
          <p:cNvPr id="5" name="Plassholder for bunntekst 4">
            <a:extLst>
              <a:ext uri="{FF2B5EF4-FFF2-40B4-BE49-F238E27FC236}">
                <a16:creationId xmlns:a16="http://schemas.microsoft.com/office/drawing/2014/main" id="{047D9EA5-A5CC-D0C2-B8A6-4A3F4A034299}"/>
              </a:ext>
            </a:extLst>
          </p:cNvPr>
          <p:cNvSpPr>
            <a:spLocks noGrp="1"/>
          </p:cNvSpPr>
          <p:nvPr>
            <p:ph type="ftr" sz="quarter" idx="11"/>
          </p:nvPr>
        </p:nvSpPr>
        <p:spPr/>
        <p:txBody>
          <a:bodyPr/>
          <a:lstStyle/>
          <a:p>
            <a:endParaRPr lang="en-GB"/>
          </a:p>
        </p:txBody>
      </p:sp>
      <p:sp>
        <p:nvSpPr>
          <p:cNvPr id="31" name="Tittel 1">
            <a:extLst>
              <a:ext uri="{FF2B5EF4-FFF2-40B4-BE49-F238E27FC236}">
                <a16:creationId xmlns:a16="http://schemas.microsoft.com/office/drawing/2014/main" id="{53C89E79-20EC-62D7-D892-6FB3C1147377}"/>
              </a:ext>
            </a:extLst>
          </p:cNvPr>
          <p:cNvSpPr>
            <a:spLocks noGrp="1"/>
          </p:cNvSpPr>
          <p:nvPr>
            <p:ph type="ctrTitle"/>
          </p:nvPr>
        </p:nvSpPr>
        <p:spPr>
          <a:xfrm>
            <a:off x="989264" y="1757364"/>
            <a:ext cx="2996949" cy="2871787"/>
          </a:xfrm>
        </p:spPr>
        <p:txBody>
          <a:bodyPr anchor="ctr">
            <a:normAutofit/>
          </a:bodyPr>
          <a:lstStyle>
            <a:lvl1pPr algn="l">
              <a:lnSpc>
                <a:spcPct val="100000"/>
              </a:lnSpc>
              <a:defRPr sz="3000" b="1">
                <a:solidFill>
                  <a:schemeClr val="dk1"/>
                </a:solidFill>
              </a:defRPr>
            </a:lvl1pPr>
          </a:lstStyle>
          <a:p>
            <a:r>
              <a:rPr lang="en-GB" err="1"/>
              <a:t>Klikk</a:t>
            </a:r>
            <a:r>
              <a:rPr lang="en-GB"/>
              <a:t> for å </a:t>
            </a:r>
            <a:r>
              <a:rPr lang="en-GB" err="1"/>
              <a:t>redigere</a:t>
            </a:r>
            <a:r>
              <a:rPr lang="en-GB"/>
              <a:t> </a:t>
            </a:r>
            <a:r>
              <a:rPr lang="en-GB" err="1"/>
              <a:t>tittelstil</a:t>
            </a:r>
            <a:endParaRPr lang="en-GB"/>
          </a:p>
        </p:txBody>
      </p:sp>
      <p:sp>
        <p:nvSpPr>
          <p:cNvPr id="20" name="Plassholder for lysbildenummer 4">
            <a:extLst>
              <a:ext uri="{FF2B5EF4-FFF2-40B4-BE49-F238E27FC236}">
                <a16:creationId xmlns:a16="http://schemas.microsoft.com/office/drawing/2014/main" id="{3D4A9C4B-A2BA-E1EF-DFA8-8D6F8ECE1854}"/>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pic>
        <p:nvPicPr>
          <p:cNvPr id="2" name="Picture 6">
            <a:extLst>
              <a:ext uri="{FF2B5EF4-FFF2-40B4-BE49-F238E27FC236}">
                <a16:creationId xmlns:a16="http://schemas.microsoft.com/office/drawing/2014/main" id="{45E35FC7-0C6E-229D-79C2-0DCA30E982D3}"/>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77204"/>
          <a:stretch/>
        </p:blipFill>
        <p:spPr>
          <a:xfrm>
            <a:off x="389172" y="6213337"/>
            <a:ext cx="286346" cy="302400"/>
          </a:xfrm>
          <a:prstGeom prst="rect">
            <a:avLst/>
          </a:prstGeom>
        </p:spPr>
      </p:pic>
    </p:spTree>
    <p:extLst>
      <p:ext uri="{BB962C8B-B14F-4D97-AF65-F5344CB8AC3E}">
        <p14:creationId xmlns:p14="http://schemas.microsoft.com/office/powerpoint/2010/main" val="24867903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tel og bilde #2">
    <p:spTree>
      <p:nvGrpSpPr>
        <p:cNvPr id="1" name=""/>
        <p:cNvGrpSpPr/>
        <p:nvPr/>
      </p:nvGrpSpPr>
      <p:grpSpPr>
        <a:xfrm>
          <a:off x="0" y="0"/>
          <a:ext cx="0" cy="0"/>
          <a:chOff x="0" y="0"/>
          <a:chExt cx="0" cy="0"/>
        </a:xfrm>
      </p:grpSpPr>
      <p:sp>
        <p:nvSpPr>
          <p:cNvPr id="17" name="Frihåndsform: figur 16">
            <a:extLst>
              <a:ext uri="{FF2B5EF4-FFF2-40B4-BE49-F238E27FC236}">
                <a16:creationId xmlns:a16="http://schemas.microsoft.com/office/drawing/2014/main" id="{CB57AA67-76BC-22BD-28C9-1124A8DCA653}"/>
              </a:ext>
            </a:extLst>
          </p:cNvPr>
          <p:cNvSpPr/>
          <p:nvPr userDrawn="1"/>
        </p:nvSpPr>
        <p:spPr>
          <a:xfrm>
            <a:off x="7714520" y="1371600"/>
            <a:ext cx="4477481" cy="3714749"/>
          </a:xfrm>
          <a:custGeom>
            <a:avLst/>
            <a:gdLst>
              <a:gd name="connsiteX0" fmla="*/ 498074 w 4477481"/>
              <a:gd name="connsiteY0" fmla="*/ 0 h 3714749"/>
              <a:gd name="connsiteX1" fmla="*/ 4477481 w 4477481"/>
              <a:gd name="connsiteY1" fmla="*/ 0 h 3714749"/>
              <a:gd name="connsiteX2" fmla="*/ 4477481 w 4477481"/>
              <a:gd name="connsiteY2" fmla="*/ 3714749 h 3714749"/>
              <a:gd name="connsiteX3" fmla="*/ 498074 w 4477481"/>
              <a:gd name="connsiteY3" fmla="*/ 3714749 h 3714749"/>
              <a:gd name="connsiteX4" fmla="*/ 0 w 4477481"/>
              <a:gd name="connsiteY4" fmla="*/ 3216675 h 3714749"/>
              <a:gd name="connsiteX5" fmla="*/ 0 w 4477481"/>
              <a:gd name="connsiteY5" fmla="*/ 498074 h 3714749"/>
              <a:gd name="connsiteX6" fmla="*/ 498074 w 4477481"/>
              <a:gd name="connsiteY6" fmla="*/ 0 h 371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7481" h="3714749">
                <a:moveTo>
                  <a:pt x="498074" y="0"/>
                </a:moveTo>
                <a:lnTo>
                  <a:pt x="4477481" y="0"/>
                </a:lnTo>
                <a:lnTo>
                  <a:pt x="4477481" y="3714749"/>
                </a:lnTo>
                <a:lnTo>
                  <a:pt x="498074" y="3714749"/>
                </a:lnTo>
                <a:cubicBezTo>
                  <a:pt x="222995" y="3714749"/>
                  <a:pt x="0" y="3491754"/>
                  <a:pt x="0" y="3216675"/>
                </a:cubicBezTo>
                <a:lnTo>
                  <a:pt x="0" y="498074"/>
                </a:lnTo>
                <a:cubicBezTo>
                  <a:pt x="0" y="222995"/>
                  <a:pt x="222995" y="0"/>
                  <a:pt x="49807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5" name="Plassholder for bilde 14">
            <a:extLst>
              <a:ext uri="{FF2B5EF4-FFF2-40B4-BE49-F238E27FC236}">
                <a16:creationId xmlns:a16="http://schemas.microsoft.com/office/drawing/2014/main" id="{21419D25-8CF8-6C51-440A-3E90B5897C45}"/>
              </a:ext>
            </a:extLst>
          </p:cNvPr>
          <p:cNvSpPr>
            <a:spLocks noGrp="1"/>
          </p:cNvSpPr>
          <p:nvPr>
            <p:ph type="pic" sz="quarter" idx="13"/>
          </p:nvPr>
        </p:nvSpPr>
        <p:spPr>
          <a:xfrm>
            <a:off x="0" y="-17251"/>
            <a:ext cx="8454796" cy="6878243"/>
          </a:xfrm>
          <a:custGeom>
            <a:avLst/>
            <a:gdLst>
              <a:gd name="connsiteX0" fmla="*/ 0 w 8454796"/>
              <a:gd name="connsiteY0" fmla="*/ 0 h 6878243"/>
              <a:gd name="connsiteX1" fmla="*/ 8454796 w 8454796"/>
              <a:gd name="connsiteY1" fmla="*/ 0 h 6878243"/>
              <a:gd name="connsiteX2" fmla="*/ 8454796 w 8454796"/>
              <a:gd name="connsiteY2" fmla="*/ 1388851 h 6878243"/>
              <a:gd name="connsiteX3" fmla="*/ 8212593 w 8454796"/>
              <a:gd name="connsiteY3" fmla="*/ 1388851 h 6878243"/>
              <a:gd name="connsiteX4" fmla="*/ 7714519 w 8454796"/>
              <a:gd name="connsiteY4" fmla="*/ 1886925 h 6878243"/>
              <a:gd name="connsiteX5" fmla="*/ 7714519 w 8454796"/>
              <a:gd name="connsiteY5" fmla="*/ 4605526 h 6878243"/>
              <a:gd name="connsiteX6" fmla="*/ 8212593 w 8454796"/>
              <a:gd name="connsiteY6" fmla="*/ 5103600 h 6878243"/>
              <a:gd name="connsiteX7" fmla="*/ 8454796 w 8454796"/>
              <a:gd name="connsiteY7" fmla="*/ 5103600 h 6878243"/>
              <a:gd name="connsiteX8" fmla="*/ 8454796 w 8454796"/>
              <a:gd name="connsiteY8" fmla="*/ 6278656 h 6878243"/>
              <a:gd name="connsiteX9" fmla="*/ 7855209 w 8454796"/>
              <a:gd name="connsiteY9" fmla="*/ 6878243 h 6878243"/>
              <a:gd name="connsiteX10" fmla="*/ 0 w 8454796"/>
              <a:gd name="connsiteY10" fmla="*/ 6878243 h 6878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54796" h="6878243">
                <a:moveTo>
                  <a:pt x="0" y="0"/>
                </a:moveTo>
                <a:lnTo>
                  <a:pt x="8454796" y="0"/>
                </a:lnTo>
                <a:lnTo>
                  <a:pt x="8454796" y="1388851"/>
                </a:lnTo>
                <a:lnTo>
                  <a:pt x="8212593" y="1388851"/>
                </a:lnTo>
                <a:cubicBezTo>
                  <a:pt x="7937514" y="1388851"/>
                  <a:pt x="7714519" y="1611846"/>
                  <a:pt x="7714519" y="1886925"/>
                </a:cubicBezTo>
                <a:lnTo>
                  <a:pt x="7714519" y="4605526"/>
                </a:lnTo>
                <a:cubicBezTo>
                  <a:pt x="7714519" y="4880605"/>
                  <a:pt x="7937514" y="5103600"/>
                  <a:pt x="8212593" y="5103600"/>
                </a:cubicBezTo>
                <a:lnTo>
                  <a:pt x="8454796" y="5103600"/>
                </a:lnTo>
                <a:lnTo>
                  <a:pt x="8454796" y="6278656"/>
                </a:lnTo>
                <a:cubicBezTo>
                  <a:pt x="8454796" y="6609799"/>
                  <a:pt x="8186352" y="6878243"/>
                  <a:pt x="7855209" y="6878243"/>
                </a:cubicBezTo>
                <a:lnTo>
                  <a:pt x="0" y="6878243"/>
                </a:ln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a:p>
        </p:txBody>
      </p:sp>
      <p:sp>
        <p:nvSpPr>
          <p:cNvPr id="4" name="Plassholder for dato 3">
            <a:extLst>
              <a:ext uri="{FF2B5EF4-FFF2-40B4-BE49-F238E27FC236}">
                <a16:creationId xmlns:a16="http://schemas.microsoft.com/office/drawing/2014/main" id="{FED23DD3-96DB-DE88-2CD1-1277B8FF6F74}"/>
              </a:ext>
            </a:extLst>
          </p:cNvPr>
          <p:cNvSpPr>
            <a:spLocks noGrp="1"/>
          </p:cNvSpPr>
          <p:nvPr>
            <p:ph type="dt" sz="half" idx="10"/>
          </p:nvPr>
        </p:nvSpPr>
        <p:spPr/>
        <p:txBody>
          <a:bodyPr/>
          <a:lstStyle/>
          <a:p>
            <a:fld id="{C8D076DD-E5B8-4123-AEB2-E453337D691C}" type="datetime1">
              <a:rPr lang="en-GB" smtClean="0"/>
              <a:t>08/11/2024</a:t>
            </a:fld>
            <a:endParaRPr lang="en-GB"/>
          </a:p>
        </p:txBody>
      </p:sp>
      <p:sp>
        <p:nvSpPr>
          <p:cNvPr id="5" name="Plassholder for bunntekst 4">
            <a:extLst>
              <a:ext uri="{FF2B5EF4-FFF2-40B4-BE49-F238E27FC236}">
                <a16:creationId xmlns:a16="http://schemas.microsoft.com/office/drawing/2014/main" id="{047D9EA5-A5CC-D0C2-B8A6-4A3F4A034299}"/>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0516A22F-D001-D7FC-713D-2F7A34B047AD}"/>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31" name="Tittel 1">
            <a:extLst>
              <a:ext uri="{FF2B5EF4-FFF2-40B4-BE49-F238E27FC236}">
                <a16:creationId xmlns:a16="http://schemas.microsoft.com/office/drawing/2014/main" id="{53C89E79-20EC-62D7-D892-6FB3C1147377}"/>
              </a:ext>
            </a:extLst>
          </p:cNvPr>
          <p:cNvSpPr>
            <a:spLocks noGrp="1"/>
          </p:cNvSpPr>
          <p:nvPr>
            <p:ph type="ctrTitle"/>
          </p:nvPr>
        </p:nvSpPr>
        <p:spPr>
          <a:xfrm>
            <a:off x="8269496" y="1793080"/>
            <a:ext cx="2996949" cy="2871787"/>
          </a:xfrm>
        </p:spPr>
        <p:txBody>
          <a:bodyPr anchor="ctr">
            <a:normAutofit/>
          </a:bodyPr>
          <a:lstStyle>
            <a:lvl1pPr algn="l">
              <a:lnSpc>
                <a:spcPct val="100000"/>
              </a:lnSpc>
              <a:defRPr sz="3000" b="1">
                <a:solidFill>
                  <a:schemeClr val="dk1"/>
                </a:solidFill>
              </a:defRPr>
            </a:lvl1pPr>
          </a:lstStyle>
          <a:p>
            <a:r>
              <a:rPr lang="en-GB" err="1"/>
              <a:t>Klikk</a:t>
            </a:r>
            <a:r>
              <a:rPr lang="en-GB"/>
              <a:t> for å </a:t>
            </a:r>
            <a:r>
              <a:rPr lang="en-GB" err="1"/>
              <a:t>redigere</a:t>
            </a:r>
            <a:r>
              <a:rPr lang="en-GB"/>
              <a:t> </a:t>
            </a:r>
            <a:r>
              <a:rPr lang="en-GB" err="1"/>
              <a:t>tittelstil</a:t>
            </a:r>
            <a:endParaRPr lang="en-GB"/>
          </a:p>
        </p:txBody>
      </p:sp>
      <p:sp>
        <p:nvSpPr>
          <p:cNvPr id="2" name="Plassholder for tekst 7">
            <a:extLst>
              <a:ext uri="{FF2B5EF4-FFF2-40B4-BE49-F238E27FC236}">
                <a16:creationId xmlns:a16="http://schemas.microsoft.com/office/drawing/2014/main" id="{3BA9CD64-7793-1C0D-3636-B31EE1AF6539}"/>
              </a:ext>
            </a:extLst>
          </p:cNvPr>
          <p:cNvSpPr>
            <a:spLocks noGrp="1"/>
          </p:cNvSpPr>
          <p:nvPr>
            <p:ph type="body" idx="14" hasCustomPrompt="1"/>
          </p:nvPr>
        </p:nvSpPr>
        <p:spPr>
          <a:xfrm>
            <a:off x="388799" y="6224400"/>
            <a:ext cx="244800" cy="303086"/>
          </a:xfr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noAutofit/>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en-GB"/>
              <a:t> </a:t>
            </a:r>
          </a:p>
        </p:txBody>
      </p:sp>
    </p:spTree>
    <p:extLst>
      <p:ext uri="{BB962C8B-B14F-4D97-AF65-F5344CB8AC3E}">
        <p14:creationId xmlns:p14="http://schemas.microsoft.com/office/powerpoint/2010/main" val="10926919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Kontaktside">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B4B75683-EC70-BF42-F9FE-FADD5A4A07FF}"/>
              </a:ext>
            </a:extLst>
          </p:cNvPr>
          <p:cNvSpPr>
            <a:spLocks noGrp="1"/>
          </p:cNvSpPr>
          <p:nvPr>
            <p:ph type="dt" sz="half" idx="10"/>
          </p:nvPr>
        </p:nvSpPr>
        <p:spPr/>
        <p:txBody>
          <a:bodyPr/>
          <a:lstStyle/>
          <a:p>
            <a:fld id="{351CA257-EF3F-42F8-9EA9-A3FCA63D9BC8}" type="datetime1">
              <a:rPr lang="en-GB" smtClean="0"/>
              <a:t>08/11/2024</a:t>
            </a:fld>
            <a:endParaRPr lang="en-GB"/>
          </a:p>
        </p:txBody>
      </p:sp>
      <p:sp>
        <p:nvSpPr>
          <p:cNvPr id="3" name="Plassholder for bunntekst 2">
            <a:extLst>
              <a:ext uri="{FF2B5EF4-FFF2-40B4-BE49-F238E27FC236}">
                <a16:creationId xmlns:a16="http://schemas.microsoft.com/office/drawing/2014/main" id="{74B99E1E-CDED-28A5-33E1-E18EFC87E50C}"/>
              </a:ext>
            </a:extLst>
          </p:cNvPr>
          <p:cNvSpPr>
            <a:spLocks noGrp="1"/>
          </p:cNvSpPr>
          <p:nvPr>
            <p:ph type="ftr" sz="quarter" idx="11"/>
          </p:nvPr>
        </p:nvSpPr>
        <p:spPr/>
        <p:txBody>
          <a:bodyPr/>
          <a:lstStyle/>
          <a:p>
            <a:endParaRPr lang="en-GB"/>
          </a:p>
        </p:txBody>
      </p:sp>
      <p:sp>
        <p:nvSpPr>
          <p:cNvPr id="4" name="Plassholder for lysbildenummer 3">
            <a:extLst>
              <a:ext uri="{FF2B5EF4-FFF2-40B4-BE49-F238E27FC236}">
                <a16:creationId xmlns:a16="http://schemas.microsoft.com/office/drawing/2014/main" id="{21AB0680-1336-E19C-891D-52D437B6CDAF}"/>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18" name="Frihåndsform: figur 17">
            <a:extLst>
              <a:ext uri="{FF2B5EF4-FFF2-40B4-BE49-F238E27FC236}">
                <a16:creationId xmlns:a16="http://schemas.microsoft.com/office/drawing/2014/main" id="{89E13B83-C08B-7C87-4A93-6E3DB7776B0A}"/>
              </a:ext>
            </a:extLst>
          </p:cNvPr>
          <p:cNvSpPr/>
          <p:nvPr userDrawn="1"/>
        </p:nvSpPr>
        <p:spPr>
          <a:xfrm>
            <a:off x="1" y="1653269"/>
            <a:ext cx="10072467" cy="4185443"/>
          </a:xfrm>
          <a:custGeom>
            <a:avLst/>
            <a:gdLst>
              <a:gd name="connsiteX0" fmla="*/ 0 w 10072467"/>
              <a:gd name="connsiteY0" fmla="*/ 0 h 4185443"/>
              <a:gd name="connsiteX1" fmla="*/ 9491276 w 10072467"/>
              <a:gd name="connsiteY1" fmla="*/ 0 h 4185443"/>
              <a:gd name="connsiteX2" fmla="*/ 10072467 w 10072467"/>
              <a:gd name="connsiteY2" fmla="*/ 581191 h 4185443"/>
              <a:gd name="connsiteX3" fmla="*/ 10072467 w 10072467"/>
              <a:gd name="connsiteY3" fmla="*/ 3604252 h 4185443"/>
              <a:gd name="connsiteX4" fmla="*/ 9491276 w 10072467"/>
              <a:gd name="connsiteY4" fmla="*/ 4185443 h 4185443"/>
              <a:gd name="connsiteX5" fmla="*/ 0 w 10072467"/>
              <a:gd name="connsiteY5" fmla="*/ 4185443 h 418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2467" h="4185443">
                <a:moveTo>
                  <a:pt x="0" y="0"/>
                </a:moveTo>
                <a:lnTo>
                  <a:pt x="9491276" y="0"/>
                </a:lnTo>
                <a:cubicBezTo>
                  <a:pt x="9812259" y="0"/>
                  <a:pt x="10072467" y="260208"/>
                  <a:pt x="10072467" y="581191"/>
                </a:cubicBezTo>
                <a:lnTo>
                  <a:pt x="10072467" y="3604252"/>
                </a:lnTo>
                <a:cubicBezTo>
                  <a:pt x="10072467" y="3925235"/>
                  <a:pt x="9812259" y="4185443"/>
                  <a:pt x="9491276" y="4185443"/>
                </a:cubicBezTo>
                <a:lnTo>
                  <a:pt x="0" y="4185443"/>
                </a:lnTo>
                <a:close/>
              </a:path>
            </a:pathLst>
          </a:cu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tx2"/>
              </a:solidFill>
            </a:endParaRPr>
          </a:p>
        </p:txBody>
      </p:sp>
      <p:pic>
        <p:nvPicPr>
          <p:cNvPr id="8" name="Graphic 13">
            <a:extLst>
              <a:ext uri="{FF2B5EF4-FFF2-40B4-BE49-F238E27FC236}">
                <a16:creationId xmlns:a16="http://schemas.microsoft.com/office/drawing/2014/main" id="{42E4E9FA-C19B-38E8-B84F-5326FB306FF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34316" y="3898692"/>
            <a:ext cx="173136" cy="173136"/>
          </a:xfrm>
          <a:prstGeom prst="rect">
            <a:avLst/>
          </a:prstGeom>
        </p:spPr>
      </p:pic>
      <p:pic>
        <p:nvPicPr>
          <p:cNvPr id="11" name="Graphic 17">
            <a:extLst>
              <a:ext uri="{FF2B5EF4-FFF2-40B4-BE49-F238E27FC236}">
                <a16:creationId xmlns:a16="http://schemas.microsoft.com/office/drawing/2014/main" id="{CEE09ADF-D0D2-AFC2-0972-FD0346C3F38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53165" y="4215499"/>
            <a:ext cx="154287" cy="154287"/>
          </a:xfrm>
          <a:prstGeom prst="rect">
            <a:avLst/>
          </a:prstGeom>
        </p:spPr>
      </p:pic>
      <p:sp>
        <p:nvSpPr>
          <p:cNvPr id="17" name="Tittel 15">
            <a:extLst>
              <a:ext uri="{FF2B5EF4-FFF2-40B4-BE49-F238E27FC236}">
                <a16:creationId xmlns:a16="http://schemas.microsoft.com/office/drawing/2014/main" id="{AD1322DD-FBD2-2711-85FA-961FBD6D6B1C}"/>
              </a:ext>
            </a:extLst>
          </p:cNvPr>
          <p:cNvSpPr>
            <a:spLocks noGrp="1"/>
          </p:cNvSpPr>
          <p:nvPr>
            <p:ph type="title"/>
          </p:nvPr>
        </p:nvSpPr>
        <p:spPr>
          <a:xfrm>
            <a:off x="989264" y="387520"/>
            <a:ext cx="9940674" cy="923330"/>
          </a:xfrm>
        </p:spPr>
        <p:txBody>
          <a:bodyPr/>
          <a:lstStyle/>
          <a:p>
            <a:r>
              <a:rPr lang="en-GB" err="1"/>
              <a:t>Klikk</a:t>
            </a:r>
            <a:r>
              <a:rPr lang="en-GB"/>
              <a:t> for å </a:t>
            </a:r>
            <a:r>
              <a:rPr lang="en-GB" err="1"/>
              <a:t>redigere</a:t>
            </a:r>
            <a:r>
              <a:rPr lang="en-GB"/>
              <a:t> </a:t>
            </a:r>
            <a:r>
              <a:rPr lang="en-GB" err="1"/>
              <a:t>tittelstil</a:t>
            </a:r>
            <a:endParaRPr lang="en-GB"/>
          </a:p>
        </p:txBody>
      </p:sp>
      <p:sp>
        <p:nvSpPr>
          <p:cNvPr id="20" name="Plassholder for bilde 19">
            <a:extLst>
              <a:ext uri="{FF2B5EF4-FFF2-40B4-BE49-F238E27FC236}">
                <a16:creationId xmlns:a16="http://schemas.microsoft.com/office/drawing/2014/main" id="{3D070A01-3401-6D69-FE5A-B81CD6BB1F5A}"/>
              </a:ext>
            </a:extLst>
          </p:cNvPr>
          <p:cNvSpPr>
            <a:spLocks noGrp="1"/>
          </p:cNvSpPr>
          <p:nvPr>
            <p:ph type="pic" sz="quarter" idx="13"/>
          </p:nvPr>
        </p:nvSpPr>
        <p:spPr>
          <a:xfrm>
            <a:off x="2464905" y="2393110"/>
            <a:ext cx="2557464" cy="255746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a:p>
        </p:txBody>
      </p:sp>
      <p:sp>
        <p:nvSpPr>
          <p:cNvPr id="22" name="Plassholder for tekst 20">
            <a:extLst>
              <a:ext uri="{FF2B5EF4-FFF2-40B4-BE49-F238E27FC236}">
                <a16:creationId xmlns:a16="http://schemas.microsoft.com/office/drawing/2014/main" id="{4C5CF3DF-2E39-06AA-7A48-4E012F45520E}"/>
              </a:ext>
            </a:extLst>
          </p:cNvPr>
          <p:cNvSpPr>
            <a:spLocks noGrp="1"/>
          </p:cNvSpPr>
          <p:nvPr>
            <p:ph type="body" sz="quarter" idx="14" hasCustomPrompt="1"/>
          </p:nvPr>
        </p:nvSpPr>
        <p:spPr>
          <a:xfrm>
            <a:off x="5529917" y="3046511"/>
            <a:ext cx="3043418" cy="320040"/>
          </a:xfrm>
          <a:prstGeom prst="rect">
            <a:avLst/>
          </a:prstGeom>
        </p:spPr>
        <p:txBody>
          <a:bodyPr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24" name="Plassholder for tekst 20">
            <a:extLst>
              <a:ext uri="{FF2B5EF4-FFF2-40B4-BE49-F238E27FC236}">
                <a16:creationId xmlns:a16="http://schemas.microsoft.com/office/drawing/2014/main" id="{B4C1B020-7F31-BF90-5715-45C1A59AAD33}"/>
              </a:ext>
            </a:extLst>
          </p:cNvPr>
          <p:cNvSpPr>
            <a:spLocks noGrp="1"/>
          </p:cNvSpPr>
          <p:nvPr>
            <p:ph type="body" sz="quarter" idx="15" hasCustomPrompt="1"/>
          </p:nvPr>
        </p:nvSpPr>
        <p:spPr>
          <a:xfrm>
            <a:off x="5529917" y="3416937"/>
            <a:ext cx="2486656" cy="215444"/>
          </a:xfrm>
          <a:prstGeom prst="rect">
            <a:avLst/>
          </a:prstGeom>
        </p:spPr>
        <p:txBody>
          <a:bodyPr lIns="0" tIns="0" rIns="0" bIns="0">
            <a:spAutoFit/>
          </a:bodyPr>
          <a:lstStyle>
            <a:lvl1pPr marL="0" indent="0">
              <a:lnSpc>
                <a:spcPct val="100000"/>
              </a:lnSpc>
              <a:buNone/>
              <a:defRPr sz="14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26" name="Plassholder for tekst 20">
            <a:extLst>
              <a:ext uri="{FF2B5EF4-FFF2-40B4-BE49-F238E27FC236}">
                <a16:creationId xmlns:a16="http://schemas.microsoft.com/office/drawing/2014/main" id="{BF756462-9DAB-3DBE-1928-A90DE8596D55}"/>
              </a:ext>
            </a:extLst>
          </p:cNvPr>
          <p:cNvSpPr>
            <a:spLocks noGrp="1"/>
          </p:cNvSpPr>
          <p:nvPr>
            <p:ph type="body" sz="quarter" idx="16" hasCustomPrompt="1"/>
          </p:nvPr>
        </p:nvSpPr>
        <p:spPr>
          <a:xfrm>
            <a:off x="5832831" y="3883023"/>
            <a:ext cx="2797969" cy="215444"/>
          </a:xfrm>
          <a:prstGeom prst="rect">
            <a:avLst/>
          </a:prstGeom>
        </p:spPr>
        <p:txBody>
          <a:bodyPr lIns="0" tIns="0" rIns="0" bIns="0">
            <a:spAutoFit/>
          </a:bodyPr>
          <a:lstStyle>
            <a:lvl1pPr marL="0" indent="0">
              <a:lnSpc>
                <a:spcPct val="100000"/>
              </a:lnSpc>
              <a:buNone/>
              <a:defRPr sz="14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28" name="Plassholder for tekst 20">
            <a:extLst>
              <a:ext uri="{FF2B5EF4-FFF2-40B4-BE49-F238E27FC236}">
                <a16:creationId xmlns:a16="http://schemas.microsoft.com/office/drawing/2014/main" id="{B87CCA71-DECC-3B39-228A-4083B8E16899}"/>
              </a:ext>
            </a:extLst>
          </p:cNvPr>
          <p:cNvSpPr>
            <a:spLocks noGrp="1"/>
          </p:cNvSpPr>
          <p:nvPr>
            <p:ph type="body" sz="quarter" idx="17" hasCustomPrompt="1"/>
          </p:nvPr>
        </p:nvSpPr>
        <p:spPr>
          <a:xfrm>
            <a:off x="5832830" y="4189694"/>
            <a:ext cx="3173900" cy="215444"/>
          </a:xfrm>
          <a:prstGeom prst="rect">
            <a:avLst/>
          </a:prstGeom>
        </p:spPr>
        <p:txBody>
          <a:bodyPr lIns="0" tIns="0" rIns="0" bIns="0">
            <a:spAutoFit/>
          </a:bodyPr>
          <a:lstStyle>
            <a:lvl1pPr marL="0" indent="0">
              <a:lnSpc>
                <a:spcPct val="100000"/>
              </a:lnSpc>
              <a:buNone/>
              <a:defRPr sz="14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sp>
        <p:nvSpPr>
          <p:cNvPr id="6" name="Rectangle 16">
            <a:extLst>
              <a:ext uri="{FF2B5EF4-FFF2-40B4-BE49-F238E27FC236}">
                <a16:creationId xmlns:a16="http://schemas.microsoft.com/office/drawing/2014/main" id="{8596EE38-37C3-1BF3-9AD4-FAD02804D14C}"/>
              </a:ext>
            </a:extLst>
          </p:cNvPr>
          <p:cNvSpPr/>
          <p:nvPr userDrawn="1"/>
        </p:nvSpPr>
        <p:spPr>
          <a:xfrm>
            <a:off x="9006731" y="4931072"/>
            <a:ext cx="1065737" cy="907640"/>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405467DB-9306-4352-A468-DEB234D8A7FB}"/>
              </a:ext>
            </a:extLst>
          </p:cNvPr>
          <p:cNvPicPr>
            <a:picLocks noChangeAspect="1"/>
          </p:cNvPicPr>
          <p:nvPr userDrawn="1"/>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r="77204"/>
          <a:stretch/>
        </p:blipFill>
        <p:spPr>
          <a:xfrm>
            <a:off x="389172" y="6213337"/>
            <a:ext cx="286346" cy="302400"/>
          </a:xfrm>
          <a:prstGeom prst="rect">
            <a:avLst/>
          </a:prstGeom>
        </p:spPr>
      </p:pic>
    </p:spTree>
    <p:extLst>
      <p:ext uri="{BB962C8B-B14F-4D97-AF65-F5344CB8AC3E}">
        <p14:creationId xmlns:p14="http://schemas.microsoft.com/office/powerpoint/2010/main" val="17817191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Kontaktside (2 personer)">
    <p:spTree>
      <p:nvGrpSpPr>
        <p:cNvPr id="1" name=""/>
        <p:cNvGrpSpPr/>
        <p:nvPr/>
      </p:nvGrpSpPr>
      <p:grpSpPr>
        <a:xfrm>
          <a:off x="0" y="0"/>
          <a:ext cx="0" cy="0"/>
          <a:chOff x="0" y="0"/>
          <a:chExt cx="0" cy="0"/>
        </a:xfrm>
      </p:grpSpPr>
      <p:sp>
        <p:nvSpPr>
          <p:cNvPr id="48" name="Frihåndsform: figur 47">
            <a:extLst>
              <a:ext uri="{FF2B5EF4-FFF2-40B4-BE49-F238E27FC236}">
                <a16:creationId xmlns:a16="http://schemas.microsoft.com/office/drawing/2014/main" id="{FA7C3804-6DC3-83AB-1FFC-89CD91592D53}"/>
              </a:ext>
            </a:extLst>
          </p:cNvPr>
          <p:cNvSpPr/>
          <p:nvPr userDrawn="1"/>
        </p:nvSpPr>
        <p:spPr>
          <a:xfrm>
            <a:off x="6378240" y="1789205"/>
            <a:ext cx="5813760" cy="3024795"/>
          </a:xfrm>
          <a:custGeom>
            <a:avLst/>
            <a:gdLst>
              <a:gd name="connsiteX0" fmla="*/ 579672 w 5813760"/>
              <a:gd name="connsiteY0" fmla="*/ 0 h 3024795"/>
              <a:gd name="connsiteX1" fmla="*/ 5813760 w 5813760"/>
              <a:gd name="connsiteY1" fmla="*/ 0 h 3024795"/>
              <a:gd name="connsiteX2" fmla="*/ 5813760 w 5813760"/>
              <a:gd name="connsiteY2" fmla="*/ 3024795 h 3024795"/>
              <a:gd name="connsiteX3" fmla="*/ 579672 w 5813760"/>
              <a:gd name="connsiteY3" fmla="*/ 3024795 h 3024795"/>
              <a:gd name="connsiteX4" fmla="*/ 0 w 5813760"/>
              <a:gd name="connsiteY4" fmla="*/ 2445123 h 3024795"/>
              <a:gd name="connsiteX5" fmla="*/ 0 w 5813760"/>
              <a:gd name="connsiteY5" fmla="*/ 579672 h 3024795"/>
              <a:gd name="connsiteX6" fmla="*/ 579672 w 5813760"/>
              <a:gd name="connsiteY6" fmla="*/ 0 h 302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3760" h="3024795">
                <a:moveTo>
                  <a:pt x="579672" y="0"/>
                </a:moveTo>
                <a:lnTo>
                  <a:pt x="5813760" y="0"/>
                </a:lnTo>
                <a:lnTo>
                  <a:pt x="5813760" y="3024795"/>
                </a:lnTo>
                <a:lnTo>
                  <a:pt x="579672" y="3024795"/>
                </a:lnTo>
                <a:cubicBezTo>
                  <a:pt x="259528" y="3024795"/>
                  <a:pt x="0" y="2765267"/>
                  <a:pt x="0" y="2445123"/>
                </a:cubicBezTo>
                <a:lnTo>
                  <a:pt x="0" y="579672"/>
                </a:lnTo>
                <a:cubicBezTo>
                  <a:pt x="0" y="259528"/>
                  <a:pt x="259528" y="0"/>
                  <a:pt x="579672" y="0"/>
                </a:cubicBezTo>
                <a:close/>
              </a:path>
            </a:pathLst>
          </a:cu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7" name="Rectangle 23">
            <a:extLst>
              <a:ext uri="{FF2B5EF4-FFF2-40B4-BE49-F238E27FC236}">
                <a16:creationId xmlns:a16="http://schemas.microsoft.com/office/drawing/2014/main" id="{12A054B2-4C09-DF12-A175-477F9F21C310}"/>
              </a:ext>
            </a:extLst>
          </p:cNvPr>
          <p:cNvSpPr/>
          <p:nvPr userDrawn="1"/>
        </p:nvSpPr>
        <p:spPr>
          <a:xfrm>
            <a:off x="6378240" y="1789205"/>
            <a:ext cx="604131" cy="622359"/>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Frihåndsform: figur 48">
            <a:extLst>
              <a:ext uri="{FF2B5EF4-FFF2-40B4-BE49-F238E27FC236}">
                <a16:creationId xmlns:a16="http://schemas.microsoft.com/office/drawing/2014/main" id="{EBE9AAE6-ADBB-C823-716E-E3A0F4CC4D39}"/>
              </a:ext>
            </a:extLst>
          </p:cNvPr>
          <p:cNvSpPr/>
          <p:nvPr userDrawn="1"/>
        </p:nvSpPr>
        <p:spPr>
          <a:xfrm>
            <a:off x="39794" y="1789205"/>
            <a:ext cx="5913232" cy="2993810"/>
          </a:xfrm>
          <a:custGeom>
            <a:avLst/>
            <a:gdLst>
              <a:gd name="connsiteX0" fmla="*/ 0 w 5913232"/>
              <a:gd name="connsiteY0" fmla="*/ 0 h 2993810"/>
              <a:gd name="connsiteX1" fmla="*/ 5337852 w 5913232"/>
              <a:gd name="connsiteY1" fmla="*/ 0 h 2993810"/>
              <a:gd name="connsiteX2" fmla="*/ 5913232 w 5913232"/>
              <a:gd name="connsiteY2" fmla="*/ 575380 h 2993810"/>
              <a:gd name="connsiteX3" fmla="*/ 5913232 w 5913232"/>
              <a:gd name="connsiteY3" fmla="*/ 2418430 h 2993810"/>
              <a:gd name="connsiteX4" fmla="*/ 5337852 w 5913232"/>
              <a:gd name="connsiteY4" fmla="*/ 2993810 h 2993810"/>
              <a:gd name="connsiteX5" fmla="*/ 0 w 5913232"/>
              <a:gd name="connsiteY5" fmla="*/ 2993810 h 299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13232" h="2993810">
                <a:moveTo>
                  <a:pt x="0" y="0"/>
                </a:moveTo>
                <a:lnTo>
                  <a:pt x="5337852" y="0"/>
                </a:lnTo>
                <a:cubicBezTo>
                  <a:pt x="5655626" y="0"/>
                  <a:pt x="5913232" y="257606"/>
                  <a:pt x="5913232" y="575380"/>
                </a:cubicBezTo>
                <a:lnTo>
                  <a:pt x="5913232" y="2418430"/>
                </a:lnTo>
                <a:cubicBezTo>
                  <a:pt x="5913232" y="2736204"/>
                  <a:pt x="5655626" y="2993810"/>
                  <a:pt x="5337852" y="2993810"/>
                </a:cubicBezTo>
                <a:lnTo>
                  <a:pt x="0" y="299381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3" name="Graphic 39">
            <a:extLst>
              <a:ext uri="{FF2B5EF4-FFF2-40B4-BE49-F238E27FC236}">
                <a16:creationId xmlns:a16="http://schemas.microsoft.com/office/drawing/2014/main" id="{740948C4-B531-C7B5-F657-B9F5C95D2DB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07527" y="3531880"/>
            <a:ext cx="173136" cy="173136"/>
          </a:xfrm>
          <a:prstGeom prst="rect">
            <a:avLst/>
          </a:prstGeom>
        </p:spPr>
      </p:pic>
      <p:pic>
        <p:nvPicPr>
          <p:cNvPr id="16" name="Graphic 42">
            <a:extLst>
              <a:ext uri="{FF2B5EF4-FFF2-40B4-BE49-F238E27FC236}">
                <a16:creationId xmlns:a16="http://schemas.microsoft.com/office/drawing/2014/main" id="{E5778640-711C-6945-CBCB-661B124C2E32}"/>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26376" y="3848687"/>
            <a:ext cx="154287" cy="154287"/>
          </a:xfrm>
          <a:prstGeom prst="rect">
            <a:avLst/>
          </a:prstGeom>
        </p:spPr>
      </p:pic>
      <p:pic>
        <p:nvPicPr>
          <p:cNvPr id="23" name="Graphic 48">
            <a:extLst>
              <a:ext uri="{FF2B5EF4-FFF2-40B4-BE49-F238E27FC236}">
                <a16:creationId xmlns:a16="http://schemas.microsoft.com/office/drawing/2014/main" id="{2DA241DB-ADDA-9790-C723-E0D6C50E480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73602" y="3562865"/>
            <a:ext cx="173136" cy="173136"/>
          </a:xfrm>
          <a:prstGeom prst="rect">
            <a:avLst/>
          </a:prstGeom>
        </p:spPr>
      </p:pic>
      <p:pic>
        <p:nvPicPr>
          <p:cNvPr id="27" name="Graphic 50">
            <a:extLst>
              <a:ext uri="{FF2B5EF4-FFF2-40B4-BE49-F238E27FC236}">
                <a16:creationId xmlns:a16="http://schemas.microsoft.com/office/drawing/2014/main" id="{572F327E-FBEB-9325-54B3-D76C24FFBE33}"/>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792451" y="3879672"/>
            <a:ext cx="154287" cy="154287"/>
          </a:xfrm>
          <a:prstGeom prst="rect">
            <a:avLst/>
          </a:prstGeom>
        </p:spPr>
      </p:pic>
      <p:sp>
        <p:nvSpPr>
          <p:cNvPr id="31" name="Oval 25">
            <a:extLst>
              <a:ext uri="{FF2B5EF4-FFF2-40B4-BE49-F238E27FC236}">
                <a16:creationId xmlns:a16="http://schemas.microsoft.com/office/drawing/2014/main" id="{6E48BCD6-EB23-4D8C-2CE2-E7C2F1F44CD7}"/>
              </a:ext>
            </a:extLst>
          </p:cNvPr>
          <p:cNvSpPr/>
          <p:nvPr userDrawn="1"/>
        </p:nvSpPr>
        <p:spPr>
          <a:xfrm>
            <a:off x="806285" y="2314353"/>
            <a:ext cx="1832384" cy="1832384"/>
          </a:xfrm>
          <a:prstGeom prst="ellipse">
            <a:avLst/>
          </a:prstGeom>
          <a:blipFill dpi="0" rotWithShape="1">
            <a:blip r:embed="rId6">
              <a:extLst>
                <a:ext uri="{BEBA8EAE-BF5A-486C-A8C5-ECC9F3942E4B}">
                  <a14:imgProps xmlns:a14="http://schemas.microsoft.com/office/drawing/2010/main">
                    <a14:imgLayer r:embed="rId7">
                      <a14:imgEffect>
                        <a14:sharpenSoften amount="50000"/>
                      </a14:imgEffect>
                      <a14:imgEffect>
                        <a14:brightnessContrast bright="20000" contrast="-20000"/>
                      </a14:imgEffect>
                    </a14:imgLayer>
                  </a14:imgProps>
                </a:ext>
              </a:extLst>
            </a:blip>
            <a:srcRect/>
            <a:tile tx="-889000" ty="0" sx="47000" sy="4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Plassholder for dato 1">
            <a:extLst>
              <a:ext uri="{FF2B5EF4-FFF2-40B4-BE49-F238E27FC236}">
                <a16:creationId xmlns:a16="http://schemas.microsoft.com/office/drawing/2014/main" id="{B4B75683-EC70-BF42-F9FE-FADD5A4A07FF}"/>
              </a:ext>
            </a:extLst>
          </p:cNvPr>
          <p:cNvSpPr>
            <a:spLocks noGrp="1"/>
          </p:cNvSpPr>
          <p:nvPr>
            <p:ph type="dt" sz="half" idx="10"/>
          </p:nvPr>
        </p:nvSpPr>
        <p:spPr/>
        <p:txBody>
          <a:bodyPr/>
          <a:lstStyle/>
          <a:p>
            <a:fld id="{F27C42FC-F0E0-42AC-AF16-B11FCE61543C}" type="datetime1">
              <a:rPr lang="en-GB" smtClean="0"/>
              <a:t>08/11/2024</a:t>
            </a:fld>
            <a:endParaRPr lang="en-GB"/>
          </a:p>
        </p:txBody>
      </p:sp>
      <p:sp>
        <p:nvSpPr>
          <p:cNvPr id="3" name="Plassholder for bunntekst 2">
            <a:extLst>
              <a:ext uri="{FF2B5EF4-FFF2-40B4-BE49-F238E27FC236}">
                <a16:creationId xmlns:a16="http://schemas.microsoft.com/office/drawing/2014/main" id="{74B99E1E-CDED-28A5-33E1-E18EFC87E50C}"/>
              </a:ext>
            </a:extLst>
          </p:cNvPr>
          <p:cNvSpPr>
            <a:spLocks noGrp="1"/>
          </p:cNvSpPr>
          <p:nvPr>
            <p:ph type="ftr" sz="quarter" idx="11"/>
          </p:nvPr>
        </p:nvSpPr>
        <p:spPr/>
        <p:txBody>
          <a:bodyPr/>
          <a:lstStyle/>
          <a:p>
            <a:endParaRPr lang="en-GB"/>
          </a:p>
        </p:txBody>
      </p:sp>
      <p:sp>
        <p:nvSpPr>
          <p:cNvPr id="4" name="Plassholder for lysbildenummer 3">
            <a:extLst>
              <a:ext uri="{FF2B5EF4-FFF2-40B4-BE49-F238E27FC236}">
                <a16:creationId xmlns:a16="http://schemas.microsoft.com/office/drawing/2014/main" id="{21AB0680-1336-E19C-891D-52D437B6CDAF}"/>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17" name="Tittel 15">
            <a:extLst>
              <a:ext uri="{FF2B5EF4-FFF2-40B4-BE49-F238E27FC236}">
                <a16:creationId xmlns:a16="http://schemas.microsoft.com/office/drawing/2014/main" id="{AD1322DD-FBD2-2711-85FA-961FBD6D6B1C}"/>
              </a:ext>
            </a:extLst>
          </p:cNvPr>
          <p:cNvSpPr>
            <a:spLocks noGrp="1"/>
          </p:cNvSpPr>
          <p:nvPr>
            <p:ph type="title"/>
          </p:nvPr>
        </p:nvSpPr>
        <p:spPr>
          <a:xfrm>
            <a:off x="989264" y="387520"/>
            <a:ext cx="9940674" cy="923330"/>
          </a:xfrm>
        </p:spPr>
        <p:txBody>
          <a:bodyPr/>
          <a:lstStyle/>
          <a:p>
            <a:r>
              <a:rPr lang="en-GB" err="1"/>
              <a:t>Klikk</a:t>
            </a:r>
            <a:r>
              <a:rPr lang="en-GB"/>
              <a:t> for å </a:t>
            </a:r>
            <a:r>
              <a:rPr lang="en-GB" err="1"/>
              <a:t>redigere</a:t>
            </a:r>
            <a:r>
              <a:rPr lang="en-GB"/>
              <a:t> </a:t>
            </a:r>
            <a:r>
              <a:rPr lang="en-GB" err="1"/>
              <a:t>tittelstil</a:t>
            </a:r>
            <a:endParaRPr lang="en-GB"/>
          </a:p>
        </p:txBody>
      </p:sp>
      <p:sp>
        <p:nvSpPr>
          <p:cNvPr id="20" name="Plassholder for bilde 19">
            <a:extLst>
              <a:ext uri="{FF2B5EF4-FFF2-40B4-BE49-F238E27FC236}">
                <a16:creationId xmlns:a16="http://schemas.microsoft.com/office/drawing/2014/main" id="{3D070A01-3401-6D69-FE5A-B81CD6BB1F5A}"/>
              </a:ext>
            </a:extLst>
          </p:cNvPr>
          <p:cNvSpPr>
            <a:spLocks noGrp="1"/>
          </p:cNvSpPr>
          <p:nvPr>
            <p:ph type="pic" sz="quarter" idx="13"/>
          </p:nvPr>
        </p:nvSpPr>
        <p:spPr>
          <a:xfrm>
            <a:off x="806285" y="2314353"/>
            <a:ext cx="1832384" cy="183238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a:p>
        </p:txBody>
      </p:sp>
      <p:sp>
        <p:nvSpPr>
          <p:cNvPr id="26" name="Plassholder for tekst 20">
            <a:extLst>
              <a:ext uri="{FF2B5EF4-FFF2-40B4-BE49-F238E27FC236}">
                <a16:creationId xmlns:a16="http://schemas.microsoft.com/office/drawing/2014/main" id="{BF756462-9DAB-3DBE-1928-A90DE8596D55}"/>
              </a:ext>
            </a:extLst>
          </p:cNvPr>
          <p:cNvSpPr>
            <a:spLocks noGrp="1"/>
          </p:cNvSpPr>
          <p:nvPr>
            <p:ph type="body" sz="quarter" idx="16" hasCustomPrompt="1"/>
          </p:nvPr>
        </p:nvSpPr>
        <p:spPr>
          <a:xfrm>
            <a:off x="3206043" y="3516211"/>
            <a:ext cx="2260746"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36" name="Plassholder for bilde 19">
            <a:extLst>
              <a:ext uri="{FF2B5EF4-FFF2-40B4-BE49-F238E27FC236}">
                <a16:creationId xmlns:a16="http://schemas.microsoft.com/office/drawing/2014/main" id="{8F2A9364-8C8F-2D3D-4025-6289396C92AE}"/>
              </a:ext>
            </a:extLst>
          </p:cNvPr>
          <p:cNvSpPr>
            <a:spLocks noGrp="1"/>
          </p:cNvSpPr>
          <p:nvPr>
            <p:ph type="pic" sz="quarter" idx="18"/>
          </p:nvPr>
        </p:nvSpPr>
        <p:spPr>
          <a:xfrm>
            <a:off x="6661761" y="2339108"/>
            <a:ext cx="1832384" cy="183238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a:p>
        </p:txBody>
      </p:sp>
      <p:sp>
        <p:nvSpPr>
          <p:cNvPr id="37" name="Plassholder for tekst 20">
            <a:extLst>
              <a:ext uri="{FF2B5EF4-FFF2-40B4-BE49-F238E27FC236}">
                <a16:creationId xmlns:a16="http://schemas.microsoft.com/office/drawing/2014/main" id="{A6165EDF-2B07-5CCB-20E3-8AB331F40718}"/>
              </a:ext>
            </a:extLst>
          </p:cNvPr>
          <p:cNvSpPr>
            <a:spLocks noGrp="1"/>
          </p:cNvSpPr>
          <p:nvPr>
            <p:ph type="body" sz="quarter" idx="14" hasCustomPrompt="1"/>
          </p:nvPr>
        </p:nvSpPr>
        <p:spPr>
          <a:xfrm>
            <a:off x="2903127" y="2657569"/>
            <a:ext cx="2563663" cy="307777"/>
          </a:xfrm>
          <a:prstGeom prst="rect">
            <a:avLst/>
          </a:prstGeom>
        </p:spPr>
        <p:txBody>
          <a:bodyPr wrap="square"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38" name="Plassholder for tekst 20">
            <a:extLst>
              <a:ext uri="{FF2B5EF4-FFF2-40B4-BE49-F238E27FC236}">
                <a16:creationId xmlns:a16="http://schemas.microsoft.com/office/drawing/2014/main" id="{7B361DE2-0B4F-8945-A1AA-C1A281473EF1}"/>
              </a:ext>
            </a:extLst>
          </p:cNvPr>
          <p:cNvSpPr>
            <a:spLocks noGrp="1"/>
          </p:cNvSpPr>
          <p:nvPr>
            <p:ph type="body" sz="quarter" idx="15" hasCustomPrompt="1"/>
          </p:nvPr>
        </p:nvSpPr>
        <p:spPr>
          <a:xfrm>
            <a:off x="2903128" y="3022948"/>
            <a:ext cx="2563661"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39" name="Plassholder for tekst 20">
            <a:extLst>
              <a:ext uri="{FF2B5EF4-FFF2-40B4-BE49-F238E27FC236}">
                <a16:creationId xmlns:a16="http://schemas.microsoft.com/office/drawing/2014/main" id="{89689B06-9F4A-1C89-B08C-957C8E63C358}"/>
              </a:ext>
            </a:extLst>
          </p:cNvPr>
          <p:cNvSpPr>
            <a:spLocks noGrp="1"/>
          </p:cNvSpPr>
          <p:nvPr>
            <p:ph type="body" sz="quarter" idx="17" hasCustomPrompt="1"/>
          </p:nvPr>
        </p:nvSpPr>
        <p:spPr>
          <a:xfrm>
            <a:off x="3206044" y="3822882"/>
            <a:ext cx="2260746"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sp>
        <p:nvSpPr>
          <p:cNvPr id="44" name="Plassholder for tekst 20">
            <a:extLst>
              <a:ext uri="{FF2B5EF4-FFF2-40B4-BE49-F238E27FC236}">
                <a16:creationId xmlns:a16="http://schemas.microsoft.com/office/drawing/2014/main" id="{E9A4104F-F4F7-6661-6D43-208FF27304A0}"/>
              </a:ext>
            </a:extLst>
          </p:cNvPr>
          <p:cNvSpPr>
            <a:spLocks noGrp="1"/>
          </p:cNvSpPr>
          <p:nvPr>
            <p:ph type="body" sz="quarter" idx="19" hasCustomPrompt="1"/>
          </p:nvPr>
        </p:nvSpPr>
        <p:spPr>
          <a:xfrm>
            <a:off x="9060495" y="3547196"/>
            <a:ext cx="2260746"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45" name="Plassholder for tekst 20">
            <a:extLst>
              <a:ext uri="{FF2B5EF4-FFF2-40B4-BE49-F238E27FC236}">
                <a16:creationId xmlns:a16="http://schemas.microsoft.com/office/drawing/2014/main" id="{8BE3A450-F2C1-370C-9D6F-EB02543888A0}"/>
              </a:ext>
            </a:extLst>
          </p:cNvPr>
          <p:cNvSpPr>
            <a:spLocks noGrp="1"/>
          </p:cNvSpPr>
          <p:nvPr>
            <p:ph type="body" sz="quarter" idx="20" hasCustomPrompt="1"/>
          </p:nvPr>
        </p:nvSpPr>
        <p:spPr>
          <a:xfrm>
            <a:off x="8757579" y="2688554"/>
            <a:ext cx="2563663" cy="307777"/>
          </a:xfrm>
          <a:prstGeom prst="rect">
            <a:avLst/>
          </a:prstGeom>
        </p:spPr>
        <p:txBody>
          <a:bodyPr wrap="square"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46" name="Plassholder for tekst 20">
            <a:extLst>
              <a:ext uri="{FF2B5EF4-FFF2-40B4-BE49-F238E27FC236}">
                <a16:creationId xmlns:a16="http://schemas.microsoft.com/office/drawing/2014/main" id="{2D97BB30-8712-1948-55A7-076BFD64CFE5}"/>
              </a:ext>
            </a:extLst>
          </p:cNvPr>
          <p:cNvSpPr>
            <a:spLocks noGrp="1"/>
          </p:cNvSpPr>
          <p:nvPr>
            <p:ph type="body" sz="quarter" idx="21" hasCustomPrompt="1"/>
          </p:nvPr>
        </p:nvSpPr>
        <p:spPr>
          <a:xfrm>
            <a:off x="8757580" y="3053933"/>
            <a:ext cx="2563661"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47" name="Plassholder for tekst 20">
            <a:extLst>
              <a:ext uri="{FF2B5EF4-FFF2-40B4-BE49-F238E27FC236}">
                <a16:creationId xmlns:a16="http://schemas.microsoft.com/office/drawing/2014/main" id="{249B5532-D221-18C4-01F7-2971E97C9111}"/>
              </a:ext>
            </a:extLst>
          </p:cNvPr>
          <p:cNvSpPr>
            <a:spLocks noGrp="1"/>
          </p:cNvSpPr>
          <p:nvPr>
            <p:ph type="body" sz="quarter" idx="22" hasCustomPrompt="1"/>
          </p:nvPr>
        </p:nvSpPr>
        <p:spPr>
          <a:xfrm>
            <a:off x="9060496" y="3853867"/>
            <a:ext cx="2260746"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pic>
        <p:nvPicPr>
          <p:cNvPr id="6" name="Picture 6">
            <a:extLst>
              <a:ext uri="{FF2B5EF4-FFF2-40B4-BE49-F238E27FC236}">
                <a16:creationId xmlns:a16="http://schemas.microsoft.com/office/drawing/2014/main" id="{C643965C-60A9-A8A2-CAB9-F746124A5347}"/>
              </a:ext>
            </a:extLst>
          </p:cNvPr>
          <p:cNvPicPr>
            <a:picLocks noChangeAspect="1"/>
          </p:cNvPicPr>
          <p:nvPr userDrawn="1"/>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r="77204"/>
          <a:stretch/>
        </p:blipFill>
        <p:spPr>
          <a:xfrm>
            <a:off x="389172" y="6213337"/>
            <a:ext cx="286346" cy="302400"/>
          </a:xfrm>
          <a:prstGeom prst="rect">
            <a:avLst/>
          </a:prstGeom>
        </p:spPr>
      </p:pic>
    </p:spTree>
    <p:extLst>
      <p:ext uri="{BB962C8B-B14F-4D97-AF65-F5344CB8AC3E}">
        <p14:creationId xmlns:p14="http://schemas.microsoft.com/office/powerpoint/2010/main" val="17358448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Kontaktside (3 personer)">
    <p:spTree>
      <p:nvGrpSpPr>
        <p:cNvPr id="1" name=""/>
        <p:cNvGrpSpPr/>
        <p:nvPr/>
      </p:nvGrpSpPr>
      <p:grpSpPr>
        <a:xfrm>
          <a:off x="0" y="0"/>
          <a:ext cx="0" cy="0"/>
          <a:chOff x="0" y="0"/>
          <a:chExt cx="0" cy="0"/>
        </a:xfrm>
      </p:grpSpPr>
      <p:sp>
        <p:nvSpPr>
          <p:cNvPr id="6" name="Frihåndsform: figur 5">
            <a:extLst>
              <a:ext uri="{FF2B5EF4-FFF2-40B4-BE49-F238E27FC236}">
                <a16:creationId xmlns:a16="http://schemas.microsoft.com/office/drawing/2014/main" id="{C06C8346-EE4D-E639-F3A6-0964A0B73FF6}"/>
              </a:ext>
            </a:extLst>
          </p:cNvPr>
          <p:cNvSpPr/>
          <p:nvPr userDrawn="1"/>
        </p:nvSpPr>
        <p:spPr>
          <a:xfrm>
            <a:off x="1157317" y="1789204"/>
            <a:ext cx="3173900" cy="5068796"/>
          </a:xfrm>
          <a:custGeom>
            <a:avLst/>
            <a:gdLst>
              <a:gd name="connsiteX0" fmla="*/ 440728 w 3173900"/>
              <a:gd name="connsiteY0" fmla="*/ 0 h 5068796"/>
              <a:gd name="connsiteX1" fmla="*/ 2733172 w 3173900"/>
              <a:gd name="connsiteY1" fmla="*/ 0 h 5068796"/>
              <a:gd name="connsiteX2" fmla="*/ 3173900 w 3173900"/>
              <a:gd name="connsiteY2" fmla="*/ 440728 h 5068796"/>
              <a:gd name="connsiteX3" fmla="*/ 3173900 w 3173900"/>
              <a:gd name="connsiteY3" fmla="*/ 5068796 h 5068796"/>
              <a:gd name="connsiteX4" fmla="*/ 0 w 3173900"/>
              <a:gd name="connsiteY4" fmla="*/ 5068796 h 5068796"/>
              <a:gd name="connsiteX5" fmla="*/ 0 w 3173900"/>
              <a:gd name="connsiteY5" fmla="*/ 440728 h 5068796"/>
              <a:gd name="connsiteX6" fmla="*/ 440728 w 3173900"/>
              <a:gd name="connsiteY6" fmla="*/ 0 h 5068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3900" h="5068796">
                <a:moveTo>
                  <a:pt x="440728" y="0"/>
                </a:moveTo>
                <a:lnTo>
                  <a:pt x="2733172" y="0"/>
                </a:lnTo>
                <a:cubicBezTo>
                  <a:pt x="2976579" y="0"/>
                  <a:pt x="3173900" y="197321"/>
                  <a:pt x="3173900" y="440728"/>
                </a:cubicBezTo>
                <a:lnTo>
                  <a:pt x="3173900" y="5068796"/>
                </a:lnTo>
                <a:lnTo>
                  <a:pt x="0" y="5068796"/>
                </a:lnTo>
                <a:lnTo>
                  <a:pt x="0" y="440728"/>
                </a:lnTo>
                <a:cubicBezTo>
                  <a:pt x="0" y="197321"/>
                  <a:pt x="197321" y="0"/>
                  <a:pt x="440728" y="0"/>
                </a:cubicBezTo>
                <a:close/>
              </a:path>
            </a:pathLst>
          </a:cu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7" name="Frihåndsform: figur 6">
            <a:extLst>
              <a:ext uri="{FF2B5EF4-FFF2-40B4-BE49-F238E27FC236}">
                <a16:creationId xmlns:a16="http://schemas.microsoft.com/office/drawing/2014/main" id="{086AEAEA-927F-B9F3-B086-B38F3343F3C6}"/>
              </a:ext>
            </a:extLst>
          </p:cNvPr>
          <p:cNvSpPr/>
          <p:nvPr userDrawn="1"/>
        </p:nvSpPr>
        <p:spPr>
          <a:xfrm>
            <a:off x="4504250" y="1789204"/>
            <a:ext cx="3173900" cy="5068796"/>
          </a:xfrm>
          <a:custGeom>
            <a:avLst/>
            <a:gdLst>
              <a:gd name="connsiteX0" fmla="*/ 440728 w 3173900"/>
              <a:gd name="connsiteY0" fmla="*/ 0 h 5068796"/>
              <a:gd name="connsiteX1" fmla="*/ 2733172 w 3173900"/>
              <a:gd name="connsiteY1" fmla="*/ 0 h 5068796"/>
              <a:gd name="connsiteX2" fmla="*/ 3173900 w 3173900"/>
              <a:gd name="connsiteY2" fmla="*/ 440728 h 5068796"/>
              <a:gd name="connsiteX3" fmla="*/ 3173900 w 3173900"/>
              <a:gd name="connsiteY3" fmla="*/ 5068796 h 5068796"/>
              <a:gd name="connsiteX4" fmla="*/ 0 w 3173900"/>
              <a:gd name="connsiteY4" fmla="*/ 5068796 h 5068796"/>
              <a:gd name="connsiteX5" fmla="*/ 0 w 3173900"/>
              <a:gd name="connsiteY5" fmla="*/ 440728 h 5068796"/>
              <a:gd name="connsiteX6" fmla="*/ 440728 w 3173900"/>
              <a:gd name="connsiteY6" fmla="*/ 0 h 5068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3900" h="5068796">
                <a:moveTo>
                  <a:pt x="440728" y="0"/>
                </a:moveTo>
                <a:lnTo>
                  <a:pt x="2733172" y="0"/>
                </a:lnTo>
                <a:cubicBezTo>
                  <a:pt x="2976579" y="0"/>
                  <a:pt x="3173900" y="197321"/>
                  <a:pt x="3173900" y="440728"/>
                </a:cubicBezTo>
                <a:lnTo>
                  <a:pt x="3173900" y="5068796"/>
                </a:lnTo>
                <a:lnTo>
                  <a:pt x="0" y="5068796"/>
                </a:lnTo>
                <a:lnTo>
                  <a:pt x="0" y="440728"/>
                </a:lnTo>
                <a:cubicBezTo>
                  <a:pt x="0" y="197321"/>
                  <a:pt x="197321" y="0"/>
                  <a:pt x="440728" y="0"/>
                </a:cubicBezTo>
                <a:close/>
              </a:path>
            </a:pathLst>
          </a:cu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8" name="Frihåndsform: figur 7">
            <a:extLst>
              <a:ext uri="{FF2B5EF4-FFF2-40B4-BE49-F238E27FC236}">
                <a16:creationId xmlns:a16="http://schemas.microsoft.com/office/drawing/2014/main" id="{C7103DAC-123A-1175-57DA-A64FB3ADA1F1}"/>
              </a:ext>
            </a:extLst>
          </p:cNvPr>
          <p:cNvSpPr/>
          <p:nvPr userDrawn="1"/>
        </p:nvSpPr>
        <p:spPr>
          <a:xfrm>
            <a:off x="7860783" y="1789204"/>
            <a:ext cx="3173900" cy="5068796"/>
          </a:xfrm>
          <a:custGeom>
            <a:avLst/>
            <a:gdLst>
              <a:gd name="connsiteX0" fmla="*/ 440728 w 3173900"/>
              <a:gd name="connsiteY0" fmla="*/ 0 h 5068796"/>
              <a:gd name="connsiteX1" fmla="*/ 2733172 w 3173900"/>
              <a:gd name="connsiteY1" fmla="*/ 0 h 5068796"/>
              <a:gd name="connsiteX2" fmla="*/ 3173900 w 3173900"/>
              <a:gd name="connsiteY2" fmla="*/ 440728 h 5068796"/>
              <a:gd name="connsiteX3" fmla="*/ 3173900 w 3173900"/>
              <a:gd name="connsiteY3" fmla="*/ 5068796 h 5068796"/>
              <a:gd name="connsiteX4" fmla="*/ 0 w 3173900"/>
              <a:gd name="connsiteY4" fmla="*/ 5068796 h 5068796"/>
              <a:gd name="connsiteX5" fmla="*/ 0 w 3173900"/>
              <a:gd name="connsiteY5" fmla="*/ 440728 h 5068796"/>
              <a:gd name="connsiteX6" fmla="*/ 440728 w 3173900"/>
              <a:gd name="connsiteY6" fmla="*/ 0 h 5068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3900" h="5068796">
                <a:moveTo>
                  <a:pt x="440728" y="0"/>
                </a:moveTo>
                <a:lnTo>
                  <a:pt x="2733172" y="0"/>
                </a:lnTo>
                <a:cubicBezTo>
                  <a:pt x="2976579" y="0"/>
                  <a:pt x="3173900" y="197321"/>
                  <a:pt x="3173900" y="440728"/>
                </a:cubicBezTo>
                <a:lnTo>
                  <a:pt x="3173900" y="5068796"/>
                </a:lnTo>
                <a:lnTo>
                  <a:pt x="0" y="5068796"/>
                </a:lnTo>
                <a:lnTo>
                  <a:pt x="0" y="440728"/>
                </a:lnTo>
                <a:cubicBezTo>
                  <a:pt x="0" y="197321"/>
                  <a:pt x="197321" y="0"/>
                  <a:pt x="440728" y="0"/>
                </a:cubicBezTo>
                <a:close/>
              </a:path>
            </a:pathLst>
          </a:cu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Plassholder for dato 1">
            <a:extLst>
              <a:ext uri="{FF2B5EF4-FFF2-40B4-BE49-F238E27FC236}">
                <a16:creationId xmlns:a16="http://schemas.microsoft.com/office/drawing/2014/main" id="{B4B75683-EC70-BF42-F9FE-FADD5A4A07FF}"/>
              </a:ext>
            </a:extLst>
          </p:cNvPr>
          <p:cNvSpPr>
            <a:spLocks noGrp="1"/>
          </p:cNvSpPr>
          <p:nvPr>
            <p:ph type="dt" sz="half" idx="10"/>
          </p:nvPr>
        </p:nvSpPr>
        <p:spPr/>
        <p:txBody>
          <a:bodyPr/>
          <a:lstStyle/>
          <a:p>
            <a:fld id="{493D6555-6197-4362-8104-793DB2D6CF4D}" type="datetime1">
              <a:rPr lang="en-GB" smtClean="0"/>
              <a:t>08/11/2024</a:t>
            </a:fld>
            <a:endParaRPr lang="en-GB"/>
          </a:p>
        </p:txBody>
      </p:sp>
      <p:sp>
        <p:nvSpPr>
          <p:cNvPr id="3" name="Plassholder for bunntekst 2">
            <a:extLst>
              <a:ext uri="{FF2B5EF4-FFF2-40B4-BE49-F238E27FC236}">
                <a16:creationId xmlns:a16="http://schemas.microsoft.com/office/drawing/2014/main" id="{74B99E1E-CDED-28A5-33E1-E18EFC87E50C}"/>
              </a:ext>
            </a:extLst>
          </p:cNvPr>
          <p:cNvSpPr>
            <a:spLocks noGrp="1"/>
          </p:cNvSpPr>
          <p:nvPr>
            <p:ph type="ftr" sz="quarter" idx="11"/>
          </p:nvPr>
        </p:nvSpPr>
        <p:spPr/>
        <p:txBody>
          <a:bodyPr/>
          <a:lstStyle/>
          <a:p>
            <a:endParaRPr lang="en-GB"/>
          </a:p>
        </p:txBody>
      </p:sp>
      <p:sp>
        <p:nvSpPr>
          <p:cNvPr id="4" name="Plassholder for lysbildenummer 3">
            <a:extLst>
              <a:ext uri="{FF2B5EF4-FFF2-40B4-BE49-F238E27FC236}">
                <a16:creationId xmlns:a16="http://schemas.microsoft.com/office/drawing/2014/main" id="{21AB0680-1336-E19C-891D-52D437B6CDAF}"/>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17" name="Tittel 15">
            <a:extLst>
              <a:ext uri="{FF2B5EF4-FFF2-40B4-BE49-F238E27FC236}">
                <a16:creationId xmlns:a16="http://schemas.microsoft.com/office/drawing/2014/main" id="{AD1322DD-FBD2-2711-85FA-961FBD6D6B1C}"/>
              </a:ext>
            </a:extLst>
          </p:cNvPr>
          <p:cNvSpPr>
            <a:spLocks noGrp="1"/>
          </p:cNvSpPr>
          <p:nvPr>
            <p:ph type="title"/>
          </p:nvPr>
        </p:nvSpPr>
        <p:spPr>
          <a:xfrm>
            <a:off x="989264" y="387520"/>
            <a:ext cx="9940674" cy="923330"/>
          </a:xfrm>
        </p:spPr>
        <p:txBody>
          <a:bodyPr/>
          <a:lstStyle/>
          <a:p>
            <a:r>
              <a:rPr lang="en-GB" err="1"/>
              <a:t>Klikk</a:t>
            </a:r>
            <a:r>
              <a:rPr lang="en-GB"/>
              <a:t> for å </a:t>
            </a:r>
            <a:r>
              <a:rPr lang="en-GB" err="1"/>
              <a:t>redigere</a:t>
            </a:r>
            <a:r>
              <a:rPr lang="en-GB"/>
              <a:t> </a:t>
            </a:r>
            <a:r>
              <a:rPr lang="en-GB" err="1"/>
              <a:t>tittelstil</a:t>
            </a:r>
            <a:endParaRPr lang="en-GB"/>
          </a:p>
        </p:txBody>
      </p:sp>
      <p:sp>
        <p:nvSpPr>
          <p:cNvPr id="26" name="Plassholder for tekst 20">
            <a:extLst>
              <a:ext uri="{FF2B5EF4-FFF2-40B4-BE49-F238E27FC236}">
                <a16:creationId xmlns:a16="http://schemas.microsoft.com/office/drawing/2014/main" id="{BF756462-9DAB-3DBE-1928-A90DE8596D55}"/>
              </a:ext>
            </a:extLst>
          </p:cNvPr>
          <p:cNvSpPr>
            <a:spLocks noGrp="1"/>
          </p:cNvSpPr>
          <p:nvPr>
            <p:ph type="body" sz="quarter" idx="16" hasCustomPrompt="1"/>
          </p:nvPr>
        </p:nvSpPr>
        <p:spPr>
          <a:xfrm>
            <a:off x="1794509" y="5039100"/>
            <a:ext cx="2260747"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37" name="Plassholder for tekst 20">
            <a:extLst>
              <a:ext uri="{FF2B5EF4-FFF2-40B4-BE49-F238E27FC236}">
                <a16:creationId xmlns:a16="http://schemas.microsoft.com/office/drawing/2014/main" id="{A6165EDF-2B07-5CCB-20E3-8AB331F40718}"/>
              </a:ext>
            </a:extLst>
          </p:cNvPr>
          <p:cNvSpPr>
            <a:spLocks noGrp="1"/>
          </p:cNvSpPr>
          <p:nvPr>
            <p:ph type="body" sz="quarter" idx="14" hasCustomPrompt="1"/>
          </p:nvPr>
        </p:nvSpPr>
        <p:spPr>
          <a:xfrm>
            <a:off x="1491594" y="4180457"/>
            <a:ext cx="2563663" cy="307777"/>
          </a:xfrm>
          <a:prstGeom prst="rect">
            <a:avLst/>
          </a:prstGeom>
        </p:spPr>
        <p:txBody>
          <a:bodyPr wrap="square"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38" name="Plassholder for tekst 20">
            <a:extLst>
              <a:ext uri="{FF2B5EF4-FFF2-40B4-BE49-F238E27FC236}">
                <a16:creationId xmlns:a16="http://schemas.microsoft.com/office/drawing/2014/main" id="{7B361DE2-0B4F-8945-A1AA-C1A281473EF1}"/>
              </a:ext>
            </a:extLst>
          </p:cNvPr>
          <p:cNvSpPr>
            <a:spLocks noGrp="1"/>
          </p:cNvSpPr>
          <p:nvPr>
            <p:ph type="body" sz="quarter" idx="15" hasCustomPrompt="1"/>
          </p:nvPr>
        </p:nvSpPr>
        <p:spPr>
          <a:xfrm>
            <a:off x="1491595" y="4545837"/>
            <a:ext cx="2563663"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39" name="Plassholder for tekst 20">
            <a:extLst>
              <a:ext uri="{FF2B5EF4-FFF2-40B4-BE49-F238E27FC236}">
                <a16:creationId xmlns:a16="http://schemas.microsoft.com/office/drawing/2014/main" id="{89689B06-9F4A-1C89-B08C-957C8E63C358}"/>
              </a:ext>
            </a:extLst>
          </p:cNvPr>
          <p:cNvSpPr>
            <a:spLocks noGrp="1"/>
          </p:cNvSpPr>
          <p:nvPr>
            <p:ph type="body" sz="quarter" idx="17" hasCustomPrompt="1"/>
          </p:nvPr>
        </p:nvSpPr>
        <p:spPr>
          <a:xfrm>
            <a:off x="1794509" y="5345771"/>
            <a:ext cx="2260749"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pic>
        <p:nvPicPr>
          <p:cNvPr id="10" name="Graphic 39">
            <a:extLst>
              <a:ext uri="{FF2B5EF4-FFF2-40B4-BE49-F238E27FC236}">
                <a16:creationId xmlns:a16="http://schemas.microsoft.com/office/drawing/2014/main" id="{D2617606-9758-2A66-D407-CB5E5A67EA2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95994" y="5054769"/>
            <a:ext cx="173136" cy="173136"/>
          </a:xfrm>
          <a:prstGeom prst="rect">
            <a:avLst/>
          </a:prstGeom>
        </p:spPr>
      </p:pic>
      <p:pic>
        <p:nvPicPr>
          <p:cNvPr id="14" name="Graphic 42">
            <a:extLst>
              <a:ext uri="{FF2B5EF4-FFF2-40B4-BE49-F238E27FC236}">
                <a16:creationId xmlns:a16="http://schemas.microsoft.com/office/drawing/2014/main" id="{475CE9FE-5C80-21EE-130F-D92DB64F2649}"/>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14843" y="5371576"/>
            <a:ext cx="154287" cy="154287"/>
          </a:xfrm>
          <a:prstGeom prst="rect">
            <a:avLst/>
          </a:prstGeom>
        </p:spPr>
      </p:pic>
      <p:sp>
        <p:nvSpPr>
          <p:cNvPr id="15" name="Rectangle 30">
            <a:extLst>
              <a:ext uri="{FF2B5EF4-FFF2-40B4-BE49-F238E27FC236}">
                <a16:creationId xmlns:a16="http://schemas.microsoft.com/office/drawing/2014/main" id="{2D4B8E18-893B-F911-FD7A-6163812C9B25}"/>
              </a:ext>
            </a:extLst>
          </p:cNvPr>
          <p:cNvSpPr/>
          <p:nvPr userDrawn="1"/>
        </p:nvSpPr>
        <p:spPr>
          <a:xfrm>
            <a:off x="3727086" y="1789204"/>
            <a:ext cx="604131" cy="622359"/>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Plassholder for bilde 19">
            <a:extLst>
              <a:ext uri="{FF2B5EF4-FFF2-40B4-BE49-F238E27FC236}">
                <a16:creationId xmlns:a16="http://schemas.microsoft.com/office/drawing/2014/main" id="{92B4E7E4-C76B-D12D-69E0-9CFFE40E8E9A}"/>
              </a:ext>
            </a:extLst>
          </p:cNvPr>
          <p:cNvSpPr>
            <a:spLocks noGrp="1"/>
          </p:cNvSpPr>
          <p:nvPr>
            <p:ph type="pic" sz="quarter" idx="13"/>
          </p:nvPr>
        </p:nvSpPr>
        <p:spPr>
          <a:xfrm>
            <a:off x="1491595" y="2100383"/>
            <a:ext cx="1832384" cy="183238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a:p>
        </p:txBody>
      </p:sp>
      <p:sp>
        <p:nvSpPr>
          <p:cNvPr id="29" name="Plassholder for tekst 20">
            <a:extLst>
              <a:ext uri="{FF2B5EF4-FFF2-40B4-BE49-F238E27FC236}">
                <a16:creationId xmlns:a16="http://schemas.microsoft.com/office/drawing/2014/main" id="{D40D5480-9DC0-3C1F-857D-6D5E6E23FF24}"/>
              </a:ext>
            </a:extLst>
          </p:cNvPr>
          <p:cNvSpPr>
            <a:spLocks noGrp="1"/>
          </p:cNvSpPr>
          <p:nvPr>
            <p:ph type="body" sz="quarter" idx="18" hasCustomPrompt="1"/>
          </p:nvPr>
        </p:nvSpPr>
        <p:spPr>
          <a:xfrm>
            <a:off x="5141442" y="5039100"/>
            <a:ext cx="2260747"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30" name="Plassholder for tekst 20">
            <a:extLst>
              <a:ext uri="{FF2B5EF4-FFF2-40B4-BE49-F238E27FC236}">
                <a16:creationId xmlns:a16="http://schemas.microsoft.com/office/drawing/2014/main" id="{6D04F618-BB19-B62B-DBEA-7B722F64DAA8}"/>
              </a:ext>
            </a:extLst>
          </p:cNvPr>
          <p:cNvSpPr>
            <a:spLocks noGrp="1"/>
          </p:cNvSpPr>
          <p:nvPr>
            <p:ph type="body" sz="quarter" idx="19" hasCustomPrompt="1"/>
          </p:nvPr>
        </p:nvSpPr>
        <p:spPr>
          <a:xfrm>
            <a:off x="4838527" y="4180457"/>
            <a:ext cx="2563663" cy="307777"/>
          </a:xfrm>
          <a:prstGeom prst="rect">
            <a:avLst/>
          </a:prstGeom>
        </p:spPr>
        <p:txBody>
          <a:bodyPr wrap="square"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32" name="Plassholder for tekst 20">
            <a:extLst>
              <a:ext uri="{FF2B5EF4-FFF2-40B4-BE49-F238E27FC236}">
                <a16:creationId xmlns:a16="http://schemas.microsoft.com/office/drawing/2014/main" id="{1CC2DA1F-213B-9A8E-4E2C-52001A3E7E0C}"/>
              </a:ext>
            </a:extLst>
          </p:cNvPr>
          <p:cNvSpPr>
            <a:spLocks noGrp="1"/>
          </p:cNvSpPr>
          <p:nvPr>
            <p:ph type="body" sz="quarter" idx="20" hasCustomPrompt="1"/>
          </p:nvPr>
        </p:nvSpPr>
        <p:spPr>
          <a:xfrm>
            <a:off x="4838528" y="4545837"/>
            <a:ext cx="2563663"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33" name="Plassholder for tekst 20">
            <a:extLst>
              <a:ext uri="{FF2B5EF4-FFF2-40B4-BE49-F238E27FC236}">
                <a16:creationId xmlns:a16="http://schemas.microsoft.com/office/drawing/2014/main" id="{4EE96024-1968-7D2F-5987-AEE5DE88BCA9}"/>
              </a:ext>
            </a:extLst>
          </p:cNvPr>
          <p:cNvSpPr>
            <a:spLocks noGrp="1"/>
          </p:cNvSpPr>
          <p:nvPr>
            <p:ph type="body" sz="quarter" idx="21" hasCustomPrompt="1"/>
          </p:nvPr>
        </p:nvSpPr>
        <p:spPr>
          <a:xfrm>
            <a:off x="5141442" y="5345771"/>
            <a:ext cx="2260749"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pic>
        <p:nvPicPr>
          <p:cNvPr id="34" name="Graphic 39">
            <a:extLst>
              <a:ext uri="{FF2B5EF4-FFF2-40B4-BE49-F238E27FC236}">
                <a16:creationId xmlns:a16="http://schemas.microsoft.com/office/drawing/2014/main" id="{79B99A30-D854-5492-A231-80812845C84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42927" y="5054769"/>
            <a:ext cx="173136" cy="173136"/>
          </a:xfrm>
          <a:prstGeom prst="rect">
            <a:avLst/>
          </a:prstGeom>
        </p:spPr>
      </p:pic>
      <p:pic>
        <p:nvPicPr>
          <p:cNvPr id="35" name="Graphic 42">
            <a:extLst>
              <a:ext uri="{FF2B5EF4-FFF2-40B4-BE49-F238E27FC236}">
                <a16:creationId xmlns:a16="http://schemas.microsoft.com/office/drawing/2014/main" id="{ACFD3814-1504-B9D2-E149-05D99C3FC366}"/>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61776" y="5371576"/>
            <a:ext cx="154287" cy="154287"/>
          </a:xfrm>
          <a:prstGeom prst="rect">
            <a:avLst/>
          </a:prstGeom>
        </p:spPr>
      </p:pic>
      <p:sp>
        <p:nvSpPr>
          <p:cNvPr id="40" name="Rectangle 30">
            <a:extLst>
              <a:ext uri="{FF2B5EF4-FFF2-40B4-BE49-F238E27FC236}">
                <a16:creationId xmlns:a16="http://schemas.microsoft.com/office/drawing/2014/main" id="{62C7A0D4-9383-2F5C-BDE0-9A1512EFA1F1}"/>
              </a:ext>
            </a:extLst>
          </p:cNvPr>
          <p:cNvSpPr/>
          <p:nvPr userDrawn="1"/>
        </p:nvSpPr>
        <p:spPr>
          <a:xfrm>
            <a:off x="7074019" y="1789204"/>
            <a:ext cx="604131" cy="622359"/>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Plassholder for bilde 19">
            <a:extLst>
              <a:ext uri="{FF2B5EF4-FFF2-40B4-BE49-F238E27FC236}">
                <a16:creationId xmlns:a16="http://schemas.microsoft.com/office/drawing/2014/main" id="{5A89DDC9-7EA2-BE7D-9A7F-357C277DBA58}"/>
              </a:ext>
            </a:extLst>
          </p:cNvPr>
          <p:cNvSpPr>
            <a:spLocks noGrp="1"/>
          </p:cNvSpPr>
          <p:nvPr>
            <p:ph type="pic" sz="quarter" idx="22"/>
          </p:nvPr>
        </p:nvSpPr>
        <p:spPr>
          <a:xfrm>
            <a:off x="4838528" y="2100383"/>
            <a:ext cx="1832384" cy="183238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a:p>
        </p:txBody>
      </p:sp>
      <p:sp>
        <p:nvSpPr>
          <p:cNvPr id="58" name="Plassholder for tekst 20">
            <a:extLst>
              <a:ext uri="{FF2B5EF4-FFF2-40B4-BE49-F238E27FC236}">
                <a16:creationId xmlns:a16="http://schemas.microsoft.com/office/drawing/2014/main" id="{425039A5-3273-156E-FFA9-E1DCE1F1F43D}"/>
              </a:ext>
            </a:extLst>
          </p:cNvPr>
          <p:cNvSpPr>
            <a:spLocks noGrp="1"/>
          </p:cNvSpPr>
          <p:nvPr>
            <p:ph type="body" sz="quarter" idx="23" hasCustomPrompt="1"/>
          </p:nvPr>
        </p:nvSpPr>
        <p:spPr>
          <a:xfrm>
            <a:off x="8497975" y="5039100"/>
            <a:ext cx="2260747"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59" name="Plassholder for tekst 20">
            <a:extLst>
              <a:ext uri="{FF2B5EF4-FFF2-40B4-BE49-F238E27FC236}">
                <a16:creationId xmlns:a16="http://schemas.microsoft.com/office/drawing/2014/main" id="{DE8F7546-B69A-8893-1571-B605E65CA3CD}"/>
              </a:ext>
            </a:extLst>
          </p:cNvPr>
          <p:cNvSpPr>
            <a:spLocks noGrp="1"/>
          </p:cNvSpPr>
          <p:nvPr>
            <p:ph type="body" sz="quarter" idx="24" hasCustomPrompt="1"/>
          </p:nvPr>
        </p:nvSpPr>
        <p:spPr>
          <a:xfrm>
            <a:off x="8195060" y="4180457"/>
            <a:ext cx="2563663" cy="307777"/>
          </a:xfrm>
          <a:prstGeom prst="rect">
            <a:avLst/>
          </a:prstGeom>
        </p:spPr>
        <p:txBody>
          <a:bodyPr wrap="square"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60" name="Plassholder for tekst 20">
            <a:extLst>
              <a:ext uri="{FF2B5EF4-FFF2-40B4-BE49-F238E27FC236}">
                <a16:creationId xmlns:a16="http://schemas.microsoft.com/office/drawing/2014/main" id="{CD94AD50-7150-F00C-B1AC-E48F1277F102}"/>
              </a:ext>
            </a:extLst>
          </p:cNvPr>
          <p:cNvSpPr>
            <a:spLocks noGrp="1"/>
          </p:cNvSpPr>
          <p:nvPr>
            <p:ph type="body" sz="quarter" idx="25" hasCustomPrompt="1"/>
          </p:nvPr>
        </p:nvSpPr>
        <p:spPr>
          <a:xfrm>
            <a:off x="8195061" y="4545837"/>
            <a:ext cx="2563663"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61" name="Plassholder for tekst 20">
            <a:extLst>
              <a:ext uri="{FF2B5EF4-FFF2-40B4-BE49-F238E27FC236}">
                <a16:creationId xmlns:a16="http://schemas.microsoft.com/office/drawing/2014/main" id="{7407918F-7B93-9237-B620-6E641944B385}"/>
              </a:ext>
            </a:extLst>
          </p:cNvPr>
          <p:cNvSpPr>
            <a:spLocks noGrp="1"/>
          </p:cNvSpPr>
          <p:nvPr>
            <p:ph type="body" sz="quarter" idx="26" hasCustomPrompt="1"/>
          </p:nvPr>
        </p:nvSpPr>
        <p:spPr>
          <a:xfrm>
            <a:off x="8497975" y="5345771"/>
            <a:ext cx="2260749"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pic>
        <p:nvPicPr>
          <p:cNvPr id="62" name="Graphic 39">
            <a:extLst>
              <a:ext uri="{FF2B5EF4-FFF2-40B4-BE49-F238E27FC236}">
                <a16:creationId xmlns:a16="http://schemas.microsoft.com/office/drawing/2014/main" id="{622E16B2-0711-09DE-CD4E-7D0CD1BD3A4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99460" y="5054769"/>
            <a:ext cx="173136" cy="173136"/>
          </a:xfrm>
          <a:prstGeom prst="rect">
            <a:avLst/>
          </a:prstGeom>
        </p:spPr>
      </p:pic>
      <p:pic>
        <p:nvPicPr>
          <p:cNvPr id="63" name="Graphic 42">
            <a:extLst>
              <a:ext uri="{FF2B5EF4-FFF2-40B4-BE49-F238E27FC236}">
                <a16:creationId xmlns:a16="http://schemas.microsoft.com/office/drawing/2014/main" id="{22389C7E-C266-813F-9660-FAC89F5663AF}"/>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18309" y="5371576"/>
            <a:ext cx="154287" cy="154287"/>
          </a:xfrm>
          <a:prstGeom prst="rect">
            <a:avLst/>
          </a:prstGeom>
        </p:spPr>
      </p:pic>
      <p:sp>
        <p:nvSpPr>
          <p:cNvPr id="64" name="Rectangle 30">
            <a:extLst>
              <a:ext uri="{FF2B5EF4-FFF2-40B4-BE49-F238E27FC236}">
                <a16:creationId xmlns:a16="http://schemas.microsoft.com/office/drawing/2014/main" id="{CBD8E784-4825-CDB5-0A5C-8D95D1C17036}"/>
              </a:ext>
            </a:extLst>
          </p:cNvPr>
          <p:cNvSpPr/>
          <p:nvPr userDrawn="1"/>
        </p:nvSpPr>
        <p:spPr>
          <a:xfrm>
            <a:off x="10430552" y="1789204"/>
            <a:ext cx="604131" cy="622359"/>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Plassholder for bilde 19">
            <a:extLst>
              <a:ext uri="{FF2B5EF4-FFF2-40B4-BE49-F238E27FC236}">
                <a16:creationId xmlns:a16="http://schemas.microsoft.com/office/drawing/2014/main" id="{3680936F-30DD-B176-6469-7C0C5C5FB8B0}"/>
              </a:ext>
            </a:extLst>
          </p:cNvPr>
          <p:cNvSpPr>
            <a:spLocks noGrp="1"/>
          </p:cNvSpPr>
          <p:nvPr>
            <p:ph type="pic" sz="quarter" idx="27"/>
          </p:nvPr>
        </p:nvSpPr>
        <p:spPr>
          <a:xfrm>
            <a:off x="8195061" y="2100383"/>
            <a:ext cx="1832384" cy="183238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a:p>
        </p:txBody>
      </p:sp>
      <p:pic>
        <p:nvPicPr>
          <p:cNvPr id="9" name="Picture 6">
            <a:extLst>
              <a:ext uri="{FF2B5EF4-FFF2-40B4-BE49-F238E27FC236}">
                <a16:creationId xmlns:a16="http://schemas.microsoft.com/office/drawing/2014/main" id="{9D2391A0-E107-C82F-4BC1-CA5DB5DC15DE}"/>
              </a:ext>
            </a:extLst>
          </p:cNvPr>
          <p:cNvPicPr>
            <a:picLocks noChangeAspect="1"/>
          </p:cNvPicPr>
          <p:nvPr userDrawn="1"/>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r="77204"/>
          <a:stretch/>
        </p:blipFill>
        <p:spPr>
          <a:xfrm>
            <a:off x="389172" y="6213337"/>
            <a:ext cx="286346" cy="302400"/>
          </a:xfrm>
          <a:prstGeom prst="rect">
            <a:avLst/>
          </a:prstGeom>
        </p:spPr>
      </p:pic>
    </p:spTree>
    <p:extLst>
      <p:ext uri="{BB962C8B-B14F-4D97-AF65-F5344CB8AC3E}">
        <p14:creationId xmlns:p14="http://schemas.microsoft.com/office/powerpoint/2010/main" val="13387862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Verdenskart">
    <p:spTree>
      <p:nvGrpSpPr>
        <p:cNvPr id="1" name=""/>
        <p:cNvGrpSpPr/>
        <p:nvPr/>
      </p:nvGrpSpPr>
      <p:grpSpPr>
        <a:xfrm>
          <a:off x="0" y="0"/>
          <a:ext cx="0" cy="0"/>
          <a:chOff x="0" y="0"/>
          <a:chExt cx="0" cy="0"/>
        </a:xfrm>
      </p:grpSpPr>
      <p:sp>
        <p:nvSpPr>
          <p:cNvPr id="3" name="Plassholder for dato 2">
            <a:extLst>
              <a:ext uri="{FF2B5EF4-FFF2-40B4-BE49-F238E27FC236}">
                <a16:creationId xmlns:a16="http://schemas.microsoft.com/office/drawing/2014/main" id="{4779AEFA-382D-A641-2A2C-A15E06C58F37}"/>
              </a:ext>
            </a:extLst>
          </p:cNvPr>
          <p:cNvSpPr>
            <a:spLocks noGrp="1"/>
          </p:cNvSpPr>
          <p:nvPr>
            <p:ph type="dt" sz="half" idx="10"/>
          </p:nvPr>
        </p:nvSpPr>
        <p:spPr>
          <a:xfrm>
            <a:off x="0" y="-235063"/>
            <a:ext cx="2743200" cy="107722"/>
          </a:xfrm>
        </p:spPr>
        <p:txBody>
          <a:bodyPr>
            <a:spAutoFit/>
          </a:bodyPr>
          <a:lstStyle>
            <a:lvl1pPr>
              <a:defRPr sz="100"/>
            </a:lvl1pPr>
          </a:lstStyle>
          <a:p>
            <a:fld id="{D479EC39-83B1-477B-A18E-32A8BF50EB68}" type="datetime1">
              <a:rPr lang="en-GB" smtClean="0"/>
              <a:t>08/11/2024</a:t>
            </a:fld>
            <a:endParaRPr lang="en-GB"/>
          </a:p>
        </p:txBody>
      </p:sp>
      <p:sp>
        <p:nvSpPr>
          <p:cNvPr id="4" name="Plassholder for bunntekst 3">
            <a:extLst>
              <a:ext uri="{FF2B5EF4-FFF2-40B4-BE49-F238E27FC236}">
                <a16:creationId xmlns:a16="http://schemas.microsoft.com/office/drawing/2014/main" id="{D27D01C7-9183-54B7-6532-624B4ED3D6DC}"/>
              </a:ext>
            </a:extLst>
          </p:cNvPr>
          <p:cNvSpPr>
            <a:spLocks noGrp="1"/>
          </p:cNvSpPr>
          <p:nvPr>
            <p:ph type="ftr" sz="quarter" idx="11"/>
          </p:nvPr>
        </p:nvSpPr>
        <p:spPr>
          <a:xfrm>
            <a:off x="3200400" y="-235063"/>
            <a:ext cx="4114800" cy="107722"/>
          </a:xfrm>
        </p:spPr>
        <p:txBody>
          <a:bodyPr>
            <a:spAutoFit/>
          </a:bodyPr>
          <a:lstStyle>
            <a:lvl1pPr>
              <a:defRPr sz="100"/>
            </a:lvl1pPr>
          </a:lstStyle>
          <a:p>
            <a:endParaRPr lang="en-GB"/>
          </a:p>
        </p:txBody>
      </p:sp>
      <p:sp>
        <p:nvSpPr>
          <p:cNvPr id="5" name="Plassholder for lysbildenummer 4">
            <a:extLst>
              <a:ext uri="{FF2B5EF4-FFF2-40B4-BE49-F238E27FC236}">
                <a16:creationId xmlns:a16="http://schemas.microsoft.com/office/drawing/2014/main" id="{8DC78D88-A642-FCD0-A2DB-91A840B9AB03}"/>
              </a:ext>
            </a:extLst>
          </p:cNvPr>
          <p:cNvSpPr>
            <a:spLocks noGrp="1"/>
          </p:cNvSpPr>
          <p:nvPr>
            <p:ph type="sldNum" sz="quarter" idx="12"/>
          </p:nvPr>
        </p:nvSpPr>
        <p:spPr>
          <a:xfrm>
            <a:off x="7772400" y="-235063"/>
            <a:ext cx="2743200" cy="107722"/>
          </a:xfrm>
        </p:spPr>
        <p:txBody>
          <a:bodyPr>
            <a:spAutoFit/>
          </a:bodyPr>
          <a:lstStyle>
            <a:lvl1pPr>
              <a:defRPr sz="100"/>
            </a:lvl1pPr>
          </a:lstStyle>
          <a:p>
            <a:fld id="{431395A8-EFA2-4C09-BFB9-F80178931A29}" type="slidenum">
              <a:rPr lang="en-GB" smtClean="0"/>
              <a:pPr/>
              <a:t>‹#›</a:t>
            </a:fld>
            <a:endParaRPr lang="en-GB"/>
          </a:p>
        </p:txBody>
      </p:sp>
      <p:pic>
        <p:nvPicPr>
          <p:cNvPr id="45" name="Picture 27">
            <a:extLst>
              <a:ext uri="{FF2B5EF4-FFF2-40B4-BE49-F238E27FC236}">
                <a16:creationId xmlns:a16="http://schemas.microsoft.com/office/drawing/2014/main" id="{8D2A5333-9C5A-933B-C588-60B405AB9CCD}"/>
              </a:ext>
            </a:extLst>
          </p:cNvPr>
          <p:cNvPicPr>
            <a:picLocks noChangeAspect="1"/>
          </p:cNvPicPr>
          <p:nvPr userDrawn="1"/>
        </p:nvPicPr>
        <p:blipFill>
          <a:blip r:embed="rId2"/>
          <a:stretch>
            <a:fillRect/>
          </a:stretch>
        </p:blipFill>
        <p:spPr>
          <a:xfrm>
            <a:off x="1986455" y="573168"/>
            <a:ext cx="9780094" cy="4955055"/>
          </a:xfrm>
          <a:prstGeom prst="rect">
            <a:avLst/>
          </a:prstGeom>
        </p:spPr>
      </p:pic>
      <p:sp>
        <p:nvSpPr>
          <p:cNvPr id="66" name="Frihåndsform: figur 65">
            <a:extLst>
              <a:ext uri="{FF2B5EF4-FFF2-40B4-BE49-F238E27FC236}">
                <a16:creationId xmlns:a16="http://schemas.microsoft.com/office/drawing/2014/main" id="{0FAB352F-6872-59F4-AEE3-039CC3FA403D}"/>
              </a:ext>
            </a:extLst>
          </p:cNvPr>
          <p:cNvSpPr/>
          <p:nvPr userDrawn="1"/>
        </p:nvSpPr>
        <p:spPr>
          <a:xfrm>
            <a:off x="2759880" y="5789853"/>
            <a:ext cx="9449373" cy="1085401"/>
          </a:xfrm>
          <a:custGeom>
            <a:avLst/>
            <a:gdLst>
              <a:gd name="connsiteX0" fmla="*/ 254653 w 9449373"/>
              <a:gd name="connsiteY0" fmla="*/ 0 h 1085401"/>
              <a:gd name="connsiteX1" fmla="*/ 9449373 w 9449373"/>
              <a:gd name="connsiteY1" fmla="*/ 0 h 1085401"/>
              <a:gd name="connsiteX2" fmla="*/ 9449373 w 9449373"/>
              <a:gd name="connsiteY2" fmla="*/ 1085401 h 1085401"/>
              <a:gd name="connsiteX3" fmla="*/ 0 w 9449373"/>
              <a:gd name="connsiteY3" fmla="*/ 1085401 h 1085401"/>
              <a:gd name="connsiteX4" fmla="*/ 0 w 9449373"/>
              <a:gd name="connsiteY4" fmla="*/ 254653 h 1085401"/>
              <a:gd name="connsiteX5" fmla="*/ 254653 w 9449373"/>
              <a:gd name="connsiteY5" fmla="*/ 0 h 1085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49373" h="1085401">
                <a:moveTo>
                  <a:pt x="254653" y="0"/>
                </a:moveTo>
                <a:lnTo>
                  <a:pt x="9449373" y="0"/>
                </a:lnTo>
                <a:lnTo>
                  <a:pt x="9449373" y="1085401"/>
                </a:lnTo>
                <a:lnTo>
                  <a:pt x="0" y="1085401"/>
                </a:lnTo>
                <a:lnTo>
                  <a:pt x="0" y="254653"/>
                </a:lnTo>
                <a:cubicBezTo>
                  <a:pt x="0" y="114012"/>
                  <a:pt x="114011" y="0"/>
                  <a:pt x="254653" y="0"/>
                </a:cubicBezTo>
                <a:close/>
              </a:path>
            </a:pathLst>
          </a:custGeom>
          <a:solidFill>
            <a:srgbClr val="347F82"/>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sp>
        <p:nvSpPr>
          <p:cNvPr id="47" name="TextBox 3">
            <a:extLst>
              <a:ext uri="{FF2B5EF4-FFF2-40B4-BE49-F238E27FC236}">
                <a16:creationId xmlns:a16="http://schemas.microsoft.com/office/drawing/2014/main" id="{BDEDDDCF-F5DC-4C45-5FB1-358689D8678E}"/>
              </a:ext>
            </a:extLst>
          </p:cNvPr>
          <p:cNvSpPr txBox="1"/>
          <p:nvPr userDrawn="1"/>
        </p:nvSpPr>
        <p:spPr>
          <a:xfrm>
            <a:off x="5240038" y="6192888"/>
            <a:ext cx="2270931" cy="307777"/>
          </a:xfrm>
          <a:prstGeom prst="rect">
            <a:avLst/>
          </a:prstGeom>
          <a:noFill/>
        </p:spPr>
        <p:txBody>
          <a:bodyPr wrap="square" rtlCol="0">
            <a:spAutoFit/>
          </a:bodyPr>
          <a:lstStyle/>
          <a:p>
            <a:r>
              <a:rPr lang="en-GB" sz="1400">
                <a:solidFill>
                  <a:srgbClr val="FFFFFF"/>
                </a:solidFill>
                <a:cs typeface="Arial" panose="020B0604020202020204" pitchFamily="34" charset="0"/>
              </a:rPr>
              <a:t>www.safetec-group.com</a:t>
            </a:r>
          </a:p>
        </p:txBody>
      </p:sp>
      <p:sp>
        <p:nvSpPr>
          <p:cNvPr id="48" name="TextBox 4">
            <a:extLst>
              <a:ext uri="{FF2B5EF4-FFF2-40B4-BE49-F238E27FC236}">
                <a16:creationId xmlns:a16="http://schemas.microsoft.com/office/drawing/2014/main" id="{A111DA42-5DC4-CFC0-076C-A32F134821C0}"/>
              </a:ext>
            </a:extLst>
          </p:cNvPr>
          <p:cNvSpPr txBox="1"/>
          <p:nvPr userDrawn="1"/>
        </p:nvSpPr>
        <p:spPr>
          <a:xfrm>
            <a:off x="7819833" y="6198643"/>
            <a:ext cx="1648712" cy="307777"/>
          </a:xfrm>
          <a:prstGeom prst="rect">
            <a:avLst/>
          </a:prstGeom>
          <a:noFill/>
        </p:spPr>
        <p:txBody>
          <a:bodyPr wrap="square" rtlCol="0">
            <a:spAutoFit/>
          </a:bodyPr>
          <a:lstStyle/>
          <a:p>
            <a:r>
              <a:rPr lang="en-GB" sz="1400">
                <a:solidFill>
                  <a:srgbClr val="FFFFFF"/>
                </a:solidFill>
                <a:cs typeface="Arial" panose="020B0604020202020204" pitchFamily="34" charset="0"/>
              </a:rPr>
              <a:t>post@safetec.no</a:t>
            </a:r>
          </a:p>
        </p:txBody>
      </p:sp>
      <p:sp>
        <p:nvSpPr>
          <p:cNvPr id="49" name="TextBox 5">
            <a:extLst>
              <a:ext uri="{FF2B5EF4-FFF2-40B4-BE49-F238E27FC236}">
                <a16:creationId xmlns:a16="http://schemas.microsoft.com/office/drawing/2014/main" id="{23CE7272-97C0-59D8-FA11-3ECF2D159F03}"/>
              </a:ext>
            </a:extLst>
          </p:cNvPr>
          <p:cNvSpPr txBox="1"/>
          <p:nvPr userDrawn="1"/>
        </p:nvSpPr>
        <p:spPr>
          <a:xfrm>
            <a:off x="3325377" y="6192888"/>
            <a:ext cx="1793350" cy="307777"/>
          </a:xfrm>
          <a:prstGeom prst="rect">
            <a:avLst/>
          </a:prstGeom>
          <a:noFill/>
        </p:spPr>
        <p:txBody>
          <a:bodyPr wrap="square" rtlCol="0">
            <a:spAutoFit/>
          </a:bodyPr>
          <a:lstStyle/>
          <a:p>
            <a:r>
              <a:rPr lang="en-GB" sz="1400">
                <a:solidFill>
                  <a:srgbClr val="FFFFFF"/>
                </a:solidFill>
                <a:cs typeface="Arial" panose="020B0604020202020204" pitchFamily="34" charset="0"/>
              </a:rPr>
              <a:t>www.safetec.no</a:t>
            </a:r>
          </a:p>
        </p:txBody>
      </p:sp>
      <p:sp>
        <p:nvSpPr>
          <p:cNvPr id="50" name="TextBox 6">
            <a:extLst>
              <a:ext uri="{FF2B5EF4-FFF2-40B4-BE49-F238E27FC236}">
                <a16:creationId xmlns:a16="http://schemas.microsoft.com/office/drawing/2014/main" id="{21EFCA04-20A2-A836-EB0F-5DED49DDA3A6}"/>
              </a:ext>
            </a:extLst>
          </p:cNvPr>
          <p:cNvSpPr txBox="1"/>
          <p:nvPr userDrawn="1"/>
        </p:nvSpPr>
        <p:spPr>
          <a:xfrm>
            <a:off x="9845272" y="6192888"/>
            <a:ext cx="1889608" cy="307777"/>
          </a:xfrm>
          <a:prstGeom prst="rect">
            <a:avLst/>
          </a:prstGeom>
          <a:noFill/>
        </p:spPr>
        <p:txBody>
          <a:bodyPr wrap="square" rtlCol="0">
            <a:spAutoFit/>
          </a:bodyPr>
          <a:lstStyle/>
          <a:p>
            <a:r>
              <a:rPr lang="en-GB" sz="1400">
                <a:solidFill>
                  <a:srgbClr val="FFFFFF"/>
                </a:solidFill>
                <a:cs typeface="Arial" panose="020B0604020202020204" pitchFamily="34" charset="0"/>
              </a:rPr>
              <a:t>inquiry@safetec.no</a:t>
            </a:r>
          </a:p>
        </p:txBody>
      </p:sp>
      <p:sp>
        <p:nvSpPr>
          <p:cNvPr id="51" name="Oval 8">
            <a:extLst>
              <a:ext uri="{FF2B5EF4-FFF2-40B4-BE49-F238E27FC236}">
                <a16:creationId xmlns:a16="http://schemas.microsoft.com/office/drawing/2014/main" id="{2275B15C-6036-FDEE-CD06-7A14D303F4AB}"/>
              </a:ext>
            </a:extLst>
          </p:cNvPr>
          <p:cNvSpPr/>
          <p:nvPr userDrawn="1"/>
        </p:nvSpPr>
        <p:spPr>
          <a:xfrm>
            <a:off x="6491448" y="2183854"/>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sp>
        <p:nvSpPr>
          <p:cNvPr id="52" name="Oval 9">
            <a:extLst>
              <a:ext uri="{FF2B5EF4-FFF2-40B4-BE49-F238E27FC236}">
                <a16:creationId xmlns:a16="http://schemas.microsoft.com/office/drawing/2014/main" id="{1F113BC1-6447-7885-2525-C30E894C8F6F}"/>
              </a:ext>
            </a:extLst>
          </p:cNvPr>
          <p:cNvSpPr/>
          <p:nvPr userDrawn="1"/>
        </p:nvSpPr>
        <p:spPr>
          <a:xfrm>
            <a:off x="6468616" y="1997224"/>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sp>
        <p:nvSpPr>
          <p:cNvPr id="53" name="Oval 10">
            <a:extLst>
              <a:ext uri="{FF2B5EF4-FFF2-40B4-BE49-F238E27FC236}">
                <a16:creationId xmlns:a16="http://schemas.microsoft.com/office/drawing/2014/main" id="{2BD3FC0B-1696-7ACD-DF9E-CADB2058B876}"/>
              </a:ext>
            </a:extLst>
          </p:cNvPr>
          <p:cNvSpPr/>
          <p:nvPr userDrawn="1"/>
        </p:nvSpPr>
        <p:spPr>
          <a:xfrm>
            <a:off x="6798692" y="1877941"/>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sp>
        <p:nvSpPr>
          <p:cNvPr id="54" name="Oval 11">
            <a:extLst>
              <a:ext uri="{FF2B5EF4-FFF2-40B4-BE49-F238E27FC236}">
                <a16:creationId xmlns:a16="http://schemas.microsoft.com/office/drawing/2014/main" id="{BD8C8446-AA11-BB83-A75D-1F9F87682FE2}"/>
              </a:ext>
            </a:extLst>
          </p:cNvPr>
          <p:cNvSpPr/>
          <p:nvPr userDrawn="1"/>
        </p:nvSpPr>
        <p:spPr>
          <a:xfrm>
            <a:off x="9328482" y="3683768"/>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sp>
        <p:nvSpPr>
          <p:cNvPr id="55" name="Oval 12">
            <a:extLst>
              <a:ext uri="{FF2B5EF4-FFF2-40B4-BE49-F238E27FC236}">
                <a16:creationId xmlns:a16="http://schemas.microsoft.com/office/drawing/2014/main" id="{0CCB2532-CC21-F54B-60FD-627DA1992490}"/>
              </a:ext>
            </a:extLst>
          </p:cNvPr>
          <p:cNvSpPr/>
          <p:nvPr userDrawn="1"/>
        </p:nvSpPr>
        <p:spPr>
          <a:xfrm>
            <a:off x="9667019" y="4614211"/>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sp>
        <p:nvSpPr>
          <p:cNvPr id="58" name="Oval 16">
            <a:extLst>
              <a:ext uri="{FF2B5EF4-FFF2-40B4-BE49-F238E27FC236}">
                <a16:creationId xmlns:a16="http://schemas.microsoft.com/office/drawing/2014/main" id="{9B79CC20-E77E-7DB6-6977-207DA2CB768D}"/>
              </a:ext>
            </a:extLst>
          </p:cNvPr>
          <p:cNvSpPr/>
          <p:nvPr userDrawn="1"/>
        </p:nvSpPr>
        <p:spPr>
          <a:xfrm>
            <a:off x="7003529" y="1900957"/>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sp>
        <p:nvSpPr>
          <p:cNvPr id="59" name="Oval 17">
            <a:extLst>
              <a:ext uri="{FF2B5EF4-FFF2-40B4-BE49-F238E27FC236}">
                <a16:creationId xmlns:a16="http://schemas.microsoft.com/office/drawing/2014/main" id="{5BD9DE0C-CB6E-FD22-D507-319203A31A68}"/>
              </a:ext>
            </a:extLst>
          </p:cNvPr>
          <p:cNvSpPr/>
          <p:nvPr userDrawn="1"/>
        </p:nvSpPr>
        <p:spPr>
          <a:xfrm>
            <a:off x="6649839" y="1834282"/>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sp>
        <p:nvSpPr>
          <p:cNvPr id="60" name="Oval 18">
            <a:extLst>
              <a:ext uri="{FF2B5EF4-FFF2-40B4-BE49-F238E27FC236}">
                <a16:creationId xmlns:a16="http://schemas.microsoft.com/office/drawing/2014/main" id="{E3C6D457-9B98-767B-A951-CDE02E90FD4C}"/>
              </a:ext>
            </a:extLst>
          </p:cNvPr>
          <p:cNvSpPr/>
          <p:nvPr userDrawn="1"/>
        </p:nvSpPr>
        <p:spPr>
          <a:xfrm>
            <a:off x="6668889" y="1891432"/>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sp>
        <p:nvSpPr>
          <p:cNvPr id="61" name="Oval 19">
            <a:extLst>
              <a:ext uri="{FF2B5EF4-FFF2-40B4-BE49-F238E27FC236}">
                <a16:creationId xmlns:a16="http://schemas.microsoft.com/office/drawing/2014/main" id="{4F1FAEAB-AE68-B952-F040-A6B6587D135B}"/>
              </a:ext>
            </a:extLst>
          </p:cNvPr>
          <p:cNvSpPr/>
          <p:nvPr userDrawn="1"/>
        </p:nvSpPr>
        <p:spPr>
          <a:xfrm>
            <a:off x="6933201" y="989981"/>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sp>
        <p:nvSpPr>
          <p:cNvPr id="62" name="Oval 20">
            <a:extLst>
              <a:ext uri="{FF2B5EF4-FFF2-40B4-BE49-F238E27FC236}">
                <a16:creationId xmlns:a16="http://schemas.microsoft.com/office/drawing/2014/main" id="{6A28EABB-0A19-9142-AE8D-666C6D3FAD56}"/>
              </a:ext>
            </a:extLst>
          </p:cNvPr>
          <p:cNvSpPr/>
          <p:nvPr userDrawn="1"/>
        </p:nvSpPr>
        <p:spPr>
          <a:xfrm>
            <a:off x="6787615" y="1717136"/>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pic>
        <p:nvPicPr>
          <p:cNvPr id="65" name="Picture 6">
            <a:extLst>
              <a:ext uri="{FF2B5EF4-FFF2-40B4-BE49-F238E27FC236}">
                <a16:creationId xmlns:a16="http://schemas.microsoft.com/office/drawing/2014/main" id="{924E1EDE-1A2C-A98C-FEE3-692DECF1C310}"/>
              </a:ext>
            </a:extLst>
          </p:cNvPr>
          <p:cNvPicPr>
            <a:picLocks/>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88800" y="6224400"/>
            <a:ext cx="1299600" cy="302467"/>
          </a:xfrm>
          <a:prstGeom prst="rect">
            <a:avLst/>
          </a:prstGeom>
        </p:spPr>
      </p:pic>
      <p:sp>
        <p:nvSpPr>
          <p:cNvPr id="2" name="Rectangle 1">
            <a:extLst>
              <a:ext uri="{FF2B5EF4-FFF2-40B4-BE49-F238E27FC236}">
                <a16:creationId xmlns:a16="http://schemas.microsoft.com/office/drawing/2014/main" id="{E989D2F2-6A66-57E1-4B15-14EC3FFA0004}"/>
              </a:ext>
            </a:extLst>
          </p:cNvPr>
          <p:cNvSpPr/>
          <p:nvPr userDrawn="1"/>
        </p:nvSpPr>
        <p:spPr>
          <a:xfrm>
            <a:off x="623825" y="304930"/>
            <a:ext cx="6096000" cy="5356338"/>
          </a:xfrm>
          <a:prstGeom prst="rect">
            <a:avLst/>
          </a:prstGeom>
        </p:spPr>
        <p:txBody>
          <a:bodyPr>
            <a:spAutoFit/>
          </a:bodyPr>
          <a:lstStyle/>
          <a:p>
            <a:pPr>
              <a:lnSpc>
                <a:spcPct val="106000"/>
              </a:lnSpc>
              <a:spcAft>
                <a:spcPts val="600"/>
              </a:spcAft>
            </a:pPr>
            <a:r>
              <a:rPr lang="nb-NO" sz="1600" b="1" kern="1200">
                <a:solidFill>
                  <a:schemeClr val="tx1"/>
                </a:solidFill>
                <a:effectLst/>
                <a:latin typeface="Calibri" panose="020F0502020204030204" pitchFamily="34" charset="0"/>
                <a:ea typeface="Calibri" panose="020F0502020204030204" pitchFamily="34" charset="0"/>
                <a:cs typeface="Arial (Headings CS)"/>
              </a:rPr>
              <a:t>Norge</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chemeClr val="tx1"/>
                </a:solidFill>
                <a:effectLst/>
                <a:latin typeface="Calibri" panose="020F0502020204030204" pitchFamily="34" charset="0"/>
                <a:ea typeface="Calibri" panose="020F0502020204030204" pitchFamily="34" charset="0"/>
                <a:cs typeface="Arial (Headings CS)"/>
              </a:rPr>
              <a:t>Bergen</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chemeClr val="tx1"/>
                </a:solidFill>
                <a:effectLst/>
                <a:latin typeface="Calibri" panose="020F0502020204030204" pitchFamily="34" charset="0"/>
                <a:ea typeface="Calibri" panose="020F0502020204030204" pitchFamily="34" charset="0"/>
                <a:cs typeface="Arial (Headings CS)"/>
              </a:rPr>
              <a:t>Haugesund</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chemeClr val="tx1"/>
                </a:solidFill>
                <a:effectLst/>
                <a:latin typeface="Calibri" panose="020F0502020204030204" pitchFamily="34" charset="0"/>
                <a:ea typeface="Calibri" panose="020F0502020204030204" pitchFamily="34" charset="0"/>
                <a:cs typeface="Arial (Headings CS)"/>
              </a:rPr>
              <a:t>Longyearbyen</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chemeClr val="tx1"/>
                </a:solidFill>
                <a:effectLst/>
                <a:latin typeface="Calibri" panose="020F0502020204030204" pitchFamily="34" charset="0"/>
                <a:ea typeface="Calibri" panose="020F0502020204030204" pitchFamily="34" charset="0"/>
                <a:cs typeface="Arial (Headings CS)"/>
              </a:rPr>
              <a:t>Oslo</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chemeClr val="tx1"/>
                </a:solidFill>
                <a:effectLst/>
                <a:latin typeface="Calibri" panose="020F0502020204030204" pitchFamily="34" charset="0"/>
                <a:ea typeface="Calibri" panose="020F0502020204030204" pitchFamily="34" charset="0"/>
                <a:cs typeface="Arial (Headings CS)"/>
              </a:rPr>
              <a:t>Stavanger</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chemeClr val="tx1"/>
                </a:solidFill>
                <a:effectLst/>
                <a:latin typeface="Calibri" panose="020F0502020204030204" pitchFamily="34" charset="0"/>
                <a:ea typeface="Calibri" panose="020F0502020204030204" pitchFamily="34" charset="0"/>
                <a:cs typeface="Arial (Headings CS)"/>
              </a:rPr>
              <a:t>Trondheim</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chemeClr val="tx1"/>
                </a:solidFill>
                <a:effectLst/>
                <a:latin typeface="Calibri" panose="020F0502020204030204" pitchFamily="34" charset="0"/>
                <a:ea typeface="Calibri" panose="020F0502020204030204" pitchFamily="34" charset="0"/>
                <a:cs typeface="Arial (Headings CS)"/>
              </a:rPr>
              <a:t>Tønsberg</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600" b="1" kern="1200">
                <a:solidFill>
                  <a:schemeClr val="tx1"/>
                </a:solidFill>
                <a:effectLst/>
                <a:latin typeface="Calibri" panose="020F0502020204030204" pitchFamily="34" charset="0"/>
                <a:ea typeface="Calibri" panose="020F0502020204030204" pitchFamily="34" charset="0"/>
                <a:cs typeface="Arial (Headings CS)"/>
              </a:rPr>
              <a:t>Storbritannia</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chemeClr val="tx1"/>
                </a:solidFill>
                <a:effectLst/>
                <a:latin typeface="Calibri" panose="020F0502020204030204" pitchFamily="34" charset="0"/>
                <a:ea typeface="Calibri" panose="020F0502020204030204" pitchFamily="34" charset="0"/>
                <a:cs typeface="Arial (Headings CS)"/>
              </a:rPr>
              <a:t>Aberdeen</a:t>
            </a:r>
          </a:p>
          <a:p>
            <a:pPr>
              <a:lnSpc>
                <a:spcPct val="106000"/>
              </a:lnSpc>
              <a:spcAft>
                <a:spcPts val="600"/>
              </a:spcAft>
            </a:pPr>
            <a:r>
              <a:rPr lang="nb-NO" sz="1400" kern="1200">
                <a:solidFill>
                  <a:schemeClr val="tx1"/>
                </a:solidFill>
                <a:effectLst/>
                <a:latin typeface="Calibri" panose="020F0502020204030204" pitchFamily="34" charset="0"/>
                <a:ea typeface="Arial" panose="020B0604020202020204" pitchFamily="34" charset="0"/>
                <a:cs typeface="Arial (Headings CS)"/>
              </a:rPr>
              <a:t>Glasgow</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chemeClr val="tx1"/>
                </a:solidFill>
                <a:effectLst/>
                <a:latin typeface="Calibri" panose="020F0502020204030204" pitchFamily="34" charset="0"/>
                <a:ea typeface="Calibri" panose="020F0502020204030204" pitchFamily="34" charset="0"/>
                <a:cs typeface="Arial (Headings CS)"/>
              </a:rPr>
              <a:t>London</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600" b="1" kern="1200">
                <a:solidFill>
                  <a:schemeClr val="tx1"/>
                </a:solidFill>
                <a:effectLst/>
                <a:latin typeface="Calibri" panose="020F0502020204030204" pitchFamily="34" charset="0"/>
                <a:ea typeface="Calibri" panose="020F0502020204030204" pitchFamily="34" charset="0"/>
                <a:cs typeface="Arial (Headings CS)"/>
              </a:rPr>
              <a:t>Sverige</a:t>
            </a:r>
          </a:p>
          <a:p>
            <a:pPr>
              <a:lnSpc>
                <a:spcPct val="106000"/>
              </a:lnSpc>
              <a:spcAft>
                <a:spcPts val="600"/>
              </a:spcAft>
            </a:pPr>
            <a:r>
              <a:rPr lang="nb-NO" sz="1400" kern="1200">
                <a:solidFill>
                  <a:schemeClr val="tx1"/>
                </a:solidFill>
                <a:effectLst/>
                <a:latin typeface="Calibri" panose="020F0502020204030204" pitchFamily="34" charset="0"/>
                <a:ea typeface="Calibri" panose="020F0502020204030204" pitchFamily="34" charset="0"/>
                <a:cs typeface="Arial (Headings CS)"/>
              </a:rPr>
              <a:t>Stockholm</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600" b="1" kern="1200">
                <a:solidFill>
                  <a:schemeClr val="tx1"/>
                </a:solidFill>
                <a:effectLst/>
                <a:latin typeface="Calibri" panose="020F0502020204030204" pitchFamily="34" charset="0"/>
                <a:ea typeface="Calibri" panose="020F0502020204030204" pitchFamily="34" charset="0"/>
                <a:cs typeface="Arial (Headings CS)"/>
              </a:rPr>
              <a:t>Australia</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chemeClr val="tx1"/>
                </a:solidFill>
                <a:effectLst/>
                <a:latin typeface="Calibri" panose="020F0502020204030204" pitchFamily="34" charset="0"/>
                <a:ea typeface="Calibri" panose="020F0502020204030204" pitchFamily="34" charset="0"/>
                <a:cs typeface="Arial (Headings CS)"/>
              </a:rPr>
              <a:t>Perth</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600" b="1" kern="1200">
                <a:solidFill>
                  <a:schemeClr val="tx1"/>
                </a:solidFill>
                <a:effectLst/>
                <a:latin typeface="Calibri" panose="020F0502020204030204" pitchFamily="34" charset="0"/>
                <a:ea typeface="Calibri" panose="020F0502020204030204" pitchFamily="34" charset="0"/>
                <a:cs typeface="Arial (Headings CS)"/>
              </a:rPr>
              <a:t>Singapore</a:t>
            </a:r>
            <a:endParaRPr lang="nb-NO" sz="1100">
              <a:solidFill>
                <a:schemeClr val="tx1"/>
              </a:solidFill>
              <a:effectLst/>
              <a:latin typeface="Arial" panose="020B0604020202020204" pitchFamily="34" charset="0"/>
              <a:ea typeface="Arial" panose="020B0604020202020204" pitchFamily="34" charset="0"/>
              <a:cs typeface="Arial (Headings CS)"/>
            </a:endParaRPr>
          </a:p>
        </p:txBody>
      </p:sp>
      <p:sp>
        <p:nvSpPr>
          <p:cNvPr id="8" name="Oval 11">
            <a:extLst>
              <a:ext uri="{FF2B5EF4-FFF2-40B4-BE49-F238E27FC236}">
                <a16:creationId xmlns:a16="http://schemas.microsoft.com/office/drawing/2014/main" id="{51D1D34C-1B09-0943-4AEE-DA2190CA8DEB}"/>
              </a:ext>
            </a:extLst>
          </p:cNvPr>
          <p:cNvSpPr/>
          <p:nvPr userDrawn="1"/>
        </p:nvSpPr>
        <p:spPr>
          <a:xfrm>
            <a:off x="6443148" y="2051304"/>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spTree>
    <p:extLst>
      <p:ext uri="{BB962C8B-B14F-4D97-AF65-F5344CB8AC3E}">
        <p14:creationId xmlns:p14="http://schemas.microsoft.com/office/powerpoint/2010/main" val="3029734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tellysbilde">
    <p:spTree>
      <p:nvGrpSpPr>
        <p:cNvPr id="1" name=""/>
        <p:cNvGrpSpPr/>
        <p:nvPr/>
      </p:nvGrpSpPr>
      <p:grpSpPr>
        <a:xfrm>
          <a:off x="0" y="0"/>
          <a:ext cx="0" cy="0"/>
          <a:chOff x="0" y="0"/>
          <a:chExt cx="0" cy="0"/>
        </a:xfrm>
      </p:grpSpPr>
      <p:sp>
        <p:nvSpPr>
          <p:cNvPr id="14" name="Frihåndsform: figur 13">
            <a:extLst>
              <a:ext uri="{FF2B5EF4-FFF2-40B4-BE49-F238E27FC236}">
                <a16:creationId xmlns:a16="http://schemas.microsoft.com/office/drawing/2014/main" id="{914B0F82-C63F-778B-E348-BA03FF086B67}"/>
              </a:ext>
            </a:extLst>
          </p:cNvPr>
          <p:cNvSpPr/>
          <p:nvPr userDrawn="1"/>
        </p:nvSpPr>
        <p:spPr>
          <a:xfrm>
            <a:off x="1" y="4305813"/>
            <a:ext cx="5851439" cy="1086584"/>
          </a:xfrm>
          <a:custGeom>
            <a:avLst/>
            <a:gdLst>
              <a:gd name="connsiteX0" fmla="*/ 0 w 5851439"/>
              <a:gd name="connsiteY0" fmla="*/ 0 h 1086584"/>
              <a:gd name="connsiteX1" fmla="*/ 5456705 w 5851439"/>
              <a:gd name="connsiteY1" fmla="*/ 0 h 1086584"/>
              <a:gd name="connsiteX2" fmla="*/ 5851439 w 5851439"/>
              <a:gd name="connsiteY2" fmla="*/ 394734 h 1086584"/>
              <a:gd name="connsiteX3" fmla="*/ 5851439 w 5851439"/>
              <a:gd name="connsiteY3" fmla="*/ 691850 h 1086584"/>
              <a:gd name="connsiteX4" fmla="*/ 5456705 w 5851439"/>
              <a:gd name="connsiteY4" fmla="*/ 1086584 h 1086584"/>
              <a:gd name="connsiteX5" fmla="*/ 0 w 5851439"/>
              <a:gd name="connsiteY5" fmla="*/ 1086584 h 108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1439" h="1086584">
                <a:moveTo>
                  <a:pt x="0" y="0"/>
                </a:moveTo>
                <a:lnTo>
                  <a:pt x="5456705" y="0"/>
                </a:lnTo>
                <a:cubicBezTo>
                  <a:pt x="5674711" y="0"/>
                  <a:pt x="5851439" y="176728"/>
                  <a:pt x="5851439" y="394734"/>
                </a:cubicBezTo>
                <a:lnTo>
                  <a:pt x="5851439" y="691850"/>
                </a:lnTo>
                <a:cubicBezTo>
                  <a:pt x="5851439" y="909856"/>
                  <a:pt x="5674711" y="1086584"/>
                  <a:pt x="5456705" y="1086584"/>
                </a:cubicBezTo>
                <a:lnTo>
                  <a:pt x="0" y="108658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1" name="Frihåndsform: figur 10">
            <a:extLst>
              <a:ext uri="{FF2B5EF4-FFF2-40B4-BE49-F238E27FC236}">
                <a16:creationId xmlns:a16="http://schemas.microsoft.com/office/drawing/2014/main" id="{30E5B8B8-97FB-B19F-D312-B4B35640D929}"/>
              </a:ext>
            </a:extLst>
          </p:cNvPr>
          <p:cNvSpPr/>
          <p:nvPr userDrawn="1"/>
        </p:nvSpPr>
        <p:spPr>
          <a:xfrm>
            <a:off x="0" y="736447"/>
            <a:ext cx="10652468" cy="4112658"/>
          </a:xfrm>
          <a:custGeom>
            <a:avLst/>
            <a:gdLst>
              <a:gd name="connsiteX0" fmla="*/ 0 w 10652468"/>
              <a:gd name="connsiteY0" fmla="*/ 0 h 4112658"/>
              <a:gd name="connsiteX1" fmla="*/ 10224587 w 10652468"/>
              <a:gd name="connsiteY1" fmla="*/ 0 h 4112658"/>
              <a:gd name="connsiteX2" fmla="*/ 10652468 w 10652468"/>
              <a:gd name="connsiteY2" fmla="*/ 427881 h 4112658"/>
              <a:gd name="connsiteX3" fmla="*/ 10652468 w 10652468"/>
              <a:gd name="connsiteY3" fmla="*/ 3684777 h 4112658"/>
              <a:gd name="connsiteX4" fmla="*/ 10224587 w 10652468"/>
              <a:gd name="connsiteY4" fmla="*/ 4112658 h 4112658"/>
              <a:gd name="connsiteX5" fmla="*/ 0 w 10652468"/>
              <a:gd name="connsiteY5" fmla="*/ 4112658 h 4112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52468" h="4112658">
                <a:moveTo>
                  <a:pt x="0" y="0"/>
                </a:moveTo>
                <a:lnTo>
                  <a:pt x="10224587" y="0"/>
                </a:lnTo>
                <a:cubicBezTo>
                  <a:pt x="10460899" y="0"/>
                  <a:pt x="10652468" y="191569"/>
                  <a:pt x="10652468" y="427881"/>
                </a:cubicBezTo>
                <a:lnTo>
                  <a:pt x="10652468" y="3684777"/>
                </a:lnTo>
                <a:cubicBezTo>
                  <a:pt x="10652468" y="3921089"/>
                  <a:pt x="10460899" y="4112658"/>
                  <a:pt x="10224587" y="4112658"/>
                </a:cubicBezTo>
                <a:lnTo>
                  <a:pt x="0" y="4112658"/>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9" name="Picture 6">
            <a:extLst>
              <a:ext uri="{FF2B5EF4-FFF2-40B4-BE49-F238E27FC236}">
                <a16:creationId xmlns:a16="http://schemas.microsoft.com/office/drawing/2014/main" id="{AC7869D2-6C3E-38DE-A0BC-B5F09ABCBD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8800" y="6224400"/>
            <a:ext cx="1249200" cy="302179"/>
          </a:xfrm>
          <a:prstGeom prst="rect">
            <a:avLst/>
          </a:prstGeom>
        </p:spPr>
      </p:pic>
      <p:sp>
        <p:nvSpPr>
          <p:cNvPr id="2" name="Tittel 1">
            <a:extLst>
              <a:ext uri="{FF2B5EF4-FFF2-40B4-BE49-F238E27FC236}">
                <a16:creationId xmlns:a16="http://schemas.microsoft.com/office/drawing/2014/main" id="{D203A891-1F18-C27A-374D-636AFF7BC12E}"/>
              </a:ext>
            </a:extLst>
          </p:cNvPr>
          <p:cNvSpPr>
            <a:spLocks noGrp="1"/>
          </p:cNvSpPr>
          <p:nvPr>
            <p:ph type="ctrTitle"/>
          </p:nvPr>
        </p:nvSpPr>
        <p:spPr>
          <a:xfrm>
            <a:off x="989263" y="1053033"/>
            <a:ext cx="9383461" cy="3412581"/>
          </a:xfrm>
        </p:spPr>
        <p:txBody>
          <a:bodyPr anchor="ctr">
            <a:normAutofit/>
          </a:bodyPr>
          <a:lstStyle>
            <a:lvl1pPr algn="l">
              <a:lnSpc>
                <a:spcPts val="5600"/>
              </a:lnSpc>
              <a:defRPr sz="4800" b="1">
                <a:solidFill>
                  <a:schemeClr val="bg1"/>
                </a:solidFill>
              </a:defRPr>
            </a:lvl1pPr>
          </a:lstStyle>
          <a:p>
            <a:r>
              <a:rPr lang="en-US"/>
              <a:t>Click to edit Master title style</a:t>
            </a:r>
            <a:endParaRPr lang="en-GB"/>
          </a:p>
        </p:txBody>
      </p:sp>
      <p:sp>
        <p:nvSpPr>
          <p:cNvPr id="4" name="Plassholder for dato 3">
            <a:extLst>
              <a:ext uri="{FF2B5EF4-FFF2-40B4-BE49-F238E27FC236}">
                <a16:creationId xmlns:a16="http://schemas.microsoft.com/office/drawing/2014/main" id="{FED23DD3-96DB-DE88-2CD1-1277B8FF6F74}"/>
              </a:ext>
            </a:extLst>
          </p:cNvPr>
          <p:cNvSpPr>
            <a:spLocks noGrp="1"/>
          </p:cNvSpPr>
          <p:nvPr>
            <p:ph type="dt" sz="half" idx="10"/>
          </p:nvPr>
        </p:nvSpPr>
        <p:spPr/>
        <p:txBody>
          <a:bodyPr/>
          <a:lstStyle/>
          <a:p>
            <a:fld id="{4ED5B712-43F8-4681-813F-036AD1B14B89}" type="datetime1">
              <a:rPr lang="en-GB" smtClean="0"/>
              <a:t>08/11/2024</a:t>
            </a:fld>
            <a:endParaRPr lang="en-GB"/>
          </a:p>
        </p:txBody>
      </p:sp>
      <p:sp>
        <p:nvSpPr>
          <p:cNvPr id="5" name="Plassholder for bunntekst 4">
            <a:extLst>
              <a:ext uri="{FF2B5EF4-FFF2-40B4-BE49-F238E27FC236}">
                <a16:creationId xmlns:a16="http://schemas.microsoft.com/office/drawing/2014/main" id="{047D9EA5-A5CC-D0C2-B8A6-4A3F4A034299}"/>
              </a:ext>
            </a:extLst>
          </p:cNvPr>
          <p:cNvSpPr>
            <a:spLocks noGrp="1"/>
          </p:cNvSpPr>
          <p:nvPr>
            <p:ph type="ftr" sz="quarter" idx="11"/>
          </p:nvPr>
        </p:nvSpPr>
        <p:spPr/>
        <p:txBody>
          <a:bodyPr/>
          <a:lstStyle/>
          <a:p>
            <a:endParaRPr lang="en-GB"/>
          </a:p>
        </p:txBody>
      </p:sp>
      <p:sp>
        <p:nvSpPr>
          <p:cNvPr id="18" name="Undertittel 2">
            <a:extLst>
              <a:ext uri="{FF2B5EF4-FFF2-40B4-BE49-F238E27FC236}">
                <a16:creationId xmlns:a16="http://schemas.microsoft.com/office/drawing/2014/main" id="{5DCDDAAE-1C7F-F3D1-5659-162FCA8E4845}"/>
              </a:ext>
            </a:extLst>
          </p:cNvPr>
          <p:cNvSpPr>
            <a:spLocks noGrp="1"/>
          </p:cNvSpPr>
          <p:nvPr>
            <p:ph type="subTitle" idx="1"/>
          </p:nvPr>
        </p:nvSpPr>
        <p:spPr>
          <a:xfrm>
            <a:off x="1039236" y="4922681"/>
            <a:ext cx="4390013" cy="359477"/>
          </a:xfrm>
        </p:spPr>
        <p:txBody>
          <a:bodyPr>
            <a:normAutofit/>
          </a:bodyPr>
          <a:lstStyle>
            <a:lvl1pPr marL="0" indent="0" algn="l">
              <a:lnSpc>
                <a:spcPct val="100000"/>
              </a:lnSpc>
              <a:spcBef>
                <a:spcPts val="0"/>
              </a:spcBef>
              <a:buNone/>
              <a:defRPr sz="1400">
                <a:solidFill>
                  <a:schemeClr val="l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9" name="Plassholder for lysbildenummer 4">
            <a:extLst>
              <a:ext uri="{FF2B5EF4-FFF2-40B4-BE49-F238E27FC236}">
                <a16:creationId xmlns:a16="http://schemas.microsoft.com/office/drawing/2014/main" id="{4FDAF359-0D69-0BB9-A1D6-EB4FA493D1EB}"/>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4108475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tellysbilde med bilde">
    <p:spTree>
      <p:nvGrpSpPr>
        <p:cNvPr id="1" name=""/>
        <p:cNvGrpSpPr/>
        <p:nvPr/>
      </p:nvGrpSpPr>
      <p:grpSpPr>
        <a:xfrm>
          <a:off x="0" y="0"/>
          <a:ext cx="0" cy="0"/>
          <a:chOff x="0" y="0"/>
          <a:chExt cx="0" cy="0"/>
        </a:xfrm>
      </p:grpSpPr>
      <p:sp>
        <p:nvSpPr>
          <p:cNvPr id="30" name="Plassholder for bilde 29">
            <a:extLst>
              <a:ext uri="{FF2B5EF4-FFF2-40B4-BE49-F238E27FC236}">
                <a16:creationId xmlns:a16="http://schemas.microsoft.com/office/drawing/2014/main" id="{CFFACC77-FB24-2C2A-787A-E3C906E583E0}"/>
              </a:ext>
            </a:extLst>
          </p:cNvPr>
          <p:cNvSpPr>
            <a:spLocks noGrp="1"/>
          </p:cNvSpPr>
          <p:nvPr>
            <p:ph type="pic" sz="quarter" idx="13"/>
          </p:nvPr>
        </p:nvSpPr>
        <p:spPr>
          <a:xfrm>
            <a:off x="5829295" y="0"/>
            <a:ext cx="6362705" cy="6858000"/>
          </a:xfrm>
          <a:custGeom>
            <a:avLst/>
            <a:gdLst>
              <a:gd name="connsiteX0" fmla="*/ 7602 w 6362705"/>
              <a:gd name="connsiteY0" fmla="*/ 0 h 6858000"/>
              <a:gd name="connsiteX1" fmla="*/ 6362705 w 6362705"/>
              <a:gd name="connsiteY1" fmla="*/ 0 h 6858000"/>
              <a:gd name="connsiteX2" fmla="*/ 6362705 w 6362705"/>
              <a:gd name="connsiteY2" fmla="*/ 6858000 h 6858000"/>
              <a:gd name="connsiteX3" fmla="*/ 1073655 w 6362705"/>
              <a:gd name="connsiteY3" fmla="*/ 6858000 h 6858000"/>
              <a:gd name="connsiteX4" fmla="*/ 0 w 6362705"/>
              <a:gd name="connsiteY4" fmla="*/ 5784345 h 6858000"/>
              <a:gd name="connsiteX5" fmla="*/ 0 w 6362705"/>
              <a:gd name="connsiteY5" fmla="*/ 5472257 h 6858000"/>
              <a:gd name="connsiteX6" fmla="*/ 241717 w 6362705"/>
              <a:gd name="connsiteY6" fmla="*/ 5472257 h 6858000"/>
              <a:gd name="connsiteX7" fmla="*/ 768581 w 6362705"/>
              <a:gd name="connsiteY7" fmla="*/ 4945393 h 6858000"/>
              <a:gd name="connsiteX8" fmla="*/ 768581 w 6362705"/>
              <a:gd name="connsiteY8" fmla="*/ 4361417 h 6858000"/>
              <a:gd name="connsiteX9" fmla="*/ 768581 w 6362705"/>
              <a:gd name="connsiteY9" fmla="*/ 2167383 h 6858000"/>
              <a:gd name="connsiteX10" fmla="*/ 768581 w 6362705"/>
              <a:gd name="connsiteY10" fmla="*/ 1583407 h 6858000"/>
              <a:gd name="connsiteX11" fmla="*/ 241717 w 6362705"/>
              <a:gd name="connsiteY11" fmla="*/ 1056543 h 6858000"/>
              <a:gd name="connsiteX12" fmla="*/ 0 w 6362705"/>
              <a:gd name="connsiteY12" fmla="*/ 1056543 h 6858000"/>
              <a:gd name="connsiteX13" fmla="*/ 0 w 6362705"/>
              <a:gd name="connsiteY13" fmla="*/ 123255 h 6858000"/>
              <a:gd name="connsiteX14" fmla="*/ 5544 w 6362705"/>
              <a:gd name="connsiteY14" fmla="*/ 1348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62705" h="6858000">
                <a:moveTo>
                  <a:pt x="7602" y="0"/>
                </a:moveTo>
                <a:lnTo>
                  <a:pt x="6362705" y="0"/>
                </a:lnTo>
                <a:lnTo>
                  <a:pt x="6362705" y="6858000"/>
                </a:lnTo>
                <a:lnTo>
                  <a:pt x="1073655" y="6858000"/>
                </a:lnTo>
                <a:cubicBezTo>
                  <a:pt x="480692" y="6858000"/>
                  <a:pt x="0" y="6377308"/>
                  <a:pt x="0" y="5784345"/>
                </a:cubicBezTo>
                <a:lnTo>
                  <a:pt x="0" y="5472257"/>
                </a:lnTo>
                <a:lnTo>
                  <a:pt x="241717" y="5472257"/>
                </a:lnTo>
                <a:cubicBezTo>
                  <a:pt x="532696" y="5472257"/>
                  <a:pt x="768581" y="5236372"/>
                  <a:pt x="768581" y="4945393"/>
                </a:cubicBezTo>
                <a:lnTo>
                  <a:pt x="768581" y="4361417"/>
                </a:lnTo>
                <a:lnTo>
                  <a:pt x="768581" y="2167383"/>
                </a:lnTo>
                <a:lnTo>
                  <a:pt x="768581" y="1583407"/>
                </a:lnTo>
                <a:cubicBezTo>
                  <a:pt x="768581" y="1292428"/>
                  <a:pt x="532696" y="1056543"/>
                  <a:pt x="241717" y="1056543"/>
                </a:cubicBezTo>
                <a:lnTo>
                  <a:pt x="0" y="1056543"/>
                </a:lnTo>
                <a:lnTo>
                  <a:pt x="0" y="123255"/>
                </a:lnTo>
                <a:cubicBezTo>
                  <a:pt x="0" y="86195"/>
                  <a:pt x="1878" y="49573"/>
                  <a:pt x="5544" y="13480"/>
                </a:cubicBezTo>
                <a:close/>
              </a:path>
            </a:pathLst>
          </a:custGeom>
          <a:solidFill>
            <a:schemeClr val="bg1">
              <a:lumMod val="75000"/>
            </a:schemeClr>
          </a:solidFill>
        </p:spPr>
        <p:txBody>
          <a:bodyPr wrap="square" tIns="870268">
            <a:noAutofit/>
          </a:bodyPr>
          <a:lstStyle>
            <a:lvl1pPr marL="228600" indent="-228600" algn="ctr" defTabSz="914400" rtl="0" eaLnBrk="1" latinLnBrk="0" hangingPunct="1">
              <a:lnSpc>
                <a:spcPct val="90000"/>
              </a:lnSpc>
              <a:spcBef>
                <a:spcPts val="1000"/>
              </a:spcBef>
              <a:buFont typeface="Arial" panose="020B0604020202020204" pitchFamily="34" charset="0"/>
              <a:buNone/>
              <a:defRPr sz="2000"/>
            </a:lvl1pPr>
          </a:lstStyle>
          <a:p>
            <a:r>
              <a:rPr lang="en-US"/>
              <a:t>Click icon to add picture</a:t>
            </a:r>
            <a:endParaRPr lang="nb-NO"/>
          </a:p>
        </p:txBody>
      </p:sp>
      <p:sp>
        <p:nvSpPr>
          <p:cNvPr id="13" name="Frihåndsform: figur 12">
            <a:extLst>
              <a:ext uri="{FF2B5EF4-FFF2-40B4-BE49-F238E27FC236}">
                <a16:creationId xmlns:a16="http://schemas.microsoft.com/office/drawing/2014/main" id="{DD5D392F-451B-2E97-93E5-84CADFE79C76}"/>
              </a:ext>
            </a:extLst>
          </p:cNvPr>
          <p:cNvSpPr/>
          <p:nvPr userDrawn="1"/>
        </p:nvSpPr>
        <p:spPr>
          <a:xfrm>
            <a:off x="0" y="1640519"/>
            <a:ext cx="6597876" cy="3831738"/>
          </a:xfrm>
          <a:custGeom>
            <a:avLst/>
            <a:gdLst>
              <a:gd name="connsiteX0" fmla="*/ 0 w 6597876"/>
              <a:gd name="connsiteY0" fmla="*/ 0 h 3831738"/>
              <a:gd name="connsiteX1" fmla="*/ 6071012 w 6597876"/>
              <a:gd name="connsiteY1" fmla="*/ 0 h 3831738"/>
              <a:gd name="connsiteX2" fmla="*/ 6597876 w 6597876"/>
              <a:gd name="connsiteY2" fmla="*/ 526864 h 3831738"/>
              <a:gd name="connsiteX3" fmla="*/ 6597876 w 6597876"/>
              <a:gd name="connsiteY3" fmla="*/ 3304874 h 3831738"/>
              <a:gd name="connsiteX4" fmla="*/ 6071012 w 6597876"/>
              <a:gd name="connsiteY4" fmla="*/ 3831738 h 3831738"/>
              <a:gd name="connsiteX5" fmla="*/ 0 w 6597876"/>
              <a:gd name="connsiteY5" fmla="*/ 3831738 h 3831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97876" h="3831738">
                <a:moveTo>
                  <a:pt x="0" y="0"/>
                </a:moveTo>
                <a:lnTo>
                  <a:pt x="6071012" y="0"/>
                </a:lnTo>
                <a:cubicBezTo>
                  <a:pt x="6361991" y="0"/>
                  <a:pt x="6597876" y="235885"/>
                  <a:pt x="6597876" y="526864"/>
                </a:cubicBezTo>
                <a:lnTo>
                  <a:pt x="6597876" y="3304874"/>
                </a:lnTo>
                <a:cubicBezTo>
                  <a:pt x="6597876" y="3595853"/>
                  <a:pt x="6361991" y="3831738"/>
                  <a:pt x="6071012" y="3831738"/>
                </a:cubicBezTo>
                <a:lnTo>
                  <a:pt x="0" y="3831738"/>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6" name="Frihåndsform: figur 25">
            <a:extLst>
              <a:ext uri="{FF2B5EF4-FFF2-40B4-BE49-F238E27FC236}">
                <a16:creationId xmlns:a16="http://schemas.microsoft.com/office/drawing/2014/main" id="{892BCDB3-75FF-7A26-7C22-5EBF1A8DCE6F}"/>
              </a:ext>
            </a:extLst>
          </p:cNvPr>
          <p:cNvSpPr/>
          <p:nvPr userDrawn="1"/>
        </p:nvSpPr>
        <p:spPr>
          <a:xfrm>
            <a:off x="0" y="1056543"/>
            <a:ext cx="6597876" cy="3831738"/>
          </a:xfrm>
          <a:custGeom>
            <a:avLst/>
            <a:gdLst>
              <a:gd name="connsiteX0" fmla="*/ 0 w 6597876"/>
              <a:gd name="connsiteY0" fmla="*/ 0 h 3831738"/>
              <a:gd name="connsiteX1" fmla="*/ 6071012 w 6597876"/>
              <a:gd name="connsiteY1" fmla="*/ 0 h 3831738"/>
              <a:gd name="connsiteX2" fmla="*/ 6597876 w 6597876"/>
              <a:gd name="connsiteY2" fmla="*/ 526864 h 3831738"/>
              <a:gd name="connsiteX3" fmla="*/ 6597876 w 6597876"/>
              <a:gd name="connsiteY3" fmla="*/ 3304874 h 3831738"/>
              <a:gd name="connsiteX4" fmla="*/ 6071012 w 6597876"/>
              <a:gd name="connsiteY4" fmla="*/ 3831738 h 3831738"/>
              <a:gd name="connsiteX5" fmla="*/ 0 w 6597876"/>
              <a:gd name="connsiteY5" fmla="*/ 3831738 h 3831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97876" h="3831738">
                <a:moveTo>
                  <a:pt x="0" y="0"/>
                </a:moveTo>
                <a:lnTo>
                  <a:pt x="6071012" y="0"/>
                </a:lnTo>
                <a:cubicBezTo>
                  <a:pt x="6361991" y="0"/>
                  <a:pt x="6597876" y="235885"/>
                  <a:pt x="6597876" y="526864"/>
                </a:cubicBezTo>
                <a:lnTo>
                  <a:pt x="6597876" y="3304874"/>
                </a:lnTo>
                <a:cubicBezTo>
                  <a:pt x="6597876" y="3595853"/>
                  <a:pt x="6361991" y="3831738"/>
                  <a:pt x="6071012" y="3831738"/>
                </a:cubicBezTo>
                <a:lnTo>
                  <a:pt x="0" y="3831738"/>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9" name="Picture 6">
            <a:extLst>
              <a:ext uri="{FF2B5EF4-FFF2-40B4-BE49-F238E27FC236}">
                <a16:creationId xmlns:a16="http://schemas.microsoft.com/office/drawing/2014/main" id="{AC7869D2-6C3E-38DE-A0BC-B5F09ABCBD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8800" y="6224400"/>
            <a:ext cx="1249200" cy="302179"/>
          </a:xfrm>
          <a:prstGeom prst="rect">
            <a:avLst/>
          </a:prstGeom>
        </p:spPr>
      </p:pic>
      <p:sp>
        <p:nvSpPr>
          <p:cNvPr id="4" name="Plassholder for dato 3">
            <a:extLst>
              <a:ext uri="{FF2B5EF4-FFF2-40B4-BE49-F238E27FC236}">
                <a16:creationId xmlns:a16="http://schemas.microsoft.com/office/drawing/2014/main" id="{FED23DD3-96DB-DE88-2CD1-1277B8FF6F74}"/>
              </a:ext>
            </a:extLst>
          </p:cNvPr>
          <p:cNvSpPr>
            <a:spLocks noGrp="1"/>
          </p:cNvSpPr>
          <p:nvPr>
            <p:ph type="dt" sz="half" idx="10"/>
          </p:nvPr>
        </p:nvSpPr>
        <p:spPr/>
        <p:txBody>
          <a:bodyPr/>
          <a:lstStyle/>
          <a:p>
            <a:fld id="{E1BBE5AC-51DE-40CF-81EC-846F8DB2EAC7}" type="datetime1">
              <a:rPr lang="en-GB" smtClean="0"/>
              <a:t>08/11/2024</a:t>
            </a:fld>
            <a:endParaRPr lang="en-GB"/>
          </a:p>
        </p:txBody>
      </p:sp>
      <p:sp>
        <p:nvSpPr>
          <p:cNvPr id="5" name="Plassholder for bunntekst 4">
            <a:extLst>
              <a:ext uri="{FF2B5EF4-FFF2-40B4-BE49-F238E27FC236}">
                <a16:creationId xmlns:a16="http://schemas.microsoft.com/office/drawing/2014/main" id="{047D9EA5-A5CC-D0C2-B8A6-4A3F4A034299}"/>
              </a:ext>
            </a:extLst>
          </p:cNvPr>
          <p:cNvSpPr>
            <a:spLocks noGrp="1"/>
          </p:cNvSpPr>
          <p:nvPr>
            <p:ph type="ftr" sz="quarter" idx="11"/>
          </p:nvPr>
        </p:nvSpPr>
        <p:spPr/>
        <p:txBody>
          <a:bodyPr/>
          <a:lstStyle/>
          <a:p>
            <a:endParaRPr lang="en-GB"/>
          </a:p>
        </p:txBody>
      </p:sp>
      <p:sp>
        <p:nvSpPr>
          <p:cNvPr id="24" name="Undertittel 2">
            <a:extLst>
              <a:ext uri="{FF2B5EF4-FFF2-40B4-BE49-F238E27FC236}">
                <a16:creationId xmlns:a16="http://schemas.microsoft.com/office/drawing/2014/main" id="{A960CAEB-4411-A01E-5035-61133424766F}"/>
              </a:ext>
            </a:extLst>
          </p:cNvPr>
          <p:cNvSpPr>
            <a:spLocks noGrp="1"/>
          </p:cNvSpPr>
          <p:nvPr>
            <p:ph type="subTitle" idx="1"/>
          </p:nvPr>
        </p:nvSpPr>
        <p:spPr>
          <a:xfrm>
            <a:off x="1039236" y="4998881"/>
            <a:ext cx="4390013" cy="359477"/>
          </a:xfrm>
        </p:spPr>
        <p:txBody>
          <a:bodyPr>
            <a:normAutofit/>
          </a:bodyPr>
          <a:lstStyle>
            <a:lvl1pPr marL="0" indent="0" algn="l">
              <a:lnSpc>
                <a:spcPct val="100000"/>
              </a:lnSpc>
              <a:spcBef>
                <a:spcPts val="0"/>
              </a:spcBef>
              <a:buNone/>
              <a:defRPr sz="1400">
                <a:solidFill>
                  <a:schemeClr val="l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31" name="Tittel 1">
            <a:extLst>
              <a:ext uri="{FF2B5EF4-FFF2-40B4-BE49-F238E27FC236}">
                <a16:creationId xmlns:a16="http://schemas.microsoft.com/office/drawing/2014/main" id="{53C89E79-20EC-62D7-D892-6FB3C1147377}"/>
              </a:ext>
            </a:extLst>
          </p:cNvPr>
          <p:cNvSpPr>
            <a:spLocks noGrp="1"/>
          </p:cNvSpPr>
          <p:nvPr>
            <p:ph type="ctrTitle"/>
          </p:nvPr>
        </p:nvSpPr>
        <p:spPr>
          <a:xfrm>
            <a:off x="989265" y="1306733"/>
            <a:ext cx="5354385" cy="3322418"/>
          </a:xfrm>
        </p:spPr>
        <p:txBody>
          <a:bodyPr anchor="ctr">
            <a:normAutofit/>
          </a:bodyPr>
          <a:lstStyle>
            <a:lvl1pPr algn="l">
              <a:lnSpc>
                <a:spcPct val="100000"/>
              </a:lnSpc>
              <a:defRPr sz="4200" b="1">
                <a:solidFill>
                  <a:schemeClr val="bg1"/>
                </a:solidFill>
              </a:defRPr>
            </a:lvl1pPr>
          </a:lstStyle>
          <a:p>
            <a:r>
              <a:rPr lang="en-US"/>
              <a:t>Click to edit Master title style</a:t>
            </a:r>
            <a:endParaRPr lang="en-GB"/>
          </a:p>
        </p:txBody>
      </p:sp>
      <p:sp>
        <p:nvSpPr>
          <p:cNvPr id="32" name="Plassholder for lysbildenummer 4">
            <a:extLst>
              <a:ext uri="{FF2B5EF4-FFF2-40B4-BE49-F238E27FC236}">
                <a16:creationId xmlns:a16="http://schemas.microsoft.com/office/drawing/2014/main" id="{455FC327-609F-7C42-77CF-D2C53FF829ED}"/>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1655159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371475" y="333375"/>
            <a:ext cx="10831260" cy="1100978"/>
          </a:xfrm>
        </p:spPr>
        <p:txBody>
          <a:bodyPr anchor="ctr"/>
          <a:lstStyle>
            <a:lvl1pPr>
              <a:defRPr sz="4400"/>
            </a:lvl1pPr>
          </a:lstStyle>
          <a:p>
            <a:r>
              <a:rPr lang="en-US"/>
              <a:t>Click to edit Master title style</a:t>
            </a:r>
            <a:endParaRPr lang="en-GB"/>
          </a:p>
        </p:txBody>
      </p:sp>
      <p:sp>
        <p:nvSpPr>
          <p:cNvPr id="3" name="Plassholder for innhold 2">
            <a:extLst>
              <a:ext uri="{FF2B5EF4-FFF2-40B4-BE49-F238E27FC236}">
                <a16:creationId xmlns:a16="http://schemas.microsoft.com/office/drawing/2014/main" id="{1BFBAC58-2270-DC52-2E0E-E37CED84DD75}"/>
              </a:ext>
            </a:extLst>
          </p:cNvPr>
          <p:cNvSpPr>
            <a:spLocks noGrp="1"/>
          </p:cNvSpPr>
          <p:nvPr>
            <p:ph idx="1"/>
          </p:nvPr>
        </p:nvSpPr>
        <p:spPr>
          <a:xfrm>
            <a:off x="371475" y="1800000"/>
            <a:ext cx="10831260" cy="4349788"/>
          </a:xfrm>
        </p:spPr>
        <p:txBody>
          <a:bodyPr/>
          <a:lstStyle>
            <a:lvl1pPr marL="538163" indent="-358775">
              <a:defRPr sz="3200"/>
            </a:lvl1pPr>
            <a:lvl2pPr marL="896938" indent="-179388">
              <a:defRPr sz="2400"/>
            </a:lvl2pPr>
            <a:lvl3pPr marL="1255713" indent="-228600">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70134121-E2DA-4A51-B98B-9E0C5B274682}" type="datetime1">
              <a:rPr lang="en-GB" smtClean="0"/>
              <a:t>08/11/2024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p>
            <a:fld id="{431395A8-EFA2-4C09-BFB9-F80178931A29}" type="slidenum">
              <a:rPr lang="en-GB" smtClean="0"/>
              <a:t>‹#›</a:t>
            </a:fld>
            <a:endParaRPr lang="en-GB"/>
          </a:p>
        </p:txBody>
      </p:sp>
    </p:spTree>
    <p:extLst>
      <p:ext uri="{BB962C8B-B14F-4D97-AF65-F5344CB8AC3E}">
        <p14:creationId xmlns:p14="http://schemas.microsoft.com/office/powerpoint/2010/main" val="2122266343"/>
      </p:ext>
    </p:extLst>
  </p:cSld>
  <p:clrMapOvr>
    <a:masterClrMapping/>
  </p:clrMapOvr>
  <p:extLst>
    <p:ext uri="{DCECCB84-F9BA-43D5-87BE-67443E8EF086}">
      <p15:sldGuideLst xmlns:p15="http://schemas.microsoft.com/office/powerpoint/2012/main">
        <p15:guide id="1" orient="horz" pos="2160" userDrawn="1">
          <p15:clr>
            <a:srgbClr val="A4A3A4"/>
          </p15:clr>
        </p15:guide>
        <p15:guide id="2" pos="3840" userDrawn="1">
          <p15:clr>
            <a:srgbClr val="A4A3A4"/>
          </p15:clr>
        </p15:guide>
        <p15:guide id="3" orient="horz" pos="1434" userDrawn="1">
          <p15:clr>
            <a:srgbClr val="5ACBF0"/>
          </p15:clr>
        </p15:guide>
        <p15:guide id="4" orient="horz" pos="2886" userDrawn="1">
          <p15:clr>
            <a:srgbClr val="5ACBF0"/>
          </p15:clr>
        </p15:guide>
        <p15:guide id="5" orient="horz" pos="210" userDrawn="1">
          <p15:clr>
            <a:srgbClr val="FBAE40"/>
          </p15:clr>
        </p15:guide>
        <p15:guide id="6" orient="horz" pos="4110" userDrawn="1">
          <p15:clr>
            <a:srgbClr val="FBAE40"/>
          </p15:clr>
        </p15:guide>
        <p15:guide id="7" pos="5133" userDrawn="1">
          <p15:clr>
            <a:srgbClr val="5ACBF0"/>
          </p15:clr>
        </p15:guide>
        <p15:guide id="8" pos="2547" userDrawn="1">
          <p15:clr>
            <a:srgbClr val="5ACBF0"/>
          </p15:clr>
        </p15:guide>
        <p15:guide id="9" pos="234" userDrawn="1">
          <p15:clr>
            <a:srgbClr val="FBAE40"/>
          </p15:clr>
        </p15:guide>
        <p15:guide id="10" pos="7446"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eloverskrift">
    <p:spTree>
      <p:nvGrpSpPr>
        <p:cNvPr id="1" name=""/>
        <p:cNvGrpSpPr/>
        <p:nvPr/>
      </p:nvGrpSpPr>
      <p:grpSpPr>
        <a:xfrm>
          <a:off x="0" y="0"/>
          <a:ext cx="0" cy="0"/>
          <a:chOff x="0" y="0"/>
          <a:chExt cx="0" cy="0"/>
        </a:xfrm>
      </p:grpSpPr>
      <p:sp>
        <p:nvSpPr>
          <p:cNvPr id="16" name="Frihåndsform: figur 15">
            <a:extLst>
              <a:ext uri="{FF2B5EF4-FFF2-40B4-BE49-F238E27FC236}">
                <a16:creationId xmlns:a16="http://schemas.microsoft.com/office/drawing/2014/main" id="{434E2820-D521-E578-C6CC-CB69B5CC3CA1}"/>
              </a:ext>
            </a:extLst>
          </p:cNvPr>
          <p:cNvSpPr/>
          <p:nvPr userDrawn="1"/>
        </p:nvSpPr>
        <p:spPr>
          <a:xfrm>
            <a:off x="9322818" y="4129838"/>
            <a:ext cx="2415879" cy="2744749"/>
          </a:xfrm>
          <a:custGeom>
            <a:avLst/>
            <a:gdLst>
              <a:gd name="connsiteX0" fmla="*/ 430316 w 2415879"/>
              <a:gd name="connsiteY0" fmla="*/ 0 h 2744749"/>
              <a:gd name="connsiteX1" fmla="*/ 1985563 w 2415879"/>
              <a:gd name="connsiteY1" fmla="*/ 0 h 2744749"/>
              <a:gd name="connsiteX2" fmla="*/ 2415879 w 2415879"/>
              <a:gd name="connsiteY2" fmla="*/ 430316 h 2744749"/>
              <a:gd name="connsiteX3" fmla="*/ 2415879 w 2415879"/>
              <a:gd name="connsiteY3" fmla="*/ 2744749 h 2744749"/>
              <a:gd name="connsiteX4" fmla="*/ 0 w 2415879"/>
              <a:gd name="connsiteY4" fmla="*/ 2744749 h 2744749"/>
              <a:gd name="connsiteX5" fmla="*/ 0 w 2415879"/>
              <a:gd name="connsiteY5" fmla="*/ 430316 h 2744749"/>
              <a:gd name="connsiteX6" fmla="*/ 430316 w 2415879"/>
              <a:gd name="connsiteY6" fmla="*/ 0 h 274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5879" h="2744749">
                <a:moveTo>
                  <a:pt x="430316" y="0"/>
                </a:moveTo>
                <a:lnTo>
                  <a:pt x="1985563" y="0"/>
                </a:lnTo>
                <a:cubicBezTo>
                  <a:pt x="2223220" y="0"/>
                  <a:pt x="2415879" y="192659"/>
                  <a:pt x="2415879" y="430316"/>
                </a:cubicBezTo>
                <a:lnTo>
                  <a:pt x="2415879" y="2744749"/>
                </a:lnTo>
                <a:lnTo>
                  <a:pt x="0" y="2744749"/>
                </a:lnTo>
                <a:lnTo>
                  <a:pt x="0" y="430316"/>
                </a:lnTo>
                <a:cubicBezTo>
                  <a:pt x="0" y="192659"/>
                  <a:pt x="192659" y="0"/>
                  <a:pt x="430316"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4" name="Frihåndsform: figur 13">
            <a:extLst>
              <a:ext uri="{FF2B5EF4-FFF2-40B4-BE49-F238E27FC236}">
                <a16:creationId xmlns:a16="http://schemas.microsoft.com/office/drawing/2014/main" id="{16800351-F66B-D257-3DC0-75562391D089}"/>
              </a:ext>
            </a:extLst>
          </p:cNvPr>
          <p:cNvSpPr/>
          <p:nvPr userDrawn="1"/>
        </p:nvSpPr>
        <p:spPr>
          <a:xfrm>
            <a:off x="1" y="623963"/>
            <a:ext cx="11202737" cy="6269896"/>
          </a:xfrm>
          <a:custGeom>
            <a:avLst/>
            <a:gdLst>
              <a:gd name="connsiteX0" fmla="*/ 0 w 11202737"/>
              <a:gd name="connsiteY0" fmla="*/ 0 h 6269896"/>
              <a:gd name="connsiteX1" fmla="*/ 10672643 w 11202737"/>
              <a:gd name="connsiteY1" fmla="*/ 0 h 6269896"/>
              <a:gd name="connsiteX2" fmla="*/ 11202737 w 11202737"/>
              <a:gd name="connsiteY2" fmla="*/ 530094 h 6269896"/>
              <a:gd name="connsiteX3" fmla="*/ 11202737 w 11202737"/>
              <a:gd name="connsiteY3" fmla="*/ 6269896 h 6269896"/>
              <a:gd name="connsiteX4" fmla="*/ 0 w 11202737"/>
              <a:gd name="connsiteY4" fmla="*/ 6269896 h 6269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02737" h="6269896">
                <a:moveTo>
                  <a:pt x="0" y="0"/>
                </a:moveTo>
                <a:lnTo>
                  <a:pt x="10672643" y="0"/>
                </a:lnTo>
                <a:cubicBezTo>
                  <a:pt x="10965406" y="0"/>
                  <a:pt x="11202737" y="237331"/>
                  <a:pt x="11202737" y="530094"/>
                </a:cubicBezTo>
                <a:lnTo>
                  <a:pt x="11202737" y="6269896"/>
                </a:lnTo>
                <a:lnTo>
                  <a:pt x="0" y="6269896"/>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0" name="Graphic 3">
            <a:extLst>
              <a:ext uri="{FF2B5EF4-FFF2-40B4-BE49-F238E27FC236}">
                <a16:creationId xmlns:a16="http://schemas.microsoft.com/office/drawing/2014/main" id="{BA385CA9-E784-335B-3060-4E204587D47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246" cy="302400"/>
          </a:xfrm>
          <a:prstGeom prst="rect">
            <a:avLst/>
          </a:prstGeom>
        </p:spPr>
      </p:pic>
      <p:sp>
        <p:nvSpPr>
          <p:cNvPr id="4" name="Plassholder for dato 3">
            <a:extLst>
              <a:ext uri="{FF2B5EF4-FFF2-40B4-BE49-F238E27FC236}">
                <a16:creationId xmlns:a16="http://schemas.microsoft.com/office/drawing/2014/main" id="{FD526581-6771-9074-CF8C-A438A6DDA46E}"/>
              </a:ext>
            </a:extLst>
          </p:cNvPr>
          <p:cNvSpPr>
            <a:spLocks noGrp="1"/>
          </p:cNvSpPr>
          <p:nvPr>
            <p:ph type="dt" sz="half" idx="10"/>
          </p:nvPr>
        </p:nvSpPr>
        <p:spPr/>
        <p:txBody>
          <a:bodyPr/>
          <a:lstStyle/>
          <a:p>
            <a:fld id="{8ECDB886-7B64-4E00-AEFC-5712AAD474B3}" type="datetime1">
              <a:rPr lang="en-GB" smtClean="0"/>
              <a:t>08/11/2024</a:t>
            </a:fld>
            <a:endParaRPr lang="en-GB"/>
          </a:p>
        </p:txBody>
      </p:sp>
      <p:sp>
        <p:nvSpPr>
          <p:cNvPr id="5" name="Plassholder for bunntekst 4">
            <a:extLst>
              <a:ext uri="{FF2B5EF4-FFF2-40B4-BE49-F238E27FC236}">
                <a16:creationId xmlns:a16="http://schemas.microsoft.com/office/drawing/2014/main" id="{BA0A81F1-DD4F-5AB7-1CDA-EC5D96778784}"/>
              </a:ext>
            </a:extLst>
          </p:cNvPr>
          <p:cNvSpPr>
            <a:spLocks noGrp="1"/>
          </p:cNvSpPr>
          <p:nvPr>
            <p:ph type="ftr" sz="quarter" idx="11"/>
          </p:nvPr>
        </p:nvSpPr>
        <p:spPr/>
        <p:txBody>
          <a:bodyPr/>
          <a:lstStyle/>
          <a:p>
            <a:endParaRPr lang="en-GB"/>
          </a:p>
        </p:txBody>
      </p:sp>
      <p:sp>
        <p:nvSpPr>
          <p:cNvPr id="17" name="Tittel 1">
            <a:extLst>
              <a:ext uri="{FF2B5EF4-FFF2-40B4-BE49-F238E27FC236}">
                <a16:creationId xmlns:a16="http://schemas.microsoft.com/office/drawing/2014/main" id="{0C0D10D7-AE02-6EF8-26D8-DBF9C81C8B51}"/>
              </a:ext>
            </a:extLst>
          </p:cNvPr>
          <p:cNvSpPr>
            <a:spLocks noGrp="1"/>
          </p:cNvSpPr>
          <p:nvPr>
            <p:ph type="title"/>
          </p:nvPr>
        </p:nvSpPr>
        <p:spPr>
          <a:xfrm>
            <a:off x="989263" y="1059543"/>
            <a:ext cx="9272337" cy="4618840"/>
          </a:xfrm>
        </p:spPr>
        <p:txBody>
          <a:bodyPr anchor="ctr">
            <a:normAutofit/>
          </a:bodyPr>
          <a:lstStyle>
            <a:lvl1pPr>
              <a:lnSpc>
                <a:spcPts val="5600"/>
              </a:lnSpc>
              <a:defRPr sz="4800" b="1">
                <a:solidFill>
                  <a:schemeClr val="dk1"/>
                </a:solidFill>
              </a:defRPr>
            </a:lvl1pPr>
          </a:lstStyle>
          <a:p>
            <a:r>
              <a:rPr lang="en-US"/>
              <a:t>Click to edit Master title style</a:t>
            </a:r>
            <a:endParaRPr lang="en-GB"/>
          </a:p>
        </p:txBody>
      </p:sp>
      <p:sp>
        <p:nvSpPr>
          <p:cNvPr id="18" name="Plassholder for lysbildenummer 4">
            <a:extLst>
              <a:ext uri="{FF2B5EF4-FFF2-40B4-BE49-F238E27FC236}">
                <a16:creationId xmlns:a16="http://schemas.microsoft.com/office/drawing/2014/main" id="{3E50D9B1-D42E-897B-9F4C-739D3601C783}"/>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3520512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eloverskrift #2">
    <p:spTree>
      <p:nvGrpSpPr>
        <p:cNvPr id="1" name=""/>
        <p:cNvGrpSpPr/>
        <p:nvPr/>
      </p:nvGrpSpPr>
      <p:grpSpPr>
        <a:xfrm>
          <a:off x="0" y="0"/>
          <a:ext cx="0" cy="0"/>
          <a:chOff x="0" y="0"/>
          <a:chExt cx="0" cy="0"/>
        </a:xfrm>
      </p:grpSpPr>
      <p:sp>
        <p:nvSpPr>
          <p:cNvPr id="16" name="Frihåndsform: figur 15">
            <a:extLst>
              <a:ext uri="{FF2B5EF4-FFF2-40B4-BE49-F238E27FC236}">
                <a16:creationId xmlns:a16="http://schemas.microsoft.com/office/drawing/2014/main" id="{434E2820-D521-E578-C6CC-CB69B5CC3CA1}"/>
              </a:ext>
            </a:extLst>
          </p:cNvPr>
          <p:cNvSpPr/>
          <p:nvPr userDrawn="1"/>
        </p:nvSpPr>
        <p:spPr>
          <a:xfrm>
            <a:off x="9322818" y="4129838"/>
            <a:ext cx="2415879" cy="2744749"/>
          </a:xfrm>
          <a:custGeom>
            <a:avLst/>
            <a:gdLst>
              <a:gd name="connsiteX0" fmla="*/ 430316 w 2415879"/>
              <a:gd name="connsiteY0" fmla="*/ 0 h 2744749"/>
              <a:gd name="connsiteX1" fmla="*/ 1985563 w 2415879"/>
              <a:gd name="connsiteY1" fmla="*/ 0 h 2744749"/>
              <a:gd name="connsiteX2" fmla="*/ 2415879 w 2415879"/>
              <a:gd name="connsiteY2" fmla="*/ 430316 h 2744749"/>
              <a:gd name="connsiteX3" fmla="*/ 2415879 w 2415879"/>
              <a:gd name="connsiteY3" fmla="*/ 2744749 h 2744749"/>
              <a:gd name="connsiteX4" fmla="*/ 0 w 2415879"/>
              <a:gd name="connsiteY4" fmla="*/ 2744749 h 2744749"/>
              <a:gd name="connsiteX5" fmla="*/ 0 w 2415879"/>
              <a:gd name="connsiteY5" fmla="*/ 430316 h 2744749"/>
              <a:gd name="connsiteX6" fmla="*/ 430316 w 2415879"/>
              <a:gd name="connsiteY6" fmla="*/ 0 h 274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5879" h="2744749">
                <a:moveTo>
                  <a:pt x="430316" y="0"/>
                </a:moveTo>
                <a:lnTo>
                  <a:pt x="1985563" y="0"/>
                </a:lnTo>
                <a:cubicBezTo>
                  <a:pt x="2223220" y="0"/>
                  <a:pt x="2415879" y="192659"/>
                  <a:pt x="2415879" y="430316"/>
                </a:cubicBezTo>
                <a:lnTo>
                  <a:pt x="2415879" y="2744749"/>
                </a:lnTo>
                <a:lnTo>
                  <a:pt x="0" y="2744749"/>
                </a:lnTo>
                <a:lnTo>
                  <a:pt x="0" y="430316"/>
                </a:lnTo>
                <a:cubicBezTo>
                  <a:pt x="0" y="192659"/>
                  <a:pt x="192659" y="0"/>
                  <a:pt x="430316"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4" name="Frihåndsform: figur 13">
            <a:extLst>
              <a:ext uri="{FF2B5EF4-FFF2-40B4-BE49-F238E27FC236}">
                <a16:creationId xmlns:a16="http://schemas.microsoft.com/office/drawing/2014/main" id="{16800351-F66B-D257-3DC0-75562391D089}"/>
              </a:ext>
            </a:extLst>
          </p:cNvPr>
          <p:cNvSpPr/>
          <p:nvPr userDrawn="1"/>
        </p:nvSpPr>
        <p:spPr>
          <a:xfrm>
            <a:off x="1" y="623963"/>
            <a:ext cx="11202737" cy="6269896"/>
          </a:xfrm>
          <a:custGeom>
            <a:avLst/>
            <a:gdLst>
              <a:gd name="connsiteX0" fmla="*/ 0 w 11202737"/>
              <a:gd name="connsiteY0" fmla="*/ 0 h 6269896"/>
              <a:gd name="connsiteX1" fmla="*/ 10672643 w 11202737"/>
              <a:gd name="connsiteY1" fmla="*/ 0 h 6269896"/>
              <a:gd name="connsiteX2" fmla="*/ 11202737 w 11202737"/>
              <a:gd name="connsiteY2" fmla="*/ 530094 h 6269896"/>
              <a:gd name="connsiteX3" fmla="*/ 11202737 w 11202737"/>
              <a:gd name="connsiteY3" fmla="*/ 6269896 h 6269896"/>
              <a:gd name="connsiteX4" fmla="*/ 0 w 11202737"/>
              <a:gd name="connsiteY4" fmla="*/ 6269896 h 6269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02737" h="6269896">
                <a:moveTo>
                  <a:pt x="0" y="0"/>
                </a:moveTo>
                <a:lnTo>
                  <a:pt x="10672643" y="0"/>
                </a:lnTo>
                <a:cubicBezTo>
                  <a:pt x="10965406" y="0"/>
                  <a:pt x="11202737" y="237331"/>
                  <a:pt x="11202737" y="530094"/>
                </a:cubicBezTo>
                <a:lnTo>
                  <a:pt x="11202737" y="6269896"/>
                </a:lnTo>
                <a:lnTo>
                  <a:pt x="0" y="6269896"/>
                </a:lnTo>
                <a:close/>
              </a:path>
            </a:pathLst>
          </a:cu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 name="Plassholder for dato 3">
            <a:extLst>
              <a:ext uri="{FF2B5EF4-FFF2-40B4-BE49-F238E27FC236}">
                <a16:creationId xmlns:a16="http://schemas.microsoft.com/office/drawing/2014/main" id="{FD526581-6771-9074-CF8C-A438A6DDA46E}"/>
              </a:ext>
            </a:extLst>
          </p:cNvPr>
          <p:cNvSpPr>
            <a:spLocks noGrp="1"/>
          </p:cNvSpPr>
          <p:nvPr>
            <p:ph type="dt" sz="half" idx="10"/>
          </p:nvPr>
        </p:nvSpPr>
        <p:spPr/>
        <p:txBody>
          <a:bodyPr/>
          <a:lstStyle/>
          <a:p>
            <a:fld id="{B1635F86-0D37-4EBA-B49C-83A086AE0545}" type="datetime1">
              <a:rPr lang="en-GB" smtClean="0"/>
              <a:t>08/11/2024</a:t>
            </a:fld>
            <a:endParaRPr lang="en-GB"/>
          </a:p>
        </p:txBody>
      </p:sp>
      <p:sp>
        <p:nvSpPr>
          <p:cNvPr id="5" name="Plassholder for bunntekst 4">
            <a:extLst>
              <a:ext uri="{FF2B5EF4-FFF2-40B4-BE49-F238E27FC236}">
                <a16:creationId xmlns:a16="http://schemas.microsoft.com/office/drawing/2014/main" id="{BA0A81F1-DD4F-5AB7-1CDA-EC5D96778784}"/>
              </a:ext>
            </a:extLst>
          </p:cNvPr>
          <p:cNvSpPr>
            <a:spLocks noGrp="1"/>
          </p:cNvSpPr>
          <p:nvPr>
            <p:ph type="ftr" sz="quarter" idx="11"/>
          </p:nvPr>
        </p:nvSpPr>
        <p:spPr/>
        <p:txBody>
          <a:bodyPr/>
          <a:lstStyle/>
          <a:p>
            <a:endParaRPr lang="en-GB"/>
          </a:p>
        </p:txBody>
      </p:sp>
      <p:sp>
        <p:nvSpPr>
          <p:cNvPr id="17" name="Tittel 1">
            <a:extLst>
              <a:ext uri="{FF2B5EF4-FFF2-40B4-BE49-F238E27FC236}">
                <a16:creationId xmlns:a16="http://schemas.microsoft.com/office/drawing/2014/main" id="{0C0D10D7-AE02-6EF8-26D8-DBF9C81C8B51}"/>
              </a:ext>
            </a:extLst>
          </p:cNvPr>
          <p:cNvSpPr>
            <a:spLocks noGrp="1"/>
          </p:cNvSpPr>
          <p:nvPr>
            <p:ph type="title"/>
          </p:nvPr>
        </p:nvSpPr>
        <p:spPr>
          <a:xfrm>
            <a:off x="989263" y="1059543"/>
            <a:ext cx="9272337" cy="4618840"/>
          </a:xfrm>
        </p:spPr>
        <p:txBody>
          <a:bodyPr anchor="ctr">
            <a:normAutofit/>
          </a:bodyPr>
          <a:lstStyle>
            <a:lvl1pPr>
              <a:lnSpc>
                <a:spcPts val="5600"/>
              </a:lnSpc>
              <a:defRPr sz="4800" b="1">
                <a:solidFill>
                  <a:schemeClr val="lt1"/>
                </a:solidFill>
              </a:defRPr>
            </a:lvl1pPr>
          </a:lstStyle>
          <a:p>
            <a:r>
              <a:rPr lang="en-US"/>
              <a:t>Click to edit Master title style</a:t>
            </a:r>
            <a:endParaRPr lang="en-GB"/>
          </a:p>
        </p:txBody>
      </p:sp>
      <p:pic>
        <p:nvPicPr>
          <p:cNvPr id="2" name="Graphic 3">
            <a:extLst>
              <a:ext uri="{FF2B5EF4-FFF2-40B4-BE49-F238E27FC236}">
                <a16:creationId xmlns:a16="http://schemas.microsoft.com/office/drawing/2014/main" id="{643744F5-E15A-F20E-14B8-02512A190E2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246" cy="302400"/>
          </a:xfrm>
          <a:prstGeom prst="rect">
            <a:avLst/>
          </a:prstGeom>
        </p:spPr>
      </p:pic>
      <p:sp>
        <p:nvSpPr>
          <p:cNvPr id="3" name="Plassholder for lysbildenummer 4">
            <a:extLst>
              <a:ext uri="{FF2B5EF4-FFF2-40B4-BE49-F238E27FC236}">
                <a16:creationId xmlns:a16="http://schemas.microsoft.com/office/drawing/2014/main" id="{7DCE45C5-2D2B-2E3D-8D54-CA7156689CAA}"/>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3361660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3" Type="http://schemas.openxmlformats.org/officeDocument/2006/relationships/slideLayout" Target="../slideLayouts/slideLayout29.xml"/><Relationship Id="rId21" Type="http://schemas.openxmlformats.org/officeDocument/2006/relationships/theme" Target="../theme/theme2.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image" Target="../media/image6.svg"/><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 Single Corner of Rectangle 12">
            <a:extLst>
              <a:ext uri="{FF2B5EF4-FFF2-40B4-BE49-F238E27FC236}">
                <a16:creationId xmlns:a16="http://schemas.microsoft.com/office/drawing/2014/main" id="{6559D0EB-0D29-0403-ECE5-DAD9CAF25E11}"/>
              </a:ext>
            </a:extLst>
          </p:cNvPr>
          <p:cNvSpPr/>
          <p:nvPr userDrawn="1"/>
        </p:nvSpPr>
        <p:spPr>
          <a:xfrm flipV="1">
            <a:off x="0" y="-3"/>
            <a:ext cx="11272838" cy="1547448"/>
          </a:xfrm>
          <a:prstGeom prst="round1Rect">
            <a:avLst>
              <a:gd name="adj" fmla="val 33932"/>
            </a:avLst>
          </a:prstGeom>
          <a:solidFill>
            <a:srgbClr val="F0F8F2"/>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Plassholder for tittel 1">
            <a:extLst>
              <a:ext uri="{FF2B5EF4-FFF2-40B4-BE49-F238E27FC236}">
                <a16:creationId xmlns:a16="http://schemas.microsoft.com/office/drawing/2014/main" id="{8F384988-7705-5B2C-FB84-CF4213F6FA6B}"/>
              </a:ext>
            </a:extLst>
          </p:cNvPr>
          <p:cNvSpPr>
            <a:spLocks noGrp="1"/>
          </p:cNvSpPr>
          <p:nvPr>
            <p:ph type="title"/>
          </p:nvPr>
        </p:nvSpPr>
        <p:spPr>
          <a:xfrm>
            <a:off x="989264" y="387520"/>
            <a:ext cx="9940674" cy="923330"/>
          </a:xfrm>
          <a:prstGeom prst="rect">
            <a:avLst/>
          </a:prstGeom>
        </p:spPr>
        <p:txBody>
          <a:bodyPr vert="horz" lIns="91440" tIns="45720" rIns="91440" bIns="45720" rtlCol="0" anchor="b">
            <a:noAutofit/>
          </a:bodyPr>
          <a:lstStyle/>
          <a:p>
            <a:r>
              <a:rPr lang="en-GB" err="1"/>
              <a:t>Klikk</a:t>
            </a:r>
            <a:r>
              <a:rPr lang="en-GB"/>
              <a:t> for å </a:t>
            </a:r>
            <a:r>
              <a:rPr lang="en-GB" err="1"/>
              <a:t>redigere</a:t>
            </a:r>
            <a:r>
              <a:rPr lang="en-GB"/>
              <a:t> </a:t>
            </a:r>
            <a:r>
              <a:rPr lang="en-GB" err="1"/>
              <a:t>tittelstil</a:t>
            </a:r>
            <a:endParaRPr lang="en-GB"/>
          </a:p>
        </p:txBody>
      </p:sp>
      <p:sp>
        <p:nvSpPr>
          <p:cNvPr id="3" name="Plassholder for tekst 2">
            <a:extLst>
              <a:ext uri="{FF2B5EF4-FFF2-40B4-BE49-F238E27FC236}">
                <a16:creationId xmlns:a16="http://schemas.microsoft.com/office/drawing/2014/main" id="{3F80008D-4179-632C-CC8F-310836C4AA1F}"/>
              </a:ext>
            </a:extLst>
          </p:cNvPr>
          <p:cNvSpPr>
            <a:spLocks noGrp="1"/>
          </p:cNvSpPr>
          <p:nvPr>
            <p:ph type="body" idx="1"/>
          </p:nvPr>
        </p:nvSpPr>
        <p:spPr>
          <a:xfrm>
            <a:off x="989265" y="1800000"/>
            <a:ext cx="10213470" cy="4033416"/>
          </a:xfrm>
          <a:prstGeom prst="rect">
            <a:avLst/>
          </a:prstGeom>
        </p:spPr>
        <p:txBody>
          <a:bodyPr vert="horz" lIns="91440" tIns="45720" rIns="91440" bIns="45720" rtlCol="0">
            <a:normAutofit/>
          </a:body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sp>
        <p:nvSpPr>
          <p:cNvPr id="4" name="Plassholder for dato 3">
            <a:extLst>
              <a:ext uri="{FF2B5EF4-FFF2-40B4-BE49-F238E27FC236}">
                <a16:creationId xmlns:a16="http://schemas.microsoft.com/office/drawing/2014/main" id="{57FF812E-53A1-EAD9-3F4B-2E97A8652E3A}"/>
              </a:ext>
            </a:extLst>
          </p:cNvPr>
          <p:cNvSpPr>
            <a:spLocks noGrp="1"/>
          </p:cNvSpPr>
          <p:nvPr>
            <p:ph type="dt" sz="half" idx="2"/>
          </p:nvPr>
        </p:nvSpPr>
        <p:spPr>
          <a:xfrm>
            <a:off x="0" y="-184400"/>
            <a:ext cx="2743200" cy="107722"/>
          </a:xfrm>
          <a:prstGeom prst="rect">
            <a:avLst/>
          </a:prstGeom>
        </p:spPr>
        <p:txBody>
          <a:bodyPr vert="horz" lIns="91440" tIns="45720" rIns="91440" bIns="45720" rtlCol="0" anchor="ctr">
            <a:spAutoFit/>
          </a:bodyPr>
          <a:lstStyle>
            <a:lvl1pPr algn="l">
              <a:defRPr sz="100">
                <a:solidFill>
                  <a:schemeClr val="tx1">
                    <a:tint val="75000"/>
                  </a:schemeClr>
                </a:solidFill>
              </a:defRPr>
            </a:lvl1pPr>
          </a:lstStyle>
          <a:p>
            <a:fld id="{E3539943-9A39-4421-9ADE-3D0ADDA29B97}" type="datetime1">
              <a:rPr lang="en-GB" smtClean="0"/>
              <a:t>08/11/2024</a:t>
            </a:fld>
            <a:endParaRPr lang="en-GB"/>
          </a:p>
        </p:txBody>
      </p:sp>
      <p:sp>
        <p:nvSpPr>
          <p:cNvPr id="5" name="Plassholder for bunntekst 4">
            <a:extLst>
              <a:ext uri="{FF2B5EF4-FFF2-40B4-BE49-F238E27FC236}">
                <a16:creationId xmlns:a16="http://schemas.microsoft.com/office/drawing/2014/main" id="{12F5E8BD-DB50-13E0-26F1-531CCE273072}"/>
              </a:ext>
            </a:extLst>
          </p:cNvPr>
          <p:cNvSpPr>
            <a:spLocks noGrp="1"/>
          </p:cNvSpPr>
          <p:nvPr>
            <p:ph type="ftr" sz="quarter" idx="3"/>
          </p:nvPr>
        </p:nvSpPr>
        <p:spPr>
          <a:xfrm>
            <a:off x="3200400" y="-184400"/>
            <a:ext cx="4114800" cy="107722"/>
          </a:xfrm>
          <a:prstGeom prst="rect">
            <a:avLst/>
          </a:prstGeom>
        </p:spPr>
        <p:txBody>
          <a:bodyPr vert="horz" lIns="91440" tIns="45720" rIns="91440" bIns="45720" rtlCol="0" anchor="ctr">
            <a:spAutoFit/>
          </a:bodyPr>
          <a:lstStyle>
            <a:lvl1pPr algn="ctr">
              <a:defRPr sz="100">
                <a:solidFill>
                  <a:schemeClr val="tx1">
                    <a:tint val="75000"/>
                  </a:schemeClr>
                </a:solidFill>
              </a:defRPr>
            </a:lvl1pPr>
          </a:lstStyle>
          <a:p>
            <a:endParaRPr lang="en-GB"/>
          </a:p>
        </p:txBody>
      </p:sp>
      <p:sp>
        <p:nvSpPr>
          <p:cNvPr id="6" name="Plassholder for lysbildenummer 5">
            <a:extLst>
              <a:ext uri="{FF2B5EF4-FFF2-40B4-BE49-F238E27FC236}">
                <a16:creationId xmlns:a16="http://schemas.microsoft.com/office/drawing/2014/main" id="{8E627515-5B03-4E4F-8D5D-E3B92E86F77C}"/>
              </a:ext>
            </a:extLst>
          </p:cNvPr>
          <p:cNvSpPr>
            <a:spLocks noGrp="1"/>
          </p:cNvSpPr>
          <p:nvPr>
            <p:ph type="sldNum" sz="quarter" idx="4"/>
          </p:nvPr>
        </p:nvSpPr>
        <p:spPr>
          <a:xfrm>
            <a:off x="10929939" y="6297614"/>
            <a:ext cx="586545" cy="228600"/>
          </a:xfrm>
          <a:prstGeom prst="rect">
            <a:avLst/>
          </a:prstGeom>
        </p:spPr>
        <p:txBody>
          <a:bodyPr vert="horz" lIns="91440" tIns="45720" rIns="91440" bIns="45720" rtlCol="0" anchor="ctr"/>
          <a:lstStyle>
            <a:lvl1pPr algn="r">
              <a:defRPr sz="800">
                <a:solidFill>
                  <a:schemeClr val="dk1"/>
                </a:solidFill>
              </a:defRPr>
            </a:lvl1pPr>
          </a:lstStyle>
          <a:p>
            <a:fld id="{431395A8-EFA2-4C09-BFB9-F80178931A29}" type="slidenum">
              <a:rPr lang="en-GB" smtClean="0"/>
              <a:pPr/>
              <a:t>‹#›</a:t>
            </a:fld>
            <a:endParaRPr lang="en-GB"/>
          </a:p>
        </p:txBody>
      </p:sp>
      <p:pic>
        <p:nvPicPr>
          <p:cNvPr id="10" name="Graphic 10">
            <a:extLst>
              <a:ext uri="{FF2B5EF4-FFF2-40B4-BE49-F238E27FC236}">
                <a16:creationId xmlns:a16="http://schemas.microsoft.com/office/drawing/2014/main" id="{E3355BCD-B0A5-C4FE-EEC4-D819100E9A1A}"/>
              </a:ext>
            </a:extLst>
          </p:cNvPr>
          <p:cNvPicPr>
            <a:picLocks noChangeAspect="1"/>
          </p:cNvPicPr>
          <p:nvPr userDrawn="1"/>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388800" y="6224400"/>
            <a:ext cx="244800" cy="303086"/>
          </a:xfrm>
          <a:prstGeom prst="rect">
            <a:avLst/>
          </a:prstGeom>
        </p:spPr>
      </p:pic>
    </p:spTree>
    <p:extLst>
      <p:ext uri="{BB962C8B-B14F-4D97-AF65-F5344CB8AC3E}">
        <p14:creationId xmlns:p14="http://schemas.microsoft.com/office/powerpoint/2010/main" val="3648724319"/>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49" r:id="rId5"/>
    <p:sldLayoutId id="2147483664" r:id="rId6"/>
    <p:sldLayoutId id="2147483650" r:id="rId7"/>
    <p:sldLayoutId id="2147483651" r:id="rId8"/>
    <p:sldLayoutId id="2147483665" r:id="rId9"/>
    <p:sldLayoutId id="2147483666" r:id="rId10"/>
    <p:sldLayoutId id="2147483667" r:id="rId11"/>
    <p:sldLayoutId id="2147483668" r:id="rId12"/>
    <p:sldLayoutId id="2147483653" r:id="rId13"/>
    <p:sldLayoutId id="2147483669" r:id="rId14"/>
    <p:sldLayoutId id="2147483671" r:id="rId15"/>
    <p:sldLayoutId id="2147483670" r:id="rId16"/>
    <p:sldLayoutId id="2147483672" r:id="rId17"/>
    <p:sldLayoutId id="2147483673" r:id="rId18"/>
    <p:sldLayoutId id="2147483655" r:id="rId19"/>
    <p:sldLayoutId id="2147483674" r:id="rId20"/>
    <p:sldLayoutId id="2147483675" r:id="rId21"/>
    <p:sldLayoutId id="2147483676" r:id="rId22"/>
    <p:sldLayoutId id="2147483677" r:id="rId23"/>
    <p:sldLayoutId id="2147483678" r:id="rId24"/>
    <p:sldLayoutId id="2147483679" r:id="rId25"/>
    <p:sldLayoutId id="2147483680" r:id="rId26"/>
  </p:sldLayoutIdLst>
  <p:hf sldNum="0" hdr="0" ftr="0" dt="0"/>
  <p:txStyles>
    <p:titleStyle>
      <a:lvl1pPr algn="l" defTabSz="914400" rtl="0" eaLnBrk="1" latinLnBrk="0" hangingPunct="1">
        <a:lnSpc>
          <a:spcPct val="90000"/>
        </a:lnSpc>
        <a:spcBef>
          <a:spcPct val="0"/>
        </a:spcBef>
        <a:buNone/>
        <a:defRPr sz="3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 Single Corner of Rectangle 12">
            <a:extLst>
              <a:ext uri="{FF2B5EF4-FFF2-40B4-BE49-F238E27FC236}">
                <a16:creationId xmlns:a16="http://schemas.microsoft.com/office/drawing/2014/main" id="{6559D0EB-0D29-0403-ECE5-DAD9CAF25E11}"/>
              </a:ext>
            </a:extLst>
          </p:cNvPr>
          <p:cNvSpPr/>
          <p:nvPr userDrawn="1"/>
        </p:nvSpPr>
        <p:spPr>
          <a:xfrm flipV="1">
            <a:off x="0" y="-3"/>
            <a:ext cx="11272838" cy="1547448"/>
          </a:xfrm>
          <a:prstGeom prst="round1Rect">
            <a:avLst>
              <a:gd name="adj" fmla="val 33932"/>
            </a:avLst>
          </a:prstGeom>
          <a:solidFill>
            <a:schemeClr val="dk2"/>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Plassholder for tittel 1">
            <a:extLst>
              <a:ext uri="{FF2B5EF4-FFF2-40B4-BE49-F238E27FC236}">
                <a16:creationId xmlns:a16="http://schemas.microsoft.com/office/drawing/2014/main" id="{8F384988-7705-5B2C-FB84-CF4213F6FA6B}"/>
              </a:ext>
            </a:extLst>
          </p:cNvPr>
          <p:cNvSpPr>
            <a:spLocks noGrp="1"/>
          </p:cNvSpPr>
          <p:nvPr>
            <p:ph type="title"/>
          </p:nvPr>
        </p:nvSpPr>
        <p:spPr>
          <a:xfrm>
            <a:off x="989264" y="387520"/>
            <a:ext cx="9940674" cy="923330"/>
          </a:xfrm>
          <a:prstGeom prst="rect">
            <a:avLst/>
          </a:prstGeom>
        </p:spPr>
        <p:txBody>
          <a:bodyPr vert="horz" lIns="91440" tIns="45720" rIns="91440" bIns="45720" rtlCol="0" anchor="b">
            <a:noAutofit/>
          </a:bodyPr>
          <a:lstStyle/>
          <a:p>
            <a:r>
              <a:rPr lang="en-GB" err="1"/>
              <a:t>Klikk</a:t>
            </a:r>
            <a:r>
              <a:rPr lang="en-GB"/>
              <a:t> for å </a:t>
            </a:r>
            <a:r>
              <a:rPr lang="en-GB" err="1"/>
              <a:t>redigere</a:t>
            </a:r>
            <a:r>
              <a:rPr lang="en-GB"/>
              <a:t> </a:t>
            </a:r>
            <a:r>
              <a:rPr lang="en-GB" err="1"/>
              <a:t>tittelstil</a:t>
            </a:r>
            <a:endParaRPr lang="en-GB"/>
          </a:p>
        </p:txBody>
      </p:sp>
      <p:sp>
        <p:nvSpPr>
          <p:cNvPr id="3" name="Plassholder for tekst 2">
            <a:extLst>
              <a:ext uri="{FF2B5EF4-FFF2-40B4-BE49-F238E27FC236}">
                <a16:creationId xmlns:a16="http://schemas.microsoft.com/office/drawing/2014/main" id="{3F80008D-4179-632C-CC8F-310836C4AA1F}"/>
              </a:ext>
            </a:extLst>
          </p:cNvPr>
          <p:cNvSpPr>
            <a:spLocks noGrp="1"/>
          </p:cNvSpPr>
          <p:nvPr>
            <p:ph type="body" idx="1"/>
          </p:nvPr>
        </p:nvSpPr>
        <p:spPr>
          <a:xfrm>
            <a:off x="989265" y="1800000"/>
            <a:ext cx="10213470" cy="4033416"/>
          </a:xfrm>
          <a:prstGeom prst="rect">
            <a:avLst/>
          </a:prstGeom>
        </p:spPr>
        <p:txBody>
          <a:bodyPr vert="horz" lIns="91440" tIns="45720" rIns="91440" bIns="45720" rtlCol="0">
            <a:normAutofit/>
          </a:body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sp>
        <p:nvSpPr>
          <p:cNvPr id="4" name="Plassholder for dato 3">
            <a:extLst>
              <a:ext uri="{FF2B5EF4-FFF2-40B4-BE49-F238E27FC236}">
                <a16:creationId xmlns:a16="http://schemas.microsoft.com/office/drawing/2014/main" id="{57FF812E-53A1-EAD9-3F4B-2E97A8652E3A}"/>
              </a:ext>
            </a:extLst>
          </p:cNvPr>
          <p:cNvSpPr>
            <a:spLocks noGrp="1"/>
          </p:cNvSpPr>
          <p:nvPr>
            <p:ph type="dt" sz="half" idx="2"/>
          </p:nvPr>
        </p:nvSpPr>
        <p:spPr>
          <a:xfrm>
            <a:off x="0" y="-184400"/>
            <a:ext cx="2743200" cy="107722"/>
          </a:xfrm>
          <a:prstGeom prst="rect">
            <a:avLst/>
          </a:prstGeom>
        </p:spPr>
        <p:txBody>
          <a:bodyPr vert="horz" lIns="91440" tIns="45720" rIns="91440" bIns="45720" rtlCol="0" anchor="ctr">
            <a:spAutoFit/>
          </a:bodyPr>
          <a:lstStyle>
            <a:lvl1pPr algn="l">
              <a:defRPr sz="100">
                <a:solidFill>
                  <a:schemeClr val="tx1">
                    <a:tint val="75000"/>
                  </a:schemeClr>
                </a:solidFill>
              </a:defRPr>
            </a:lvl1pPr>
          </a:lstStyle>
          <a:p>
            <a:fld id="{449650FD-E0A0-4234-A414-9CB12595F687}" type="datetime1">
              <a:rPr lang="en-GB" smtClean="0"/>
              <a:t>08/11/2024</a:t>
            </a:fld>
            <a:endParaRPr lang="en-GB"/>
          </a:p>
        </p:txBody>
      </p:sp>
      <p:sp>
        <p:nvSpPr>
          <p:cNvPr id="5" name="Plassholder for bunntekst 4">
            <a:extLst>
              <a:ext uri="{FF2B5EF4-FFF2-40B4-BE49-F238E27FC236}">
                <a16:creationId xmlns:a16="http://schemas.microsoft.com/office/drawing/2014/main" id="{12F5E8BD-DB50-13E0-26F1-531CCE273072}"/>
              </a:ext>
            </a:extLst>
          </p:cNvPr>
          <p:cNvSpPr>
            <a:spLocks noGrp="1"/>
          </p:cNvSpPr>
          <p:nvPr>
            <p:ph type="ftr" sz="quarter" idx="3"/>
          </p:nvPr>
        </p:nvSpPr>
        <p:spPr>
          <a:xfrm>
            <a:off x="3200400" y="-184400"/>
            <a:ext cx="4114800" cy="107722"/>
          </a:xfrm>
          <a:prstGeom prst="rect">
            <a:avLst/>
          </a:prstGeom>
        </p:spPr>
        <p:txBody>
          <a:bodyPr vert="horz" lIns="91440" tIns="45720" rIns="91440" bIns="45720" rtlCol="0" anchor="ctr">
            <a:spAutoFit/>
          </a:bodyPr>
          <a:lstStyle>
            <a:lvl1pPr algn="ctr">
              <a:defRPr sz="100">
                <a:solidFill>
                  <a:schemeClr val="tx1">
                    <a:tint val="75000"/>
                  </a:schemeClr>
                </a:solidFill>
              </a:defRPr>
            </a:lvl1pPr>
          </a:lstStyle>
          <a:p>
            <a:endParaRPr lang="en-GB"/>
          </a:p>
        </p:txBody>
      </p:sp>
      <p:sp>
        <p:nvSpPr>
          <p:cNvPr id="6" name="Plassholder for lysbildenummer 5">
            <a:extLst>
              <a:ext uri="{FF2B5EF4-FFF2-40B4-BE49-F238E27FC236}">
                <a16:creationId xmlns:a16="http://schemas.microsoft.com/office/drawing/2014/main" id="{8E627515-5B03-4E4F-8D5D-E3B92E86F77C}"/>
              </a:ext>
            </a:extLst>
          </p:cNvPr>
          <p:cNvSpPr>
            <a:spLocks noGrp="1"/>
          </p:cNvSpPr>
          <p:nvPr>
            <p:ph type="sldNum" sz="quarter" idx="4"/>
          </p:nvPr>
        </p:nvSpPr>
        <p:spPr>
          <a:xfrm>
            <a:off x="10929939" y="6297614"/>
            <a:ext cx="586545" cy="228600"/>
          </a:xfrm>
          <a:prstGeom prst="rect">
            <a:avLst/>
          </a:prstGeom>
        </p:spPr>
        <p:txBody>
          <a:bodyPr vert="horz" lIns="91440" tIns="45720" rIns="91440" bIns="45720" rtlCol="0" anchor="ctr"/>
          <a:lstStyle>
            <a:lvl1pPr algn="r">
              <a:defRPr sz="800">
                <a:solidFill>
                  <a:schemeClr val="lt1"/>
                </a:solidFill>
              </a:defRPr>
            </a:lvl1pPr>
          </a:lstStyle>
          <a:p>
            <a:fld id="{431395A8-EFA2-4C09-BFB9-F80178931A29}" type="slidenum">
              <a:rPr lang="en-GB" smtClean="0"/>
              <a:pPr/>
              <a:t>‹#›</a:t>
            </a:fld>
            <a:endParaRPr lang="en-GB"/>
          </a:p>
        </p:txBody>
      </p:sp>
      <p:pic>
        <p:nvPicPr>
          <p:cNvPr id="8" name="Picture 6">
            <a:extLst>
              <a:ext uri="{FF2B5EF4-FFF2-40B4-BE49-F238E27FC236}">
                <a16:creationId xmlns:a16="http://schemas.microsoft.com/office/drawing/2014/main" id="{93A62C88-D03E-6992-0DFE-ED048754284A}"/>
              </a:ext>
            </a:extLst>
          </p:cNvPr>
          <p:cNvPicPr>
            <a:picLocks noChangeAspect="1"/>
          </p:cNvPicPr>
          <p:nvPr userDrawn="1"/>
        </p:nvPicPr>
        <p:blipFill rotWithShape="1">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r="77204"/>
          <a:stretch/>
        </p:blipFill>
        <p:spPr>
          <a:xfrm>
            <a:off x="389172" y="6213337"/>
            <a:ext cx="286346" cy="302400"/>
          </a:xfrm>
          <a:prstGeom prst="rect">
            <a:avLst/>
          </a:prstGeom>
        </p:spPr>
      </p:pic>
    </p:spTree>
    <p:extLst>
      <p:ext uri="{BB962C8B-B14F-4D97-AF65-F5344CB8AC3E}">
        <p14:creationId xmlns:p14="http://schemas.microsoft.com/office/powerpoint/2010/main" val="3896544933"/>
      </p:ext>
    </p:extLst>
  </p:cSld>
  <p:clrMap bg1="dk1" tx1="lt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2" r:id="rId5"/>
    <p:sldLayoutId id="2147483693" r:id="rId6"/>
    <p:sldLayoutId id="2147483694" r:id="rId7"/>
    <p:sldLayoutId id="2147483695" r:id="rId8"/>
    <p:sldLayoutId id="2147483696" r:id="rId9"/>
    <p:sldLayoutId id="2147483708"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 id="2147483706" r:id="rId19"/>
    <p:sldLayoutId id="2147483707" r:id="rId20"/>
  </p:sldLayoutIdLst>
  <p:hf sldNum="0" hdr="0" ftr="0" dt="0"/>
  <p:txStyles>
    <p:titleStyle>
      <a:lvl1pPr algn="l" defTabSz="914400" rtl="0" eaLnBrk="1" latinLnBrk="0" hangingPunct="1">
        <a:lnSpc>
          <a:spcPct val="90000"/>
        </a:lnSpc>
        <a:spcBef>
          <a:spcPct val="0"/>
        </a:spcBef>
        <a:buNone/>
        <a:defRPr sz="3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hyperlink" Target="https://cloud.google.com/blog/topics/threat-intelligence/sandworm-disrupts-power-ukraine-operational-technology/" TargetMode="External"/><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15265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C1F27EE-C111-3885-C1C6-8F6ABAAF4CFD}"/>
              </a:ext>
            </a:extLst>
          </p:cNvPr>
          <p:cNvPicPr>
            <a:picLocks noChangeAspect="1"/>
          </p:cNvPicPr>
          <p:nvPr/>
        </p:nvPicPr>
        <p:blipFill rotWithShape="1">
          <a:blip r:embed="rId3">
            <a:extLst>
              <a:ext uri="{28A0092B-C50C-407E-A947-70E740481C1C}">
                <a14:useLocalDpi xmlns:a14="http://schemas.microsoft.com/office/drawing/2010/main" val="0"/>
              </a:ext>
            </a:extLst>
          </a:blip>
          <a:srcRect l="4756" t="18073" b="4988"/>
          <a:stretch/>
        </p:blipFill>
        <p:spPr>
          <a:xfrm flipH="1">
            <a:off x="1817704" y="1576551"/>
            <a:ext cx="10395315" cy="5276543"/>
          </a:xfrm>
          <a:prstGeom prst="rect">
            <a:avLst/>
          </a:prstGeom>
        </p:spPr>
      </p:pic>
      <p:sp>
        <p:nvSpPr>
          <p:cNvPr id="2" name="Title 1">
            <a:extLst>
              <a:ext uri="{FF2B5EF4-FFF2-40B4-BE49-F238E27FC236}">
                <a16:creationId xmlns:a16="http://schemas.microsoft.com/office/drawing/2014/main" id="{9B83B757-E8B8-1ACE-82B7-737C73F22E8E}"/>
              </a:ext>
            </a:extLst>
          </p:cNvPr>
          <p:cNvSpPr>
            <a:spLocks noGrp="1"/>
          </p:cNvSpPr>
          <p:nvPr>
            <p:ph type="title"/>
          </p:nvPr>
        </p:nvSpPr>
        <p:spPr/>
        <p:txBody>
          <a:bodyPr/>
          <a:lstStyle/>
          <a:p>
            <a:r>
              <a:rPr lang="nb-NO" sz="4000" dirty="0"/>
              <a:t>Rollefordeling</a:t>
            </a:r>
            <a:endParaRPr lang="en-US" sz="4000" dirty="0"/>
          </a:p>
        </p:txBody>
      </p:sp>
      <p:sp>
        <p:nvSpPr>
          <p:cNvPr id="5" name="Content Placeholder 4">
            <a:extLst>
              <a:ext uri="{FF2B5EF4-FFF2-40B4-BE49-F238E27FC236}">
                <a16:creationId xmlns:a16="http://schemas.microsoft.com/office/drawing/2014/main" id="{0559A199-C90E-FC8B-EF92-8433F207E7CC}"/>
              </a:ext>
            </a:extLst>
          </p:cNvPr>
          <p:cNvSpPr>
            <a:spLocks noGrp="1"/>
          </p:cNvSpPr>
          <p:nvPr>
            <p:ph sz="half" idx="2"/>
          </p:nvPr>
        </p:nvSpPr>
        <p:spPr>
          <a:xfrm>
            <a:off x="989264" y="2233191"/>
            <a:ext cx="6467603" cy="3428505"/>
          </a:xfrm>
        </p:spPr>
        <p:txBody>
          <a:bodyPr>
            <a:normAutofit lnSpcReduction="10000"/>
          </a:bodyPr>
          <a:lstStyle/>
          <a:p>
            <a:r>
              <a:rPr lang="nb-NO" sz="3600" dirty="0"/>
              <a:t>Beredskapsleder/innsatsleder</a:t>
            </a:r>
          </a:p>
          <a:p>
            <a:r>
              <a:rPr lang="nb-NO" sz="3600" dirty="0"/>
              <a:t>IT-sjef</a:t>
            </a:r>
          </a:p>
          <a:p>
            <a:r>
              <a:rPr lang="nb-NO" sz="3600" dirty="0"/>
              <a:t>Kommunikasjonsansvarlig</a:t>
            </a:r>
          </a:p>
          <a:p>
            <a:r>
              <a:rPr lang="nb-NO" sz="3600" dirty="0"/>
              <a:t>HMS-leder</a:t>
            </a:r>
          </a:p>
          <a:p>
            <a:r>
              <a:rPr lang="nb-NO" sz="3600" dirty="0"/>
              <a:t>Drift/OT-ansvarlig</a:t>
            </a:r>
          </a:p>
          <a:p>
            <a:r>
              <a:rPr lang="nb-NO" sz="3600" dirty="0"/>
              <a:t>Loggfører</a:t>
            </a:r>
          </a:p>
          <a:p>
            <a:endParaRPr lang="nb-NO" dirty="0"/>
          </a:p>
          <a:p>
            <a:endParaRPr lang="en-GB" dirty="0"/>
          </a:p>
        </p:txBody>
      </p:sp>
    </p:spTree>
    <p:extLst>
      <p:ext uri="{BB962C8B-B14F-4D97-AF65-F5344CB8AC3E}">
        <p14:creationId xmlns:p14="http://schemas.microsoft.com/office/powerpoint/2010/main" val="654937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559A199-C90E-FC8B-EF92-8433F207E7CC}"/>
              </a:ext>
            </a:extLst>
          </p:cNvPr>
          <p:cNvSpPr>
            <a:spLocks noGrp="1"/>
          </p:cNvSpPr>
          <p:nvPr>
            <p:ph sz="half" idx="2"/>
          </p:nvPr>
        </p:nvSpPr>
        <p:spPr>
          <a:xfrm>
            <a:off x="989265" y="2070099"/>
            <a:ext cx="7159373" cy="4461839"/>
          </a:xfrm>
        </p:spPr>
        <p:txBody>
          <a:bodyPr>
            <a:normAutofit fontScale="92500" lnSpcReduction="20000"/>
          </a:bodyPr>
          <a:lstStyle/>
          <a:p>
            <a:r>
              <a:rPr lang="nb-NO" sz="3200" dirty="0"/>
              <a:t>Sentral rolle som bidrar til </a:t>
            </a:r>
            <a:br>
              <a:rPr lang="nb-NO" sz="3200" dirty="0"/>
            </a:br>
            <a:r>
              <a:rPr lang="nb-NO" sz="3200" dirty="0"/>
              <a:t>kontinuitet og fremdrift</a:t>
            </a:r>
            <a:br>
              <a:rPr lang="nb-NO" sz="3200" dirty="0"/>
            </a:br>
            <a:endParaRPr lang="nb-NO" sz="3200" dirty="0"/>
          </a:p>
          <a:p>
            <a:r>
              <a:rPr lang="nb-NO" sz="3200" dirty="0"/>
              <a:t>Noterer faktainformasjon om saken </a:t>
            </a:r>
            <a:br>
              <a:rPr lang="nb-NO" sz="3200" dirty="0"/>
            </a:br>
            <a:r>
              <a:rPr lang="nb-NO" sz="3200" dirty="0"/>
              <a:t>og besluttede tiltak</a:t>
            </a:r>
            <a:br>
              <a:rPr lang="nb-NO" sz="3200" dirty="0"/>
            </a:br>
            <a:endParaRPr lang="nb-NO" sz="3200" dirty="0"/>
          </a:p>
          <a:p>
            <a:r>
              <a:rPr lang="nb-NO" sz="3200" dirty="0"/>
              <a:t>Etterspør oppdatering av status på tiltak</a:t>
            </a:r>
            <a:br>
              <a:rPr lang="nb-NO" sz="3200" dirty="0"/>
            </a:br>
            <a:endParaRPr lang="nb-NO" sz="3200" dirty="0"/>
          </a:p>
          <a:p>
            <a:r>
              <a:rPr lang="nb-NO" sz="3200" dirty="0"/>
              <a:t>Bidrar til å holde fokus og</a:t>
            </a:r>
            <a:br>
              <a:rPr lang="nb-NO" sz="3200" dirty="0"/>
            </a:br>
            <a:r>
              <a:rPr lang="nb-NO" sz="3200" dirty="0"/>
              <a:t>korrigerer misforståelser eller </a:t>
            </a:r>
            <a:br>
              <a:rPr lang="nb-NO" sz="3200" dirty="0"/>
            </a:br>
            <a:r>
              <a:rPr lang="nb-NO" sz="3200" dirty="0"/>
              <a:t>feil situasjonsforståelse</a:t>
            </a:r>
            <a:endParaRPr lang="en-GB" sz="900" dirty="0"/>
          </a:p>
        </p:txBody>
      </p:sp>
      <p:pic>
        <p:nvPicPr>
          <p:cNvPr id="3" name="Content Placeholder 2">
            <a:extLst>
              <a:ext uri="{FF2B5EF4-FFF2-40B4-BE49-F238E27FC236}">
                <a16:creationId xmlns:a16="http://schemas.microsoft.com/office/drawing/2014/main" id="{E57B7A64-202B-E5F4-1697-6FBCB85BF2B0}"/>
              </a:ext>
            </a:extLst>
          </p:cNvPr>
          <p:cNvPicPr>
            <a:picLocks noGrp="1" noChangeAspect="1"/>
          </p:cNvPicPr>
          <p:nvPr>
            <p:ph sz="half" idx="14"/>
          </p:nvPr>
        </p:nvPicPr>
        <p:blipFill>
          <a:blip r:embed="rId3"/>
          <a:stretch>
            <a:fillRect/>
          </a:stretch>
        </p:blipFill>
        <p:spPr>
          <a:xfrm>
            <a:off x="8478496" y="1715294"/>
            <a:ext cx="2875983" cy="3427412"/>
          </a:xfrm>
          <a:prstGeom prst="rect">
            <a:avLst/>
          </a:prstGeom>
        </p:spPr>
      </p:pic>
      <p:sp>
        <p:nvSpPr>
          <p:cNvPr id="2" name="Title 1">
            <a:extLst>
              <a:ext uri="{FF2B5EF4-FFF2-40B4-BE49-F238E27FC236}">
                <a16:creationId xmlns:a16="http://schemas.microsoft.com/office/drawing/2014/main" id="{9B83B757-E8B8-1ACE-82B7-737C73F22E8E}"/>
              </a:ext>
            </a:extLst>
          </p:cNvPr>
          <p:cNvSpPr>
            <a:spLocks noGrp="1"/>
          </p:cNvSpPr>
          <p:nvPr>
            <p:ph type="title"/>
          </p:nvPr>
        </p:nvSpPr>
        <p:spPr/>
        <p:txBody>
          <a:bodyPr/>
          <a:lstStyle/>
          <a:p>
            <a:r>
              <a:rPr lang="en-US" sz="4000" dirty="0" err="1"/>
              <a:t>Loggfører</a:t>
            </a:r>
            <a:endParaRPr lang="en-US" sz="4000" dirty="0"/>
          </a:p>
        </p:txBody>
      </p:sp>
    </p:spTree>
    <p:extLst>
      <p:ext uri="{BB962C8B-B14F-4D97-AF65-F5344CB8AC3E}">
        <p14:creationId xmlns:p14="http://schemas.microsoft.com/office/powerpoint/2010/main" val="22698327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4C79F-8EF0-FA2D-7027-E46876B34339}"/>
              </a:ext>
            </a:extLst>
          </p:cNvPr>
          <p:cNvSpPr>
            <a:spLocks noGrp="1"/>
          </p:cNvSpPr>
          <p:nvPr>
            <p:ph type="title"/>
          </p:nvPr>
        </p:nvSpPr>
        <p:spPr>
          <a:xfrm>
            <a:off x="989263" y="1059543"/>
            <a:ext cx="10036089" cy="4618840"/>
          </a:xfrm>
        </p:spPr>
        <p:txBody>
          <a:bodyPr>
            <a:normAutofit/>
          </a:bodyPr>
          <a:lstStyle/>
          <a:p>
            <a:pPr>
              <a:lnSpc>
                <a:spcPct val="100000"/>
              </a:lnSpc>
            </a:pPr>
            <a:r>
              <a:rPr lang="nb-NO" sz="6600" dirty="0"/>
              <a:t>Scenario 2</a:t>
            </a:r>
            <a:br>
              <a:rPr lang="nb-NO" sz="7200" dirty="0"/>
            </a:br>
            <a:r>
              <a:rPr lang="nb-NO" sz="4400" b="0" i="1" dirty="0"/>
              <a:t>Brudd på integritet i sanntidsdata</a:t>
            </a:r>
            <a:endParaRPr lang="en-GB" sz="7200" b="0" i="1" dirty="0"/>
          </a:p>
        </p:txBody>
      </p:sp>
    </p:spTree>
    <p:extLst>
      <p:ext uri="{BB962C8B-B14F-4D97-AF65-F5344CB8AC3E}">
        <p14:creationId xmlns:p14="http://schemas.microsoft.com/office/powerpoint/2010/main" val="5821515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8DF20C-0A4A-7232-8B77-899A53D99512}"/>
              </a:ext>
            </a:extLst>
          </p:cNvPr>
          <p:cNvSpPr>
            <a:spLocks noGrp="1"/>
          </p:cNvSpPr>
          <p:nvPr>
            <p:ph type="body" idx="1"/>
          </p:nvPr>
        </p:nvSpPr>
        <p:spPr>
          <a:xfrm>
            <a:off x="989263" y="1563889"/>
            <a:ext cx="4736286" cy="590931"/>
          </a:xfrm>
        </p:spPr>
        <p:txBody>
          <a:bodyPr/>
          <a:lstStyle/>
          <a:p>
            <a:r>
              <a:rPr lang="en-GB"/>
              <a:t>Dansk </a:t>
            </a:r>
            <a:r>
              <a:rPr lang="en-GB" err="1"/>
              <a:t>kritisk</a:t>
            </a:r>
            <a:r>
              <a:rPr lang="en-GB"/>
              <a:t> </a:t>
            </a:r>
            <a:r>
              <a:rPr lang="en-GB" err="1"/>
              <a:t>infrastruktur</a:t>
            </a:r>
            <a:r>
              <a:rPr lang="en-GB"/>
              <a:t> </a:t>
            </a:r>
            <a:r>
              <a:rPr lang="en-GB" err="1"/>
              <a:t>rammet</a:t>
            </a:r>
            <a:r>
              <a:rPr lang="en-GB"/>
              <a:t> av </a:t>
            </a:r>
            <a:r>
              <a:rPr lang="en-GB" err="1"/>
              <a:t>stort</a:t>
            </a:r>
            <a:r>
              <a:rPr lang="en-GB"/>
              <a:t> </a:t>
            </a:r>
            <a:r>
              <a:rPr lang="en-GB" err="1"/>
              <a:t>dataangrep</a:t>
            </a:r>
            <a:r>
              <a:rPr lang="en-GB"/>
              <a:t> </a:t>
            </a:r>
            <a:r>
              <a:rPr lang="en-GB" err="1"/>
              <a:t>våren</a:t>
            </a:r>
            <a:r>
              <a:rPr lang="en-GB"/>
              <a:t> 2023</a:t>
            </a:r>
          </a:p>
        </p:txBody>
      </p:sp>
      <p:sp>
        <p:nvSpPr>
          <p:cNvPr id="6" name="Title 5">
            <a:extLst>
              <a:ext uri="{FF2B5EF4-FFF2-40B4-BE49-F238E27FC236}">
                <a16:creationId xmlns:a16="http://schemas.microsoft.com/office/drawing/2014/main" id="{B858147A-F2FE-F278-CEF7-F31EB9335389}"/>
              </a:ext>
            </a:extLst>
          </p:cNvPr>
          <p:cNvSpPr>
            <a:spLocks noGrp="1"/>
          </p:cNvSpPr>
          <p:nvPr>
            <p:ph type="title"/>
          </p:nvPr>
        </p:nvSpPr>
        <p:spPr/>
        <p:txBody>
          <a:bodyPr/>
          <a:lstStyle/>
          <a:p>
            <a:r>
              <a:rPr lang="nb-NO" sz="4000" dirty="0"/>
              <a:t>Lignende hendelser fra virkeligheten</a:t>
            </a:r>
            <a:endParaRPr lang="en-GB" sz="4000" dirty="0"/>
          </a:p>
        </p:txBody>
      </p:sp>
      <p:pic>
        <p:nvPicPr>
          <p:cNvPr id="4" name="Picture 3">
            <a:extLst>
              <a:ext uri="{FF2B5EF4-FFF2-40B4-BE49-F238E27FC236}">
                <a16:creationId xmlns:a16="http://schemas.microsoft.com/office/drawing/2014/main" id="{7E5988E6-3AD5-D55C-9ADA-6BF220BCE382}"/>
              </a:ext>
            </a:extLst>
          </p:cNvPr>
          <p:cNvPicPr>
            <a:picLocks noChangeAspect="1"/>
          </p:cNvPicPr>
          <p:nvPr/>
        </p:nvPicPr>
        <p:blipFill>
          <a:blip r:embed="rId3"/>
          <a:stretch>
            <a:fillRect/>
          </a:stretch>
        </p:blipFill>
        <p:spPr>
          <a:xfrm>
            <a:off x="989263" y="2233191"/>
            <a:ext cx="4736286" cy="3857202"/>
          </a:xfrm>
          <a:prstGeom prst="rect">
            <a:avLst/>
          </a:prstGeom>
        </p:spPr>
      </p:pic>
      <p:sp>
        <p:nvSpPr>
          <p:cNvPr id="7" name="Content Placeholder 6">
            <a:extLst>
              <a:ext uri="{FF2B5EF4-FFF2-40B4-BE49-F238E27FC236}">
                <a16:creationId xmlns:a16="http://schemas.microsoft.com/office/drawing/2014/main" id="{964EEC33-ADC3-61EA-8730-2AE95FFFF13E}"/>
              </a:ext>
            </a:extLst>
          </p:cNvPr>
          <p:cNvSpPr>
            <a:spLocks noGrp="1"/>
          </p:cNvSpPr>
          <p:nvPr>
            <p:ph sz="half" idx="14"/>
          </p:nvPr>
        </p:nvSpPr>
        <p:spPr/>
        <p:txBody>
          <a:bodyPr/>
          <a:lstStyle/>
          <a:p>
            <a:r>
              <a:rPr lang="nb-NO"/>
              <a:t>Utnyttelse av sårbarheter i IT-utstyr</a:t>
            </a:r>
          </a:p>
          <a:p>
            <a:r>
              <a:rPr lang="nb-NO"/>
              <a:t>Tilgang inn i OT-nettverk</a:t>
            </a:r>
          </a:p>
          <a:p>
            <a:r>
              <a:rPr lang="nb-NO"/>
              <a:t>Potensiale for driftsforstyrrelser i kritisk infrastruktur</a:t>
            </a:r>
          </a:p>
        </p:txBody>
      </p:sp>
    </p:spTree>
    <p:extLst>
      <p:ext uri="{BB962C8B-B14F-4D97-AF65-F5344CB8AC3E}">
        <p14:creationId xmlns:p14="http://schemas.microsoft.com/office/powerpoint/2010/main" val="9186417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858147A-F2FE-F278-CEF7-F31EB9335389}"/>
              </a:ext>
            </a:extLst>
          </p:cNvPr>
          <p:cNvSpPr>
            <a:spLocks noGrp="1"/>
          </p:cNvSpPr>
          <p:nvPr>
            <p:ph type="title"/>
          </p:nvPr>
        </p:nvSpPr>
        <p:spPr/>
        <p:txBody>
          <a:bodyPr/>
          <a:lstStyle/>
          <a:p>
            <a:r>
              <a:rPr lang="nb-NO" sz="4000" dirty="0"/>
              <a:t>Antall angrep mot kraftsystemene øker globalt</a:t>
            </a:r>
            <a:endParaRPr lang="en-GB" sz="4000" dirty="0"/>
          </a:p>
        </p:txBody>
      </p:sp>
      <p:pic>
        <p:nvPicPr>
          <p:cNvPr id="3" name="Picture 2">
            <a:extLst>
              <a:ext uri="{FF2B5EF4-FFF2-40B4-BE49-F238E27FC236}">
                <a16:creationId xmlns:a16="http://schemas.microsoft.com/office/drawing/2014/main" id="{61E2339B-F7C2-E1B6-EC27-AE2297F3231A}"/>
              </a:ext>
            </a:extLst>
          </p:cNvPr>
          <p:cNvPicPr>
            <a:picLocks noChangeAspect="1"/>
          </p:cNvPicPr>
          <p:nvPr/>
        </p:nvPicPr>
        <p:blipFill>
          <a:blip r:embed="rId3"/>
          <a:stretch>
            <a:fillRect/>
          </a:stretch>
        </p:blipFill>
        <p:spPr>
          <a:xfrm>
            <a:off x="989264" y="1747930"/>
            <a:ext cx="6908493" cy="4722550"/>
          </a:xfrm>
          <a:prstGeom prst="rect">
            <a:avLst/>
          </a:prstGeom>
        </p:spPr>
      </p:pic>
    </p:spTree>
    <p:extLst>
      <p:ext uri="{BB962C8B-B14F-4D97-AF65-F5344CB8AC3E}">
        <p14:creationId xmlns:p14="http://schemas.microsoft.com/office/powerpoint/2010/main" val="28881825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5DACABA8-CE4D-745D-554F-77D8F1A4A6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914" y="1560697"/>
            <a:ext cx="6596742" cy="510990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2301BA71-7658-709E-B4A8-3E7D6063715C}"/>
              </a:ext>
            </a:extLst>
          </p:cNvPr>
          <p:cNvPicPr>
            <a:picLocks noChangeAspect="1"/>
          </p:cNvPicPr>
          <p:nvPr/>
        </p:nvPicPr>
        <p:blipFill>
          <a:blip r:embed="rId4"/>
          <a:stretch>
            <a:fillRect/>
          </a:stretch>
        </p:blipFill>
        <p:spPr>
          <a:xfrm>
            <a:off x="4419600" y="2433676"/>
            <a:ext cx="7485743" cy="16085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a:extLst>
              <a:ext uri="{FF2B5EF4-FFF2-40B4-BE49-F238E27FC236}">
                <a16:creationId xmlns:a16="http://schemas.microsoft.com/office/drawing/2014/main" id="{0BE529B8-308E-CEB1-EB77-C06DC9F4AC64}"/>
              </a:ext>
            </a:extLst>
          </p:cNvPr>
          <p:cNvSpPr txBox="1"/>
          <p:nvPr/>
        </p:nvSpPr>
        <p:spPr>
          <a:xfrm>
            <a:off x="5734491" y="5540837"/>
            <a:ext cx="6705600" cy="646331"/>
          </a:xfrm>
          <a:prstGeom prst="rect">
            <a:avLst/>
          </a:prstGeom>
          <a:noFill/>
        </p:spPr>
        <p:txBody>
          <a:bodyPr wrap="square">
            <a:spAutoFit/>
          </a:bodyPr>
          <a:lstStyle/>
          <a:p>
            <a:r>
              <a:rPr lang="en-US" dirty="0">
                <a:hlinkClick r:id="rId5"/>
              </a:rPr>
              <a:t>Sandworm Disrupts Power in Ukraine Using a Novel Attack Against Operational Technology | Google Cloud Blog</a:t>
            </a:r>
            <a:endParaRPr lang="nb-NO" dirty="0"/>
          </a:p>
        </p:txBody>
      </p:sp>
      <p:sp>
        <p:nvSpPr>
          <p:cNvPr id="10" name="Title 9">
            <a:extLst>
              <a:ext uri="{FF2B5EF4-FFF2-40B4-BE49-F238E27FC236}">
                <a16:creationId xmlns:a16="http://schemas.microsoft.com/office/drawing/2014/main" id="{BAE95793-AAB6-049C-45BB-CB696B70C08D}"/>
              </a:ext>
            </a:extLst>
          </p:cNvPr>
          <p:cNvSpPr>
            <a:spLocks noGrp="1"/>
          </p:cNvSpPr>
          <p:nvPr>
            <p:ph type="title"/>
          </p:nvPr>
        </p:nvSpPr>
        <p:spPr>
          <a:xfrm>
            <a:off x="371474" y="333375"/>
            <a:ext cx="11096625" cy="1100978"/>
          </a:xfrm>
        </p:spPr>
        <p:txBody>
          <a:bodyPr/>
          <a:lstStyle/>
          <a:p>
            <a:r>
              <a:rPr lang="nb-NO" sz="4000" dirty="0"/>
              <a:t>Angrep mot substasjoner i Ukraina (2022)</a:t>
            </a:r>
          </a:p>
        </p:txBody>
      </p:sp>
    </p:spTree>
    <p:extLst>
      <p:ext uri="{BB962C8B-B14F-4D97-AF65-F5344CB8AC3E}">
        <p14:creationId xmlns:p14="http://schemas.microsoft.com/office/powerpoint/2010/main" val="7781686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75CB9-D2CF-5C3F-0BC0-4666F9403453}"/>
              </a:ext>
            </a:extLst>
          </p:cNvPr>
          <p:cNvSpPr>
            <a:spLocks noGrp="1"/>
          </p:cNvSpPr>
          <p:nvPr>
            <p:ph type="title"/>
          </p:nvPr>
        </p:nvSpPr>
        <p:spPr>
          <a:xfrm>
            <a:off x="578304" y="387804"/>
            <a:ext cx="10831260" cy="1100978"/>
          </a:xfrm>
        </p:spPr>
        <p:txBody>
          <a:bodyPr/>
          <a:lstStyle/>
          <a:p>
            <a:r>
              <a:rPr lang="nb-NO" sz="4000" dirty="0"/>
              <a:t>Øvingsoppsett</a:t>
            </a:r>
          </a:p>
        </p:txBody>
      </p:sp>
      <p:sp>
        <p:nvSpPr>
          <p:cNvPr id="3" name="Content Placeholder 2">
            <a:extLst>
              <a:ext uri="{FF2B5EF4-FFF2-40B4-BE49-F238E27FC236}">
                <a16:creationId xmlns:a16="http://schemas.microsoft.com/office/drawing/2014/main" id="{0608D2B6-0C0F-A7AC-3410-BF6B82ACCA5F}"/>
              </a:ext>
            </a:extLst>
          </p:cNvPr>
          <p:cNvSpPr>
            <a:spLocks noGrp="1"/>
          </p:cNvSpPr>
          <p:nvPr>
            <p:ph idx="1"/>
          </p:nvPr>
        </p:nvSpPr>
        <p:spPr/>
        <p:txBody>
          <a:bodyPr/>
          <a:lstStyle/>
          <a:p>
            <a:r>
              <a:rPr lang="nb-NO" dirty="0"/>
              <a:t>Dette er en diskusjonsøvelse</a:t>
            </a:r>
          </a:p>
          <a:p>
            <a:r>
              <a:rPr lang="nb-NO" dirty="0"/>
              <a:t>Dere blir presentert for en situasjonsbeskrivelse og problemstillinger som må diskuteres</a:t>
            </a:r>
          </a:p>
          <a:p>
            <a:r>
              <a:rPr lang="nb-NO" dirty="0"/>
              <a:t>Hensikten er å vurdere informasjonen og ta effektive beslutninger ut fra planverk og situasjonsforståelse</a:t>
            </a:r>
          </a:p>
        </p:txBody>
      </p:sp>
    </p:spTree>
    <p:extLst>
      <p:ext uri="{BB962C8B-B14F-4D97-AF65-F5344CB8AC3E}">
        <p14:creationId xmlns:p14="http://schemas.microsoft.com/office/powerpoint/2010/main" val="27048410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AE58D-FAAA-C975-EB51-63CBF44D4C32}"/>
              </a:ext>
            </a:extLst>
          </p:cNvPr>
          <p:cNvSpPr>
            <a:spLocks noGrp="1"/>
          </p:cNvSpPr>
          <p:nvPr>
            <p:ph type="title"/>
          </p:nvPr>
        </p:nvSpPr>
        <p:spPr>
          <a:xfrm>
            <a:off x="523875" y="366032"/>
            <a:ext cx="10831260" cy="1100978"/>
          </a:xfrm>
        </p:spPr>
        <p:txBody>
          <a:bodyPr anchor="ctr">
            <a:normAutofit/>
          </a:bodyPr>
          <a:lstStyle/>
          <a:p>
            <a:r>
              <a:rPr lang="nb-NO" sz="4000" dirty="0"/>
              <a:t>Gjennomføring av en diskusjonsøvelse</a:t>
            </a:r>
            <a:endParaRPr lang="en-GB" sz="4000" dirty="0"/>
          </a:p>
        </p:txBody>
      </p:sp>
      <p:sp>
        <p:nvSpPr>
          <p:cNvPr id="3" name="Text Placeholder 2">
            <a:extLst>
              <a:ext uri="{FF2B5EF4-FFF2-40B4-BE49-F238E27FC236}">
                <a16:creationId xmlns:a16="http://schemas.microsoft.com/office/drawing/2014/main" id="{650030B5-50C1-0B6A-CACD-34E035DC50F7}"/>
              </a:ext>
            </a:extLst>
          </p:cNvPr>
          <p:cNvSpPr>
            <a:spLocks noGrp="1"/>
          </p:cNvSpPr>
          <p:nvPr>
            <p:ph idx="1"/>
          </p:nvPr>
        </p:nvSpPr>
        <p:spPr/>
        <p:txBody>
          <a:bodyPr>
            <a:normAutofit/>
          </a:bodyPr>
          <a:lstStyle/>
          <a:p>
            <a:pPr marL="542925" indent="-361950">
              <a:buFont typeface="Arial" panose="020B0604020202020204" pitchFamily="34" charset="0"/>
              <a:buChar char="•"/>
            </a:pPr>
            <a:r>
              <a:rPr lang="nb-NO" dirty="0"/>
              <a:t>Scenarioleder sender inn innspill etter plan</a:t>
            </a:r>
          </a:p>
          <a:p>
            <a:pPr marL="542925" indent="-361950">
              <a:buFont typeface="Arial" panose="020B0604020202020204" pitchFamily="34" charset="0"/>
              <a:buChar char="•"/>
            </a:pPr>
            <a:r>
              <a:rPr lang="nb-NO" dirty="0"/>
              <a:t>Fiktivt øvingsmiljø</a:t>
            </a:r>
          </a:p>
          <a:p>
            <a:pPr marL="542925" indent="-361950">
              <a:buFont typeface="Arial" panose="020B0604020202020204" pitchFamily="34" charset="0"/>
              <a:buChar char="•"/>
            </a:pPr>
            <a:r>
              <a:rPr lang="nb-NO" dirty="0"/>
              <a:t>Loggfører vedlikeholder situasjonsbildet</a:t>
            </a:r>
          </a:p>
          <a:p>
            <a:pPr marL="542925" indent="-361950">
              <a:buFont typeface="Arial" panose="020B0604020202020204" pitchFamily="34" charset="0"/>
              <a:buChar char="•"/>
            </a:pPr>
            <a:r>
              <a:rPr lang="nb-NO" dirty="0"/>
              <a:t>Beslutninger sendes til </a:t>
            </a:r>
            <a:r>
              <a:rPr lang="nb-NO" dirty="0" err="1"/>
              <a:t>spillstab</a:t>
            </a:r>
            <a:endParaRPr lang="nb-NO" dirty="0"/>
          </a:p>
          <a:p>
            <a:pPr marL="542925" indent="-361950">
              <a:buFont typeface="Arial" panose="020B0604020202020204" pitchFamily="34" charset="0"/>
              <a:buChar char="•"/>
            </a:pPr>
            <a:r>
              <a:rPr lang="nb-NO" dirty="0"/>
              <a:t>Effekt av beslutninger sendes tilbake</a:t>
            </a:r>
          </a:p>
          <a:p>
            <a:pPr marL="542925" indent="-361950">
              <a:buFont typeface="Arial" panose="020B0604020202020204" pitchFamily="34" charset="0"/>
              <a:buChar char="•"/>
            </a:pPr>
            <a:r>
              <a:rPr lang="nb-NO" dirty="0"/>
              <a:t>Læringsnotat</a:t>
            </a:r>
          </a:p>
          <a:p>
            <a:endParaRPr lang="en-GB" sz="3200" dirty="0"/>
          </a:p>
        </p:txBody>
      </p:sp>
      <p:pic>
        <p:nvPicPr>
          <p:cNvPr id="4" name="Picture 3" descr="Shape&#10;&#10;Description automatically generated">
            <a:extLst>
              <a:ext uri="{FF2B5EF4-FFF2-40B4-BE49-F238E27FC236}">
                <a16:creationId xmlns:a16="http://schemas.microsoft.com/office/drawing/2014/main" id="{8E245A1F-7B91-6550-C403-25D8E75FD845}"/>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957813" y="2223747"/>
            <a:ext cx="4786763" cy="4786763"/>
          </a:xfrm>
          <a:prstGeom prst="rect">
            <a:avLst/>
          </a:prstGeom>
        </p:spPr>
      </p:pic>
    </p:spTree>
    <p:extLst>
      <p:ext uri="{BB962C8B-B14F-4D97-AF65-F5344CB8AC3E}">
        <p14:creationId xmlns:p14="http://schemas.microsoft.com/office/powerpoint/2010/main" val="3261371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5C881-EB19-0088-1576-CCC781F21E93}"/>
              </a:ext>
            </a:extLst>
          </p:cNvPr>
          <p:cNvSpPr>
            <a:spLocks noGrp="1"/>
          </p:cNvSpPr>
          <p:nvPr>
            <p:ph type="title"/>
          </p:nvPr>
        </p:nvSpPr>
        <p:spPr/>
        <p:txBody>
          <a:bodyPr/>
          <a:lstStyle/>
          <a:p>
            <a:r>
              <a:rPr lang="nb-NO" sz="4000" dirty="0"/>
              <a:t>Scenariobeskrivelse</a:t>
            </a:r>
            <a:endParaRPr lang="en-GB" sz="4000" dirty="0"/>
          </a:p>
        </p:txBody>
      </p:sp>
      <p:sp>
        <p:nvSpPr>
          <p:cNvPr id="5" name="Content Placeholder 4">
            <a:extLst>
              <a:ext uri="{FF2B5EF4-FFF2-40B4-BE49-F238E27FC236}">
                <a16:creationId xmlns:a16="http://schemas.microsoft.com/office/drawing/2014/main" id="{FDFA4D25-254D-0FE7-CC09-5A8A6896F351}"/>
              </a:ext>
            </a:extLst>
          </p:cNvPr>
          <p:cNvSpPr>
            <a:spLocks noGrp="1"/>
          </p:cNvSpPr>
          <p:nvPr>
            <p:ph idx="1"/>
          </p:nvPr>
        </p:nvSpPr>
        <p:spPr/>
        <p:txBody>
          <a:bodyPr vert="horz" lIns="91440" tIns="45720" rIns="91440" bIns="45720" rtlCol="0" anchor="t">
            <a:normAutofit fontScale="85000" lnSpcReduction="10000"/>
          </a:bodyPr>
          <a:lstStyle/>
          <a:p>
            <a:pPr marL="0" indent="0">
              <a:buNone/>
            </a:pPr>
            <a:r>
              <a:rPr lang="nb-NO" dirty="0"/>
              <a:t>Bjørnekraft leverer vedlikeholdstjenester og teknisk støtte til kritiske kraftsystemer. En bruker hos </a:t>
            </a:r>
            <a:r>
              <a:rPr lang="nb-NO" dirty="0" err="1"/>
              <a:t>BjørneKraft</a:t>
            </a:r>
            <a:r>
              <a:rPr lang="nb-NO" dirty="0"/>
              <a:t> får e-posten sin kompromittert av en ukjent aktør gjennom en </a:t>
            </a:r>
            <a:r>
              <a:rPr lang="nb-NO" dirty="0" err="1"/>
              <a:t>phishing</a:t>
            </a:r>
            <a:r>
              <a:rPr lang="nb-NO" dirty="0"/>
              <a:t> e-post. </a:t>
            </a:r>
            <a:endParaRPr lang="en-US" dirty="0"/>
          </a:p>
          <a:p>
            <a:pPr marL="0" indent="0">
              <a:buNone/>
            </a:pPr>
            <a:r>
              <a:rPr lang="nb-NO" dirty="0"/>
              <a:t>Angriperen skaffer seg på denne måten tilgang til </a:t>
            </a:r>
            <a:r>
              <a:rPr lang="nb-NO" dirty="0" err="1"/>
              <a:t>BjørneKrafts</a:t>
            </a:r>
            <a:r>
              <a:rPr lang="nb-NO" dirty="0"/>
              <a:t> interne systemer. Angriperen utnytter den kompromitterte brukerens tilgang til å fylle ut en tilsynelatende gyldig arbeidsordre. Arbeidsorden blir sendt til dere for godkjenning uten at noe unormalt oppdages.</a:t>
            </a:r>
            <a:br>
              <a:rPr lang="nb-NO" dirty="0"/>
            </a:br>
            <a:br>
              <a:rPr lang="nb-NO" dirty="0"/>
            </a:br>
            <a:r>
              <a:rPr lang="nb-NO" sz="3200" dirty="0"/>
              <a:t>Dere må vurdere og diskutere tilgjengelig informasjon om angrepet, med utgangspunkt i de rutiner, regelverk og planer som finnes.</a:t>
            </a:r>
            <a:endParaRPr lang="nb-NO" dirty="0"/>
          </a:p>
        </p:txBody>
      </p:sp>
    </p:spTree>
    <p:extLst>
      <p:ext uri="{BB962C8B-B14F-4D97-AF65-F5344CB8AC3E}">
        <p14:creationId xmlns:p14="http://schemas.microsoft.com/office/powerpoint/2010/main" val="1490100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4C79F-8EF0-FA2D-7027-E46876B34339}"/>
              </a:ext>
            </a:extLst>
          </p:cNvPr>
          <p:cNvSpPr>
            <a:spLocks noGrp="1"/>
          </p:cNvSpPr>
          <p:nvPr>
            <p:ph type="title"/>
          </p:nvPr>
        </p:nvSpPr>
        <p:spPr>
          <a:xfrm>
            <a:off x="989263" y="1059543"/>
            <a:ext cx="10036089" cy="4618840"/>
          </a:xfrm>
        </p:spPr>
        <p:txBody>
          <a:bodyPr>
            <a:normAutofit/>
          </a:bodyPr>
          <a:lstStyle/>
          <a:p>
            <a:pPr>
              <a:lnSpc>
                <a:spcPct val="100000"/>
              </a:lnSpc>
            </a:pPr>
            <a:r>
              <a:rPr lang="nb-NO" sz="6600" dirty="0"/>
              <a:t>Øvelsen starter</a:t>
            </a:r>
            <a:endParaRPr lang="en-GB" sz="6600" b="0" i="1" dirty="0"/>
          </a:p>
        </p:txBody>
      </p:sp>
    </p:spTree>
    <p:extLst>
      <p:ext uri="{BB962C8B-B14F-4D97-AF65-F5344CB8AC3E}">
        <p14:creationId xmlns:p14="http://schemas.microsoft.com/office/powerpoint/2010/main" val="3576507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9E3482F-E49E-D319-F65F-0592336AE044}"/>
              </a:ext>
            </a:extLst>
          </p:cNvPr>
          <p:cNvSpPr>
            <a:spLocks noGrp="1"/>
          </p:cNvSpPr>
          <p:nvPr>
            <p:ph type="ctrTitle"/>
          </p:nvPr>
        </p:nvSpPr>
        <p:spPr/>
        <p:txBody>
          <a:bodyPr>
            <a:normAutofit/>
          </a:bodyPr>
          <a:lstStyle/>
          <a:p>
            <a:pPr>
              <a:lnSpc>
                <a:spcPct val="150000"/>
              </a:lnSpc>
            </a:pPr>
            <a:r>
              <a:rPr lang="nb-NO" sz="6600" dirty="0"/>
              <a:t>Beredskapsøvelse</a:t>
            </a:r>
            <a:br>
              <a:rPr lang="nb-NO" sz="6600" dirty="0"/>
            </a:br>
            <a:r>
              <a:rPr lang="nb-NO" b="0" i="1" dirty="0"/>
              <a:t>Scenario 3</a:t>
            </a:r>
            <a:endParaRPr lang="en-US" sz="4400" b="0" i="1" dirty="0"/>
          </a:p>
        </p:txBody>
      </p:sp>
      <p:sp>
        <p:nvSpPr>
          <p:cNvPr id="6" name="Subtitle 5">
            <a:extLst>
              <a:ext uri="{FF2B5EF4-FFF2-40B4-BE49-F238E27FC236}">
                <a16:creationId xmlns:a16="http://schemas.microsoft.com/office/drawing/2014/main" id="{6C1BF536-6851-0691-DB53-D9098910871A}"/>
              </a:ext>
            </a:extLst>
          </p:cNvPr>
          <p:cNvSpPr>
            <a:spLocks noGrp="1"/>
          </p:cNvSpPr>
          <p:nvPr>
            <p:ph type="subTitle" idx="1"/>
          </p:nvPr>
        </p:nvSpPr>
        <p:spPr/>
        <p:txBody>
          <a:bodyPr>
            <a:normAutofit/>
          </a:bodyPr>
          <a:lstStyle/>
          <a:p>
            <a:r>
              <a:rPr lang="nb-NO" sz="1600" dirty="0"/>
              <a:t>Brudd på integritet i sanntidsdata</a:t>
            </a:r>
            <a:endParaRPr lang="en-US" dirty="0"/>
          </a:p>
        </p:txBody>
      </p:sp>
    </p:spTree>
    <p:extLst>
      <p:ext uri="{BB962C8B-B14F-4D97-AF65-F5344CB8AC3E}">
        <p14:creationId xmlns:p14="http://schemas.microsoft.com/office/powerpoint/2010/main" val="16197549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3E677-1A58-F477-4E8A-2E88E5F96CD2}"/>
              </a:ext>
            </a:extLst>
          </p:cNvPr>
          <p:cNvSpPr>
            <a:spLocks noGrp="1"/>
          </p:cNvSpPr>
          <p:nvPr>
            <p:ph type="title"/>
          </p:nvPr>
        </p:nvSpPr>
        <p:spPr/>
        <p:txBody>
          <a:bodyPr/>
          <a:lstStyle/>
          <a:p>
            <a:r>
              <a:rPr lang="nb-NO" sz="4000" dirty="0"/>
              <a:t>Tilgang til systemer</a:t>
            </a:r>
          </a:p>
        </p:txBody>
      </p:sp>
      <p:sp>
        <p:nvSpPr>
          <p:cNvPr id="3" name="Content Placeholder 2">
            <a:extLst>
              <a:ext uri="{FF2B5EF4-FFF2-40B4-BE49-F238E27FC236}">
                <a16:creationId xmlns:a16="http://schemas.microsoft.com/office/drawing/2014/main" id="{8B6DB2DE-D2E9-E66A-E06E-5BA459049ABA}"/>
              </a:ext>
            </a:extLst>
          </p:cNvPr>
          <p:cNvSpPr>
            <a:spLocks noGrp="1"/>
          </p:cNvSpPr>
          <p:nvPr>
            <p:ph idx="1"/>
          </p:nvPr>
        </p:nvSpPr>
        <p:spPr/>
        <p:txBody>
          <a:bodyPr>
            <a:normAutofit/>
          </a:bodyPr>
          <a:lstStyle/>
          <a:p>
            <a:pPr marL="179388" indent="0">
              <a:buNone/>
            </a:pPr>
            <a:r>
              <a:rPr lang="nb-NO" dirty="0" err="1"/>
              <a:t>Arbeidsordren</a:t>
            </a:r>
            <a:r>
              <a:rPr lang="nb-NO" dirty="0"/>
              <a:t> godkjennes og </a:t>
            </a:r>
            <a:r>
              <a:rPr lang="nb-NO" dirty="0" err="1"/>
              <a:t>BjørneKraft</a:t>
            </a:r>
            <a:r>
              <a:rPr lang="nb-NO" dirty="0"/>
              <a:t> tår tildelt tilgang til OT-systemene. Skadevare installeres på en server som brukes som grensesnitt mellom regulatorer og dataanalysesystemet i OT-nettverket og benytter DNS som tunnel for å sende sensitiv data ut av systemet. Angrepet går uoppdaget, da det skjules som normal aktivitet.</a:t>
            </a:r>
            <a:br>
              <a:rPr lang="nb-NO" dirty="0"/>
            </a:br>
            <a:endParaRPr lang="nb-NO" dirty="0"/>
          </a:p>
          <a:p>
            <a:pPr marL="179388" indent="0">
              <a:buNone/>
            </a:pPr>
            <a:r>
              <a:rPr lang="nb-NO" dirty="0">
                <a:solidFill>
                  <a:schemeClr val="tx2"/>
                </a:solidFill>
              </a:rPr>
              <a:t>Vil vi kunne oppdage dette?</a:t>
            </a:r>
          </a:p>
        </p:txBody>
      </p:sp>
    </p:spTree>
    <p:extLst>
      <p:ext uri="{BB962C8B-B14F-4D97-AF65-F5344CB8AC3E}">
        <p14:creationId xmlns:p14="http://schemas.microsoft.com/office/powerpoint/2010/main" val="32939321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82E7B-1C78-3C1E-4781-64F3D11481E3}"/>
              </a:ext>
            </a:extLst>
          </p:cNvPr>
          <p:cNvSpPr>
            <a:spLocks noGrp="1"/>
          </p:cNvSpPr>
          <p:nvPr>
            <p:ph type="title"/>
          </p:nvPr>
        </p:nvSpPr>
        <p:spPr/>
        <p:txBody>
          <a:bodyPr>
            <a:normAutofit/>
          </a:bodyPr>
          <a:lstStyle/>
          <a:p>
            <a:r>
              <a:rPr lang="nb-NO" sz="4000" dirty="0">
                <a:solidFill>
                  <a:schemeClr val="tx1"/>
                </a:solidFill>
              </a:rPr>
              <a:t>Kan vi/har vi implementere kontroller for å uskadeliggjøre slik skadevare?</a:t>
            </a:r>
          </a:p>
        </p:txBody>
      </p:sp>
    </p:spTree>
    <p:extLst>
      <p:ext uri="{BB962C8B-B14F-4D97-AF65-F5344CB8AC3E}">
        <p14:creationId xmlns:p14="http://schemas.microsoft.com/office/powerpoint/2010/main" val="35259637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92350-CC17-8F26-16DA-41BD648FAE4B}"/>
              </a:ext>
            </a:extLst>
          </p:cNvPr>
          <p:cNvSpPr>
            <a:spLocks noGrp="1"/>
          </p:cNvSpPr>
          <p:nvPr>
            <p:ph type="title"/>
          </p:nvPr>
        </p:nvSpPr>
        <p:spPr/>
        <p:txBody>
          <a:bodyPr/>
          <a:lstStyle/>
          <a:p>
            <a:r>
              <a:rPr lang="nb-NO" sz="4000" dirty="0"/>
              <a:t>Manipulering av produksjonsdata</a:t>
            </a:r>
          </a:p>
        </p:txBody>
      </p:sp>
      <p:sp>
        <p:nvSpPr>
          <p:cNvPr id="3" name="Content Placeholder 2">
            <a:extLst>
              <a:ext uri="{FF2B5EF4-FFF2-40B4-BE49-F238E27FC236}">
                <a16:creationId xmlns:a16="http://schemas.microsoft.com/office/drawing/2014/main" id="{DA3A4E32-66DD-A338-2B94-BA2C83D3101D}"/>
              </a:ext>
            </a:extLst>
          </p:cNvPr>
          <p:cNvSpPr>
            <a:spLocks noGrp="1"/>
          </p:cNvSpPr>
          <p:nvPr>
            <p:ph idx="1"/>
          </p:nvPr>
        </p:nvSpPr>
        <p:spPr/>
        <p:txBody>
          <a:bodyPr>
            <a:normAutofit/>
          </a:bodyPr>
          <a:lstStyle/>
          <a:p>
            <a:pPr marL="179388" indent="0">
              <a:buNone/>
            </a:pPr>
            <a:r>
              <a:rPr lang="nb-NO" dirty="0"/>
              <a:t>Skadevaren begynner å manipulere produksjonsdataene som sendes til </a:t>
            </a:r>
            <a:r>
              <a:rPr lang="nb-NO" dirty="0" err="1"/>
              <a:t>Historian</a:t>
            </a:r>
            <a:r>
              <a:rPr lang="nb-NO" dirty="0"/>
              <a:t>, noe som endrer de offisielle rapporterte tallene for energiproduksjon. De falsifiserte dataene påvirker beslutningsgrunnlaget hos myndigheter, og kan føre til feilberegninger i kraftdistribusjon.</a:t>
            </a:r>
          </a:p>
          <a:p>
            <a:pPr marL="179388" indent="0">
              <a:buNone/>
            </a:pPr>
            <a:endParaRPr lang="nb-NO" dirty="0"/>
          </a:p>
          <a:p>
            <a:pPr marL="179388" indent="0">
              <a:buNone/>
            </a:pPr>
            <a:r>
              <a:rPr lang="nb-NO" dirty="0">
                <a:solidFill>
                  <a:schemeClr val="tx2"/>
                </a:solidFill>
              </a:rPr>
              <a:t>Hvordan kan vi verifisere integriteten til våre produksjonsdata?</a:t>
            </a:r>
          </a:p>
        </p:txBody>
      </p:sp>
    </p:spTree>
    <p:extLst>
      <p:ext uri="{BB962C8B-B14F-4D97-AF65-F5344CB8AC3E}">
        <p14:creationId xmlns:p14="http://schemas.microsoft.com/office/powerpoint/2010/main" val="26364512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AFECC-E3D1-CA67-F216-62A0E8165C85}"/>
              </a:ext>
            </a:extLst>
          </p:cNvPr>
          <p:cNvSpPr>
            <a:spLocks noGrp="1"/>
          </p:cNvSpPr>
          <p:nvPr>
            <p:ph type="title"/>
          </p:nvPr>
        </p:nvSpPr>
        <p:spPr/>
        <p:txBody>
          <a:bodyPr>
            <a:normAutofit/>
          </a:bodyPr>
          <a:lstStyle/>
          <a:p>
            <a:r>
              <a:rPr lang="nb-NO" sz="4000" dirty="0"/>
              <a:t>Hvilke konsekvenser kan dette få?</a:t>
            </a:r>
          </a:p>
        </p:txBody>
      </p:sp>
    </p:spTree>
    <p:extLst>
      <p:ext uri="{BB962C8B-B14F-4D97-AF65-F5344CB8AC3E}">
        <p14:creationId xmlns:p14="http://schemas.microsoft.com/office/powerpoint/2010/main" val="21345346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5BC62-EE59-CBB8-BEFA-BC109096C1E9}"/>
              </a:ext>
            </a:extLst>
          </p:cNvPr>
          <p:cNvSpPr>
            <a:spLocks noGrp="1"/>
          </p:cNvSpPr>
          <p:nvPr>
            <p:ph type="title"/>
          </p:nvPr>
        </p:nvSpPr>
        <p:spPr/>
        <p:txBody>
          <a:bodyPr/>
          <a:lstStyle/>
          <a:p>
            <a:r>
              <a:rPr lang="nb-NO" sz="4000" dirty="0"/>
              <a:t>Oppdagelse av innbrudd </a:t>
            </a:r>
          </a:p>
        </p:txBody>
      </p:sp>
      <p:sp>
        <p:nvSpPr>
          <p:cNvPr id="3" name="Content Placeholder 2">
            <a:extLst>
              <a:ext uri="{FF2B5EF4-FFF2-40B4-BE49-F238E27FC236}">
                <a16:creationId xmlns:a16="http://schemas.microsoft.com/office/drawing/2014/main" id="{BB950DFD-49C4-FE7E-8CF5-AF3393F10CDA}"/>
              </a:ext>
            </a:extLst>
          </p:cNvPr>
          <p:cNvSpPr>
            <a:spLocks noGrp="1"/>
          </p:cNvSpPr>
          <p:nvPr>
            <p:ph idx="1"/>
          </p:nvPr>
        </p:nvSpPr>
        <p:spPr/>
        <p:txBody>
          <a:bodyPr/>
          <a:lstStyle/>
          <a:p>
            <a:pPr marL="179388" indent="0">
              <a:buNone/>
            </a:pPr>
            <a:r>
              <a:rPr lang="nb-NO" dirty="0"/>
              <a:t>Beredskap-ansvarlig i selskapet får beskjed om mulig datainnbrudd hos underleverandøren </a:t>
            </a:r>
            <a:r>
              <a:rPr lang="nb-NO" dirty="0" err="1"/>
              <a:t>BjørneKraft</a:t>
            </a:r>
            <a:r>
              <a:rPr lang="nb-NO" dirty="0"/>
              <a:t> og at det er gjort forsøk på å komme inn i deres tjenerester. De tar kontakt for å høre om alt er som normalt hos dere.</a:t>
            </a:r>
          </a:p>
          <a:p>
            <a:pPr marL="179388" indent="0">
              <a:buNone/>
            </a:pPr>
            <a:endParaRPr lang="nb-NO" dirty="0"/>
          </a:p>
          <a:p>
            <a:pPr marL="179388" indent="0">
              <a:buNone/>
            </a:pPr>
            <a:endParaRPr lang="nb-NO" dirty="0"/>
          </a:p>
          <a:p>
            <a:pPr marL="179388" indent="0">
              <a:buNone/>
            </a:pPr>
            <a:r>
              <a:rPr lang="nb-NO" dirty="0">
                <a:solidFill>
                  <a:schemeClr val="tx2"/>
                </a:solidFill>
              </a:rPr>
              <a:t>Kan vi oppdage om vi er utsatt for angrepet?</a:t>
            </a:r>
          </a:p>
        </p:txBody>
      </p:sp>
    </p:spTree>
    <p:extLst>
      <p:ext uri="{BB962C8B-B14F-4D97-AF65-F5344CB8AC3E}">
        <p14:creationId xmlns:p14="http://schemas.microsoft.com/office/powerpoint/2010/main" val="4245865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7C0CF-0DF2-CF2A-8A9C-7C27D63B0D7A}"/>
              </a:ext>
            </a:extLst>
          </p:cNvPr>
          <p:cNvSpPr>
            <a:spLocks noGrp="1"/>
          </p:cNvSpPr>
          <p:nvPr>
            <p:ph type="title"/>
          </p:nvPr>
        </p:nvSpPr>
        <p:spPr/>
        <p:txBody>
          <a:bodyPr/>
          <a:lstStyle/>
          <a:p>
            <a:r>
              <a:rPr lang="nb-NO" sz="4000" dirty="0"/>
              <a:t>Produksjon har blitt kompromittert</a:t>
            </a:r>
          </a:p>
        </p:txBody>
      </p:sp>
      <p:sp>
        <p:nvSpPr>
          <p:cNvPr id="3" name="Content Placeholder 2">
            <a:extLst>
              <a:ext uri="{FF2B5EF4-FFF2-40B4-BE49-F238E27FC236}">
                <a16:creationId xmlns:a16="http://schemas.microsoft.com/office/drawing/2014/main" id="{31DC82A0-8E57-E9B8-8DEF-C96A544E5172}"/>
              </a:ext>
            </a:extLst>
          </p:cNvPr>
          <p:cNvSpPr>
            <a:spLocks noGrp="1"/>
          </p:cNvSpPr>
          <p:nvPr>
            <p:ph idx="1"/>
          </p:nvPr>
        </p:nvSpPr>
        <p:spPr/>
        <p:txBody>
          <a:bodyPr>
            <a:normAutofit lnSpcReduction="10000"/>
          </a:bodyPr>
          <a:lstStyle/>
          <a:p>
            <a:pPr marL="179388" indent="0">
              <a:buNone/>
            </a:pPr>
            <a:r>
              <a:rPr lang="nb-NO" dirty="0"/>
              <a:t>En operatør hos dere oppdager at data fra </a:t>
            </a:r>
            <a:r>
              <a:rPr lang="nb-NO" dirty="0" err="1"/>
              <a:t>Historian</a:t>
            </a:r>
            <a:r>
              <a:rPr lang="nb-NO" dirty="0"/>
              <a:t> ikke samsvarer med interne målinger og varsler sikkerhetsteamet. Første indikasjoner peker mot at problemet kan stamme fra </a:t>
            </a:r>
            <a:r>
              <a:rPr lang="nb-NO" dirty="0" err="1"/>
              <a:t>BjørneKrafts</a:t>
            </a:r>
            <a:r>
              <a:rPr lang="nb-NO" dirty="0"/>
              <a:t> tilgang, men ingen av partene har foreløpig klare svar</a:t>
            </a:r>
          </a:p>
          <a:p>
            <a:pPr marL="179388" indent="0">
              <a:buNone/>
            </a:pPr>
            <a:endParaRPr lang="nb-NO" dirty="0"/>
          </a:p>
          <a:p>
            <a:pPr marL="179388" indent="0">
              <a:buNone/>
            </a:pPr>
            <a:r>
              <a:rPr lang="nb-NO" dirty="0">
                <a:solidFill>
                  <a:schemeClr val="tx2"/>
                </a:solidFill>
              </a:rPr>
              <a:t>Hvordan verifiserer vi oppdagelsen til operatøren?</a:t>
            </a:r>
          </a:p>
          <a:p>
            <a:pPr marL="179388" indent="0">
              <a:buNone/>
            </a:pPr>
            <a:r>
              <a:rPr lang="nb-NO" dirty="0">
                <a:solidFill>
                  <a:schemeClr val="tx2"/>
                </a:solidFill>
              </a:rPr>
              <a:t>Har vi rutiner og avtaler med </a:t>
            </a:r>
            <a:r>
              <a:rPr lang="nb-NO" dirty="0" err="1">
                <a:solidFill>
                  <a:schemeClr val="tx2"/>
                </a:solidFill>
              </a:rPr>
              <a:t>BjørneKraft</a:t>
            </a:r>
            <a:r>
              <a:rPr lang="nb-NO" dirty="0">
                <a:solidFill>
                  <a:schemeClr val="tx2"/>
                </a:solidFill>
              </a:rPr>
              <a:t> for kommunikasjon og utførende ansvar ved slike hendelser?</a:t>
            </a:r>
          </a:p>
        </p:txBody>
      </p:sp>
    </p:spTree>
    <p:extLst>
      <p:ext uri="{BB962C8B-B14F-4D97-AF65-F5344CB8AC3E}">
        <p14:creationId xmlns:p14="http://schemas.microsoft.com/office/powerpoint/2010/main" val="32629513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A6F5A-8CA8-1E63-B79B-D6FFE978A54F}"/>
              </a:ext>
            </a:extLst>
          </p:cNvPr>
          <p:cNvSpPr>
            <a:spLocks noGrp="1"/>
          </p:cNvSpPr>
          <p:nvPr>
            <p:ph type="title"/>
          </p:nvPr>
        </p:nvSpPr>
        <p:spPr/>
        <p:txBody>
          <a:bodyPr>
            <a:normAutofit/>
          </a:bodyPr>
          <a:lstStyle/>
          <a:p>
            <a:r>
              <a:rPr lang="nb-NO" sz="4000" dirty="0"/>
              <a:t>Hvilke tiltak skal iverksettes?</a:t>
            </a:r>
          </a:p>
        </p:txBody>
      </p:sp>
    </p:spTree>
    <p:extLst>
      <p:ext uri="{BB962C8B-B14F-4D97-AF65-F5344CB8AC3E}">
        <p14:creationId xmlns:p14="http://schemas.microsoft.com/office/powerpoint/2010/main" val="26020339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4A65C-1F2B-A876-B68D-3F841FA7C983}"/>
              </a:ext>
            </a:extLst>
          </p:cNvPr>
          <p:cNvSpPr>
            <a:spLocks noGrp="1"/>
          </p:cNvSpPr>
          <p:nvPr>
            <p:ph type="title"/>
          </p:nvPr>
        </p:nvSpPr>
        <p:spPr/>
        <p:txBody>
          <a:bodyPr>
            <a:normAutofit/>
          </a:bodyPr>
          <a:lstStyle/>
          <a:p>
            <a:r>
              <a:rPr lang="nb-NO" sz="4000" dirty="0"/>
              <a:t>Hvem skal varsles om hendelsen?</a:t>
            </a:r>
          </a:p>
        </p:txBody>
      </p:sp>
    </p:spTree>
    <p:extLst>
      <p:ext uri="{BB962C8B-B14F-4D97-AF65-F5344CB8AC3E}">
        <p14:creationId xmlns:p14="http://schemas.microsoft.com/office/powerpoint/2010/main" val="23426484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44331-AF08-D2D9-DCC7-AFAB44A38112}"/>
              </a:ext>
            </a:extLst>
          </p:cNvPr>
          <p:cNvSpPr>
            <a:spLocks noGrp="1"/>
          </p:cNvSpPr>
          <p:nvPr>
            <p:ph type="title"/>
          </p:nvPr>
        </p:nvSpPr>
        <p:spPr/>
        <p:txBody>
          <a:bodyPr/>
          <a:lstStyle/>
          <a:p>
            <a:r>
              <a:rPr lang="nb-NO" sz="4000" dirty="0"/>
              <a:t>Beredskapsplan iverksettes</a:t>
            </a:r>
          </a:p>
        </p:txBody>
      </p:sp>
      <p:sp>
        <p:nvSpPr>
          <p:cNvPr id="3" name="Content Placeholder 2">
            <a:extLst>
              <a:ext uri="{FF2B5EF4-FFF2-40B4-BE49-F238E27FC236}">
                <a16:creationId xmlns:a16="http://schemas.microsoft.com/office/drawing/2014/main" id="{FBF00E0B-737B-CDF3-1A6C-9E61F9877783}"/>
              </a:ext>
            </a:extLst>
          </p:cNvPr>
          <p:cNvSpPr>
            <a:spLocks noGrp="1"/>
          </p:cNvSpPr>
          <p:nvPr>
            <p:ph idx="1"/>
          </p:nvPr>
        </p:nvSpPr>
        <p:spPr/>
        <p:txBody>
          <a:bodyPr/>
          <a:lstStyle/>
          <a:p>
            <a:pPr marL="179388" indent="0">
              <a:buNone/>
            </a:pPr>
            <a:r>
              <a:rPr lang="nb-NO" dirty="0"/>
              <a:t>Dere aktiverer beredskapshåndteringen, men utfordres av delte kontrolltiltak mellom eget system og </a:t>
            </a:r>
            <a:r>
              <a:rPr lang="nb-NO" dirty="0" err="1"/>
              <a:t>BjørneKraft</a:t>
            </a:r>
            <a:r>
              <a:rPr lang="nb-NO" dirty="0"/>
              <a:t>. Hendelsen kan ikke bare løses internt, og begge parter må samarbeide tett for å avdekke skadevarens omfang og avverge ytterligere skade. </a:t>
            </a:r>
          </a:p>
          <a:p>
            <a:pPr marL="179388" indent="0">
              <a:buNone/>
            </a:pPr>
            <a:endParaRPr lang="nb-NO" dirty="0"/>
          </a:p>
          <a:p>
            <a:pPr marL="179388" indent="0">
              <a:buNone/>
            </a:pPr>
            <a:endParaRPr lang="nb-NO" dirty="0"/>
          </a:p>
          <a:p>
            <a:pPr marL="179388" indent="0">
              <a:buNone/>
            </a:pPr>
            <a:r>
              <a:rPr lang="nb-NO" dirty="0">
                <a:solidFill>
                  <a:schemeClr val="tx2"/>
                </a:solidFill>
              </a:rPr>
              <a:t>Hvordan kan vi håndtere dette?</a:t>
            </a:r>
          </a:p>
        </p:txBody>
      </p:sp>
    </p:spTree>
    <p:extLst>
      <p:ext uri="{BB962C8B-B14F-4D97-AF65-F5344CB8AC3E}">
        <p14:creationId xmlns:p14="http://schemas.microsoft.com/office/powerpoint/2010/main" val="8869046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880B1-221D-8D2E-AB9A-71C659BC07C9}"/>
              </a:ext>
            </a:extLst>
          </p:cNvPr>
          <p:cNvSpPr>
            <a:spLocks noGrp="1"/>
          </p:cNvSpPr>
          <p:nvPr>
            <p:ph type="title"/>
          </p:nvPr>
        </p:nvSpPr>
        <p:spPr/>
        <p:txBody>
          <a:bodyPr>
            <a:normAutofit/>
          </a:bodyPr>
          <a:lstStyle/>
          <a:p>
            <a:r>
              <a:rPr lang="nb-NO" sz="4000" dirty="0"/>
              <a:t>Kan systemene deles opp,</a:t>
            </a:r>
            <a:br>
              <a:rPr lang="nb-NO" sz="4000" dirty="0"/>
            </a:br>
            <a:r>
              <a:rPr lang="nb-NO" sz="4000" dirty="0"/>
              <a:t>så vi kan jobbe i parallell?</a:t>
            </a:r>
          </a:p>
        </p:txBody>
      </p:sp>
    </p:spTree>
    <p:extLst>
      <p:ext uri="{BB962C8B-B14F-4D97-AF65-F5344CB8AC3E}">
        <p14:creationId xmlns:p14="http://schemas.microsoft.com/office/powerpoint/2010/main" val="2294358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hand holding a pen and filling a check box&#10;&#10;Description automatically generated">
            <a:extLst>
              <a:ext uri="{FF2B5EF4-FFF2-40B4-BE49-F238E27FC236}">
                <a16:creationId xmlns:a16="http://schemas.microsoft.com/office/drawing/2014/main" id="{E47FBA23-548D-7103-2ADE-3ACA3AA56E47}"/>
              </a:ext>
            </a:extLst>
          </p:cNvPr>
          <p:cNvPicPr>
            <a:picLocks noChangeAspect="1"/>
          </p:cNvPicPr>
          <p:nvPr/>
        </p:nvPicPr>
        <p:blipFill>
          <a:blip r:embed="rId3">
            <a:extLst>
              <a:ext uri="{28A0092B-C50C-407E-A947-70E740481C1C}">
                <a14:useLocalDpi xmlns:a14="http://schemas.microsoft.com/office/drawing/2010/main" val="0"/>
              </a:ext>
            </a:extLst>
          </a:blip>
          <a:srcRect l="13060" t="8248"/>
          <a:stretch/>
        </p:blipFill>
        <p:spPr>
          <a:xfrm>
            <a:off x="4749800" y="1621908"/>
            <a:ext cx="7442200" cy="5236091"/>
          </a:xfrm>
          <a:prstGeom prst="rect">
            <a:avLst/>
          </a:prstGeom>
        </p:spPr>
      </p:pic>
      <p:sp>
        <p:nvSpPr>
          <p:cNvPr id="4" name="Title 3">
            <a:extLst>
              <a:ext uri="{FF2B5EF4-FFF2-40B4-BE49-F238E27FC236}">
                <a16:creationId xmlns:a16="http://schemas.microsoft.com/office/drawing/2014/main" id="{7A54A4B1-6833-F05C-C440-F312F26C294F}"/>
              </a:ext>
            </a:extLst>
          </p:cNvPr>
          <p:cNvSpPr>
            <a:spLocks noGrp="1"/>
          </p:cNvSpPr>
          <p:nvPr>
            <p:ph type="title"/>
          </p:nvPr>
        </p:nvSpPr>
        <p:spPr>
          <a:xfrm>
            <a:off x="989263" y="333375"/>
            <a:ext cx="10213471" cy="1100978"/>
          </a:xfrm>
        </p:spPr>
        <p:txBody>
          <a:bodyPr anchor="ctr">
            <a:normAutofit/>
          </a:bodyPr>
          <a:lstStyle/>
          <a:p>
            <a:r>
              <a:rPr lang="nb-NO" sz="4000" dirty="0"/>
              <a:t>Agenda</a:t>
            </a:r>
            <a:endParaRPr lang="en-US" sz="4000" dirty="0"/>
          </a:p>
        </p:txBody>
      </p:sp>
      <p:sp>
        <p:nvSpPr>
          <p:cNvPr id="5" name="Text Placeholder 4">
            <a:extLst>
              <a:ext uri="{FF2B5EF4-FFF2-40B4-BE49-F238E27FC236}">
                <a16:creationId xmlns:a16="http://schemas.microsoft.com/office/drawing/2014/main" id="{60AAE6B5-CEEC-E815-012C-B4813AF3D20F}"/>
              </a:ext>
            </a:extLst>
          </p:cNvPr>
          <p:cNvSpPr>
            <a:spLocks noGrp="1"/>
          </p:cNvSpPr>
          <p:nvPr>
            <p:ph idx="1"/>
          </p:nvPr>
        </p:nvSpPr>
        <p:spPr>
          <a:xfrm>
            <a:off x="989265" y="1799999"/>
            <a:ext cx="10213470" cy="4724625"/>
          </a:xfrm>
        </p:spPr>
        <p:txBody>
          <a:bodyPr>
            <a:noAutofit/>
          </a:bodyPr>
          <a:lstStyle/>
          <a:p>
            <a:pPr marL="271463"/>
            <a:r>
              <a:rPr lang="nb-NO" sz="3600" dirty="0"/>
              <a:t>Øvingsmål</a:t>
            </a:r>
          </a:p>
          <a:p>
            <a:pPr marL="271463"/>
            <a:r>
              <a:rPr lang="nb-NO" sz="3600" dirty="0"/>
              <a:t>Øvingsform</a:t>
            </a:r>
          </a:p>
          <a:p>
            <a:pPr marL="271463">
              <a:buFont typeface="Arial" panose="020B0604020202020204" pitchFamily="34" charset="0"/>
              <a:buChar char="•"/>
            </a:pPr>
            <a:r>
              <a:rPr lang="nb-NO" sz="3600" dirty="0"/>
              <a:t>Scenario</a:t>
            </a:r>
          </a:p>
          <a:p>
            <a:pPr marL="271463">
              <a:buFont typeface="Arial" panose="020B0604020202020204" pitchFamily="34" charset="0"/>
              <a:buChar char="•"/>
            </a:pPr>
            <a:r>
              <a:rPr lang="nb-NO" sz="3600" dirty="0"/>
              <a:t>Gjennomføring</a:t>
            </a:r>
          </a:p>
          <a:p>
            <a:pPr marL="271463">
              <a:buFont typeface="Arial" panose="020B0604020202020204" pitchFamily="34" charset="0"/>
              <a:buChar char="•"/>
            </a:pPr>
            <a:r>
              <a:rPr lang="nb-NO" sz="3600" dirty="0"/>
              <a:t>Oppsummering</a:t>
            </a:r>
          </a:p>
          <a:p>
            <a:pPr marL="271463">
              <a:buFont typeface="Arial" panose="020B0604020202020204" pitchFamily="34" charset="0"/>
              <a:buChar char="•"/>
            </a:pPr>
            <a:r>
              <a:rPr lang="nb-NO" sz="3600" dirty="0"/>
              <a:t>Evaluering</a:t>
            </a:r>
          </a:p>
          <a:p>
            <a:endParaRPr lang="en-US" sz="3600" dirty="0"/>
          </a:p>
        </p:txBody>
      </p:sp>
    </p:spTree>
    <p:extLst>
      <p:ext uri="{BB962C8B-B14F-4D97-AF65-F5344CB8AC3E}">
        <p14:creationId xmlns:p14="http://schemas.microsoft.com/office/powerpoint/2010/main" val="25282228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53444-56FE-1E27-7D5D-1CD81B3B3D13}"/>
              </a:ext>
            </a:extLst>
          </p:cNvPr>
          <p:cNvSpPr>
            <a:spLocks noGrp="1"/>
          </p:cNvSpPr>
          <p:nvPr>
            <p:ph type="title"/>
          </p:nvPr>
        </p:nvSpPr>
        <p:spPr>
          <a:xfrm>
            <a:off x="534760" y="333375"/>
            <a:ext cx="10831260" cy="1100978"/>
          </a:xfrm>
        </p:spPr>
        <p:txBody>
          <a:bodyPr/>
          <a:lstStyle/>
          <a:p>
            <a:r>
              <a:rPr lang="nb-NO" sz="4000" dirty="0"/>
              <a:t>Ryktestorm</a:t>
            </a:r>
          </a:p>
        </p:txBody>
      </p:sp>
      <p:sp>
        <p:nvSpPr>
          <p:cNvPr id="3" name="Content Placeholder 2">
            <a:extLst>
              <a:ext uri="{FF2B5EF4-FFF2-40B4-BE49-F238E27FC236}">
                <a16:creationId xmlns:a16="http://schemas.microsoft.com/office/drawing/2014/main" id="{B8A4288C-9846-BD31-C8D1-0E988F6D6EF6}"/>
              </a:ext>
            </a:extLst>
          </p:cNvPr>
          <p:cNvSpPr>
            <a:spLocks noGrp="1"/>
          </p:cNvSpPr>
          <p:nvPr>
            <p:ph idx="1"/>
          </p:nvPr>
        </p:nvSpPr>
        <p:spPr/>
        <p:txBody>
          <a:bodyPr/>
          <a:lstStyle/>
          <a:p>
            <a:pPr marL="179388" indent="0">
              <a:buNone/>
            </a:pPr>
            <a:endParaRPr lang="nb-NO" dirty="0"/>
          </a:p>
          <a:p>
            <a:pPr marL="179388" indent="0">
              <a:buNone/>
            </a:pPr>
            <a:r>
              <a:rPr lang="nb-NO" dirty="0"/>
              <a:t>Media får nyss om hendelsen, og det begynner å spre seg rykter om sabotasje i organisasjonen. IT-ansvarlig får flere henvendelser fra riksaviser på telefon.</a:t>
            </a:r>
          </a:p>
          <a:p>
            <a:pPr marL="179388" indent="0">
              <a:buNone/>
            </a:pPr>
            <a:endParaRPr lang="nb-NO" dirty="0"/>
          </a:p>
          <a:p>
            <a:pPr marL="179388" indent="0">
              <a:buNone/>
            </a:pPr>
            <a:endParaRPr lang="nb-NO" dirty="0"/>
          </a:p>
          <a:p>
            <a:pPr marL="179388" indent="0">
              <a:buNone/>
            </a:pPr>
            <a:r>
              <a:rPr lang="nb-NO" dirty="0">
                <a:solidFill>
                  <a:schemeClr val="tx2"/>
                </a:solidFill>
              </a:rPr>
              <a:t>Hvordan forholder vi oss til dette?</a:t>
            </a:r>
          </a:p>
        </p:txBody>
      </p:sp>
    </p:spTree>
    <p:extLst>
      <p:ext uri="{BB962C8B-B14F-4D97-AF65-F5344CB8AC3E}">
        <p14:creationId xmlns:p14="http://schemas.microsoft.com/office/powerpoint/2010/main" val="10969156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D8120-B722-6BC7-3A60-8C4F394C5A43}"/>
              </a:ext>
            </a:extLst>
          </p:cNvPr>
          <p:cNvSpPr>
            <a:spLocks noGrp="1"/>
          </p:cNvSpPr>
          <p:nvPr>
            <p:ph type="title"/>
          </p:nvPr>
        </p:nvSpPr>
        <p:spPr/>
        <p:txBody>
          <a:bodyPr>
            <a:normAutofit/>
          </a:bodyPr>
          <a:lstStyle/>
          <a:p>
            <a:r>
              <a:rPr lang="nb-NO" sz="4000" dirty="0"/>
              <a:t>Hvem skal håndtere dette, og hvilken informasjon skal formidles?</a:t>
            </a:r>
          </a:p>
        </p:txBody>
      </p:sp>
    </p:spTree>
    <p:extLst>
      <p:ext uri="{BB962C8B-B14F-4D97-AF65-F5344CB8AC3E}">
        <p14:creationId xmlns:p14="http://schemas.microsoft.com/office/powerpoint/2010/main" val="21705617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F24F1-8824-1A65-9E53-381B9FD2888C}"/>
              </a:ext>
            </a:extLst>
          </p:cNvPr>
          <p:cNvSpPr>
            <a:spLocks noGrp="1"/>
          </p:cNvSpPr>
          <p:nvPr>
            <p:ph type="title"/>
          </p:nvPr>
        </p:nvSpPr>
        <p:spPr/>
        <p:txBody>
          <a:bodyPr>
            <a:normAutofit/>
          </a:bodyPr>
          <a:lstStyle/>
          <a:p>
            <a:r>
              <a:rPr lang="nb-NO" sz="6600" dirty="0"/>
              <a:t>Øvelse avsluttes</a:t>
            </a:r>
          </a:p>
        </p:txBody>
      </p:sp>
    </p:spTree>
    <p:extLst>
      <p:ext uri="{BB962C8B-B14F-4D97-AF65-F5344CB8AC3E}">
        <p14:creationId xmlns:p14="http://schemas.microsoft.com/office/powerpoint/2010/main" val="6554242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E2B55-378B-C378-F6E0-1540B5A4E55A}"/>
              </a:ext>
            </a:extLst>
          </p:cNvPr>
          <p:cNvSpPr>
            <a:spLocks noGrp="1"/>
          </p:cNvSpPr>
          <p:nvPr>
            <p:ph type="title"/>
          </p:nvPr>
        </p:nvSpPr>
        <p:spPr/>
        <p:txBody>
          <a:bodyPr>
            <a:normAutofit/>
          </a:bodyPr>
          <a:lstStyle/>
          <a:p>
            <a:r>
              <a:rPr lang="nb-NO" sz="6600" dirty="0"/>
              <a:t>Evaluering</a:t>
            </a:r>
            <a:endParaRPr lang="en-GB" sz="6600" dirty="0"/>
          </a:p>
        </p:txBody>
      </p:sp>
    </p:spTree>
    <p:extLst>
      <p:ext uri="{BB962C8B-B14F-4D97-AF65-F5344CB8AC3E}">
        <p14:creationId xmlns:p14="http://schemas.microsoft.com/office/powerpoint/2010/main" val="5435519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A7C7A-3EE3-12CD-3FA4-6F3534AB8E20}"/>
              </a:ext>
            </a:extLst>
          </p:cNvPr>
          <p:cNvSpPr>
            <a:spLocks noGrp="1"/>
          </p:cNvSpPr>
          <p:nvPr>
            <p:ph type="title"/>
          </p:nvPr>
        </p:nvSpPr>
        <p:spPr>
          <a:xfrm>
            <a:off x="698501" y="333375"/>
            <a:ext cx="10504234" cy="1100978"/>
          </a:xfrm>
        </p:spPr>
        <p:txBody>
          <a:bodyPr anchor="ctr">
            <a:normAutofit/>
          </a:bodyPr>
          <a:lstStyle/>
          <a:p>
            <a:r>
              <a:rPr lang="nb-NO" sz="4000"/>
              <a:t>Evaluering</a:t>
            </a:r>
          </a:p>
        </p:txBody>
      </p:sp>
      <p:sp>
        <p:nvSpPr>
          <p:cNvPr id="3" name="Content Placeholder 2">
            <a:extLst>
              <a:ext uri="{FF2B5EF4-FFF2-40B4-BE49-F238E27FC236}">
                <a16:creationId xmlns:a16="http://schemas.microsoft.com/office/drawing/2014/main" id="{372BE9DB-6915-0385-BA82-9B409B6AE079}"/>
              </a:ext>
            </a:extLst>
          </p:cNvPr>
          <p:cNvSpPr>
            <a:spLocks noGrp="1"/>
          </p:cNvSpPr>
          <p:nvPr>
            <p:ph idx="1"/>
          </p:nvPr>
        </p:nvSpPr>
        <p:spPr>
          <a:xfrm>
            <a:off x="698500" y="1800000"/>
            <a:ext cx="10504235" cy="4349788"/>
          </a:xfrm>
        </p:spPr>
        <p:txBody>
          <a:bodyPr>
            <a:noAutofit/>
          </a:bodyPr>
          <a:lstStyle/>
          <a:p>
            <a:pPr marL="457200" indent="-457200">
              <a:buFont typeface="Arial" panose="020B0604020202020204" pitchFamily="34" charset="0"/>
              <a:buChar char="•"/>
            </a:pPr>
            <a:r>
              <a:rPr lang="nb-NO" sz="3200"/>
              <a:t>Oppsummering av øvelsen</a:t>
            </a:r>
            <a:br>
              <a:rPr lang="nb-NO" sz="3200"/>
            </a:br>
            <a:endParaRPr lang="nb-NO" sz="3200"/>
          </a:p>
          <a:p>
            <a:pPr marL="457200" indent="-457200">
              <a:buFont typeface="Arial" panose="020B0604020202020204" pitchFamily="34" charset="0"/>
              <a:buChar char="•"/>
            </a:pPr>
            <a:r>
              <a:rPr lang="nb-NO" sz="3200" dirty="0"/>
              <a:t>Runde rundt bordet</a:t>
            </a:r>
          </a:p>
          <a:p>
            <a:pPr lvl="1"/>
            <a:r>
              <a:rPr lang="nb-NO" sz="3200" dirty="0"/>
              <a:t>Hva forventet vi skulle skje?</a:t>
            </a:r>
          </a:p>
          <a:p>
            <a:pPr lvl="1"/>
            <a:r>
              <a:rPr lang="nb-NO" sz="3200" dirty="0"/>
              <a:t>Hva fungerte godt, og hvorfor?</a:t>
            </a:r>
          </a:p>
          <a:p>
            <a:pPr lvl="1"/>
            <a:r>
              <a:rPr lang="nb-NO" sz="3200" dirty="0"/>
              <a:t>Hvilke utfordringer møtte vi på? </a:t>
            </a:r>
          </a:p>
          <a:p>
            <a:pPr lvl="1"/>
            <a:r>
              <a:rPr lang="nb-NO" sz="3200" dirty="0"/>
              <a:t>Hva kan forbedres, og hvordan?</a:t>
            </a:r>
            <a:endParaRPr lang="nb-NO" sz="2400" dirty="0"/>
          </a:p>
        </p:txBody>
      </p:sp>
      <p:pic>
        <p:nvPicPr>
          <p:cNvPr id="4" name="Picture 3" descr="Diagram, engineering drawing&#10;&#10;Description automatically generated">
            <a:extLst>
              <a:ext uri="{FF2B5EF4-FFF2-40B4-BE49-F238E27FC236}">
                <a16:creationId xmlns:a16="http://schemas.microsoft.com/office/drawing/2014/main" id="{81A43B9D-45CF-A464-2B9D-E07BEACF5C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7192879" y="2514770"/>
            <a:ext cx="4771686" cy="3248025"/>
          </a:xfrm>
          <a:prstGeom prst="rect">
            <a:avLst/>
          </a:prstGeom>
        </p:spPr>
      </p:pic>
    </p:spTree>
    <p:extLst>
      <p:ext uri="{BB962C8B-B14F-4D97-AF65-F5344CB8AC3E}">
        <p14:creationId xmlns:p14="http://schemas.microsoft.com/office/powerpoint/2010/main" val="1373725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agram&#10;&#10;Description automatically generated">
            <a:extLst>
              <a:ext uri="{FF2B5EF4-FFF2-40B4-BE49-F238E27FC236}">
                <a16:creationId xmlns:a16="http://schemas.microsoft.com/office/drawing/2014/main" id="{F9FCDB74-E466-44D4-EBE4-BC53F42C33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1829" y="2728570"/>
            <a:ext cx="7230171" cy="4129430"/>
          </a:xfrm>
          <a:prstGeom prst="rect">
            <a:avLst/>
          </a:prstGeom>
        </p:spPr>
      </p:pic>
      <p:sp>
        <p:nvSpPr>
          <p:cNvPr id="5" name="Title 4">
            <a:extLst>
              <a:ext uri="{FF2B5EF4-FFF2-40B4-BE49-F238E27FC236}">
                <a16:creationId xmlns:a16="http://schemas.microsoft.com/office/drawing/2014/main" id="{F9BB0A1D-F486-8161-C71F-6F83ED314D26}"/>
              </a:ext>
            </a:extLst>
          </p:cNvPr>
          <p:cNvSpPr>
            <a:spLocks noGrp="1"/>
          </p:cNvSpPr>
          <p:nvPr>
            <p:ph type="title"/>
          </p:nvPr>
        </p:nvSpPr>
        <p:spPr>
          <a:xfrm>
            <a:off x="1019175" y="333375"/>
            <a:ext cx="10183559" cy="1100978"/>
          </a:xfrm>
        </p:spPr>
        <p:txBody>
          <a:bodyPr anchor="ctr">
            <a:normAutofit/>
          </a:bodyPr>
          <a:lstStyle/>
          <a:p>
            <a:r>
              <a:rPr lang="nb-NO" sz="4000" dirty="0"/>
              <a:t>Mål for øvelsen</a:t>
            </a:r>
            <a:endParaRPr lang="en-US" sz="4000" dirty="0"/>
          </a:p>
        </p:txBody>
      </p:sp>
      <p:sp>
        <p:nvSpPr>
          <p:cNvPr id="6" name="Content Placeholder 5">
            <a:extLst>
              <a:ext uri="{FF2B5EF4-FFF2-40B4-BE49-F238E27FC236}">
                <a16:creationId xmlns:a16="http://schemas.microsoft.com/office/drawing/2014/main" id="{82E0626C-B18D-3DB3-67BD-842B300A6AC3}"/>
              </a:ext>
            </a:extLst>
          </p:cNvPr>
          <p:cNvSpPr>
            <a:spLocks noGrp="1"/>
          </p:cNvSpPr>
          <p:nvPr>
            <p:ph idx="1"/>
          </p:nvPr>
        </p:nvSpPr>
        <p:spPr>
          <a:xfrm>
            <a:off x="1019175" y="1800000"/>
            <a:ext cx="6840311" cy="2234118"/>
          </a:xfrm>
        </p:spPr>
        <p:txBody>
          <a:bodyPr>
            <a:noAutofit/>
          </a:bodyPr>
          <a:lstStyle/>
          <a:p>
            <a:pPr marL="342900" lvl="0" indent="-342900">
              <a:lnSpc>
                <a:spcPct val="115000"/>
              </a:lnSpc>
              <a:buFont typeface="Symbol" panose="05050102010706020507" pitchFamily="18" charset="2"/>
              <a:buChar char=""/>
            </a:pPr>
            <a:r>
              <a:rPr lang="nb-NO" sz="2400" dirty="0">
                <a:effectLst/>
                <a:latin typeface="Arial" panose="020B0604020202020204" pitchFamily="34" charset="0"/>
                <a:ea typeface="Arial" panose="020B0604020202020204" pitchFamily="34" charset="0"/>
                <a:cs typeface="Arial (Headings CS)"/>
              </a:rPr>
              <a:t>Øve på beslutninger under usikkerhet</a:t>
            </a:r>
            <a:endParaRPr lang="en-US" sz="2400" dirty="0">
              <a:effectLst/>
              <a:latin typeface="Arial" panose="020B0604020202020204" pitchFamily="34" charset="0"/>
              <a:ea typeface="Arial" panose="020B0604020202020204" pitchFamily="34" charset="0"/>
              <a:cs typeface="Arial (Headings CS)"/>
            </a:endParaRPr>
          </a:p>
          <a:p>
            <a:pPr marL="342900" lvl="0" indent="-342900">
              <a:lnSpc>
                <a:spcPct val="115000"/>
              </a:lnSpc>
              <a:spcAft>
                <a:spcPts val="1000"/>
              </a:spcAft>
              <a:buFont typeface="Symbol" panose="05050102010706020507" pitchFamily="18" charset="2"/>
              <a:buChar char=""/>
            </a:pPr>
            <a:r>
              <a:rPr lang="nb-NO" sz="2400" dirty="0">
                <a:effectLst/>
                <a:latin typeface="Arial" panose="020B0604020202020204" pitchFamily="34" charset="0"/>
                <a:ea typeface="Arial" panose="020B0604020202020204" pitchFamily="34" charset="0"/>
                <a:cs typeface="Arial (Headings CS)"/>
              </a:rPr>
              <a:t>Utvikle samhandling mellom IT og OT</a:t>
            </a:r>
            <a:endParaRPr lang="en-US" sz="2400" dirty="0">
              <a:latin typeface="Arial" panose="020B0604020202020204" pitchFamily="34" charset="0"/>
              <a:ea typeface="Arial" panose="020B0604020202020204" pitchFamily="34" charset="0"/>
              <a:cs typeface="Arial (Headings CS)"/>
            </a:endParaRPr>
          </a:p>
          <a:p>
            <a:pPr marL="342900" lvl="0" indent="-342900">
              <a:lnSpc>
                <a:spcPct val="115000"/>
              </a:lnSpc>
              <a:spcAft>
                <a:spcPts val="1000"/>
              </a:spcAft>
              <a:buFont typeface="Symbol" panose="05050102010706020507" pitchFamily="18" charset="2"/>
              <a:buChar char=""/>
            </a:pPr>
            <a:r>
              <a:rPr lang="nb-NO" sz="2400" dirty="0">
                <a:effectLst/>
                <a:latin typeface="Arial" panose="020B0604020202020204" pitchFamily="34" charset="0"/>
                <a:ea typeface="Arial" panose="020B0604020202020204" pitchFamily="34" charset="0"/>
                <a:cs typeface="Arial (Headings CS)"/>
              </a:rPr>
              <a:t>Utvikle evne til å samhandle med andre KBO-enheter og sektorens sentrale responsmiljø</a:t>
            </a:r>
            <a:endParaRPr lang="en-US" sz="2400" dirty="0"/>
          </a:p>
        </p:txBody>
      </p:sp>
    </p:spTree>
    <p:extLst>
      <p:ext uri="{BB962C8B-B14F-4D97-AF65-F5344CB8AC3E}">
        <p14:creationId xmlns:p14="http://schemas.microsoft.com/office/powerpoint/2010/main" val="8177475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802BB1-F9C9-58D4-DB58-C74050B34B94}"/>
              </a:ext>
            </a:extLst>
          </p:cNvPr>
          <p:cNvSpPr>
            <a:spLocks noGrp="1"/>
          </p:cNvSpPr>
          <p:nvPr>
            <p:ph type="title"/>
          </p:nvPr>
        </p:nvSpPr>
        <p:spPr/>
        <p:txBody>
          <a:bodyPr>
            <a:normAutofit/>
          </a:bodyPr>
          <a:lstStyle/>
          <a:p>
            <a:pPr>
              <a:lnSpc>
                <a:spcPct val="100000"/>
              </a:lnSpc>
            </a:pPr>
            <a:r>
              <a:rPr lang="nb-NO" sz="6600" dirty="0"/>
              <a:t>Beskrivelse av ulike beredskapsøvelser </a:t>
            </a:r>
            <a:endParaRPr lang="en-US" sz="6600" dirty="0"/>
          </a:p>
        </p:txBody>
      </p:sp>
    </p:spTree>
    <p:extLst>
      <p:ext uri="{BB962C8B-B14F-4D97-AF65-F5344CB8AC3E}">
        <p14:creationId xmlns:p14="http://schemas.microsoft.com/office/powerpoint/2010/main" val="1474154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0EE87B3-849E-AB8A-7EC6-E6E8207EDAEC}"/>
              </a:ext>
            </a:extLst>
          </p:cNvPr>
          <p:cNvSpPr>
            <a:spLocks noGrp="1"/>
          </p:cNvSpPr>
          <p:nvPr>
            <p:ph type="body" idx="1"/>
          </p:nvPr>
        </p:nvSpPr>
        <p:spPr>
          <a:xfrm>
            <a:off x="396687" y="1762514"/>
            <a:ext cx="2150177" cy="341632"/>
          </a:xfrm>
        </p:spPr>
        <p:txBody>
          <a:bodyPr/>
          <a:lstStyle/>
          <a:p>
            <a:pPr algn="ctr"/>
            <a:r>
              <a:rPr lang="nb-NO"/>
              <a:t>Funksjonsøvelse</a:t>
            </a:r>
            <a:endParaRPr lang="en-US"/>
          </a:p>
        </p:txBody>
      </p:sp>
      <p:sp>
        <p:nvSpPr>
          <p:cNvPr id="3" name="Title 2">
            <a:extLst>
              <a:ext uri="{FF2B5EF4-FFF2-40B4-BE49-F238E27FC236}">
                <a16:creationId xmlns:a16="http://schemas.microsoft.com/office/drawing/2014/main" id="{A169A0D3-5164-2EEF-F98C-D89EFEEA6E4E}"/>
              </a:ext>
            </a:extLst>
          </p:cNvPr>
          <p:cNvSpPr>
            <a:spLocks noGrp="1"/>
          </p:cNvSpPr>
          <p:nvPr>
            <p:ph type="title"/>
          </p:nvPr>
        </p:nvSpPr>
        <p:spPr>
          <a:xfrm>
            <a:off x="401411" y="540203"/>
            <a:ext cx="9853613" cy="977475"/>
          </a:xfrm>
        </p:spPr>
        <p:txBody>
          <a:bodyPr anchor="ctr"/>
          <a:lstStyle/>
          <a:p>
            <a:r>
              <a:rPr lang="en-US" sz="4000" dirty="0" err="1"/>
              <a:t>Ulike</a:t>
            </a:r>
            <a:r>
              <a:rPr lang="en-US" sz="4000" dirty="0"/>
              <a:t> typer </a:t>
            </a:r>
            <a:r>
              <a:rPr lang="en-US" sz="4000" dirty="0" err="1"/>
              <a:t>beredskapsøvelser</a:t>
            </a:r>
            <a:endParaRPr lang="en-US" sz="4000" dirty="0"/>
          </a:p>
        </p:txBody>
      </p:sp>
      <p:sp>
        <p:nvSpPr>
          <p:cNvPr id="9" name="Text Placeholder 3">
            <a:extLst>
              <a:ext uri="{FF2B5EF4-FFF2-40B4-BE49-F238E27FC236}">
                <a16:creationId xmlns:a16="http://schemas.microsoft.com/office/drawing/2014/main" id="{652EB817-B136-1A94-8393-61412C9E7F7F}"/>
              </a:ext>
            </a:extLst>
          </p:cNvPr>
          <p:cNvSpPr txBox="1">
            <a:spLocks/>
          </p:cNvSpPr>
          <p:nvPr/>
        </p:nvSpPr>
        <p:spPr>
          <a:xfrm>
            <a:off x="9399189" y="1762514"/>
            <a:ext cx="2150177" cy="341632"/>
          </a:xfrm>
          <a:prstGeom prst="rect">
            <a:avLst/>
          </a:prstGeom>
        </p:spPr>
        <p:txBody>
          <a:bodyPr vert="horz" lIns="91440" tIns="45720" rIns="91440" bIns="45720" rtlCol="0" anchor="b">
            <a:spAutoFit/>
          </a:bodyPr>
          <a:lstStyle>
            <a:lvl1pPr marL="0" indent="0" algn="l" defTabSz="914400" rtl="0" eaLnBrk="1" latinLnBrk="0" hangingPunct="1">
              <a:lnSpc>
                <a:spcPct val="90000"/>
              </a:lnSpc>
              <a:spcBef>
                <a:spcPts val="0"/>
              </a:spcBef>
              <a:buFont typeface="Arial" panose="020B0604020202020204" pitchFamily="34" charset="0"/>
              <a:buNone/>
              <a:defRPr sz="18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nb-NO"/>
              <a:t>Fullskalaøvelse</a:t>
            </a:r>
            <a:endParaRPr lang="en-US"/>
          </a:p>
        </p:txBody>
      </p:sp>
      <p:sp>
        <p:nvSpPr>
          <p:cNvPr id="6" name="TextBox 5">
            <a:extLst>
              <a:ext uri="{FF2B5EF4-FFF2-40B4-BE49-F238E27FC236}">
                <a16:creationId xmlns:a16="http://schemas.microsoft.com/office/drawing/2014/main" id="{40BA6DE4-92C3-AE31-48EA-E63EDC287A2B}"/>
              </a:ext>
            </a:extLst>
          </p:cNvPr>
          <p:cNvSpPr txBox="1"/>
          <p:nvPr/>
        </p:nvSpPr>
        <p:spPr>
          <a:xfrm>
            <a:off x="3110203" y="1734814"/>
            <a:ext cx="2150175" cy="369332"/>
          </a:xfrm>
          <a:prstGeom prst="rect">
            <a:avLst/>
          </a:prstGeom>
          <a:noFill/>
        </p:spPr>
        <p:txBody>
          <a:bodyPr wrap="square">
            <a:spAutoFit/>
          </a:bodyPr>
          <a:lstStyle/>
          <a:p>
            <a:pPr algn="ctr"/>
            <a:r>
              <a:rPr lang="nb-NO" b="1"/>
              <a:t>D</a:t>
            </a:r>
            <a:r>
              <a:rPr lang="en-GB" b="1" err="1"/>
              <a:t>iskusjonsøvelse</a:t>
            </a:r>
            <a:endParaRPr lang="en-GB" b="1"/>
          </a:p>
        </p:txBody>
      </p:sp>
      <p:sp>
        <p:nvSpPr>
          <p:cNvPr id="8" name="TextBox 7">
            <a:extLst>
              <a:ext uri="{FF2B5EF4-FFF2-40B4-BE49-F238E27FC236}">
                <a16:creationId xmlns:a16="http://schemas.microsoft.com/office/drawing/2014/main" id="{BB2C9AAF-DB90-D335-B43A-1061E19E72D2}"/>
              </a:ext>
            </a:extLst>
          </p:cNvPr>
          <p:cNvSpPr txBox="1"/>
          <p:nvPr/>
        </p:nvSpPr>
        <p:spPr>
          <a:xfrm>
            <a:off x="6254696" y="1734814"/>
            <a:ext cx="2150175" cy="369332"/>
          </a:xfrm>
          <a:prstGeom prst="rect">
            <a:avLst/>
          </a:prstGeom>
          <a:noFill/>
        </p:spPr>
        <p:txBody>
          <a:bodyPr wrap="square">
            <a:spAutoFit/>
          </a:bodyPr>
          <a:lstStyle/>
          <a:p>
            <a:pPr algn="ctr"/>
            <a:r>
              <a:rPr lang="nb-NO" b="1"/>
              <a:t>S</a:t>
            </a:r>
            <a:r>
              <a:rPr lang="en-GB" b="1" err="1"/>
              <a:t>pilløvelse</a:t>
            </a:r>
            <a:endParaRPr lang="en-GB" b="1"/>
          </a:p>
        </p:txBody>
      </p:sp>
      <p:sp>
        <p:nvSpPr>
          <p:cNvPr id="18" name="TextBox 17">
            <a:extLst>
              <a:ext uri="{FF2B5EF4-FFF2-40B4-BE49-F238E27FC236}">
                <a16:creationId xmlns:a16="http://schemas.microsoft.com/office/drawing/2014/main" id="{64C0E23E-2E1B-526D-4364-636D47C09237}"/>
              </a:ext>
            </a:extLst>
          </p:cNvPr>
          <p:cNvSpPr txBox="1"/>
          <p:nvPr/>
        </p:nvSpPr>
        <p:spPr>
          <a:xfrm>
            <a:off x="2754046" y="6401514"/>
            <a:ext cx="9150567" cy="246221"/>
          </a:xfrm>
          <a:prstGeom prst="rect">
            <a:avLst/>
          </a:prstGeom>
          <a:noFill/>
        </p:spPr>
        <p:txBody>
          <a:bodyPr wrap="square" rtlCol="0">
            <a:spAutoFit/>
          </a:bodyPr>
          <a:lstStyle/>
          <a:p>
            <a:pPr algn="r"/>
            <a:r>
              <a:rPr lang="nb-NO" sz="1000"/>
              <a:t>*Illustrasjoner fra DSBs Veileder i planlegging, gjennomføring og evaluering av øvelser</a:t>
            </a:r>
            <a:endParaRPr lang="en-GB" sz="1000"/>
          </a:p>
        </p:txBody>
      </p:sp>
      <p:pic>
        <p:nvPicPr>
          <p:cNvPr id="20" name="Picture 19">
            <a:extLst>
              <a:ext uri="{FF2B5EF4-FFF2-40B4-BE49-F238E27FC236}">
                <a16:creationId xmlns:a16="http://schemas.microsoft.com/office/drawing/2014/main" id="{0ABE87F5-1775-C7F3-4F2B-AECEF7910257}"/>
              </a:ext>
            </a:extLst>
          </p:cNvPr>
          <p:cNvPicPr>
            <a:picLocks noChangeAspect="1"/>
          </p:cNvPicPr>
          <p:nvPr/>
        </p:nvPicPr>
        <p:blipFill>
          <a:blip r:embed="rId3"/>
          <a:stretch>
            <a:fillRect/>
          </a:stretch>
        </p:blipFill>
        <p:spPr>
          <a:xfrm>
            <a:off x="465849" y="4314390"/>
            <a:ext cx="2011854" cy="1822862"/>
          </a:xfrm>
          <a:prstGeom prst="rect">
            <a:avLst/>
          </a:prstGeom>
        </p:spPr>
      </p:pic>
      <p:pic>
        <p:nvPicPr>
          <p:cNvPr id="21" name="Picture 20">
            <a:extLst>
              <a:ext uri="{FF2B5EF4-FFF2-40B4-BE49-F238E27FC236}">
                <a16:creationId xmlns:a16="http://schemas.microsoft.com/office/drawing/2014/main" id="{7C64BFAC-CD56-FBAA-3C18-AD97F76D8E22}"/>
              </a:ext>
            </a:extLst>
          </p:cNvPr>
          <p:cNvPicPr>
            <a:picLocks noChangeAspect="1"/>
          </p:cNvPicPr>
          <p:nvPr/>
        </p:nvPicPr>
        <p:blipFill>
          <a:blip r:embed="rId4"/>
          <a:stretch>
            <a:fillRect/>
          </a:stretch>
        </p:blipFill>
        <p:spPr>
          <a:xfrm>
            <a:off x="2810524" y="3536752"/>
            <a:ext cx="2749534" cy="2164268"/>
          </a:xfrm>
          <a:prstGeom prst="rect">
            <a:avLst/>
          </a:prstGeom>
        </p:spPr>
      </p:pic>
      <p:pic>
        <p:nvPicPr>
          <p:cNvPr id="24" name="Picture 23">
            <a:extLst>
              <a:ext uri="{FF2B5EF4-FFF2-40B4-BE49-F238E27FC236}">
                <a16:creationId xmlns:a16="http://schemas.microsoft.com/office/drawing/2014/main" id="{3C8E2DDC-0252-E71C-CB65-47395DD08D1B}"/>
              </a:ext>
            </a:extLst>
          </p:cNvPr>
          <p:cNvPicPr>
            <a:picLocks noChangeAspect="1"/>
          </p:cNvPicPr>
          <p:nvPr/>
        </p:nvPicPr>
        <p:blipFill>
          <a:blip r:embed="rId5"/>
          <a:srcRect l="6295" t="6808" r="6756" b="2760"/>
          <a:stretch/>
        </p:blipFill>
        <p:spPr>
          <a:xfrm>
            <a:off x="5892879" y="2679534"/>
            <a:ext cx="2872902" cy="2243847"/>
          </a:xfrm>
          <a:prstGeom prst="rect">
            <a:avLst/>
          </a:prstGeom>
        </p:spPr>
      </p:pic>
      <p:pic>
        <p:nvPicPr>
          <p:cNvPr id="25" name="Picture 24">
            <a:extLst>
              <a:ext uri="{FF2B5EF4-FFF2-40B4-BE49-F238E27FC236}">
                <a16:creationId xmlns:a16="http://schemas.microsoft.com/office/drawing/2014/main" id="{50DD29A9-FE5B-DA1B-8777-90F413A71860}"/>
              </a:ext>
            </a:extLst>
          </p:cNvPr>
          <p:cNvPicPr>
            <a:picLocks noChangeAspect="1"/>
          </p:cNvPicPr>
          <p:nvPr/>
        </p:nvPicPr>
        <p:blipFill>
          <a:blip r:embed="rId6"/>
          <a:srcRect l="3738" t="2674" r="3387" b="3827"/>
          <a:stretch/>
        </p:blipFill>
        <p:spPr>
          <a:xfrm>
            <a:off x="9098603" y="2172511"/>
            <a:ext cx="2761763" cy="1893652"/>
          </a:xfrm>
          <a:prstGeom prst="rect">
            <a:avLst/>
          </a:prstGeom>
        </p:spPr>
      </p:pic>
    </p:spTree>
    <p:extLst>
      <p:ext uri="{BB962C8B-B14F-4D97-AF65-F5344CB8AC3E}">
        <p14:creationId xmlns:p14="http://schemas.microsoft.com/office/powerpoint/2010/main" val="526117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37BBE6-F0FF-62A3-2B20-A4F8C790AB31}"/>
              </a:ext>
            </a:extLst>
          </p:cNvPr>
          <p:cNvSpPr>
            <a:spLocks noGrp="1"/>
          </p:cNvSpPr>
          <p:nvPr>
            <p:ph sz="half" idx="2"/>
          </p:nvPr>
        </p:nvSpPr>
        <p:spPr>
          <a:xfrm>
            <a:off x="371475" y="2276475"/>
            <a:ext cx="7777163" cy="3385221"/>
          </a:xfrm>
        </p:spPr>
        <p:txBody>
          <a:bodyPr>
            <a:normAutofit/>
          </a:bodyPr>
          <a:lstStyle/>
          <a:p>
            <a:pPr marL="533400" indent="-355600">
              <a:lnSpc>
                <a:spcPct val="100000"/>
              </a:lnSpc>
            </a:pPr>
            <a:r>
              <a:rPr lang="nb-NO" sz="3600" dirty="0"/>
              <a:t>Diskusjon av problemstillinger rundt et gitt scenario</a:t>
            </a:r>
          </a:p>
          <a:p>
            <a:pPr marL="533400" indent="-355600">
              <a:lnSpc>
                <a:spcPct val="100000"/>
              </a:lnSpc>
            </a:pPr>
            <a:r>
              <a:rPr lang="nb-NO" sz="3600" dirty="0"/>
              <a:t>Styres av øvingsleder</a:t>
            </a:r>
          </a:p>
          <a:p>
            <a:pPr marL="533400" indent="-355600">
              <a:lnSpc>
                <a:spcPct val="100000"/>
              </a:lnSpc>
            </a:pPr>
            <a:r>
              <a:rPr lang="nb-NO" sz="3600" dirty="0"/>
              <a:t>Lite ressurskrevende</a:t>
            </a:r>
          </a:p>
          <a:p>
            <a:pPr marL="533400" indent="-355600">
              <a:lnSpc>
                <a:spcPct val="100000"/>
              </a:lnSpc>
            </a:pPr>
            <a:r>
              <a:rPr lang="nb-NO" sz="3600" dirty="0"/>
              <a:t>Lavterskel</a:t>
            </a:r>
          </a:p>
          <a:p>
            <a:pPr marL="0" indent="0">
              <a:lnSpc>
                <a:spcPct val="100000"/>
              </a:lnSpc>
              <a:buNone/>
            </a:pPr>
            <a:endParaRPr lang="en-GB" sz="500" dirty="0"/>
          </a:p>
        </p:txBody>
      </p:sp>
      <p:pic>
        <p:nvPicPr>
          <p:cNvPr id="4" name="Picture 3">
            <a:extLst>
              <a:ext uri="{FF2B5EF4-FFF2-40B4-BE49-F238E27FC236}">
                <a16:creationId xmlns:a16="http://schemas.microsoft.com/office/drawing/2014/main" id="{D6088783-935A-C2D5-B07E-965F05F2D898}"/>
              </a:ext>
            </a:extLst>
          </p:cNvPr>
          <p:cNvPicPr>
            <a:picLocks noChangeAspect="1"/>
          </p:cNvPicPr>
          <p:nvPr/>
        </p:nvPicPr>
        <p:blipFill>
          <a:blip r:embed="rId3"/>
          <a:stretch>
            <a:fillRect/>
          </a:stretch>
        </p:blipFill>
        <p:spPr>
          <a:xfrm>
            <a:off x="7466868" y="3096120"/>
            <a:ext cx="4353657" cy="3428505"/>
          </a:xfrm>
          <a:prstGeom prst="rect">
            <a:avLst/>
          </a:prstGeom>
          <a:noFill/>
        </p:spPr>
      </p:pic>
      <p:sp>
        <p:nvSpPr>
          <p:cNvPr id="2" name="Title 1">
            <a:extLst>
              <a:ext uri="{FF2B5EF4-FFF2-40B4-BE49-F238E27FC236}">
                <a16:creationId xmlns:a16="http://schemas.microsoft.com/office/drawing/2014/main" id="{D42ABC9C-096B-ED94-9E4E-5F2A4B8F8A92}"/>
              </a:ext>
            </a:extLst>
          </p:cNvPr>
          <p:cNvSpPr>
            <a:spLocks noGrp="1"/>
          </p:cNvSpPr>
          <p:nvPr>
            <p:ph type="title"/>
          </p:nvPr>
        </p:nvSpPr>
        <p:spPr>
          <a:xfrm>
            <a:off x="371475" y="333375"/>
            <a:ext cx="10558463" cy="977475"/>
          </a:xfrm>
        </p:spPr>
        <p:txBody>
          <a:bodyPr anchor="b">
            <a:normAutofit/>
          </a:bodyPr>
          <a:lstStyle/>
          <a:p>
            <a:r>
              <a:rPr lang="nb-NO" sz="4000" dirty="0"/>
              <a:t>Diskusjonsøvelse</a:t>
            </a:r>
            <a:endParaRPr lang="en-GB" sz="4000" dirty="0"/>
          </a:p>
        </p:txBody>
      </p:sp>
    </p:spTree>
    <p:extLst>
      <p:ext uri="{BB962C8B-B14F-4D97-AF65-F5344CB8AC3E}">
        <p14:creationId xmlns:p14="http://schemas.microsoft.com/office/powerpoint/2010/main" val="2461917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37BBE6-F0FF-62A3-2B20-A4F8C790AB31}"/>
              </a:ext>
            </a:extLst>
          </p:cNvPr>
          <p:cNvSpPr>
            <a:spLocks noGrp="1"/>
          </p:cNvSpPr>
          <p:nvPr>
            <p:ph sz="half" idx="2"/>
          </p:nvPr>
        </p:nvSpPr>
        <p:spPr>
          <a:xfrm>
            <a:off x="371475" y="2276475"/>
            <a:ext cx="7777163" cy="3385221"/>
          </a:xfrm>
        </p:spPr>
        <p:txBody>
          <a:bodyPr>
            <a:normAutofit/>
          </a:bodyPr>
          <a:lstStyle/>
          <a:p>
            <a:pPr marL="533400" indent="-355600">
              <a:lnSpc>
                <a:spcPct val="100000"/>
              </a:lnSpc>
            </a:pPr>
            <a:r>
              <a:rPr lang="nb-NO" sz="3600" dirty="0"/>
              <a:t>Det kommer innspill utenfra</a:t>
            </a:r>
          </a:p>
          <a:p>
            <a:pPr marL="533400" indent="-355600">
              <a:lnSpc>
                <a:spcPct val="100000"/>
              </a:lnSpc>
            </a:pPr>
            <a:r>
              <a:rPr lang="nb-NO" sz="3600" dirty="0"/>
              <a:t>Beslutninger styres av innsatsleder</a:t>
            </a:r>
          </a:p>
          <a:p>
            <a:pPr marL="533400" indent="-355600">
              <a:lnSpc>
                <a:spcPct val="100000"/>
              </a:lnSpc>
            </a:pPr>
            <a:r>
              <a:rPr lang="nb-NO" sz="3600" dirty="0"/>
              <a:t>Krever </a:t>
            </a:r>
            <a:r>
              <a:rPr lang="nb-NO" sz="3600" dirty="0" err="1"/>
              <a:t>spillstab</a:t>
            </a:r>
            <a:r>
              <a:rPr lang="nb-NO" sz="3600" dirty="0"/>
              <a:t> og forberedelse</a:t>
            </a:r>
          </a:p>
          <a:p>
            <a:pPr marL="533400" indent="-355600">
              <a:lnSpc>
                <a:spcPct val="100000"/>
              </a:lnSpc>
            </a:pPr>
            <a:r>
              <a:rPr lang="nb-NO" sz="3600" dirty="0"/>
              <a:t>Krever </a:t>
            </a:r>
            <a:r>
              <a:rPr lang="nb-NO" sz="3600" dirty="0" err="1"/>
              <a:t>kommuikasjonslinjer</a:t>
            </a:r>
            <a:endParaRPr lang="nb-NO" sz="3600" dirty="0"/>
          </a:p>
          <a:p>
            <a:pPr marL="0" indent="0">
              <a:lnSpc>
                <a:spcPct val="100000"/>
              </a:lnSpc>
              <a:buNone/>
            </a:pPr>
            <a:endParaRPr lang="en-GB" sz="500" dirty="0"/>
          </a:p>
        </p:txBody>
      </p:sp>
      <p:sp>
        <p:nvSpPr>
          <p:cNvPr id="2" name="Title 1">
            <a:extLst>
              <a:ext uri="{FF2B5EF4-FFF2-40B4-BE49-F238E27FC236}">
                <a16:creationId xmlns:a16="http://schemas.microsoft.com/office/drawing/2014/main" id="{D42ABC9C-096B-ED94-9E4E-5F2A4B8F8A92}"/>
              </a:ext>
            </a:extLst>
          </p:cNvPr>
          <p:cNvSpPr>
            <a:spLocks noGrp="1"/>
          </p:cNvSpPr>
          <p:nvPr>
            <p:ph type="title"/>
          </p:nvPr>
        </p:nvSpPr>
        <p:spPr>
          <a:xfrm>
            <a:off x="371475" y="333375"/>
            <a:ext cx="10558463" cy="977475"/>
          </a:xfrm>
        </p:spPr>
        <p:txBody>
          <a:bodyPr anchor="b">
            <a:normAutofit/>
          </a:bodyPr>
          <a:lstStyle/>
          <a:p>
            <a:r>
              <a:rPr lang="nb-NO" sz="4000" dirty="0" err="1"/>
              <a:t>Spilløvelse</a:t>
            </a:r>
            <a:endParaRPr lang="en-GB" sz="4000" dirty="0"/>
          </a:p>
        </p:txBody>
      </p:sp>
      <p:pic>
        <p:nvPicPr>
          <p:cNvPr id="5" name="Picture 4">
            <a:extLst>
              <a:ext uri="{FF2B5EF4-FFF2-40B4-BE49-F238E27FC236}">
                <a16:creationId xmlns:a16="http://schemas.microsoft.com/office/drawing/2014/main" id="{B446DF94-87B9-C480-D001-71D20E8A9B35}"/>
              </a:ext>
            </a:extLst>
          </p:cNvPr>
          <p:cNvPicPr>
            <a:picLocks noChangeAspect="1"/>
          </p:cNvPicPr>
          <p:nvPr/>
        </p:nvPicPr>
        <p:blipFill>
          <a:blip r:embed="rId3"/>
          <a:srcRect l="6295" t="6808" r="6756" b="2760"/>
          <a:stretch/>
        </p:blipFill>
        <p:spPr>
          <a:xfrm>
            <a:off x="8816552" y="3882692"/>
            <a:ext cx="2872902" cy="2243847"/>
          </a:xfrm>
          <a:prstGeom prst="rect">
            <a:avLst/>
          </a:prstGeom>
        </p:spPr>
      </p:pic>
    </p:spTree>
    <p:extLst>
      <p:ext uri="{BB962C8B-B14F-4D97-AF65-F5344CB8AC3E}">
        <p14:creationId xmlns:p14="http://schemas.microsoft.com/office/powerpoint/2010/main" val="1091845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802BB1-F9C9-58D4-DB58-C74050B34B94}"/>
              </a:ext>
            </a:extLst>
          </p:cNvPr>
          <p:cNvSpPr>
            <a:spLocks noGrp="1"/>
          </p:cNvSpPr>
          <p:nvPr>
            <p:ph type="title"/>
          </p:nvPr>
        </p:nvSpPr>
        <p:spPr/>
        <p:txBody>
          <a:bodyPr>
            <a:normAutofit/>
          </a:bodyPr>
          <a:lstStyle/>
          <a:p>
            <a:pPr>
              <a:lnSpc>
                <a:spcPct val="100000"/>
              </a:lnSpc>
            </a:pPr>
            <a:r>
              <a:rPr lang="nb-NO" sz="6600" dirty="0"/>
              <a:t>Beredskapsroller </a:t>
            </a:r>
            <a:endParaRPr lang="en-US" sz="6600" dirty="0"/>
          </a:p>
        </p:txBody>
      </p:sp>
    </p:spTree>
    <p:extLst>
      <p:ext uri="{BB962C8B-B14F-4D97-AF65-F5344CB8AC3E}">
        <p14:creationId xmlns:p14="http://schemas.microsoft.com/office/powerpoint/2010/main" val="853183168"/>
      </p:ext>
    </p:extLst>
  </p:cSld>
  <p:clrMapOvr>
    <a:masterClrMapping/>
  </p:clrMapOvr>
</p:sld>
</file>

<file path=ppt/theme/theme1.xml><?xml version="1.0" encoding="utf-8"?>
<a:theme xmlns:a="http://schemas.openxmlformats.org/drawingml/2006/main" name="Safetec lys">
  <a:themeElements>
    <a:clrScheme name="Safetec">
      <a:dk1>
        <a:srgbClr val="151532"/>
      </a:dk1>
      <a:lt1>
        <a:srgbClr val="FFFFFF"/>
      </a:lt1>
      <a:dk2>
        <a:srgbClr val="347F82"/>
      </a:dk2>
      <a:lt2>
        <a:srgbClr val="F7F7F7"/>
      </a:lt2>
      <a:accent1>
        <a:srgbClr val="347F82"/>
      </a:accent1>
      <a:accent2>
        <a:srgbClr val="41A0A2"/>
      </a:accent2>
      <a:accent3>
        <a:srgbClr val="003499"/>
      </a:accent3>
      <a:accent4>
        <a:srgbClr val="C0CBC2"/>
      </a:accent4>
      <a:accent5>
        <a:srgbClr val="EEF9F0"/>
      </a:accent5>
      <a:accent6>
        <a:srgbClr val="FFFFFF"/>
      </a:accent6>
      <a:hlink>
        <a:srgbClr val="003499"/>
      </a:hlink>
      <a:folHlink>
        <a:srgbClr val="347F82"/>
      </a:folHlink>
    </a:clrScheme>
    <a:fontScheme name="Sirkul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 PP" id="{E29FDAD8-9EDA-4D31-9002-F4CD94DF2977}" vid="{5B2A0D0B-CE87-4AB4-BA0E-62F811647FE1}"/>
    </a:ext>
  </a:extLst>
</a:theme>
</file>

<file path=ppt/theme/theme2.xml><?xml version="1.0" encoding="utf-8"?>
<a:theme xmlns:a="http://schemas.openxmlformats.org/drawingml/2006/main" name="Safetec mørk">
  <a:themeElements>
    <a:clrScheme name="Safetec">
      <a:dk1>
        <a:srgbClr val="151532"/>
      </a:dk1>
      <a:lt1>
        <a:srgbClr val="FFFFFF"/>
      </a:lt1>
      <a:dk2>
        <a:srgbClr val="347F82"/>
      </a:dk2>
      <a:lt2>
        <a:srgbClr val="F7F7F7"/>
      </a:lt2>
      <a:accent1>
        <a:srgbClr val="347F82"/>
      </a:accent1>
      <a:accent2>
        <a:srgbClr val="41A0A2"/>
      </a:accent2>
      <a:accent3>
        <a:srgbClr val="003499"/>
      </a:accent3>
      <a:accent4>
        <a:srgbClr val="C0CBC2"/>
      </a:accent4>
      <a:accent5>
        <a:srgbClr val="EEF9F0"/>
      </a:accent5>
      <a:accent6>
        <a:srgbClr val="FFFFFF"/>
      </a:accent6>
      <a:hlink>
        <a:srgbClr val="003499"/>
      </a:hlink>
      <a:folHlink>
        <a:srgbClr val="347F82"/>
      </a:folHlink>
    </a:clrScheme>
    <a:fontScheme name="Sirkul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 PP" id="{E29FDAD8-9EDA-4D31-9002-F4CD94DF2977}" vid="{7037197A-7708-4A00-A049-CBB893AA5105}"/>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EmDateSent xmlns="c1393ac3-e244-4758-a539-5b975df7832c" xsi:nil="true"/>
    <EmFrom xmlns="c1393ac3-e244-4758-a539-5b975df7832c" xsi:nil="true"/>
    <EmDate xmlns="c1393ac3-e244-4758-a539-5b975df7832c" xsi:nil="true"/>
    <EmFromName xmlns="c1393ac3-e244-4758-a539-5b975df7832c" xsi:nil="true"/>
    <EmTo xmlns="c1393ac3-e244-4758-a539-5b975df7832c" xsi:nil="true"/>
    <EmCC xmlns="c1393ac3-e244-4758-a539-5b975df7832c" xsi:nil="true"/>
    <Comment xmlns="c1393ac3-e244-4758-a539-5b975df7832c">Qa Okr</Comment>
    <EmDateRecieved xmlns="c1393ac3-e244-4758-a539-5b975df7832c" xsi:nil="true"/>
    <EmSubject xmlns="c1393ac3-e244-4758-a539-5b975df7832c" xsi:nil="true"/>
    <EmType xmlns="c1393ac3-e244-4758-a539-5b975df7832c" xsi:nil="true"/>
    <EmAttachCount xmlns="c1393ac3-e244-4758-a539-5b975df7832c" xsi:nil="true"/>
    <EmCon xmlns="c1393ac3-e244-4758-a539-5b975df7832c" xsi:nil="true"/>
    <EmAttachmentNames xmlns="c1393ac3-e244-4758-a539-5b975df7832c" xsi:nil="true"/>
    <EmID xmlns="c1393ac3-e244-4758-a539-5b975df7832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D424B2138276C459DBDB6FBD9B62DCF" ma:contentTypeVersion="20" ma:contentTypeDescription="Create a new document." ma:contentTypeScope="" ma:versionID="3242c1618c139926ccd130c404839351">
  <xsd:schema xmlns:xsd="http://www.w3.org/2001/XMLSchema" xmlns:xs="http://www.w3.org/2001/XMLSchema" xmlns:p="http://schemas.microsoft.com/office/2006/metadata/properties" xmlns:ns2="c1393ac3-e244-4758-a539-5b975df7832c" xmlns:ns3="4e01fcfe-bee3-4600-ba0b-b00476ef22a3" targetNamespace="http://schemas.microsoft.com/office/2006/metadata/properties" ma:root="true" ma:fieldsID="410fbc501d0ca8f153c41fdaa9757115" ns2:_="" ns3:_="">
    <xsd:import namespace="c1393ac3-e244-4758-a539-5b975df7832c"/>
    <xsd:import namespace="4e01fcfe-bee3-4600-ba0b-b00476ef22a3"/>
    <xsd:element name="properties">
      <xsd:complexType>
        <xsd:sequence>
          <xsd:element name="documentManagement">
            <xsd:complexType>
              <xsd:all>
                <xsd:element ref="ns2:Comment" minOccurs="0"/>
                <xsd:element ref="ns2:EmSubject" minOccurs="0"/>
                <xsd:element ref="ns2:EmType" minOccurs="0"/>
                <xsd:element ref="ns2:EmDate" minOccurs="0"/>
                <xsd:element ref="ns2:EmDateRecieved" minOccurs="0"/>
                <xsd:element ref="ns2:EmDateSent" minOccurs="0"/>
                <xsd:element ref="ns2:EmFrom" minOccurs="0"/>
                <xsd:element ref="ns2:EmFromName" minOccurs="0"/>
                <xsd:element ref="ns2:EmTo" minOccurs="0"/>
                <xsd:element ref="ns2:EmCC" minOccurs="0"/>
                <xsd:element ref="ns2:EmCon" minOccurs="0"/>
                <xsd:element ref="ns2:EmAttachCount" minOccurs="0"/>
                <xsd:element ref="ns2:EmAttachmentNames" minOccurs="0"/>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Em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393ac3-e244-4758-a539-5b975df7832c" elementFormDefault="qualified">
    <xsd:import namespace="http://schemas.microsoft.com/office/2006/documentManagement/types"/>
    <xsd:import namespace="http://schemas.microsoft.com/office/infopath/2007/PartnerControls"/>
    <xsd:element name="Comment" ma:index="8" nillable="true" ma:displayName="Comment" ma:internalName="Comment">
      <xsd:simpleType>
        <xsd:restriction base="dms:Note">
          <xsd:maxLength value="255"/>
        </xsd:restriction>
      </xsd:simpleType>
    </xsd:element>
    <xsd:element name="EmSubject" ma:index="9" nillable="true" ma:displayName="EmSubject" ma:internalName="EmSubject">
      <xsd:simpleType>
        <xsd:restriction base="dms:Text"/>
      </xsd:simpleType>
    </xsd:element>
    <xsd:element name="EmType" ma:index="10" nillable="true" ma:displayName="EmType" ma:internalName="EmType">
      <xsd:simpleType>
        <xsd:restriction base="dms:Text"/>
      </xsd:simpleType>
    </xsd:element>
    <xsd:element name="EmDate" ma:index="11" nillable="true" ma:displayName="EmDate" ma:internalName="EmDate">
      <xsd:simpleType>
        <xsd:restriction base="dms:DateTime"/>
      </xsd:simpleType>
    </xsd:element>
    <xsd:element name="EmDateRecieved" ma:index="12" nillable="true" ma:displayName="EmDateRecieved" ma:internalName="EmDateRecieved">
      <xsd:simpleType>
        <xsd:restriction base="dms:DateTime"/>
      </xsd:simpleType>
    </xsd:element>
    <xsd:element name="EmDateSent" ma:index="13" nillable="true" ma:displayName="EmDateSent" ma:internalName="EmDateSent">
      <xsd:simpleType>
        <xsd:restriction base="dms:DateTime"/>
      </xsd:simpleType>
    </xsd:element>
    <xsd:element name="EmFrom" ma:index="14" nillable="true" ma:displayName="EmFrom" ma:internalName="EmFrom">
      <xsd:simpleType>
        <xsd:restriction base="dms:Text"/>
      </xsd:simpleType>
    </xsd:element>
    <xsd:element name="EmFromName" ma:index="15" nillable="true" ma:displayName="EmFromName" ma:internalName="EmFromName">
      <xsd:simpleType>
        <xsd:restriction base="dms:Text"/>
      </xsd:simpleType>
    </xsd:element>
    <xsd:element name="EmTo" ma:index="16" nillable="true" ma:displayName="EmTo" ma:internalName="EmTo">
      <xsd:simpleType>
        <xsd:restriction base="dms:Note">
          <xsd:maxLength value="255"/>
        </xsd:restriction>
      </xsd:simpleType>
    </xsd:element>
    <xsd:element name="EmCC" ma:index="17" nillable="true" ma:displayName="EmCC" ma:internalName="EmCC">
      <xsd:simpleType>
        <xsd:restriction base="dms:Note">
          <xsd:maxLength value="255"/>
        </xsd:restriction>
      </xsd:simpleType>
    </xsd:element>
    <xsd:element name="EmCon" ma:index="18" nillable="true" ma:displayName="EmCon" ma:internalName="EmCon">
      <xsd:simpleType>
        <xsd:restriction base="dms:Text"/>
      </xsd:simpleType>
    </xsd:element>
    <xsd:element name="EmAttachCount" ma:index="19" nillable="true" ma:displayName="EmAttachCount" ma:internalName="EmAttachCount">
      <xsd:simpleType>
        <xsd:restriction base="dms:Text"/>
      </xsd:simpleType>
    </xsd:element>
    <xsd:element name="EmAttachmentNames" ma:index="20" nillable="true" ma:displayName="EmAttachmentNames" ma:internalName="EmAttachmentNames">
      <xsd:simpleType>
        <xsd:restriction base="dms:Note">
          <xsd:maxLength value="255"/>
        </xsd:restriction>
      </xsd:simpleType>
    </xsd:element>
    <xsd:element name="MediaServiceMetadata" ma:index="21" nillable="true" ma:displayName="MediaServiceMetadata" ma:hidden="true" ma:internalName="MediaServiceMetadata" ma:readOnly="true">
      <xsd:simpleType>
        <xsd:restriction base="dms:Note"/>
      </xsd:simpleType>
    </xsd:element>
    <xsd:element name="MediaServiceFastMetadata" ma:index="22" nillable="true" ma:displayName="MediaServiceFastMetadata" ma:hidden="true" ma:internalName="MediaServiceFastMetadata" ma:readOnly="true">
      <xsd:simpleType>
        <xsd:restriction base="dms:Note"/>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EmID" ma:index="27" nillable="true" ma:displayName="EmID" ma:internalName="EmID">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e01fcfe-bee3-4600-ba0b-b00476ef22a3" elementFormDefault="qualified">
    <xsd:import namespace="http://schemas.microsoft.com/office/2006/documentManagement/types"/>
    <xsd:import namespace="http://schemas.microsoft.com/office/infopath/2007/PartnerControls"/>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A4DBDEF-A87E-4361-AE1E-8BC728D51EB1}">
  <ds:schemaRefs>
    <ds:schemaRef ds:uri="http://schemas.microsoft.com/office/2006/documentManagement/types"/>
    <ds:schemaRef ds:uri="http://purl.org/dc/elements/1.1/"/>
    <ds:schemaRef ds:uri="4e01fcfe-bee3-4600-ba0b-b00476ef22a3"/>
    <ds:schemaRef ds:uri="http://www.w3.org/XML/1998/namespace"/>
    <ds:schemaRef ds:uri="http://purl.org/dc/dcmitype/"/>
    <ds:schemaRef ds:uri="c1393ac3-e244-4758-a539-5b975df7832c"/>
    <ds:schemaRef ds:uri="http://schemas.microsoft.com/office/2006/metadata/properties"/>
    <ds:schemaRef ds:uri="http://schemas.microsoft.com/office/infopath/2007/PartnerControls"/>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2A1B1874-358E-495F-976E-535D00FA60C9}">
  <ds:schemaRefs>
    <ds:schemaRef ds:uri="http://schemas.microsoft.com/sharepoint/v3/contenttype/forms"/>
  </ds:schemaRefs>
</ds:datastoreItem>
</file>

<file path=customXml/itemProps3.xml><?xml version="1.0" encoding="utf-8"?>
<ds:datastoreItem xmlns:ds="http://schemas.openxmlformats.org/officeDocument/2006/customXml" ds:itemID="{A8A0AF34-3B5D-4689-A94C-D8CE4EFB5B2E}">
  <ds:schemaRefs>
    <ds:schemaRef ds:uri="4e01fcfe-bee3-4600-ba0b-b00476ef22a3"/>
    <ds:schemaRef ds:uri="c1393ac3-e244-4758-a539-5b975df7832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539f9241-58e3-4180-9525-b255772c0d76}" enabled="0" method="" siteId="{539f9241-58e3-4180-9525-b255772c0d76}" removed="1"/>
</clbl:labelList>
</file>

<file path=docProps/app.xml><?xml version="1.0" encoding="utf-8"?>
<Properties xmlns="http://schemas.openxmlformats.org/officeDocument/2006/extended-properties" xmlns:vt="http://schemas.openxmlformats.org/officeDocument/2006/docPropsVTypes">
  <Template>Presentasjon PP</Template>
  <TotalTime>1562</TotalTime>
  <Words>1734</Words>
  <Application>Microsoft Office PowerPoint</Application>
  <PresentationFormat>Widescreen</PresentationFormat>
  <Paragraphs>217</Paragraphs>
  <Slides>34</Slides>
  <Notes>26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34</vt:i4>
      </vt:variant>
    </vt:vector>
  </HeadingPairs>
  <TitlesOfParts>
    <vt:vector size="43" baseType="lpstr">
      <vt:lpstr>AktivGrotesk-Regular</vt:lpstr>
      <vt:lpstr>Arial</vt:lpstr>
      <vt:lpstr>Calibri</vt:lpstr>
      <vt:lpstr>Segoe UI</vt:lpstr>
      <vt:lpstr>Segoe UI semibold</vt:lpstr>
      <vt:lpstr>Symbol</vt:lpstr>
      <vt:lpstr>Wingdings</vt:lpstr>
      <vt:lpstr>Safetec lys</vt:lpstr>
      <vt:lpstr>Safetec mørk</vt:lpstr>
      <vt:lpstr>PowerPoint Presentation</vt:lpstr>
      <vt:lpstr>Beredskapsøvelse Scenario 3</vt:lpstr>
      <vt:lpstr>Agenda</vt:lpstr>
      <vt:lpstr>Mål for øvelsen</vt:lpstr>
      <vt:lpstr>Beskrivelse av ulike beredskapsøvelser </vt:lpstr>
      <vt:lpstr>Ulike typer beredskapsøvelser</vt:lpstr>
      <vt:lpstr>Diskusjonsøvelse</vt:lpstr>
      <vt:lpstr>Spilløvelse</vt:lpstr>
      <vt:lpstr>Beredskapsroller </vt:lpstr>
      <vt:lpstr>Rollefordeling</vt:lpstr>
      <vt:lpstr>Loggfører</vt:lpstr>
      <vt:lpstr>Scenario 2 Brudd på integritet i sanntidsdata</vt:lpstr>
      <vt:lpstr>Lignende hendelser fra virkeligheten</vt:lpstr>
      <vt:lpstr>Antall angrep mot kraftsystemene øker globalt</vt:lpstr>
      <vt:lpstr>Angrep mot substasjoner i Ukraina (2022)</vt:lpstr>
      <vt:lpstr>Øvingsoppsett</vt:lpstr>
      <vt:lpstr>Gjennomføring av en diskusjonsøvelse</vt:lpstr>
      <vt:lpstr>Scenariobeskrivelse</vt:lpstr>
      <vt:lpstr>Øvelsen starter</vt:lpstr>
      <vt:lpstr>Tilgang til systemer</vt:lpstr>
      <vt:lpstr>Kan vi/har vi implementere kontroller for å uskadeliggjøre slik skadevare?</vt:lpstr>
      <vt:lpstr>Manipulering av produksjonsdata</vt:lpstr>
      <vt:lpstr>Hvilke konsekvenser kan dette få?</vt:lpstr>
      <vt:lpstr>Oppdagelse av innbrudd </vt:lpstr>
      <vt:lpstr>Produksjon har blitt kompromittert</vt:lpstr>
      <vt:lpstr>Hvilke tiltak skal iverksettes?</vt:lpstr>
      <vt:lpstr>Hvem skal varsles om hendelsen?</vt:lpstr>
      <vt:lpstr>Beredskapsplan iverksettes</vt:lpstr>
      <vt:lpstr>Kan systemene deles opp, så vi kan jobbe i parallell?</vt:lpstr>
      <vt:lpstr>Ryktestorm</vt:lpstr>
      <vt:lpstr>Hvem skal håndtere dette, og hvilken informasjon skal formidles?</vt:lpstr>
      <vt:lpstr>Øvelse avsluttes</vt:lpstr>
      <vt:lpstr>Evaluering</vt:lpstr>
      <vt:lpstr>Evaluering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Annette Andresen</dc:creator>
  <cp:lastModifiedBy>Jakob Stendahl</cp:lastModifiedBy>
  <cp:revision>3</cp:revision>
  <dcterms:created xsi:type="dcterms:W3CDTF">2024-09-11T07:07:05Z</dcterms:created>
  <dcterms:modified xsi:type="dcterms:W3CDTF">2024-11-08T07:22:24Z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0x0101003D424B2138276C459DBDB6FBD9B62DCF</vt:lpwstr>
  </property>
</Properties>
</file>