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D_22B2ED5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59"/>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297" r:id="rId19"/>
    <p:sldId id="697" r:id="rId20"/>
    <p:sldId id="678" r:id="rId21"/>
    <p:sldId id="696" r:id="rId22"/>
    <p:sldId id="738" r:id="rId23"/>
    <p:sldId id="688" r:id="rId24"/>
    <p:sldId id="676" r:id="rId25"/>
    <p:sldId id="272" r:id="rId26"/>
    <p:sldId id="677" r:id="rId27"/>
    <p:sldId id="695" r:id="rId28"/>
    <p:sldId id="711" r:id="rId29"/>
    <p:sldId id="722" r:id="rId30"/>
    <p:sldId id="727" r:id="rId31"/>
    <p:sldId id="712" r:id="rId32"/>
    <p:sldId id="723" r:id="rId33"/>
    <p:sldId id="713" r:id="rId34"/>
    <p:sldId id="714" r:id="rId35"/>
    <p:sldId id="724" r:id="rId36"/>
    <p:sldId id="715" r:id="rId37"/>
    <p:sldId id="725" r:id="rId38"/>
    <p:sldId id="726" r:id="rId39"/>
    <p:sldId id="716" r:id="rId40"/>
    <p:sldId id="728" r:id="rId41"/>
    <p:sldId id="729" r:id="rId42"/>
    <p:sldId id="717" r:id="rId43"/>
    <p:sldId id="730" r:id="rId44"/>
    <p:sldId id="731" r:id="rId45"/>
    <p:sldId id="718" r:id="rId46"/>
    <p:sldId id="732" r:id="rId47"/>
    <p:sldId id="734" r:id="rId48"/>
    <p:sldId id="719" r:id="rId49"/>
    <p:sldId id="733" r:id="rId50"/>
    <p:sldId id="720" r:id="rId51"/>
    <p:sldId id="735" r:id="rId52"/>
    <p:sldId id="721" r:id="rId53"/>
    <p:sldId id="736" r:id="rId54"/>
    <p:sldId id="737" r:id="rId55"/>
    <p:sldId id="710" r:id="rId56"/>
    <p:sldId id="276" r:id="rId57"/>
    <p:sldId id="26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9B9E14-DE3C-78F0-1F53-4CEF7F40B371}" name="Christina Thingvold" initials="CT" userId="S::christina.thingvold@safetec.no::21c4b2be-ab4c-44cb-acd5-aad1e9ec4b76" providerId="AD"/>
  <p188:author id="{96D0EC37-66EC-6C6F-58E0-133510FD85C5}" name="Vilde Gjøvik" initials="VG" userId="S::vilde.gjovik@safetec.no::3e5ae2c1-af6b-4847-894f-167605063150" providerId="AD"/>
  <p188:author id="{724C03CB-D5FC-B5B2-23B8-4B3B1FFD6E4D}" name="Jakob Stendahl" initials="JS" userId="S::jakob.stendahl@safetec.no::31c817a6-28e1-4149-b97d-3ea896b0dc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1776D-6A85-4099-A619-2B2E22667CCF}" v="19" dt="2024-11-07T11:37:49.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792" y="86"/>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Stendahl" userId="31c817a6-28e1-4149-b97d-3ea896b0dcbf" providerId="ADAL" clId="{522650BD-5B3E-4986-B6E2-410A29421AF0}"/>
    <pc:docChg chg="undo custSel addSld delSld modSld sldOrd">
      <pc:chgData name="Jakob Stendahl" userId="31c817a6-28e1-4149-b97d-3ea896b0dcbf" providerId="ADAL" clId="{522650BD-5B3E-4986-B6E2-410A29421AF0}" dt="2024-10-08T11:24:44.780" v="1395" actId="20577"/>
      <pc:docMkLst>
        <pc:docMk/>
      </pc:docMkLst>
      <pc:sldChg chg="modSp mod ord">
        <pc:chgData name="Jakob Stendahl" userId="31c817a6-28e1-4149-b97d-3ea896b0dcbf" providerId="ADAL" clId="{522650BD-5B3E-4986-B6E2-410A29421AF0}" dt="2024-10-08T10:52:03.832" v="3" actId="20577"/>
        <pc:sldMkLst>
          <pc:docMk/>
          <pc:sldMk cId="149010025" sldId="272"/>
        </pc:sldMkLst>
        <pc:spChg chg="mod">
          <ac:chgData name="Jakob Stendahl" userId="31c817a6-28e1-4149-b97d-3ea896b0dcbf" providerId="ADAL" clId="{522650BD-5B3E-4986-B6E2-410A29421AF0}" dt="2024-10-08T10:52:03.832" v="3" actId="20577"/>
          <ac:spMkLst>
            <pc:docMk/>
            <pc:sldMk cId="149010025" sldId="272"/>
            <ac:spMk id="5" creationId="{FDFA4D25-254D-0FE7-CC09-5A8A6896F351}"/>
          </ac:spMkLst>
        </pc:spChg>
      </pc:sldChg>
      <pc:sldChg chg="del">
        <pc:chgData name="Jakob Stendahl" userId="31c817a6-28e1-4149-b97d-3ea896b0dcbf" providerId="ADAL" clId="{522650BD-5B3E-4986-B6E2-410A29421AF0}" dt="2024-10-08T10:51:57.703" v="0" actId="47"/>
        <pc:sldMkLst>
          <pc:docMk/>
          <pc:sldMk cId="3816406127" sldId="273"/>
        </pc:sldMkLst>
      </pc:sldChg>
      <pc:sldChg chg="del">
        <pc:chgData name="Jakob Stendahl" userId="31c817a6-28e1-4149-b97d-3ea896b0dcbf" providerId="ADAL" clId="{522650BD-5B3E-4986-B6E2-410A29421AF0}" dt="2024-10-08T10:51:57.703" v="0" actId="47"/>
        <pc:sldMkLst>
          <pc:docMk/>
          <pc:sldMk cId="1972427541" sldId="304"/>
        </pc:sldMkLst>
      </pc:sldChg>
      <pc:sldChg chg="del">
        <pc:chgData name="Jakob Stendahl" userId="31c817a6-28e1-4149-b97d-3ea896b0dcbf" providerId="ADAL" clId="{522650BD-5B3E-4986-B6E2-410A29421AF0}" dt="2024-10-08T10:51:57.703" v="0" actId="47"/>
        <pc:sldMkLst>
          <pc:docMk/>
          <pc:sldMk cId="2606963946" sldId="679"/>
        </pc:sldMkLst>
      </pc:sldChg>
      <pc:sldChg chg="del">
        <pc:chgData name="Jakob Stendahl" userId="31c817a6-28e1-4149-b97d-3ea896b0dcbf" providerId="ADAL" clId="{522650BD-5B3E-4986-B6E2-410A29421AF0}" dt="2024-10-08T10:51:57.703" v="0" actId="47"/>
        <pc:sldMkLst>
          <pc:docMk/>
          <pc:sldMk cId="2966444740" sldId="680"/>
        </pc:sldMkLst>
      </pc:sldChg>
      <pc:sldChg chg="del">
        <pc:chgData name="Jakob Stendahl" userId="31c817a6-28e1-4149-b97d-3ea896b0dcbf" providerId="ADAL" clId="{522650BD-5B3E-4986-B6E2-410A29421AF0}" dt="2024-10-08T10:51:57.703" v="0" actId="47"/>
        <pc:sldMkLst>
          <pc:docMk/>
          <pc:sldMk cId="3518149392" sldId="681"/>
        </pc:sldMkLst>
      </pc:sldChg>
      <pc:sldChg chg="del">
        <pc:chgData name="Jakob Stendahl" userId="31c817a6-28e1-4149-b97d-3ea896b0dcbf" providerId="ADAL" clId="{522650BD-5B3E-4986-B6E2-410A29421AF0}" dt="2024-10-08T10:51:57.703" v="0" actId="47"/>
        <pc:sldMkLst>
          <pc:docMk/>
          <pc:sldMk cId="1739226668" sldId="682"/>
        </pc:sldMkLst>
      </pc:sldChg>
      <pc:sldChg chg="del">
        <pc:chgData name="Jakob Stendahl" userId="31c817a6-28e1-4149-b97d-3ea896b0dcbf" providerId="ADAL" clId="{522650BD-5B3E-4986-B6E2-410A29421AF0}" dt="2024-10-08T10:51:57.703" v="0" actId="47"/>
        <pc:sldMkLst>
          <pc:docMk/>
          <pc:sldMk cId="1680566619" sldId="683"/>
        </pc:sldMkLst>
      </pc:sldChg>
      <pc:sldChg chg="del">
        <pc:chgData name="Jakob Stendahl" userId="31c817a6-28e1-4149-b97d-3ea896b0dcbf" providerId="ADAL" clId="{522650BD-5B3E-4986-B6E2-410A29421AF0}" dt="2024-10-08T10:51:57.703" v="0" actId="47"/>
        <pc:sldMkLst>
          <pc:docMk/>
          <pc:sldMk cId="561720674" sldId="684"/>
        </pc:sldMkLst>
      </pc:sldChg>
      <pc:sldChg chg="del">
        <pc:chgData name="Jakob Stendahl" userId="31c817a6-28e1-4149-b97d-3ea896b0dcbf" providerId="ADAL" clId="{522650BD-5B3E-4986-B6E2-410A29421AF0}" dt="2024-10-08T10:51:57.703" v="0" actId="47"/>
        <pc:sldMkLst>
          <pc:docMk/>
          <pc:sldMk cId="16920805" sldId="685"/>
        </pc:sldMkLst>
      </pc:sldChg>
      <pc:sldChg chg="del">
        <pc:chgData name="Jakob Stendahl" userId="31c817a6-28e1-4149-b97d-3ea896b0dcbf" providerId="ADAL" clId="{522650BD-5B3E-4986-B6E2-410A29421AF0}" dt="2024-10-08T10:51:57.703" v="0" actId="47"/>
        <pc:sldMkLst>
          <pc:docMk/>
          <pc:sldMk cId="135199206" sldId="686"/>
        </pc:sldMkLst>
      </pc:sldChg>
      <pc:sldChg chg="del">
        <pc:chgData name="Jakob Stendahl" userId="31c817a6-28e1-4149-b97d-3ea896b0dcbf" providerId="ADAL" clId="{522650BD-5B3E-4986-B6E2-410A29421AF0}" dt="2024-10-08T10:51:57.703" v="0" actId="47"/>
        <pc:sldMkLst>
          <pc:docMk/>
          <pc:sldMk cId="218011795" sldId="687"/>
        </pc:sldMkLst>
      </pc:sldChg>
      <pc:sldChg chg="del">
        <pc:chgData name="Jakob Stendahl" userId="31c817a6-28e1-4149-b97d-3ea896b0dcbf" providerId="ADAL" clId="{522650BD-5B3E-4986-B6E2-410A29421AF0}" dt="2024-10-08T10:51:57.703" v="0" actId="47"/>
        <pc:sldMkLst>
          <pc:docMk/>
          <pc:sldMk cId="2784683469" sldId="689"/>
        </pc:sldMkLst>
      </pc:sldChg>
      <pc:sldChg chg="del">
        <pc:chgData name="Jakob Stendahl" userId="31c817a6-28e1-4149-b97d-3ea896b0dcbf" providerId="ADAL" clId="{522650BD-5B3E-4986-B6E2-410A29421AF0}" dt="2024-10-08T10:51:57.703" v="0" actId="47"/>
        <pc:sldMkLst>
          <pc:docMk/>
          <pc:sldMk cId="2234857657" sldId="690"/>
        </pc:sldMkLst>
      </pc:sldChg>
      <pc:sldChg chg="del">
        <pc:chgData name="Jakob Stendahl" userId="31c817a6-28e1-4149-b97d-3ea896b0dcbf" providerId="ADAL" clId="{522650BD-5B3E-4986-B6E2-410A29421AF0}" dt="2024-10-08T10:51:57.703" v="0" actId="47"/>
        <pc:sldMkLst>
          <pc:docMk/>
          <pc:sldMk cId="3710435241" sldId="691"/>
        </pc:sldMkLst>
      </pc:sldChg>
      <pc:sldChg chg="del">
        <pc:chgData name="Jakob Stendahl" userId="31c817a6-28e1-4149-b97d-3ea896b0dcbf" providerId="ADAL" clId="{522650BD-5B3E-4986-B6E2-410A29421AF0}" dt="2024-10-08T10:51:57.703" v="0" actId="47"/>
        <pc:sldMkLst>
          <pc:docMk/>
          <pc:sldMk cId="1180642154" sldId="692"/>
        </pc:sldMkLst>
      </pc:sldChg>
      <pc:sldChg chg="del">
        <pc:chgData name="Jakob Stendahl" userId="31c817a6-28e1-4149-b97d-3ea896b0dcbf" providerId="ADAL" clId="{522650BD-5B3E-4986-B6E2-410A29421AF0}" dt="2024-10-08T10:51:57.703" v="0" actId="47"/>
        <pc:sldMkLst>
          <pc:docMk/>
          <pc:sldMk cId="1758387577" sldId="693"/>
        </pc:sldMkLst>
      </pc:sldChg>
      <pc:sldChg chg="modSp new mod">
        <pc:chgData name="Jakob Stendahl" userId="31c817a6-28e1-4149-b97d-3ea896b0dcbf" providerId="ADAL" clId="{522650BD-5B3E-4986-B6E2-410A29421AF0}" dt="2024-10-08T10:56:34.147" v="98" actId="20577"/>
        <pc:sldMkLst>
          <pc:docMk/>
          <pc:sldMk cId="2772491183" sldId="698"/>
        </pc:sldMkLst>
        <pc:spChg chg="mod">
          <ac:chgData name="Jakob Stendahl" userId="31c817a6-28e1-4149-b97d-3ea896b0dcbf" providerId="ADAL" clId="{522650BD-5B3E-4986-B6E2-410A29421AF0}" dt="2024-10-08T10:56:34.147" v="98" actId="20577"/>
          <ac:spMkLst>
            <pc:docMk/>
            <pc:sldMk cId="2772491183" sldId="698"/>
            <ac:spMk id="2" creationId="{396F8E7F-FB4E-4883-461B-BAA56069CFBC}"/>
          </ac:spMkLst>
        </pc:spChg>
      </pc:sldChg>
      <pc:sldChg chg="addSp delSp modSp new mod ord">
        <pc:chgData name="Jakob Stendahl" userId="31c817a6-28e1-4149-b97d-3ea896b0dcbf" providerId="ADAL" clId="{522650BD-5B3E-4986-B6E2-410A29421AF0}" dt="2024-10-08T10:55:14.510" v="78" actId="20577"/>
        <pc:sldMkLst>
          <pc:docMk/>
          <pc:sldMk cId="3293932144" sldId="699"/>
        </pc:sldMkLst>
        <pc:spChg chg="mod">
          <ac:chgData name="Jakob Stendahl" userId="31c817a6-28e1-4149-b97d-3ea896b0dcbf" providerId="ADAL" clId="{522650BD-5B3E-4986-B6E2-410A29421AF0}" dt="2024-10-08T10:54:48.097" v="71" actId="20577"/>
          <ac:spMkLst>
            <pc:docMk/>
            <pc:sldMk cId="3293932144" sldId="699"/>
            <ac:spMk id="2" creationId="{5DA3E677-1A58-F477-4E8A-2E88E5F96CD2}"/>
          </ac:spMkLst>
        </pc:spChg>
        <pc:spChg chg="mod">
          <ac:chgData name="Jakob Stendahl" userId="31c817a6-28e1-4149-b97d-3ea896b0dcbf" providerId="ADAL" clId="{522650BD-5B3E-4986-B6E2-410A29421AF0}" dt="2024-10-08T10:55:14.510" v="78" actId="20577"/>
          <ac:spMkLst>
            <pc:docMk/>
            <pc:sldMk cId="3293932144" sldId="699"/>
            <ac:spMk id="3" creationId="{8B6DB2DE-D2E9-E66A-E06E-5BA459049ABA}"/>
          </ac:spMkLst>
        </pc:spChg>
        <pc:picChg chg="add del">
          <ac:chgData name="Jakob Stendahl" userId="31c817a6-28e1-4149-b97d-3ea896b0dcbf" providerId="ADAL" clId="{522650BD-5B3E-4986-B6E2-410A29421AF0}" dt="2024-10-08T10:53:55.100" v="31" actId="478"/>
          <ac:picMkLst>
            <pc:docMk/>
            <pc:sldMk cId="3293932144" sldId="699"/>
            <ac:picMk id="5" creationId="{568D6BAE-31A0-B17C-4ECF-42E09B9A9BED}"/>
          </ac:picMkLst>
        </pc:picChg>
      </pc:sldChg>
      <pc:sldChg chg="modSp new mod ord">
        <pc:chgData name="Jakob Stendahl" userId="31c817a6-28e1-4149-b97d-3ea896b0dcbf" providerId="ADAL" clId="{522650BD-5B3E-4986-B6E2-410A29421AF0}" dt="2024-10-08T10:57:24.084" v="174"/>
        <pc:sldMkLst>
          <pc:docMk/>
          <pc:sldMk cId="3998661990" sldId="700"/>
        </pc:sldMkLst>
        <pc:spChg chg="mod">
          <ac:chgData name="Jakob Stendahl" userId="31c817a6-28e1-4149-b97d-3ea896b0dcbf" providerId="ADAL" clId="{522650BD-5B3E-4986-B6E2-410A29421AF0}" dt="2024-10-08T10:57:21.123" v="172" actId="20577"/>
          <ac:spMkLst>
            <pc:docMk/>
            <pc:sldMk cId="3998661990" sldId="700"/>
            <ac:spMk id="2" creationId="{9B53680C-2E6B-0428-975C-7322F2B5E854}"/>
          </ac:spMkLst>
        </pc:spChg>
      </pc:sldChg>
      <pc:sldChg chg="addSp delSp modSp new mod">
        <pc:chgData name="Jakob Stendahl" userId="31c817a6-28e1-4149-b97d-3ea896b0dcbf" providerId="ADAL" clId="{522650BD-5B3E-4986-B6E2-410A29421AF0}" dt="2024-10-08T11:00:11.042" v="214" actId="20577"/>
        <pc:sldMkLst>
          <pc:docMk/>
          <pc:sldMk cId="3888041585" sldId="701"/>
        </pc:sldMkLst>
        <pc:spChg chg="mod">
          <ac:chgData name="Jakob Stendahl" userId="31c817a6-28e1-4149-b97d-3ea896b0dcbf" providerId="ADAL" clId="{522650BD-5B3E-4986-B6E2-410A29421AF0}" dt="2024-10-08T11:00:11.042" v="214" actId="20577"/>
          <ac:spMkLst>
            <pc:docMk/>
            <pc:sldMk cId="3888041585" sldId="701"/>
            <ac:spMk id="2" creationId="{8812376D-1A58-D13B-133A-E8A63431DFF3}"/>
          </ac:spMkLst>
        </pc:spChg>
        <pc:spChg chg="mod">
          <ac:chgData name="Jakob Stendahl" userId="31c817a6-28e1-4149-b97d-3ea896b0dcbf" providerId="ADAL" clId="{522650BD-5B3E-4986-B6E2-410A29421AF0}" dt="2024-10-08T10:59:43.581" v="191" actId="20577"/>
          <ac:spMkLst>
            <pc:docMk/>
            <pc:sldMk cId="3888041585" sldId="701"/>
            <ac:spMk id="3" creationId="{B825B4FD-BB5F-602E-4D7C-56EC56091097}"/>
          </ac:spMkLst>
        </pc:spChg>
        <pc:graphicFrameChg chg="add del modGraphic">
          <ac:chgData name="Jakob Stendahl" userId="31c817a6-28e1-4149-b97d-3ea896b0dcbf" providerId="ADAL" clId="{522650BD-5B3E-4986-B6E2-410A29421AF0}" dt="2024-10-08T10:57:44.413" v="177" actId="27309"/>
          <ac:graphicFrameMkLst>
            <pc:docMk/>
            <pc:sldMk cId="3888041585" sldId="701"/>
            <ac:graphicFrameMk id="5" creationId="{D71CD354-65E0-C9E5-7A78-EB83320B1465}"/>
          </ac:graphicFrameMkLst>
        </pc:graphicFrameChg>
      </pc:sldChg>
      <pc:sldChg chg="new del">
        <pc:chgData name="Jakob Stendahl" userId="31c817a6-28e1-4149-b97d-3ea896b0dcbf" providerId="ADAL" clId="{522650BD-5B3E-4986-B6E2-410A29421AF0}" dt="2024-10-08T10:59:38.226" v="188" actId="680"/>
        <pc:sldMkLst>
          <pc:docMk/>
          <pc:sldMk cId="2185094619" sldId="702"/>
        </pc:sldMkLst>
      </pc:sldChg>
      <pc:sldChg chg="modSp new mod">
        <pc:chgData name="Jakob Stendahl" userId="31c817a6-28e1-4149-b97d-3ea896b0dcbf" providerId="ADAL" clId="{522650BD-5B3E-4986-B6E2-410A29421AF0}" dt="2024-10-08T11:01:21.268" v="278" actId="20577"/>
        <pc:sldMkLst>
          <pc:docMk/>
          <pc:sldMk cId="3125446340" sldId="702"/>
        </pc:sldMkLst>
        <pc:spChg chg="mod">
          <ac:chgData name="Jakob Stendahl" userId="31c817a6-28e1-4149-b97d-3ea896b0dcbf" providerId="ADAL" clId="{522650BD-5B3E-4986-B6E2-410A29421AF0}" dt="2024-10-08T11:01:21.268" v="278" actId="20577"/>
          <ac:spMkLst>
            <pc:docMk/>
            <pc:sldMk cId="3125446340" sldId="702"/>
            <ac:spMk id="2" creationId="{E8AD7478-A61B-CB0C-9650-138A059B7B1A}"/>
          </ac:spMkLst>
        </pc:spChg>
      </pc:sldChg>
      <pc:sldChg chg="modSp new mod modNotesTx">
        <pc:chgData name="Jakob Stendahl" userId="31c817a6-28e1-4149-b97d-3ea896b0dcbf" providerId="ADAL" clId="{522650BD-5B3E-4986-B6E2-410A29421AF0}" dt="2024-10-08T11:02:46.156" v="382" actId="20577"/>
        <pc:sldMkLst>
          <pc:docMk/>
          <pc:sldMk cId="4292106323" sldId="703"/>
        </pc:sldMkLst>
        <pc:spChg chg="mod">
          <ac:chgData name="Jakob Stendahl" userId="31c817a6-28e1-4149-b97d-3ea896b0dcbf" providerId="ADAL" clId="{522650BD-5B3E-4986-B6E2-410A29421AF0}" dt="2024-10-08T11:02:07.634" v="314" actId="20577"/>
          <ac:spMkLst>
            <pc:docMk/>
            <pc:sldMk cId="4292106323" sldId="703"/>
            <ac:spMk id="2" creationId="{B56A4B8E-2B0F-5D4D-0BD7-A579498D9258}"/>
          </ac:spMkLst>
        </pc:spChg>
      </pc:sldChg>
      <pc:sldChg chg="modSp new mod">
        <pc:chgData name="Jakob Stendahl" userId="31c817a6-28e1-4149-b97d-3ea896b0dcbf" providerId="ADAL" clId="{522650BD-5B3E-4986-B6E2-410A29421AF0}" dt="2024-10-08T11:05:29.589" v="523" actId="20577"/>
        <pc:sldMkLst>
          <pc:docMk/>
          <pc:sldMk cId="2851118381" sldId="704"/>
        </pc:sldMkLst>
        <pc:spChg chg="mod">
          <ac:chgData name="Jakob Stendahl" userId="31c817a6-28e1-4149-b97d-3ea896b0dcbf" providerId="ADAL" clId="{522650BD-5B3E-4986-B6E2-410A29421AF0}" dt="2024-10-08T11:03:53.532" v="432" actId="20577"/>
          <ac:spMkLst>
            <pc:docMk/>
            <pc:sldMk cId="2851118381" sldId="704"/>
            <ac:spMk id="2" creationId="{ED982720-7A57-64BB-DF99-5DCDEF2021F5}"/>
          </ac:spMkLst>
        </pc:spChg>
        <pc:spChg chg="mod">
          <ac:chgData name="Jakob Stendahl" userId="31c817a6-28e1-4149-b97d-3ea896b0dcbf" providerId="ADAL" clId="{522650BD-5B3E-4986-B6E2-410A29421AF0}" dt="2024-10-08T11:05:29.589" v="523" actId="20577"/>
          <ac:spMkLst>
            <pc:docMk/>
            <pc:sldMk cId="2851118381" sldId="704"/>
            <ac:spMk id="3" creationId="{6A39EC2C-266C-89AF-100A-07BB2E0311ED}"/>
          </ac:spMkLst>
        </pc:spChg>
      </pc:sldChg>
      <pc:sldChg chg="modSp new mod">
        <pc:chgData name="Jakob Stendahl" userId="31c817a6-28e1-4149-b97d-3ea896b0dcbf" providerId="ADAL" clId="{522650BD-5B3E-4986-B6E2-410A29421AF0}" dt="2024-10-08T11:06:59.309" v="609" actId="20577"/>
        <pc:sldMkLst>
          <pc:docMk/>
          <pc:sldMk cId="1589079616" sldId="705"/>
        </pc:sldMkLst>
        <pc:spChg chg="mod">
          <ac:chgData name="Jakob Stendahl" userId="31c817a6-28e1-4149-b97d-3ea896b0dcbf" providerId="ADAL" clId="{522650BD-5B3E-4986-B6E2-410A29421AF0}" dt="2024-10-08T11:06:59.309" v="609" actId="20577"/>
          <ac:spMkLst>
            <pc:docMk/>
            <pc:sldMk cId="1589079616" sldId="705"/>
            <ac:spMk id="2" creationId="{F92C9164-F828-35F0-9EFC-99770683CFE4}"/>
          </ac:spMkLst>
        </pc:spChg>
      </pc:sldChg>
      <pc:sldChg chg="modSp new mod">
        <pc:chgData name="Jakob Stendahl" userId="31c817a6-28e1-4149-b97d-3ea896b0dcbf" providerId="ADAL" clId="{522650BD-5B3E-4986-B6E2-410A29421AF0}" dt="2024-10-08T11:17:31.138" v="916" actId="20577"/>
        <pc:sldMkLst>
          <pc:docMk/>
          <pc:sldMk cId="1061754107" sldId="706"/>
        </pc:sldMkLst>
        <pc:spChg chg="mod">
          <ac:chgData name="Jakob Stendahl" userId="31c817a6-28e1-4149-b97d-3ea896b0dcbf" providerId="ADAL" clId="{522650BD-5B3E-4986-B6E2-410A29421AF0}" dt="2024-10-08T11:17:31.138" v="916" actId="20577"/>
          <ac:spMkLst>
            <pc:docMk/>
            <pc:sldMk cId="1061754107" sldId="706"/>
            <ac:spMk id="2" creationId="{F3B5E0CE-278A-A21C-B356-F519EE666CC3}"/>
          </ac:spMkLst>
        </pc:spChg>
      </pc:sldChg>
      <pc:sldChg chg="modSp new mod">
        <pc:chgData name="Jakob Stendahl" userId="31c817a6-28e1-4149-b97d-3ea896b0dcbf" providerId="ADAL" clId="{522650BD-5B3E-4986-B6E2-410A29421AF0}" dt="2024-10-08T11:16:58.580" v="864" actId="20577"/>
        <pc:sldMkLst>
          <pc:docMk/>
          <pc:sldMk cId="2431164448" sldId="707"/>
        </pc:sldMkLst>
        <pc:spChg chg="mod">
          <ac:chgData name="Jakob Stendahl" userId="31c817a6-28e1-4149-b97d-3ea896b0dcbf" providerId="ADAL" clId="{522650BD-5B3E-4986-B6E2-410A29421AF0}" dt="2024-10-08T11:08:24.618" v="632" actId="20577"/>
          <ac:spMkLst>
            <pc:docMk/>
            <pc:sldMk cId="2431164448" sldId="707"/>
            <ac:spMk id="2" creationId="{A098B859-C34E-C5EB-CDC5-BE97AA17E69A}"/>
          </ac:spMkLst>
        </pc:spChg>
        <pc:spChg chg="mod">
          <ac:chgData name="Jakob Stendahl" userId="31c817a6-28e1-4149-b97d-3ea896b0dcbf" providerId="ADAL" clId="{522650BD-5B3E-4986-B6E2-410A29421AF0}" dt="2024-10-08T11:16:58.580" v="864" actId="20577"/>
          <ac:spMkLst>
            <pc:docMk/>
            <pc:sldMk cId="2431164448" sldId="707"/>
            <ac:spMk id="3" creationId="{A424DF05-5666-C8A9-BFA6-F50F830BA5D0}"/>
          </ac:spMkLst>
        </pc:spChg>
      </pc:sldChg>
      <pc:sldChg chg="addSp delSp modSp new mod modClrScheme chgLayout">
        <pc:chgData name="Jakob Stendahl" userId="31c817a6-28e1-4149-b97d-3ea896b0dcbf" providerId="ADAL" clId="{522650BD-5B3E-4986-B6E2-410A29421AF0}" dt="2024-10-08T11:16:47.833" v="863" actId="20577"/>
        <pc:sldMkLst>
          <pc:docMk/>
          <pc:sldMk cId="2971237641" sldId="708"/>
        </pc:sldMkLst>
        <pc:spChg chg="add mod ord">
          <ac:chgData name="Jakob Stendahl" userId="31c817a6-28e1-4149-b97d-3ea896b0dcbf" providerId="ADAL" clId="{522650BD-5B3E-4986-B6E2-410A29421AF0}" dt="2024-10-08T11:16:47.833" v="863" actId="20577"/>
          <ac:spMkLst>
            <pc:docMk/>
            <pc:sldMk cId="2971237641" sldId="708"/>
            <ac:spMk id="4" creationId="{D3C6E430-7B87-BA7E-E9C1-2AC9AB2AB509}"/>
          </ac:spMkLst>
        </pc:spChg>
        <pc:spChg chg="add del mod ord">
          <ac:chgData name="Jakob Stendahl" userId="31c817a6-28e1-4149-b97d-3ea896b0dcbf" providerId="ADAL" clId="{522650BD-5B3E-4986-B6E2-410A29421AF0}" dt="2024-10-08T11:16:10.799" v="820" actId="478"/>
          <ac:spMkLst>
            <pc:docMk/>
            <pc:sldMk cId="2971237641" sldId="708"/>
            <ac:spMk id="5" creationId="{F8A6BF35-54B7-E936-6446-F45D617C74B5}"/>
          </ac:spMkLst>
        </pc:spChg>
        <pc:spChg chg="add del mod">
          <ac:chgData name="Jakob Stendahl" userId="31c817a6-28e1-4149-b97d-3ea896b0dcbf" providerId="ADAL" clId="{522650BD-5B3E-4986-B6E2-410A29421AF0}" dt="2024-10-08T11:15:45.575" v="818" actId="26606"/>
          <ac:spMkLst>
            <pc:docMk/>
            <pc:sldMk cId="2971237641" sldId="708"/>
            <ac:spMk id="8" creationId="{0672025E-9B91-6377-4E7D-3CD06CB93767}"/>
          </ac:spMkLst>
        </pc:spChg>
        <pc:picChg chg="add mod">
          <ac:chgData name="Jakob Stendahl" userId="31c817a6-28e1-4149-b97d-3ea896b0dcbf" providerId="ADAL" clId="{522650BD-5B3E-4986-B6E2-410A29421AF0}" dt="2024-10-08T11:15:45.575" v="818" actId="26606"/>
          <ac:picMkLst>
            <pc:docMk/>
            <pc:sldMk cId="2971237641" sldId="708"/>
            <ac:picMk id="3" creationId="{2ECAD5CA-89AF-DAA3-32A8-114BD93601A2}"/>
          </ac:picMkLst>
        </pc:picChg>
      </pc:sldChg>
      <pc:sldChg chg="modSp new mod">
        <pc:chgData name="Jakob Stendahl" userId="31c817a6-28e1-4149-b97d-3ea896b0dcbf" providerId="ADAL" clId="{522650BD-5B3E-4986-B6E2-410A29421AF0}" dt="2024-10-08T11:19:10.726" v="947" actId="20577"/>
        <pc:sldMkLst>
          <pc:docMk/>
          <pc:sldMk cId="405979260" sldId="709"/>
        </pc:sldMkLst>
        <pc:spChg chg="mod">
          <ac:chgData name="Jakob Stendahl" userId="31c817a6-28e1-4149-b97d-3ea896b0dcbf" providerId="ADAL" clId="{522650BD-5B3E-4986-B6E2-410A29421AF0}" dt="2024-10-08T11:18:25.322" v="945" actId="20577"/>
          <ac:spMkLst>
            <pc:docMk/>
            <pc:sldMk cId="405979260" sldId="709"/>
            <ac:spMk id="2" creationId="{7E48C3E9-E128-1084-6584-0821DCD78235}"/>
          </ac:spMkLst>
        </pc:spChg>
        <pc:spChg chg="mod">
          <ac:chgData name="Jakob Stendahl" userId="31c817a6-28e1-4149-b97d-3ea896b0dcbf" providerId="ADAL" clId="{522650BD-5B3E-4986-B6E2-410A29421AF0}" dt="2024-10-08T11:19:10.726" v="947" actId="20577"/>
          <ac:spMkLst>
            <pc:docMk/>
            <pc:sldMk cId="405979260" sldId="709"/>
            <ac:spMk id="3" creationId="{4787ED10-7B13-A8D3-E2BE-A09AD890B1E7}"/>
          </ac:spMkLst>
        </pc:spChg>
      </pc:sldChg>
      <pc:sldChg chg="modSp new mod">
        <pc:chgData name="Jakob Stendahl" userId="31c817a6-28e1-4149-b97d-3ea896b0dcbf" providerId="ADAL" clId="{522650BD-5B3E-4986-B6E2-410A29421AF0}" dt="2024-10-08T11:19:57.079" v="993" actId="20577"/>
        <pc:sldMkLst>
          <pc:docMk/>
          <pc:sldMk cId="1154840489" sldId="710"/>
        </pc:sldMkLst>
        <pc:spChg chg="mod">
          <ac:chgData name="Jakob Stendahl" userId="31c817a6-28e1-4149-b97d-3ea896b0dcbf" providerId="ADAL" clId="{522650BD-5B3E-4986-B6E2-410A29421AF0}" dt="2024-10-08T11:19:57.079" v="993" actId="20577"/>
          <ac:spMkLst>
            <pc:docMk/>
            <pc:sldMk cId="1154840489" sldId="710"/>
            <ac:spMk id="2" creationId="{C13C5E69-B951-0586-FFB3-299F35C141EC}"/>
          </ac:spMkLst>
        </pc:spChg>
      </pc:sldChg>
      <pc:sldChg chg="modSp new mod">
        <pc:chgData name="Jakob Stendahl" userId="31c817a6-28e1-4149-b97d-3ea896b0dcbf" providerId="ADAL" clId="{522650BD-5B3E-4986-B6E2-410A29421AF0}" dt="2024-10-08T11:20:35.510" v="1059" actId="20577"/>
        <pc:sldMkLst>
          <pc:docMk/>
          <pc:sldMk cId="496037095" sldId="711"/>
        </pc:sldMkLst>
        <pc:spChg chg="mod">
          <ac:chgData name="Jakob Stendahl" userId="31c817a6-28e1-4149-b97d-3ea896b0dcbf" providerId="ADAL" clId="{522650BD-5B3E-4986-B6E2-410A29421AF0}" dt="2024-10-08T11:20:35.510" v="1059" actId="20577"/>
          <ac:spMkLst>
            <pc:docMk/>
            <pc:sldMk cId="496037095" sldId="711"/>
            <ac:spMk id="2" creationId="{1B240C72-6112-917E-376C-A93C91EF56CF}"/>
          </ac:spMkLst>
        </pc:spChg>
      </pc:sldChg>
      <pc:sldChg chg="modSp new mod">
        <pc:chgData name="Jakob Stendahl" userId="31c817a6-28e1-4149-b97d-3ea896b0dcbf" providerId="ADAL" clId="{522650BD-5B3E-4986-B6E2-410A29421AF0}" dt="2024-10-08T11:21:07.510" v="1077" actId="20577"/>
        <pc:sldMkLst>
          <pc:docMk/>
          <pc:sldMk cId="1479580615" sldId="712"/>
        </pc:sldMkLst>
        <pc:spChg chg="mod">
          <ac:chgData name="Jakob Stendahl" userId="31c817a6-28e1-4149-b97d-3ea896b0dcbf" providerId="ADAL" clId="{522650BD-5B3E-4986-B6E2-410A29421AF0}" dt="2024-10-08T11:21:04.113" v="1076" actId="20577"/>
          <ac:spMkLst>
            <pc:docMk/>
            <pc:sldMk cId="1479580615" sldId="712"/>
            <ac:spMk id="2" creationId="{5C94D656-7D5C-2CDE-D887-A3541F53F146}"/>
          </ac:spMkLst>
        </pc:spChg>
        <pc:spChg chg="mod">
          <ac:chgData name="Jakob Stendahl" userId="31c817a6-28e1-4149-b97d-3ea896b0dcbf" providerId="ADAL" clId="{522650BD-5B3E-4986-B6E2-410A29421AF0}" dt="2024-10-08T11:21:07.510" v="1077" actId="20577"/>
          <ac:spMkLst>
            <pc:docMk/>
            <pc:sldMk cId="1479580615" sldId="712"/>
            <ac:spMk id="3" creationId="{B7B2C94F-647C-E1E5-812B-E6EB8A427DFA}"/>
          </ac:spMkLst>
        </pc:spChg>
      </pc:sldChg>
      <pc:sldChg chg="modSp new mod">
        <pc:chgData name="Jakob Stendahl" userId="31c817a6-28e1-4149-b97d-3ea896b0dcbf" providerId="ADAL" clId="{522650BD-5B3E-4986-B6E2-410A29421AF0}" dt="2024-10-08T11:21:54.725" v="1138" actId="20577"/>
        <pc:sldMkLst>
          <pc:docMk/>
          <pc:sldMk cId="1105048670" sldId="713"/>
        </pc:sldMkLst>
        <pc:spChg chg="mod">
          <ac:chgData name="Jakob Stendahl" userId="31c817a6-28e1-4149-b97d-3ea896b0dcbf" providerId="ADAL" clId="{522650BD-5B3E-4986-B6E2-410A29421AF0}" dt="2024-10-08T11:21:54.725" v="1138" actId="20577"/>
          <ac:spMkLst>
            <pc:docMk/>
            <pc:sldMk cId="1105048670" sldId="713"/>
            <ac:spMk id="2" creationId="{1E889617-550C-9741-6011-ADD9DE9E6CDE}"/>
          </ac:spMkLst>
        </pc:spChg>
      </pc:sldChg>
      <pc:sldChg chg="modSp new mod">
        <pc:chgData name="Jakob Stendahl" userId="31c817a6-28e1-4149-b97d-3ea896b0dcbf" providerId="ADAL" clId="{522650BD-5B3E-4986-B6E2-410A29421AF0}" dt="2024-10-08T11:22:55.846" v="1186" actId="20577"/>
        <pc:sldMkLst>
          <pc:docMk/>
          <pc:sldMk cId="1365788179" sldId="714"/>
        </pc:sldMkLst>
        <pc:spChg chg="mod">
          <ac:chgData name="Jakob Stendahl" userId="31c817a6-28e1-4149-b97d-3ea896b0dcbf" providerId="ADAL" clId="{522650BD-5B3E-4986-B6E2-410A29421AF0}" dt="2024-10-08T11:22:55.846" v="1186" actId="20577"/>
          <ac:spMkLst>
            <pc:docMk/>
            <pc:sldMk cId="1365788179" sldId="714"/>
            <ac:spMk id="2" creationId="{8DB50005-7EF8-E747-AA27-F806C2299293}"/>
          </ac:spMkLst>
        </pc:spChg>
        <pc:spChg chg="mod">
          <ac:chgData name="Jakob Stendahl" userId="31c817a6-28e1-4149-b97d-3ea896b0dcbf" providerId="ADAL" clId="{522650BD-5B3E-4986-B6E2-410A29421AF0}" dt="2024-10-08T11:22:16.510" v="1144" actId="20577"/>
          <ac:spMkLst>
            <pc:docMk/>
            <pc:sldMk cId="1365788179" sldId="714"/>
            <ac:spMk id="3" creationId="{CA25B821-9B7F-719B-78CC-85E09CF02A0B}"/>
          </ac:spMkLst>
        </pc:spChg>
      </pc:sldChg>
      <pc:sldChg chg="modSp new mod ord">
        <pc:chgData name="Jakob Stendahl" userId="31c817a6-28e1-4149-b97d-3ea896b0dcbf" providerId="ADAL" clId="{522650BD-5B3E-4986-B6E2-410A29421AF0}" dt="2024-10-08T11:24:14.537" v="1334"/>
        <pc:sldMkLst>
          <pc:docMk/>
          <pc:sldMk cId="3661015971" sldId="715"/>
        </pc:sldMkLst>
        <pc:spChg chg="mod">
          <ac:chgData name="Jakob Stendahl" userId="31c817a6-28e1-4149-b97d-3ea896b0dcbf" providerId="ADAL" clId="{522650BD-5B3E-4986-B6E2-410A29421AF0}" dt="2024-10-08T11:23:34.812" v="1300" actId="20577"/>
          <ac:spMkLst>
            <pc:docMk/>
            <pc:sldMk cId="3661015971" sldId="715"/>
            <ac:spMk id="2" creationId="{2FBF8F47-5E0E-2C89-6FDE-3E3B88F7FE18}"/>
          </ac:spMkLst>
        </pc:spChg>
      </pc:sldChg>
      <pc:sldChg chg="modSp new mod">
        <pc:chgData name="Jakob Stendahl" userId="31c817a6-28e1-4149-b97d-3ea896b0dcbf" providerId="ADAL" clId="{522650BD-5B3E-4986-B6E2-410A29421AF0}" dt="2024-10-08T11:24:00.577" v="1331" actId="20577"/>
        <pc:sldMkLst>
          <pc:docMk/>
          <pc:sldMk cId="463334788" sldId="716"/>
        </pc:sldMkLst>
        <pc:spChg chg="mod">
          <ac:chgData name="Jakob Stendahl" userId="31c817a6-28e1-4149-b97d-3ea896b0dcbf" providerId="ADAL" clId="{522650BD-5B3E-4986-B6E2-410A29421AF0}" dt="2024-10-08T11:24:00.577" v="1331" actId="20577"/>
          <ac:spMkLst>
            <pc:docMk/>
            <pc:sldMk cId="463334788" sldId="716"/>
            <ac:spMk id="2" creationId="{0010C876-81E0-2A11-4A98-5AB90BE3E836}"/>
          </ac:spMkLst>
        </pc:spChg>
        <pc:spChg chg="mod">
          <ac:chgData name="Jakob Stendahl" userId="31c817a6-28e1-4149-b97d-3ea896b0dcbf" providerId="ADAL" clId="{522650BD-5B3E-4986-B6E2-410A29421AF0}" dt="2024-10-08T11:23:52.908" v="1309" actId="20577"/>
          <ac:spMkLst>
            <pc:docMk/>
            <pc:sldMk cId="463334788" sldId="716"/>
            <ac:spMk id="3" creationId="{C3DA9E4B-008A-64EC-DF52-F93CB424792D}"/>
          </ac:spMkLst>
        </pc:spChg>
      </pc:sldChg>
      <pc:sldChg chg="modSp new mod">
        <pc:chgData name="Jakob Stendahl" userId="31c817a6-28e1-4149-b97d-3ea896b0dcbf" providerId="ADAL" clId="{522650BD-5B3E-4986-B6E2-410A29421AF0}" dt="2024-10-08T11:24:44.780" v="1395" actId="20577"/>
        <pc:sldMkLst>
          <pc:docMk/>
          <pc:sldMk cId="4018402912" sldId="717"/>
        </pc:sldMkLst>
        <pc:spChg chg="mod">
          <ac:chgData name="Jakob Stendahl" userId="31c817a6-28e1-4149-b97d-3ea896b0dcbf" providerId="ADAL" clId="{522650BD-5B3E-4986-B6E2-410A29421AF0}" dt="2024-10-08T11:24:44.780" v="1395" actId="20577"/>
          <ac:spMkLst>
            <pc:docMk/>
            <pc:sldMk cId="4018402912" sldId="717"/>
            <ac:spMk id="2" creationId="{BF183402-99EF-6F8A-3B23-594D1BBB1E01}"/>
          </ac:spMkLst>
        </pc:spChg>
      </pc:sldChg>
    </pc:docChg>
  </pc:docChgLst>
  <pc:docChgLst>
    <pc:chgData name="Håkon Olsen" userId="S::hakon.olsen@safetec.no::6e4ce54e-6e38-4de0-bee0-c2e491fcc438" providerId="AD" clId="Web-{0CEF87CF-E32C-CFC9-04D3-AB53E77613A4}"/>
    <pc:docChg chg="modSld">
      <pc:chgData name="Håkon Olsen" userId="S::hakon.olsen@safetec.no::6e4ce54e-6e38-4de0-bee0-c2e491fcc438" providerId="AD" clId="Web-{0CEF87CF-E32C-CFC9-04D3-AB53E77613A4}" dt="2024-10-14T06:43:15.469" v="2" actId="20577"/>
      <pc:docMkLst>
        <pc:docMk/>
      </pc:docMkLst>
      <pc:sldChg chg="modSp">
        <pc:chgData name="Håkon Olsen" userId="S::hakon.olsen@safetec.no::6e4ce54e-6e38-4de0-bee0-c2e491fcc438" providerId="AD" clId="Web-{0CEF87CF-E32C-CFC9-04D3-AB53E77613A4}" dt="2024-10-14T06:43:15.469" v="2" actId="20577"/>
        <pc:sldMkLst>
          <pc:docMk/>
          <pc:sldMk cId="149010025" sldId="272"/>
        </pc:sldMkLst>
        <pc:spChg chg="mod">
          <ac:chgData name="Håkon Olsen" userId="S::hakon.olsen@safetec.no::6e4ce54e-6e38-4de0-bee0-c2e491fcc438" providerId="AD" clId="Web-{0CEF87CF-E32C-CFC9-04D3-AB53E77613A4}" dt="2024-10-14T06:43:15.469" v="2" actId="20577"/>
          <ac:spMkLst>
            <pc:docMk/>
            <pc:sldMk cId="149010025" sldId="272"/>
            <ac:spMk id="5" creationId="{FDFA4D25-254D-0FE7-CC09-5A8A6896F351}"/>
          </ac:spMkLst>
        </pc:spChg>
      </pc:sldChg>
    </pc:docChg>
  </pc:docChgLst>
  <pc:docChgLst>
    <pc:chgData name="Jakob Stendahl" userId="31c817a6-28e1-4149-b97d-3ea896b0dcbf" providerId="ADAL" clId="{29FC85BF-D054-43A9-A018-D9369BB5B024}"/>
    <pc:docChg chg="undo custSel addSld delSld modSld">
      <pc:chgData name="Jakob Stendahl" userId="31c817a6-28e1-4149-b97d-3ea896b0dcbf" providerId="ADAL" clId="{29FC85BF-D054-43A9-A018-D9369BB5B024}" dt="2024-10-30T09:34:57.947" v="5699" actId="20577"/>
      <pc:docMkLst>
        <pc:docMk/>
      </pc:docMkLst>
      <pc:sldChg chg="modSp mod">
        <pc:chgData name="Jakob Stendahl" userId="31c817a6-28e1-4149-b97d-3ea896b0dcbf" providerId="ADAL" clId="{29FC85BF-D054-43A9-A018-D9369BB5B024}" dt="2024-10-17T09:16:08.185" v="44" actId="20577"/>
        <pc:sldMkLst>
          <pc:docMk/>
          <pc:sldMk cId="1619754914" sldId="257"/>
        </pc:sldMkLst>
        <pc:spChg chg="mod">
          <ac:chgData name="Jakob Stendahl" userId="31c817a6-28e1-4149-b97d-3ea896b0dcbf" providerId="ADAL" clId="{29FC85BF-D054-43A9-A018-D9369BB5B024}" dt="2024-10-17T09:16:08.185" v="44" actId="20577"/>
          <ac:spMkLst>
            <pc:docMk/>
            <pc:sldMk cId="1619754914" sldId="257"/>
            <ac:spMk id="5" creationId="{09E3482F-E49E-D319-F65F-0592336AE044}"/>
          </ac:spMkLst>
        </pc:spChg>
        <pc:spChg chg="mod">
          <ac:chgData name="Jakob Stendahl" userId="31c817a6-28e1-4149-b97d-3ea896b0dcbf" providerId="ADAL" clId="{29FC85BF-D054-43A9-A018-D9369BB5B024}" dt="2024-10-17T09:16:02.565" v="39"/>
          <ac:spMkLst>
            <pc:docMk/>
            <pc:sldMk cId="1619754914" sldId="257"/>
            <ac:spMk id="6" creationId="{6C1BF536-6851-0691-DB53-D9098910871A}"/>
          </ac:spMkLst>
        </pc:spChg>
      </pc:sldChg>
      <pc:sldChg chg="modSp mod">
        <pc:chgData name="Jakob Stendahl" userId="31c817a6-28e1-4149-b97d-3ea896b0dcbf" providerId="ADAL" clId="{29FC85BF-D054-43A9-A018-D9369BB5B024}" dt="2024-10-17T09:15:54.224" v="38" actId="20577"/>
        <pc:sldMkLst>
          <pc:docMk/>
          <pc:sldMk cId="582151505" sldId="269"/>
        </pc:sldMkLst>
        <pc:spChg chg="mod">
          <ac:chgData name="Jakob Stendahl" userId="31c817a6-28e1-4149-b97d-3ea896b0dcbf" providerId="ADAL" clId="{29FC85BF-D054-43A9-A018-D9369BB5B024}" dt="2024-10-17T09:15:54.224" v="38" actId="20577"/>
          <ac:spMkLst>
            <pc:docMk/>
            <pc:sldMk cId="582151505" sldId="269"/>
            <ac:spMk id="2" creationId="{07C4C79F-8EF0-FA2D-7027-E46876B34339}"/>
          </ac:spMkLst>
        </pc:spChg>
      </pc:sldChg>
      <pc:sldChg chg="modSp mod">
        <pc:chgData name="Jakob Stendahl" userId="31c817a6-28e1-4149-b97d-3ea896b0dcbf" providerId="ADAL" clId="{29FC85BF-D054-43A9-A018-D9369BB5B024}" dt="2024-10-17T09:19:33.743" v="265" actId="20577"/>
        <pc:sldMkLst>
          <pc:docMk/>
          <pc:sldMk cId="149010025" sldId="272"/>
        </pc:sldMkLst>
        <pc:spChg chg="mod">
          <ac:chgData name="Jakob Stendahl" userId="31c817a6-28e1-4149-b97d-3ea896b0dcbf" providerId="ADAL" clId="{29FC85BF-D054-43A9-A018-D9369BB5B024}" dt="2024-10-17T09:19:33.743" v="265" actId="20577"/>
          <ac:spMkLst>
            <pc:docMk/>
            <pc:sldMk cId="149010025" sldId="272"/>
            <ac:spMk id="5" creationId="{FDFA4D25-254D-0FE7-CC09-5A8A6896F351}"/>
          </ac:spMkLst>
        </pc:spChg>
      </pc:sldChg>
      <pc:sldChg chg="del">
        <pc:chgData name="Jakob Stendahl" userId="31c817a6-28e1-4149-b97d-3ea896b0dcbf" providerId="ADAL" clId="{29FC85BF-D054-43A9-A018-D9369BB5B024}" dt="2024-10-17T09:16:26.655" v="46" actId="47"/>
        <pc:sldMkLst>
          <pc:docMk/>
          <pc:sldMk cId="326137191" sldId="288"/>
        </pc:sldMkLst>
      </pc:sldChg>
      <pc:sldChg chg="modSp add mod">
        <pc:chgData name="Jakob Stendahl" userId="31c817a6-28e1-4149-b97d-3ea896b0dcbf" providerId="ADAL" clId="{29FC85BF-D054-43A9-A018-D9369BB5B024}" dt="2024-10-30T09:34:57.947" v="5699" actId="20577"/>
        <pc:sldMkLst>
          <pc:docMk/>
          <pc:sldMk cId="2866585428" sldId="676"/>
        </pc:sldMkLst>
        <pc:spChg chg="mod">
          <ac:chgData name="Jakob Stendahl" userId="31c817a6-28e1-4149-b97d-3ea896b0dcbf" providerId="ADAL" clId="{29FC85BF-D054-43A9-A018-D9369BB5B024}" dt="2024-10-30T09:34:57.947" v="5699" actId="20577"/>
          <ac:spMkLst>
            <pc:docMk/>
            <pc:sldMk cId="2866585428" sldId="676"/>
            <ac:spMk id="8" creationId="{0E622062-46F7-B725-8365-FF6755F9B407}"/>
          </ac:spMkLst>
        </pc:spChg>
      </pc:sldChg>
      <pc:sldChg chg="modSp add mod">
        <pc:chgData name="Jakob Stendahl" userId="31c817a6-28e1-4149-b97d-3ea896b0dcbf" providerId="ADAL" clId="{29FC85BF-D054-43A9-A018-D9369BB5B024}" dt="2024-10-17T09:21:18.754" v="332" actId="14100"/>
        <pc:sldMkLst>
          <pc:docMk/>
          <pc:sldMk cId="3626817776" sldId="677"/>
        </pc:sldMkLst>
        <pc:spChg chg="mod">
          <ac:chgData name="Jakob Stendahl" userId="31c817a6-28e1-4149-b97d-3ea896b0dcbf" providerId="ADAL" clId="{29FC85BF-D054-43A9-A018-D9369BB5B024}" dt="2024-10-17T09:20:32.626" v="294" actId="1076"/>
          <ac:spMkLst>
            <pc:docMk/>
            <pc:sldMk cId="3626817776" sldId="677"/>
            <ac:spMk id="9" creationId="{0555EED1-4C77-A774-8AE3-D9D5DBF10CF0}"/>
          </ac:spMkLst>
        </pc:spChg>
        <pc:spChg chg="mod">
          <ac:chgData name="Jakob Stendahl" userId="31c817a6-28e1-4149-b97d-3ea896b0dcbf" providerId="ADAL" clId="{29FC85BF-D054-43A9-A018-D9369BB5B024}" dt="2024-10-17T09:21:18.754" v="332" actId="14100"/>
          <ac:spMkLst>
            <pc:docMk/>
            <pc:sldMk cId="3626817776" sldId="677"/>
            <ac:spMk id="12" creationId="{10BBBACC-62EC-C442-8A57-CB5939A2616F}"/>
          </ac:spMkLst>
        </pc:spChg>
        <pc:spChg chg="mod">
          <ac:chgData name="Jakob Stendahl" userId="31c817a6-28e1-4149-b97d-3ea896b0dcbf" providerId="ADAL" clId="{29FC85BF-D054-43A9-A018-D9369BB5B024}" dt="2024-10-17T09:21:17.079" v="331" actId="14100"/>
          <ac:spMkLst>
            <pc:docMk/>
            <pc:sldMk cId="3626817776" sldId="677"/>
            <ac:spMk id="13" creationId="{D9159890-F6FC-4896-51B8-7F11CA29F6CB}"/>
          </ac:spMkLst>
        </pc:spChg>
        <pc:spChg chg="mod">
          <ac:chgData name="Jakob Stendahl" userId="31c817a6-28e1-4149-b97d-3ea896b0dcbf" providerId="ADAL" clId="{29FC85BF-D054-43A9-A018-D9369BB5B024}" dt="2024-10-17T09:20:59.966" v="325" actId="1036"/>
          <ac:spMkLst>
            <pc:docMk/>
            <pc:sldMk cId="3626817776" sldId="677"/>
            <ac:spMk id="24" creationId="{0958652B-CCCE-FB29-B17C-699171F1FF60}"/>
          </ac:spMkLst>
        </pc:spChg>
        <pc:spChg chg="mod">
          <ac:chgData name="Jakob Stendahl" userId="31c817a6-28e1-4149-b97d-3ea896b0dcbf" providerId="ADAL" clId="{29FC85BF-D054-43A9-A018-D9369BB5B024}" dt="2024-10-17T09:20:59.966" v="325" actId="1036"/>
          <ac:spMkLst>
            <pc:docMk/>
            <pc:sldMk cId="3626817776" sldId="677"/>
            <ac:spMk id="25" creationId="{989669A2-AE24-779F-FDB7-FDCEAB0CB0BB}"/>
          </ac:spMkLst>
        </pc:spChg>
        <pc:spChg chg="mod">
          <ac:chgData name="Jakob Stendahl" userId="31c817a6-28e1-4149-b97d-3ea896b0dcbf" providerId="ADAL" clId="{29FC85BF-D054-43A9-A018-D9369BB5B024}" dt="2024-10-17T09:20:59.966" v="325" actId="1036"/>
          <ac:spMkLst>
            <pc:docMk/>
            <pc:sldMk cId="3626817776" sldId="677"/>
            <ac:spMk id="30" creationId="{44D49BDA-B25A-D8DF-132B-C463972D6FF6}"/>
          </ac:spMkLst>
        </pc:spChg>
        <pc:spChg chg="mod">
          <ac:chgData name="Jakob Stendahl" userId="31c817a6-28e1-4149-b97d-3ea896b0dcbf" providerId="ADAL" clId="{29FC85BF-D054-43A9-A018-D9369BB5B024}" dt="2024-10-17T09:20:59.966" v="325" actId="1036"/>
          <ac:spMkLst>
            <pc:docMk/>
            <pc:sldMk cId="3626817776" sldId="677"/>
            <ac:spMk id="33" creationId="{30C0A310-A7A6-994F-C377-F8740615D0E7}"/>
          </ac:spMkLst>
        </pc:spChg>
        <pc:spChg chg="mod">
          <ac:chgData name="Jakob Stendahl" userId="31c817a6-28e1-4149-b97d-3ea896b0dcbf" providerId="ADAL" clId="{29FC85BF-D054-43A9-A018-D9369BB5B024}" dt="2024-10-17T09:20:53.101" v="313" actId="20577"/>
          <ac:spMkLst>
            <pc:docMk/>
            <pc:sldMk cId="3626817776" sldId="677"/>
            <ac:spMk id="38" creationId="{4D2BE939-2C73-A6C8-2B75-C081374C009A}"/>
          </ac:spMkLst>
        </pc:spChg>
        <pc:cxnChg chg="mod">
          <ac:chgData name="Jakob Stendahl" userId="31c817a6-28e1-4149-b97d-3ea896b0dcbf" providerId="ADAL" clId="{29FC85BF-D054-43A9-A018-D9369BB5B024}" dt="2024-10-17T09:21:18.754" v="332" actId="14100"/>
          <ac:cxnSpMkLst>
            <pc:docMk/>
            <pc:sldMk cId="3626817776" sldId="677"/>
            <ac:cxnSpMk id="15" creationId="{F2D8289E-4CD6-CC05-35B4-85896B00D22F}"/>
          </ac:cxnSpMkLst>
        </pc:cxnChg>
        <pc:cxnChg chg="mod">
          <ac:chgData name="Jakob Stendahl" userId="31c817a6-28e1-4149-b97d-3ea896b0dcbf" providerId="ADAL" clId="{29FC85BF-D054-43A9-A018-D9369BB5B024}" dt="2024-10-17T09:21:17.079" v="331" actId="14100"/>
          <ac:cxnSpMkLst>
            <pc:docMk/>
            <pc:sldMk cId="3626817776" sldId="677"/>
            <ac:cxnSpMk id="17" creationId="{F56DF133-FA52-6272-90C3-AB29AA0EE072}"/>
          </ac:cxnSpMkLst>
        </pc:cxnChg>
        <pc:cxnChg chg="mod">
          <ac:chgData name="Jakob Stendahl" userId="31c817a6-28e1-4149-b97d-3ea896b0dcbf" providerId="ADAL" clId="{29FC85BF-D054-43A9-A018-D9369BB5B024}" dt="2024-10-17T09:20:32.626" v="294" actId="1076"/>
          <ac:cxnSpMkLst>
            <pc:docMk/>
            <pc:sldMk cId="3626817776" sldId="677"/>
            <ac:cxnSpMk id="19" creationId="{CDCB6215-BEE5-166F-B3B0-B3C4A3D5AF78}"/>
          </ac:cxnSpMkLst>
        </pc:cxnChg>
        <pc:cxnChg chg="mod">
          <ac:chgData name="Jakob Stendahl" userId="31c817a6-28e1-4149-b97d-3ea896b0dcbf" providerId="ADAL" clId="{29FC85BF-D054-43A9-A018-D9369BB5B024}" dt="2024-10-17T09:20:32.626" v="294" actId="1076"/>
          <ac:cxnSpMkLst>
            <pc:docMk/>
            <pc:sldMk cId="3626817776" sldId="677"/>
            <ac:cxnSpMk id="21" creationId="{432AF2AE-F348-3425-719A-116CDC54055D}"/>
          </ac:cxnSpMkLst>
        </pc:cxnChg>
        <pc:cxnChg chg="mod">
          <ac:chgData name="Jakob Stendahl" userId="31c817a6-28e1-4149-b97d-3ea896b0dcbf" providerId="ADAL" clId="{29FC85BF-D054-43A9-A018-D9369BB5B024}" dt="2024-10-17T09:21:17.079" v="331" actId="14100"/>
          <ac:cxnSpMkLst>
            <pc:docMk/>
            <pc:sldMk cId="3626817776" sldId="677"/>
            <ac:cxnSpMk id="27" creationId="{8A398F90-07B2-260A-2AAE-33179DC10EAA}"/>
          </ac:cxnSpMkLst>
        </pc:cxnChg>
        <pc:cxnChg chg="mod">
          <ac:chgData name="Jakob Stendahl" userId="31c817a6-28e1-4149-b97d-3ea896b0dcbf" providerId="ADAL" clId="{29FC85BF-D054-43A9-A018-D9369BB5B024}" dt="2024-10-17T09:21:17.079" v="331" actId="14100"/>
          <ac:cxnSpMkLst>
            <pc:docMk/>
            <pc:sldMk cId="3626817776" sldId="677"/>
            <ac:cxnSpMk id="29" creationId="{09BE5E16-4E51-1092-054D-7C3A01E88F8B}"/>
          </ac:cxnSpMkLst>
        </pc:cxnChg>
        <pc:cxnChg chg="mod">
          <ac:chgData name="Jakob Stendahl" userId="31c817a6-28e1-4149-b97d-3ea896b0dcbf" providerId="ADAL" clId="{29FC85BF-D054-43A9-A018-D9369BB5B024}" dt="2024-10-17T09:21:17.079" v="331" actId="14100"/>
          <ac:cxnSpMkLst>
            <pc:docMk/>
            <pc:sldMk cId="3626817776" sldId="677"/>
            <ac:cxnSpMk id="32" creationId="{757752B1-E7AB-C95C-2354-D7117F32A1E6}"/>
          </ac:cxnSpMkLst>
        </pc:cxnChg>
      </pc:sldChg>
      <pc:sldChg chg="del">
        <pc:chgData name="Jakob Stendahl" userId="31c817a6-28e1-4149-b97d-3ea896b0dcbf" providerId="ADAL" clId="{29FC85BF-D054-43A9-A018-D9369BB5B024}" dt="2024-10-17T09:16:19.840" v="45" actId="2696"/>
        <pc:sldMkLst>
          <pc:docMk/>
          <pc:sldMk cId="2704841089" sldId="678"/>
        </pc:sldMkLst>
      </pc:sldChg>
      <pc:sldChg chg="modSp add mod">
        <pc:chgData name="Jakob Stendahl" userId="31c817a6-28e1-4149-b97d-3ea896b0dcbf" providerId="ADAL" clId="{29FC85BF-D054-43A9-A018-D9369BB5B024}" dt="2024-10-30T09:33:51.321" v="5678" actId="20577"/>
        <pc:sldMkLst>
          <pc:docMk/>
          <pc:sldMk cId="1421033910" sldId="688"/>
        </pc:sldMkLst>
        <pc:spChg chg="mod">
          <ac:chgData name="Jakob Stendahl" userId="31c817a6-28e1-4149-b97d-3ea896b0dcbf" providerId="ADAL" clId="{29FC85BF-D054-43A9-A018-D9369BB5B024}" dt="2024-10-30T09:33:51.321" v="5678" actId="20577"/>
          <ac:spMkLst>
            <pc:docMk/>
            <pc:sldMk cId="1421033910" sldId="688"/>
            <ac:spMk id="3" creationId="{FC88188F-8442-7B13-207D-AE2A2B849B24}"/>
          </ac:spMkLst>
        </pc:spChg>
      </pc:sldChg>
      <pc:sldChg chg="add">
        <pc:chgData name="Jakob Stendahl" userId="31c817a6-28e1-4149-b97d-3ea896b0dcbf" providerId="ADAL" clId="{29FC85BF-D054-43A9-A018-D9369BB5B024}" dt="2024-10-17T09:17:53.678" v="47"/>
        <pc:sldMkLst>
          <pc:docMk/>
          <pc:sldMk cId="3383440158" sldId="696"/>
        </pc:sldMkLst>
      </pc:sldChg>
      <pc:sldChg chg="del">
        <pc:chgData name="Jakob Stendahl" userId="31c817a6-28e1-4149-b97d-3ea896b0dcbf" providerId="ADAL" clId="{29FC85BF-D054-43A9-A018-D9369BB5B024}" dt="2024-10-17T09:15:31.054" v="0" actId="47"/>
        <pc:sldMkLst>
          <pc:docMk/>
          <pc:sldMk cId="3293932144" sldId="699"/>
        </pc:sldMkLst>
      </pc:sldChg>
      <pc:sldChg chg="del">
        <pc:chgData name="Jakob Stendahl" userId="31c817a6-28e1-4149-b97d-3ea896b0dcbf" providerId="ADAL" clId="{29FC85BF-D054-43A9-A018-D9369BB5B024}" dt="2024-10-17T09:15:31.054" v="0" actId="47"/>
        <pc:sldMkLst>
          <pc:docMk/>
          <pc:sldMk cId="3525963700" sldId="700"/>
        </pc:sldMkLst>
      </pc:sldChg>
      <pc:sldChg chg="del">
        <pc:chgData name="Jakob Stendahl" userId="31c817a6-28e1-4149-b97d-3ea896b0dcbf" providerId="ADAL" clId="{29FC85BF-D054-43A9-A018-D9369BB5B024}" dt="2024-10-17T09:15:31.054" v="0" actId="47"/>
        <pc:sldMkLst>
          <pc:docMk/>
          <pc:sldMk cId="2636451225" sldId="701"/>
        </pc:sldMkLst>
      </pc:sldChg>
      <pc:sldChg chg="del">
        <pc:chgData name="Jakob Stendahl" userId="31c817a6-28e1-4149-b97d-3ea896b0dcbf" providerId="ADAL" clId="{29FC85BF-D054-43A9-A018-D9369BB5B024}" dt="2024-10-17T09:15:31.054" v="0" actId="47"/>
        <pc:sldMkLst>
          <pc:docMk/>
          <pc:sldMk cId="2342648459" sldId="702"/>
        </pc:sldMkLst>
      </pc:sldChg>
      <pc:sldChg chg="del">
        <pc:chgData name="Jakob Stendahl" userId="31c817a6-28e1-4149-b97d-3ea896b0dcbf" providerId="ADAL" clId="{29FC85BF-D054-43A9-A018-D9369BB5B024}" dt="2024-10-17T09:15:31.054" v="0" actId="47"/>
        <pc:sldMkLst>
          <pc:docMk/>
          <pc:sldMk cId="424586533" sldId="703"/>
        </pc:sldMkLst>
      </pc:sldChg>
      <pc:sldChg chg="del">
        <pc:chgData name="Jakob Stendahl" userId="31c817a6-28e1-4149-b97d-3ea896b0dcbf" providerId="ADAL" clId="{29FC85BF-D054-43A9-A018-D9369BB5B024}" dt="2024-10-17T09:15:31.054" v="0" actId="47"/>
        <pc:sldMkLst>
          <pc:docMk/>
          <pc:sldMk cId="3262951307" sldId="704"/>
        </pc:sldMkLst>
      </pc:sldChg>
      <pc:sldChg chg="del">
        <pc:chgData name="Jakob Stendahl" userId="31c817a6-28e1-4149-b97d-3ea896b0dcbf" providerId="ADAL" clId="{29FC85BF-D054-43A9-A018-D9369BB5B024}" dt="2024-10-17T09:15:31.054" v="0" actId="47"/>
        <pc:sldMkLst>
          <pc:docMk/>
          <pc:sldMk cId="2602033971" sldId="705"/>
        </pc:sldMkLst>
      </pc:sldChg>
      <pc:sldChg chg="del">
        <pc:chgData name="Jakob Stendahl" userId="31c817a6-28e1-4149-b97d-3ea896b0dcbf" providerId="ADAL" clId="{29FC85BF-D054-43A9-A018-D9369BB5B024}" dt="2024-10-17T09:15:31.054" v="0" actId="47"/>
        <pc:sldMkLst>
          <pc:docMk/>
          <pc:sldMk cId="1096915662" sldId="706"/>
        </pc:sldMkLst>
      </pc:sldChg>
      <pc:sldChg chg="del">
        <pc:chgData name="Jakob Stendahl" userId="31c817a6-28e1-4149-b97d-3ea896b0dcbf" providerId="ADAL" clId="{29FC85BF-D054-43A9-A018-D9369BB5B024}" dt="2024-10-17T09:15:31.054" v="0" actId="47"/>
        <pc:sldMkLst>
          <pc:docMk/>
          <pc:sldMk cId="886904650" sldId="707"/>
        </pc:sldMkLst>
      </pc:sldChg>
      <pc:sldChg chg="del">
        <pc:chgData name="Jakob Stendahl" userId="31c817a6-28e1-4149-b97d-3ea896b0dcbf" providerId="ADAL" clId="{29FC85BF-D054-43A9-A018-D9369BB5B024}" dt="2024-10-17T09:15:31.054" v="0" actId="47"/>
        <pc:sldMkLst>
          <pc:docMk/>
          <pc:sldMk cId="2294358024" sldId="708"/>
        </pc:sldMkLst>
      </pc:sldChg>
      <pc:sldChg chg="del">
        <pc:chgData name="Jakob Stendahl" userId="31c817a6-28e1-4149-b97d-3ea896b0dcbf" providerId="ADAL" clId="{29FC85BF-D054-43A9-A018-D9369BB5B024}" dt="2024-10-17T09:15:31.054" v="0" actId="47"/>
        <pc:sldMkLst>
          <pc:docMk/>
          <pc:sldMk cId="2170561731" sldId="709"/>
        </pc:sldMkLst>
      </pc:sldChg>
      <pc:sldChg chg="del">
        <pc:chgData name="Jakob Stendahl" userId="31c817a6-28e1-4149-b97d-3ea896b0dcbf" providerId="ADAL" clId="{29FC85BF-D054-43A9-A018-D9369BB5B024}" dt="2024-10-17T09:15:31.054" v="0" actId="47"/>
        <pc:sldMkLst>
          <pc:docMk/>
          <pc:sldMk cId="2134534688" sldId="711"/>
        </pc:sldMkLst>
      </pc:sldChg>
      <pc:sldChg chg="addSp modSp new mod">
        <pc:chgData name="Jakob Stendahl" userId="31c817a6-28e1-4149-b97d-3ea896b0dcbf" providerId="ADAL" clId="{29FC85BF-D054-43A9-A018-D9369BB5B024}" dt="2024-10-30T09:34:51.289" v="5690" actId="20577"/>
        <pc:sldMkLst>
          <pc:docMk/>
          <pc:sldMk cId="3385156906" sldId="711"/>
        </pc:sldMkLst>
        <pc:spChg chg="mod">
          <ac:chgData name="Jakob Stendahl" userId="31c817a6-28e1-4149-b97d-3ea896b0dcbf" providerId="ADAL" clId="{29FC85BF-D054-43A9-A018-D9369BB5B024}" dt="2024-10-30T09:34:51.289" v="5690" actId="20577"/>
          <ac:spMkLst>
            <pc:docMk/>
            <pc:sldMk cId="3385156906" sldId="711"/>
            <ac:spMk id="2" creationId="{C9E962F4-A3B4-86D7-237A-FAB725775CB9}"/>
          </ac:spMkLst>
        </pc:spChg>
        <pc:spChg chg="mod">
          <ac:chgData name="Jakob Stendahl" userId="31c817a6-28e1-4149-b97d-3ea896b0dcbf" providerId="ADAL" clId="{29FC85BF-D054-43A9-A018-D9369BB5B024}" dt="2024-10-17T09:25:40.342" v="919" actId="20577"/>
          <ac:spMkLst>
            <pc:docMk/>
            <pc:sldMk cId="3385156906" sldId="711"/>
            <ac:spMk id="3" creationId="{5032F92B-F7E7-91D3-00DA-06DC79BE563B}"/>
          </ac:spMkLst>
        </pc:spChg>
        <pc:picChg chg="add mod">
          <ac:chgData name="Jakob Stendahl" userId="31c817a6-28e1-4149-b97d-3ea896b0dcbf" providerId="ADAL" clId="{29FC85BF-D054-43A9-A018-D9369BB5B024}" dt="2024-10-17T09:21:50.106" v="358"/>
          <ac:picMkLst>
            <pc:docMk/>
            <pc:sldMk cId="3385156906" sldId="711"/>
            <ac:picMk id="4" creationId="{25A24EF2-377F-82BB-C093-7DD68F78D434}"/>
          </ac:picMkLst>
        </pc:picChg>
      </pc:sldChg>
      <pc:sldChg chg="addSp delSp modSp add mod">
        <pc:chgData name="Jakob Stendahl" userId="31c817a6-28e1-4149-b97d-3ea896b0dcbf" providerId="ADAL" clId="{29FC85BF-D054-43A9-A018-D9369BB5B024}" dt="2024-10-17T09:31:38.434" v="1072" actId="478"/>
        <pc:sldMkLst>
          <pc:docMk/>
          <pc:sldMk cId="1164472624" sldId="712"/>
        </pc:sldMkLst>
        <pc:spChg chg="mod">
          <ac:chgData name="Jakob Stendahl" userId="31c817a6-28e1-4149-b97d-3ea896b0dcbf" providerId="ADAL" clId="{29FC85BF-D054-43A9-A018-D9369BB5B024}" dt="2024-10-17T09:25:33.174" v="916" actId="20577"/>
          <ac:spMkLst>
            <pc:docMk/>
            <pc:sldMk cId="1164472624" sldId="712"/>
            <ac:spMk id="2" creationId="{CFD19BF0-084D-B082-5F7A-7264995740DD}"/>
          </ac:spMkLst>
        </pc:spChg>
        <pc:spChg chg="mod">
          <ac:chgData name="Jakob Stendahl" userId="31c817a6-28e1-4149-b97d-3ea896b0dcbf" providerId="ADAL" clId="{29FC85BF-D054-43A9-A018-D9369BB5B024}" dt="2024-10-17T09:26:45.643" v="1063" actId="20577"/>
          <ac:spMkLst>
            <pc:docMk/>
            <pc:sldMk cId="1164472624" sldId="712"/>
            <ac:spMk id="3" creationId="{E5978550-23EA-06B4-87CE-8027DCBFC248}"/>
          </ac:spMkLst>
        </pc:spChg>
        <pc:picChg chg="del mod">
          <ac:chgData name="Jakob Stendahl" userId="31c817a6-28e1-4149-b97d-3ea896b0dcbf" providerId="ADAL" clId="{29FC85BF-D054-43A9-A018-D9369BB5B024}" dt="2024-10-17T09:31:38.434" v="1072" actId="478"/>
          <ac:picMkLst>
            <pc:docMk/>
            <pc:sldMk cId="1164472624" sldId="712"/>
            <ac:picMk id="4" creationId="{A8956B87-335D-0FF4-1F9D-4A8A4CDE890C}"/>
          </ac:picMkLst>
        </pc:picChg>
        <pc:picChg chg="add mod">
          <ac:chgData name="Jakob Stendahl" userId="31c817a6-28e1-4149-b97d-3ea896b0dcbf" providerId="ADAL" clId="{29FC85BF-D054-43A9-A018-D9369BB5B024}" dt="2024-10-17T09:31:10.240" v="1065"/>
          <ac:picMkLst>
            <pc:docMk/>
            <pc:sldMk cId="1164472624" sldId="712"/>
            <ac:picMk id="5" creationId="{DD1E679D-314A-9C3D-5C2F-BA52F176A377}"/>
          </ac:picMkLst>
        </pc:picChg>
      </pc:sldChg>
      <pc:sldChg chg="delSp modSp add mod">
        <pc:chgData name="Jakob Stendahl" userId="31c817a6-28e1-4149-b97d-3ea896b0dcbf" providerId="ADAL" clId="{29FC85BF-D054-43A9-A018-D9369BB5B024}" dt="2024-10-17T09:33:38.465" v="1293" actId="20577"/>
        <pc:sldMkLst>
          <pc:docMk/>
          <pc:sldMk cId="1180751895" sldId="713"/>
        </pc:sldMkLst>
        <pc:spChg chg="mod">
          <ac:chgData name="Jakob Stendahl" userId="31c817a6-28e1-4149-b97d-3ea896b0dcbf" providerId="ADAL" clId="{29FC85BF-D054-43A9-A018-D9369BB5B024}" dt="2024-10-17T09:32:24.559" v="1093" actId="20577"/>
          <ac:spMkLst>
            <pc:docMk/>
            <pc:sldMk cId="1180751895" sldId="713"/>
            <ac:spMk id="2" creationId="{91817F83-885E-EF93-CD10-54FAE6E02C64}"/>
          </ac:spMkLst>
        </pc:spChg>
        <pc:spChg chg="mod">
          <ac:chgData name="Jakob Stendahl" userId="31c817a6-28e1-4149-b97d-3ea896b0dcbf" providerId="ADAL" clId="{29FC85BF-D054-43A9-A018-D9369BB5B024}" dt="2024-10-17T09:33:38.465" v="1293" actId="20577"/>
          <ac:spMkLst>
            <pc:docMk/>
            <pc:sldMk cId="1180751895" sldId="713"/>
            <ac:spMk id="3" creationId="{A44C1C52-1A45-F666-305D-A5B5E5C40D12}"/>
          </ac:spMkLst>
        </pc:spChg>
        <pc:picChg chg="mod">
          <ac:chgData name="Jakob Stendahl" userId="31c817a6-28e1-4149-b97d-3ea896b0dcbf" providerId="ADAL" clId="{29FC85BF-D054-43A9-A018-D9369BB5B024}" dt="2024-10-17T09:32:08.250" v="1079" actId="1037"/>
          <ac:picMkLst>
            <pc:docMk/>
            <pc:sldMk cId="1180751895" sldId="713"/>
            <ac:picMk id="4" creationId="{C858AA28-DE55-42F4-963E-FCB04E938871}"/>
          </ac:picMkLst>
        </pc:picChg>
        <pc:picChg chg="del">
          <ac:chgData name="Jakob Stendahl" userId="31c817a6-28e1-4149-b97d-3ea896b0dcbf" providerId="ADAL" clId="{29FC85BF-D054-43A9-A018-D9369BB5B024}" dt="2024-10-17T09:31:30.242" v="1070" actId="478"/>
          <ac:picMkLst>
            <pc:docMk/>
            <pc:sldMk cId="1180751895" sldId="713"/>
            <ac:picMk id="5" creationId="{B437D03B-8217-23E4-C188-E7C0A80912EB}"/>
          </ac:picMkLst>
        </pc:picChg>
      </pc:sldChg>
      <pc:sldChg chg="addSp delSp modSp add mod">
        <pc:chgData name="Jakob Stendahl" userId="31c817a6-28e1-4149-b97d-3ea896b0dcbf" providerId="ADAL" clId="{29FC85BF-D054-43A9-A018-D9369BB5B024}" dt="2024-10-17T09:36:40.489" v="1616" actId="27636"/>
        <pc:sldMkLst>
          <pc:docMk/>
          <pc:sldMk cId="2289940842" sldId="714"/>
        </pc:sldMkLst>
        <pc:spChg chg="mod">
          <ac:chgData name="Jakob Stendahl" userId="31c817a6-28e1-4149-b97d-3ea896b0dcbf" providerId="ADAL" clId="{29FC85BF-D054-43A9-A018-D9369BB5B024}" dt="2024-10-17T09:34:05.505" v="1313" actId="20577"/>
          <ac:spMkLst>
            <pc:docMk/>
            <pc:sldMk cId="2289940842" sldId="714"/>
            <ac:spMk id="2" creationId="{AD90EB3B-983A-14D4-9852-A1AA2D62686C}"/>
          </ac:spMkLst>
        </pc:spChg>
        <pc:spChg chg="mod">
          <ac:chgData name="Jakob Stendahl" userId="31c817a6-28e1-4149-b97d-3ea896b0dcbf" providerId="ADAL" clId="{29FC85BF-D054-43A9-A018-D9369BB5B024}" dt="2024-10-17T09:36:40.489" v="1616" actId="27636"/>
          <ac:spMkLst>
            <pc:docMk/>
            <pc:sldMk cId="2289940842" sldId="714"/>
            <ac:spMk id="3" creationId="{87778E9E-0B76-6958-69AA-27A798672310}"/>
          </ac:spMkLst>
        </pc:spChg>
        <pc:picChg chg="del">
          <ac:chgData name="Jakob Stendahl" userId="31c817a6-28e1-4149-b97d-3ea896b0dcbf" providerId="ADAL" clId="{29FC85BF-D054-43A9-A018-D9369BB5B024}" dt="2024-10-17T09:34:29.104" v="1325" actId="478"/>
          <ac:picMkLst>
            <pc:docMk/>
            <pc:sldMk cId="2289940842" sldId="714"/>
            <ac:picMk id="4" creationId="{DDF252CA-6636-BC8F-51E9-DD83098F3C87}"/>
          </ac:picMkLst>
        </pc:picChg>
        <pc:picChg chg="add mod">
          <ac:chgData name="Jakob Stendahl" userId="31c817a6-28e1-4149-b97d-3ea896b0dcbf" providerId="ADAL" clId="{29FC85BF-D054-43A9-A018-D9369BB5B024}" dt="2024-10-17T09:34:29.382" v="1326"/>
          <ac:picMkLst>
            <pc:docMk/>
            <pc:sldMk cId="2289940842" sldId="714"/>
            <ac:picMk id="5" creationId="{CAFB88DC-6159-4002-8368-00EF3362BCDE}"/>
          </ac:picMkLst>
        </pc:picChg>
      </pc:sldChg>
      <pc:sldChg chg="addSp delSp modSp add mod">
        <pc:chgData name="Jakob Stendahl" userId="31c817a6-28e1-4149-b97d-3ea896b0dcbf" providerId="ADAL" clId="{29FC85BF-D054-43A9-A018-D9369BB5B024}" dt="2024-10-18T07:10:54.809" v="3893"/>
        <pc:sldMkLst>
          <pc:docMk/>
          <pc:sldMk cId="1717365657" sldId="715"/>
        </pc:sldMkLst>
        <pc:spChg chg="mod">
          <ac:chgData name="Jakob Stendahl" userId="31c817a6-28e1-4149-b97d-3ea896b0dcbf" providerId="ADAL" clId="{29FC85BF-D054-43A9-A018-D9369BB5B024}" dt="2024-10-17T09:39:59.171" v="1640" actId="20577"/>
          <ac:spMkLst>
            <pc:docMk/>
            <pc:sldMk cId="1717365657" sldId="715"/>
            <ac:spMk id="2" creationId="{C9AA3080-2884-4428-4F44-F262B1CC05A4}"/>
          </ac:spMkLst>
        </pc:spChg>
        <pc:spChg chg="mod">
          <ac:chgData name="Jakob Stendahl" userId="31c817a6-28e1-4149-b97d-3ea896b0dcbf" providerId="ADAL" clId="{29FC85BF-D054-43A9-A018-D9369BB5B024}" dt="2024-10-17T09:43:02.958" v="2260" actId="6549"/>
          <ac:spMkLst>
            <pc:docMk/>
            <pc:sldMk cId="1717365657" sldId="715"/>
            <ac:spMk id="3" creationId="{30C7F659-C1F7-53AA-047E-F4A6FDC22405}"/>
          </ac:spMkLst>
        </pc:spChg>
        <pc:picChg chg="add mod">
          <ac:chgData name="Jakob Stendahl" userId="31c817a6-28e1-4149-b97d-3ea896b0dcbf" providerId="ADAL" clId="{29FC85BF-D054-43A9-A018-D9369BB5B024}" dt="2024-10-18T07:10:54.809" v="3893"/>
          <ac:picMkLst>
            <pc:docMk/>
            <pc:sldMk cId="1717365657" sldId="715"/>
            <ac:picMk id="4" creationId="{6636FE44-994C-1415-D5DB-D2A18D37665F}"/>
          </ac:picMkLst>
        </pc:picChg>
        <pc:picChg chg="del">
          <ac:chgData name="Jakob Stendahl" userId="31c817a6-28e1-4149-b97d-3ea896b0dcbf" providerId="ADAL" clId="{29FC85BF-D054-43A9-A018-D9369BB5B024}" dt="2024-10-18T07:10:54.581" v="3892" actId="478"/>
          <ac:picMkLst>
            <pc:docMk/>
            <pc:sldMk cId="1717365657" sldId="715"/>
            <ac:picMk id="5" creationId="{0C4CEF7A-C488-6236-4BC4-00F8E488F1C1}"/>
          </ac:picMkLst>
        </pc:picChg>
      </pc:sldChg>
      <pc:sldChg chg="addSp delSp modSp add mod">
        <pc:chgData name="Jakob Stendahl" userId="31c817a6-28e1-4149-b97d-3ea896b0dcbf" providerId="ADAL" clId="{29FC85BF-D054-43A9-A018-D9369BB5B024}" dt="2024-10-18T07:10:44.801" v="3891"/>
        <pc:sldMkLst>
          <pc:docMk/>
          <pc:sldMk cId="242130055" sldId="716"/>
        </pc:sldMkLst>
        <pc:spChg chg="mod">
          <ac:chgData name="Jakob Stendahl" userId="31c817a6-28e1-4149-b97d-3ea896b0dcbf" providerId="ADAL" clId="{29FC85BF-D054-43A9-A018-D9369BB5B024}" dt="2024-10-17T09:43:21.160" v="2278" actId="20577"/>
          <ac:spMkLst>
            <pc:docMk/>
            <pc:sldMk cId="242130055" sldId="716"/>
            <ac:spMk id="2" creationId="{43C0E6DE-03E1-4BF8-26F0-4C2C429B322F}"/>
          </ac:spMkLst>
        </pc:spChg>
        <pc:spChg chg="mod">
          <ac:chgData name="Jakob Stendahl" userId="31c817a6-28e1-4149-b97d-3ea896b0dcbf" providerId="ADAL" clId="{29FC85BF-D054-43A9-A018-D9369BB5B024}" dt="2024-10-17T09:44:26.425" v="2527" actId="20577"/>
          <ac:spMkLst>
            <pc:docMk/>
            <pc:sldMk cId="242130055" sldId="716"/>
            <ac:spMk id="3" creationId="{A4DE6AFE-B0C1-CF25-645A-856CE2F69B87}"/>
          </ac:spMkLst>
        </pc:spChg>
        <pc:picChg chg="add mod">
          <ac:chgData name="Jakob Stendahl" userId="31c817a6-28e1-4149-b97d-3ea896b0dcbf" providerId="ADAL" clId="{29FC85BF-D054-43A9-A018-D9369BB5B024}" dt="2024-10-18T07:10:44.801" v="3891"/>
          <ac:picMkLst>
            <pc:docMk/>
            <pc:sldMk cId="242130055" sldId="716"/>
            <ac:picMk id="4" creationId="{373ADCF8-B556-E645-B7FF-ABA72A5051A9}"/>
          </ac:picMkLst>
        </pc:picChg>
        <pc:picChg chg="del">
          <ac:chgData name="Jakob Stendahl" userId="31c817a6-28e1-4149-b97d-3ea896b0dcbf" providerId="ADAL" clId="{29FC85BF-D054-43A9-A018-D9369BB5B024}" dt="2024-10-18T07:10:44.459" v="3890" actId="478"/>
          <ac:picMkLst>
            <pc:docMk/>
            <pc:sldMk cId="242130055" sldId="716"/>
            <ac:picMk id="5" creationId="{EA16D1EA-B8AB-344C-8CFD-2B898B6DF68C}"/>
          </ac:picMkLst>
        </pc:picChg>
      </pc:sldChg>
      <pc:sldChg chg="addSp delSp modSp add mod">
        <pc:chgData name="Jakob Stendahl" userId="31c817a6-28e1-4149-b97d-3ea896b0dcbf" providerId="ADAL" clId="{29FC85BF-D054-43A9-A018-D9369BB5B024}" dt="2024-10-18T10:07:18.912" v="4461" actId="20577"/>
        <pc:sldMkLst>
          <pc:docMk/>
          <pc:sldMk cId="672870547" sldId="717"/>
        </pc:sldMkLst>
        <pc:spChg chg="mod">
          <ac:chgData name="Jakob Stendahl" userId="31c817a6-28e1-4149-b97d-3ea896b0dcbf" providerId="ADAL" clId="{29FC85BF-D054-43A9-A018-D9369BB5B024}" dt="2024-10-17T09:44:46.054" v="2547" actId="20577"/>
          <ac:spMkLst>
            <pc:docMk/>
            <pc:sldMk cId="672870547" sldId="717"/>
            <ac:spMk id="2" creationId="{983A74DD-C4F9-2EAF-5EE9-E0C2A17C3506}"/>
          </ac:spMkLst>
        </pc:spChg>
        <pc:spChg chg="mod">
          <ac:chgData name="Jakob Stendahl" userId="31c817a6-28e1-4149-b97d-3ea896b0dcbf" providerId="ADAL" clId="{29FC85BF-D054-43A9-A018-D9369BB5B024}" dt="2024-10-18T10:07:18.912" v="4461" actId="20577"/>
          <ac:spMkLst>
            <pc:docMk/>
            <pc:sldMk cId="672870547" sldId="717"/>
            <ac:spMk id="3" creationId="{533E4719-E088-3631-01AE-36EB7E5F14AD}"/>
          </ac:spMkLst>
        </pc:spChg>
        <pc:picChg chg="add mod">
          <ac:chgData name="Jakob Stendahl" userId="31c817a6-28e1-4149-b97d-3ea896b0dcbf" providerId="ADAL" clId="{29FC85BF-D054-43A9-A018-D9369BB5B024}" dt="2024-10-18T07:17:24.488" v="3918"/>
          <ac:picMkLst>
            <pc:docMk/>
            <pc:sldMk cId="672870547" sldId="717"/>
            <ac:picMk id="4" creationId="{D6634394-6D11-18A6-87BA-7FBAEAF0366D}"/>
          </ac:picMkLst>
        </pc:picChg>
        <pc:picChg chg="del">
          <ac:chgData name="Jakob Stendahl" userId="31c817a6-28e1-4149-b97d-3ea896b0dcbf" providerId="ADAL" clId="{29FC85BF-D054-43A9-A018-D9369BB5B024}" dt="2024-10-18T07:10:29.325" v="3889" actId="478"/>
          <ac:picMkLst>
            <pc:docMk/>
            <pc:sldMk cId="672870547" sldId="717"/>
            <ac:picMk id="5" creationId="{3289F4BE-1004-B209-B8FC-55F69C4042F1}"/>
          </ac:picMkLst>
        </pc:picChg>
      </pc:sldChg>
      <pc:sldChg chg="addSp delSp modSp add mod">
        <pc:chgData name="Jakob Stendahl" userId="31c817a6-28e1-4149-b97d-3ea896b0dcbf" providerId="ADAL" clId="{29FC85BF-D054-43A9-A018-D9369BB5B024}" dt="2024-10-22T07:52:50.655" v="5640" actId="20577"/>
        <pc:sldMkLst>
          <pc:docMk/>
          <pc:sldMk cId="679565319" sldId="718"/>
        </pc:sldMkLst>
        <pc:spChg chg="mod">
          <ac:chgData name="Jakob Stendahl" userId="31c817a6-28e1-4149-b97d-3ea896b0dcbf" providerId="ADAL" clId="{29FC85BF-D054-43A9-A018-D9369BB5B024}" dt="2024-10-17T09:46:34.582" v="2772" actId="20577"/>
          <ac:spMkLst>
            <pc:docMk/>
            <pc:sldMk cId="679565319" sldId="718"/>
            <ac:spMk id="2" creationId="{67ADAE29-9295-5F14-58AC-A730EF5801C0}"/>
          </ac:spMkLst>
        </pc:spChg>
        <pc:spChg chg="mod">
          <ac:chgData name="Jakob Stendahl" userId="31c817a6-28e1-4149-b97d-3ea896b0dcbf" providerId="ADAL" clId="{29FC85BF-D054-43A9-A018-D9369BB5B024}" dt="2024-10-22T07:52:50.655" v="5640" actId="20577"/>
          <ac:spMkLst>
            <pc:docMk/>
            <pc:sldMk cId="679565319" sldId="718"/>
            <ac:spMk id="3" creationId="{E9FFB965-3E53-1D9F-94DF-53B0F5BA15F7}"/>
          </ac:spMkLst>
        </pc:spChg>
        <pc:picChg chg="add mod">
          <ac:chgData name="Jakob Stendahl" userId="31c817a6-28e1-4149-b97d-3ea896b0dcbf" providerId="ADAL" clId="{29FC85BF-D054-43A9-A018-D9369BB5B024}" dt="2024-10-18T07:10:19.983" v="3888"/>
          <ac:picMkLst>
            <pc:docMk/>
            <pc:sldMk cId="679565319" sldId="718"/>
            <ac:picMk id="4" creationId="{540BD6C1-5545-AD21-077F-00E52B44261A}"/>
          </ac:picMkLst>
        </pc:picChg>
        <pc:picChg chg="del">
          <ac:chgData name="Jakob Stendahl" userId="31c817a6-28e1-4149-b97d-3ea896b0dcbf" providerId="ADAL" clId="{29FC85BF-D054-43A9-A018-D9369BB5B024}" dt="2024-10-18T07:10:19.715" v="3887" actId="478"/>
          <ac:picMkLst>
            <pc:docMk/>
            <pc:sldMk cId="679565319" sldId="718"/>
            <ac:picMk id="5" creationId="{49244F5C-4AAF-1BD7-640B-8F108D7F3E8D}"/>
          </ac:picMkLst>
        </pc:picChg>
      </pc:sldChg>
      <pc:sldChg chg="addSp delSp modSp add mod">
        <pc:chgData name="Jakob Stendahl" userId="31c817a6-28e1-4149-b97d-3ea896b0dcbf" providerId="ADAL" clId="{29FC85BF-D054-43A9-A018-D9369BB5B024}" dt="2024-10-18T10:20:28.176" v="5111" actId="20577"/>
        <pc:sldMkLst>
          <pc:docMk/>
          <pc:sldMk cId="2614049756" sldId="719"/>
        </pc:sldMkLst>
        <pc:spChg chg="mod">
          <ac:chgData name="Jakob Stendahl" userId="31c817a6-28e1-4149-b97d-3ea896b0dcbf" providerId="ADAL" clId="{29FC85BF-D054-43A9-A018-D9369BB5B024}" dt="2024-10-17T10:18:40.249" v="3153" actId="20577"/>
          <ac:spMkLst>
            <pc:docMk/>
            <pc:sldMk cId="2614049756" sldId="719"/>
            <ac:spMk id="2" creationId="{6909C9AD-8966-15F2-BB1D-2CED02A86C6C}"/>
          </ac:spMkLst>
        </pc:spChg>
        <pc:spChg chg="mod">
          <ac:chgData name="Jakob Stendahl" userId="31c817a6-28e1-4149-b97d-3ea896b0dcbf" providerId="ADAL" clId="{29FC85BF-D054-43A9-A018-D9369BB5B024}" dt="2024-10-18T10:20:28.176" v="5111" actId="20577"/>
          <ac:spMkLst>
            <pc:docMk/>
            <pc:sldMk cId="2614049756" sldId="719"/>
            <ac:spMk id="3" creationId="{9BADCD8F-B8FD-9975-25ED-F1D6172224DA}"/>
          </ac:spMkLst>
        </pc:spChg>
        <pc:picChg chg="add mod">
          <ac:chgData name="Jakob Stendahl" userId="31c817a6-28e1-4149-b97d-3ea896b0dcbf" providerId="ADAL" clId="{29FC85BF-D054-43A9-A018-D9369BB5B024}" dt="2024-10-18T07:16:53.972" v="3898"/>
          <ac:picMkLst>
            <pc:docMk/>
            <pc:sldMk cId="2614049756" sldId="719"/>
            <ac:picMk id="4" creationId="{C9F4E4BE-4AC1-2315-59B5-E5AA11E805E1}"/>
          </ac:picMkLst>
        </pc:picChg>
        <pc:picChg chg="del">
          <ac:chgData name="Jakob Stendahl" userId="31c817a6-28e1-4149-b97d-3ea896b0dcbf" providerId="ADAL" clId="{29FC85BF-D054-43A9-A018-D9369BB5B024}" dt="2024-10-18T07:10:05.851" v="3886" actId="478"/>
          <ac:picMkLst>
            <pc:docMk/>
            <pc:sldMk cId="2614049756" sldId="719"/>
            <ac:picMk id="5" creationId="{72C95978-0143-51C1-4AE3-84DBD6F0B54F}"/>
          </ac:picMkLst>
        </pc:picChg>
      </pc:sldChg>
      <pc:sldChg chg="addSp delSp modSp add mod">
        <pc:chgData name="Jakob Stendahl" userId="31c817a6-28e1-4149-b97d-3ea896b0dcbf" providerId="ADAL" clId="{29FC85BF-D054-43A9-A018-D9369BB5B024}" dt="2024-10-18T07:11:59.816" v="3897"/>
        <pc:sldMkLst>
          <pc:docMk/>
          <pc:sldMk cId="4130590995" sldId="720"/>
        </pc:sldMkLst>
        <pc:spChg chg="mod">
          <ac:chgData name="Jakob Stendahl" userId="31c817a6-28e1-4149-b97d-3ea896b0dcbf" providerId="ADAL" clId="{29FC85BF-D054-43A9-A018-D9369BB5B024}" dt="2024-10-17T10:26:17.411" v="3393" actId="20577"/>
          <ac:spMkLst>
            <pc:docMk/>
            <pc:sldMk cId="4130590995" sldId="720"/>
            <ac:spMk id="2" creationId="{31E7E2B7-EC66-6E22-6BE1-09AC3BE4B8A6}"/>
          </ac:spMkLst>
        </pc:spChg>
        <pc:spChg chg="mod">
          <ac:chgData name="Jakob Stendahl" userId="31c817a6-28e1-4149-b97d-3ea896b0dcbf" providerId="ADAL" clId="{29FC85BF-D054-43A9-A018-D9369BB5B024}" dt="2024-10-17T10:27:10.872" v="3526" actId="20577"/>
          <ac:spMkLst>
            <pc:docMk/>
            <pc:sldMk cId="4130590995" sldId="720"/>
            <ac:spMk id="3" creationId="{461CAA33-5F93-257A-8C3F-7108CD8FE806}"/>
          </ac:spMkLst>
        </pc:spChg>
        <pc:picChg chg="add mod">
          <ac:chgData name="Jakob Stendahl" userId="31c817a6-28e1-4149-b97d-3ea896b0dcbf" providerId="ADAL" clId="{29FC85BF-D054-43A9-A018-D9369BB5B024}" dt="2024-10-18T07:09:53.374" v="3883" actId="1076"/>
          <ac:picMkLst>
            <pc:docMk/>
            <pc:sldMk cId="4130590995" sldId="720"/>
            <ac:picMk id="4" creationId="{02337D4F-3522-3E9D-104F-07190DA4B2D2}"/>
          </ac:picMkLst>
        </pc:picChg>
        <pc:picChg chg="add del">
          <ac:chgData name="Jakob Stendahl" userId="31c817a6-28e1-4149-b97d-3ea896b0dcbf" providerId="ADAL" clId="{29FC85BF-D054-43A9-A018-D9369BB5B024}" dt="2024-10-18T07:09:56.467" v="3884" actId="478"/>
          <ac:picMkLst>
            <pc:docMk/>
            <pc:sldMk cId="4130590995" sldId="720"/>
            <ac:picMk id="5" creationId="{4862187E-62AC-5948-AFFC-64B30939F765}"/>
          </ac:picMkLst>
        </pc:picChg>
        <pc:picChg chg="add del mod">
          <ac:chgData name="Jakob Stendahl" userId="31c817a6-28e1-4149-b97d-3ea896b0dcbf" providerId="ADAL" clId="{29FC85BF-D054-43A9-A018-D9369BB5B024}" dt="2024-10-18T07:11:50.349" v="3894" actId="478"/>
          <ac:picMkLst>
            <pc:docMk/>
            <pc:sldMk cId="4130590995" sldId="720"/>
            <ac:picMk id="6" creationId="{7AEDDBF7-0B76-0CE8-E264-025A59AA5D63}"/>
          </ac:picMkLst>
        </pc:picChg>
        <pc:picChg chg="add del mod">
          <ac:chgData name="Jakob Stendahl" userId="31c817a6-28e1-4149-b97d-3ea896b0dcbf" providerId="ADAL" clId="{29FC85BF-D054-43A9-A018-D9369BB5B024}" dt="2024-10-18T07:11:52.442" v="3896" actId="478"/>
          <ac:picMkLst>
            <pc:docMk/>
            <pc:sldMk cId="4130590995" sldId="720"/>
            <ac:picMk id="7" creationId="{71C3BC5A-EB1B-88C9-7FB2-D09A5A5EFBEF}"/>
          </ac:picMkLst>
        </pc:picChg>
        <pc:picChg chg="add mod">
          <ac:chgData name="Jakob Stendahl" userId="31c817a6-28e1-4149-b97d-3ea896b0dcbf" providerId="ADAL" clId="{29FC85BF-D054-43A9-A018-D9369BB5B024}" dt="2024-10-18T07:11:59.816" v="3897"/>
          <ac:picMkLst>
            <pc:docMk/>
            <pc:sldMk cId="4130590995" sldId="720"/>
            <ac:picMk id="8" creationId="{DD075732-961A-D15A-5C9C-5839653167BD}"/>
          </ac:picMkLst>
        </pc:picChg>
      </pc:sldChg>
      <pc:sldChg chg="modSp add mod">
        <pc:chgData name="Jakob Stendahl" userId="31c817a6-28e1-4149-b97d-3ea896b0dcbf" providerId="ADAL" clId="{29FC85BF-D054-43A9-A018-D9369BB5B024}" dt="2024-10-18T07:18:31.799" v="3927" actId="20577"/>
        <pc:sldMkLst>
          <pc:docMk/>
          <pc:sldMk cId="392732281" sldId="721"/>
        </pc:sldMkLst>
        <pc:spChg chg="mod">
          <ac:chgData name="Jakob Stendahl" userId="31c817a6-28e1-4149-b97d-3ea896b0dcbf" providerId="ADAL" clId="{29FC85BF-D054-43A9-A018-D9369BB5B024}" dt="2024-10-17T10:27:23.908" v="3537" actId="20577"/>
          <ac:spMkLst>
            <pc:docMk/>
            <pc:sldMk cId="392732281" sldId="721"/>
            <ac:spMk id="2" creationId="{4DA9339A-7DDE-8C22-549B-6665B77685A7}"/>
          </ac:spMkLst>
        </pc:spChg>
        <pc:spChg chg="mod">
          <ac:chgData name="Jakob Stendahl" userId="31c817a6-28e1-4149-b97d-3ea896b0dcbf" providerId="ADAL" clId="{29FC85BF-D054-43A9-A018-D9369BB5B024}" dt="2024-10-18T07:18:31.799" v="3927" actId="20577"/>
          <ac:spMkLst>
            <pc:docMk/>
            <pc:sldMk cId="392732281" sldId="721"/>
            <ac:spMk id="3" creationId="{DACF9312-0847-B5C6-6A06-4BB2BD1B0682}"/>
          </ac:spMkLst>
        </pc:spChg>
      </pc:sldChg>
      <pc:sldChg chg="modSp new mod">
        <pc:chgData name="Jakob Stendahl" userId="31c817a6-28e1-4149-b97d-3ea896b0dcbf" providerId="ADAL" clId="{29FC85BF-D054-43A9-A018-D9369BB5B024}" dt="2024-10-18T09:58:03.542" v="4096" actId="20577"/>
        <pc:sldMkLst>
          <pc:docMk/>
          <pc:sldMk cId="2094053795" sldId="722"/>
        </pc:sldMkLst>
        <pc:spChg chg="mod">
          <ac:chgData name="Jakob Stendahl" userId="31c817a6-28e1-4149-b97d-3ea896b0dcbf" providerId="ADAL" clId="{29FC85BF-D054-43A9-A018-D9369BB5B024}" dt="2024-10-18T09:58:03.542" v="4096" actId="20577"/>
          <ac:spMkLst>
            <pc:docMk/>
            <pc:sldMk cId="2094053795" sldId="722"/>
            <ac:spMk id="2" creationId="{5855ED37-DDB4-FCA8-6850-BAD436670F0A}"/>
          </ac:spMkLst>
        </pc:spChg>
      </pc:sldChg>
      <pc:sldChg chg="modSp new mod">
        <pc:chgData name="Jakob Stendahl" userId="31c817a6-28e1-4149-b97d-3ea896b0dcbf" providerId="ADAL" clId="{29FC85BF-D054-43A9-A018-D9369BB5B024}" dt="2024-10-18T10:01:18.460" v="4179" actId="20577"/>
        <pc:sldMkLst>
          <pc:docMk/>
          <pc:sldMk cId="3832002917" sldId="723"/>
        </pc:sldMkLst>
        <pc:spChg chg="mod">
          <ac:chgData name="Jakob Stendahl" userId="31c817a6-28e1-4149-b97d-3ea896b0dcbf" providerId="ADAL" clId="{29FC85BF-D054-43A9-A018-D9369BB5B024}" dt="2024-10-18T10:01:18.460" v="4179" actId="20577"/>
          <ac:spMkLst>
            <pc:docMk/>
            <pc:sldMk cId="3832002917" sldId="723"/>
            <ac:spMk id="2" creationId="{59F196D2-6A81-C582-4666-8FB03AC64CC0}"/>
          </ac:spMkLst>
        </pc:spChg>
      </pc:sldChg>
      <pc:sldChg chg="new add del">
        <pc:chgData name="Jakob Stendahl" userId="31c817a6-28e1-4149-b97d-3ea896b0dcbf" providerId="ADAL" clId="{29FC85BF-D054-43A9-A018-D9369BB5B024}" dt="2024-10-18T10:02:14.265" v="4183" actId="47"/>
        <pc:sldMkLst>
          <pc:docMk/>
          <pc:sldMk cId="101916963" sldId="724"/>
        </pc:sldMkLst>
      </pc:sldChg>
      <pc:sldChg chg="modSp new mod">
        <pc:chgData name="Jakob Stendahl" userId="31c817a6-28e1-4149-b97d-3ea896b0dcbf" providerId="ADAL" clId="{29FC85BF-D054-43A9-A018-D9369BB5B024}" dt="2024-10-18T10:03:02.473" v="4300" actId="20577"/>
        <pc:sldMkLst>
          <pc:docMk/>
          <pc:sldMk cId="2060788869" sldId="724"/>
        </pc:sldMkLst>
        <pc:spChg chg="mod">
          <ac:chgData name="Jakob Stendahl" userId="31c817a6-28e1-4149-b97d-3ea896b0dcbf" providerId="ADAL" clId="{29FC85BF-D054-43A9-A018-D9369BB5B024}" dt="2024-10-18T10:03:02.473" v="4300" actId="20577"/>
          <ac:spMkLst>
            <pc:docMk/>
            <pc:sldMk cId="2060788869" sldId="724"/>
            <ac:spMk id="2" creationId="{9EE9A774-0CED-4CCB-EA7E-A6C4D7F48EDC}"/>
          </ac:spMkLst>
        </pc:spChg>
      </pc:sldChg>
      <pc:sldChg chg="modSp new mod">
        <pc:chgData name="Jakob Stendahl" userId="31c817a6-28e1-4149-b97d-3ea896b0dcbf" providerId="ADAL" clId="{29FC85BF-D054-43A9-A018-D9369BB5B024}" dt="2024-10-18T10:04:57.863" v="4357" actId="20577"/>
        <pc:sldMkLst>
          <pc:docMk/>
          <pc:sldMk cId="3082280738" sldId="725"/>
        </pc:sldMkLst>
        <pc:spChg chg="mod">
          <ac:chgData name="Jakob Stendahl" userId="31c817a6-28e1-4149-b97d-3ea896b0dcbf" providerId="ADAL" clId="{29FC85BF-D054-43A9-A018-D9369BB5B024}" dt="2024-10-18T10:04:57.863" v="4357" actId="20577"/>
          <ac:spMkLst>
            <pc:docMk/>
            <pc:sldMk cId="3082280738" sldId="725"/>
            <ac:spMk id="2" creationId="{6760D883-4EBE-1388-CB1A-539F54255DA6}"/>
          </ac:spMkLst>
        </pc:spChg>
      </pc:sldChg>
      <pc:sldChg chg="modSp new mod">
        <pc:chgData name="Jakob Stendahl" userId="31c817a6-28e1-4149-b97d-3ea896b0dcbf" providerId="ADAL" clId="{29FC85BF-D054-43A9-A018-D9369BB5B024}" dt="2024-10-18T10:05:47.905" v="4459" actId="20577"/>
        <pc:sldMkLst>
          <pc:docMk/>
          <pc:sldMk cId="1976012214" sldId="726"/>
        </pc:sldMkLst>
        <pc:spChg chg="mod">
          <ac:chgData name="Jakob Stendahl" userId="31c817a6-28e1-4149-b97d-3ea896b0dcbf" providerId="ADAL" clId="{29FC85BF-D054-43A9-A018-D9369BB5B024}" dt="2024-10-18T10:05:47.905" v="4459" actId="20577"/>
          <ac:spMkLst>
            <pc:docMk/>
            <pc:sldMk cId="1976012214" sldId="726"/>
            <ac:spMk id="2" creationId="{5B6CB359-F890-DD69-A0E3-3D1A4737593F}"/>
          </ac:spMkLst>
        </pc:spChg>
      </pc:sldChg>
      <pc:sldChg chg="modSp new mod modNotesTx">
        <pc:chgData name="Jakob Stendahl" userId="31c817a6-28e1-4149-b97d-3ea896b0dcbf" providerId="ADAL" clId="{29FC85BF-D054-43A9-A018-D9369BB5B024}" dt="2024-10-18T10:08:21.103" v="4645" actId="20577"/>
        <pc:sldMkLst>
          <pc:docMk/>
          <pc:sldMk cId="388580735" sldId="727"/>
        </pc:sldMkLst>
        <pc:spChg chg="mod">
          <ac:chgData name="Jakob Stendahl" userId="31c817a6-28e1-4149-b97d-3ea896b0dcbf" providerId="ADAL" clId="{29FC85BF-D054-43A9-A018-D9369BB5B024}" dt="2024-10-18T10:07:41.169" v="4516" actId="20577"/>
          <ac:spMkLst>
            <pc:docMk/>
            <pc:sldMk cId="388580735" sldId="727"/>
            <ac:spMk id="2" creationId="{EF00487E-4F1A-341F-E1EE-4F7F87059E8F}"/>
          </ac:spMkLst>
        </pc:spChg>
      </pc:sldChg>
      <pc:sldChg chg="modSp new mod">
        <pc:chgData name="Jakob Stendahl" userId="31c817a6-28e1-4149-b97d-3ea896b0dcbf" providerId="ADAL" clId="{29FC85BF-D054-43A9-A018-D9369BB5B024}" dt="2024-10-18T10:11:24.160" v="4731" actId="20577"/>
        <pc:sldMkLst>
          <pc:docMk/>
          <pc:sldMk cId="1540729883" sldId="728"/>
        </pc:sldMkLst>
        <pc:spChg chg="mod">
          <ac:chgData name="Jakob Stendahl" userId="31c817a6-28e1-4149-b97d-3ea896b0dcbf" providerId="ADAL" clId="{29FC85BF-D054-43A9-A018-D9369BB5B024}" dt="2024-10-18T10:11:24.160" v="4731" actId="20577"/>
          <ac:spMkLst>
            <pc:docMk/>
            <pc:sldMk cId="1540729883" sldId="728"/>
            <ac:spMk id="2" creationId="{39940496-574E-5942-C156-A4FDCA20962B}"/>
          </ac:spMkLst>
        </pc:spChg>
      </pc:sldChg>
      <pc:sldChg chg="modSp new mod">
        <pc:chgData name="Jakob Stendahl" userId="31c817a6-28e1-4149-b97d-3ea896b0dcbf" providerId="ADAL" clId="{29FC85BF-D054-43A9-A018-D9369BB5B024}" dt="2024-10-18T10:17:59.456" v="4805" actId="20577"/>
        <pc:sldMkLst>
          <pc:docMk/>
          <pc:sldMk cId="3987151990" sldId="729"/>
        </pc:sldMkLst>
        <pc:spChg chg="mod">
          <ac:chgData name="Jakob Stendahl" userId="31c817a6-28e1-4149-b97d-3ea896b0dcbf" providerId="ADAL" clId="{29FC85BF-D054-43A9-A018-D9369BB5B024}" dt="2024-10-18T10:17:59.456" v="4805" actId="20577"/>
          <ac:spMkLst>
            <pc:docMk/>
            <pc:sldMk cId="3987151990" sldId="729"/>
            <ac:spMk id="2" creationId="{01001B8E-3BAE-3C2A-7368-30696756EF7A}"/>
          </ac:spMkLst>
        </pc:spChg>
      </pc:sldChg>
      <pc:sldChg chg="modSp new mod">
        <pc:chgData name="Jakob Stendahl" userId="31c817a6-28e1-4149-b97d-3ea896b0dcbf" providerId="ADAL" clId="{29FC85BF-D054-43A9-A018-D9369BB5B024}" dt="2024-10-18T10:18:32.281" v="4903" actId="20577"/>
        <pc:sldMkLst>
          <pc:docMk/>
          <pc:sldMk cId="2246461970" sldId="730"/>
        </pc:sldMkLst>
        <pc:spChg chg="mod">
          <ac:chgData name="Jakob Stendahl" userId="31c817a6-28e1-4149-b97d-3ea896b0dcbf" providerId="ADAL" clId="{29FC85BF-D054-43A9-A018-D9369BB5B024}" dt="2024-10-18T10:18:32.281" v="4903" actId="20577"/>
          <ac:spMkLst>
            <pc:docMk/>
            <pc:sldMk cId="2246461970" sldId="730"/>
            <ac:spMk id="2" creationId="{D68BF32C-D959-8B77-D557-F1E5AB367326}"/>
          </ac:spMkLst>
        </pc:spChg>
      </pc:sldChg>
      <pc:sldChg chg="modSp new mod">
        <pc:chgData name="Jakob Stendahl" userId="31c817a6-28e1-4149-b97d-3ea896b0dcbf" providerId="ADAL" clId="{29FC85BF-D054-43A9-A018-D9369BB5B024}" dt="2024-10-18T10:19:32.409" v="5021" actId="20577"/>
        <pc:sldMkLst>
          <pc:docMk/>
          <pc:sldMk cId="3219440200" sldId="731"/>
        </pc:sldMkLst>
        <pc:spChg chg="mod">
          <ac:chgData name="Jakob Stendahl" userId="31c817a6-28e1-4149-b97d-3ea896b0dcbf" providerId="ADAL" clId="{29FC85BF-D054-43A9-A018-D9369BB5B024}" dt="2024-10-18T10:19:32.409" v="5021" actId="20577"/>
          <ac:spMkLst>
            <pc:docMk/>
            <pc:sldMk cId="3219440200" sldId="731"/>
            <ac:spMk id="2" creationId="{FE8A9CDC-AE9C-9979-25E0-A1FEB8EEC177}"/>
          </ac:spMkLst>
        </pc:spChg>
      </pc:sldChg>
      <pc:sldChg chg="modSp new mod">
        <pc:chgData name="Jakob Stendahl" userId="31c817a6-28e1-4149-b97d-3ea896b0dcbf" providerId="ADAL" clId="{29FC85BF-D054-43A9-A018-D9369BB5B024}" dt="2024-10-18T10:20:01.815" v="5099" actId="20577"/>
        <pc:sldMkLst>
          <pc:docMk/>
          <pc:sldMk cId="1011276913" sldId="732"/>
        </pc:sldMkLst>
        <pc:spChg chg="mod">
          <ac:chgData name="Jakob Stendahl" userId="31c817a6-28e1-4149-b97d-3ea896b0dcbf" providerId="ADAL" clId="{29FC85BF-D054-43A9-A018-D9369BB5B024}" dt="2024-10-18T10:20:01.815" v="5099" actId="20577"/>
          <ac:spMkLst>
            <pc:docMk/>
            <pc:sldMk cId="1011276913" sldId="732"/>
            <ac:spMk id="2" creationId="{69A15DF3-15DA-E76A-1AE9-FB8C7B49BD1C}"/>
          </ac:spMkLst>
        </pc:spChg>
      </pc:sldChg>
      <pc:sldChg chg="modSp new mod">
        <pc:chgData name="Jakob Stendahl" userId="31c817a6-28e1-4149-b97d-3ea896b0dcbf" providerId="ADAL" clId="{29FC85BF-D054-43A9-A018-D9369BB5B024}" dt="2024-10-18T10:22:02.713" v="5312" actId="20577"/>
        <pc:sldMkLst>
          <pc:docMk/>
          <pc:sldMk cId="1943656263" sldId="733"/>
        </pc:sldMkLst>
        <pc:spChg chg="mod">
          <ac:chgData name="Jakob Stendahl" userId="31c817a6-28e1-4149-b97d-3ea896b0dcbf" providerId="ADAL" clId="{29FC85BF-D054-43A9-A018-D9369BB5B024}" dt="2024-10-18T10:22:02.713" v="5312" actId="20577"/>
          <ac:spMkLst>
            <pc:docMk/>
            <pc:sldMk cId="1943656263" sldId="733"/>
            <ac:spMk id="2" creationId="{ED8DC29F-4113-6DEB-DE21-ABEA44039DF8}"/>
          </ac:spMkLst>
        </pc:spChg>
      </pc:sldChg>
      <pc:sldChg chg="modSp new mod">
        <pc:chgData name="Jakob Stendahl" userId="31c817a6-28e1-4149-b97d-3ea896b0dcbf" providerId="ADAL" clId="{29FC85BF-D054-43A9-A018-D9369BB5B024}" dt="2024-10-18T10:21:07.881" v="5170" actId="20577"/>
        <pc:sldMkLst>
          <pc:docMk/>
          <pc:sldMk cId="1166321100" sldId="734"/>
        </pc:sldMkLst>
        <pc:spChg chg="mod">
          <ac:chgData name="Jakob Stendahl" userId="31c817a6-28e1-4149-b97d-3ea896b0dcbf" providerId="ADAL" clId="{29FC85BF-D054-43A9-A018-D9369BB5B024}" dt="2024-10-18T10:21:07.881" v="5170" actId="20577"/>
          <ac:spMkLst>
            <pc:docMk/>
            <pc:sldMk cId="1166321100" sldId="734"/>
            <ac:spMk id="2" creationId="{C48E137A-86DC-A10B-C606-EB9C04898404}"/>
          </ac:spMkLst>
        </pc:spChg>
      </pc:sldChg>
      <pc:sldChg chg="modSp new mod">
        <pc:chgData name="Jakob Stendahl" userId="31c817a6-28e1-4149-b97d-3ea896b0dcbf" providerId="ADAL" clId="{29FC85BF-D054-43A9-A018-D9369BB5B024}" dt="2024-10-18T10:22:39.769" v="5351" actId="20577"/>
        <pc:sldMkLst>
          <pc:docMk/>
          <pc:sldMk cId="660472630" sldId="735"/>
        </pc:sldMkLst>
        <pc:spChg chg="mod">
          <ac:chgData name="Jakob Stendahl" userId="31c817a6-28e1-4149-b97d-3ea896b0dcbf" providerId="ADAL" clId="{29FC85BF-D054-43A9-A018-D9369BB5B024}" dt="2024-10-18T10:22:39.769" v="5351" actId="20577"/>
          <ac:spMkLst>
            <pc:docMk/>
            <pc:sldMk cId="660472630" sldId="735"/>
            <ac:spMk id="2" creationId="{5504FD81-2AA4-8DE3-0369-192541A26C46}"/>
          </ac:spMkLst>
        </pc:spChg>
      </pc:sldChg>
      <pc:sldChg chg="modSp new mod">
        <pc:chgData name="Jakob Stendahl" userId="31c817a6-28e1-4149-b97d-3ea896b0dcbf" providerId="ADAL" clId="{29FC85BF-D054-43A9-A018-D9369BB5B024}" dt="2024-10-18T10:23:42.112" v="5498" actId="20577"/>
        <pc:sldMkLst>
          <pc:docMk/>
          <pc:sldMk cId="1515145246" sldId="736"/>
        </pc:sldMkLst>
        <pc:spChg chg="mod">
          <ac:chgData name="Jakob Stendahl" userId="31c817a6-28e1-4149-b97d-3ea896b0dcbf" providerId="ADAL" clId="{29FC85BF-D054-43A9-A018-D9369BB5B024}" dt="2024-10-18T10:23:42.112" v="5498" actId="20577"/>
          <ac:spMkLst>
            <pc:docMk/>
            <pc:sldMk cId="1515145246" sldId="736"/>
            <ac:spMk id="2" creationId="{4F67DEA3-2DC9-7802-B8F4-841EAB9D6338}"/>
          </ac:spMkLst>
        </pc:spChg>
      </pc:sldChg>
      <pc:sldChg chg="modSp new mod">
        <pc:chgData name="Jakob Stendahl" userId="31c817a6-28e1-4149-b97d-3ea896b0dcbf" providerId="ADAL" clId="{29FC85BF-D054-43A9-A018-D9369BB5B024}" dt="2024-10-18T10:24:21.784" v="5628" actId="20577"/>
        <pc:sldMkLst>
          <pc:docMk/>
          <pc:sldMk cId="2308916304" sldId="737"/>
        </pc:sldMkLst>
        <pc:spChg chg="mod">
          <ac:chgData name="Jakob Stendahl" userId="31c817a6-28e1-4149-b97d-3ea896b0dcbf" providerId="ADAL" clId="{29FC85BF-D054-43A9-A018-D9369BB5B024}" dt="2024-10-18T10:24:21.784" v="5628" actId="20577"/>
          <ac:spMkLst>
            <pc:docMk/>
            <pc:sldMk cId="2308916304" sldId="737"/>
            <ac:spMk id="2" creationId="{D3F4B6F5-4360-C478-F19F-98873C7FB013}"/>
          </ac:spMkLst>
        </pc:spChg>
      </pc:sldChg>
    </pc:docChg>
  </pc:docChgLst>
  <pc:docChgLst>
    <pc:chgData name="Martin Hassel" userId="f4dcd617-baea-4eb0-933f-c7eb5904d89b" providerId="ADAL" clId="{5C7E3228-BA81-4295-8607-622AA290775C}"/>
    <pc:docChg chg="undo custSel addSld delSld modSld sldOrd modMainMaster addSection delSection modSection">
      <pc:chgData name="Martin Hassel" userId="f4dcd617-baea-4eb0-933f-c7eb5904d89b" providerId="ADAL" clId="{5C7E3228-BA81-4295-8607-622AA290775C}" dt="2024-09-16T09:44:43.340" v="1942" actId="14100"/>
      <pc:docMkLst>
        <pc:docMk/>
      </pc:docMkLst>
      <pc:sldChg chg="modSp mod">
        <pc:chgData name="Martin Hassel" userId="f4dcd617-baea-4eb0-933f-c7eb5904d89b" providerId="ADAL" clId="{5C7E3228-BA81-4295-8607-622AA290775C}" dt="2024-09-16T09:13:11.905" v="1444" actId="404"/>
        <pc:sldMkLst>
          <pc:docMk/>
          <pc:sldMk cId="1619754914" sldId="257"/>
        </pc:sldMkLst>
        <pc:spChg chg="mod">
          <ac:chgData name="Martin Hassel" userId="f4dcd617-baea-4eb0-933f-c7eb5904d89b" providerId="ADAL" clId="{5C7E3228-BA81-4295-8607-622AA290775C}" dt="2024-09-16T09:13:11.905" v="1444" actId="404"/>
          <ac:spMkLst>
            <pc:docMk/>
            <pc:sldMk cId="1619754914" sldId="257"/>
            <ac:spMk id="5" creationId="{09E3482F-E49E-D319-F65F-0592336AE044}"/>
          </ac:spMkLst>
        </pc:spChg>
        <pc:spChg chg="mod">
          <ac:chgData name="Martin Hassel" userId="f4dcd617-baea-4eb0-933f-c7eb5904d89b" providerId="ADAL" clId="{5C7E3228-BA81-4295-8607-622AA290775C}" dt="2024-09-12T08:26:57.063" v="111" actId="404"/>
          <ac:spMkLst>
            <pc:docMk/>
            <pc:sldMk cId="1619754914" sldId="257"/>
            <ac:spMk id="6" creationId="{6C1BF536-6851-0691-DB53-D9098910871A}"/>
          </ac:spMkLst>
        </pc:spChg>
      </pc:sldChg>
      <pc:sldChg chg="addSp delSp modSp mod modClrScheme chgLayout modNotesTx">
        <pc:chgData name="Martin Hassel" userId="f4dcd617-baea-4eb0-933f-c7eb5904d89b" providerId="ADAL" clId="{5C7E3228-BA81-4295-8607-622AA290775C}" dt="2024-09-16T09:13:23.470" v="1445" actId="14100"/>
        <pc:sldMkLst>
          <pc:docMk/>
          <pc:sldMk cId="2528222859" sldId="258"/>
        </pc:sldMkLst>
        <pc:spChg chg="mod ord">
          <ac:chgData name="Martin Hassel" userId="f4dcd617-baea-4eb0-933f-c7eb5904d89b" providerId="ADAL" clId="{5C7E3228-BA81-4295-8607-622AA290775C}" dt="2024-09-16T08:27:47.550" v="1113" actId="14100"/>
          <ac:spMkLst>
            <pc:docMk/>
            <pc:sldMk cId="2528222859" sldId="258"/>
            <ac:spMk id="4" creationId="{7A54A4B1-6833-F05C-C440-F312F26C294F}"/>
          </ac:spMkLst>
        </pc:spChg>
        <pc:spChg chg="mod ord">
          <ac:chgData name="Martin Hassel" userId="f4dcd617-baea-4eb0-933f-c7eb5904d89b" providerId="ADAL" clId="{5C7E3228-BA81-4295-8607-622AA290775C}" dt="2024-09-16T08:44:39.263" v="1200" actId="6549"/>
          <ac:spMkLst>
            <pc:docMk/>
            <pc:sldMk cId="2528222859" sldId="258"/>
            <ac:spMk id="5" creationId="{60AAE6B5-CEEC-E815-012C-B4813AF3D20F}"/>
          </ac:spMkLst>
        </pc:spChg>
        <pc:picChg chg="add mod ord modCrop">
          <ac:chgData name="Martin Hassel" userId="f4dcd617-baea-4eb0-933f-c7eb5904d89b" providerId="ADAL" clId="{5C7E3228-BA81-4295-8607-622AA290775C}" dt="2024-09-16T09:13:23.470" v="1445" actId="14100"/>
          <ac:picMkLst>
            <pc:docMk/>
            <pc:sldMk cId="2528222859" sldId="258"/>
            <ac:picMk id="3" creationId="{E47FBA23-548D-7103-2ADE-3ACA3AA56E47}"/>
          </ac:picMkLst>
        </pc:picChg>
        <pc:picChg chg="add del mod">
          <ac:chgData name="Martin Hassel" userId="f4dcd617-baea-4eb0-933f-c7eb5904d89b" providerId="ADAL" clId="{5C7E3228-BA81-4295-8607-622AA290775C}" dt="2024-09-12T08:36:57.572" v="210" actId="478"/>
          <ac:picMkLst>
            <pc:docMk/>
            <pc:sldMk cId="2528222859" sldId="258"/>
            <ac:picMk id="3" creationId="{FA973571-2A7E-007E-0818-BC137E603318}"/>
          </ac:picMkLst>
        </pc:picChg>
        <pc:picChg chg="add del mod">
          <ac:chgData name="Martin Hassel" userId="f4dcd617-baea-4eb0-933f-c7eb5904d89b" providerId="ADAL" clId="{5C7E3228-BA81-4295-8607-622AA290775C}" dt="2024-09-16T08:51:11.940" v="1214" actId="478"/>
          <ac:picMkLst>
            <pc:docMk/>
            <pc:sldMk cId="2528222859" sldId="258"/>
            <ac:picMk id="7" creationId="{5E4C1CCA-D260-AA7B-A54E-4CAAAE821A5B}"/>
          </ac:picMkLst>
        </pc:picChg>
        <pc:picChg chg="del mod ord">
          <ac:chgData name="Martin Hassel" userId="f4dcd617-baea-4eb0-933f-c7eb5904d89b" providerId="ADAL" clId="{5C7E3228-BA81-4295-8607-622AA290775C}" dt="2024-09-12T08:35:46.060" v="198" actId="478"/>
          <ac:picMkLst>
            <pc:docMk/>
            <pc:sldMk cId="2528222859" sldId="258"/>
            <ac:picMk id="8" creationId="{6D2F9396-FE98-32A9-A836-214D6309828D}"/>
          </ac:picMkLst>
        </pc:picChg>
      </pc:sldChg>
      <pc:sldChg chg="addSp delSp modSp mod chgLayout">
        <pc:chgData name="Martin Hassel" userId="f4dcd617-baea-4eb0-933f-c7eb5904d89b" providerId="ADAL" clId="{5C7E3228-BA81-4295-8607-622AA290775C}" dt="2024-09-16T08:44:49.287" v="1201" actId="6549"/>
        <pc:sldMkLst>
          <pc:docMk/>
          <pc:sldMk cId="817747543" sldId="259"/>
        </pc:sldMkLst>
        <pc:spChg chg="add del mod">
          <ac:chgData name="Martin Hassel" userId="f4dcd617-baea-4eb0-933f-c7eb5904d89b" providerId="ADAL" clId="{5C7E3228-BA81-4295-8607-622AA290775C}" dt="2024-09-12T08:38:45.899" v="212"/>
          <ac:spMkLst>
            <pc:docMk/>
            <pc:sldMk cId="817747543" sldId="259"/>
            <ac:spMk id="3" creationId="{31E51340-F01C-11DB-F7E1-402D51887850}"/>
          </ac:spMkLst>
        </pc:spChg>
        <pc:spChg chg="mod ord">
          <ac:chgData name="Martin Hassel" userId="f4dcd617-baea-4eb0-933f-c7eb5904d89b" providerId="ADAL" clId="{5C7E3228-BA81-4295-8607-622AA290775C}" dt="2024-09-16T08:44:49.287" v="1201" actId="6549"/>
          <ac:spMkLst>
            <pc:docMk/>
            <pc:sldMk cId="817747543" sldId="259"/>
            <ac:spMk id="5" creationId="{F9BB0A1D-F486-8161-C71F-6F83ED314D26}"/>
          </ac:spMkLst>
        </pc:spChg>
        <pc:spChg chg="mod ord">
          <ac:chgData name="Martin Hassel" userId="f4dcd617-baea-4eb0-933f-c7eb5904d89b" providerId="ADAL" clId="{5C7E3228-BA81-4295-8607-622AA290775C}" dt="2024-09-16T08:44:05.555" v="1169" actId="20577"/>
          <ac:spMkLst>
            <pc:docMk/>
            <pc:sldMk cId="817747543" sldId="259"/>
            <ac:spMk id="6" creationId="{82E0626C-B18D-3DB3-67BD-842B300A6AC3}"/>
          </ac:spMkLst>
        </pc:spChg>
        <pc:spChg chg="add del mod ord">
          <ac:chgData name="Martin Hassel" userId="f4dcd617-baea-4eb0-933f-c7eb5904d89b" providerId="ADAL" clId="{5C7E3228-BA81-4295-8607-622AA290775C}" dt="2024-09-12T08:42:01.412" v="243" actId="11529"/>
          <ac:spMkLst>
            <pc:docMk/>
            <pc:sldMk cId="817747543" sldId="259"/>
            <ac:spMk id="10" creationId="{26A2206D-9C62-4B2A-C3C0-3D142FB75B37}"/>
          </ac:spMkLst>
        </pc:spChg>
        <pc:picChg chg="add mod ord">
          <ac:chgData name="Martin Hassel" userId="f4dcd617-baea-4eb0-933f-c7eb5904d89b" providerId="ADAL" clId="{5C7E3228-BA81-4295-8607-622AA290775C}" dt="2024-09-16T08:43:50.695" v="1154" actId="167"/>
          <ac:picMkLst>
            <pc:docMk/>
            <pc:sldMk cId="817747543" sldId="259"/>
            <ac:picMk id="2" creationId="{F9FCDB74-E466-44D4-EBE4-BC53F42C33FB}"/>
          </ac:picMkLst>
        </pc:picChg>
        <pc:picChg chg="add del mod ord">
          <ac:chgData name="Martin Hassel" userId="f4dcd617-baea-4eb0-933f-c7eb5904d89b" providerId="ADAL" clId="{5C7E3228-BA81-4295-8607-622AA290775C}" dt="2024-09-12T08:40:25.420" v="222" actId="478"/>
          <ac:picMkLst>
            <pc:docMk/>
            <pc:sldMk cId="817747543" sldId="259"/>
            <ac:picMk id="7" creationId="{E31040F3-96DF-8BDB-C1C5-DC3F9DEA2981}"/>
          </ac:picMkLst>
        </pc:picChg>
        <pc:picChg chg="add del mod">
          <ac:chgData name="Martin Hassel" userId="f4dcd617-baea-4eb0-933f-c7eb5904d89b" providerId="ADAL" clId="{5C7E3228-BA81-4295-8607-622AA290775C}" dt="2024-09-12T08:42:08.469" v="244" actId="478"/>
          <ac:picMkLst>
            <pc:docMk/>
            <pc:sldMk cId="817747543" sldId="259"/>
            <ac:picMk id="9" creationId="{97F6D9B9-3710-6F73-4729-C25C5C76ED04}"/>
          </ac:picMkLst>
        </pc:picChg>
        <pc:picChg chg="del">
          <ac:chgData name="Martin Hassel" userId="f4dcd617-baea-4eb0-933f-c7eb5904d89b" providerId="ADAL" clId="{5C7E3228-BA81-4295-8607-622AA290775C}" dt="2024-09-12T08:38:41.526" v="211" actId="478"/>
          <ac:picMkLst>
            <pc:docMk/>
            <pc:sldMk cId="817747543" sldId="259"/>
            <ac:picMk id="24" creationId="{7C527C76-4166-3B0B-74A4-421C40227842}"/>
          </ac:picMkLst>
        </pc:picChg>
      </pc:sldChg>
      <pc:sldChg chg="modSp mod">
        <pc:chgData name="Martin Hassel" userId="f4dcd617-baea-4eb0-933f-c7eb5904d89b" providerId="ADAL" clId="{5C7E3228-BA81-4295-8607-622AA290775C}" dt="2024-09-12T08:27:51.389" v="123" actId="404"/>
        <pc:sldMkLst>
          <pc:docMk/>
          <pc:sldMk cId="439029289" sldId="261"/>
        </pc:sldMkLst>
        <pc:spChg chg="mod">
          <ac:chgData name="Martin Hassel" userId="f4dcd617-baea-4eb0-933f-c7eb5904d89b" providerId="ADAL" clId="{5C7E3228-BA81-4295-8607-622AA290775C}" dt="2024-09-12T08:27:51.389" v="123" actId="404"/>
          <ac:spMkLst>
            <pc:docMk/>
            <pc:sldMk cId="439029289" sldId="261"/>
            <ac:spMk id="5" creationId="{CE802BB1-F9C9-58D4-DB58-C74050B34B94}"/>
          </ac:spMkLst>
        </pc:spChg>
      </pc:sldChg>
      <pc:sldChg chg="addSp delSp modSp mod ord modClrScheme chgLayout modNotesTx">
        <pc:chgData name="Martin Hassel" userId="f4dcd617-baea-4eb0-933f-c7eb5904d89b" providerId="ADAL" clId="{5C7E3228-BA81-4295-8607-622AA290775C}" dt="2024-09-16T09:22:29.527" v="1689"/>
        <pc:sldMkLst>
          <pc:docMk/>
          <pc:sldMk cId="654937000" sldId="262"/>
        </pc:sldMkLst>
        <pc:spChg chg="mod ord">
          <ac:chgData name="Martin Hassel" userId="f4dcd617-baea-4eb0-933f-c7eb5904d89b" providerId="ADAL" clId="{5C7E3228-BA81-4295-8607-622AA290775C}" dt="2024-09-13T13:29:31.543" v="987" actId="403"/>
          <ac:spMkLst>
            <pc:docMk/>
            <pc:sldMk cId="654937000" sldId="262"/>
            <ac:spMk id="2" creationId="{9B83B757-E8B8-1ACE-82B7-737C73F22E8E}"/>
          </ac:spMkLst>
        </pc:spChg>
        <pc:spChg chg="del">
          <ac:chgData name="Martin Hassel" userId="f4dcd617-baea-4eb0-933f-c7eb5904d89b" providerId="ADAL" clId="{5C7E3228-BA81-4295-8607-622AA290775C}" dt="2024-09-13T07:14:12.776" v="602" actId="478"/>
          <ac:spMkLst>
            <pc:docMk/>
            <pc:sldMk cId="654937000" sldId="262"/>
            <ac:spMk id="4" creationId="{C76B19D1-5ED2-4EEC-9B3C-CF4766A7C52C}"/>
          </ac:spMkLst>
        </pc:spChg>
        <pc:spChg chg="mod ord">
          <ac:chgData name="Martin Hassel" userId="f4dcd617-baea-4eb0-933f-c7eb5904d89b" providerId="ADAL" clId="{5C7E3228-BA81-4295-8607-622AA290775C}" dt="2024-09-13T13:29:26.769" v="986" actId="700"/>
          <ac:spMkLst>
            <pc:docMk/>
            <pc:sldMk cId="654937000" sldId="262"/>
            <ac:spMk id="5" creationId="{0559A199-C90E-FC8B-EF92-8433F207E7CC}"/>
          </ac:spMkLst>
        </pc:spChg>
        <pc:spChg chg="del">
          <ac:chgData name="Martin Hassel" userId="f4dcd617-baea-4eb0-933f-c7eb5904d89b" providerId="ADAL" clId="{5C7E3228-BA81-4295-8607-622AA290775C}" dt="2024-09-13T07:14:11.416" v="601" actId="478"/>
          <ac:spMkLst>
            <pc:docMk/>
            <pc:sldMk cId="654937000" sldId="262"/>
            <ac:spMk id="6" creationId="{330637DA-7BEA-8F37-1397-CC5191B8F5F0}"/>
          </ac:spMkLst>
        </pc:spChg>
        <pc:spChg chg="add del mod">
          <ac:chgData name="Martin Hassel" userId="f4dcd617-baea-4eb0-933f-c7eb5904d89b" providerId="ADAL" clId="{5C7E3228-BA81-4295-8607-622AA290775C}" dt="2024-09-16T08:33:22.348" v="1134" actId="478"/>
          <ac:spMkLst>
            <pc:docMk/>
            <pc:sldMk cId="654937000" sldId="262"/>
            <ac:spMk id="6" creationId="{549AE609-C1E1-3E7C-621F-5CF407620791}"/>
          </ac:spMkLst>
        </pc:spChg>
        <pc:picChg chg="del mod ord">
          <ac:chgData name="Martin Hassel" userId="f4dcd617-baea-4eb0-933f-c7eb5904d89b" providerId="ADAL" clId="{5C7E3228-BA81-4295-8607-622AA290775C}" dt="2024-09-16T08:33:14.595" v="1133" actId="478"/>
          <ac:picMkLst>
            <pc:docMk/>
            <pc:sldMk cId="654937000" sldId="262"/>
            <ac:picMk id="3" creationId="{06B745D7-3702-3599-70D4-7FD389CB9585}"/>
          </ac:picMkLst>
        </pc:picChg>
        <pc:picChg chg="add mod ord modCrop">
          <ac:chgData name="Martin Hassel" userId="f4dcd617-baea-4eb0-933f-c7eb5904d89b" providerId="ADAL" clId="{5C7E3228-BA81-4295-8607-622AA290775C}" dt="2024-09-16T08:33:40.986" v="1139" actId="1038"/>
          <ac:picMkLst>
            <pc:docMk/>
            <pc:sldMk cId="654937000" sldId="262"/>
            <ac:picMk id="7" creationId="{8C1F27EE-C111-3885-C1C6-8F6ABAAF4CFD}"/>
          </ac:picMkLst>
        </pc:picChg>
      </pc:sldChg>
      <pc:sldChg chg="modSp mod">
        <pc:chgData name="Martin Hassel" userId="f4dcd617-baea-4eb0-933f-c7eb5904d89b" providerId="ADAL" clId="{5C7E3228-BA81-4295-8607-622AA290775C}" dt="2024-09-12T08:43:38.414" v="255" actId="2710"/>
        <pc:sldMkLst>
          <pc:docMk/>
          <pc:sldMk cId="1474154833" sldId="263"/>
        </pc:sldMkLst>
        <pc:spChg chg="mod">
          <ac:chgData name="Martin Hassel" userId="f4dcd617-baea-4eb0-933f-c7eb5904d89b" providerId="ADAL" clId="{5C7E3228-BA81-4295-8607-622AA290775C}" dt="2024-09-12T08:43:38.414" v="255" actId="2710"/>
          <ac:spMkLst>
            <pc:docMk/>
            <pc:sldMk cId="1474154833" sldId="263"/>
            <ac:spMk id="5" creationId="{CE802BB1-F9C9-58D4-DB58-C74050B34B94}"/>
          </ac:spMkLst>
        </pc:spChg>
      </pc:sldChg>
      <pc:sldChg chg="addSp delSp modSp mod modShow">
        <pc:chgData name="Martin Hassel" userId="f4dcd617-baea-4eb0-933f-c7eb5904d89b" providerId="ADAL" clId="{5C7E3228-BA81-4295-8607-622AA290775C}" dt="2024-09-16T08:28:51.246" v="1121" actId="14100"/>
        <pc:sldMkLst>
          <pc:docMk/>
          <pc:sldMk cId="526117444" sldId="264"/>
        </pc:sldMkLst>
        <pc:spChg chg="mod">
          <ac:chgData name="Martin Hassel" userId="f4dcd617-baea-4eb0-933f-c7eb5904d89b" providerId="ADAL" clId="{5C7E3228-BA81-4295-8607-622AA290775C}" dt="2024-09-16T08:28:51.246" v="1121" actId="14100"/>
          <ac:spMkLst>
            <pc:docMk/>
            <pc:sldMk cId="526117444" sldId="264"/>
            <ac:spMk id="3" creationId="{A169A0D3-5164-2EEF-F98C-D89EFEEA6E4E}"/>
          </ac:spMkLst>
        </pc:spChg>
        <pc:spChg chg="mod">
          <ac:chgData name="Martin Hassel" userId="f4dcd617-baea-4eb0-933f-c7eb5904d89b" providerId="ADAL" clId="{5C7E3228-BA81-4295-8607-622AA290775C}" dt="2024-09-12T08:45:14.982" v="259" actId="555"/>
          <ac:spMkLst>
            <pc:docMk/>
            <pc:sldMk cId="526117444" sldId="264"/>
            <ac:spMk id="4" creationId="{F0EE87B3-849E-AB8A-7EC6-E6E8207EDAEC}"/>
          </ac:spMkLst>
        </pc:spChg>
        <pc:spChg chg="add del mod">
          <ac:chgData name="Martin Hassel" userId="f4dcd617-baea-4eb0-933f-c7eb5904d89b" providerId="ADAL" clId="{5C7E3228-BA81-4295-8607-622AA290775C}" dt="2024-09-12T08:44:44.235" v="257" actId="478"/>
          <ac:spMkLst>
            <pc:docMk/>
            <pc:sldMk cId="526117444" sldId="264"/>
            <ac:spMk id="5" creationId="{5B7B3ECB-F7B5-8E79-ACF3-ABF6AF40AAB8}"/>
          </ac:spMkLst>
        </pc:spChg>
        <pc:spChg chg="mod">
          <ac:chgData name="Martin Hassel" userId="f4dcd617-baea-4eb0-933f-c7eb5904d89b" providerId="ADAL" clId="{5C7E3228-BA81-4295-8607-622AA290775C}" dt="2024-09-12T08:45:14.982" v="259" actId="555"/>
          <ac:spMkLst>
            <pc:docMk/>
            <pc:sldMk cId="526117444" sldId="264"/>
            <ac:spMk id="6" creationId="{40BA6DE4-92C3-AE31-48EA-E63EDC287A2B}"/>
          </ac:spMkLst>
        </pc:spChg>
        <pc:spChg chg="mod">
          <ac:chgData name="Martin Hassel" userId="f4dcd617-baea-4eb0-933f-c7eb5904d89b" providerId="ADAL" clId="{5C7E3228-BA81-4295-8607-622AA290775C}" dt="2024-09-12T08:45:14.982" v="259" actId="555"/>
          <ac:spMkLst>
            <pc:docMk/>
            <pc:sldMk cId="526117444" sldId="264"/>
            <ac:spMk id="8" creationId="{BB2C9AAF-DB90-D335-B43A-1061E19E72D2}"/>
          </ac:spMkLst>
        </pc:spChg>
        <pc:spChg chg="mod">
          <ac:chgData name="Martin Hassel" userId="f4dcd617-baea-4eb0-933f-c7eb5904d89b" providerId="ADAL" clId="{5C7E3228-BA81-4295-8607-622AA290775C}" dt="2024-09-12T08:45:14.982" v="259" actId="555"/>
          <ac:spMkLst>
            <pc:docMk/>
            <pc:sldMk cId="526117444" sldId="264"/>
            <ac:spMk id="9" creationId="{652EB817-B136-1A94-8393-61412C9E7F7F}"/>
          </ac:spMkLst>
        </pc:spChg>
        <pc:spChg chg="del">
          <ac:chgData name="Martin Hassel" userId="f4dcd617-baea-4eb0-933f-c7eb5904d89b" providerId="ADAL" clId="{5C7E3228-BA81-4295-8607-622AA290775C}" dt="2024-09-12T08:44:57.248" v="258" actId="478"/>
          <ac:spMkLst>
            <pc:docMk/>
            <pc:sldMk cId="526117444" sldId="264"/>
            <ac:spMk id="10" creationId="{EB2B0DF9-DA76-06F4-B6A4-5CCEF8E4A79F}"/>
          </ac:spMkLst>
        </pc:spChg>
        <pc:spChg chg="mod">
          <ac:chgData name="Martin Hassel" userId="f4dcd617-baea-4eb0-933f-c7eb5904d89b" providerId="ADAL" clId="{5C7E3228-BA81-4295-8607-622AA290775C}" dt="2024-09-12T08:25:24.906" v="60" actId="1076"/>
          <ac:spMkLst>
            <pc:docMk/>
            <pc:sldMk cId="526117444" sldId="264"/>
            <ac:spMk id="18" creationId="{64C0E23E-2E1B-526D-4364-636D47C09237}"/>
          </ac:spMkLst>
        </pc:spChg>
        <pc:picChg chg="del">
          <ac:chgData name="Martin Hassel" userId="f4dcd617-baea-4eb0-933f-c7eb5904d89b" providerId="ADAL" clId="{5C7E3228-BA81-4295-8607-622AA290775C}" dt="2024-09-12T08:44:41.875" v="256" actId="478"/>
          <ac:picMkLst>
            <pc:docMk/>
            <pc:sldMk cId="526117444" sldId="264"/>
            <ac:picMk id="19" creationId="{FB471744-5513-842E-6009-EEF98D19E12F}"/>
          </ac:picMkLst>
        </pc:picChg>
        <pc:picChg chg="mod">
          <ac:chgData name="Martin Hassel" userId="f4dcd617-baea-4eb0-933f-c7eb5904d89b" providerId="ADAL" clId="{5C7E3228-BA81-4295-8607-622AA290775C}" dt="2024-09-12T08:21:18.484" v="5" actId="1076"/>
          <ac:picMkLst>
            <pc:docMk/>
            <pc:sldMk cId="526117444" sldId="264"/>
            <ac:picMk id="20" creationId="{0ABE87F5-1775-C7F3-4F2B-AECEF7910257}"/>
          </ac:picMkLst>
        </pc:picChg>
        <pc:picChg chg="mod">
          <ac:chgData name="Martin Hassel" userId="f4dcd617-baea-4eb0-933f-c7eb5904d89b" providerId="ADAL" clId="{5C7E3228-BA81-4295-8607-622AA290775C}" dt="2024-09-12T08:23:36.699" v="29" actId="465"/>
          <ac:picMkLst>
            <pc:docMk/>
            <pc:sldMk cId="526117444" sldId="264"/>
            <ac:picMk id="21" creationId="{7C64BFAC-CD56-FBAA-3C18-AD97F76D8E22}"/>
          </ac:picMkLst>
        </pc:picChg>
        <pc:picChg chg="mod modCrop">
          <ac:chgData name="Martin Hassel" userId="f4dcd617-baea-4eb0-933f-c7eb5904d89b" providerId="ADAL" clId="{5C7E3228-BA81-4295-8607-622AA290775C}" dt="2024-09-12T08:23:36.699" v="29" actId="465"/>
          <ac:picMkLst>
            <pc:docMk/>
            <pc:sldMk cId="526117444" sldId="264"/>
            <ac:picMk id="24" creationId="{3C8E2DDC-0252-E71C-CB65-47395DD08D1B}"/>
          </ac:picMkLst>
        </pc:picChg>
        <pc:picChg chg="mod modCrop">
          <ac:chgData name="Martin Hassel" userId="f4dcd617-baea-4eb0-933f-c7eb5904d89b" providerId="ADAL" clId="{5C7E3228-BA81-4295-8607-622AA290775C}" dt="2024-09-12T08:23:25.363" v="27" actId="732"/>
          <ac:picMkLst>
            <pc:docMk/>
            <pc:sldMk cId="526117444" sldId="264"/>
            <ac:picMk id="25" creationId="{50DD29A9-FE5B-DA1B-8777-90F413A71860}"/>
          </ac:picMkLst>
        </pc:picChg>
      </pc:sldChg>
      <pc:sldChg chg="addSp delSp modSp mod">
        <pc:chgData name="Martin Hassel" userId="f4dcd617-baea-4eb0-933f-c7eb5904d89b" providerId="ADAL" clId="{5C7E3228-BA81-4295-8607-622AA290775C}" dt="2024-09-16T09:44:43.340" v="1942" actId="14100"/>
        <pc:sldMkLst>
          <pc:docMk/>
          <pc:sldMk cId="1373725826" sldId="265"/>
        </pc:sldMkLst>
        <pc:spChg chg="mod">
          <ac:chgData name="Martin Hassel" userId="f4dcd617-baea-4eb0-933f-c7eb5904d89b" providerId="ADAL" clId="{5C7E3228-BA81-4295-8607-622AA290775C}" dt="2024-09-16T09:44:43.340" v="1942" actId="14100"/>
          <ac:spMkLst>
            <pc:docMk/>
            <pc:sldMk cId="1373725826" sldId="265"/>
            <ac:spMk id="2" creationId="{3CDA7C7A-3EE3-12CD-3FA4-6F3534AB8E20}"/>
          </ac:spMkLst>
        </pc:spChg>
        <pc:spChg chg="mod">
          <ac:chgData name="Martin Hassel" userId="f4dcd617-baea-4eb0-933f-c7eb5904d89b" providerId="ADAL" clId="{5C7E3228-BA81-4295-8607-622AA290775C}" dt="2024-09-16T09:44:39.522" v="1941" actId="14100"/>
          <ac:spMkLst>
            <pc:docMk/>
            <pc:sldMk cId="1373725826" sldId="265"/>
            <ac:spMk id="3" creationId="{372BE9DB-6915-0385-BA82-9B409B6AE079}"/>
          </ac:spMkLst>
        </pc:spChg>
        <pc:picChg chg="add mod">
          <ac:chgData name="Martin Hassel" userId="f4dcd617-baea-4eb0-933f-c7eb5904d89b" providerId="ADAL" clId="{5C7E3228-BA81-4295-8607-622AA290775C}" dt="2024-09-16T09:44:10.406" v="1938" actId="1076"/>
          <ac:picMkLst>
            <pc:docMk/>
            <pc:sldMk cId="1373725826" sldId="265"/>
            <ac:picMk id="4" creationId="{81A43B9D-45CF-A464-2B9D-E07BEACF5CB3}"/>
          </ac:picMkLst>
        </pc:picChg>
        <pc:picChg chg="del">
          <ac:chgData name="Martin Hassel" userId="f4dcd617-baea-4eb0-933f-c7eb5904d89b" providerId="ADAL" clId="{5C7E3228-BA81-4295-8607-622AA290775C}" dt="2024-09-16T09:10:46.078" v="1436" actId="478"/>
          <ac:picMkLst>
            <pc:docMk/>
            <pc:sldMk cId="1373725826" sldId="265"/>
            <ac:picMk id="5" creationId="{22191D85-894D-9758-488B-9AC2098E4F3E}"/>
          </ac:picMkLst>
        </pc:picChg>
      </pc:sldChg>
      <pc:sldChg chg="modSp del mod modClrScheme chgLayout">
        <pc:chgData name="Martin Hassel" userId="f4dcd617-baea-4eb0-933f-c7eb5904d89b" providerId="ADAL" clId="{5C7E3228-BA81-4295-8607-622AA290775C}" dt="2024-09-13T13:19:22.773" v="884" actId="47"/>
        <pc:sldMkLst>
          <pc:docMk/>
          <pc:sldMk cId="1612189591" sldId="267"/>
        </pc:sldMkLst>
        <pc:spChg chg="mod ord">
          <ac:chgData name="Martin Hassel" userId="f4dcd617-baea-4eb0-933f-c7eb5904d89b" providerId="ADAL" clId="{5C7E3228-BA81-4295-8607-622AA290775C}" dt="2024-09-12T08:56:31.082" v="264" actId="700"/>
          <ac:spMkLst>
            <pc:docMk/>
            <pc:sldMk cId="1612189591" sldId="267"/>
            <ac:spMk id="2" creationId="{1E7AE58D-FAAA-C975-EB51-63CBF44D4C32}"/>
          </ac:spMkLst>
        </pc:spChg>
        <pc:spChg chg="mod ord">
          <ac:chgData name="Martin Hassel" userId="f4dcd617-baea-4eb0-933f-c7eb5904d89b" providerId="ADAL" clId="{5C7E3228-BA81-4295-8607-622AA290775C}" dt="2024-09-12T08:56:31.082" v="264" actId="700"/>
          <ac:spMkLst>
            <pc:docMk/>
            <pc:sldMk cId="1612189591" sldId="267"/>
            <ac:spMk id="3" creationId="{650030B5-50C1-0B6A-CACD-34E035DC50F7}"/>
          </ac:spMkLst>
        </pc:spChg>
        <pc:picChg chg="mod">
          <ac:chgData name="Martin Hassel" userId="f4dcd617-baea-4eb0-933f-c7eb5904d89b" providerId="ADAL" clId="{5C7E3228-BA81-4295-8607-622AA290775C}" dt="2024-09-12T08:56:41.824" v="267" actId="14100"/>
          <ac:picMkLst>
            <pc:docMk/>
            <pc:sldMk cId="1612189591" sldId="267"/>
            <ac:picMk id="4" creationId="{96BCE067-8BF3-69FF-8034-F620B3C4895D}"/>
          </ac:picMkLst>
        </pc:picChg>
      </pc:sldChg>
      <pc:sldChg chg="modSp mod">
        <pc:chgData name="Martin Hassel" userId="f4dcd617-baea-4eb0-933f-c7eb5904d89b" providerId="ADAL" clId="{5C7E3228-BA81-4295-8607-622AA290775C}" dt="2024-09-12T08:55:56.816" v="263" actId="14100"/>
        <pc:sldMkLst>
          <pc:docMk/>
          <pc:sldMk cId="2899694659" sldId="268"/>
        </pc:sldMkLst>
        <pc:spChg chg="mod">
          <ac:chgData name="Martin Hassel" userId="f4dcd617-baea-4eb0-933f-c7eb5904d89b" providerId="ADAL" clId="{5C7E3228-BA81-4295-8607-622AA290775C}" dt="2024-09-12T08:55:53.904" v="262" actId="14100"/>
          <ac:spMkLst>
            <pc:docMk/>
            <pc:sldMk cId="2899694659" sldId="268"/>
            <ac:spMk id="2" creationId="{0D35B64A-D6C2-4D4A-D034-CE8F4639B62F}"/>
          </ac:spMkLst>
        </pc:spChg>
        <pc:spChg chg="mod">
          <ac:chgData name="Martin Hassel" userId="f4dcd617-baea-4eb0-933f-c7eb5904d89b" providerId="ADAL" clId="{5C7E3228-BA81-4295-8607-622AA290775C}" dt="2024-09-12T08:55:56.816" v="263" actId="14100"/>
          <ac:spMkLst>
            <pc:docMk/>
            <pc:sldMk cId="2899694659" sldId="268"/>
            <ac:spMk id="3" creationId="{80E763E6-572D-0D29-2DCE-568C3FB385C3}"/>
          </ac:spMkLst>
        </pc:spChg>
      </pc:sldChg>
      <pc:sldChg chg="modSp mod">
        <pc:chgData name="Martin Hassel" userId="f4dcd617-baea-4eb0-933f-c7eb5904d89b" providerId="ADAL" clId="{5C7E3228-BA81-4295-8607-622AA290775C}" dt="2024-09-16T09:38:16.183" v="1852" actId="2710"/>
        <pc:sldMkLst>
          <pc:docMk/>
          <pc:sldMk cId="582151505" sldId="269"/>
        </pc:sldMkLst>
        <pc:spChg chg="mod">
          <ac:chgData name="Martin Hassel" userId="f4dcd617-baea-4eb0-933f-c7eb5904d89b" providerId="ADAL" clId="{5C7E3228-BA81-4295-8607-622AA290775C}" dt="2024-09-16T09:38:16.183" v="1852" actId="2710"/>
          <ac:spMkLst>
            <pc:docMk/>
            <pc:sldMk cId="582151505" sldId="269"/>
            <ac:spMk id="2" creationId="{07C4C79F-8EF0-FA2D-7027-E46876B34339}"/>
          </ac:spMkLst>
        </pc:spChg>
      </pc:sldChg>
      <pc:sldChg chg="modSp del mod modClrScheme chgLayout">
        <pc:chgData name="Martin Hassel" userId="f4dcd617-baea-4eb0-933f-c7eb5904d89b" providerId="ADAL" clId="{5C7E3228-BA81-4295-8607-622AA290775C}" dt="2024-09-16T08:55:28.001" v="1267" actId="47"/>
        <pc:sldMkLst>
          <pc:docMk/>
          <pc:sldMk cId="238762570" sldId="270"/>
        </pc:sldMkLst>
        <pc:spChg chg="mod ord">
          <ac:chgData name="Martin Hassel" userId="f4dcd617-baea-4eb0-933f-c7eb5904d89b" providerId="ADAL" clId="{5C7E3228-BA81-4295-8607-622AA290775C}" dt="2024-09-16T08:53:33.103" v="1230" actId="20577"/>
          <ac:spMkLst>
            <pc:docMk/>
            <pc:sldMk cId="238762570" sldId="270"/>
            <ac:spMk id="2" creationId="{C2602C62-EE72-0DCE-14D6-528F7AD8A4D2}"/>
          </ac:spMkLst>
        </pc:spChg>
        <pc:spChg chg="mod ord">
          <ac:chgData name="Martin Hassel" userId="f4dcd617-baea-4eb0-933f-c7eb5904d89b" providerId="ADAL" clId="{5C7E3228-BA81-4295-8607-622AA290775C}" dt="2024-09-16T08:53:18.630" v="1216" actId="700"/>
          <ac:spMkLst>
            <pc:docMk/>
            <pc:sldMk cId="238762570" sldId="270"/>
            <ac:spMk id="3" creationId="{36ADCE24-C82D-D9F3-B4EB-05BC992EB03C}"/>
          </ac:spMkLst>
        </pc:spChg>
      </pc:sldChg>
      <pc:sldChg chg="addSp delSp modSp mod">
        <pc:chgData name="Martin Hassel" userId="f4dcd617-baea-4eb0-933f-c7eb5904d89b" providerId="ADAL" clId="{5C7E3228-BA81-4295-8607-622AA290775C}" dt="2024-09-13T13:38:04.203" v="1106" actId="478"/>
        <pc:sldMkLst>
          <pc:docMk/>
          <pc:sldMk cId="918641743" sldId="271"/>
        </pc:sldMkLst>
        <pc:spChg chg="del">
          <ac:chgData name="Martin Hassel" userId="f4dcd617-baea-4eb0-933f-c7eb5904d89b" providerId="ADAL" clId="{5C7E3228-BA81-4295-8607-622AA290775C}" dt="2024-09-13T13:38:01.935" v="1105" actId="478"/>
          <ac:spMkLst>
            <pc:docMk/>
            <pc:sldMk cId="918641743" sldId="271"/>
            <ac:spMk id="3" creationId="{78C53495-C381-21D0-674F-E9CD23A51C21}"/>
          </ac:spMkLst>
        </pc:spChg>
        <pc:spChg chg="del">
          <ac:chgData name="Martin Hassel" userId="f4dcd617-baea-4eb0-933f-c7eb5904d89b" providerId="ADAL" clId="{5C7E3228-BA81-4295-8607-622AA290775C}" dt="2024-09-13T13:36:36.317" v="1092" actId="478"/>
          <ac:spMkLst>
            <pc:docMk/>
            <pc:sldMk cId="918641743" sldId="271"/>
            <ac:spMk id="4" creationId="{5A0DB94E-94C2-A616-EFB1-96C7E75CDFCF}"/>
          </ac:spMkLst>
        </pc:spChg>
        <pc:spChg chg="add del mod">
          <ac:chgData name="Martin Hassel" userId="f4dcd617-baea-4eb0-933f-c7eb5904d89b" providerId="ADAL" clId="{5C7E3228-BA81-4295-8607-622AA290775C}" dt="2024-09-13T13:38:04.203" v="1106" actId="478"/>
          <ac:spMkLst>
            <pc:docMk/>
            <pc:sldMk cId="918641743" sldId="271"/>
            <ac:spMk id="9" creationId="{59BA2A1A-9D08-B4EE-2EE6-CD17D4C4884F}"/>
          </ac:spMkLst>
        </pc:spChg>
        <pc:picChg chg="mod">
          <ac:chgData name="Martin Hassel" userId="f4dcd617-baea-4eb0-933f-c7eb5904d89b" providerId="ADAL" clId="{5C7E3228-BA81-4295-8607-622AA290775C}" dt="2024-09-13T13:37:35.740" v="1103" actId="208"/>
          <ac:picMkLst>
            <pc:docMk/>
            <pc:sldMk cId="918641743" sldId="271"/>
            <ac:picMk id="8" creationId="{60825AC2-0B42-9597-AF8B-7AD12E6D0F89}"/>
          </ac:picMkLst>
        </pc:picChg>
      </pc:sldChg>
      <pc:sldChg chg="modSp mod">
        <pc:chgData name="Martin Hassel" userId="f4dcd617-baea-4eb0-933f-c7eb5904d89b" providerId="ADAL" clId="{5C7E3228-BA81-4295-8607-622AA290775C}" dt="2024-09-16T08:54:28.743" v="1231" actId="20577"/>
        <pc:sldMkLst>
          <pc:docMk/>
          <pc:sldMk cId="149010025" sldId="272"/>
        </pc:sldMkLst>
        <pc:spChg chg="mod">
          <ac:chgData name="Martin Hassel" userId="f4dcd617-baea-4eb0-933f-c7eb5904d89b" providerId="ADAL" clId="{5C7E3228-BA81-4295-8607-622AA290775C}" dt="2024-09-16T08:54:28.743" v="1231" actId="20577"/>
          <ac:spMkLst>
            <pc:docMk/>
            <pc:sldMk cId="149010025" sldId="272"/>
            <ac:spMk id="5" creationId="{FDFA4D25-254D-0FE7-CC09-5A8A6896F351}"/>
          </ac:spMkLst>
        </pc:spChg>
      </pc:sldChg>
      <pc:sldChg chg="modSp mod">
        <pc:chgData name="Martin Hassel" userId="f4dcd617-baea-4eb0-933f-c7eb5904d89b" providerId="ADAL" clId="{5C7E3228-BA81-4295-8607-622AA290775C}" dt="2024-09-16T09:00:20.943" v="1293" actId="6549"/>
        <pc:sldMkLst>
          <pc:docMk/>
          <pc:sldMk cId="640835265" sldId="274"/>
        </pc:sldMkLst>
        <pc:spChg chg="mod">
          <ac:chgData name="Martin Hassel" userId="f4dcd617-baea-4eb0-933f-c7eb5904d89b" providerId="ADAL" clId="{5C7E3228-BA81-4295-8607-622AA290775C}" dt="2024-09-16T09:00:20.943" v="1293" actId="6549"/>
          <ac:spMkLst>
            <pc:docMk/>
            <pc:sldMk cId="640835265" sldId="274"/>
            <ac:spMk id="5" creationId="{DDFAAB1B-DCD5-374A-CF87-B4BF58E3FBB5}"/>
          </ac:spMkLst>
        </pc:spChg>
      </pc:sldChg>
      <pc:sldChg chg="modSp mod">
        <pc:chgData name="Martin Hassel" userId="f4dcd617-baea-4eb0-933f-c7eb5904d89b" providerId="ADAL" clId="{5C7E3228-BA81-4295-8607-622AA290775C}" dt="2024-09-16T09:00:55.852" v="1299" actId="20577"/>
        <pc:sldMkLst>
          <pc:docMk/>
          <pc:sldMk cId="3096102285" sldId="275"/>
        </pc:sldMkLst>
        <pc:spChg chg="mod">
          <ac:chgData name="Martin Hassel" userId="f4dcd617-baea-4eb0-933f-c7eb5904d89b" providerId="ADAL" clId="{5C7E3228-BA81-4295-8607-622AA290775C}" dt="2024-09-16T09:00:55.852" v="1299" actId="20577"/>
          <ac:spMkLst>
            <pc:docMk/>
            <pc:sldMk cId="3096102285" sldId="275"/>
            <ac:spMk id="5" creationId="{0DD64395-5E2B-334D-3035-1EF893AC0F59}"/>
          </ac:spMkLst>
        </pc:spChg>
      </pc:sldChg>
      <pc:sldChg chg="del">
        <pc:chgData name="Martin Hassel" userId="f4dcd617-baea-4eb0-933f-c7eb5904d89b" providerId="ADAL" clId="{5C7E3228-BA81-4295-8607-622AA290775C}" dt="2024-09-13T13:36:16.910" v="1091" actId="47"/>
        <pc:sldMkLst>
          <pc:docMk/>
          <pc:sldMk cId="4064690691" sldId="278"/>
        </pc:sldMkLst>
      </pc:sldChg>
      <pc:sldChg chg="modSp mod">
        <pc:chgData name="Martin Hassel" userId="f4dcd617-baea-4eb0-933f-c7eb5904d89b" providerId="ADAL" clId="{5C7E3228-BA81-4295-8607-622AA290775C}" dt="2024-09-12T09:16:51.251" v="439" actId="14100"/>
        <pc:sldMkLst>
          <pc:docMk/>
          <pc:sldMk cId="985425276" sldId="280"/>
        </pc:sldMkLst>
        <pc:picChg chg="mod">
          <ac:chgData name="Martin Hassel" userId="f4dcd617-baea-4eb0-933f-c7eb5904d89b" providerId="ADAL" clId="{5C7E3228-BA81-4295-8607-622AA290775C}" dt="2024-09-12T09:16:51.251" v="439" actId="14100"/>
          <ac:picMkLst>
            <pc:docMk/>
            <pc:sldMk cId="985425276" sldId="280"/>
            <ac:picMk id="5" creationId="{04D2F225-C288-4D10-E142-61748771DAE6}"/>
          </ac:picMkLst>
        </pc:picChg>
      </pc:sldChg>
      <pc:sldChg chg="delSp modSp mod modNotesTx">
        <pc:chgData name="Martin Hassel" userId="f4dcd617-baea-4eb0-933f-c7eb5904d89b" providerId="ADAL" clId="{5C7E3228-BA81-4295-8607-622AA290775C}" dt="2024-09-16T08:51:42.135" v="1215" actId="14100"/>
        <pc:sldMkLst>
          <pc:docMk/>
          <pc:sldMk cId="246191720" sldId="281"/>
        </pc:sldMkLst>
        <pc:spChg chg="mod">
          <ac:chgData name="Martin Hassel" userId="f4dcd617-baea-4eb0-933f-c7eb5904d89b" providerId="ADAL" clId="{5C7E3228-BA81-4295-8607-622AA290775C}" dt="2024-09-13T13:15:29.323" v="860" actId="403"/>
          <ac:spMkLst>
            <pc:docMk/>
            <pc:sldMk cId="246191720" sldId="281"/>
            <ac:spMk id="2" creationId="{D42ABC9C-096B-ED94-9E4E-5F2A4B8F8A92}"/>
          </ac:spMkLst>
        </pc:spChg>
        <pc:spChg chg="mod">
          <ac:chgData name="Martin Hassel" userId="f4dcd617-baea-4eb0-933f-c7eb5904d89b" providerId="ADAL" clId="{5C7E3228-BA81-4295-8607-622AA290775C}" dt="2024-09-16T08:51:42.135" v="1215" actId="14100"/>
          <ac:spMkLst>
            <pc:docMk/>
            <pc:sldMk cId="246191720" sldId="281"/>
            <ac:spMk id="3" creationId="{AF37BBE6-F0FF-62A3-2B20-A4F8C790AB31}"/>
          </ac:spMkLst>
        </pc:spChg>
        <pc:spChg chg="del">
          <ac:chgData name="Martin Hassel" userId="f4dcd617-baea-4eb0-933f-c7eb5904d89b" providerId="ADAL" clId="{5C7E3228-BA81-4295-8607-622AA290775C}" dt="2024-09-13T13:05:21.177" v="729" actId="478"/>
          <ac:spMkLst>
            <pc:docMk/>
            <pc:sldMk cId="246191720" sldId="281"/>
            <ac:spMk id="9" creationId="{70F20CB8-4707-27FF-8F40-80F781AB91DE}"/>
          </ac:spMkLst>
        </pc:spChg>
        <pc:spChg chg="del">
          <ac:chgData name="Martin Hassel" userId="f4dcd617-baea-4eb0-933f-c7eb5904d89b" providerId="ADAL" clId="{5C7E3228-BA81-4295-8607-622AA290775C}" dt="2024-09-13T13:05:22.039" v="730" actId="478"/>
          <ac:spMkLst>
            <pc:docMk/>
            <pc:sldMk cId="246191720" sldId="281"/>
            <ac:spMk id="11" creationId="{52EFA346-22F8-4A7F-CE57-46B04A6167FE}"/>
          </ac:spMkLst>
        </pc:spChg>
        <pc:picChg chg="mod">
          <ac:chgData name="Martin Hassel" userId="f4dcd617-baea-4eb0-933f-c7eb5904d89b" providerId="ADAL" clId="{5C7E3228-BA81-4295-8607-622AA290775C}" dt="2024-09-13T13:15:40.966" v="861" actId="1076"/>
          <ac:picMkLst>
            <pc:docMk/>
            <pc:sldMk cId="246191720" sldId="281"/>
            <ac:picMk id="4" creationId="{D6088783-935A-C2D5-B07E-965F05F2D898}"/>
          </ac:picMkLst>
        </pc:picChg>
      </pc:sldChg>
      <pc:sldChg chg="delSp modSp add del mod modAnim modShow modNotesTx">
        <pc:chgData name="Martin Hassel" userId="f4dcd617-baea-4eb0-933f-c7eb5904d89b" providerId="ADAL" clId="{5C7E3228-BA81-4295-8607-622AA290775C}" dt="2024-09-16T08:31:06.988" v="1130" actId="729"/>
        <pc:sldMkLst>
          <pc:docMk/>
          <pc:sldMk cId="2283588886" sldId="283"/>
        </pc:sldMkLst>
        <pc:spChg chg="mod">
          <ac:chgData name="Martin Hassel" userId="f4dcd617-baea-4eb0-933f-c7eb5904d89b" providerId="ADAL" clId="{5C7E3228-BA81-4295-8607-622AA290775C}" dt="2024-09-13T13:16:43.687" v="872"/>
          <ac:spMkLst>
            <pc:docMk/>
            <pc:sldMk cId="2283588886" sldId="283"/>
            <ac:spMk id="2" creationId="{1E7AE58D-FAAA-C975-EB51-63CBF44D4C32}"/>
          </ac:spMkLst>
        </pc:spChg>
        <pc:spChg chg="mod">
          <ac:chgData name="Martin Hassel" userId="f4dcd617-baea-4eb0-933f-c7eb5904d89b" providerId="ADAL" clId="{5C7E3228-BA81-4295-8607-622AA290775C}" dt="2024-09-13T13:17:58.614" v="876" actId="179"/>
          <ac:spMkLst>
            <pc:docMk/>
            <pc:sldMk cId="2283588886" sldId="283"/>
            <ac:spMk id="3" creationId="{650030B5-50C1-0B6A-CACD-34E035DC50F7}"/>
          </ac:spMkLst>
        </pc:spChg>
        <pc:picChg chg="del mod ord modCrop">
          <ac:chgData name="Martin Hassel" userId="f4dcd617-baea-4eb0-933f-c7eb5904d89b" providerId="ADAL" clId="{5C7E3228-BA81-4295-8607-622AA290775C}" dt="2024-09-12T09:04:35.377" v="397" actId="478"/>
          <ac:picMkLst>
            <pc:docMk/>
            <pc:sldMk cId="2283588886" sldId="283"/>
            <ac:picMk id="4" creationId="{96BCE067-8BF3-69FF-8034-F620B3C4895D}"/>
          </ac:picMkLst>
        </pc:picChg>
      </pc:sldChg>
      <pc:sldChg chg="del">
        <pc:chgData name="Martin Hassel" userId="f4dcd617-baea-4eb0-933f-c7eb5904d89b" providerId="ADAL" clId="{5C7E3228-BA81-4295-8607-622AA290775C}" dt="2024-09-12T08:46:24.563" v="261" actId="47"/>
        <pc:sldMkLst>
          <pc:docMk/>
          <pc:sldMk cId="2608146144" sldId="283"/>
        </pc:sldMkLst>
      </pc:sldChg>
      <pc:sldChg chg="addSp delSp modSp add del mod modShow chgLayout modNotesTx">
        <pc:chgData name="Martin Hassel" userId="f4dcd617-baea-4eb0-933f-c7eb5904d89b" providerId="ADAL" clId="{5C7E3228-BA81-4295-8607-622AA290775C}" dt="2024-09-16T08:31:06.988" v="1130" actId="729"/>
        <pc:sldMkLst>
          <pc:docMk/>
          <pc:sldMk cId="2811177536" sldId="284"/>
        </pc:sldMkLst>
        <pc:spChg chg="mod ord">
          <ac:chgData name="Martin Hassel" userId="f4dcd617-baea-4eb0-933f-c7eb5904d89b" providerId="ADAL" clId="{5C7E3228-BA81-4295-8607-622AA290775C}" dt="2024-09-13T13:27:33.640" v="973" actId="700"/>
          <ac:spMkLst>
            <pc:docMk/>
            <pc:sldMk cId="2811177536" sldId="284"/>
            <ac:spMk id="2" creationId="{1E7AE58D-FAAA-C975-EB51-63CBF44D4C32}"/>
          </ac:spMkLst>
        </pc:spChg>
        <pc:spChg chg="mod ord">
          <ac:chgData name="Martin Hassel" userId="f4dcd617-baea-4eb0-933f-c7eb5904d89b" providerId="ADAL" clId="{5C7E3228-BA81-4295-8607-622AA290775C}" dt="2024-09-13T13:27:33.640" v="973" actId="700"/>
          <ac:spMkLst>
            <pc:docMk/>
            <pc:sldMk cId="2811177536" sldId="284"/>
            <ac:spMk id="3" creationId="{650030B5-50C1-0B6A-CACD-34E035DC50F7}"/>
          </ac:spMkLst>
        </pc:spChg>
        <pc:spChg chg="add del mod">
          <ac:chgData name="Martin Hassel" userId="f4dcd617-baea-4eb0-933f-c7eb5904d89b" providerId="ADAL" clId="{5C7E3228-BA81-4295-8607-622AA290775C}" dt="2024-09-12T09:09:41.493" v="426" actId="478"/>
          <ac:spMkLst>
            <pc:docMk/>
            <pc:sldMk cId="2811177536" sldId="284"/>
            <ac:spMk id="5" creationId="{0DC1BC54-0299-D144-D0FB-7F5A65EFCF26}"/>
          </ac:spMkLst>
        </pc:spChg>
        <pc:picChg chg="del">
          <ac:chgData name="Martin Hassel" userId="f4dcd617-baea-4eb0-933f-c7eb5904d89b" providerId="ADAL" clId="{5C7E3228-BA81-4295-8607-622AA290775C}" dt="2024-09-12T09:04:33.637" v="396" actId="478"/>
          <ac:picMkLst>
            <pc:docMk/>
            <pc:sldMk cId="2811177536" sldId="284"/>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2914038452" sldId="285"/>
        </pc:sldMkLst>
        <pc:spChg chg="mod ord">
          <ac:chgData name="Martin Hassel" userId="f4dcd617-baea-4eb0-933f-c7eb5904d89b" providerId="ADAL" clId="{5C7E3228-BA81-4295-8607-622AA290775C}" dt="2024-09-13T13:28:22.896" v="976" actId="255"/>
          <ac:spMkLst>
            <pc:docMk/>
            <pc:sldMk cId="2914038452" sldId="285"/>
            <ac:spMk id="2" creationId="{1E7AE58D-FAAA-C975-EB51-63CBF44D4C32}"/>
          </ac:spMkLst>
        </pc:spChg>
        <pc:spChg chg="mod ord">
          <ac:chgData name="Martin Hassel" userId="f4dcd617-baea-4eb0-933f-c7eb5904d89b" providerId="ADAL" clId="{5C7E3228-BA81-4295-8607-622AA290775C}" dt="2024-09-16T08:30:04.244" v="1124" actId="179"/>
          <ac:spMkLst>
            <pc:docMk/>
            <pc:sldMk cId="2914038452" sldId="285"/>
            <ac:spMk id="3" creationId="{650030B5-50C1-0B6A-CACD-34E035DC50F7}"/>
          </ac:spMkLst>
        </pc:spChg>
        <pc:picChg chg="del">
          <ac:chgData name="Martin Hassel" userId="f4dcd617-baea-4eb0-933f-c7eb5904d89b" providerId="ADAL" clId="{5C7E3228-BA81-4295-8607-622AA290775C}" dt="2024-09-12T09:04:31.939" v="395" actId="478"/>
          <ac:picMkLst>
            <pc:docMk/>
            <pc:sldMk cId="2914038452" sldId="285"/>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465178661" sldId="286"/>
        </pc:sldMkLst>
        <pc:spChg chg="mod ord">
          <ac:chgData name="Martin Hassel" userId="f4dcd617-baea-4eb0-933f-c7eb5904d89b" providerId="ADAL" clId="{5C7E3228-BA81-4295-8607-622AA290775C}" dt="2024-09-13T13:28:31.206" v="978" actId="242"/>
          <ac:spMkLst>
            <pc:docMk/>
            <pc:sldMk cId="465178661" sldId="286"/>
            <ac:spMk id="2" creationId="{1E7AE58D-FAAA-C975-EB51-63CBF44D4C32}"/>
          </ac:spMkLst>
        </pc:spChg>
        <pc:spChg chg="mod ord">
          <ac:chgData name="Martin Hassel" userId="f4dcd617-baea-4eb0-933f-c7eb5904d89b" providerId="ADAL" clId="{5C7E3228-BA81-4295-8607-622AA290775C}" dt="2024-09-16T08:30:12.423" v="1125" actId="179"/>
          <ac:spMkLst>
            <pc:docMk/>
            <pc:sldMk cId="465178661" sldId="286"/>
            <ac:spMk id="3" creationId="{650030B5-50C1-0B6A-CACD-34E035DC50F7}"/>
          </ac:spMkLst>
        </pc:spChg>
        <pc:picChg chg="del">
          <ac:chgData name="Martin Hassel" userId="f4dcd617-baea-4eb0-933f-c7eb5904d89b" providerId="ADAL" clId="{5C7E3228-BA81-4295-8607-622AA290775C}" dt="2024-09-12T09:04:27.181" v="392" actId="478"/>
          <ac:picMkLst>
            <pc:docMk/>
            <pc:sldMk cId="465178661" sldId="286"/>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101707809" sldId="287"/>
        </pc:sldMkLst>
        <pc:spChg chg="mod ord">
          <ac:chgData name="Martin Hassel" userId="f4dcd617-baea-4eb0-933f-c7eb5904d89b" providerId="ADAL" clId="{5C7E3228-BA81-4295-8607-622AA290775C}" dt="2024-09-13T13:28:42.112" v="980" actId="403"/>
          <ac:spMkLst>
            <pc:docMk/>
            <pc:sldMk cId="101707809" sldId="287"/>
            <ac:spMk id="2" creationId="{1E7AE58D-FAAA-C975-EB51-63CBF44D4C32}"/>
          </ac:spMkLst>
        </pc:spChg>
        <pc:spChg chg="mod ord">
          <ac:chgData name="Martin Hassel" userId="f4dcd617-baea-4eb0-933f-c7eb5904d89b" providerId="ADAL" clId="{5C7E3228-BA81-4295-8607-622AA290775C}" dt="2024-09-16T08:30:20.510" v="1127" actId="179"/>
          <ac:spMkLst>
            <pc:docMk/>
            <pc:sldMk cId="101707809" sldId="287"/>
            <ac:spMk id="3" creationId="{650030B5-50C1-0B6A-CACD-34E035DC50F7}"/>
          </ac:spMkLst>
        </pc:spChg>
        <pc:picChg chg="del">
          <ac:chgData name="Martin Hassel" userId="f4dcd617-baea-4eb0-933f-c7eb5904d89b" providerId="ADAL" clId="{5C7E3228-BA81-4295-8607-622AA290775C}" dt="2024-09-12T09:04:25.302" v="391" actId="478"/>
          <ac:picMkLst>
            <pc:docMk/>
            <pc:sldMk cId="101707809" sldId="287"/>
            <ac:picMk id="4" creationId="{96BCE067-8BF3-69FF-8034-F620B3C4895D}"/>
          </ac:picMkLst>
        </pc:picChg>
      </pc:sldChg>
      <pc:sldChg chg="addSp delSp modSp add mod chgLayout">
        <pc:chgData name="Martin Hassel" userId="f4dcd617-baea-4eb0-933f-c7eb5904d89b" providerId="ADAL" clId="{5C7E3228-BA81-4295-8607-622AA290775C}" dt="2024-09-16T08:32:45.014" v="1132"/>
        <pc:sldMkLst>
          <pc:docMk/>
          <pc:sldMk cId="326137191" sldId="288"/>
        </pc:sldMkLst>
        <pc:spChg chg="mod ord">
          <ac:chgData name="Martin Hassel" userId="f4dcd617-baea-4eb0-933f-c7eb5904d89b" providerId="ADAL" clId="{5C7E3228-BA81-4295-8607-622AA290775C}" dt="2024-09-13T13:28:48.296" v="982" actId="403"/>
          <ac:spMkLst>
            <pc:docMk/>
            <pc:sldMk cId="326137191" sldId="288"/>
            <ac:spMk id="2" creationId="{1E7AE58D-FAAA-C975-EB51-63CBF44D4C32}"/>
          </ac:spMkLst>
        </pc:spChg>
        <pc:spChg chg="mod ord">
          <ac:chgData name="Martin Hassel" userId="f4dcd617-baea-4eb0-933f-c7eb5904d89b" providerId="ADAL" clId="{5C7E3228-BA81-4295-8607-622AA290775C}" dt="2024-09-16T08:30:27.811" v="1129" actId="179"/>
          <ac:spMkLst>
            <pc:docMk/>
            <pc:sldMk cId="326137191" sldId="288"/>
            <ac:spMk id="3" creationId="{650030B5-50C1-0B6A-CACD-34E035DC50F7}"/>
          </ac:spMkLst>
        </pc:spChg>
        <pc:picChg chg="add mod">
          <ac:chgData name="Martin Hassel" userId="f4dcd617-baea-4eb0-933f-c7eb5904d89b" providerId="ADAL" clId="{5C7E3228-BA81-4295-8607-622AA290775C}" dt="2024-09-16T08:32:45.014" v="1132"/>
          <ac:picMkLst>
            <pc:docMk/>
            <pc:sldMk cId="326137191" sldId="288"/>
            <ac:picMk id="4" creationId="{8E245A1F-7B91-6550-C403-25D8E75FD845}"/>
          </ac:picMkLst>
        </pc:picChg>
        <pc:picChg chg="del">
          <ac:chgData name="Martin Hassel" userId="f4dcd617-baea-4eb0-933f-c7eb5904d89b" providerId="ADAL" clId="{5C7E3228-BA81-4295-8607-622AA290775C}" dt="2024-09-12T09:05:48.438" v="402" actId="478"/>
          <ac:picMkLst>
            <pc:docMk/>
            <pc:sldMk cId="326137191" sldId="288"/>
            <ac:picMk id="4" creationId="{96BCE067-8BF3-69FF-8034-F620B3C4895D}"/>
          </ac:picMkLst>
        </pc:picChg>
      </pc:sldChg>
      <pc:sldChg chg="addSp delSp modSp mod modShow modNotesTx">
        <pc:chgData name="Martin Hassel" userId="f4dcd617-baea-4eb0-933f-c7eb5904d89b" providerId="ADAL" clId="{5C7E3228-BA81-4295-8607-622AA290775C}" dt="2024-09-16T09:29:37.237" v="1779" actId="1038"/>
        <pc:sldMkLst>
          <pc:docMk/>
          <pc:sldMk cId="4046924386" sldId="290"/>
        </pc:sldMkLst>
        <pc:spChg chg="mod">
          <ac:chgData name="Martin Hassel" userId="f4dcd617-baea-4eb0-933f-c7eb5904d89b" providerId="ADAL" clId="{5C7E3228-BA81-4295-8607-622AA290775C}" dt="2024-09-16T09:20:02.158" v="1677" actId="20577"/>
          <ac:spMkLst>
            <pc:docMk/>
            <pc:sldMk cId="4046924386" sldId="290"/>
            <ac:spMk id="2" creationId="{9B83B757-E8B8-1ACE-82B7-737C73F22E8E}"/>
          </ac:spMkLst>
        </pc:spChg>
        <pc:spChg chg="del">
          <ac:chgData name="Martin Hassel" userId="f4dcd617-baea-4eb0-933f-c7eb5904d89b" providerId="ADAL" clId="{5C7E3228-BA81-4295-8607-622AA290775C}" dt="2024-09-13T07:14:18.531" v="603" actId="478"/>
          <ac:spMkLst>
            <pc:docMk/>
            <pc:sldMk cId="4046924386" sldId="290"/>
            <ac:spMk id="4" creationId="{C76B19D1-5ED2-4EEC-9B3C-CF4766A7C52C}"/>
          </ac:spMkLst>
        </pc:spChg>
        <pc:spChg chg="mod">
          <ac:chgData name="Martin Hassel" userId="f4dcd617-baea-4eb0-933f-c7eb5904d89b" providerId="ADAL" clId="{5C7E3228-BA81-4295-8607-622AA290775C}" dt="2024-09-16T09:21:02.388" v="1679" actId="20577"/>
          <ac:spMkLst>
            <pc:docMk/>
            <pc:sldMk cId="4046924386" sldId="290"/>
            <ac:spMk id="5" creationId="{0559A199-C90E-FC8B-EF92-8433F207E7CC}"/>
          </ac:spMkLst>
        </pc:spChg>
        <pc:spChg chg="del">
          <ac:chgData name="Martin Hassel" userId="f4dcd617-baea-4eb0-933f-c7eb5904d89b" providerId="ADAL" clId="{5C7E3228-BA81-4295-8607-622AA290775C}" dt="2024-09-13T07:14:20.489" v="604" actId="478"/>
          <ac:spMkLst>
            <pc:docMk/>
            <pc:sldMk cId="4046924386" sldId="290"/>
            <ac:spMk id="6" creationId="{330637DA-7BEA-8F37-1397-CC5191B8F5F0}"/>
          </ac:spMkLst>
        </pc:spChg>
        <pc:spChg chg="add del mod">
          <ac:chgData name="Martin Hassel" userId="f4dcd617-baea-4eb0-933f-c7eb5904d89b" providerId="ADAL" clId="{5C7E3228-BA81-4295-8607-622AA290775C}" dt="2024-09-16T09:22:02.642" v="1685" actId="478"/>
          <ac:spMkLst>
            <pc:docMk/>
            <pc:sldMk cId="4046924386" sldId="290"/>
            <ac:spMk id="6" creationId="{9E3AEDF2-0C16-71B8-7D99-56A09001129D}"/>
          </ac:spMkLst>
        </pc:spChg>
        <pc:spChg chg="add mod">
          <ac:chgData name="Martin Hassel" userId="f4dcd617-baea-4eb0-933f-c7eb5904d89b" providerId="ADAL" clId="{5C7E3228-BA81-4295-8607-622AA290775C}" dt="2024-09-16T09:29:24.130" v="1778" actId="207"/>
          <ac:spMkLst>
            <pc:docMk/>
            <pc:sldMk cId="4046924386" sldId="290"/>
            <ac:spMk id="9" creationId="{F0190D85-55AC-D862-F7F4-CA6256EE80AF}"/>
          </ac:spMkLst>
        </pc:spChg>
        <pc:picChg chg="del mod">
          <ac:chgData name="Martin Hassel" userId="f4dcd617-baea-4eb0-933f-c7eb5904d89b" providerId="ADAL" clId="{5C7E3228-BA81-4295-8607-622AA290775C}" dt="2024-09-16T09:22:01.192" v="1684" actId="478"/>
          <ac:picMkLst>
            <pc:docMk/>
            <pc:sldMk cId="4046924386" sldId="290"/>
            <ac:picMk id="3" creationId="{B665E139-8058-1C41-5A9F-D729C5BC983A}"/>
          </ac:picMkLst>
        </pc:picChg>
        <pc:picChg chg="add mod ord">
          <ac:chgData name="Martin Hassel" userId="f4dcd617-baea-4eb0-933f-c7eb5904d89b" providerId="ADAL" clId="{5C7E3228-BA81-4295-8607-622AA290775C}" dt="2024-09-16T09:29:37.237" v="1779" actId="1038"/>
          <ac:picMkLst>
            <pc:docMk/>
            <pc:sldMk cId="4046924386" sldId="290"/>
            <ac:picMk id="8" creationId="{EABE221E-8F02-E712-17E4-080A0F06CC81}"/>
          </ac:picMkLst>
        </pc:picChg>
      </pc:sldChg>
      <pc:sldChg chg="addSp delSp modSp mod modShow">
        <pc:chgData name="Martin Hassel" userId="f4dcd617-baea-4eb0-933f-c7eb5904d89b" providerId="ADAL" clId="{5C7E3228-BA81-4295-8607-622AA290775C}" dt="2024-09-16T09:16:17.680" v="1563" actId="729"/>
        <pc:sldMkLst>
          <pc:docMk/>
          <pc:sldMk cId="1333281522" sldId="291"/>
        </pc:sldMkLst>
        <pc:spChg chg="mod">
          <ac:chgData name="Martin Hassel" userId="f4dcd617-baea-4eb0-933f-c7eb5904d89b" providerId="ADAL" clId="{5C7E3228-BA81-4295-8607-622AA290775C}" dt="2024-09-13T13:29:38.318" v="989" actId="403"/>
          <ac:spMkLst>
            <pc:docMk/>
            <pc:sldMk cId="1333281522" sldId="291"/>
            <ac:spMk id="2" creationId="{9B83B757-E8B8-1ACE-82B7-737C73F22E8E}"/>
          </ac:spMkLst>
        </pc:spChg>
        <pc:spChg chg="del">
          <ac:chgData name="Martin Hassel" userId="f4dcd617-baea-4eb0-933f-c7eb5904d89b" providerId="ADAL" clId="{5C7E3228-BA81-4295-8607-622AA290775C}" dt="2024-09-13T07:14:34.007" v="605" actId="478"/>
          <ac:spMkLst>
            <pc:docMk/>
            <pc:sldMk cId="1333281522" sldId="291"/>
            <ac:spMk id="4" creationId="{C76B19D1-5ED2-4EEC-9B3C-CF4766A7C52C}"/>
          </ac:spMkLst>
        </pc:spChg>
        <pc:spChg chg="mod">
          <ac:chgData name="Martin Hassel" userId="f4dcd617-baea-4eb0-933f-c7eb5904d89b" providerId="ADAL" clId="{5C7E3228-BA81-4295-8607-622AA290775C}" dt="2024-09-13T13:33:16.086" v="1082" actId="6549"/>
          <ac:spMkLst>
            <pc:docMk/>
            <pc:sldMk cId="1333281522" sldId="291"/>
            <ac:spMk id="5" creationId="{0559A199-C90E-FC8B-EF92-8433F207E7CC}"/>
          </ac:spMkLst>
        </pc:spChg>
        <pc:spChg chg="del">
          <ac:chgData name="Martin Hassel" userId="f4dcd617-baea-4eb0-933f-c7eb5904d89b" providerId="ADAL" clId="{5C7E3228-BA81-4295-8607-622AA290775C}" dt="2024-09-13T07:14:35.825" v="606" actId="478"/>
          <ac:spMkLst>
            <pc:docMk/>
            <pc:sldMk cId="1333281522" sldId="291"/>
            <ac:spMk id="6" creationId="{330637DA-7BEA-8F37-1397-CC5191B8F5F0}"/>
          </ac:spMkLst>
        </pc:spChg>
        <pc:spChg chg="add del mod">
          <ac:chgData name="Martin Hassel" userId="f4dcd617-baea-4eb0-933f-c7eb5904d89b" providerId="ADAL" clId="{5C7E3228-BA81-4295-8607-622AA290775C}" dt="2024-09-13T13:34:54.218" v="1086" actId="478"/>
          <ac:spMkLst>
            <pc:docMk/>
            <pc:sldMk cId="1333281522" sldId="291"/>
            <ac:spMk id="9" creationId="{316448BF-C0D7-CD43-EE7B-D26B8A8F5AA2}"/>
          </ac:spMkLst>
        </pc:spChg>
        <pc:picChg chg="add mod modCrop">
          <ac:chgData name="Martin Hassel" userId="f4dcd617-baea-4eb0-933f-c7eb5904d89b" providerId="ADAL" clId="{5C7E3228-BA81-4295-8607-622AA290775C}" dt="2024-09-16T08:41:33.052" v="1151" actId="14100"/>
          <ac:picMkLst>
            <pc:docMk/>
            <pc:sldMk cId="1333281522" sldId="291"/>
            <ac:picMk id="3" creationId="{42ED8A8D-DEFF-F478-485F-32DE550DE2AD}"/>
          </ac:picMkLst>
        </pc:picChg>
        <pc:picChg chg="del mod">
          <ac:chgData name="Martin Hassel" userId="f4dcd617-baea-4eb0-933f-c7eb5904d89b" providerId="ADAL" clId="{5C7E3228-BA81-4295-8607-622AA290775C}" dt="2024-09-13T13:34:42.897" v="1083" actId="478"/>
          <ac:picMkLst>
            <pc:docMk/>
            <pc:sldMk cId="1333281522" sldId="291"/>
            <ac:picMk id="3" creationId="{7A37AD0C-15DF-4D6E-0CF1-23F4A3AA1191}"/>
          </ac:picMkLst>
        </pc:picChg>
        <pc:picChg chg="add del mod">
          <ac:chgData name="Martin Hassel" userId="f4dcd617-baea-4eb0-933f-c7eb5904d89b" providerId="ADAL" clId="{5C7E3228-BA81-4295-8607-622AA290775C}" dt="2024-09-16T08:41:30.198" v="1148" actId="478"/>
          <ac:picMkLst>
            <pc:docMk/>
            <pc:sldMk cId="1333281522" sldId="291"/>
            <ac:picMk id="4" creationId="{2D06DC8B-8040-722A-2A0D-EB1A393F4FCB}"/>
          </ac:picMkLst>
        </pc:picChg>
        <pc:picChg chg="add del mod">
          <ac:chgData name="Martin Hassel" userId="f4dcd617-baea-4eb0-933f-c7eb5904d89b" providerId="ADAL" clId="{5C7E3228-BA81-4295-8607-622AA290775C}" dt="2024-09-16T08:41:34.107" v="1152" actId="478"/>
          <ac:picMkLst>
            <pc:docMk/>
            <pc:sldMk cId="1333281522" sldId="291"/>
            <ac:picMk id="10" creationId="{4C3919DC-C427-2A6D-82B7-5F04EA62D641}"/>
          </ac:picMkLst>
        </pc:picChg>
      </pc:sldChg>
      <pc:sldChg chg="delSp modSp mod modShow">
        <pc:chgData name="Martin Hassel" userId="f4dcd617-baea-4eb0-933f-c7eb5904d89b" providerId="ADAL" clId="{5C7E3228-BA81-4295-8607-622AA290775C}" dt="2024-09-16T09:16:17.680" v="1563" actId="729"/>
        <pc:sldMkLst>
          <pc:docMk/>
          <pc:sldMk cId="2202787707" sldId="292"/>
        </pc:sldMkLst>
        <pc:spChg chg="mod">
          <ac:chgData name="Martin Hassel" userId="f4dcd617-baea-4eb0-933f-c7eb5904d89b" providerId="ADAL" clId="{5C7E3228-BA81-4295-8607-622AA290775C}" dt="2024-09-13T13:29:46.393" v="991" actId="255"/>
          <ac:spMkLst>
            <pc:docMk/>
            <pc:sldMk cId="2202787707" sldId="292"/>
            <ac:spMk id="2" creationId="{9B83B757-E8B8-1ACE-82B7-737C73F22E8E}"/>
          </ac:spMkLst>
        </pc:spChg>
        <pc:spChg chg="del">
          <ac:chgData name="Martin Hassel" userId="f4dcd617-baea-4eb0-933f-c7eb5904d89b" providerId="ADAL" clId="{5C7E3228-BA81-4295-8607-622AA290775C}" dt="2024-09-13T07:14:39.089" v="607" actId="478"/>
          <ac:spMkLst>
            <pc:docMk/>
            <pc:sldMk cId="2202787707" sldId="292"/>
            <ac:spMk id="4" creationId="{C76B19D1-5ED2-4EEC-9B3C-CF4766A7C52C}"/>
          </ac:spMkLst>
        </pc:spChg>
        <pc:spChg chg="del">
          <ac:chgData name="Martin Hassel" userId="f4dcd617-baea-4eb0-933f-c7eb5904d89b" providerId="ADAL" clId="{5C7E3228-BA81-4295-8607-622AA290775C}" dt="2024-09-13T07:14:40.263" v="608" actId="478"/>
          <ac:spMkLst>
            <pc:docMk/>
            <pc:sldMk cId="2202787707" sldId="292"/>
            <ac:spMk id="6" creationId="{330637DA-7BEA-8F37-1397-CC5191B8F5F0}"/>
          </ac:spMkLst>
        </pc:spChg>
        <pc:spChg chg="del">
          <ac:chgData name="Martin Hassel" userId="f4dcd617-baea-4eb0-933f-c7eb5904d89b" providerId="ADAL" clId="{5C7E3228-BA81-4295-8607-622AA290775C}" dt="2024-09-13T07:14:42.467" v="609" actId="478"/>
          <ac:spMkLst>
            <pc:docMk/>
            <pc:sldMk cId="2202787707" sldId="292"/>
            <ac:spMk id="7" creationId="{3B3E17AF-80B3-E113-A6E7-0D1F45918D8E}"/>
          </ac:spMkLst>
        </pc:spChg>
        <pc:picChg chg="mod">
          <ac:chgData name="Martin Hassel" userId="f4dcd617-baea-4eb0-933f-c7eb5904d89b" providerId="ADAL" clId="{5C7E3228-BA81-4295-8607-622AA290775C}" dt="2024-09-13T13:31:10.515" v="1017" actId="14100"/>
          <ac:picMkLst>
            <pc:docMk/>
            <pc:sldMk cId="2202787707" sldId="292"/>
            <ac:picMk id="3" creationId="{ECB42241-6B5D-18C1-A38A-DDFF29E69F6D}"/>
          </ac:picMkLst>
        </pc:picChg>
      </pc:sldChg>
      <pc:sldChg chg="delSp modSp mod modShow">
        <pc:chgData name="Martin Hassel" userId="f4dcd617-baea-4eb0-933f-c7eb5904d89b" providerId="ADAL" clId="{5C7E3228-BA81-4295-8607-622AA290775C}" dt="2024-09-16T09:16:17.680" v="1563" actId="729"/>
        <pc:sldMkLst>
          <pc:docMk/>
          <pc:sldMk cId="2981832386" sldId="293"/>
        </pc:sldMkLst>
        <pc:spChg chg="mod">
          <ac:chgData name="Martin Hassel" userId="f4dcd617-baea-4eb0-933f-c7eb5904d89b" providerId="ADAL" clId="{5C7E3228-BA81-4295-8607-622AA290775C}" dt="2024-09-13T13:29:51.238" v="992" actId="403"/>
          <ac:spMkLst>
            <pc:docMk/>
            <pc:sldMk cId="2981832386" sldId="293"/>
            <ac:spMk id="2" creationId="{9B83B757-E8B8-1ACE-82B7-737C73F22E8E}"/>
          </ac:spMkLst>
        </pc:spChg>
        <pc:spChg chg="del">
          <ac:chgData name="Martin Hassel" userId="f4dcd617-baea-4eb0-933f-c7eb5904d89b" providerId="ADAL" clId="{5C7E3228-BA81-4295-8607-622AA290775C}" dt="2024-09-13T07:14:47.243" v="610" actId="478"/>
          <ac:spMkLst>
            <pc:docMk/>
            <pc:sldMk cId="2981832386" sldId="293"/>
            <ac:spMk id="4" creationId="{C76B19D1-5ED2-4EEC-9B3C-CF4766A7C52C}"/>
          </ac:spMkLst>
        </pc:spChg>
        <pc:spChg chg="del">
          <ac:chgData name="Martin Hassel" userId="f4dcd617-baea-4eb0-933f-c7eb5904d89b" providerId="ADAL" clId="{5C7E3228-BA81-4295-8607-622AA290775C}" dt="2024-09-13T07:14:49.393" v="611" actId="478"/>
          <ac:spMkLst>
            <pc:docMk/>
            <pc:sldMk cId="2981832386" sldId="293"/>
            <ac:spMk id="6" creationId="{330637DA-7BEA-8F37-1397-CC5191B8F5F0}"/>
          </ac:spMkLst>
        </pc:spChg>
        <pc:picChg chg="mod">
          <ac:chgData name="Martin Hassel" userId="f4dcd617-baea-4eb0-933f-c7eb5904d89b" providerId="ADAL" clId="{5C7E3228-BA81-4295-8607-622AA290775C}" dt="2024-09-13T13:30:01.334" v="994" actId="1076"/>
          <ac:picMkLst>
            <pc:docMk/>
            <pc:sldMk cId="2981832386" sldId="293"/>
            <ac:picMk id="3" creationId="{9B2B61E6-0EEF-310B-A426-B3FD457209EB}"/>
          </ac:picMkLst>
        </pc:picChg>
      </pc:sldChg>
      <pc:sldChg chg="delSp modSp mod modShow">
        <pc:chgData name="Martin Hassel" userId="f4dcd617-baea-4eb0-933f-c7eb5904d89b" providerId="ADAL" clId="{5C7E3228-BA81-4295-8607-622AA290775C}" dt="2024-09-16T09:16:17.680" v="1563" actId="729"/>
        <pc:sldMkLst>
          <pc:docMk/>
          <pc:sldMk cId="2269832773" sldId="294"/>
        </pc:sldMkLst>
        <pc:spChg chg="mod">
          <ac:chgData name="Martin Hassel" userId="f4dcd617-baea-4eb0-933f-c7eb5904d89b" providerId="ADAL" clId="{5C7E3228-BA81-4295-8607-622AA290775C}" dt="2024-09-13T13:29:54.894" v="993" actId="403"/>
          <ac:spMkLst>
            <pc:docMk/>
            <pc:sldMk cId="2269832773" sldId="294"/>
            <ac:spMk id="2" creationId="{9B83B757-E8B8-1ACE-82B7-737C73F22E8E}"/>
          </ac:spMkLst>
        </pc:spChg>
        <pc:spChg chg="del">
          <ac:chgData name="Martin Hassel" userId="f4dcd617-baea-4eb0-933f-c7eb5904d89b" providerId="ADAL" clId="{5C7E3228-BA81-4295-8607-622AA290775C}" dt="2024-09-13T07:14:51.976" v="612" actId="478"/>
          <ac:spMkLst>
            <pc:docMk/>
            <pc:sldMk cId="2269832773" sldId="294"/>
            <ac:spMk id="4" creationId="{C76B19D1-5ED2-4EEC-9B3C-CF4766A7C52C}"/>
          </ac:spMkLst>
        </pc:spChg>
        <pc:spChg chg="mod">
          <ac:chgData name="Martin Hassel" userId="f4dcd617-baea-4eb0-933f-c7eb5904d89b" providerId="ADAL" clId="{5C7E3228-BA81-4295-8607-622AA290775C}" dt="2024-09-13T13:31:03.492" v="1016" actId="14100"/>
          <ac:spMkLst>
            <pc:docMk/>
            <pc:sldMk cId="2269832773" sldId="294"/>
            <ac:spMk id="5" creationId="{0559A199-C90E-FC8B-EF92-8433F207E7CC}"/>
          </ac:spMkLst>
        </pc:spChg>
        <pc:spChg chg="del">
          <ac:chgData name="Martin Hassel" userId="f4dcd617-baea-4eb0-933f-c7eb5904d89b" providerId="ADAL" clId="{5C7E3228-BA81-4295-8607-622AA290775C}" dt="2024-09-13T07:14:53.366" v="613" actId="478"/>
          <ac:spMkLst>
            <pc:docMk/>
            <pc:sldMk cId="2269832773" sldId="294"/>
            <ac:spMk id="6" creationId="{330637DA-7BEA-8F37-1397-CC5191B8F5F0}"/>
          </ac:spMkLst>
        </pc:spChg>
      </pc:sldChg>
      <pc:sldChg chg="addSp delSp modSp mod modClrScheme chgLayout">
        <pc:chgData name="Martin Hassel" userId="f4dcd617-baea-4eb0-933f-c7eb5904d89b" providerId="ADAL" clId="{5C7E3228-BA81-4295-8607-622AA290775C}" dt="2024-09-13T13:38:39.068" v="1111" actId="700"/>
        <pc:sldMkLst>
          <pc:docMk/>
          <pc:sldMk cId="2888182501" sldId="297"/>
        </pc:sldMkLst>
        <pc:spChg chg="add del">
          <ac:chgData name="Martin Hassel" userId="f4dcd617-baea-4eb0-933f-c7eb5904d89b" providerId="ADAL" clId="{5C7E3228-BA81-4295-8607-622AA290775C}" dt="2024-09-13T13:38:39.068" v="1111" actId="700"/>
          <ac:spMkLst>
            <pc:docMk/>
            <pc:sldMk cId="2888182501" sldId="297"/>
            <ac:spMk id="2" creationId="{698DF20C-0A4A-7232-8B77-899A53D99512}"/>
          </ac:spMkLst>
        </pc:spChg>
        <pc:spChg chg="del">
          <ac:chgData name="Martin Hassel" userId="f4dcd617-baea-4eb0-933f-c7eb5904d89b" providerId="ADAL" clId="{5C7E3228-BA81-4295-8607-622AA290775C}" dt="2024-09-13T13:37:58.551" v="1104" actId="478"/>
          <ac:spMkLst>
            <pc:docMk/>
            <pc:sldMk cId="2888182501" sldId="297"/>
            <ac:spMk id="3" creationId="{78C53495-C381-21D0-674F-E9CD23A51C21}"/>
          </ac:spMkLst>
        </pc:spChg>
        <pc:spChg chg="add del">
          <ac:chgData name="Martin Hassel" userId="f4dcd617-baea-4eb0-933f-c7eb5904d89b" providerId="ADAL" clId="{5C7E3228-BA81-4295-8607-622AA290775C}" dt="2024-09-13T13:37:02.706" v="1099" actId="478"/>
          <ac:spMkLst>
            <pc:docMk/>
            <pc:sldMk cId="2888182501" sldId="297"/>
            <ac:spMk id="4" creationId="{5A0DB94E-94C2-A616-EFB1-96C7E75CDFCF}"/>
          </ac:spMkLst>
        </pc:spChg>
        <pc:spChg chg="mod ord">
          <ac:chgData name="Martin Hassel" userId="f4dcd617-baea-4eb0-933f-c7eb5904d89b" providerId="ADAL" clId="{5C7E3228-BA81-4295-8607-622AA290775C}" dt="2024-09-13T13:38:39.068" v="1111" actId="700"/>
          <ac:spMkLst>
            <pc:docMk/>
            <pc:sldMk cId="2888182501" sldId="297"/>
            <ac:spMk id="6" creationId="{B858147A-F2FE-F278-CEF7-F31EB9335389}"/>
          </ac:spMkLst>
        </pc:spChg>
        <pc:spChg chg="add del mod">
          <ac:chgData name="Martin Hassel" userId="f4dcd617-baea-4eb0-933f-c7eb5904d89b" providerId="ADAL" clId="{5C7E3228-BA81-4295-8607-622AA290775C}" dt="2024-09-13T13:38:13.202" v="1107" actId="478"/>
          <ac:spMkLst>
            <pc:docMk/>
            <pc:sldMk cId="2888182501" sldId="297"/>
            <ac:spMk id="9" creationId="{061CEA7B-7DFC-0473-5020-811EF414AA1A}"/>
          </ac:spMkLst>
        </pc:spChg>
        <pc:picChg chg="mod">
          <ac:chgData name="Martin Hassel" userId="f4dcd617-baea-4eb0-933f-c7eb5904d89b" providerId="ADAL" clId="{5C7E3228-BA81-4295-8607-622AA290775C}" dt="2024-09-13T13:37:31.168" v="1101" actId="208"/>
          <ac:picMkLst>
            <pc:docMk/>
            <pc:sldMk cId="2888182501" sldId="297"/>
            <ac:picMk id="5" creationId="{147F864E-4A2E-E262-0129-490472748D6E}"/>
          </ac:picMkLst>
        </pc:picChg>
        <pc:picChg chg="mod ord">
          <ac:chgData name="Martin Hassel" userId="f4dcd617-baea-4eb0-933f-c7eb5904d89b" providerId="ADAL" clId="{5C7E3228-BA81-4295-8607-622AA290775C}" dt="2024-09-13T13:38:39.068" v="1111" actId="700"/>
          <ac:picMkLst>
            <pc:docMk/>
            <pc:sldMk cId="2888182501" sldId="297"/>
            <ac:picMk id="8" creationId="{60825AC2-0B42-9597-AF8B-7AD12E6D0F89}"/>
          </ac:picMkLst>
        </pc:picChg>
      </pc:sldChg>
      <pc:sldChg chg="addSp delSp mod">
        <pc:chgData name="Martin Hassel" userId="f4dcd617-baea-4eb0-933f-c7eb5904d89b" providerId="ADAL" clId="{5C7E3228-BA81-4295-8607-622AA290775C}" dt="2024-09-16T09:03:00.147" v="1307" actId="22"/>
        <pc:sldMkLst>
          <pc:docMk/>
          <pc:sldMk cId="2814094925" sldId="298"/>
        </pc:sldMkLst>
        <pc:spChg chg="add del">
          <ac:chgData name="Martin Hassel" userId="f4dcd617-baea-4eb0-933f-c7eb5904d89b" providerId="ADAL" clId="{5C7E3228-BA81-4295-8607-622AA290775C}" dt="2024-09-16T09:03:00.147" v="1307" actId="22"/>
          <ac:spMkLst>
            <pc:docMk/>
            <pc:sldMk cId="2814094925" sldId="298"/>
            <ac:spMk id="5" creationId="{88F0A158-D24A-1A40-2FBE-69ED05985837}"/>
          </ac:spMkLst>
        </pc:spChg>
      </pc:sldChg>
      <pc:sldChg chg="modSp mod">
        <pc:chgData name="Martin Hassel" userId="f4dcd617-baea-4eb0-933f-c7eb5904d89b" providerId="ADAL" clId="{5C7E3228-BA81-4295-8607-622AA290775C}" dt="2024-09-16T09:06:13.130" v="1329" actId="20577"/>
        <pc:sldMkLst>
          <pc:docMk/>
          <pc:sldMk cId="4017022012" sldId="299"/>
        </pc:sldMkLst>
        <pc:spChg chg="mod">
          <ac:chgData name="Martin Hassel" userId="f4dcd617-baea-4eb0-933f-c7eb5904d89b" providerId="ADAL" clId="{5C7E3228-BA81-4295-8607-622AA290775C}" dt="2024-09-16T09:06:13.130" v="1329" actId="20577"/>
          <ac:spMkLst>
            <pc:docMk/>
            <pc:sldMk cId="4017022012" sldId="299"/>
            <ac:spMk id="3" creationId="{678AA4F8-8B9E-7296-35AE-C47EBD7DEFA5}"/>
          </ac:spMkLst>
        </pc:spChg>
      </pc:sldChg>
      <pc:sldChg chg="modSp mod">
        <pc:chgData name="Martin Hassel" userId="f4dcd617-baea-4eb0-933f-c7eb5904d89b" providerId="ADAL" clId="{5C7E3228-BA81-4295-8607-622AA290775C}" dt="2024-09-16T09:06:53.631" v="1334" actId="20577"/>
        <pc:sldMkLst>
          <pc:docMk/>
          <pc:sldMk cId="2444823750" sldId="300"/>
        </pc:sldMkLst>
        <pc:spChg chg="mod">
          <ac:chgData name="Martin Hassel" userId="f4dcd617-baea-4eb0-933f-c7eb5904d89b" providerId="ADAL" clId="{5C7E3228-BA81-4295-8607-622AA290775C}" dt="2024-09-16T09:06:53.631" v="1334" actId="20577"/>
          <ac:spMkLst>
            <pc:docMk/>
            <pc:sldMk cId="2444823750" sldId="300"/>
            <ac:spMk id="3" creationId="{EBCBCBA3-5D87-A648-68A9-4C5170B19287}"/>
          </ac:spMkLst>
        </pc:spChg>
      </pc:sldChg>
      <pc:sldChg chg="modSp mod">
        <pc:chgData name="Martin Hassel" userId="f4dcd617-baea-4eb0-933f-c7eb5904d89b" providerId="ADAL" clId="{5C7E3228-BA81-4295-8607-622AA290775C}" dt="2024-09-16T09:08:30.254" v="1396" actId="20577"/>
        <pc:sldMkLst>
          <pc:docMk/>
          <pc:sldMk cId="3014697714" sldId="301"/>
        </pc:sldMkLst>
        <pc:spChg chg="mod">
          <ac:chgData name="Martin Hassel" userId="f4dcd617-baea-4eb0-933f-c7eb5904d89b" providerId="ADAL" clId="{5C7E3228-BA81-4295-8607-622AA290775C}" dt="2024-09-16T09:08:30.254" v="1396" actId="20577"/>
          <ac:spMkLst>
            <pc:docMk/>
            <pc:sldMk cId="3014697714" sldId="301"/>
            <ac:spMk id="3" creationId="{F72C6E51-5274-9AAD-22E4-9C1104DAB24D}"/>
          </ac:spMkLst>
        </pc:spChg>
      </pc:sldChg>
      <pc:sldChg chg="modSp mod">
        <pc:chgData name="Martin Hassel" userId="f4dcd617-baea-4eb0-933f-c7eb5904d89b" providerId="ADAL" clId="{5C7E3228-BA81-4295-8607-622AA290775C}" dt="2024-09-16T09:10:24.718" v="1434" actId="20577"/>
        <pc:sldMkLst>
          <pc:docMk/>
          <pc:sldMk cId="1336134907" sldId="302"/>
        </pc:sldMkLst>
        <pc:spChg chg="mod">
          <ac:chgData name="Martin Hassel" userId="f4dcd617-baea-4eb0-933f-c7eb5904d89b" providerId="ADAL" clId="{5C7E3228-BA81-4295-8607-622AA290775C}" dt="2024-09-16T09:10:24.718" v="1434" actId="20577"/>
          <ac:spMkLst>
            <pc:docMk/>
            <pc:sldMk cId="1336134907" sldId="302"/>
            <ac:spMk id="3" creationId="{0E81B25A-5E4A-6AB4-9B1D-70987AE62FB7}"/>
          </ac:spMkLst>
        </pc:spChg>
      </pc:sldChg>
      <pc:sldChg chg="modSp add mod ord">
        <pc:chgData name="Martin Hassel" userId="f4dcd617-baea-4eb0-933f-c7eb5904d89b" providerId="ADAL" clId="{5C7E3228-BA81-4295-8607-622AA290775C}" dt="2024-09-13T13:20:00.269" v="921" actId="20577"/>
        <pc:sldMkLst>
          <pc:docMk/>
          <pc:sldMk cId="853183168" sldId="303"/>
        </pc:sldMkLst>
        <pc:spChg chg="mod">
          <ac:chgData name="Martin Hassel" userId="f4dcd617-baea-4eb0-933f-c7eb5904d89b" providerId="ADAL" clId="{5C7E3228-BA81-4295-8607-622AA290775C}" dt="2024-09-13T13:20:00.269" v="921" actId="20577"/>
          <ac:spMkLst>
            <pc:docMk/>
            <pc:sldMk cId="853183168" sldId="303"/>
            <ac:spMk id="5" creationId="{CE802BB1-F9C9-58D4-DB58-C74050B34B94}"/>
          </ac:spMkLst>
        </pc:spChg>
      </pc:sldChg>
      <pc:sldChg chg="addSp delSp modSp new mod modClrScheme chgLayout">
        <pc:chgData name="Martin Hassel" userId="f4dcd617-baea-4eb0-933f-c7eb5904d89b" providerId="ADAL" clId="{5C7E3228-BA81-4295-8607-622AA290775C}" dt="2024-09-16T09:02:46.414" v="1305" actId="20577"/>
        <pc:sldMkLst>
          <pc:docMk/>
          <pc:sldMk cId="1972427541" sldId="304"/>
        </pc:sldMkLst>
        <pc:spChg chg="del mod ord">
          <ac:chgData name="Martin Hassel" userId="f4dcd617-baea-4eb0-933f-c7eb5904d89b" providerId="ADAL" clId="{5C7E3228-BA81-4295-8607-622AA290775C}" dt="2024-09-16T09:02:01.539" v="1301" actId="700"/>
          <ac:spMkLst>
            <pc:docMk/>
            <pc:sldMk cId="1972427541" sldId="304"/>
            <ac:spMk id="2" creationId="{60224D56-7878-34A2-19B6-58A987B5AF9A}"/>
          </ac:spMkLst>
        </pc:spChg>
        <pc:spChg chg="del">
          <ac:chgData name="Martin Hassel" userId="f4dcd617-baea-4eb0-933f-c7eb5904d89b" providerId="ADAL" clId="{5C7E3228-BA81-4295-8607-622AA290775C}" dt="2024-09-16T09:02:01.539" v="1301" actId="700"/>
          <ac:spMkLst>
            <pc:docMk/>
            <pc:sldMk cId="1972427541" sldId="304"/>
            <ac:spMk id="3" creationId="{36DFF5D2-E424-0352-9B7C-689916C50043}"/>
          </ac:spMkLst>
        </pc:spChg>
        <pc:spChg chg="add del mod ord">
          <ac:chgData name="Martin Hassel" userId="f4dcd617-baea-4eb0-933f-c7eb5904d89b" providerId="ADAL" clId="{5C7E3228-BA81-4295-8607-622AA290775C}" dt="2024-09-16T09:02:11.359" v="1302" actId="700"/>
          <ac:spMkLst>
            <pc:docMk/>
            <pc:sldMk cId="1972427541" sldId="304"/>
            <ac:spMk id="4" creationId="{04971E58-44CF-89C7-54FD-E88F78560093}"/>
          </ac:spMkLst>
        </pc:spChg>
        <pc:spChg chg="add del mod ord">
          <ac:chgData name="Martin Hassel" userId="f4dcd617-baea-4eb0-933f-c7eb5904d89b" providerId="ADAL" clId="{5C7E3228-BA81-4295-8607-622AA290775C}" dt="2024-09-16T09:02:18.475" v="1303" actId="700"/>
          <ac:spMkLst>
            <pc:docMk/>
            <pc:sldMk cId="1972427541" sldId="304"/>
            <ac:spMk id="5" creationId="{FBB377B2-5C01-9B18-953C-F752D5620F61}"/>
          </ac:spMkLst>
        </pc:spChg>
        <pc:spChg chg="add mod ord">
          <ac:chgData name="Martin Hassel" userId="f4dcd617-baea-4eb0-933f-c7eb5904d89b" providerId="ADAL" clId="{5C7E3228-BA81-4295-8607-622AA290775C}" dt="2024-09-16T09:02:46.414" v="1305" actId="20577"/>
          <ac:spMkLst>
            <pc:docMk/>
            <pc:sldMk cId="1972427541" sldId="304"/>
            <ac:spMk id="6" creationId="{CB1D04B1-461C-1C45-309C-D5EF80C7F976}"/>
          </ac:spMkLst>
        </pc:spChg>
      </pc:sldChg>
      <pc:sldChg chg="modSp add mod ord">
        <pc:chgData name="Martin Hassel" userId="f4dcd617-baea-4eb0-933f-c7eb5904d89b" providerId="ADAL" clId="{5C7E3228-BA81-4295-8607-622AA290775C}" dt="2024-09-16T09:03:28.174" v="1313" actId="14100"/>
        <pc:sldMkLst>
          <pc:docMk/>
          <pc:sldMk cId="453935661" sldId="305"/>
        </pc:sldMkLst>
        <pc:spChg chg="mod">
          <ac:chgData name="Martin Hassel" userId="f4dcd617-baea-4eb0-933f-c7eb5904d89b" providerId="ADAL" clId="{5C7E3228-BA81-4295-8607-622AA290775C}" dt="2024-09-16T09:03:28.174" v="1313" actId="14100"/>
          <ac:spMkLst>
            <pc:docMk/>
            <pc:sldMk cId="453935661" sldId="305"/>
            <ac:spMk id="6" creationId="{CB1D04B1-461C-1C45-309C-D5EF80C7F976}"/>
          </ac:spMkLst>
        </pc:spChg>
      </pc:sldChg>
      <pc:sldChg chg="modSp add mod ord">
        <pc:chgData name="Martin Hassel" userId="f4dcd617-baea-4eb0-933f-c7eb5904d89b" providerId="ADAL" clId="{5C7E3228-BA81-4295-8607-622AA290775C}" dt="2024-09-16T09:06:32.727" v="1331"/>
        <pc:sldMkLst>
          <pc:docMk/>
          <pc:sldMk cId="2366434539" sldId="306"/>
        </pc:sldMkLst>
        <pc:spChg chg="mod">
          <ac:chgData name="Martin Hassel" userId="f4dcd617-baea-4eb0-933f-c7eb5904d89b" providerId="ADAL" clId="{5C7E3228-BA81-4295-8607-622AA290775C}" dt="2024-09-16T09:04:58.968" v="1320"/>
          <ac:spMkLst>
            <pc:docMk/>
            <pc:sldMk cId="2366434539" sldId="306"/>
            <ac:spMk id="6" creationId="{CB1D04B1-461C-1C45-309C-D5EF80C7F976}"/>
          </ac:spMkLst>
        </pc:spChg>
      </pc:sldChg>
      <pc:sldChg chg="modSp add mod ord">
        <pc:chgData name="Martin Hassel" userId="f4dcd617-baea-4eb0-933f-c7eb5904d89b" providerId="ADAL" clId="{5C7E3228-BA81-4295-8607-622AA290775C}" dt="2024-09-16T09:10:03.044" v="1431" actId="14100"/>
        <pc:sldMkLst>
          <pc:docMk/>
          <pc:sldMk cId="2161189541" sldId="307"/>
        </pc:sldMkLst>
        <pc:spChg chg="mod">
          <ac:chgData name="Martin Hassel" userId="f4dcd617-baea-4eb0-933f-c7eb5904d89b" providerId="ADAL" clId="{5C7E3228-BA81-4295-8607-622AA290775C}" dt="2024-09-16T09:10:03.044" v="1431" actId="14100"/>
          <ac:spMkLst>
            <pc:docMk/>
            <pc:sldMk cId="2161189541" sldId="307"/>
            <ac:spMk id="6" creationId="{CB1D04B1-461C-1C45-309C-D5EF80C7F976}"/>
          </ac:spMkLst>
        </pc:spChg>
      </pc:sldChg>
      <pc:sldChg chg="modSp add mod ord">
        <pc:chgData name="Martin Hassel" userId="f4dcd617-baea-4eb0-933f-c7eb5904d89b" providerId="ADAL" clId="{5C7E3228-BA81-4295-8607-622AA290775C}" dt="2024-09-16T09:05:35.871" v="1324"/>
        <pc:sldMkLst>
          <pc:docMk/>
          <pc:sldMk cId="454607004" sldId="308"/>
        </pc:sldMkLst>
        <pc:spChg chg="mod">
          <ac:chgData name="Martin Hassel" userId="f4dcd617-baea-4eb0-933f-c7eb5904d89b" providerId="ADAL" clId="{5C7E3228-BA81-4295-8607-622AA290775C}" dt="2024-09-16T09:05:27.393" v="1322"/>
          <ac:spMkLst>
            <pc:docMk/>
            <pc:sldMk cId="454607004" sldId="308"/>
            <ac:spMk id="6" creationId="{CB1D04B1-461C-1C45-309C-D5EF80C7F976}"/>
          </ac:spMkLst>
        </pc:spChg>
      </pc:sldChg>
      <pc:sldChg chg="modSp add mod ord">
        <pc:chgData name="Martin Hassel" userId="f4dcd617-baea-4eb0-933f-c7eb5904d89b" providerId="ADAL" clId="{5C7E3228-BA81-4295-8607-622AA290775C}" dt="2024-09-16T09:09:51.360" v="1429" actId="14100"/>
        <pc:sldMkLst>
          <pc:docMk/>
          <pc:sldMk cId="1585482752" sldId="309"/>
        </pc:sldMkLst>
        <pc:spChg chg="mod">
          <ac:chgData name="Martin Hassel" userId="f4dcd617-baea-4eb0-933f-c7eb5904d89b" providerId="ADAL" clId="{5C7E3228-BA81-4295-8607-622AA290775C}" dt="2024-09-16T09:09:51.360" v="1429" actId="14100"/>
          <ac:spMkLst>
            <pc:docMk/>
            <pc:sldMk cId="1585482752" sldId="309"/>
            <ac:spMk id="6" creationId="{CB1D04B1-461C-1C45-309C-D5EF80C7F976}"/>
          </ac:spMkLst>
        </pc:spChg>
      </pc:sldChg>
      <pc:sldChg chg="modSp add mod">
        <pc:chgData name="Martin Hassel" userId="f4dcd617-baea-4eb0-933f-c7eb5904d89b" providerId="ADAL" clId="{5C7E3228-BA81-4295-8607-622AA290775C}" dt="2024-09-16T09:21:09.215" v="1681" actId="20577"/>
        <pc:sldMkLst>
          <pc:docMk/>
          <pc:sldMk cId="1122024571" sldId="310"/>
        </pc:sldMkLst>
        <pc:spChg chg="mod">
          <ac:chgData name="Martin Hassel" userId="f4dcd617-baea-4eb0-933f-c7eb5904d89b" providerId="ADAL" clId="{5C7E3228-BA81-4295-8607-622AA290775C}" dt="2024-09-16T09:21:09.215" v="1681" actId="20577"/>
          <ac:spMkLst>
            <pc:docMk/>
            <pc:sldMk cId="1122024571" sldId="310"/>
            <ac:spMk id="5" creationId="{0559A199-C90E-FC8B-EF92-8433F207E7CC}"/>
          </ac:spMkLst>
        </pc:spChg>
      </pc:sldChg>
      <pc:sldChg chg="addSp delSp modSp add mod modNotesTx">
        <pc:chgData name="Martin Hassel" userId="f4dcd617-baea-4eb0-933f-c7eb5904d89b" providerId="ADAL" clId="{5C7E3228-BA81-4295-8607-622AA290775C}" dt="2024-09-16T09:27:39.595" v="1705" actId="2085"/>
        <pc:sldMkLst>
          <pc:docMk/>
          <pc:sldMk cId="837862478" sldId="311"/>
        </pc:sldMkLst>
        <pc:spChg chg="mod">
          <ac:chgData name="Martin Hassel" userId="f4dcd617-baea-4eb0-933f-c7eb5904d89b" providerId="ADAL" clId="{5C7E3228-BA81-4295-8607-622AA290775C}" dt="2024-09-16T09:17:51.922" v="1641" actId="20578"/>
          <ac:spMkLst>
            <pc:docMk/>
            <pc:sldMk cId="837862478" sldId="311"/>
            <ac:spMk id="2" creationId="{9B83B757-E8B8-1ACE-82B7-737C73F22E8E}"/>
          </ac:spMkLst>
        </pc:spChg>
        <pc:spChg chg="add del mod">
          <ac:chgData name="Martin Hassel" userId="f4dcd617-baea-4eb0-933f-c7eb5904d89b" providerId="ADAL" clId="{5C7E3228-BA81-4295-8607-622AA290775C}" dt="2024-09-16T09:21:59.353" v="1683" actId="478"/>
          <ac:spMkLst>
            <pc:docMk/>
            <pc:sldMk cId="837862478" sldId="311"/>
            <ac:spMk id="6" creationId="{0D306DAA-9C80-0BD0-11C4-71E276437C4F}"/>
          </ac:spMkLst>
        </pc:spChg>
        <pc:spChg chg="add mod">
          <ac:chgData name="Martin Hassel" userId="f4dcd617-baea-4eb0-933f-c7eb5904d89b" providerId="ADAL" clId="{5C7E3228-BA81-4295-8607-622AA290775C}" dt="2024-09-16T09:27:39.595" v="1705" actId="2085"/>
          <ac:spMkLst>
            <pc:docMk/>
            <pc:sldMk cId="837862478" sldId="311"/>
            <ac:spMk id="9" creationId="{A40BA908-70F5-77A9-08D7-B11A9258744E}"/>
          </ac:spMkLst>
        </pc:spChg>
        <pc:picChg chg="del">
          <ac:chgData name="Martin Hassel" userId="f4dcd617-baea-4eb0-933f-c7eb5904d89b" providerId="ADAL" clId="{5C7E3228-BA81-4295-8607-622AA290775C}" dt="2024-09-16T09:21:57.441" v="1682" actId="478"/>
          <ac:picMkLst>
            <pc:docMk/>
            <pc:sldMk cId="837862478" sldId="311"/>
            <ac:picMk id="3" creationId="{B665E139-8058-1C41-5A9F-D729C5BC983A}"/>
          </ac:picMkLst>
        </pc:picChg>
        <pc:picChg chg="add mod modCrop">
          <ac:chgData name="Martin Hassel" userId="f4dcd617-baea-4eb0-933f-c7eb5904d89b" providerId="ADAL" clId="{5C7E3228-BA81-4295-8607-622AA290775C}" dt="2024-09-16T09:27:18.020" v="1702"/>
          <ac:picMkLst>
            <pc:docMk/>
            <pc:sldMk cId="837862478" sldId="311"/>
            <ac:picMk id="8" creationId="{440350B2-2C21-3E5B-E248-8157F52A2484}"/>
          </ac:picMkLst>
        </pc:picChg>
      </pc:sldChg>
      <pc:sldChg chg="delSp modSp add mod">
        <pc:chgData name="Martin Hassel" userId="f4dcd617-baea-4eb0-933f-c7eb5904d89b" providerId="ADAL" clId="{5C7E3228-BA81-4295-8607-622AA290775C}" dt="2024-09-16T09:41:41.499" v="1884" actId="403"/>
        <pc:sldMkLst>
          <pc:docMk/>
          <pc:sldMk cId="3054299381" sldId="339"/>
        </pc:sldMkLst>
        <pc:spChg chg="del mod">
          <ac:chgData name="Martin Hassel" userId="f4dcd617-baea-4eb0-933f-c7eb5904d89b" providerId="ADAL" clId="{5C7E3228-BA81-4295-8607-622AA290775C}" dt="2024-09-16T09:34:50.238" v="1785" actId="478"/>
          <ac:spMkLst>
            <pc:docMk/>
            <pc:sldMk cId="3054299381" sldId="339"/>
            <ac:spMk id="5" creationId="{9BDE4BE4-F4B4-DE26-902C-439681727886}"/>
          </ac:spMkLst>
        </pc:spChg>
        <pc:graphicFrameChg chg="mod modGraphic">
          <ac:chgData name="Martin Hassel" userId="f4dcd617-baea-4eb0-933f-c7eb5904d89b" providerId="ADAL" clId="{5C7E3228-BA81-4295-8607-622AA290775C}" dt="2024-09-16T09:41:41.499" v="1884" actId="403"/>
          <ac:graphicFrameMkLst>
            <pc:docMk/>
            <pc:sldMk cId="3054299381" sldId="339"/>
            <ac:graphicFrameMk id="4" creationId="{918EEF13-1852-8A03-D1E9-4CB98BECE26A}"/>
          </ac:graphicFrameMkLst>
        </pc:graphicFrameChg>
      </pc:sldChg>
      <pc:sldChg chg="delSp modSp add mod">
        <pc:chgData name="Martin Hassel" userId="f4dcd617-baea-4eb0-933f-c7eb5904d89b" providerId="ADAL" clId="{5C7E3228-BA81-4295-8607-622AA290775C}" dt="2024-09-16T09:42:18.556" v="1887" actId="403"/>
        <pc:sldMkLst>
          <pc:docMk/>
          <pc:sldMk cId="2938487469" sldId="343"/>
        </pc:sldMkLst>
        <pc:spChg chg="del">
          <ac:chgData name="Martin Hassel" userId="f4dcd617-baea-4eb0-933f-c7eb5904d89b" providerId="ADAL" clId="{5C7E3228-BA81-4295-8607-622AA290775C}" dt="2024-09-16T09:35:13.465" v="1789" actId="478"/>
          <ac:spMkLst>
            <pc:docMk/>
            <pc:sldMk cId="2938487469" sldId="343"/>
            <ac:spMk id="6" creationId="{75D2AC8F-810F-485F-A972-FE7CC5F303AC}"/>
          </ac:spMkLst>
        </pc:spChg>
        <pc:graphicFrameChg chg="mod modGraphic">
          <ac:chgData name="Martin Hassel" userId="f4dcd617-baea-4eb0-933f-c7eb5904d89b" providerId="ADAL" clId="{5C7E3228-BA81-4295-8607-622AA290775C}" dt="2024-09-16T09:42:18.556" v="1887" actId="403"/>
          <ac:graphicFrameMkLst>
            <pc:docMk/>
            <pc:sldMk cId="2938487469" sldId="343"/>
            <ac:graphicFrameMk id="5" creationId="{94EA38ED-C44F-9C43-0733-ADCAD5821DE5}"/>
          </ac:graphicFrameMkLst>
        </pc:graphicFrameChg>
      </pc:sldChg>
      <pc:sldChg chg="delSp modSp add mod">
        <pc:chgData name="Martin Hassel" userId="f4dcd617-baea-4eb0-933f-c7eb5904d89b" providerId="ADAL" clId="{5C7E3228-BA81-4295-8607-622AA290775C}" dt="2024-09-16T09:41:59.819" v="1886" actId="14100"/>
        <pc:sldMkLst>
          <pc:docMk/>
          <pc:sldMk cId="1453392772" sldId="674"/>
        </pc:sldMkLst>
        <pc:spChg chg="del">
          <ac:chgData name="Martin Hassel" userId="f4dcd617-baea-4eb0-933f-c7eb5904d89b" providerId="ADAL" clId="{5C7E3228-BA81-4295-8607-622AA290775C}" dt="2024-09-16T09:35:57.740" v="1795" actId="478"/>
          <ac:spMkLst>
            <pc:docMk/>
            <pc:sldMk cId="1453392772" sldId="674"/>
            <ac:spMk id="5" creationId="{9BDE4BE4-F4B4-DE26-902C-439681727886}"/>
          </ac:spMkLst>
        </pc:spChg>
        <pc:graphicFrameChg chg="mod modGraphic">
          <ac:chgData name="Martin Hassel" userId="f4dcd617-baea-4eb0-933f-c7eb5904d89b" providerId="ADAL" clId="{5C7E3228-BA81-4295-8607-622AA290775C}" dt="2024-09-16T09:41:59.819" v="1886" actId="14100"/>
          <ac:graphicFrameMkLst>
            <pc:docMk/>
            <pc:sldMk cId="1453392772" sldId="674"/>
            <ac:graphicFrameMk id="6" creationId="{0F1E7A12-F0DB-5955-7674-ACD121DEE891}"/>
          </ac:graphicFrameMkLst>
        </pc:graphicFrameChg>
        <pc:picChg chg="del">
          <ac:chgData name="Martin Hassel" userId="f4dcd617-baea-4eb0-933f-c7eb5904d89b" providerId="ADAL" clId="{5C7E3228-BA81-4295-8607-622AA290775C}" dt="2024-09-16T09:35:58.782" v="1796" actId="478"/>
          <ac:picMkLst>
            <pc:docMk/>
            <pc:sldMk cId="1453392772" sldId="674"/>
            <ac:picMk id="3" creationId="{0CAE6C5E-189B-6E4C-5108-FC86B1EFE90F}"/>
          </ac:picMkLst>
        </pc:picChg>
      </pc:sldChg>
      <pc:sldChg chg="modSp add mod ord">
        <pc:chgData name="Martin Hassel" userId="f4dcd617-baea-4eb0-933f-c7eb5904d89b" providerId="ADAL" clId="{5C7E3228-BA81-4295-8607-622AA290775C}" dt="2024-09-16T09:38:33.129" v="1855" actId="403"/>
        <pc:sldMkLst>
          <pc:docMk/>
          <pc:sldMk cId="1362990666" sldId="675"/>
        </pc:sldMkLst>
        <pc:spChg chg="mod">
          <ac:chgData name="Martin Hassel" userId="f4dcd617-baea-4eb0-933f-c7eb5904d89b" providerId="ADAL" clId="{5C7E3228-BA81-4295-8607-622AA290775C}" dt="2024-09-16T09:38:33.129" v="1855" actId="403"/>
          <ac:spMkLst>
            <pc:docMk/>
            <pc:sldMk cId="1362990666" sldId="675"/>
            <ac:spMk id="2" creationId="{BFAE2B55-378B-C378-F6E0-1540B5A4E55A}"/>
          </ac:spMkLst>
        </pc:spChg>
      </pc:sldChg>
      <pc:sldMasterChg chg="modSp modSldLayout">
        <pc:chgData name="Martin Hassel" userId="f4dcd617-baea-4eb0-933f-c7eb5904d89b" providerId="ADAL" clId="{5C7E3228-BA81-4295-8607-622AA290775C}" dt="2024-09-13T13:27:05.657" v="972" actId="735"/>
        <pc:sldMasterMkLst>
          <pc:docMk/>
          <pc:sldMasterMk cId="3648724319" sldId="2147483648"/>
        </pc:sldMasterMkLst>
        <pc:sldLayoutChg chg="modSp mod">
          <pc:chgData name="Martin Hassel" userId="f4dcd617-baea-4eb0-933f-c7eb5904d89b" providerId="ADAL" clId="{5C7E3228-BA81-4295-8607-622AA290775C}" dt="2024-09-13T13:26:51.340" v="971" actId="404"/>
          <pc:sldLayoutMkLst>
            <pc:docMk/>
            <pc:sldMasterMk cId="3648724319" sldId="2147483648"/>
            <pc:sldLayoutMk cId="2122266343" sldId="2147483650"/>
          </pc:sldLayoutMkLst>
          <pc:spChg chg="mod">
            <ac:chgData name="Martin Hassel" userId="f4dcd617-baea-4eb0-933f-c7eb5904d89b" providerId="ADAL" clId="{5C7E3228-BA81-4295-8607-622AA290775C}" dt="2024-09-13T13:25:58.104" v="953" actId="403"/>
            <ac:spMkLst>
              <pc:docMk/>
              <pc:sldMasterMk cId="3648724319" sldId="2147483648"/>
              <pc:sldLayoutMk cId="2122266343" sldId="2147483650"/>
              <ac:spMk id="2" creationId="{3BB69EA4-EB27-1E68-0B84-5ED7BB85B171}"/>
            </ac:spMkLst>
          </pc:spChg>
          <pc:spChg chg="mod">
            <ac:chgData name="Martin Hassel" userId="f4dcd617-baea-4eb0-933f-c7eb5904d89b" providerId="ADAL" clId="{5C7E3228-BA81-4295-8607-622AA290775C}" dt="2024-09-13T13:26:51.340" v="971" actId="404"/>
            <ac:spMkLst>
              <pc:docMk/>
              <pc:sldMasterMk cId="3648724319" sldId="2147483648"/>
              <pc:sldLayoutMk cId="2122266343" sldId="2147483650"/>
              <ac:spMk id="3" creationId="{1BFBAC58-2270-DC52-2E0E-E37CED84DD75}"/>
            </ac:spMkLst>
          </pc:spChg>
        </pc:sldLayoutChg>
      </pc:sldMasterChg>
    </pc:docChg>
  </pc:docChgLst>
  <pc:docChgLst>
    <pc:chgData name="Håkon Olsen" userId="6e4ce54e-6e38-4de0-bee0-c2e491fcc438" providerId="ADAL" clId="{E9BD4BEE-08E3-4E21-AA2B-B273DC359F71}"/>
    <pc:docChg chg="undo custSel addSld delSld modSld">
      <pc:chgData name="Håkon Olsen" userId="6e4ce54e-6e38-4de0-bee0-c2e491fcc438" providerId="ADAL" clId="{E9BD4BEE-08E3-4E21-AA2B-B273DC359F71}" dt="2024-10-07T13:12:31.166" v="663" actId="2696"/>
      <pc:docMkLst>
        <pc:docMk/>
      </pc:docMkLst>
      <pc:sldChg chg="modSp mod">
        <pc:chgData name="Håkon Olsen" userId="6e4ce54e-6e38-4de0-bee0-c2e491fcc438" providerId="ADAL" clId="{E9BD4BEE-08E3-4E21-AA2B-B273DC359F71}" dt="2024-10-07T12:59:43.159" v="35" actId="20577"/>
        <pc:sldMkLst>
          <pc:docMk/>
          <pc:sldMk cId="1619754914" sldId="257"/>
        </pc:sldMkLst>
        <pc:spChg chg="mod">
          <ac:chgData name="Håkon Olsen" userId="6e4ce54e-6e38-4de0-bee0-c2e491fcc438" providerId="ADAL" clId="{E9BD4BEE-08E3-4E21-AA2B-B273DC359F71}" dt="2024-10-07T12:59:33.063" v="3" actId="20577"/>
          <ac:spMkLst>
            <pc:docMk/>
            <pc:sldMk cId="1619754914" sldId="257"/>
            <ac:spMk id="5" creationId="{09E3482F-E49E-D319-F65F-0592336AE044}"/>
          </ac:spMkLst>
        </pc:spChg>
        <pc:spChg chg="mod">
          <ac:chgData name="Håkon Olsen" userId="6e4ce54e-6e38-4de0-bee0-c2e491fcc438" providerId="ADAL" clId="{E9BD4BEE-08E3-4E21-AA2B-B273DC359F71}" dt="2024-10-07T12:59:43.159" v="35" actId="20577"/>
          <ac:spMkLst>
            <pc:docMk/>
            <pc:sldMk cId="1619754914" sldId="257"/>
            <ac:spMk id="6" creationId="{6C1BF536-6851-0691-DB53-D9098910871A}"/>
          </ac:spMkLst>
        </pc:spChg>
      </pc:sldChg>
      <pc:sldChg chg="modSp mod">
        <pc:chgData name="Håkon Olsen" userId="6e4ce54e-6e38-4de0-bee0-c2e491fcc438" providerId="ADAL" clId="{E9BD4BEE-08E3-4E21-AA2B-B273DC359F71}" dt="2024-10-07T13:00:12.424" v="121" actId="20577"/>
        <pc:sldMkLst>
          <pc:docMk/>
          <pc:sldMk cId="817747543" sldId="259"/>
        </pc:sldMkLst>
        <pc:spChg chg="mod">
          <ac:chgData name="Håkon Olsen" userId="6e4ce54e-6e38-4de0-bee0-c2e491fcc438" providerId="ADAL" clId="{E9BD4BEE-08E3-4E21-AA2B-B273DC359F71}" dt="2024-10-07T13:00:12.424" v="121" actId="20577"/>
          <ac:spMkLst>
            <pc:docMk/>
            <pc:sldMk cId="817747543" sldId="259"/>
            <ac:spMk id="6" creationId="{82E0626C-B18D-3DB3-67BD-842B300A6AC3}"/>
          </ac:spMkLst>
        </pc:spChg>
      </pc:sldChg>
      <pc:sldChg chg="modSp mod">
        <pc:chgData name="Håkon Olsen" userId="6e4ce54e-6e38-4de0-bee0-c2e491fcc438" providerId="ADAL" clId="{E9BD4BEE-08E3-4E21-AA2B-B273DC359F71}" dt="2024-10-07T13:00:52.079" v="158" actId="20577"/>
        <pc:sldMkLst>
          <pc:docMk/>
          <pc:sldMk cId="582151505" sldId="269"/>
        </pc:sldMkLst>
        <pc:spChg chg="mod">
          <ac:chgData name="Håkon Olsen" userId="6e4ce54e-6e38-4de0-bee0-c2e491fcc438" providerId="ADAL" clId="{E9BD4BEE-08E3-4E21-AA2B-B273DC359F71}" dt="2024-10-07T13:00:52.079" v="158" actId="20577"/>
          <ac:spMkLst>
            <pc:docMk/>
            <pc:sldMk cId="582151505" sldId="269"/>
            <ac:spMk id="2" creationId="{07C4C79F-8EF0-FA2D-7027-E46876B34339}"/>
          </ac:spMkLst>
        </pc:spChg>
      </pc:sldChg>
      <pc:sldChg chg="modSp mod">
        <pc:chgData name="Håkon Olsen" userId="6e4ce54e-6e38-4de0-bee0-c2e491fcc438" providerId="ADAL" clId="{E9BD4BEE-08E3-4E21-AA2B-B273DC359F71}" dt="2024-10-07T13:12:18.601" v="662" actId="20577"/>
        <pc:sldMkLst>
          <pc:docMk/>
          <pc:sldMk cId="149010025" sldId="272"/>
        </pc:sldMkLst>
        <pc:spChg chg="mod">
          <ac:chgData name="Håkon Olsen" userId="6e4ce54e-6e38-4de0-bee0-c2e491fcc438" providerId="ADAL" clId="{E9BD4BEE-08E3-4E21-AA2B-B273DC359F71}" dt="2024-10-07T13:12:18.601" v="662" actId="20577"/>
          <ac:spMkLst>
            <pc:docMk/>
            <pc:sldMk cId="149010025" sldId="272"/>
            <ac:spMk id="5" creationId="{FDFA4D25-254D-0FE7-CC09-5A8A6896F351}"/>
          </ac:spMkLst>
        </pc:spChg>
      </pc:sldChg>
      <pc:sldChg chg="del">
        <pc:chgData name="Håkon Olsen" userId="6e4ce54e-6e38-4de0-bee0-c2e491fcc438" providerId="ADAL" clId="{E9BD4BEE-08E3-4E21-AA2B-B273DC359F71}" dt="2024-10-07T13:00:34.686" v="123" actId="47"/>
        <pc:sldMkLst>
          <pc:docMk/>
          <pc:sldMk cId="326137191" sldId="288"/>
        </pc:sldMkLst>
      </pc:sldChg>
      <pc:sldChg chg="addSp delSp modSp mod">
        <pc:chgData name="Håkon Olsen" userId="6e4ce54e-6e38-4de0-bee0-c2e491fcc438" providerId="ADAL" clId="{E9BD4BEE-08E3-4E21-AA2B-B273DC359F71}" dt="2024-10-07T13:06:38.712" v="176" actId="1076"/>
        <pc:sldMkLst>
          <pc:docMk/>
          <pc:sldMk cId="2888182501" sldId="297"/>
        </pc:sldMkLst>
        <pc:picChg chg="add mod">
          <ac:chgData name="Håkon Olsen" userId="6e4ce54e-6e38-4de0-bee0-c2e491fcc438" providerId="ADAL" clId="{E9BD4BEE-08E3-4E21-AA2B-B273DC359F71}" dt="2024-10-07T13:06:38.712" v="176" actId="1076"/>
          <ac:picMkLst>
            <pc:docMk/>
            <pc:sldMk cId="2888182501" sldId="297"/>
            <ac:picMk id="3" creationId="{61E2339B-F7C2-E1B6-EC27-AE2297F3231A}"/>
          </ac:picMkLst>
        </pc:picChg>
        <pc:picChg chg="add del mod">
          <ac:chgData name="Håkon Olsen" userId="6e4ce54e-6e38-4de0-bee0-c2e491fcc438" providerId="ADAL" clId="{E9BD4BEE-08E3-4E21-AA2B-B273DC359F71}" dt="2024-10-07T13:06:36.948" v="175" actId="21"/>
          <ac:picMkLst>
            <pc:docMk/>
            <pc:sldMk cId="2888182501" sldId="297"/>
            <ac:picMk id="5" creationId="{2301BA71-7658-709E-B4A8-3E7D6063715C}"/>
          </ac:picMkLst>
        </pc:picChg>
        <pc:picChg chg="del">
          <ac:chgData name="Håkon Olsen" userId="6e4ce54e-6e38-4de0-bee0-c2e491fcc438" providerId="ADAL" clId="{E9BD4BEE-08E3-4E21-AA2B-B273DC359F71}" dt="2024-10-07T13:04:00.002" v="159" actId="478"/>
          <ac:picMkLst>
            <pc:docMk/>
            <pc:sldMk cId="2888182501" sldId="297"/>
            <ac:picMk id="9" creationId="{9D62E650-69E3-15EF-B000-455F332FCBF4}"/>
          </ac:picMkLst>
        </pc:picChg>
        <pc:picChg chg="add del mod">
          <ac:chgData name="Håkon Olsen" userId="6e4ce54e-6e38-4de0-bee0-c2e491fcc438" providerId="ADAL" clId="{E9BD4BEE-08E3-4E21-AA2B-B273DC359F71}" dt="2024-10-07T13:06:36.948" v="175" actId="21"/>
          <ac:picMkLst>
            <pc:docMk/>
            <pc:sldMk cId="2888182501" sldId="297"/>
            <ac:picMk id="1026" creationId="{5DACABA8-CE4D-745D-554F-77D8F1A4A661}"/>
          </ac:picMkLst>
        </pc:picChg>
      </pc:sldChg>
      <pc:sldChg chg="del">
        <pc:chgData name="Håkon Olsen" userId="6e4ce54e-6e38-4de0-bee0-c2e491fcc438" providerId="ADAL" clId="{E9BD4BEE-08E3-4E21-AA2B-B273DC359F71}" dt="2024-10-07T13:00:42.788" v="124" actId="47"/>
        <pc:sldMkLst>
          <pc:docMk/>
          <pc:sldMk cId="2866585428" sldId="676"/>
        </pc:sldMkLst>
      </pc:sldChg>
      <pc:sldChg chg="del">
        <pc:chgData name="Håkon Olsen" userId="6e4ce54e-6e38-4de0-bee0-c2e491fcc438" providerId="ADAL" clId="{E9BD4BEE-08E3-4E21-AA2B-B273DC359F71}" dt="2024-10-07T13:12:31.166" v="663" actId="2696"/>
        <pc:sldMkLst>
          <pc:docMk/>
          <pc:sldMk cId="3626817776" sldId="677"/>
        </pc:sldMkLst>
      </pc:sldChg>
      <pc:sldChg chg="modSp mod">
        <pc:chgData name="Håkon Olsen" userId="6e4ce54e-6e38-4de0-bee0-c2e491fcc438" providerId="ADAL" clId="{E9BD4BEE-08E3-4E21-AA2B-B273DC359F71}" dt="2024-10-07T13:11:35.625" v="587" actId="20577"/>
        <pc:sldMkLst>
          <pc:docMk/>
          <pc:sldMk cId="2704841089" sldId="678"/>
        </pc:sldMkLst>
        <pc:spChg chg="mod">
          <ac:chgData name="Håkon Olsen" userId="6e4ce54e-6e38-4de0-bee0-c2e491fcc438" providerId="ADAL" clId="{E9BD4BEE-08E3-4E21-AA2B-B273DC359F71}" dt="2024-10-07T13:11:35.625" v="587" actId="20577"/>
          <ac:spMkLst>
            <pc:docMk/>
            <pc:sldMk cId="2704841089" sldId="678"/>
            <ac:spMk id="3" creationId="{0608D2B6-0C0F-A7AC-3410-BF6B82ACCA5F}"/>
          </ac:spMkLst>
        </pc:spChg>
      </pc:sldChg>
      <pc:sldChg chg="modSp mod">
        <pc:chgData name="Håkon Olsen" userId="6e4ce54e-6e38-4de0-bee0-c2e491fcc438" providerId="ADAL" clId="{E9BD4BEE-08E3-4E21-AA2B-B273DC359F71}" dt="2024-10-07T13:11:46.893" v="589" actId="6549"/>
        <pc:sldMkLst>
          <pc:docMk/>
          <pc:sldMk cId="1421033910" sldId="688"/>
        </pc:sldMkLst>
        <pc:spChg chg="mod">
          <ac:chgData name="Håkon Olsen" userId="6e4ce54e-6e38-4de0-bee0-c2e491fcc438" providerId="ADAL" clId="{E9BD4BEE-08E3-4E21-AA2B-B273DC359F71}" dt="2024-10-07T13:11:46.893" v="589" actId="6549"/>
          <ac:spMkLst>
            <pc:docMk/>
            <pc:sldMk cId="1421033910" sldId="688"/>
            <ac:spMk id="3" creationId="{FC88188F-8442-7B13-207D-AE2A2B849B24}"/>
          </ac:spMkLst>
        </pc:spChg>
      </pc:sldChg>
      <pc:sldChg chg="del">
        <pc:chgData name="Håkon Olsen" userId="6e4ce54e-6e38-4de0-bee0-c2e491fcc438" providerId="ADAL" clId="{E9BD4BEE-08E3-4E21-AA2B-B273DC359F71}" dt="2024-10-07T13:00:31.571" v="122" actId="47"/>
        <pc:sldMkLst>
          <pc:docMk/>
          <pc:sldMk cId="1091845197" sldId="694"/>
        </pc:sldMkLst>
      </pc:sldChg>
      <pc:sldChg chg="addSp delSp modSp new mod modClrScheme chgLayout">
        <pc:chgData name="Håkon Olsen" userId="6e4ce54e-6e38-4de0-bee0-c2e491fcc438" providerId="ADAL" clId="{E9BD4BEE-08E3-4E21-AA2B-B273DC359F71}" dt="2024-10-07T13:10:21.725" v="313" actId="1076"/>
        <pc:sldMkLst>
          <pc:docMk/>
          <pc:sldMk cId="778168699" sldId="697"/>
        </pc:sldMkLst>
        <pc:spChg chg="del">
          <ac:chgData name="Håkon Olsen" userId="6e4ce54e-6e38-4de0-bee0-c2e491fcc438" providerId="ADAL" clId="{E9BD4BEE-08E3-4E21-AA2B-B273DC359F71}" dt="2024-10-07T13:06:47.369" v="178" actId="478"/>
          <ac:spMkLst>
            <pc:docMk/>
            <pc:sldMk cId="778168699" sldId="697"/>
            <ac:spMk id="2" creationId="{ECEBE836-17BB-0720-779F-B5994B778660}"/>
          </ac:spMkLst>
        </pc:spChg>
        <pc:spChg chg="del">
          <ac:chgData name="Håkon Olsen" userId="6e4ce54e-6e38-4de0-bee0-c2e491fcc438" providerId="ADAL" clId="{E9BD4BEE-08E3-4E21-AA2B-B273DC359F71}" dt="2024-10-07T13:06:47.369" v="178" actId="478"/>
          <ac:spMkLst>
            <pc:docMk/>
            <pc:sldMk cId="778168699" sldId="697"/>
            <ac:spMk id="3" creationId="{F0EA5BE1-665C-FEEE-C5BC-4312D2AC7C72}"/>
          </ac:spMkLst>
        </pc:spChg>
        <pc:spChg chg="del">
          <ac:chgData name="Håkon Olsen" userId="6e4ce54e-6e38-4de0-bee0-c2e491fcc438" providerId="ADAL" clId="{E9BD4BEE-08E3-4E21-AA2B-B273DC359F71}" dt="2024-10-07T13:06:47.369" v="178" actId="478"/>
          <ac:spMkLst>
            <pc:docMk/>
            <pc:sldMk cId="778168699" sldId="697"/>
            <ac:spMk id="4" creationId="{A44567F4-60D6-C59A-4D93-5BA8268E1B59}"/>
          </ac:spMkLst>
        </pc:spChg>
        <pc:spChg chg="del">
          <ac:chgData name="Håkon Olsen" userId="6e4ce54e-6e38-4de0-bee0-c2e491fcc438" providerId="ADAL" clId="{E9BD4BEE-08E3-4E21-AA2B-B273DC359F71}" dt="2024-10-07T13:06:47.369" v="178" actId="478"/>
          <ac:spMkLst>
            <pc:docMk/>
            <pc:sldMk cId="778168699" sldId="697"/>
            <ac:spMk id="5" creationId="{24CEA645-B837-E29E-C138-C53BF619D042}"/>
          </ac:spMkLst>
        </pc:spChg>
        <pc:spChg chg="del">
          <ac:chgData name="Håkon Olsen" userId="6e4ce54e-6e38-4de0-bee0-c2e491fcc438" providerId="ADAL" clId="{E9BD4BEE-08E3-4E21-AA2B-B273DC359F71}" dt="2024-10-07T13:06:47.369" v="178" actId="478"/>
          <ac:spMkLst>
            <pc:docMk/>
            <pc:sldMk cId="778168699" sldId="697"/>
            <ac:spMk id="6" creationId="{2B8A68AC-907E-9C40-B140-CD1C4197E879}"/>
          </ac:spMkLst>
        </pc:spChg>
        <pc:spChg chg="add mod">
          <ac:chgData name="Håkon Olsen" userId="6e4ce54e-6e38-4de0-bee0-c2e491fcc438" providerId="ADAL" clId="{E9BD4BEE-08E3-4E21-AA2B-B273DC359F71}" dt="2024-10-07T13:09:21.928" v="311" actId="1076"/>
          <ac:spMkLst>
            <pc:docMk/>
            <pc:sldMk cId="778168699" sldId="697"/>
            <ac:spMk id="9" creationId="{0BE529B8-308E-CEB1-EB77-C06DC9F4AC64}"/>
          </ac:spMkLst>
        </pc:spChg>
        <pc:spChg chg="add mod ord">
          <ac:chgData name="Håkon Olsen" userId="6e4ce54e-6e38-4de0-bee0-c2e491fcc438" providerId="ADAL" clId="{E9BD4BEE-08E3-4E21-AA2B-B273DC359F71}" dt="2024-10-07T13:09:13.957" v="310" actId="14100"/>
          <ac:spMkLst>
            <pc:docMk/>
            <pc:sldMk cId="778168699" sldId="697"/>
            <ac:spMk id="10" creationId="{BAE95793-AAB6-049C-45BB-CB696B70C08D}"/>
          </ac:spMkLst>
        </pc:spChg>
        <pc:spChg chg="add del mod ord">
          <ac:chgData name="Håkon Olsen" userId="6e4ce54e-6e38-4de0-bee0-c2e491fcc438" providerId="ADAL" clId="{E9BD4BEE-08E3-4E21-AA2B-B273DC359F71}" dt="2024-10-07T13:08:23.034" v="194" actId="478"/>
          <ac:spMkLst>
            <pc:docMk/>
            <pc:sldMk cId="778168699" sldId="697"/>
            <ac:spMk id="11" creationId="{F327EEDE-F0DE-56D8-1893-112E320055BA}"/>
          </ac:spMkLst>
        </pc:spChg>
        <pc:picChg chg="add mod ord">
          <ac:chgData name="Håkon Olsen" userId="6e4ce54e-6e38-4de0-bee0-c2e491fcc438" providerId="ADAL" clId="{E9BD4BEE-08E3-4E21-AA2B-B273DC359F71}" dt="2024-10-07T13:07:13.187" v="189" actId="1076"/>
          <ac:picMkLst>
            <pc:docMk/>
            <pc:sldMk cId="778168699" sldId="697"/>
            <ac:picMk id="7" creationId="{2301BA71-7658-709E-B4A8-3E7D6063715C}"/>
          </ac:picMkLst>
        </pc:picChg>
        <pc:picChg chg="add mod">
          <ac:chgData name="Håkon Olsen" userId="6e4ce54e-6e38-4de0-bee0-c2e491fcc438" providerId="ADAL" clId="{E9BD4BEE-08E3-4E21-AA2B-B273DC359F71}" dt="2024-10-07T13:10:21.725" v="313" actId="1076"/>
          <ac:picMkLst>
            <pc:docMk/>
            <pc:sldMk cId="778168699" sldId="697"/>
            <ac:picMk id="1026" creationId="{5DACABA8-CE4D-745D-554F-77D8F1A4A661}"/>
          </ac:picMkLst>
        </pc:picChg>
      </pc:sldChg>
    </pc:docChg>
  </pc:docChgLst>
  <pc:docChgLst>
    <pc:chgData name="Vilde Gjøvik" userId="3e5ae2c1-af6b-4847-894f-167605063150" providerId="ADAL" clId="{43948EF7-02CA-4725-BD39-DB7251D27CD4}"/>
    <pc:docChg chg="undo redo custSel addSld delSld modSld sldOrd modSection">
      <pc:chgData name="Vilde Gjøvik" userId="3e5ae2c1-af6b-4847-894f-167605063150" providerId="ADAL" clId="{43948EF7-02CA-4725-BD39-DB7251D27CD4}" dt="2024-09-13T10:12:20.642" v="5538" actId="20577"/>
      <pc:docMkLst>
        <pc:docMk/>
      </pc:docMkLst>
      <pc:sldChg chg="modSp mod modNotesTx">
        <pc:chgData name="Vilde Gjøvik" userId="3e5ae2c1-af6b-4847-894f-167605063150" providerId="ADAL" clId="{43948EF7-02CA-4725-BD39-DB7251D27CD4}" dt="2024-09-12T11:17:47.222" v="2543" actId="255"/>
        <pc:sldMkLst>
          <pc:docMk/>
          <pc:sldMk cId="2528222859" sldId="258"/>
        </pc:sldMkLst>
        <pc:spChg chg="mod">
          <ac:chgData name="Vilde Gjøvik" userId="3e5ae2c1-af6b-4847-894f-167605063150" providerId="ADAL" clId="{43948EF7-02CA-4725-BD39-DB7251D27CD4}" dt="2024-09-12T11:17:47.222" v="2543" actId="255"/>
          <ac:spMkLst>
            <pc:docMk/>
            <pc:sldMk cId="2528222859" sldId="258"/>
            <ac:spMk id="4" creationId="{7A54A4B1-6833-F05C-C440-F312F26C294F}"/>
          </ac:spMkLst>
        </pc:spChg>
        <pc:spChg chg="mod">
          <ac:chgData name="Vilde Gjøvik" userId="3e5ae2c1-af6b-4847-894f-167605063150" providerId="ADAL" clId="{43948EF7-02CA-4725-BD39-DB7251D27CD4}" dt="2024-09-12T11:09:56.254" v="2503" actId="12"/>
          <ac:spMkLst>
            <pc:docMk/>
            <pc:sldMk cId="2528222859" sldId="258"/>
            <ac:spMk id="5" creationId="{60AAE6B5-CEEC-E815-012C-B4813AF3D20F}"/>
          </ac:spMkLst>
        </pc:spChg>
      </pc:sldChg>
      <pc:sldChg chg="modSp mod modNotesTx">
        <pc:chgData name="Vilde Gjøvik" userId="3e5ae2c1-af6b-4847-894f-167605063150" providerId="ADAL" clId="{43948EF7-02CA-4725-BD39-DB7251D27CD4}" dt="2024-09-13T08:57:20.572" v="5068" actId="20577"/>
        <pc:sldMkLst>
          <pc:docMk/>
          <pc:sldMk cId="817747543" sldId="259"/>
        </pc:sldMkLst>
        <pc:spChg chg="mod">
          <ac:chgData name="Vilde Gjøvik" userId="3e5ae2c1-af6b-4847-894f-167605063150" providerId="ADAL" clId="{43948EF7-02CA-4725-BD39-DB7251D27CD4}" dt="2024-09-12T11:17:36.939" v="2542" actId="255"/>
          <ac:spMkLst>
            <pc:docMk/>
            <pc:sldMk cId="817747543" sldId="259"/>
            <ac:spMk id="5" creationId="{F9BB0A1D-F486-8161-C71F-6F83ED314D26}"/>
          </ac:spMkLst>
        </pc:spChg>
        <pc:spChg chg="mod">
          <ac:chgData name="Vilde Gjøvik" userId="3e5ae2c1-af6b-4847-894f-167605063150" providerId="ADAL" clId="{43948EF7-02CA-4725-BD39-DB7251D27CD4}" dt="2024-09-13T08:57:20.572" v="5068" actId="20577"/>
          <ac:spMkLst>
            <pc:docMk/>
            <pc:sldMk cId="817747543" sldId="259"/>
            <ac:spMk id="6" creationId="{82E0626C-B18D-3DB3-67BD-842B300A6AC3}"/>
          </ac:spMkLst>
        </pc:spChg>
      </pc:sldChg>
      <pc:sldChg chg="del">
        <pc:chgData name="Vilde Gjøvik" userId="3e5ae2c1-af6b-4847-894f-167605063150" providerId="ADAL" clId="{43948EF7-02CA-4725-BD39-DB7251D27CD4}" dt="2024-09-12T11:09:36.209" v="2487" actId="47"/>
        <pc:sldMkLst>
          <pc:docMk/>
          <pc:sldMk cId="439029289" sldId="261"/>
        </pc:sldMkLst>
      </pc:sldChg>
      <pc:sldChg chg="addSp delSp modSp mod ord modClrScheme chgLayout modNotesTx">
        <pc:chgData name="Vilde Gjøvik" userId="3e5ae2c1-af6b-4847-894f-167605063150" providerId="ADAL" clId="{43948EF7-02CA-4725-BD39-DB7251D27CD4}" dt="2024-09-13T09:00:24.204" v="5079" actId="255"/>
        <pc:sldMkLst>
          <pc:docMk/>
          <pc:sldMk cId="654937000" sldId="262"/>
        </pc:sldMkLst>
        <pc:spChg chg="mod ord">
          <ac:chgData name="Vilde Gjøvik" userId="3e5ae2c1-af6b-4847-894f-167605063150" providerId="ADAL" clId="{43948EF7-02CA-4725-BD39-DB7251D27CD4}" dt="2024-09-13T09:00:17.580" v="5078" actId="255"/>
          <ac:spMkLst>
            <pc:docMk/>
            <pc:sldMk cId="654937000" sldId="262"/>
            <ac:spMk id="2" creationId="{9B83B757-E8B8-1ACE-82B7-737C73F22E8E}"/>
          </ac:spMkLst>
        </pc:spChg>
        <pc:spChg chg="del mod ord">
          <ac:chgData name="Vilde Gjøvik" userId="3e5ae2c1-af6b-4847-894f-167605063150" providerId="ADAL" clId="{43948EF7-02CA-4725-BD39-DB7251D27CD4}" dt="2024-09-11T08:47:08.295" v="551" actId="700"/>
          <ac:spMkLst>
            <pc:docMk/>
            <pc:sldMk cId="654937000" sldId="262"/>
            <ac:spMk id="3" creationId="{2417C207-B8D3-C9AC-6380-B23E4A62DDDA}"/>
          </ac:spMkLst>
        </pc:spChg>
        <pc:spChg chg="add mod ord">
          <ac:chgData name="Vilde Gjøvik" userId="3e5ae2c1-af6b-4847-894f-167605063150" providerId="ADAL" clId="{43948EF7-02CA-4725-BD39-DB7251D27CD4}" dt="2024-09-12T11:48:15.621" v="2874" actId="1076"/>
          <ac:spMkLst>
            <pc:docMk/>
            <pc:sldMk cId="654937000" sldId="262"/>
            <ac:spMk id="4" creationId="{C76B19D1-5ED2-4EEC-9B3C-CF4766A7C52C}"/>
          </ac:spMkLst>
        </pc:spChg>
        <pc:spChg chg="add mod ord">
          <ac:chgData name="Vilde Gjøvik" userId="3e5ae2c1-af6b-4847-894f-167605063150" providerId="ADAL" clId="{43948EF7-02CA-4725-BD39-DB7251D27CD4}" dt="2024-09-13T09:00:24.204" v="5079" actId="255"/>
          <ac:spMkLst>
            <pc:docMk/>
            <pc:sldMk cId="654937000" sldId="262"/>
            <ac:spMk id="5" creationId="{0559A199-C90E-FC8B-EF92-8433F207E7CC}"/>
          </ac:spMkLst>
        </pc:spChg>
        <pc:spChg chg="add mod ord">
          <ac:chgData name="Vilde Gjøvik" userId="3e5ae2c1-af6b-4847-894f-167605063150" providerId="ADAL" clId="{43948EF7-02CA-4725-BD39-DB7251D27CD4}" dt="2024-09-11T08:47:08.295" v="551" actId="700"/>
          <ac:spMkLst>
            <pc:docMk/>
            <pc:sldMk cId="654937000" sldId="262"/>
            <ac:spMk id="6" creationId="{330637DA-7BEA-8F37-1397-CC5191B8F5F0}"/>
          </ac:spMkLst>
        </pc:spChg>
        <pc:spChg chg="add del mod ord">
          <ac:chgData name="Vilde Gjøvik" userId="3e5ae2c1-af6b-4847-894f-167605063150" providerId="ADAL" clId="{43948EF7-02CA-4725-BD39-DB7251D27CD4}" dt="2024-09-12T11:46:13.855" v="2870"/>
          <ac:spMkLst>
            <pc:docMk/>
            <pc:sldMk cId="654937000" sldId="262"/>
            <ac:spMk id="7" creationId="{3B3E17AF-80B3-E113-A6E7-0D1F45918D8E}"/>
          </ac:spMkLst>
        </pc:spChg>
        <pc:picChg chg="add mod">
          <ac:chgData name="Vilde Gjøvik" userId="3e5ae2c1-af6b-4847-894f-167605063150" providerId="ADAL" clId="{43948EF7-02CA-4725-BD39-DB7251D27CD4}" dt="2024-09-13T06:41:07.494" v="3198" actId="1076"/>
          <ac:picMkLst>
            <pc:docMk/>
            <pc:sldMk cId="654937000" sldId="262"/>
            <ac:picMk id="3" creationId="{06B745D7-3702-3599-70D4-7FD389CB9585}"/>
          </ac:picMkLst>
        </pc:picChg>
      </pc:sldChg>
      <pc:sldChg chg="addSp delSp modSp mod ord modNotesTx">
        <pc:chgData name="Vilde Gjøvik" userId="3e5ae2c1-af6b-4847-894f-167605063150" providerId="ADAL" clId="{43948EF7-02CA-4725-BD39-DB7251D27CD4}" dt="2024-09-12T11:19:04.037" v="2548" actId="255"/>
        <pc:sldMkLst>
          <pc:docMk/>
          <pc:sldMk cId="526117444" sldId="264"/>
        </pc:sldMkLst>
        <pc:spChg chg="mod">
          <ac:chgData name="Vilde Gjøvik" userId="3e5ae2c1-af6b-4847-894f-167605063150" providerId="ADAL" clId="{43948EF7-02CA-4725-BD39-DB7251D27CD4}" dt="2024-09-12T11:17:28.845" v="2541" actId="255"/>
          <ac:spMkLst>
            <pc:docMk/>
            <pc:sldMk cId="526117444" sldId="264"/>
            <ac:spMk id="3" creationId="{A169A0D3-5164-2EEF-F98C-D89EFEEA6E4E}"/>
          </ac:spMkLst>
        </pc:spChg>
        <pc:spChg chg="mod">
          <ac:chgData name="Vilde Gjøvik" userId="3e5ae2c1-af6b-4847-894f-167605063150" providerId="ADAL" clId="{43948EF7-02CA-4725-BD39-DB7251D27CD4}" dt="2024-09-12T11:19:04.037" v="2548" actId="255"/>
          <ac:spMkLst>
            <pc:docMk/>
            <pc:sldMk cId="526117444" sldId="264"/>
            <ac:spMk id="4" creationId="{F0EE87B3-849E-AB8A-7EC6-E6E8207EDAEC}"/>
          </ac:spMkLst>
        </pc:spChg>
        <pc:spChg chg="del mod">
          <ac:chgData name="Vilde Gjøvik" userId="3e5ae2c1-af6b-4847-894f-167605063150" providerId="ADAL" clId="{43948EF7-02CA-4725-BD39-DB7251D27CD4}" dt="2024-09-11T08:34:00.880" v="344"/>
          <ac:spMkLst>
            <pc:docMk/>
            <pc:sldMk cId="526117444" sldId="264"/>
            <ac:spMk id="5" creationId="{ABC28F44-0F8E-1BC5-389B-0CFD9DDE3BB3}"/>
          </ac:spMkLst>
        </pc:spChg>
        <pc:spChg chg="add mod">
          <ac:chgData name="Vilde Gjøvik" userId="3e5ae2c1-af6b-4847-894f-167605063150" providerId="ADAL" clId="{43948EF7-02CA-4725-BD39-DB7251D27CD4}" dt="2024-09-11T08:00:41.558" v="59" actId="14100"/>
          <ac:spMkLst>
            <pc:docMk/>
            <pc:sldMk cId="526117444" sldId="264"/>
            <ac:spMk id="6" creationId="{40BA6DE4-92C3-AE31-48EA-E63EDC287A2B}"/>
          </ac:spMkLst>
        </pc:spChg>
        <pc:spChg chg="add mod">
          <ac:chgData name="Vilde Gjøvik" userId="3e5ae2c1-af6b-4847-894f-167605063150" providerId="ADAL" clId="{43948EF7-02CA-4725-BD39-DB7251D27CD4}" dt="2024-09-11T08:02:51.905" v="97" actId="1076"/>
          <ac:spMkLst>
            <pc:docMk/>
            <pc:sldMk cId="526117444" sldId="264"/>
            <ac:spMk id="8" creationId="{BB2C9AAF-DB90-D335-B43A-1061E19E72D2}"/>
          </ac:spMkLst>
        </pc:spChg>
        <pc:spChg chg="mod">
          <ac:chgData name="Vilde Gjøvik" userId="3e5ae2c1-af6b-4847-894f-167605063150" providerId="ADAL" clId="{43948EF7-02CA-4725-BD39-DB7251D27CD4}" dt="2024-09-11T08:02:58.614" v="98" actId="1076"/>
          <ac:spMkLst>
            <pc:docMk/>
            <pc:sldMk cId="526117444" sldId="264"/>
            <ac:spMk id="9" creationId="{652EB817-B136-1A94-8393-61412C9E7F7F}"/>
          </ac:spMkLst>
        </pc:spChg>
        <pc:spChg chg="mod">
          <ac:chgData name="Vilde Gjøvik" userId="3e5ae2c1-af6b-4847-894f-167605063150" providerId="ADAL" clId="{43948EF7-02CA-4725-BD39-DB7251D27CD4}" dt="2024-09-11T08:17:39.539" v="212" actId="20577"/>
          <ac:spMkLst>
            <pc:docMk/>
            <pc:sldMk cId="526117444" sldId="264"/>
            <ac:spMk id="10" creationId="{EB2B0DF9-DA76-06F4-B6A4-5CCEF8E4A79F}"/>
          </ac:spMkLst>
        </pc:spChg>
        <pc:spChg chg="add del mod">
          <ac:chgData name="Vilde Gjøvik" userId="3e5ae2c1-af6b-4847-894f-167605063150" providerId="ADAL" clId="{43948EF7-02CA-4725-BD39-DB7251D27CD4}" dt="2024-09-11T08:01:45.050" v="91" actId="478"/>
          <ac:spMkLst>
            <pc:docMk/>
            <pc:sldMk cId="526117444" sldId="264"/>
            <ac:spMk id="12" creationId="{C9C0DEBF-038A-77D3-5500-C94CD4F5ED1D}"/>
          </ac:spMkLst>
        </pc:spChg>
        <pc:spChg chg="add del mod">
          <ac:chgData name="Vilde Gjøvik" userId="3e5ae2c1-af6b-4847-894f-167605063150" providerId="ADAL" clId="{43948EF7-02CA-4725-BD39-DB7251D27CD4}" dt="2024-09-11T08:04:21.474" v="102"/>
          <ac:spMkLst>
            <pc:docMk/>
            <pc:sldMk cId="526117444" sldId="264"/>
            <ac:spMk id="13" creationId="{F36EDA56-CA8C-55E7-4D89-2324845EB853}"/>
          </ac:spMkLst>
        </pc:spChg>
        <pc:spChg chg="add del mod">
          <ac:chgData name="Vilde Gjøvik" userId="3e5ae2c1-af6b-4847-894f-167605063150" providerId="ADAL" clId="{43948EF7-02CA-4725-BD39-DB7251D27CD4}" dt="2024-09-11T08:35:04.245" v="358"/>
          <ac:spMkLst>
            <pc:docMk/>
            <pc:sldMk cId="526117444" sldId="264"/>
            <ac:spMk id="14" creationId="{F8C8D481-6BD3-5197-EE5C-3914377567DE}"/>
          </ac:spMkLst>
        </pc:spChg>
        <pc:spChg chg="add del mod">
          <ac:chgData name="Vilde Gjøvik" userId="3e5ae2c1-af6b-4847-894f-167605063150" providerId="ADAL" clId="{43948EF7-02CA-4725-BD39-DB7251D27CD4}" dt="2024-09-11T09:09:05.872" v="1114"/>
          <ac:spMkLst>
            <pc:docMk/>
            <pc:sldMk cId="526117444" sldId="264"/>
            <ac:spMk id="15" creationId="{BB178FF2-C70C-AA94-898F-BC0EB91A7583}"/>
          </ac:spMkLst>
        </pc:spChg>
        <pc:spChg chg="add del mod">
          <ac:chgData name="Vilde Gjøvik" userId="3e5ae2c1-af6b-4847-894f-167605063150" providerId="ADAL" clId="{43948EF7-02CA-4725-BD39-DB7251D27CD4}" dt="2024-09-11T08:21:15.346" v="219"/>
          <ac:spMkLst>
            <pc:docMk/>
            <pc:sldMk cId="526117444" sldId="264"/>
            <ac:spMk id="17" creationId="{9FA756B9-5239-C49B-B7DE-004BB7F0219E}"/>
          </ac:spMkLst>
        </pc:spChg>
        <pc:spChg chg="add mod">
          <ac:chgData name="Vilde Gjøvik" userId="3e5ae2c1-af6b-4847-894f-167605063150" providerId="ADAL" clId="{43948EF7-02CA-4725-BD39-DB7251D27CD4}" dt="2024-09-11T08:28:43.819" v="343" actId="20577"/>
          <ac:spMkLst>
            <pc:docMk/>
            <pc:sldMk cId="526117444" sldId="264"/>
            <ac:spMk id="18" creationId="{64C0E23E-2E1B-526D-4364-636D47C09237}"/>
          </ac:spMkLst>
        </pc:spChg>
        <pc:picChg chg="add mod">
          <ac:chgData name="Vilde Gjøvik" userId="3e5ae2c1-af6b-4847-894f-167605063150" providerId="ADAL" clId="{43948EF7-02CA-4725-BD39-DB7251D27CD4}" dt="2024-09-11T08:34:00.880" v="344"/>
          <ac:picMkLst>
            <pc:docMk/>
            <pc:sldMk cId="526117444" sldId="264"/>
            <ac:picMk id="19" creationId="{FB471744-5513-842E-6009-EEF98D19E12F}"/>
          </ac:picMkLst>
        </pc:picChg>
        <pc:picChg chg="add mod">
          <ac:chgData name="Vilde Gjøvik" userId="3e5ae2c1-af6b-4847-894f-167605063150" providerId="ADAL" clId="{43948EF7-02CA-4725-BD39-DB7251D27CD4}" dt="2024-09-11T08:35:22.966" v="363" actId="1076"/>
          <ac:picMkLst>
            <pc:docMk/>
            <pc:sldMk cId="526117444" sldId="264"/>
            <ac:picMk id="20" creationId="{0ABE87F5-1775-C7F3-4F2B-AECEF7910257}"/>
          </ac:picMkLst>
        </pc:picChg>
        <pc:picChg chg="add mod">
          <ac:chgData name="Vilde Gjøvik" userId="3e5ae2c1-af6b-4847-894f-167605063150" providerId="ADAL" clId="{43948EF7-02CA-4725-BD39-DB7251D27CD4}" dt="2024-09-11T08:35:24.444" v="364" actId="1076"/>
          <ac:picMkLst>
            <pc:docMk/>
            <pc:sldMk cId="526117444" sldId="264"/>
            <ac:picMk id="21" creationId="{7C64BFAC-CD56-FBAA-3C18-AD97F76D8E22}"/>
          </ac:picMkLst>
        </pc:picChg>
        <pc:picChg chg="add del mod">
          <ac:chgData name="Vilde Gjøvik" userId="3e5ae2c1-af6b-4847-894f-167605063150" providerId="ADAL" clId="{43948EF7-02CA-4725-BD39-DB7251D27CD4}" dt="2024-09-11T09:08:35.238" v="1100" actId="478"/>
          <ac:picMkLst>
            <pc:docMk/>
            <pc:sldMk cId="526117444" sldId="264"/>
            <ac:picMk id="22" creationId="{A159C6F3-58E3-6330-0792-F08922AC76B7}"/>
          </ac:picMkLst>
        </pc:picChg>
        <pc:picChg chg="add del mod">
          <ac:chgData name="Vilde Gjøvik" userId="3e5ae2c1-af6b-4847-894f-167605063150" providerId="ADAL" clId="{43948EF7-02CA-4725-BD39-DB7251D27CD4}" dt="2024-09-11T09:08:46.729" v="1106" actId="478"/>
          <ac:picMkLst>
            <pc:docMk/>
            <pc:sldMk cId="526117444" sldId="264"/>
            <ac:picMk id="23" creationId="{AF722F38-B504-6B0C-CB2B-C73EDF13B151}"/>
          </ac:picMkLst>
        </pc:picChg>
        <pc:picChg chg="add mod">
          <ac:chgData name="Vilde Gjøvik" userId="3e5ae2c1-af6b-4847-894f-167605063150" providerId="ADAL" clId="{43948EF7-02CA-4725-BD39-DB7251D27CD4}" dt="2024-09-11T09:08:43.762" v="1105" actId="1076"/>
          <ac:picMkLst>
            <pc:docMk/>
            <pc:sldMk cId="526117444" sldId="264"/>
            <ac:picMk id="24" creationId="{3C8E2DDC-0252-E71C-CB65-47395DD08D1B}"/>
          </ac:picMkLst>
        </pc:picChg>
        <pc:picChg chg="add mod">
          <ac:chgData name="Vilde Gjøvik" userId="3e5ae2c1-af6b-4847-894f-167605063150" providerId="ADAL" clId="{43948EF7-02CA-4725-BD39-DB7251D27CD4}" dt="2024-09-11T09:09:04.292" v="1112" actId="1076"/>
          <ac:picMkLst>
            <pc:docMk/>
            <pc:sldMk cId="526117444" sldId="264"/>
            <ac:picMk id="25" creationId="{50DD29A9-FE5B-DA1B-8777-90F413A71860}"/>
          </ac:picMkLst>
        </pc:picChg>
      </pc:sldChg>
      <pc:sldChg chg="modSp mod modClrScheme chgLayout modNotesTx">
        <pc:chgData name="Vilde Gjøvik" userId="3e5ae2c1-af6b-4847-894f-167605063150" providerId="ADAL" clId="{43948EF7-02CA-4725-BD39-DB7251D27CD4}" dt="2024-09-13T10:12:20.642" v="5538" actId="20577"/>
        <pc:sldMkLst>
          <pc:docMk/>
          <pc:sldMk cId="1373725826" sldId="265"/>
        </pc:sldMkLst>
        <pc:spChg chg="mod ord">
          <ac:chgData name="Vilde Gjøvik" userId="3e5ae2c1-af6b-4847-894f-167605063150" providerId="ADAL" clId="{43948EF7-02CA-4725-BD39-DB7251D27CD4}" dt="2024-09-13T09:07:33.418" v="5140" actId="700"/>
          <ac:spMkLst>
            <pc:docMk/>
            <pc:sldMk cId="1373725826" sldId="265"/>
            <ac:spMk id="2" creationId="{3CDA7C7A-3EE3-12CD-3FA4-6F3534AB8E20}"/>
          </ac:spMkLst>
        </pc:spChg>
        <pc:spChg chg="mod ord">
          <ac:chgData name="Vilde Gjøvik" userId="3e5ae2c1-af6b-4847-894f-167605063150" providerId="ADAL" clId="{43948EF7-02CA-4725-BD39-DB7251D27CD4}" dt="2024-09-13T09:07:33.418" v="5140" actId="700"/>
          <ac:spMkLst>
            <pc:docMk/>
            <pc:sldMk cId="1373725826" sldId="265"/>
            <ac:spMk id="3" creationId="{372BE9DB-6915-0385-BA82-9B409B6AE079}"/>
          </ac:spMkLst>
        </pc:spChg>
        <pc:picChg chg="mod ord">
          <ac:chgData name="Vilde Gjøvik" userId="3e5ae2c1-af6b-4847-894f-167605063150" providerId="ADAL" clId="{43948EF7-02CA-4725-BD39-DB7251D27CD4}" dt="2024-09-13T09:07:38.109" v="5141" actId="1076"/>
          <ac:picMkLst>
            <pc:docMk/>
            <pc:sldMk cId="1373725826" sldId="265"/>
            <ac:picMk id="5" creationId="{22191D85-894D-9758-488B-9AC2098E4F3E}"/>
          </ac:picMkLst>
        </pc:picChg>
      </pc:sldChg>
      <pc:sldChg chg="new del">
        <pc:chgData name="Vilde Gjøvik" userId="3e5ae2c1-af6b-4847-894f-167605063150" providerId="ADAL" clId="{43948EF7-02CA-4725-BD39-DB7251D27CD4}" dt="2024-09-11T08:37:53.875" v="381" actId="47"/>
        <pc:sldMkLst>
          <pc:docMk/>
          <pc:sldMk cId="1397892928" sldId="265"/>
        </pc:sldMkLst>
      </pc:sldChg>
      <pc:sldChg chg="new del">
        <pc:chgData name="Vilde Gjøvik" userId="3e5ae2c1-af6b-4847-894f-167605063150" providerId="ADAL" clId="{43948EF7-02CA-4725-BD39-DB7251D27CD4}" dt="2024-09-11T08:37:56.081" v="382" actId="47"/>
        <pc:sldMkLst>
          <pc:docMk/>
          <pc:sldMk cId="242371199" sldId="266"/>
        </pc:sldMkLst>
      </pc:sldChg>
      <pc:sldChg chg="modSp new mod modShow">
        <pc:chgData name="Vilde Gjøvik" userId="3e5ae2c1-af6b-4847-894f-167605063150" providerId="ADAL" clId="{43948EF7-02CA-4725-BD39-DB7251D27CD4}" dt="2024-09-13T08:59:22.610" v="5077" actId="729"/>
        <pc:sldMkLst>
          <pc:docMk/>
          <pc:sldMk cId="1612189591" sldId="267"/>
        </pc:sldMkLst>
        <pc:spChg chg="mod">
          <ac:chgData name="Vilde Gjøvik" userId="3e5ae2c1-af6b-4847-894f-167605063150" providerId="ADAL" clId="{43948EF7-02CA-4725-BD39-DB7251D27CD4}" dt="2024-09-12T11:17:15.613" v="2539" actId="255"/>
          <ac:spMkLst>
            <pc:docMk/>
            <pc:sldMk cId="1612189591" sldId="267"/>
            <ac:spMk id="2" creationId="{1E7AE58D-FAAA-C975-EB51-63CBF44D4C32}"/>
          </ac:spMkLst>
        </pc:spChg>
        <pc:spChg chg="mod">
          <ac:chgData name="Vilde Gjøvik" userId="3e5ae2c1-af6b-4847-894f-167605063150" providerId="ADAL" clId="{43948EF7-02CA-4725-BD39-DB7251D27CD4}" dt="2024-09-11T11:08:32.943" v="2447" actId="20577"/>
          <ac:spMkLst>
            <pc:docMk/>
            <pc:sldMk cId="1612189591" sldId="267"/>
            <ac:spMk id="3" creationId="{650030B5-50C1-0B6A-CACD-34E035DC50F7}"/>
          </ac:spMkLst>
        </pc:spChg>
      </pc:sldChg>
      <pc:sldChg chg="modSp new del mod">
        <pc:chgData name="Vilde Gjøvik" userId="3e5ae2c1-af6b-4847-894f-167605063150" providerId="ADAL" clId="{43948EF7-02CA-4725-BD39-DB7251D27CD4}" dt="2024-09-12T10:24:52.242" v="2486" actId="47"/>
        <pc:sldMkLst>
          <pc:docMk/>
          <pc:sldMk cId="2899694659" sldId="268"/>
        </pc:sldMkLst>
        <pc:spChg chg="mod">
          <ac:chgData name="Vilde Gjøvik" userId="3e5ae2c1-af6b-4847-894f-167605063150" providerId="ADAL" clId="{43948EF7-02CA-4725-BD39-DB7251D27CD4}" dt="2024-09-11T08:46:23.891" v="550" actId="20577"/>
          <ac:spMkLst>
            <pc:docMk/>
            <pc:sldMk cId="2899694659" sldId="268"/>
            <ac:spMk id="2" creationId="{0D35B64A-D6C2-4D4A-D034-CE8F4639B62F}"/>
          </ac:spMkLst>
        </pc:spChg>
        <pc:spChg chg="mod">
          <ac:chgData name="Vilde Gjøvik" userId="3e5ae2c1-af6b-4847-894f-167605063150" providerId="ADAL" clId="{43948EF7-02CA-4725-BD39-DB7251D27CD4}" dt="2024-09-11T12:21:26.233" v="2464" actId="20577"/>
          <ac:spMkLst>
            <pc:docMk/>
            <pc:sldMk cId="2899694659" sldId="268"/>
            <ac:spMk id="3" creationId="{80E763E6-572D-0D29-2DCE-568C3FB385C3}"/>
          </ac:spMkLst>
        </pc:spChg>
      </pc:sldChg>
      <pc:sldChg chg="modSp new mod ord">
        <pc:chgData name="Vilde Gjøvik" userId="3e5ae2c1-af6b-4847-894f-167605063150" providerId="ADAL" clId="{43948EF7-02CA-4725-BD39-DB7251D27CD4}" dt="2024-09-13T07:34:18.669" v="4303" actId="255"/>
        <pc:sldMkLst>
          <pc:docMk/>
          <pc:sldMk cId="582151505" sldId="269"/>
        </pc:sldMkLst>
        <pc:spChg chg="mod">
          <ac:chgData name="Vilde Gjøvik" userId="3e5ae2c1-af6b-4847-894f-167605063150" providerId="ADAL" clId="{43948EF7-02CA-4725-BD39-DB7251D27CD4}" dt="2024-09-13T07:34:18.669" v="4303" actId="255"/>
          <ac:spMkLst>
            <pc:docMk/>
            <pc:sldMk cId="582151505" sldId="269"/>
            <ac:spMk id="2" creationId="{07C4C79F-8EF0-FA2D-7027-E46876B34339}"/>
          </ac:spMkLst>
        </pc:spChg>
      </pc:sldChg>
      <pc:sldChg chg="addSp delSp modSp new mod modClrScheme chgLayout">
        <pc:chgData name="Vilde Gjøvik" userId="3e5ae2c1-af6b-4847-894f-167605063150" providerId="ADAL" clId="{43948EF7-02CA-4725-BD39-DB7251D27CD4}" dt="2024-09-13T09:03:14.325" v="5099" actId="255"/>
        <pc:sldMkLst>
          <pc:docMk/>
          <pc:sldMk cId="238762570" sldId="270"/>
        </pc:sldMkLst>
        <pc:spChg chg="mod ord">
          <ac:chgData name="Vilde Gjøvik" userId="3e5ae2c1-af6b-4847-894f-167605063150" providerId="ADAL" clId="{43948EF7-02CA-4725-BD39-DB7251D27CD4}" dt="2024-09-13T09:03:14.325" v="5099" actId="255"/>
          <ac:spMkLst>
            <pc:docMk/>
            <pc:sldMk cId="238762570" sldId="270"/>
            <ac:spMk id="2" creationId="{C2602C62-EE72-0DCE-14D6-528F7AD8A4D2}"/>
          </ac:spMkLst>
        </pc:spChg>
        <pc:spChg chg="add mod ord">
          <ac:chgData name="Vilde Gjøvik" userId="3e5ae2c1-af6b-4847-894f-167605063150" providerId="ADAL" clId="{43948EF7-02CA-4725-BD39-DB7251D27CD4}" dt="2024-09-13T07:33:45.316" v="4300" actId="255"/>
          <ac:spMkLst>
            <pc:docMk/>
            <pc:sldMk cId="238762570" sldId="270"/>
            <ac:spMk id="3" creationId="{36ADCE24-C82D-D9F3-B4EB-05BC992EB03C}"/>
          </ac:spMkLst>
        </pc:spChg>
        <pc:spChg chg="add del mod ord">
          <ac:chgData name="Vilde Gjøvik" userId="3e5ae2c1-af6b-4847-894f-167605063150" providerId="ADAL" clId="{43948EF7-02CA-4725-BD39-DB7251D27CD4}" dt="2024-09-11T08:52:49.878" v="745" actId="700"/>
          <ac:spMkLst>
            <pc:docMk/>
            <pc:sldMk cId="238762570" sldId="270"/>
            <ac:spMk id="4" creationId="{47C59CF0-D241-DF52-AEA1-624226CE5F09}"/>
          </ac:spMkLst>
        </pc:spChg>
        <pc:spChg chg="add del mod ord">
          <ac:chgData name="Vilde Gjøvik" userId="3e5ae2c1-af6b-4847-894f-167605063150" providerId="ADAL" clId="{43948EF7-02CA-4725-BD39-DB7251D27CD4}" dt="2024-09-11T08:52:49.878" v="745" actId="700"/>
          <ac:spMkLst>
            <pc:docMk/>
            <pc:sldMk cId="238762570" sldId="270"/>
            <ac:spMk id="5" creationId="{003AA325-F189-1C56-5DB5-3A1EB4923A5D}"/>
          </ac:spMkLst>
        </pc:spChg>
        <pc:spChg chg="add del mod ord">
          <ac:chgData name="Vilde Gjøvik" userId="3e5ae2c1-af6b-4847-894f-167605063150" providerId="ADAL" clId="{43948EF7-02CA-4725-BD39-DB7251D27CD4}" dt="2024-09-11T08:52:49.878" v="745" actId="700"/>
          <ac:spMkLst>
            <pc:docMk/>
            <pc:sldMk cId="238762570" sldId="270"/>
            <ac:spMk id="6" creationId="{C914DC0F-85BF-B663-9B48-9E9325C6CCAA}"/>
          </ac:spMkLst>
        </pc:spChg>
      </pc:sldChg>
      <pc:sldChg chg="addSp delSp modSp new mod modNotesTx">
        <pc:chgData name="Vilde Gjøvik" userId="3e5ae2c1-af6b-4847-894f-167605063150" providerId="ADAL" clId="{43948EF7-02CA-4725-BD39-DB7251D27CD4}" dt="2024-09-13T09:16:55.408" v="5503" actId="1076"/>
        <pc:sldMkLst>
          <pc:docMk/>
          <pc:sldMk cId="918641743" sldId="271"/>
        </pc:sldMkLst>
        <pc:spChg chg="mod">
          <ac:chgData name="Vilde Gjøvik" userId="3e5ae2c1-af6b-4847-894f-167605063150" providerId="ADAL" clId="{43948EF7-02CA-4725-BD39-DB7251D27CD4}" dt="2024-09-13T07:18:48.104" v="4078" actId="20577"/>
          <ac:spMkLst>
            <pc:docMk/>
            <pc:sldMk cId="918641743" sldId="271"/>
            <ac:spMk id="2" creationId="{698DF20C-0A4A-7232-8B77-899A53D99512}"/>
          </ac:spMkLst>
        </pc:spChg>
        <pc:spChg chg="mod">
          <ac:chgData name="Vilde Gjøvik" userId="3e5ae2c1-af6b-4847-894f-167605063150" providerId="ADAL" clId="{43948EF7-02CA-4725-BD39-DB7251D27CD4}" dt="2024-09-13T07:24:10.819" v="4133" actId="20577"/>
          <ac:spMkLst>
            <pc:docMk/>
            <pc:sldMk cId="918641743" sldId="271"/>
            <ac:spMk id="3" creationId="{78C53495-C381-21D0-674F-E9CD23A51C21}"/>
          </ac:spMkLst>
        </pc:spChg>
        <pc:spChg chg="mod">
          <ac:chgData name="Vilde Gjøvik" userId="3e5ae2c1-af6b-4847-894f-167605063150" providerId="ADAL" clId="{43948EF7-02CA-4725-BD39-DB7251D27CD4}" dt="2024-09-11T09:00:20.573" v="938" actId="20577"/>
          <ac:spMkLst>
            <pc:docMk/>
            <pc:sldMk cId="918641743" sldId="271"/>
            <ac:spMk id="4" creationId="{5A0DB94E-94C2-A616-EFB1-96C7E75CDFCF}"/>
          </ac:spMkLst>
        </pc:spChg>
        <pc:spChg chg="del mod">
          <ac:chgData name="Vilde Gjøvik" userId="3e5ae2c1-af6b-4847-894f-167605063150" providerId="ADAL" clId="{43948EF7-02CA-4725-BD39-DB7251D27CD4}" dt="2024-09-13T07:17:49.855" v="4069" actId="22"/>
          <ac:spMkLst>
            <pc:docMk/>
            <pc:sldMk cId="918641743" sldId="271"/>
            <ac:spMk id="5" creationId="{5DE73D25-6FA7-ADC7-1346-A4687C455DFD}"/>
          </ac:spMkLst>
        </pc:spChg>
        <pc:spChg chg="mod">
          <ac:chgData name="Vilde Gjøvik" userId="3e5ae2c1-af6b-4847-894f-167605063150" providerId="ADAL" clId="{43948EF7-02CA-4725-BD39-DB7251D27CD4}" dt="2024-09-13T09:03:34.024" v="5100" actId="255"/>
          <ac:spMkLst>
            <pc:docMk/>
            <pc:sldMk cId="918641743" sldId="271"/>
            <ac:spMk id="6" creationId="{B858147A-F2FE-F278-CEF7-F31EB9335389}"/>
          </ac:spMkLst>
        </pc:spChg>
        <pc:picChg chg="add mod ord">
          <ac:chgData name="Vilde Gjøvik" userId="3e5ae2c1-af6b-4847-894f-167605063150" providerId="ADAL" clId="{43948EF7-02CA-4725-BD39-DB7251D27CD4}" dt="2024-09-13T09:16:55.408" v="5503" actId="1076"/>
          <ac:picMkLst>
            <pc:docMk/>
            <pc:sldMk cId="918641743" sldId="271"/>
            <ac:picMk id="8" creationId="{60825AC2-0B42-9597-AF8B-7AD12E6D0F89}"/>
          </ac:picMkLst>
        </pc:picChg>
      </pc:sldChg>
      <pc:sldChg chg="addSp delSp modSp new mod modClrScheme chgLayout modNotesTx">
        <pc:chgData name="Vilde Gjøvik" userId="3e5ae2c1-af6b-4847-894f-167605063150" providerId="ADAL" clId="{43948EF7-02CA-4725-BD39-DB7251D27CD4}" dt="2024-09-13T09:04:29.334" v="5122"/>
        <pc:sldMkLst>
          <pc:docMk/>
          <pc:sldMk cId="149010025" sldId="272"/>
        </pc:sldMkLst>
        <pc:spChg chg="mod ord">
          <ac:chgData name="Vilde Gjøvik" userId="3e5ae2c1-af6b-4847-894f-167605063150" providerId="ADAL" clId="{43948EF7-02CA-4725-BD39-DB7251D27CD4}" dt="2024-09-13T09:04:00.052" v="5102" actId="255"/>
          <ac:spMkLst>
            <pc:docMk/>
            <pc:sldMk cId="149010025" sldId="272"/>
            <ac:spMk id="2" creationId="{6C15C881-EB19-0088-1576-CCC781F21E93}"/>
          </ac:spMkLst>
        </pc:spChg>
        <pc:spChg chg="add del mod">
          <ac:chgData name="Vilde Gjøvik" userId="3e5ae2c1-af6b-4847-894f-167605063150" providerId="ADAL" clId="{43948EF7-02CA-4725-BD39-DB7251D27CD4}" dt="2024-09-13T07:30:13.577" v="4262"/>
          <ac:spMkLst>
            <pc:docMk/>
            <pc:sldMk cId="149010025" sldId="272"/>
            <ac:spMk id="3" creationId="{E725CE06-C12B-4F13-DBE2-9E5EDD686131}"/>
          </ac:spMkLst>
        </pc:spChg>
        <pc:spChg chg="add del mod">
          <ac:chgData name="Vilde Gjøvik" userId="3e5ae2c1-af6b-4847-894f-167605063150" providerId="ADAL" clId="{43948EF7-02CA-4725-BD39-DB7251D27CD4}" dt="2024-09-13T07:29:49.599" v="4253"/>
          <ac:spMkLst>
            <pc:docMk/>
            <pc:sldMk cId="149010025" sldId="272"/>
            <ac:spMk id="4" creationId="{B831316A-822C-93E5-62A0-202A00483F1D}"/>
          </ac:spMkLst>
        </pc:spChg>
        <pc:spChg chg="add del mod ord">
          <ac:chgData name="Vilde Gjøvik" userId="3e5ae2c1-af6b-4847-894f-167605063150" providerId="ADAL" clId="{43948EF7-02CA-4725-BD39-DB7251D27CD4}" dt="2024-09-11T09:11:01.250" v="1116" actId="700"/>
          <ac:spMkLst>
            <pc:docMk/>
            <pc:sldMk cId="149010025" sldId="272"/>
            <ac:spMk id="5" creationId="{4478927E-48EC-3210-4666-F215CFE1BE1B}"/>
          </ac:spMkLst>
        </pc:spChg>
        <pc:spChg chg="add mod ord">
          <ac:chgData name="Vilde Gjøvik" userId="3e5ae2c1-af6b-4847-894f-167605063150" providerId="ADAL" clId="{43948EF7-02CA-4725-BD39-DB7251D27CD4}" dt="2024-09-13T07:30:10.982" v="4260" actId="27636"/>
          <ac:spMkLst>
            <pc:docMk/>
            <pc:sldMk cId="149010025" sldId="272"/>
            <ac:spMk id="5" creationId="{FDFA4D25-254D-0FE7-CC09-5A8A6896F351}"/>
          </ac:spMkLst>
        </pc:spChg>
        <pc:spChg chg="add del mod ord">
          <ac:chgData name="Vilde Gjøvik" userId="3e5ae2c1-af6b-4847-894f-167605063150" providerId="ADAL" clId="{43948EF7-02CA-4725-BD39-DB7251D27CD4}" dt="2024-09-11T09:11:01.250" v="1116" actId="700"/>
          <ac:spMkLst>
            <pc:docMk/>
            <pc:sldMk cId="149010025" sldId="272"/>
            <ac:spMk id="6" creationId="{00A2C245-D856-1E3F-38F4-E4CFC5843718}"/>
          </ac:spMkLst>
        </pc:spChg>
        <pc:spChg chg="add del mod ord">
          <ac:chgData name="Vilde Gjøvik" userId="3e5ae2c1-af6b-4847-894f-167605063150" providerId="ADAL" clId="{43948EF7-02CA-4725-BD39-DB7251D27CD4}" dt="2024-09-13T07:29:44.935" v="4250" actId="700"/>
          <ac:spMkLst>
            <pc:docMk/>
            <pc:sldMk cId="149010025" sldId="272"/>
            <ac:spMk id="7" creationId="{1272C70D-D3C1-6D91-FA1F-36A540081490}"/>
          </ac:spMkLst>
        </pc:spChg>
      </pc:sldChg>
      <pc:sldChg chg="addSp delSp modSp new mod modClrScheme chgLayout modNotesTx">
        <pc:chgData name="Vilde Gjøvik" userId="3e5ae2c1-af6b-4847-894f-167605063150" providerId="ADAL" clId="{43948EF7-02CA-4725-BD39-DB7251D27CD4}" dt="2024-09-13T09:05:32.441" v="5126" actId="255"/>
        <pc:sldMkLst>
          <pc:docMk/>
          <pc:sldMk cId="3816406127" sldId="273"/>
        </pc:sldMkLst>
        <pc:spChg chg="mod ord">
          <ac:chgData name="Vilde Gjøvik" userId="3e5ae2c1-af6b-4847-894f-167605063150" providerId="ADAL" clId="{43948EF7-02CA-4725-BD39-DB7251D27CD4}" dt="2024-09-13T09:04:55.723" v="5124" actId="255"/>
          <ac:spMkLst>
            <pc:docMk/>
            <pc:sldMk cId="3816406127" sldId="273"/>
            <ac:spMk id="2" creationId="{FF1D1CFE-2465-A92F-B6D7-BDD99D2DA13A}"/>
          </ac:spMkLst>
        </pc:spChg>
        <pc:spChg chg="del mod ord">
          <ac:chgData name="Vilde Gjøvik" userId="3e5ae2c1-af6b-4847-894f-167605063150" providerId="ADAL" clId="{43948EF7-02CA-4725-BD39-DB7251D27CD4}" dt="2024-09-13T07:38:42.901" v="4307" actId="700"/>
          <ac:spMkLst>
            <pc:docMk/>
            <pc:sldMk cId="3816406127" sldId="273"/>
            <ac:spMk id="3" creationId="{11598833-5895-DBBE-B50C-D4CA061162DC}"/>
          </ac:spMkLst>
        </pc:spChg>
        <pc:spChg chg="add del mod">
          <ac:chgData name="Vilde Gjøvik" userId="3e5ae2c1-af6b-4847-894f-167605063150" providerId="ADAL" clId="{43948EF7-02CA-4725-BD39-DB7251D27CD4}" dt="2024-09-13T07:38:48.731" v="4310"/>
          <ac:spMkLst>
            <pc:docMk/>
            <pc:sldMk cId="3816406127" sldId="273"/>
            <ac:spMk id="4" creationId="{17D2A91E-E7BC-2233-F53F-499715ACD96B}"/>
          </ac:spMkLst>
        </pc:spChg>
        <pc:spChg chg="add mod ord">
          <ac:chgData name="Vilde Gjøvik" userId="3e5ae2c1-af6b-4847-894f-167605063150" providerId="ADAL" clId="{43948EF7-02CA-4725-BD39-DB7251D27CD4}" dt="2024-09-13T09:05:32.441" v="5126" actId="255"/>
          <ac:spMkLst>
            <pc:docMk/>
            <pc:sldMk cId="3816406127" sldId="273"/>
            <ac:spMk id="5" creationId="{821A51E3-FD95-1C3C-75B9-E9D4DCC01D91}"/>
          </ac:spMkLst>
        </pc:spChg>
      </pc:sldChg>
      <pc:sldChg chg="addSp delSp modSp new mod modClrScheme chgLayout modNotesTx">
        <pc:chgData name="Vilde Gjøvik" userId="3e5ae2c1-af6b-4847-894f-167605063150" providerId="ADAL" clId="{43948EF7-02CA-4725-BD39-DB7251D27CD4}" dt="2024-09-13T09:05:08.593" v="5125" actId="255"/>
        <pc:sldMkLst>
          <pc:docMk/>
          <pc:sldMk cId="640835265" sldId="274"/>
        </pc:sldMkLst>
        <pc:spChg chg="mod ord">
          <ac:chgData name="Vilde Gjøvik" userId="3e5ae2c1-af6b-4847-894f-167605063150" providerId="ADAL" clId="{43948EF7-02CA-4725-BD39-DB7251D27CD4}" dt="2024-09-13T09:05:08.593" v="5125" actId="255"/>
          <ac:spMkLst>
            <pc:docMk/>
            <pc:sldMk cId="640835265" sldId="274"/>
            <ac:spMk id="2" creationId="{5A231746-39C6-1D5F-F617-6BB6C5693443}"/>
          </ac:spMkLst>
        </pc:spChg>
        <pc:spChg chg="del mod ord">
          <ac:chgData name="Vilde Gjøvik" userId="3e5ae2c1-af6b-4847-894f-167605063150" providerId="ADAL" clId="{43948EF7-02CA-4725-BD39-DB7251D27CD4}" dt="2024-09-13T07:52:26.647" v="4314" actId="700"/>
          <ac:spMkLst>
            <pc:docMk/>
            <pc:sldMk cId="640835265" sldId="274"/>
            <ac:spMk id="3" creationId="{D0B1AC81-4738-551A-9E15-6CA0A2D687F0}"/>
          </ac:spMkLst>
        </pc:spChg>
        <pc:spChg chg="add del mod">
          <ac:chgData name="Vilde Gjøvik" userId="3e5ae2c1-af6b-4847-894f-167605063150" providerId="ADAL" clId="{43948EF7-02CA-4725-BD39-DB7251D27CD4}" dt="2024-09-13T07:52:31.422" v="4317"/>
          <ac:spMkLst>
            <pc:docMk/>
            <pc:sldMk cId="640835265" sldId="274"/>
            <ac:spMk id="4" creationId="{DEFC1200-6F69-A7EF-B196-441188C9108B}"/>
          </ac:spMkLst>
        </pc:spChg>
        <pc:spChg chg="add mod ord">
          <ac:chgData name="Vilde Gjøvik" userId="3e5ae2c1-af6b-4847-894f-167605063150" providerId="ADAL" clId="{43948EF7-02CA-4725-BD39-DB7251D27CD4}" dt="2024-09-13T08:55:56.313" v="5066" actId="20577"/>
          <ac:spMkLst>
            <pc:docMk/>
            <pc:sldMk cId="640835265" sldId="274"/>
            <ac:spMk id="5" creationId="{DDFAAB1B-DCD5-374A-CF87-B4BF58E3FBB5}"/>
          </ac:spMkLst>
        </pc:spChg>
      </pc:sldChg>
      <pc:sldChg chg="addSp delSp modSp new mod modClrScheme chgLayout modNotesTx">
        <pc:chgData name="Vilde Gjøvik" userId="3e5ae2c1-af6b-4847-894f-167605063150" providerId="ADAL" clId="{43948EF7-02CA-4725-BD39-DB7251D27CD4}" dt="2024-09-13T08:15:54.997" v="4680" actId="20577"/>
        <pc:sldMkLst>
          <pc:docMk/>
          <pc:sldMk cId="3096102285" sldId="275"/>
        </pc:sldMkLst>
        <pc:spChg chg="mod ord">
          <ac:chgData name="Vilde Gjøvik" userId="3e5ae2c1-af6b-4847-894f-167605063150" providerId="ADAL" clId="{43948EF7-02CA-4725-BD39-DB7251D27CD4}" dt="2024-09-13T08:02:15.439" v="4506" actId="700"/>
          <ac:spMkLst>
            <pc:docMk/>
            <pc:sldMk cId="3096102285" sldId="275"/>
            <ac:spMk id="2" creationId="{FA492995-DA14-C7D1-A37E-EB14E48DA582}"/>
          </ac:spMkLst>
        </pc:spChg>
        <pc:spChg chg="del mod ord">
          <ac:chgData name="Vilde Gjøvik" userId="3e5ae2c1-af6b-4847-894f-167605063150" providerId="ADAL" clId="{43948EF7-02CA-4725-BD39-DB7251D27CD4}" dt="2024-09-13T08:02:15.439" v="4506" actId="700"/>
          <ac:spMkLst>
            <pc:docMk/>
            <pc:sldMk cId="3096102285" sldId="275"/>
            <ac:spMk id="3" creationId="{1B82616A-55FA-B40D-619E-AF7D4413A46E}"/>
          </ac:spMkLst>
        </pc:spChg>
        <pc:spChg chg="add del mod">
          <ac:chgData name="Vilde Gjøvik" userId="3e5ae2c1-af6b-4847-894f-167605063150" providerId="ADAL" clId="{43948EF7-02CA-4725-BD39-DB7251D27CD4}" dt="2024-09-13T08:02:12.768" v="4505"/>
          <ac:spMkLst>
            <pc:docMk/>
            <pc:sldMk cId="3096102285" sldId="275"/>
            <ac:spMk id="4" creationId="{8193850B-9830-090F-6C47-563A6EA9874D}"/>
          </ac:spMkLst>
        </pc:spChg>
        <pc:spChg chg="add mod ord">
          <ac:chgData name="Vilde Gjøvik" userId="3e5ae2c1-af6b-4847-894f-167605063150" providerId="ADAL" clId="{43948EF7-02CA-4725-BD39-DB7251D27CD4}" dt="2024-09-13T08:15:27.631" v="4652" actId="20577"/>
          <ac:spMkLst>
            <pc:docMk/>
            <pc:sldMk cId="3096102285" sldId="275"/>
            <ac:spMk id="5" creationId="{0DD64395-5E2B-334D-3035-1EF893AC0F59}"/>
          </ac:spMkLst>
        </pc:spChg>
      </pc:sldChg>
      <pc:sldChg chg="modSp new mod">
        <pc:chgData name="Vilde Gjøvik" userId="3e5ae2c1-af6b-4847-894f-167605063150" providerId="ADAL" clId="{43948EF7-02CA-4725-BD39-DB7251D27CD4}" dt="2024-09-13T09:06:27.869" v="5133" actId="255"/>
        <pc:sldMkLst>
          <pc:docMk/>
          <pc:sldMk cId="543551989" sldId="276"/>
        </pc:sldMkLst>
        <pc:spChg chg="mod">
          <ac:chgData name="Vilde Gjøvik" userId="3e5ae2c1-af6b-4847-894f-167605063150" providerId="ADAL" clId="{43948EF7-02CA-4725-BD39-DB7251D27CD4}" dt="2024-09-13T09:06:27.869" v="5133" actId="255"/>
          <ac:spMkLst>
            <pc:docMk/>
            <pc:sldMk cId="543551989" sldId="276"/>
            <ac:spMk id="2" creationId="{BFAE2B55-378B-C378-F6E0-1540B5A4E55A}"/>
          </ac:spMkLst>
        </pc:spChg>
      </pc:sldChg>
      <pc:sldChg chg="addSp modSp new del mod ord modNotesTx">
        <pc:chgData name="Vilde Gjøvik" userId="3e5ae2c1-af6b-4847-894f-167605063150" providerId="ADAL" clId="{43948EF7-02CA-4725-BD39-DB7251D27CD4}" dt="2024-09-11T12:22:58.934" v="2469" actId="47"/>
        <pc:sldMkLst>
          <pc:docMk/>
          <pc:sldMk cId="861068003" sldId="277"/>
        </pc:sldMkLst>
        <pc:spChg chg="mod">
          <ac:chgData name="Vilde Gjøvik" userId="3e5ae2c1-af6b-4847-894f-167605063150" providerId="ADAL" clId="{43948EF7-02CA-4725-BD39-DB7251D27CD4}" dt="2024-09-11T09:17:41.152" v="1377" actId="20577"/>
          <ac:spMkLst>
            <pc:docMk/>
            <pc:sldMk cId="861068003" sldId="277"/>
            <ac:spMk id="2" creationId="{A26931C3-A12C-A161-78DD-0BD53734E240}"/>
          </ac:spMkLst>
        </pc:spChg>
        <pc:spChg chg="mod">
          <ac:chgData name="Vilde Gjøvik" userId="3e5ae2c1-af6b-4847-894f-167605063150" providerId="ADAL" clId="{43948EF7-02CA-4725-BD39-DB7251D27CD4}" dt="2024-09-11T12:22:40.276" v="2465" actId="20577"/>
          <ac:spMkLst>
            <pc:docMk/>
            <pc:sldMk cId="861068003" sldId="277"/>
            <ac:spMk id="3" creationId="{495F116F-C7CB-7299-5946-B1D76CD6A3FC}"/>
          </ac:spMkLst>
        </pc:spChg>
        <pc:spChg chg="add mod">
          <ac:chgData name="Vilde Gjøvik" userId="3e5ae2c1-af6b-4847-894f-167605063150" providerId="ADAL" clId="{43948EF7-02CA-4725-BD39-DB7251D27CD4}" dt="2024-09-11T12:22:50.550" v="2468" actId="14100"/>
          <ac:spMkLst>
            <pc:docMk/>
            <pc:sldMk cId="861068003" sldId="277"/>
            <ac:spMk id="4" creationId="{08A90457-AD52-68DC-E847-D9F73107E71F}"/>
          </ac:spMkLst>
        </pc:spChg>
      </pc:sldChg>
      <pc:sldChg chg="delSp modSp new mod modClrScheme chgLayout">
        <pc:chgData name="Vilde Gjøvik" userId="3e5ae2c1-af6b-4847-894f-167605063150" providerId="ADAL" clId="{43948EF7-02CA-4725-BD39-DB7251D27CD4}" dt="2024-09-13T09:08:17.388" v="5148" actId="1076"/>
        <pc:sldMkLst>
          <pc:docMk/>
          <pc:sldMk cId="4064690691" sldId="278"/>
        </pc:sldMkLst>
        <pc:spChg chg="del">
          <ac:chgData name="Vilde Gjøvik" userId="3e5ae2c1-af6b-4847-894f-167605063150" providerId="ADAL" clId="{43948EF7-02CA-4725-BD39-DB7251D27CD4}" dt="2024-09-13T09:07:45.818" v="5142" actId="700"/>
          <ac:spMkLst>
            <pc:docMk/>
            <pc:sldMk cId="4064690691" sldId="278"/>
            <ac:spMk id="2" creationId="{DD430902-8FE6-CD54-D064-A5CD4ED3C8DA}"/>
          </ac:spMkLst>
        </pc:spChg>
        <pc:spChg chg="mod ord">
          <ac:chgData name="Vilde Gjøvik" userId="3e5ae2c1-af6b-4847-894f-167605063150" providerId="ADAL" clId="{43948EF7-02CA-4725-BD39-DB7251D27CD4}" dt="2024-09-13T09:08:17.388" v="5148" actId="1076"/>
          <ac:spMkLst>
            <pc:docMk/>
            <pc:sldMk cId="4064690691" sldId="278"/>
            <ac:spMk id="3" creationId="{2FCC6ED8-C70E-D861-6819-3924DD0939A3}"/>
          </ac:spMkLst>
        </pc:spChg>
      </pc:sldChg>
      <pc:sldChg chg="modSp new mod modNotesTx">
        <pc:chgData name="Vilde Gjøvik" userId="3e5ae2c1-af6b-4847-894f-167605063150" providerId="ADAL" clId="{43948EF7-02CA-4725-BD39-DB7251D27CD4}" dt="2024-09-11T09:23:15.670" v="1445"/>
        <pc:sldMkLst>
          <pc:docMk/>
          <pc:sldMk cId="4104832397" sldId="279"/>
        </pc:sldMkLst>
        <pc:spChg chg="mod">
          <ac:chgData name="Vilde Gjøvik" userId="3e5ae2c1-af6b-4847-894f-167605063150" providerId="ADAL" clId="{43948EF7-02CA-4725-BD39-DB7251D27CD4}" dt="2024-09-11T09:22:40.031" v="1433" actId="20577"/>
          <ac:spMkLst>
            <pc:docMk/>
            <pc:sldMk cId="4104832397" sldId="279"/>
            <ac:spMk id="2" creationId="{EDE8D822-A716-72B6-7AB1-11C4214C8E78}"/>
          </ac:spMkLst>
        </pc:spChg>
        <pc:spChg chg="mod">
          <ac:chgData name="Vilde Gjøvik" userId="3e5ae2c1-af6b-4847-894f-167605063150" providerId="ADAL" clId="{43948EF7-02CA-4725-BD39-DB7251D27CD4}" dt="2024-09-11T09:23:08.491" v="1444" actId="20577"/>
          <ac:spMkLst>
            <pc:docMk/>
            <pc:sldMk cId="4104832397" sldId="279"/>
            <ac:spMk id="3" creationId="{E39B94FB-D923-410E-285B-4CD4CEC503A6}"/>
          </ac:spMkLst>
        </pc:spChg>
      </pc:sldChg>
      <pc:sldChg chg="addSp delSp modSp new del mod">
        <pc:chgData name="Vilde Gjøvik" userId="3e5ae2c1-af6b-4847-894f-167605063150" providerId="ADAL" clId="{43948EF7-02CA-4725-BD39-DB7251D27CD4}" dt="2024-09-12T10:13:49.237" v="2471" actId="47"/>
        <pc:sldMkLst>
          <pc:docMk/>
          <pc:sldMk cId="985425276" sldId="280"/>
        </pc:sldMkLst>
        <pc:spChg chg="mod">
          <ac:chgData name="Vilde Gjøvik" userId="3e5ae2c1-af6b-4847-894f-167605063150" providerId="ADAL" clId="{43948EF7-02CA-4725-BD39-DB7251D27CD4}" dt="2024-09-11T09:24:21.434" v="1470" actId="20577"/>
          <ac:spMkLst>
            <pc:docMk/>
            <pc:sldMk cId="985425276" sldId="280"/>
            <ac:spMk id="2" creationId="{1006500B-26AE-2574-62FB-D12A544CA6A1}"/>
          </ac:spMkLst>
        </pc:spChg>
        <pc:spChg chg="del">
          <ac:chgData name="Vilde Gjøvik" userId="3e5ae2c1-af6b-4847-894f-167605063150" providerId="ADAL" clId="{43948EF7-02CA-4725-BD39-DB7251D27CD4}" dt="2024-09-11T09:24:13.308" v="1447" actId="22"/>
          <ac:spMkLst>
            <pc:docMk/>
            <pc:sldMk cId="985425276" sldId="280"/>
            <ac:spMk id="3" creationId="{97E73CE0-E365-7F57-63C7-08C7A6AA0A5E}"/>
          </ac:spMkLst>
        </pc:spChg>
        <pc:picChg chg="add mod ord">
          <ac:chgData name="Vilde Gjøvik" userId="3e5ae2c1-af6b-4847-894f-167605063150" providerId="ADAL" clId="{43948EF7-02CA-4725-BD39-DB7251D27CD4}" dt="2024-09-11T09:24:13.308" v="1447" actId="22"/>
          <ac:picMkLst>
            <pc:docMk/>
            <pc:sldMk cId="985425276" sldId="280"/>
            <ac:picMk id="5" creationId="{04D2F225-C288-4D10-E142-61748771DAE6}"/>
          </ac:picMkLst>
        </pc:picChg>
      </pc:sldChg>
      <pc:sldChg chg="addSp delSp modSp new mod modClrScheme chgLayout modNotesTx">
        <pc:chgData name="Vilde Gjøvik" userId="3e5ae2c1-af6b-4847-894f-167605063150" providerId="ADAL" clId="{43948EF7-02CA-4725-BD39-DB7251D27CD4}" dt="2024-09-13T08:59:06.048" v="5076" actId="403"/>
        <pc:sldMkLst>
          <pc:docMk/>
          <pc:sldMk cId="246191720" sldId="281"/>
        </pc:sldMkLst>
        <pc:spChg chg="mod ord">
          <ac:chgData name="Vilde Gjøvik" userId="3e5ae2c1-af6b-4847-894f-167605063150" providerId="ADAL" clId="{43948EF7-02CA-4725-BD39-DB7251D27CD4}" dt="2024-09-12T11:17:22.221" v="2540" actId="255"/>
          <ac:spMkLst>
            <pc:docMk/>
            <pc:sldMk cId="246191720" sldId="281"/>
            <ac:spMk id="2" creationId="{D42ABC9C-096B-ED94-9E4E-5F2A4B8F8A92}"/>
          </ac:spMkLst>
        </pc:spChg>
        <pc:spChg chg="mod">
          <ac:chgData name="Vilde Gjøvik" userId="3e5ae2c1-af6b-4847-894f-167605063150" providerId="ADAL" clId="{43948EF7-02CA-4725-BD39-DB7251D27CD4}" dt="2024-09-13T08:59:06.048" v="5076" actId="403"/>
          <ac:spMkLst>
            <pc:docMk/>
            <pc:sldMk cId="246191720" sldId="281"/>
            <ac:spMk id="3" creationId="{AF37BBE6-F0FF-62A3-2B20-A4F8C790AB31}"/>
          </ac:spMkLst>
        </pc:spChg>
        <pc:spChg chg="del">
          <ac:chgData name="Vilde Gjøvik" userId="3e5ae2c1-af6b-4847-894f-167605063150" providerId="ADAL" clId="{43948EF7-02CA-4725-BD39-DB7251D27CD4}" dt="2024-09-12T11:10:51.766" v="2507" actId="478"/>
          <ac:spMkLst>
            <pc:docMk/>
            <pc:sldMk cId="246191720" sldId="281"/>
            <ac:spMk id="6" creationId="{855D8C01-C579-40B8-0ABB-DE986AC9D235}"/>
          </ac:spMkLst>
        </pc:spChg>
        <pc:spChg chg="add mod">
          <ac:chgData name="Vilde Gjøvik" userId="3e5ae2c1-af6b-4847-894f-167605063150" providerId="ADAL" clId="{43948EF7-02CA-4725-BD39-DB7251D27CD4}" dt="2024-09-12T11:11:21.864" v="2510" actId="26606"/>
          <ac:spMkLst>
            <pc:docMk/>
            <pc:sldMk cId="246191720" sldId="281"/>
            <ac:spMk id="9" creationId="{70F20CB8-4707-27FF-8F40-80F781AB91DE}"/>
          </ac:spMkLst>
        </pc:spChg>
        <pc:spChg chg="add mod">
          <ac:chgData name="Vilde Gjøvik" userId="3e5ae2c1-af6b-4847-894f-167605063150" providerId="ADAL" clId="{43948EF7-02CA-4725-BD39-DB7251D27CD4}" dt="2024-09-12T11:11:21.864" v="2510" actId="26606"/>
          <ac:spMkLst>
            <pc:docMk/>
            <pc:sldMk cId="246191720" sldId="281"/>
            <ac:spMk id="11" creationId="{52EFA346-22F8-4A7F-CE57-46B04A6167FE}"/>
          </ac:spMkLst>
        </pc:spChg>
        <pc:picChg chg="add del mod">
          <ac:chgData name="Vilde Gjøvik" userId="3e5ae2c1-af6b-4847-894f-167605063150" providerId="ADAL" clId="{43948EF7-02CA-4725-BD39-DB7251D27CD4}" dt="2024-09-11T10:54:16.283" v="2435" actId="478"/>
          <ac:picMkLst>
            <pc:docMk/>
            <pc:sldMk cId="246191720" sldId="281"/>
            <ac:picMk id="4" creationId="{D1572299-11B2-4ED0-4120-CF0D22DDC65B}"/>
          </ac:picMkLst>
        </pc:picChg>
        <pc:picChg chg="add mod">
          <ac:chgData name="Vilde Gjøvik" userId="3e5ae2c1-af6b-4847-894f-167605063150" providerId="ADAL" clId="{43948EF7-02CA-4725-BD39-DB7251D27CD4}" dt="2024-09-12T11:11:36.483" v="2511" actId="1076"/>
          <ac:picMkLst>
            <pc:docMk/>
            <pc:sldMk cId="246191720" sldId="281"/>
            <ac:picMk id="4" creationId="{D6088783-935A-C2D5-B07E-965F05F2D898}"/>
          </ac:picMkLst>
        </pc:picChg>
        <pc:picChg chg="del">
          <ac:chgData name="Vilde Gjøvik" userId="3e5ae2c1-af6b-4847-894f-167605063150" providerId="ADAL" clId="{43948EF7-02CA-4725-BD39-DB7251D27CD4}" dt="2024-09-12T11:10:48.684" v="2506" actId="478"/>
          <ac:picMkLst>
            <pc:docMk/>
            <pc:sldMk cId="246191720" sldId="281"/>
            <ac:picMk id="5" creationId="{25263781-D825-0FFC-7AC7-BF206D9E36AB}"/>
          </ac:picMkLst>
        </pc:picChg>
      </pc:sldChg>
      <pc:sldChg chg="modSp new del mod ord modNotesTx">
        <pc:chgData name="Vilde Gjøvik" userId="3e5ae2c1-af6b-4847-894f-167605063150" providerId="ADAL" clId="{43948EF7-02CA-4725-BD39-DB7251D27CD4}" dt="2024-09-12T11:10:33.074" v="2505" actId="47"/>
        <pc:sldMkLst>
          <pc:docMk/>
          <pc:sldMk cId="1899873250" sldId="282"/>
        </pc:sldMkLst>
        <pc:spChg chg="mod">
          <ac:chgData name="Vilde Gjøvik" userId="3e5ae2c1-af6b-4847-894f-167605063150" providerId="ADAL" clId="{43948EF7-02CA-4725-BD39-DB7251D27CD4}" dt="2024-09-11T10:09:47.151" v="2083" actId="20577"/>
          <ac:spMkLst>
            <pc:docMk/>
            <pc:sldMk cId="1899873250" sldId="282"/>
            <ac:spMk id="2" creationId="{18E814D4-2416-2C93-8E30-28886F9E99F1}"/>
          </ac:spMkLst>
        </pc:spChg>
        <pc:spChg chg="mod">
          <ac:chgData name="Vilde Gjøvik" userId="3e5ae2c1-af6b-4847-894f-167605063150" providerId="ADAL" clId="{43948EF7-02CA-4725-BD39-DB7251D27CD4}" dt="2024-09-11T10:12:18.303" v="2230" actId="20577"/>
          <ac:spMkLst>
            <pc:docMk/>
            <pc:sldMk cId="1899873250" sldId="282"/>
            <ac:spMk id="3" creationId="{E5B1CF7D-2EDB-6E41-4573-9DF3124C0AFB}"/>
          </ac:spMkLst>
        </pc:spChg>
      </pc:sldChg>
      <pc:sldChg chg="modSp mod ord">
        <pc:chgData name="Vilde Gjøvik" userId="3e5ae2c1-af6b-4847-894f-167605063150" providerId="ADAL" clId="{43948EF7-02CA-4725-BD39-DB7251D27CD4}" dt="2024-09-13T09:01:41.268" v="5089" actId="255"/>
        <pc:sldMkLst>
          <pc:docMk/>
          <pc:sldMk cId="2283588886" sldId="283"/>
        </pc:sldMkLst>
        <pc:spChg chg="mod">
          <ac:chgData name="Vilde Gjøvik" userId="3e5ae2c1-af6b-4847-894f-167605063150" providerId="ADAL" clId="{43948EF7-02CA-4725-BD39-DB7251D27CD4}" dt="2024-09-13T09:01:41.268" v="5089" actId="255"/>
          <ac:spMkLst>
            <pc:docMk/>
            <pc:sldMk cId="2283588886" sldId="283"/>
            <ac:spMk id="3" creationId="{650030B5-50C1-0B6A-CACD-34E035DC50F7}"/>
          </ac:spMkLst>
        </pc:spChg>
      </pc:sldChg>
      <pc:sldChg chg="modSp mod">
        <pc:chgData name="Vilde Gjøvik" userId="3e5ae2c1-af6b-4847-894f-167605063150" providerId="ADAL" clId="{43948EF7-02CA-4725-BD39-DB7251D27CD4}" dt="2024-09-13T09:01:50.812" v="5090" actId="255"/>
        <pc:sldMkLst>
          <pc:docMk/>
          <pc:sldMk cId="2811177536" sldId="284"/>
        </pc:sldMkLst>
        <pc:spChg chg="mod">
          <ac:chgData name="Vilde Gjøvik" userId="3e5ae2c1-af6b-4847-894f-167605063150" providerId="ADAL" clId="{43948EF7-02CA-4725-BD39-DB7251D27CD4}" dt="2024-09-13T09:01:50.812" v="5090" actId="255"/>
          <ac:spMkLst>
            <pc:docMk/>
            <pc:sldMk cId="2811177536" sldId="284"/>
            <ac:spMk id="3" creationId="{650030B5-50C1-0B6A-CACD-34E035DC50F7}"/>
          </ac:spMkLst>
        </pc:spChg>
      </pc:sldChg>
      <pc:sldChg chg="modSp mod">
        <pc:chgData name="Vilde Gjøvik" userId="3e5ae2c1-af6b-4847-894f-167605063150" providerId="ADAL" clId="{43948EF7-02CA-4725-BD39-DB7251D27CD4}" dt="2024-09-13T09:01:57.865" v="5091" actId="255"/>
        <pc:sldMkLst>
          <pc:docMk/>
          <pc:sldMk cId="2914038452" sldId="285"/>
        </pc:sldMkLst>
        <pc:spChg chg="mod">
          <ac:chgData name="Vilde Gjøvik" userId="3e5ae2c1-af6b-4847-894f-167605063150" providerId="ADAL" clId="{43948EF7-02CA-4725-BD39-DB7251D27CD4}" dt="2024-09-13T09:01:20.627" v="5088" actId="255"/>
          <ac:spMkLst>
            <pc:docMk/>
            <pc:sldMk cId="2914038452" sldId="285"/>
            <ac:spMk id="2" creationId="{1E7AE58D-FAAA-C975-EB51-63CBF44D4C32}"/>
          </ac:spMkLst>
        </pc:spChg>
        <pc:spChg chg="mod">
          <ac:chgData name="Vilde Gjøvik" userId="3e5ae2c1-af6b-4847-894f-167605063150" providerId="ADAL" clId="{43948EF7-02CA-4725-BD39-DB7251D27CD4}" dt="2024-09-13T09:01:57.865" v="5091" actId="255"/>
          <ac:spMkLst>
            <pc:docMk/>
            <pc:sldMk cId="2914038452" sldId="285"/>
            <ac:spMk id="3" creationId="{650030B5-50C1-0B6A-CACD-34E035DC50F7}"/>
          </ac:spMkLst>
        </pc:spChg>
      </pc:sldChg>
      <pc:sldChg chg="modSp mod">
        <pc:chgData name="Vilde Gjøvik" userId="3e5ae2c1-af6b-4847-894f-167605063150" providerId="ADAL" clId="{43948EF7-02CA-4725-BD39-DB7251D27CD4}" dt="2024-09-13T09:02:03.649" v="5092" actId="255"/>
        <pc:sldMkLst>
          <pc:docMk/>
          <pc:sldMk cId="465178661" sldId="286"/>
        </pc:sldMkLst>
        <pc:spChg chg="mod">
          <ac:chgData name="Vilde Gjøvik" userId="3e5ae2c1-af6b-4847-894f-167605063150" providerId="ADAL" clId="{43948EF7-02CA-4725-BD39-DB7251D27CD4}" dt="2024-09-13T09:02:03.649" v="5092" actId="255"/>
          <ac:spMkLst>
            <pc:docMk/>
            <pc:sldMk cId="465178661" sldId="286"/>
            <ac:spMk id="3" creationId="{650030B5-50C1-0B6A-CACD-34E035DC50F7}"/>
          </ac:spMkLst>
        </pc:spChg>
      </pc:sldChg>
      <pc:sldChg chg="modSp mod">
        <pc:chgData name="Vilde Gjøvik" userId="3e5ae2c1-af6b-4847-894f-167605063150" providerId="ADAL" clId="{43948EF7-02CA-4725-BD39-DB7251D27CD4}" dt="2024-09-13T09:02:10.863" v="5093" actId="255"/>
        <pc:sldMkLst>
          <pc:docMk/>
          <pc:sldMk cId="101707809" sldId="287"/>
        </pc:sldMkLst>
        <pc:spChg chg="mod">
          <ac:chgData name="Vilde Gjøvik" userId="3e5ae2c1-af6b-4847-894f-167605063150" providerId="ADAL" clId="{43948EF7-02CA-4725-BD39-DB7251D27CD4}" dt="2024-09-13T09:02:10.863" v="5093" actId="255"/>
          <ac:spMkLst>
            <pc:docMk/>
            <pc:sldMk cId="101707809" sldId="287"/>
            <ac:spMk id="3" creationId="{650030B5-50C1-0B6A-CACD-34E035DC50F7}"/>
          </ac:spMkLst>
        </pc:spChg>
      </pc:sldChg>
      <pc:sldChg chg="modSp new del mod">
        <pc:chgData name="Vilde Gjøvik" userId="3e5ae2c1-af6b-4847-894f-167605063150" providerId="ADAL" clId="{43948EF7-02CA-4725-BD39-DB7251D27CD4}" dt="2024-09-12T11:35:08.280" v="2683" actId="47"/>
        <pc:sldMkLst>
          <pc:docMk/>
          <pc:sldMk cId="3092814635" sldId="289"/>
        </pc:sldMkLst>
        <pc:spChg chg="mod">
          <ac:chgData name="Vilde Gjøvik" userId="3e5ae2c1-af6b-4847-894f-167605063150" providerId="ADAL" clId="{43948EF7-02CA-4725-BD39-DB7251D27CD4}" dt="2024-09-12T11:34:50.691" v="2680" actId="20577"/>
          <ac:spMkLst>
            <pc:docMk/>
            <pc:sldMk cId="3092814635" sldId="289"/>
            <ac:spMk id="6" creationId="{C87A22B1-2B26-20C9-6EBB-209C73FE8E42}"/>
          </ac:spMkLst>
        </pc:spChg>
      </pc:sldChg>
      <pc:sldChg chg="addSp delSp modSp add mod modNotesTx">
        <pc:chgData name="Vilde Gjøvik" userId="3e5ae2c1-af6b-4847-894f-167605063150" providerId="ADAL" clId="{43948EF7-02CA-4725-BD39-DB7251D27CD4}" dt="2024-09-13T09:09:25.558" v="5202" actId="20577"/>
        <pc:sldMkLst>
          <pc:docMk/>
          <pc:sldMk cId="4046924386" sldId="290"/>
        </pc:sldMkLst>
        <pc:spChg chg="mod">
          <ac:chgData name="Vilde Gjøvik" userId="3e5ae2c1-af6b-4847-894f-167605063150" providerId="ADAL" clId="{43948EF7-02CA-4725-BD39-DB7251D27CD4}" dt="2024-09-13T09:00:30.562" v="5080" actId="255"/>
          <ac:spMkLst>
            <pc:docMk/>
            <pc:sldMk cId="4046924386" sldId="290"/>
            <ac:spMk id="2" creationId="{9B83B757-E8B8-1ACE-82B7-737C73F22E8E}"/>
          </ac:spMkLst>
        </pc:spChg>
        <pc:spChg chg="mod">
          <ac:chgData name="Vilde Gjøvik" userId="3e5ae2c1-af6b-4847-894f-167605063150" providerId="ADAL" clId="{43948EF7-02CA-4725-BD39-DB7251D27CD4}" dt="2024-09-13T09:00:39.779" v="5081" actId="255"/>
          <ac:spMkLst>
            <pc:docMk/>
            <pc:sldMk cId="4046924386" sldId="290"/>
            <ac:spMk id="5" creationId="{0559A199-C90E-FC8B-EF92-8433F207E7CC}"/>
          </ac:spMkLst>
        </pc:spChg>
        <pc:spChg chg="del">
          <ac:chgData name="Vilde Gjøvik" userId="3e5ae2c1-af6b-4847-894f-167605063150" providerId="ADAL" clId="{43948EF7-02CA-4725-BD39-DB7251D27CD4}" dt="2024-09-12T11:52:40.589" v="2879"/>
          <ac:spMkLst>
            <pc:docMk/>
            <pc:sldMk cId="4046924386" sldId="290"/>
            <ac:spMk id="7" creationId="{3B3E17AF-80B3-E113-A6E7-0D1F45918D8E}"/>
          </ac:spMkLst>
        </pc:spChg>
        <pc:picChg chg="add mod">
          <ac:chgData name="Vilde Gjøvik" userId="3e5ae2c1-af6b-4847-894f-167605063150" providerId="ADAL" clId="{43948EF7-02CA-4725-BD39-DB7251D27CD4}" dt="2024-09-13T06:51:04.625" v="3400" actId="1076"/>
          <ac:picMkLst>
            <pc:docMk/>
            <pc:sldMk cId="4046924386" sldId="290"/>
            <ac:picMk id="3" creationId="{B665E139-8058-1C41-5A9F-D729C5BC983A}"/>
          </ac:picMkLst>
        </pc:picChg>
      </pc:sldChg>
      <pc:sldChg chg="addSp delSp modSp add mod ord modNotesTx">
        <pc:chgData name="Vilde Gjøvik" userId="3e5ae2c1-af6b-4847-894f-167605063150" providerId="ADAL" clId="{43948EF7-02CA-4725-BD39-DB7251D27CD4}" dt="2024-09-13T09:10:57.009" v="5313" actId="20577"/>
        <pc:sldMkLst>
          <pc:docMk/>
          <pc:sldMk cId="1333281522" sldId="291"/>
        </pc:sldMkLst>
        <pc:spChg chg="mod">
          <ac:chgData name="Vilde Gjøvik" userId="3e5ae2c1-af6b-4847-894f-167605063150" providerId="ADAL" clId="{43948EF7-02CA-4725-BD39-DB7251D27CD4}" dt="2024-09-13T09:00:56.500" v="5084" actId="255"/>
          <ac:spMkLst>
            <pc:docMk/>
            <pc:sldMk cId="1333281522" sldId="291"/>
            <ac:spMk id="2" creationId="{9B83B757-E8B8-1ACE-82B7-737C73F22E8E}"/>
          </ac:spMkLst>
        </pc:spChg>
        <pc:spChg chg="mod">
          <ac:chgData name="Vilde Gjøvik" userId="3e5ae2c1-af6b-4847-894f-167605063150" providerId="ADAL" clId="{43948EF7-02CA-4725-BD39-DB7251D27CD4}" dt="2024-09-13T06:43:02.015" v="3217" actId="12"/>
          <ac:spMkLst>
            <pc:docMk/>
            <pc:sldMk cId="1333281522" sldId="291"/>
            <ac:spMk id="5" creationId="{0559A199-C90E-FC8B-EF92-8433F207E7CC}"/>
          </ac:spMkLst>
        </pc:spChg>
        <pc:spChg chg="del">
          <ac:chgData name="Vilde Gjøvik" userId="3e5ae2c1-af6b-4847-894f-167605063150" providerId="ADAL" clId="{43948EF7-02CA-4725-BD39-DB7251D27CD4}" dt="2024-09-13T06:40:26.201" v="3191"/>
          <ac:spMkLst>
            <pc:docMk/>
            <pc:sldMk cId="1333281522" sldId="291"/>
            <ac:spMk id="7" creationId="{3B3E17AF-80B3-E113-A6E7-0D1F45918D8E}"/>
          </ac:spMkLst>
        </pc:spChg>
        <pc:picChg chg="add mod">
          <ac:chgData name="Vilde Gjøvik" userId="3e5ae2c1-af6b-4847-894f-167605063150" providerId="ADAL" clId="{43948EF7-02CA-4725-BD39-DB7251D27CD4}" dt="2024-09-13T06:40:38.500" v="3195" actId="1076"/>
          <ac:picMkLst>
            <pc:docMk/>
            <pc:sldMk cId="1333281522" sldId="291"/>
            <ac:picMk id="3" creationId="{7A37AD0C-15DF-4D6E-0CF1-23F4A3AA1191}"/>
          </ac:picMkLst>
        </pc:picChg>
      </pc:sldChg>
      <pc:sldChg chg="addSp modSp add mod modNotesTx">
        <pc:chgData name="Vilde Gjøvik" userId="3e5ae2c1-af6b-4847-894f-167605063150" providerId="ADAL" clId="{43948EF7-02CA-4725-BD39-DB7251D27CD4}" dt="2024-09-13T09:12:34.343" v="5361" actId="20577"/>
        <pc:sldMkLst>
          <pc:docMk/>
          <pc:sldMk cId="2202787707" sldId="292"/>
        </pc:sldMkLst>
        <pc:spChg chg="mod">
          <ac:chgData name="Vilde Gjøvik" userId="3e5ae2c1-af6b-4847-894f-167605063150" providerId="ADAL" clId="{43948EF7-02CA-4725-BD39-DB7251D27CD4}" dt="2024-09-13T09:02:32.889" v="5094" actId="255"/>
          <ac:spMkLst>
            <pc:docMk/>
            <pc:sldMk cId="2202787707" sldId="292"/>
            <ac:spMk id="2" creationId="{9B83B757-E8B8-1ACE-82B7-737C73F22E8E}"/>
          </ac:spMkLst>
        </pc:spChg>
        <pc:spChg chg="mod">
          <ac:chgData name="Vilde Gjøvik" userId="3e5ae2c1-af6b-4847-894f-167605063150" providerId="ADAL" clId="{43948EF7-02CA-4725-BD39-DB7251D27CD4}" dt="2024-09-13T06:49:06.158" v="3387" actId="20577"/>
          <ac:spMkLst>
            <pc:docMk/>
            <pc:sldMk cId="2202787707" sldId="292"/>
            <ac:spMk id="5" creationId="{0559A199-C90E-FC8B-EF92-8433F207E7CC}"/>
          </ac:spMkLst>
        </pc:spChg>
        <pc:spChg chg="mod">
          <ac:chgData name="Vilde Gjøvik" userId="3e5ae2c1-af6b-4847-894f-167605063150" providerId="ADAL" clId="{43948EF7-02CA-4725-BD39-DB7251D27CD4}" dt="2024-09-13T06:46:07.784" v="3299" actId="14100"/>
          <ac:spMkLst>
            <pc:docMk/>
            <pc:sldMk cId="2202787707" sldId="292"/>
            <ac:spMk id="7" creationId="{3B3E17AF-80B3-E113-A6E7-0D1F45918D8E}"/>
          </ac:spMkLst>
        </pc:spChg>
        <pc:picChg chg="add mod">
          <ac:chgData name="Vilde Gjøvik" userId="3e5ae2c1-af6b-4847-894f-167605063150" providerId="ADAL" clId="{43948EF7-02CA-4725-BD39-DB7251D27CD4}" dt="2024-09-13T06:50:57.394" v="3399" actId="1076"/>
          <ac:picMkLst>
            <pc:docMk/>
            <pc:sldMk cId="2202787707" sldId="292"/>
            <ac:picMk id="3" creationId="{ECB42241-6B5D-18C1-A38A-DDFF29E69F6D}"/>
          </ac:picMkLst>
        </pc:picChg>
      </pc:sldChg>
      <pc:sldChg chg="addSp modSp add mod ord modNotesTx">
        <pc:chgData name="Vilde Gjøvik" userId="3e5ae2c1-af6b-4847-894f-167605063150" providerId="ADAL" clId="{43948EF7-02CA-4725-BD39-DB7251D27CD4}" dt="2024-09-13T09:13:24.960" v="5419" actId="20577"/>
        <pc:sldMkLst>
          <pc:docMk/>
          <pc:sldMk cId="2981832386" sldId="293"/>
        </pc:sldMkLst>
        <pc:spChg chg="mod">
          <ac:chgData name="Vilde Gjøvik" userId="3e5ae2c1-af6b-4847-894f-167605063150" providerId="ADAL" clId="{43948EF7-02CA-4725-BD39-DB7251D27CD4}" dt="2024-09-13T09:02:45.672" v="5096" actId="255"/>
          <ac:spMkLst>
            <pc:docMk/>
            <pc:sldMk cId="2981832386" sldId="293"/>
            <ac:spMk id="2" creationId="{9B83B757-E8B8-1ACE-82B7-737C73F22E8E}"/>
          </ac:spMkLst>
        </pc:spChg>
        <pc:spChg chg="mod">
          <ac:chgData name="Vilde Gjøvik" userId="3e5ae2c1-af6b-4847-894f-167605063150" providerId="ADAL" clId="{43948EF7-02CA-4725-BD39-DB7251D27CD4}" dt="2024-09-12T11:45:22.276" v="2858" actId="20577"/>
          <ac:spMkLst>
            <pc:docMk/>
            <pc:sldMk cId="2981832386" sldId="293"/>
            <ac:spMk id="5" creationId="{0559A199-C90E-FC8B-EF92-8433F207E7CC}"/>
          </ac:spMkLst>
        </pc:spChg>
        <pc:spChg chg="mod">
          <ac:chgData name="Vilde Gjøvik" userId="3e5ae2c1-af6b-4847-894f-167605063150" providerId="ADAL" clId="{43948EF7-02CA-4725-BD39-DB7251D27CD4}" dt="2024-09-13T06:50:24.683" v="3394" actId="27636"/>
          <ac:spMkLst>
            <pc:docMk/>
            <pc:sldMk cId="2981832386" sldId="293"/>
            <ac:spMk id="7" creationId="{3B3E17AF-80B3-E113-A6E7-0D1F45918D8E}"/>
          </ac:spMkLst>
        </pc:spChg>
        <pc:picChg chg="add mod">
          <ac:chgData name="Vilde Gjøvik" userId="3e5ae2c1-af6b-4847-894f-167605063150" providerId="ADAL" clId="{43948EF7-02CA-4725-BD39-DB7251D27CD4}" dt="2024-09-13T06:50:48.201" v="3398" actId="1076"/>
          <ac:picMkLst>
            <pc:docMk/>
            <pc:sldMk cId="2981832386" sldId="293"/>
            <ac:picMk id="3" creationId="{9B2B61E6-0EEF-310B-A426-B3FD457209EB}"/>
          </ac:picMkLst>
        </pc:picChg>
      </pc:sldChg>
      <pc:sldChg chg="addSp delSp modSp add mod modNotesTx">
        <pc:chgData name="Vilde Gjøvik" userId="3e5ae2c1-af6b-4847-894f-167605063150" providerId="ADAL" clId="{43948EF7-02CA-4725-BD39-DB7251D27CD4}" dt="2024-09-13T09:16:06.794" v="5502" actId="20577"/>
        <pc:sldMkLst>
          <pc:docMk/>
          <pc:sldMk cId="2269832773" sldId="294"/>
        </pc:sldMkLst>
        <pc:spChg chg="mod">
          <ac:chgData name="Vilde Gjøvik" userId="3e5ae2c1-af6b-4847-894f-167605063150" providerId="ADAL" clId="{43948EF7-02CA-4725-BD39-DB7251D27CD4}" dt="2024-09-13T09:02:54.650" v="5097" actId="255"/>
          <ac:spMkLst>
            <pc:docMk/>
            <pc:sldMk cId="2269832773" sldId="294"/>
            <ac:spMk id="2" creationId="{9B83B757-E8B8-1ACE-82B7-737C73F22E8E}"/>
          </ac:spMkLst>
        </pc:spChg>
        <pc:spChg chg="mod">
          <ac:chgData name="Vilde Gjøvik" userId="3e5ae2c1-af6b-4847-894f-167605063150" providerId="ADAL" clId="{43948EF7-02CA-4725-BD39-DB7251D27CD4}" dt="2024-09-13T09:03:03.648" v="5098" actId="255"/>
          <ac:spMkLst>
            <pc:docMk/>
            <pc:sldMk cId="2269832773" sldId="294"/>
            <ac:spMk id="5" creationId="{0559A199-C90E-FC8B-EF92-8433F207E7CC}"/>
          </ac:spMkLst>
        </pc:spChg>
        <pc:spChg chg="del">
          <ac:chgData name="Vilde Gjøvik" userId="3e5ae2c1-af6b-4847-894f-167605063150" providerId="ADAL" clId="{43948EF7-02CA-4725-BD39-DB7251D27CD4}" dt="2024-09-13T06:52:27.686" v="3408"/>
          <ac:spMkLst>
            <pc:docMk/>
            <pc:sldMk cId="2269832773" sldId="294"/>
            <ac:spMk id="7" creationId="{3B3E17AF-80B3-E113-A6E7-0D1F45918D8E}"/>
          </ac:spMkLst>
        </pc:spChg>
        <pc:picChg chg="add mod">
          <ac:chgData name="Vilde Gjøvik" userId="3e5ae2c1-af6b-4847-894f-167605063150" providerId="ADAL" clId="{43948EF7-02CA-4725-BD39-DB7251D27CD4}" dt="2024-09-13T06:52:31.426" v="3409" actId="1076"/>
          <ac:picMkLst>
            <pc:docMk/>
            <pc:sldMk cId="2269832773" sldId="294"/>
            <ac:picMk id="3" creationId="{E57B7A64-202B-E5F4-1697-6FBCB85BF2B0}"/>
          </ac:picMkLst>
        </pc:picChg>
      </pc:sldChg>
      <pc:sldChg chg="modSp new del mod ord">
        <pc:chgData name="Vilde Gjøvik" userId="3e5ae2c1-af6b-4847-894f-167605063150" providerId="ADAL" clId="{43948EF7-02CA-4725-BD39-DB7251D27CD4}" dt="2024-09-13T09:04:32.215" v="5123" actId="47"/>
        <pc:sldMkLst>
          <pc:docMk/>
          <pc:sldMk cId="1971993615" sldId="295"/>
        </pc:sldMkLst>
        <pc:spChg chg="mod">
          <ac:chgData name="Vilde Gjøvik" userId="3e5ae2c1-af6b-4847-894f-167605063150" providerId="ADAL" clId="{43948EF7-02CA-4725-BD39-DB7251D27CD4}" dt="2024-09-13T09:04:17.179" v="5121" actId="20577"/>
          <ac:spMkLst>
            <pc:docMk/>
            <pc:sldMk cId="1971993615" sldId="295"/>
            <ac:spMk id="2" creationId="{BA411F65-A82B-6A91-6E05-C05FAD0AFC8C}"/>
          </ac:spMkLst>
        </pc:spChg>
        <pc:spChg chg="mod">
          <ac:chgData name="Vilde Gjøvik" userId="3e5ae2c1-af6b-4847-894f-167605063150" providerId="ADAL" clId="{43948EF7-02CA-4725-BD39-DB7251D27CD4}" dt="2024-09-13T07:35:09.816" v="4305" actId="5793"/>
          <ac:spMkLst>
            <pc:docMk/>
            <pc:sldMk cId="1971993615" sldId="295"/>
            <ac:spMk id="3" creationId="{4E713072-EA79-95C4-1906-D36D32D17328}"/>
          </ac:spMkLst>
        </pc:spChg>
      </pc:sldChg>
      <pc:sldChg chg="addSp delSp modSp add del mod modNotesTx">
        <pc:chgData name="Vilde Gjøvik" userId="3e5ae2c1-af6b-4847-894f-167605063150" providerId="ADAL" clId="{43948EF7-02CA-4725-BD39-DB7251D27CD4}" dt="2024-09-13T07:26:46.384" v="4142" actId="47"/>
        <pc:sldMkLst>
          <pc:docMk/>
          <pc:sldMk cId="28014669" sldId="296"/>
        </pc:sldMkLst>
        <pc:spChg chg="mod">
          <ac:chgData name="Vilde Gjøvik" userId="3e5ae2c1-af6b-4847-894f-167605063150" providerId="ADAL" clId="{43948EF7-02CA-4725-BD39-DB7251D27CD4}" dt="2024-09-13T07:18:41.787" v="4076" actId="20577"/>
          <ac:spMkLst>
            <pc:docMk/>
            <pc:sldMk cId="28014669" sldId="296"/>
            <ac:spMk id="2" creationId="{698DF20C-0A4A-7232-8B77-899A53D99512}"/>
          </ac:spMkLst>
        </pc:spChg>
        <pc:spChg chg="del mod">
          <ac:chgData name="Vilde Gjøvik" userId="3e5ae2c1-af6b-4847-894f-167605063150" providerId="ADAL" clId="{43948EF7-02CA-4725-BD39-DB7251D27CD4}" dt="2024-09-13T07:25:55.685" v="4134" actId="22"/>
          <ac:spMkLst>
            <pc:docMk/>
            <pc:sldMk cId="28014669" sldId="296"/>
            <ac:spMk id="3" creationId="{78C53495-C381-21D0-674F-E9CD23A51C21}"/>
          </ac:spMkLst>
        </pc:spChg>
        <pc:spChg chg="add mod">
          <ac:chgData name="Vilde Gjøvik" userId="3e5ae2c1-af6b-4847-894f-167605063150" providerId="ADAL" clId="{43948EF7-02CA-4725-BD39-DB7251D27CD4}" dt="2024-09-13T07:18:34.924" v="4074" actId="478"/>
          <ac:spMkLst>
            <pc:docMk/>
            <pc:sldMk cId="28014669" sldId="296"/>
            <ac:spMk id="7" creationId="{C836DBA2-DF79-5DC0-A159-1F93D9C8218B}"/>
          </ac:spMkLst>
        </pc:spChg>
        <pc:spChg chg="add mod">
          <ac:chgData name="Vilde Gjøvik" userId="3e5ae2c1-af6b-4847-894f-167605063150" providerId="ADAL" clId="{43948EF7-02CA-4725-BD39-DB7251D27CD4}" dt="2024-09-13T07:26:02.168" v="4135" actId="478"/>
          <ac:spMkLst>
            <pc:docMk/>
            <pc:sldMk cId="28014669" sldId="296"/>
            <ac:spMk id="12" creationId="{815EE31B-6D35-6321-74CA-73D3E3B7310E}"/>
          </ac:spMkLst>
        </pc:spChg>
        <pc:picChg chg="del">
          <ac:chgData name="Vilde Gjøvik" userId="3e5ae2c1-af6b-4847-894f-167605063150" providerId="ADAL" clId="{43948EF7-02CA-4725-BD39-DB7251D27CD4}" dt="2024-09-13T07:18:34.924" v="4074" actId="478"/>
          <ac:picMkLst>
            <pc:docMk/>
            <pc:sldMk cId="28014669" sldId="296"/>
            <ac:picMk id="8" creationId="{60825AC2-0B42-9597-AF8B-7AD12E6D0F89}"/>
          </ac:picMkLst>
        </pc:picChg>
        <pc:picChg chg="add del mod ord">
          <ac:chgData name="Vilde Gjøvik" userId="3e5ae2c1-af6b-4847-894f-167605063150" providerId="ADAL" clId="{43948EF7-02CA-4725-BD39-DB7251D27CD4}" dt="2024-09-13T07:26:02.168" v="4135" actId="478"/>
          <ac:picMkLst>
            <pc:docMk/>
            <pc:sldMk cId="28014669" sldId="296"/>
            <ac:picMk id="10" creationId="{AE3DE812-0A71-3B21-FD5D-FCF00AB4F63A}"/>
          </ac:picMkLst>
        </pc:picChg>
      </pc:sldChg>
      <pc:sldChg chg="addSp modSp add mod modNotesTx">
        <pc:chgData name="Vilde Gjøvik" userId="3e5ae2c1-af6b-4847-894f-167605063150" providerId="ADAL" clId="{43948EF7-02CA-4725-BD39-DB7251D27CD4}" dt="2024-09-13T09:03:42.388" v="5101" actId="255"/>
        <pc:sldMkLst>
          <pc:docMk/>
          <pc:sldMk cId="2888182501" sldId="297"/>
        </pc:sldMkLst>
        <pc:spChg chg="mod">
          <ac:chgData name="Vilde Gjøvik" userId="3e5ae2c1-af6b-4847-894f-167605063150" providerId="ADAL" clId="{43948EF7-02CA-4725-BD39-DB7251D27CD4}" dt="2024-09-13T07:28:01.717" v="4195" actId="1076"/>
          <ac:spMkLst>
            <pc:docMk/>
            <pc:sldMk cId="2888182501" sldId="297"/>
            <ac:spMk id="3" creationId="{78C53495-C381-21D0-674F-E9CD23A51C21}"/>
          </ac:spMkLst>
        </pc:spChg>
        <pc:spChg chg="mod">
          <ac:chgData name="Vilde Gjøvik" userId="3e5ae2c1-af6b-4847-894f-167605063150" providerId="ADAL" clId="{43948EF7-02CA-4725-BD39-DB7251D27CD4}" dt="2024-09-13T09:03:42.388" v="5101" actId="255"/>
          <ac:spMkLst>
            <pc:docMk/>
            <pc:sldMk cId="2888182501" sldId="297"/>
            <ac:spMk id="6" creationId="{B858147A-F2FE-F278-CEF7-F31EB9335389}"/>
          </ac:spMkLst>
        </pc:spChg>
        <pc:picChg chg="add mod">
          <ac:chgData name="Vilde Gjøvik" userId="3e5ae2c1-af6b-4847-894f-167605063150" providerId="ADAL" clId="{43948EF7-02CA-4725-BD39-DB7251D27CD4}" dt="2024-09-13T07:28:08.742" v="4197" actId="1076"/>
          <ac:picMkLst>
            <pc:docMk/>
            <pc:sldMk cId="2888182501" sldId="297"/>
            <ac:picMk id="5" creationId="{147F864E-4A2E-E262-0129-490472748D6E}"/>
          </ac:picMkLst>
        </pc:picChg>
        <pc:picChg chg="mod">
          <ac:chgData name="Vilde Gjøvik" userId="3e5ae2c1-af6b-4847-894f-167605063150" providerId="ADAL" clId="{43948EF7-02CA-4725-BD39-DB7251D27CD4}" dt="2024-09-13T07:27:05.658" v="4146" actId="1076"/>
          <ac:picMkLst>
            <pc:docMk/>
            <pc:sldMk cId="2888182501" sldId="297"/>
            <ac:picMk id="8" creationId="{60825AC2-0B42-9597-AF8B-7AD12E6D0F89}"/>
          </ac:picMkLst>
        </pc:picChg>
      </pc:sldChg>
      <pc:sldChg chg="modSp new mod modNotesTx">
        <pc:chgData name="Vilde Gjøvik" userId="3e5ae2c1-af6b-4847-894f-167605063150" providerId="ADAL" clId="{43948EF7-02CA-4725-BD39-DB7251D27CD4}" dt="2024-09-13T09:05:45.443" v="5127" actId="255"/>
        <pc:sldMkLst>
          <pc:docMk/>
          <pc:sldMk cId="2814094925" sldId="298"/>
        </pc:sldMkLst>
        <pc:spChg chg="mod">
          <ac:chgData name="Vilde Gjøvik" userId="3e5ae2c1-af6b-4847-894f-167605063150" providerId="ADAL" clId="{43948EF7-02CA-4725-BD39-DB7251D27CD4}" dt="2024-09-13T09:05:45.443" v="5127" actId="255"/>
          <ac:spMkLst>
            <pc:docMk/>
            <pc:sldMk cId="2814094925" sldId="298"/>
            <ac:spMk id="2" creationId="{06C22BE7-A8F7-FB12-7BAD-F19490690B93}"/>
          </ac:spMkLst>
        </pc:spChg>
        <pc:spChg chg="mod">
          <ac:chgData name="Vilde Gjøvik" userId="3e5ae2c1-af6b-4847-894f-167605063150" providerId="ADAL" clId="{43948EF7-02CA-4725-BD39-DB7251D27CD4}" dt="2024-09-13T08:24:24.044" v="4717" actId="20577"/>
          <ac:spMkLst>
            <pc:docMk/>
            <pc:sldMk cId="2814094925" sldId="298"/>
            <ac:spMk id="3" creationId="{F8FDD581-BBD5-366B-BD28-627A2C31321A}"/>
          </ac:spMkLst>
        </pc:spChg>
      </pc:sldChg>
      <pc:sldChg chg="modSp new mod modNotesTx">
        <pc:chgData name="Vilde Gjøvik" userId="3e5ae2c1-af6b-4847-894f-167605063150" providerId="ADAL" clId="{43948EF7-02CA-4725-BD39-DB7251D27CD4}" dt="2024-09-13T09:05:53.793" v="5128" actId="255"/>
        <pc:sldMkLst>
          <pc:docMk/>
          <pc:sldMk cId="4017022012" sldId="299"/>
        </pc:sldMkLst>
        <pc:spChg chg="mod">
          <ac:chgData name="Vilde Gjøvik" userId="3e5ae2c1-af6b-4847-894f-167605063150" providerId="ADAL" clId="{43948EF7-02CA-4725-BD39-DB7251D27CD4}" dt="2024-09-13T09:05:53.793" v="5128" actId="255"/>
          <ac:spMkLst>
            <pc:docMk/>
            <pc:sldMk cId="4017022012" sldId="299"/>
            <ac:spMk id="2" creationId="{04BA8C80-AD55-3869-B544-660BE8513690}"/>
          </ac:spMkLst>
        </pc:spChg>
        <pc:spChg chg="mod">
          <ac:chgData name="Vilde Gjøvik" userId="3e5ae2c1-af6b-4847-894f-167605063150" providerId="ADAL" clId="{43948EF7-02CA-4725-BD39-DB7251D27CD4}" dt="2024-09-13T08:33:40.692" v="4764" actId="20577"/>
          <ac:spMkLst>
            <pc:docMk/>
            <pc:sldMk cId="4017022012" sldId="299"/>
            <ac:spMk id="3" creationId="{678AA4F8-8B9E-7296-35AE-C47EBD7DEFA5}"/>
          </ac:spMkLst>
        </pc:spChg>
      </pc:sldChg>
      <pc:sldChg chg="add del">
        <pc:chgData name="Vilde Gjøvik" userId="3e5ae2c1-af6b-4847-894f-167605063150" providerId="ADAL" clId="{43948EF7-02CA-4725-BD39-DB7251D27CD4}" dt="2024-09-13T08:09:14.372" v="4575" actId="2890"/>
        <pc:sldMkLst>
          <pc:docMk/>
          <pc:sldMk cId="4113674040" sldId="299"/>
        </pc:sldMkLst>
      </pc:sldChg>
      <pc:sldChg chg="modSp new mod modNotesTx">
        <pc:chgData name="Vilde Gjøvik" userId="3e5ae2c1-af6b-4847-894f-167605063150" providerId="ADAL" clId="{43948EF7-02CA-4725-BD39-DB7251D27CD4}" dt="2024-09-13T09:06:01.750" v="5129" actId="255"/>
        <pc:sldMkLst>
          <pc:docMk/>
          <pc:sldMk cId="2444823750" sldId="300"/>
        </pc:sldMkLst>
        <pc:spChg chg="mod">
          <ac:chgData name="Vilde Gjøvik" userId="3e5ae2c1-af6b-4847-894f-167605063150" providerId="ADAL" clId="{43948EF7-02CA-4725-BD39-DB7251D27CD4}" dt="2024-09-13T09:06:01.750" v="5129" actId="255"/>
          <ac:spMkLst>
            <pc:docMk/>
            <pc:sldMk cId="2444823750" sldId="300"/>
            <ac:spMk id="2" creationId="{145548E3-B1D4-75D1-49FF-199B22664C0A}"/>
          </ac:spMkLst>
        </pc:spChg>
        <pc:spChg chg="mod">
          <ac:chgData name="Vilde Gjøvik" userId="3e5ae2c1-af6b-4847-894f-167605063150" providerId="ADAL" clId="{43948EF7-02CA-4725-BD39-DB7251D27CD4}" dt="2024-09-13T08:38:01.615" v="4849" actId="20577"/>
          <ac:spMkLst>
            <pc:docMk/>
            <pc:sldMk cId="2444823750" sldId="300"/>
            <ac:spMk id="3" creationId="{EBCBCBA3-5D87-A648-68A9-4C5170B19287}"/>
          </ac:spMkLst>
        </pc:spChg>
      </pc:sldChg>
      <pc:sldChg chg="modSp new mod modNotesTx">
        <pc:chgData name="Vilde Gjøvik" userId="3e5ae2c1-af6b-4847-894f-167605063150" providerId="ADAL" clId="{43948EF7-02CA-4725-BD39-DB7251D27CD4}" dt="2024-09-13T09:06:07.581" v="5130" actId="255"/>
        <pc:sldMkLst>
          <pc:docMk/>
          <pc:sldMk cId="3014697714" sldId="301"/>
        </pc:sldMkLst>
        <pc:spChg chg="mod">
          <ac:chgData name="Vilde Gjøvik" userId="3e5ae2c1-af6b-4847-894f-167605063150" providerId="ADAL" clId="{43948EF7-02CA-4725-BD39-DB7251D27CD4}" dt="2024-09-13T09:06:07.581" v="5130" actId="255"/>
          <ac:spMkLst>
            <pc:docMk/>
            <pc:sldMk cId="3014697714" sldId="301"/>
            <ac:spMk id="2" creationId="{8BD48336-1AAA-5D61-8C68-8360CA911BA1}"/>
          </ac:spMkLst>
        </pc:spChg>
        <pc:spChg chg="mod">
          <ac:chgData name="Vilde Gjøvik" userId="3e5ae2c1-af6b-4847-894f-167605063150" providerId="ADAL" clId="{43948EF7-02CA-4725-BD39-DB7251D27CD4}" dt="2024-09-13T08:44:31.055" v="4979" actId="20577"/>
          <ac:spMkLst>
            <pc:docMk/>
            <pc:sldMk cId="3014697714" sldId="301"/>
            <ac:spMk id="3" creationId="{F72C6E51-5274-9AAD-22E4-9C1104DAB24D}"/>
          </ac:spMkLst>
        </pc:spChg>
      </pc:sldChg>
      <pc:sldChg chg="modSp new mod">
        <pc:chgData name="Vilde Gjøvik" userId="3e5ae2c1-af6b-4847-894f-167605063150" providerId="ADAL" clId="{43948EF7-02CA-4725-BD39-DB7251D27CD4}" dt="2024-09-13T09:06:20.853" v="5132" actId="255"/>
        <pc:sldMkLst>
          <pc:docMk/>
          <pc:sldMk cId="1336134907" sldId="302"/>
        </pc:sldMkLst>
        <pc:spChg chg="mod">
          <ac:chgData name="Vilde Gjøvik" userId="3e5ae2c1-af6b-4847-894f-167605063150" providerId="ADAL" clId="{43948EF7-02CA-4725-BD39-DB7251D27CD4}" dt="2024-09-13T09:06:16.765" v="5131" actId="255"/>
          <ac:spMkLst>
            <pc:docMk/>
            <pc:sldMk cId="1336134907" sldId="302"/>
            <ac:spMk id="2" creationId="{655CEC94-EB91-9526-A1A8-8A18DBCA9E37}"/>
          </ac:spMkLst>
        </pc:spChg>
        <pc:spChg chg="mod">
          <ac:chgData name="Vilde Gjøvik" userId="3e5ae2c1-af6b-4847-894f-167605063150" providerId="ADAL" clId="{43948EF7-02CA-4725-BD39-DB7251D27CD4}" dt="2024-09-13T09:06:20.853" v="5132" actId="255"/>
          <ac:spMkLst>
            <pc:docMk/>
            <pc:sldMk cId="1336134907" sldId="302"/>
            <ac:spMk id="3" creationId="{0E81B25A-5E4A-6AB4-9B1D-70987AE62FB7}"/>
          </ac:spMkLst>
        </pc:spChg>
      </pc:sldChg>
    </pc:docChg>
  </pc:docChgLst>
  <pc:docChgLst>
    <pc:chgData name="Annette Andresen" userId="fbfb720f-d6f2-45c4-ada2-1b4093edab50" providerId="ADAL" clId="{6A71776D-6A85-4099-A619-2B2E22667CCF}"/>
    <pc:docChg chg="undo custSel addSld modSld">
      <pc:chgData name="Annette Andresen" userId="fbfb720f-d6f2-45c4-ada2-1b4093edab50" providerId="ADAL" clId="{6A71776D-6A85-4099-A619-2B2E22667CCF}" dt="2024-11-08T12:08:55.524" v="166" actId="179"/>
      <pc:docMkLst>
        <pc:docMk/>
      </pc:docMkLst>
      <pc:sldChg chg="modSp mod">
        <pc:chgData name="Annette Andresen" userId="fbfb720f-d6f2-45c4-ada2-1b4093edab50" providerId="ADAL" clId="{6A71776D-6A85-4099-A619-2B2E22667CCF}" dt="2024-11-01T11:13:49.961" v="9" actId="14100"/>
        <pc:sldMkLst>
          <pc:docMk/>
          <pc:sldMk cId="817747543" sldId="259"/>
        </pc:sldMkLst>
        <pc:spChg chg="mod">
          <ac:chgData name="Annette Andresen" userId="fbfb720f-d6f2-45c4-ada2-1b4093edab50" providerId="ADAL" clId="{6A71776D-6A85-4099-A619-2B2E22667CCF}" dt="2024-11-01T11:13:49.961" v="9" actId="14100"/>
          <ac:spMkLst>
            <pc:docMk/>
            <pc:sldMk cId="817747543" sldId="259"/>
            <ac:spMk id="4" creationId="{67C08AA7-B7CA-050E-F33F-74D7C9982B70}"/>
          </ac:spMkLst>
        </pc:spChg>
      </pc:sldChg>
      <pc:sldChg chg="modSp mod">
        <pc:chgData name="Annette Andresen" userId="fbfb720f-d6f2-45c4-ada2-1b4093edab50" providerId="ADAL" clId="{6A71776D-6A85-4099-A619-2B2E22667CCF}" dt="2024-11-01T11:16:43.016" v="24" actId="255"/>
        <pc:sldMkLst>
          <pc:docMk/>
          <pc:sldMk cId="654937000" sldId="262"/>
        </pc:sldMkLst>
        <pc:spChg chg="mod">
          <ac:chgData name="Annette Andresen" userId="fbfb720f-d6f2-45c4-ada2-1b4093edab50" providerId="ADAL" clId="{6A71776D-6A85-4099-A619-2B2E22667CCF}" dt="2024-11-01T11:16:43.016" v="24" actId="255"/>
          <ac:spMkLst>
            <pc:docMk/>
            <pc:sldMk cId="654937000" sldId="262"/>
            <ac:spMk id="2" creationId="{9B83B757-E8B8-1ACE-82B7-737C73F22E8E}"/>
          </ac:spMkLst>
        </pc:spChg>
      </pc:sldChg>
      <pc:sldChg chg="modSp mod">
        <pc:chgData name="Annette Andresen" userId="fbfb720f-d6f2-45c4-ada2-1b4093edab50" providerId="ADAL" clId="{6A71776D-6A85-4099-A619-2B2E22667CCF}" dt="2024-11-01T11:13:55.903" v="10" actId="255"/>
        <pc:sldMkLst>
          <pc:docMk/>
          <pc:sldMk cId="1474154833" sldId="263"/>
        </pc:sldMkLst>
        <pc:spChg chg="mod">
          <ac:chgData name="Annette Andresen" userId="fbfb720f-d6f2-45c4-ada2-1b4093edab50" providerId="ADAL" clId="{6A71776D-6A85-4099-A619-2B2E22667CCF}" dt="2024-11-01T11:13:55.903" v="10" actId="255"/>
          <ac:spMkLst>
            <pc:docMk/>
            <pc:sldMk cId="1474154833" sldId="263"/>
            <ac:spMk id="5" creationId="{CE802BB1-F9C9-58D4-DB58-C74050B34B94}"/>
          </ac:spMkLst>
        </pc:spChg>
      </pc:sldChg>
      <pc:sldChg chg="modSp mod">
        <pc:chgData name="Annette Andresen" userId="fbfb720f-d6f2-45c4-ada2-1b4093edab50" providerId="ADAL" clId="{6A71776D-6A85-4099-A619-2B2E22667CCF}" dt="2024-11-01T11:14:04.661" v="11" actId="1076"/>
        <pc:sldMkLst>
          <pc:docMk/>
          <pc:sldMk cId="526117444" sldId="264"/>
        </pc:sldMkLst>
        <pc:spChg chg="mod">
          <ac:chgData name="Annette Andresen" userId="fbfb720f-d6f2-45c4-ada2-1b4093edab50" providerId="ADAL" clId="{6A71776D-6A85-4099-A619-2B2E22667CCF}" dt="2024-11-01T11:14:04.661" v="11" actId="1076"/>
          <ac:spMkLst>
            <pc:docMk/>
            <pc:sldMk cId="526117444" sldId="264"/>
            <ac:spMk id="3" creationId="{A169A0D3-5164-2EEF-F98C-D89EFEEA6E4E}"/>
          </ac:spMkLst>
        </pc:spChg>
      </pc:sldChg>
      <pc:sldChg chg="modSp mod">
        <pc:chgData name="Annette Andresen" userId="fbfb720f-d6f2-45c4-ada2-1b4093edab50" providerId="ADAL" clId="{6A71776D-6A85-4099-A619-2B2E22667CCF}" dt="2024-11-01T11:16:56.155" v="26" actId="255"/>
        <pc:sldMkLst>
          <pc:docMk/>
          <pc:sldMk cId="582151505" sldId="269"/>
        </pc:sldMkLst>
        <pc:spChg chg="mod">
          <ac:chgData name="Annette Andresen" userId="fbfb720f-d6f2-45c4-ada2-1b4093edab50" providerId="ADAL" clId="{6A71776D-6A85-4099-A619-2B2E22667CCF}" dt="2024-11-01T11:16:56.155" v="26" actId="255"/>
          <ac:spMkLst>
            <pc:docMk/>
            <pc:sldMk cId="582151505" sldId="269"/>
            <ac:spMk id="2" creationId="{07C4C79F-8EF0-FA2D-7027-E46876B34339}"/>
          </ac:spMkLst>
        </pc:spChg>
      </pc:sldChg>
      <pc:sldChg chg="modSp mod">
        <pc:chgData name="Annette Andresen" userId="fbfb720f-d6f2-45c4-ada2-1b4093edab50" providerId="ADAL" clId="{6A71776D-6A85-4099-A619-2B2E22667CCF}" dt="2024-11-01T12:06:04.354" v="126" actId="255"/>
        <pc:sldMkLst>
          <pc:docMk/>
          <pc:sldMk cId="543551989" sldId="276"/>
        </pc:sldMkLst>
        <pc:spChg chg="mod">
          <ac:chgData name="Annette Andresen" userId="fbfb720f-d6f2-45c4-ada2-1b4093edab50" providerId="ADAL" clId="{6A71776D-6A85-4099-A619-2B2E22667CCF}" dt="2024-11-01T12:06:04.354" v="126" actId="255"/>
          <ac:spMkLst>
            <pc:docMk/>
            <pc:sldMk cId="543551989" sldId="276"/>
            <ac:spMk id="2" creationId="{BFAE2B55-378B-C378-F6E0-1540B5A4E55A}"/>
          </ac:spMkLst>
        </pc:spChg>
      </pc:sldChg>
      <pc:sldChg chg="modSp mod">
        <pc:chgData name="Annette Andresen" userId="fbfb720f-d6f2-45c4-ada2-1b4093edab50" providerId="ADAL" clId="{6A71776D-6A85-4099-A619-2B2E22667CCF}" dt="2024-11-01T11:14:44.567" v="22" actId="1076"/>
        <pc:sldMkLst>
          <pc:docMk/>
          <pc:sldMk cId="246191720" sldId="281"/>
        </pc:sldMkLst>
        <pc:spChg chg="mod">
          <ac:chgData name="Annette Andresen" userId="fbfb720f-d6f2-45c4-ada2-1b4093edab50" providerId="ADAL" clId="{6A71776D-6A85-4099-A619-2B2E22667CCF}" dt="2024-11-01T11:14:44.567" v="22" actId="1076"/>
          <ac:spMkLst>
            <pc:docMk/>
            <pc:sldMk cId="246191720" sldId="281"/>
            <ac:spMk id="2" creationId="{D42ABC9C-096B-ED94-9E4E-5F2A4B8F8A92}"/>
          </ac:spMkLst>
        </pc:spChg>
        <pc:spChg chg="mod">
          <ac:chgData name="Annette Andresen" userId="fbfb720f-d6f2-45c4-ada2-1b4093edab50" providerId="ADAL" clId="{6A71776D-6A85-4099-A619-2B2E22667CCF}" dt="2024-11-01T11:14:17.065" v="14" actId="27636"/>
          <ac:spMkLst>
            <pc:docMk/>
            <pc:sldMk cId="246191720" sldId="281"/>
            <ac:spMk id="3" creationId="{AF37BBE6-F0FF-62A3-2B20-A4F8C790AB31}"/>
          </ac:spMkLst>
        </pc:spChg>
      </pc:sldChg>
      <pc:sldChg chg="modSp add mod">
        <pc:chgData name="Annette Andresen" userId="fbfb720f-d6f2-45c4-ada2-1b4093edab50" providerId="ADAL" clId="{6A71776D-6A85-4099-A619-2B2E22667CCF}" dt="2024-10-17T06:48:46.121" v="3" actId="1076"/>
        <pc:sldMkLst>
          <pc:docMk/>
          <pc:sldMk cId="326137191" sldId="288"/>
        </pc:sldMkLst>
        <pc:picChg chg="mod">
          <ac:chgData name="Annette Andresen" userId="fbfb720f-d6f2-45c4-ada2-1b4093edab50" providerId="ADAL" clId="{6A71776D-6A85-4099-A619-2B2E22667CCF}" dt="2024-10-17T06:48:46.121" v="3" actId="1076"/>
          <ac:picMkLst>
            <pc:docMk/>
            <pc:sldMk cId="326137191" sldId="288"/>
            <ac:picMk id="4" creationId="{8E245A1F-7B91-6550-C403-25D8E75FD845}"/>
          </ac:picMkLst>
        </pc:picChg>
      </pc:sldChg>
      <pc:sldChg chg="modSp mod">
        <pc:chgData name="Annette Andresen" userId="fbfb720f-d6f2-45c4-ada2-1b4093edab50" providerId="ADAL" clId="{6A71776D-6A85-4099-A619-2B2E22667CCF}" dt="2024-11-01T11:16:49.339" v="25" actId="255"/>
        <pc:sldMkLst>
          <pc:docMk/>
          <pc:sldMk cId="2269832773" sldId="294"/>
        </pc:sldMkLst>
        <pc:spChg chg="mod">
          <ac:chgData name="Annette Andresen" userId="fbfb720f-d6f2-45c4-ada2-1b4093edab50" providerId="ADAL" clId="{6A71776D-6A85-4099-A619-2B2E22667CCF}" dt="2024-11-01T11:16:49.339" v="25" actId="255"/>
          <ac:spMkLst>
            <pc:docMk/>
            <pc:sldMk cId="2269832773" sldId="294"/>
            <ac:spMk id="2" creationId="{9B83B757-E8B8-1ACE-82B7-737C73F22E8E}"/>
          </ac:spMkLst>
        </pc:spChg>
      </pc:sldChg>
      <pc:sldChg chg="modSp mod">
        <pc:chgData name="Annette Andresen" userId="fbfb720f-d6f2-45c4-ada2-1b4093edab50" providerId="ADAL" clId="{6A71776D-6A85-4099-A619-2B2E22667CCF}" dt="2024-11-01T11:14:49.809" v="23" actId="255"/>
        <pc:sldMkLst>
          <pc:docMk/>
          <pc:sldMk cId="853183168" sldId="303"/>
        </pc:sldMkLst>
        <pc:spChg chg="mod">
          <ac:chgData name="Annette Andresen" userId="fbfb720f-d6f2-45c4-ada2-1b4093edab50" providerId="ADAL" clId="{6A71776D-6A85-4099-A619-2B2E22667CCF}" dt="2024-11-01T11:14:49.809" v="23" actId="255"/>
          <ac:spMkLst>
            <pc:docMk/>
            <pc:sldMk cId="853183168" sldId="303"/>
            <ac:spMk id="5" creationId="{CE802BB1-F9C9-58D4-DB58-C74050B34B94}"/>
          </ac:spMkLst>
        </pc:spChg>
      </pc:sldChg>
      <pc:sldChg chg="modSp mod">
        <pc:chgData name="Annette Andresen" userId="fbfb720f-d6f2-45c4-ada2-1b4093edab50" providerId="ADAL" clId="{6A71776D-6A85-4099-A619-2B2E22667CCF}" dt="2024-11-08T12:08:39.404" v="165" actId="12"/>
        <pc:sldMkLst>
          <pc:docMk/>
          <pc:sldMk cId="2866585428" sldId="676"/>
        </pc:sldMkLst>
        <pc:spChg chg="mod">
          <ac:chgData name="Annette Andresen" userId="fbfb720f-d6f2-45c4-ada2-1b4093edab50" providerId="ADAL" clId="{6A71776D-6A85-4099-A619-2B2E22667CCF}" dt="2024-11-01T11:23:04.338" v="38" actId="255"/>
          <ac:spMkLst>
            <pc:docMk/>
            <pc:sldMk cId="2866585428" sldId="676"/>
            <ac:spMk id="7" creationId="{7315CC45-9F92-659B-4503-BBDA037FEA4C}"/>
          </ac:spMkLst>
        </pc:spChg>
        <pc:spChg chg="mod">
          <ac:chgData name="Annette Andresen" userId="fbfb720f-d6f2-45c4-ada2-1b4093edab50" providerId="ADAL" clId="{6A71776D-6A85-4099-A619-2B2E22667CCF}" dt="2024-11-08T12:08:39.404" v="165" actId="12"/>
          <ac:spMkLst>
            <pc:docMk/>
            <pc:sldMk cId="2866585428" sldId="676"/>
            <ac:spMk id="8" creationId="{0E622062-46F7-B725-8365-FF6755F9B407}"/>
          </ac:spMkLst>
        </pc:spChg>
      </pc:sldChg>
      <pc:sldChg chg="modSp mod">
        <pc:chgData name="Annette Andresen" userId="fbfb720f-d6f2-45c4-ada2-1b4093edab50" providerId="ADAL" clId="{6A71776D-6A85-4099-A619-2B2E22667CCF}" dt="2024-11-01T11:23:14.777" v="39" actId="255"/>
        <pc:sldMkLst>
          <pc:docMk/>
          <pc:sldMk cId="3626817776" sldId="677"/>
        </pc:sldMkLst>
        <pc:spChg chg="mod">
          <ac:chgData name="Annette Andresen" userId="fbfb720f-d6f2-45c4-ada2-1b4093edab50" providerId="ADAL" clId="{6A71776D-6A85-4099-A619-2B2E22667CCF}" dt="2024-11-01T11:23:14.777" v="39" actId="255"/>
          <ac:spMkLst>
            <pc:docMk/>
            <pc:sldMk cId="3626817776" sldId="677"/>
            <ac:spMk id="7" creationId="{B2DE5029-7696-2AA6-441F-5DF075EB6ECA}"/>
          </ac:spMkLst>
        </pc:spChg>
      </pc:sldChg>
      <pc:sldChg chg="modSp add mod">
        <pc:chgData name="Annette Andresen" userId="fbfb720f-d6f2-45c4-ada2-1b4093edab50" providerId="ADAL" clId="{6A71776D-6A85-4099-A619-2B2E22667CCF}" dt="2024-11-01T11:18:17.069" v="35" actId="255"/>
        <pc:sldMkLst>
          <pc:docMk/>
          <pc:sldMk cId="2704841089" sldId="678"/>
        </pc:sldMkLst>
        <pc:spChg chg="mod">
          <ac:chgData name="Annette Andresen" userId="fbfb720f-d6f2-45c4-ada2-1b4093edab50" providerId="ADAL" clId="{6A71776D-6A85-4099-A619-2B2E22667CCF}" dt="2024-11-01T11:18:17.069" v="35" actId="255"/>
          <ac:spMkLst>
            <pc:docMk/>
            <pc:sldMk cId="2704841089" sldId="678"/>
            <ac:spMk id="2" creationId="{ACB75CB9-D2CF-5C3F-0BC0-4666F9403453}"/>
          </ac:spMkLst>
        </pc:spChg>
      </pc:sldChg>
      <pc:sldChg chg="modSp mod">
        <pc:chgData name="Annette Andresen" userId="fbfb720f-d6f2-45c4-ada2-1b4093edab50" providerId="ADAL" clId="{6A71776D-6A85-4099-A619-2B2E22667CCF}" dt="2024-11-08T12:08:55.524" v="166" actId="179"/>
        <pc:sldMkLst>
          <pc:docMk/>
          <pc:sldMk cId="1421033910" sldId="688"/>
        </pc:sldMkLst>
        <pc:spChg chg="mod">
          <ac:chgData name="Annette Andresen" userId="fbfb720f-d6f2-45c4-ada2-1b4093edab50" providerId="ADAL" clId="{6A71776D-6A85-4099-A619-2B2E22667CCF}" dt="2024-11-01T11:21:53.485" v="37" actId="255"/>
          <ac:spMkLst>
            <pc:docMk/>
            <pc:sldMk cId="1421033910" sldId="688"/>
            <ac:spMk id="2" creationId="{68AB2091-CCDF-2E86-0EC8-D0CA602320FF}"/>
          </ac:spMkLst>
        </pc:spChg>
        <pc:spChg chg="mod">
          <ac:chgData name="Annette Andresen" userId="fbfb720f-d6f2-45c4-ada2-1b4093edab50" providerId="ADAL" clId="{6A71776D-6A85-4099-A619-2B2E22667CCF}" dt="2024-11-08T12:08:55.524" v="166" actId="179"/>
          <ac:spMkLst>
            <pc:docMk/>
            <pc:sldMk cId="1421033910" sldId="688"/>
            <ac:spMk id="3" creationId="{FC88188F-8442-7B13-207D-AE2A2B849B24}"/>
          </ac:spMkLst>
        </pc:spChg>
      </pc:sldChg>
      <pc:sldChg chg="modSp add mod">
        <pc:chgData name="Annette Andresen" userId="fbfb720f-d6f2-45c4-ada2-1b4093edab50" providerId="ADAL" clId="{6A71776D-6A85-4099-A619-2B2E22667CCF}" dt="2024-11-01T11:14:40.869" v="21" actId="1076"/>
        <pc:sldMkLst>
          <pc:docMk/>
          <pc:sldMk cId="1091845197" sldId="694"/>
        </pc:sldMkLst>
        <pc:spChg chg="mod">
          <ac:chgData name="Annette Andresen" userId="fbfb720f-d6f2-45c4-ada2-1b4093edab50" providerId="ADAL" clId="{6A71776D-6A85-4099-A619-2B2E22667CCF}" dt="2024-11-01T11:14:40.869" v="21" actId="1076"/>
          <ac:spMkLst>
            <pc:docMk/>
            <pc:sldMk cId="1091845197" sldId="694"/>
            <ac:spMk id="2" creationId="{D42ABC9C-096B-ED94-9E4E-5F2A4B8F8A92}"/>
          </ac:spMkLst>
        </pc:spChg>
        <pc:spChg chg="mod">
          <ac:chgData name="Annette Andresen" userId="fbfb720f-d6f2-45c4-ada2-1b4093edab50" providerId="ADAL" clId="{6A71776D-6A85-4099-A619-2B2E22667CCF}" dt="2024-11-01T11:14:34.387" v="19" actId="27636"/>
          <ac:spMkLst>
            <pc:docMk/>
            <pc:sldMk cId="1091845197" sldId="694"/>
            <ac:spMk id="3" creationId="{AF37BBE6-F0FF-62A3-2B20-A4F8C790AB31}"/>
          </ac:spMkLst>
        </pc:spChg>
      </pc:sldChg>
      <pc:sldChg chg="modSp mod">
        <pc:chgData name="Annette Andresen" userId="fbfb720f-d6f2-45c4-ada2-1b4093edab50" providerId="ADAL" clId="{6A71776D-6A85-4099-A619-2B2E22667CCF}" dt="2024-11-01T11:18:27.934" v="36" actId="255"/>
        <pc:sldMkLst>
          <pc:docMk/>
          <pc:sldMk cId="3383440158" sldId="696"/>
        </pc:sldMkLst>
        <pc:spChg chg="mod">
          <ac:chgData name="Annette Andresen" userId="fbfb720f-d6f2-45c4-ada2-1b4093edab50" providerId="ADAL" clId="{6A71776D-6A85-4099-A619-2B2E22667CCF}" dt="2024-11-01T11:18:27.934" v="36" actId="255"/>
          <ac:spMkLst>
            <pc:docMk/>
            <pc:sldMk cId="3383440158" sldId="696"/>
            <ac:spMk id="2" creationId="{1E7AE58D-FAAA-C975-EB51-63CBF44D4C32}"/>
          </ac:spMkLst>
        </pc:spChg>
        <pc:spChg chg="mod">
          <ac:chgData name="Annette Andresen" userId="fbfb720f-d6f2-45c4-ada2-1b4093edab50" providerId="ADAL" clId="{6A71776D-6A85-4099-A619-2B2E22667CCF}" dt="2024-10-18T10:30:51.489" v="5" actId="20577"/>
          <ac:spMkLst>
            <pc:docMk/>
            <pc:sldMk cId="3383440158" sldId="696"/>
            <ac:spMk id="3" creationId="{650030B5-50C1-0B6A-CACD-34E035DC50F7}"/>
          </ac:spMkLst>
        </pc:spChg>
      </pc:sldChg>
      <pc:sldChg chg="modSp mod">
        <pc:chgData name="Annette Andresen" userId="fbfb720f-d6f2-45c4-ada2-1b4093edab50" providerId="ADAL" clId="{6A71776D-6A85-4099-A619-2B2E22667CCF}" dt="2024-11-01T11:18:12.902" v="34" actId="255"/>
        <pc:sldMkLst>
          <pc:docMk/>
          <pc:sldMk cId="778168699" sldId="697"/>
        </pc:sldMkLst>
        <pc:spChg chg="mod">
          <ac:chgData name="Annette Andresen" userId="fbfb720f-d6f2-45c4-ada2-1b4093edab50" providerId="ADAL" clId="{6A71776D-6A85-4099-A619-2B2E22667CCF}" dt="2024-11-01T11:17:17.199" v="33" actId="1076"/>
          <ac:spMkLst>
            <pc:docMk/>
            <pc:sldMk cId="778168699" sldId="697"/>
            <ac:spMk id="9" creationId="{0BE529B8-308E-CEB1-EB77-C06DC9F4AC64}"/>
          </ac:spMkLst>
        </pc:spChg>
        <pc:spChg chg="mod">
          <ac:chgData name="Annette Andresen" userId="fbfb720f-d6f2-45c4-ada2-1b4093edab50" providerId="ADAL" clId="{6A71776D-6A85-4099-A619-2B2E22667CCF}" dt="2024-11-01T11:18:12.902" v="34" actId="255"/>
          <ac:spMkLst>
            <pc:docMk/>
            <pc:sldMk cId="778168699" sldId="697"/>
            <ac:spMk id="10" creationId="{BAE95793-AAB6-049C-45BB-CB696B70C08D}"/>
          </ac:spMkLst>
        </pc:spChg>
        <pc:picChg chg="mod">
          <ac:chgData name="Annette Andresen" userId="fbfb720f-d6f2-45c4-ada2-1b4093edab50" providerId="ADAL" clId="{6A71776D-6A85-4099-A619-2B2E22667CCF}" dt="2024-11-01T11:17:13.561" v="32" actId="1076"/>
          <ac:picMkLst>
            <pc:docMk/>
            <pc:sldMk cId="778168699" sldId="697"/>
            <ac:picMk id="7" creationId="{2301BA71-7658-709E-B4A8-3E7D6063715C}"/>
          </ac:picMkLst>
        </pc:picChg>
        <pc:picChg chg="mod">
          <ac:chgData name="Annette Andresen" userId="fbfb720f-d6f2-45c4-ada2-1b4093edab50" providerId="ADAL" clId="{6A71776D-6A85-4099-A619-2B2E22667CCF}" dt="2024-11-01T11:17:08.212" v="29" actId="1076"/>
          <ac:picMkLst>
            <pc:docMk/>
            <pc:sldMk cId="778168699" sldId="697"/>
            <ac:picMk id="1026" creationId="{5DACABA8-CE4D-745D-554F-77D8F1A4A661}"/>
          </ac:picMkLst>
        </pc:picChg>
      </pc:sldChg>
      <pc:sldChg chg="modSp mod">
        <pc:chgData name="Annette Andresen" userId="fbfb720f-d6f2-45c4-ada2-1b4093edab50" providerId="ADAL" clId="{6A71776D-6A85-4099-A619-2B2E22667CCF}" dt="2024-11-01T12:06:00.441" v="125" actId="255"/>
        <pc:sldMkLst>
          <pc:docMk/>
          <pc:sldMk cId="655424281" sldId="710"/>
        </pc:sldMkLst>
        <pc:spChg chg="mod">
          <ac:chgData name="Annette Andresen" userId="fbfb720f-d6f2-45c4-ada2-1b4093edab50" providerId="ADAL" clId="{6A71776D-6A85-4099-A619-2B2E22667CCF}" dt="2024-11-01T12:06:00.441" v="125" actId="255"/>
          <ac:spMkLst>
            <pc:docMk/>
            <pc:sldMk cId="655424281" sldId="710"/>
            <ac:spMk id="2" creationId="{AE2F24F1-8824-1A65-9E53-381B9FD2888C}"/>
          </ac:spMkLst>
        </pc:spChg>
      </pc:sldChg>
      <pc:sldChg chg="modSp mod">
        <pc:chgData name="Annette Andresen" userId="fbfb720f-d6f2-45c4-ada2-1b4093edab50" providerId="ADAL" clId="{6A71776D-6A85-4099-A619-2B2E22667CCF}" dt="2024-11-01T11:41:36.671" v="74" actId="20577"/>
        <pc:sldMkLst>
          <pc:docMk/>
          <pc:sldMk cId="3385156906" sldId="711"/>
        </pc:sldMkLst>
        <pc:spChg chg="mod">
          <ac:chgData name="Annette Andresen" userId="fbfb720f-d6f2-45c4-ada2-1b4093edab50" providerId="ADAL" clId="{6A71776D-6A85-4099-A619-2B2E22667CCF}" dt="2024-11-01T11:41:36.671" v="74" actId="20577"/>
          <ac:spMkLst>
            <pc:docMk/>
            <pc:sldMk cId="3385156906" sldId="711"/>
            <ac:spMk id="2" creationId="{C9E962F4-A3B4-86D7-237A-FAB725775CB9}"/>
          </ac:spMkLst>
        </pc:spChg>
        <pc:spChg chg="mod">
          <ac:chgData name="Annette Andresen" userId="fbfb720f-d6f2-45c4-ada2-1b4093edab50" providerId="ADAL" clId="{6A71776D-6A85-4099-A619-2B2E22667CCF}" dt="2024-11-01T11:23:23.549" v="40" actId="20578"/>
          <ac:spMkLst>
            <pc:docMk/>
            <pc:sldMk cId="3385156906" sldId="711"/>
            <ac:spMk id="3" creationId="{5032F92B-F7E7-91D3-00DA-06DC79BE563B}"/>
          </ac:spMkLst>
        </pc:spChg>
      </pc:sldChg>
      <pc:sldChg chg="modSp mod">
        <pc:chgData name="Annette Andresen" userId="fbfb720f-d6f2-45c4-ada2-1b4093edab50" providerId="ADAL" clId="{6A71776D-6A85-4099-A619-2B2E22667CCF}" dt="2024-11-01T11:41:33.026" v="73" actId="20577"/>
        <pc:sldMkLst>
          <pc:docMk/>
          <pc:sldMk cId="1164472624" sldId="712"/>
        </pc:sldMkLst>
        <pc:spChg chg="mod">
          <ac:chgData name="Annette Andresen" userId="fbfb720f-d6f2-45c4-ada2-1b4093edab50" providerId="ADAL" clId="{6A71776D-6A85-4099-A619-2B2E22667CCF}" dt="2024-11-01T11:41:33.026" v="73" actId="20577"/>
          <ac:spMkLst>
            <pc:docMk/>
            <pc:sldMk cId="1164472624" sldId="712"/>
            <ac:spMk id="2" creationId="{CFD19BF0-084D-B082-5F7A-7264995740DD}"/>
          </ac:spMkLst>
        </pc:spChg>
        <pc:spChg chg="mod">
          <ac:chgData name="Annette Andresen" userId="fbfb720f-d6f2-45c4-ada2-1b4093edab50" providerId="ADAL" clId="{6A71776D-6A85-4099-A619-2B2E22667CCF}" dt="2024-11-01T11:40:06.896" v="50" actId="20578"/>
          <ac:spMkLst>
            <pc:docMk/>
            <pc:sldMk cId="1164472624" sldId="712"/>
            <ac:spMk id="3" creationId="{E5978550-23EA-06B4-87CE-8027DCBFC248}"/>
          </ac:spMkLst>
        </pc:spChg>
      </pc:sldChg>
      <pc:sldChg chg="modSp mod">
        <pc:chgData name="Annette Andresen" userId="fbfb720f-d6f2-45c4-ada2-1b4093edab50" providerId="ADAL" clId="{6A71776D-6A85-4099-A619-2B2E22667CCF}" dt="2024-11-01T11:41:30.753" v="72" actId="20577"/>
        <pc:sldMkLst>
          <pc:docMk/>
          <pc:sldMk cId="1180751895" sldId="713"/>
        </pc:sldMkLst>
        <pc:spChg chg="mod">
          <ac:chgData name="Annette Andresen" userId="fbfb720f-d6f2-45c4-ada2-1b4093edab50" providerId="ADAL" clId="{6A71776D-6A85-4099-A619-2B2E22667CCF}" dt="2024-11-01T11:41:30.753" v="72" actId="20577"/>
          <ac:spMkLst>
            <pc:docMk/>
            <pc:sldMk cId="1180751895" sldId="713"/>
            <ac:spMk id="2" creationId="{91817F83-885E-EF93-CD10-54FAE6E02C64}"/>
          </ac:spMkLst>
        </pc:spChg>
        <pc:spChg chg="mod">
          <ac:chgData name="Annette Andresen" userId="fbfb720f-d6f2-45c4-ada2-1b4093edab50" providerId="ADAL" clId="{6A71776D-6A85-4099-A619-2B2E22667CCF}" dt="2024-11-01T11:40:31.396" v="57" actId="20578"/>
          <ac:spMkLst>
            <pc:docMk/>
            <pc:sldMk cId="1180751895" sldId="713"/>
            <ac:spMk id="3" creationId="{A44C1C52-1A45-F666-305D-A5B5E5C40D12}"/>
          </ac:spMkLst>
        </pc:spChg>
      </pc:sldChg>
      <pc:sldChg chg="modSp mod">
        <pc:chgData name="Annette Andresen" userId="fbfb720f-d6f2-45c4-ada2-1b4093edab50" providerId="ADAL" clId="{6A71776D-6A85-4099-A619-2B2E22667CCF}" dt="2024-11-01T11:41:28.660" v="71" actId="20577"/>
        <pc:sldMkLst>
          <pc:docMk/>
          <pc:sldMk cId="2289940842" sldId="714"/>
        </pc:sldMkLst>
        <pc:spChg chg="mod">
          <ac:chgData name="Annette Andresen" userId="fbfb720f-d6f2-45c4-ada2-1b4093edab50" providerId="ADAL" clId="{6A71776D-6A85-4099-A619-2B2E22667CCF}" dt="2024-11-01T11:41:28.660" v="71" actId="20577"/>
          <ac:spMkLst>
            <pc:docMk/>
            <pc:sldMk cId="2289940842" sldId="714"/>
            <ac:spMk id="2" creationId="{AD90EB3B-983A-14D4-9852-A1AA2D62686C}"/>
          </ac:spMkLst>
        </pc:spChg>
        <pc:spChg chg="mod">
          <ac:chgData name="Annette Andresen" userId="fbfb720f-d6f2-45c4-ada2-1b4093edab50" providerId="ADAL" clId="{6A71776D-6A85-4099-A619-2B2E22667CCF}" dt="2024-11-01T11:40:42.926" v="58" actId="20578"/>
          <ac:spMkLst>
            <pc:docMk/>
            <pc:sldMk cId="2289940842" sldId="714"/>
            <ac:spMk id="3" creationId="{87778E9E-0B76-6958-69AA-27A798672310}"/>
          </ac:spMkLst>
        </pc:spChg>
      </pc:sldChg>
      <pc:sldChg chg="modSp mod">
        <pc:chgData name="Annette Andresen" userId="fbfb720f-d6f2-45c4-ada2-1b4093edab50" providerId="ADAL" clId="{6A71776D-6A85-4099-A619-2B2E22667CCF}" dt="2024-11-01T11:41:26.706" v="70" actId="20577"/>
        <pc:sldMkLst>
          <pc:docMk/>
          <pc:sldMk cId="1717365657" sldId="715"/>
        </pc:sldMkLst>
        <pc:spChg chg="mod">
          <ac:chgData name="Annette Andresen" userId="fbfb720f-d6f2-45c4-ada2-1b4093edab50" providerId="ADAL" clId="{6A71776D-6A85-4099-A619-2B2E22667CCF}" dt="2024-11-01T11:41:26.706" v="70" actId="20577"/>
          <ac:spMkLst>
            <pc:docMk/>
            <pc:sldMk cId="1717365657" sldId="715"/>
            <ac:spMk id="2" creationId="{C9AA3080-2884-4428-4F44-F262B1CC05A4}"/>
          </ac:spMkLst>
        </pc:spChg>
        <pc:spChg chg="mod">
          <ac:chgData name="Annette Andresen" userId="fbfb720f-d6f2-45c4-ada2-1b4093edab50" providerId="ADAL" clId="{6A71776D-6A85-4099-A619-2B2E22667CCF}" dt="2024-11-01T11:41:19.427" v="68" actId="20578"/>
          <ac:spMkLst>
            <pc:docMk/>
            <pc:sldMk cId="1717365657" sldId="715"/>
            <ac:spMk id="3" creationId="{30C7F659-C1F7-53AA-047E-F4A6FDC22405}"/>
          </ac:spMkLst>
        </pc:spChg>
      </pc:sldChg>
      <pc:sldChg chg="modSp mod">
        <pc:chgData name="Annette Andresen" userId="fbfb720f-d6f2-45c4-ada2-1b4093edab50" providerId="ADAL" clId="{6A71776D-6A85-4099-A619-2B2E22667CCF}" dt="2024-11-01T12:04:07.759" v="91" actId="20578"/>
        <pc:sldMkLst>
          <pc:docMk/>
          <pc:sldMk cId="242130055" sldId="716"/>
        </pc:sldMkLst>
        <pc:spChg chg="mod">
          <ac:chgData name="Annette Andresen" userId="fbfb720f-d6f2-45c4-ada2-1b4093edab50" providerId="ADAL" clId="{6A71776D-6A85-4099-A619-2B2E22667CCF}" dt="2024-11-01T12:03:34.070" v="80" actId="20577"/>
          <ac:spMkLst>
            <pc:docMk/>
            <pc:sldMk cId="242130055" sldId="716"/>
            <ac:spMk id="2" creationId="{43C0E6DE-03E1-4BF8-26F0-4C2C429B322F}"/>
          </ac:spMkLst>
        </pc:spChg>
        <pc:spChg chg="mod">
          <ac:chgData name="Annette Andresen" userId="fbfb720f-d6f2-45c4-ada2-1b4093edab50" providerId="ADAL" clId="{6A71776D-6A85-4099-A619-2B2E22667CCF}" dt="2024-11-01T12:04:07.759" v="91" actId="20578"/>
          <ac:spMkLst>
            <pc:docMk/>
            <pc:sldMk cId="242130055" sldId="716"/>
            <ac:spMk id="3" creationId="{A4DE6AFE-B0C1-CF25-645A-856CE2F69B87}"/>
          </ac:spMkLst>
        </pc:spChg>
      </pc:sldChg>
      <pc:sldChg chg="modSp mod">
        <pc:chgData name="Annette Andresen" userId="fbfb720f-d6f2-45c4-ada2-1b4093edab50" providerId="ADAL" clId="{6A71776D-6A85-4099-A619-2B2E22667CCF}" dt="2024-11-01T12:04:23.353" v="94" actId="313"/>
        <pc:sldMkLst>
          <pc:docMk/>
          <pc:sldMk cId="672870547" sldId="717"/>
        </pc:sldMkLst>
        <pc:spChg chg="mod">
          <ac:chgData name="Annette Andresen" userId="fbfb720f-d6f2-45c4-ada2-1b4093edab50" providerId="ADAL" clId="{6A71776D-6A85-4099-A619-2B2E22667CCF}" dt="2024-11-01T12:04:23.353" v="94" actId="313"/>
          <ac:spMkLst>
            <pc:docMk/>
            <pc:sldMk cId="672870547" sldId="717"/>
            <ac:spMk id="2" creationId="{983A74DD-C4F9-2EAF-5EE9-E0C2A17C3506}"/>
          </ac:spMkLst>
        </pc:spChg>
        <pc:spChg chg="mod">
          <ac:chgData name="Annette Andresen" userId="fbfb720f-d6f2-45c4-ada2-1b4093edab50" providerId="ADAL" clId="{6A71776D-6A85-4099-A619-2B2E22667CCF}" dt="2024-11-01T12:04:05.130" v="90" actId="20578"/>
          <ac:spMkLst>
            <pc:docMk/>
            <pc:sldMk cId="672870547" sldId="717"/>
            <ac:spMk id="3" creationId="{533E4719-E088-3631-01AE-36EB7E5F14AD}"/>
          </ac:spMkLst>
        </pc:spChg>
      </pc:sldChg>
      <pc:sldChg chg="modSp mod">
        <pc:chgData name="Annette Andresen" userId="fbfb720f-d6f2-45c4-ada2-1b4093edab50" providerId="ADAL" clId="{6A71776D-6A85-4099-A619-2B2E22667CCF}" dt="2024-11-01T12:04:40.093" v="99" actId="255"/>
        <pc:sldMkLst>
          <pc:docMk/>
          <pc:sldMk cId="679565319" sldId="718"/>
        </pc:sldMkLst>
        <pc:spChg chg="mod">
          <ac:chgData name="Annette Andresen" userId="fbfb720f-d6f2-45c4-ada2-1b4093edab50" providerId="ADAL" clId="{6A71776D-6A85-4099-A619-2B2E22667CCF}" dt="2024-11-01T12:04:40.093" v="99" actId="255"/>
          <ac:spMkLst>
            <pc:docMk/>
            <pc:sldMk cId="679565319" sldId="718"/>
            <ac:spMk id="2" creationId="{67ADAE29-9295-5F14-58AC-A730EF5801C0}"/>
          </ac:spMkLst>
        </pc:spChg>
        <pc:spChg chg="mod">
          <ac:chgData name="Annette Andresen" userId="fbfb720f-d6f2-45c4-ada2-1b4093edab50" providerId="ADAL" clId="{6A71776D-6A85-4099-A619-2B2E22667CCF}" dt="2024-11-01T12:04:35.072" v="97" actId="20578"/>
          <ac:spMkLst>
            <pc:docMk/>
            <pc:sldMk cId="679565319" sldId="718"/>
            <ac:spMk id="3" creationId="{E9FFB965-3E53-1D9F-94DF-53B0F5BA15F7}"/>
          </ac:spMkLst>
        </pc:spChg>
      </pc:sldChg>
      <pc:sldChg chg="modSp mod">
        <pc:chgData name="Annette Andresen" userId="fbfb720f-d6f2-45c4-ada2-1b4093edab50" providerId="ADAL" clId="{6A71776D-6A85-4099-A619-2B2E22667CCF}" dt="2024-11-01T12:05:02.598" v="105" actId="20578"/>
        <pc:sldMkLst>
          <pc:docMk/>
          <pc:sldMk cId="2614049756" sldId="719"/>
        </pc:sldMkLst>
        <pc:spChg chg="mod">
          <ac:chgData name="Annette Andresen" userId="fbfb720f-d6f2-45c4-ada2-1b4093edab50" providerId="ADAL" clId="{6A71776D-6A85-4099-A619-2B2E22667CCF}" dt="2024-11-01T12:04:58.964" v="104" actId="20577"/>
          <ac:spMkLst>
            <pc:docMk/>
            <pc:sldMk cId="2614049756" sldId="719"/>
            <ac:spMk id="2" creationId="{6909C9AD-8966-15F2-BB1D-2CED02A86C6C}"/>
          </ac:spMkLst>
        </pc:spChg>
        <pc:spChg chg="mod">
          <ac:chgData name="Annette Andresen" userId="fbfb720f-d6f2-45c4-ada2-1b4093edab50" providerId="ADAL" clId="{6A71776D-6A85-4099-A619-2B2E22667CCF}" dt="2024-11-01T12:05:02.598" v="105" actId="20578"/>
          <ac:spMkLst>
            <pc:docMk/>
            <pc:sldMk cId="2614049756" sldId="719"/>
            <ac:spMk id="3" creationId="{9BADCD8F-B8FD-9975-25ED-F1D6172224DA}"/>
          </ac:spMkLst>
        </pc:spChg>
      </pc:sldChg>
      <pc:sldChg chg="modSp mod">
        <pc:chgData name="Annette Andresen" userId="fbfb720f-d6f2-45c4-ada2-1b4093edab50" providerId="ADAL" clId="{6A71776D-6A85-4099-A619-2B2E22667CCF}" dt="2024-11-01T12:05:20.442" v="110" actId="20578"/>
        <pc:sldMkLst>
          <pc:docMk/>
          <pc:sldMk cId="4130590995" sldId="720"/>
        </pc:sldMkLst>
        <pc:spChg chg="mod">
          <ac:chgData name="Annette Andresen" userId="fbfb720f-d6f2-45c4-ada2-1b4093edab50" providerId="ADAL" clId="{6A71776D-6A85-4099-A619-2B2E22667CCF}" dt="2024-11-01T12:05:17.033" v="109" actId="20577"/>
          <ac:spMkLst>
            <pc:docMk/>
            <pc:sldMk cId="4130590995" sldId="720"/>
            <ac:spMk id="2" creationId="{31E7E2B7-EC66-6E22-6BE1-09AC3BE4B8A6}"/>
          </ac:spMkLst>
        </pc:spChg>
        <pc:spChg chg="mod">
          <ac:chgData name="Annette Andresen" userId="fbfb720f-d6f2-45c4-ada2-1b4093edab50" providerId="ADAL" clId="{6A71776D-6A85-4099-A619-2B2E22667CCF}" dt="2024-11-01T12:05:20.442" v="110" actId="20578"/>
          <ac:spMkLst>
            <pc:docMk/>
            <pc:sldMk cId="4130590995" sldId="720"/>
            <ac:spMk id="3" creationId="{461CAA33-5F93-257A-8C3F-7108CD8FE806}"/>
          </ac:spMkLst>
        </pc:spChg>
      </pc:sldChg>
      <pc:sldChg chg="modSp mod">
        <pc:chgData name="Annette Andresen" userId="fbfb720f-d6f2-45c4-ada2-1b4093edab50" providerId="ADAL" clId="{6A71776D-6A85-4099-A619-2B2E22667CCF}" dt="2024-11-01T12:05:36.047" v="116" actId="255"/>
        <pc:sldMkLst>
          <pc:docMk/>
          <pc:sldMk cId="392732281" sldId="721"/>
        </pc:sldMkLst>
        <pc:spChg chg="mod">
          <ac:chgData name="Annette Andresen" userId="fbfb720f-d6f2-45c4-ada2-1b4093edab50" providerId="ADAL" clId="{6A71776D-6A85-4099-A619-2B2E22667CCF}" dt="2024-11-01T12:05:36.047" v="116" actId="255"/>
          <ac:spMkLst>
            <pc:docMk/>
            <pc:sldMk cId="392732281" sldId="721"/>
            <ac:spMk id="2" creationId="{4DA9339A-7DDE-8C22-549B-6665B77685A7}"/>
          </ac:spMkLst>
        </pc:spChg>
        <pc:spChg chg="mod">
          <ac:chgData name="Annette Andresen" userId="fbfb720f-d6f2-45c4-ada2-1b4093edab50" providerId="ADAL" clId="{6A71776D-6A85-4099-A619-2B2E22667CCF}" dt="2024-11-01T12:05:30.828" v="114" actId="20578"/>
          <ac:spMkLst>
            <pc:docMk/>
            <pc:sldMk cId="392732281" sldId="721"/>
            <ac:spMk id="3" creationId="{DACF9312-0847-B5C6-6A06-4BB2BD1B0682}"/>
          </ac:spMkLst>
        </pc:spChg>
      </pc:sldChg>
      <pc:sldChg chg="modSp mod">
        <pc:chgData name="Annette Andresen" userId="fbfb720f-d6f2-45c4-ada2-1b4093edab50" providerId="ADAL" clId="{6A71776D-6A85-4099-A619-2B2E22667CCF}" dt="2024-11-01T11:28:03.127" v="43" actId="20577"/>
        <pc:sldMkLst>
          <pc:docMk/>
          <pc:sldMk cId="2094053795" sldId="722"/>
        </pc:sldMkLst>
        <pc:spChg chg="mod">
          <ac:chgData name="Annette Andresen" userId="fbfb720f-d6f2-45c4-ada2-1b4093edab50" providerId="ADAL" clId="{6A71776D-6A85-4099-A619-2B2E22667CCF}" dt="2024-11-01T11:28:03.127" v="43" actId="20577"/>
          <ac:spMkLst>
            <pc:docMk/>
            <pc:sldMk cId="2094053795" sldId="722"/>
            <ac:spMk id="2" creationId="{5855ED37-DDB4-FCA8-6850-BAD436670F0A}"/>
          </ac:spMkLst>
        </pc:spChg>
      </pc:sldChg>
      <pc:sldChg chg="modSp mod">
        <pc:chgData name="Annette Andresen" userId="fbfb720f-d6f2-45c4-ada2-1b4093edab50" providerId="ADAL" clId="{6A71776D-6A85-4099-A619-2B2E22667CCF}" dt="2024-11-01T11:40:17.924" v="53" actId="20577"/>
        <pc:sldMkLst>
          <pc:docMk/>
          <pc:sldMk cId="3832002917" sldId="723"/>
        </pc:sldMkLst>
        <pc:spChg chg="mod">
          <ac:chgData name="Annette Andresen" userId="fbfb720f-d6f2-45c4-ada2-1b4093edab50" providerId="ADAL" clId="{6A71776D-6A85-4099-A619-2B2E22667CCF}" dt="2024-11-01T11:40:17.924" v="53" actId="20577"/>
          <ac:spMkLst>
            <pc:docMk/>
            <pc:sldMk cId="3832002917" sldId="723"/>
            <ac:spMk id="2" creationId="{59F196D2-6A81-C582-4666-8FB03AC64CC0}"/>
          </ac:spMkLst>
        </pc:spChg>
      </pc:sldChg>
      <pc:sldChg chg="modSp mod">
        <pc:chgData name="Annette Andresen" userId="fbfb720f-d6f2-45c4-ada2-1b4093edab50" providerId="ADAL" clId="{6A71776D-6A85-4099-A619-2B2E22667CCF}" dt="2024-11-01T11:41:01.255" v="67" actId="20577"/>
        <pc:sldMkLst>
          <pc:docMk/>
          <pc:sldMk cId="2060788869" sldId="724"/>
        </pc:sldMkLst>
        <pc:spChg chg="mod">
          <ac:chgData name="Annette Andresen" userId="fbfb720f-d6f2-45c4-ada2-1b4093edab50" providerId="ADAL" clId="{6A71776D-6A85-4099-A619-2B2E22667CCF}" dt="2024-11-01T11:41:01.255" v="67" actId="20577"/>
          <ac:spMkLst>
            <pc:docMk/>
            <pc:sldMk cId="2060788869" sldId="724"/>
            <ac:spMk id="2" creationId="{9EE9A774-0CED-4CCB-EA7E-A6C4D7F48EDC}"/>
          </ac:spMkLst>
        </pc:spChg>
      </pc:sldChg>
      <pc:sldChg chg="modSp mod">
        <pc:chgData name="Annette Andresen" userId="fbfb720f-d6f2-45c4-ada2-1b4093edab50" providerId="ADAL" clId="{6A71776D-6A85-4099-A619-2B2E22667CCF}" dt="2024-11-01T11:42:20.616" v="76" actId="20577"/>
        <pc:sldMkLst>
          <pc:docMk/>
          <pc:sldMk cId="3082280738" sldId="725"/>
        </pc:sldMkLst>
        <pc:spChg chg="mod">
          <ac:chgData name="Annette Andresen" userId="fbfb720f-d6f2-45c4-ada2-1b4093edab50" providerId="ADAL" clId="{6A71776D-6A85-4099-A619-2B2E22667CCF}" dt="2024-11-01T11:42:20.616" v="76" actId="20577"/>
          <ac:spMkLst>
            <pc:docMk/>
            <pc:sldMk cId="3082280738" sldId="725"/>
            <ac:spMk id="2" creationId="{6760D883-4EBE-1388-CB1A-539F54255DA6}"/>
          </ac:spMkLst>
        </pc:spChg>
      </pc:sldChg>
      <pc:sldChg chg="modSp mod">
        <pc:chgData name="Annette Andresen" userId="fbfb720f-d6f2-45c4-ada2-1b4093edab50" providerId="ADAL" clId="{6A71776D-6A85-4099-A619-2B2E22667CCF}" dt="2024-11-01T12:03:27.869" v="78" actId="255"/>
        <pc:sldMkLst>
          <pc:docMk/>
          <pc:sldMk cId="1976012214" sldId="726"/>
        </pc:sldMkLst>
        <pc:spChg chg="mod">
          <ac:chgData name="Annette Andresen" userId="fbfb720f-d6f2-45c4-ada2-1b4093edab50" providerId="ADAL" clId="{6A71776D-6A85-4099-A619-2B2E22667CCF}" dt="2024-11-01T12:03:27.869" v="78" actId="255"/>
          <ac:spMkLst>
            <pc:docMk/>
            <pc:sldMk cId="1976012214" sldId="726"/>
            <ac:spMk id="2" creationId="{5B6CB359-F890-DD69-A0E3-3D1A4737593F}"/>
          </ac:spMkLst>
        </pc:spChg>
      </pc:sldChg>
      <pc:sldChg chg="modSp mod">
        <pc:chgData name="Annette Andresen" userId="fbfb720f-d6f2-45c4-ada2-1b4093edab50" providerId="ADAL" clId="{6A71776D-6A85-4099-A619-2B2E22667CCF}" dt="2024-11-01T11:28:15.410" v="47" actId="20577"/>
        <pc:sldMkLst>
          <pc:docMk/>
          <pc:sldMk cId="388580735" sldId="727"/>
        </pc:sldMkLst>
        <pc:spChg chg="mod">
          <ac:chgData name="Annette Andresen" userId="fbfb720f-d6f2-45c4-ada2-1b4093edab50" providerId="ADAL" clId="{6A71776D-6A85-4099-A619-2B2E22667CCF}" dt="2024-11-01T11:28:15.410" v="47" actId="20577"/>
          <ac:spMkLst>
            <pc:docMk/>
            <pc:sldMk cId="388580735" sldId="727"/>
            <ac:spMk id="2" creationId="{EF00487E-4F1A-341F-E1EE-4F7F87059E8F}"/>
          </ac:spMkLst>
        </pc:spChg>
      </pc:sldChg>
      <pc:sldChg chg="modSp mod">
        <pc:chgData name="Annette Andresen" userId="fbfb720f-d6f2-45c4-ada2-1b4093edab50" providerId="ADAL" clId="{6A71776D-6A85-4099-A619-2B2E22667CCF}" dt="2024-11-01T12:03:43.574" v="84" actId="255"/>
        <pc:sldMkLst>
          <pc:docMk/>
          <pc:sldMk cId="1540729883" sldId="728"/>
        </pc:sldMkLst>
        <pc:spChg chg="mod">
          <ac:chgData name="Annette Andresen" userId="fbfb720f-d6f2-45c4-ada2-1b4093edab50" providerId="ADAL" clId="{6A71776D-6A85-4099-A619-2B2E22667CCF}" dt="2024-11-01T12:03:43.574" v="84" actId="255"/>
          <ac:spMkLst>
            <pc:docMk/>
            <pc:sldMk cId="1540729883" sldId="728"/>
            <ac:spMk id="2" creationId="{39940496-574E-5942-C156-A4FDCA20962B}"/>
          </ac:spMkLst>
        </pc:spChg>
      </pc:sldChg>
      <pc:sldChg chg="modSp mod">
        <pc:chgData name="Annette Andresen" userId="fbfb720f-d6f2-45c4-ada2-1b4093edab50" providerId="ADAL" clId="{6A71776D-6A85-4099-A619-2B2E22667CCF}" dt="2024-11-01T12:03:53.855" v="87" actId="255"/>
        <pc:sldMkLst>
          <pc:docMk/>
          <pc:sldMk cId="3987151990" sldId="729"/>
        </pc:sldMkLst>
        <pc:spChg chg="mod">
          <ac:chgData name="Annette Andresen" userId="fbfb720f-d6f2-45c4-ada2-1b4093edab50" providerId="ADAL" clId="{6A71776D-6A85-4099-A619-2B2E22667CCF}" dt="2024-11-01T12:03:53.855" v="87" actId="255"/>
          <ac:spMkLst>
            <pc:docMk/>
            <pc:sldMk cId="3987151990" sldId="729"/>
            <ac:spMk id="2" creationId="{01001B8E-3BAE-3C2A-7368-30696756EF7A}"/>
          </ac:spMkLst>
        </pc:spChg>
      </pc:sldChg>
      <pc:sldChg chg="modSp mod">
        <pc:chgData name="Annette Andresen" userId="fbfb720f-d6f2-45c4-ada2-1b4093edab50" providerId="ADAL" clId="{6A71776D-6A85-4099-A619-2B2E22667CCF}" dt="2024-11-01T12:04:17.027" v="93" actId="20577"/>
        <pc:sldMkLst>
          <pc:docMk/>
          <pc:sldMk cId="2246461970" sldId="730"/>
        </pc:sldMkLst>
        <pc:spChg chg="mod">
          <ac:chgData name="Annette Andresen" userId="fbfb720f-d6f2-45c4-ada2-1b4093edab50" providerId="ADAL" clId="{6A71776D-6A85-4099-A619-2B2E22667CCF}" dt="2024-11-01T12:04:17.027" v="93" actId="20577"/>
          <ac:spMkLst>
            <pc:docMk/>
            <pc:sldMk cId="2246461970" sldId="730"/>
            <ac:spMk id="2" creationId="{D68BF32C-D959-8B77-D557-F1E5AB367326}"/>
          </ac:spMkLst>
        </pc:spChg>
      </pc:sldChg>
      <pc:sldChg chg="modSp mod">
        <pc:chgData name="Annette Andresen" userId="fbfb720f-d6f2-45c4-ada2-1b4093edab50" providerId="ADAL" clId="{6A71776D-6A85-4099-A619-2B2E22667CCF}" dt="2024-11-01T12:04:32.056" v="96" actId="20577"/>
        <pc:sldMkLst>
          <pc:docMk/>
          <pc:sldMk cId="3219440200" sldId="731"/>
        </pc:sldMkLst>
        <pc:spChg chg="mod">
          <ac:chgData name="Annette Andresen" userId="fbfb720f-d6f2-45c4-ada2-1b4093edab50" providerId="ADAL" clId="{6A71776D-6A85-4099-A619-2B2E22667CCF}" dt="2024-11-01T12:04:32.056" v="96" actId="20577"/>
          <ac:spMkLst>
            <pc:docMk/>
            <pc:sldMk cId="3219440200" sldId="731"/>
            <ac:spMk id="2" creationId="{FE8A9CDC-AE9C-9979-25E0-A1FEB8EEC177}"/>
          </ac:spMkLst>
        </pc:spChg>
      </pc:sldChg>
      <pc:sldChg chg="modSp mod">
        <pc:chgData name="Annette Andresen" userId="fbfb720f-d6f2-45c4-ada2-1b4093edab50" providerId="ADAL" clId="{6A71776D-6A85-4099-A619-2B2E22667CCF}" dt="2024-11-01T12:04:46.524" v="101" actId="20577"/>
        <pc:sldMkLst>
          <pc:docMk/>
          <pc:sldMk cId="1011276913" sldId="732"/>
        </pc:sldMkLst>
        <pc:spChg chg="mod">
          <ac:chgData name="Annette Andresen" userId="fbfb720f-d6f2-45c4-ada2-1b4093edab50" providerId="ADAL" clId="{6A71776D-6A85-4099-A619-2B2E22667CCF}" dt="2024-11-01T12:04:46.524" v="101" actId="20577"/>
          <ac:spMkLst>
            <pc:docMk/>
            <pc:sldMk cId="1011276913" sldId="732"/>
            <ac:spMk id="2" creationId="{69A15DF3-15DA-E76A-1AE9-FB8C7B49BD1C}"/>
          </ac:spMkLst>
        </pc:spChg>
      </pc:sldChg>
      <pc:sldChg chg="modSp mod">
        <pc:chgData name="Annette Andresen" userId="fbfb720f-d6f2-45c4-ada2-1b4093edab50" providerId="ADAL" clId="{6A71776D-6A85-4099-A619-2B2E22667CCF}" dt="2024-11-01T12:05:09.025" v="107" actId="20577"/>
        <pc:sldMkLst>
          <pc:docMk/>
          <pc:sldMk cId="1943656263" sldId="733"/>
        </pc:sldMkLst>
        <pc:spChg chg="mod">
          <ac:chgData name="Annette Andresen" userId="fbfb720f-d6f2-45c4-ada2-1b4093edab50" providerId="ADAL" clId="{6A71776D-6A85-4099-A619-2B2E22667CCF}" dt="2024-11-01T12:05:09.025" v="107" actId="20577"/>
          <ac:spMkLst>
            <pc:docMk/>
            <pc:sldMk cId="1943656263" sldId="733"/>
            <ac:spMk id="2" creationId="{ED8DC29F-4113-6DEB-DE21-ABEA44039DF8}"/>
          </ac:spMkLst>
        </pc:spChg>
      </pc:sldChg>
      <pc:sldChg chg="modSp mod">
        <pc:chgData name="Annette Andresen" userId="fbfb720f-d6f2-45c4-ada2-1b4093edab50" providerId="ADAL" clId="{6A71776D-6A85-4099-A619-2B2E22667CCF}" dt="2024-11-01T12:04:49.200" v="102" actId="20577"/>
        <pc:sldMkLst>
          <pc:docMk/>
          <pc:sldMk cId="1166321100" sldId="734"/>
        </pc:sldMkLst>
        <pc:spChg chg="mod">
          <ac:chgData name="Annette Andresen" userId="fbfb720f-d6f2-45c4-ada2-1b4093edab50" providerId="ADAL" clId="{6A71776D-6A85-4099-A619-2B2E22667CCF}" dt="2024-11-01T12:04:49.200" v="102" actId="20577"/>
          <ac:spMkLst>
            <pc:docMk/>
            <pc:sldMk cId="1166321100" sldId="734"/>
            <ac:spMk id="2" creationId="{C48E137A-86DC-A10B-C606-EB9C04898404}"/>
          </ac:spMkLst>
        </pc:spChg>
      </pc:sldChg>
      <pc:sldChg chg="modSp mod">
        <pc:chgData name="Annette Andresen" userId="fbfb720f-d6f2-45c4-ada2-1b4093edab50" providerId="ADAL" clId="{6A71776D-6A85-4099-A619-2B2E22667CCF}" dt="2024-11-01T12:05:26.508" v="113" actId="20577"/>
        <pc:sldMkLst>
          <pc:docMk/>
          <pc:sldMk cId="660472630" sldId="735"/>
        </pc:sldMkLst>
        <pc:spChg chg="mod">
          <ac:chgData name="Annette Andresen" userId="fbfb720f-d6f2-45c4-ada2-1b4093edab50" providerId="ADAL" clId="{6A71776D-6A85-4099-A619-2B2E22667CCF}" dt="2024-11-01T12:05:26.508" v="113" actId="20577"/>
          <ac:spMkLst>
            <pc:docMk/>
            <pc:sldMk cId="660472630" sldId="735"/>
            <ac:spMk id="2" creationId="{5504FD81-2AA4-8DE3-0369-192541A26C46}"/>
          </ac:spMkLst>
        </pc:spChg>
      </pc:sldChg>
      <pc:sldChg chg="modSp mod">
        <pc:chgData name="Annette Andresen" userId="fbfb720f-d6f2-45c4-ada2-1b4093edab50" providerId="ADAL" clId="{6A71776D-6A85-4099-A619-2B2E22667CCF}" dt="2024-11-01T12:05:44.842" v="120" actId="20577"/>
        <pc:sldMkLst>
          <pc:docMk/>
          <pc:sldMk cId="1515145246" sldId="736"/>
        </pc:sldMkLst>
        <pc:spChg chg="mod">
          <ac:chgData name="Annette Andresen" userId="fbfb720f-d6f2-45c4-ada2-1b4093edab50" providerId="ADAL" clId="{6A71776D-6A85-4099-A619-2B2E22667CCF}" dt="2024-11-01T12:05:44.842" v="120" actId="20577"/>
          <ac:spMkLst>
            <pc:docMk/>
            <pc:sldMk cId="1515145246" sldId="736"/>
            <ac:spMk id="2" creationId="{4F67DEA3-2DC9-7802-B8F4-841EAB9D6338}"/>
          </ac:spMkLst>
        </pc:spChg>
      </pc:sldChg>
      <pc:sldChg chg="modSp mod">
        <pc:chgData name="Annette Andresen" userId="fbfb720f-d6f2-45c4-ada2-1b4093edab50" providerId="ADAL" clId="{6A71776D-6A85-4099-A619-2B2E22667CCF}" dt="2024-11-01T12:05:55.246" v="124" actId="255"/>
        <pc:sldMkLst>
          <pc:docMk/>
          <pc:sldMk cId="2308916304" sldId="737"/>
        </pc:sldMkLst>
        <pc:spChg chg="mod">
          <ac:chgData name="Annette Andresen" userId="fbfb720f-d6f2-45c4-ada2-1b4093edab50" providerId="ADAL" clId="{6A71776D-6A85-4099-A619-2B2E22667CCF}" dt="2024-11-01T12:05:55.246" v="124" actId="255"/>
          <ac:spMkLst>
            <pc:docMk/>
            <pc:sldMk cId="2308916304" sldId="737"/>
            <ac:spMk id="2" creationId="{D3F4B6F5-4360-C478-F19F-98873C7FB013}"/>
          </ac:spMkLst>
        </pc:spChg>
      </pc:sldChg>
      <pc:sldChg chg="add">
        <pc:chgData name="Annette Andresen" userId="fbfb720f-d6f2-45c4-ada2-1b4093edab50" providerId="ADAL" clId="{6A71776D-6A85-4099-A619-2B2E22667CCF}" dt="2024-11-07T11:37:49.286" v="127"/>
        <pc:sldMkLst>
          <pc:docMk/>
          <pc:sldMk cId="1434809903" sldId="738"/>
        </pc:sldMkLst>
      </pc:sldChg>
    </pc:docChg>
  </pc:docChgLst>
  <pc:docChgLst>
    <pc:chgData name="Annette Andresen" userId="fbfb720f-d6f2-45c4-ada2-1b4093edab50" providerId="ADAL" clId="{9C73451E-F6C5-43DE-AAF0-717C5ADD8A50}"/>
    <pc:docChg chg="undo custSel addSld delSld modSld">
      <pc:chgData name="Annette Andresen" userId="fbfb720f-d6f2-45c4-ada2-1b4093edab50" providerId="ADAL" clId="{9C73451E-F6C5-43DE-AAF0-717C5ADD8A50}" dt="2024-09-11T12:06:51.164" v="498" actId="47"/>
      <pc:docMkLst>
        <pc:docMk/>
      </pc:docMkLst>
      <pc:sldChg chg="modSp mod">
        <pc:chgData name="Annette Andresen" userId="fbfb720f-d6f2-45c4-ada2-1b4093edab50" providerId="ADAL" clId="{9C73451E-F6C5-43DE-AAF0-717C5ADD8A50}" dt="2024-09-11T11:53:48.789" v="430" actId="20577"/>
        <pc:sldMkLst>
          <pc:docMk/>
          <pc:sldMk cId="2528222859" sldId="258"/>
        </pc:sldMkLst>
        <pc:spChg chg="mod">
          <ac:chgData name="Annette Andresen" userId="fbfb720f-d6f2-45c4-ada2-1b4093edab50" providerId="ADAL" clId="{9C73451E-F6C5-43DE-AAF0-717C5ADD8A50}" dt="2024-09-11T11:53:48.789" v="430" actId="20577"/>
          <ac:spMkLst>
            <pc:docMk/>
            <pc:sldMk cId="2528222859" sldId="258"/>
            <ac:spMk id="5" creationId="{60AAE6B5-CEEC-E815-012C-B4813AF3D20F}"/>
          </ac:spMkLst>
        </pc:spChg>
      </pc:sldChg>
      <pc:sldChg chg="addSp delSp modSp mod modClrScheme chgLayout">
        <pc:chgData name="Annette Andresen" userId="fbfb720f-d6f2-45c4-ada2-1b4093edab50" providerId="ADAL" clId="{9C73451E-F6C5-43DE-AAF0-717C5ADD8A50}" dt="2024-09-11T11:52:32.762" v="389" actId="26606"/>
        <pc:sldMkLst>
          <pc:docMk/>
          <pc:sldMk cId="817747543" sldId="259"/>
        </pc:sldMkLst>
        <pc:spChg chg="mod">
          <ac:chgData name="Annette Andresen" userId="fbfb720f-d6f2-45c4-ada2-1b4093edab50" providerId="ADAL" clId="{9C73451E-F6C5-43DE-AAF0-717C5ADD8A50}" dt="2024-09-11T11:52:32.762" v="389" actId="26606"/>
          <ac:spMkLst>
            <pc:docMk/>
            <pc:sldMk cId="817747543" sldId="259"/>
            <ac:spMk id="5" creationId="{F9BB0A1D-F486-8161-C71F-6F83ED314D26}"/>
          </ac:spMkLst>
        </pc:spChg>
        <pc:spChg chg="mod">
          <ac:chgData name="Annette Andresen" userId="fbfb720f-d6f2-45c4-ada2-1b4093edab50" providerId="ADAL" clId="{9C73451E-F6C5-43DE-AAF0-717C5ADD8A50}" dt="2024-09-11T11:52:32.762" v="389" actId="26606"/>
          <ac:spMkLst>
            <pc:docMk/>
            <pc:sldMk cId="817747543" sldId="259"/>
            <ac:spMk id="6" creationId="{82E0626C-B18D-3DB3-67BD-842B300A6AC3}"/>
          </ac:spMkLst>
        </pc:spChg>
        <pc:spChg chg="del">
          <ac:chgData name="Annette Andresen" userId="fbfb720f-d6f2-45c4-ada2-1b4093edab50" providerId="ADAL" clId="{9C73451E-F6C5-43DE-AAF0-717C5ADD8A50}" dt="2024-09-11T11:47:36.162" v="375" actId="931"/>
          <ac:spMkLst>
            <pc:docMk/>
            <pc:sldMk cId="817747543" sldId="259"/>
            <ac:spMk id="7" creationId="{F0A52D51-D7D0-2941-A9A1-5492C717EC43}"/>
          </ac:spMkLst>
        </pc:spChg>
        <pc:spChg chg="add del mod">
          <ac:chgData name="Annette Andresen" userId="fbfb720f-d6f2-45c4-ada2-1b4093edab50" providerId="ADAL" clId="{9C73451E-F6C5-43DE-AAF0-717C5ADD8A50}" dt="2024-09-11T11:50:31.917" v="380" actId="931"/>
          <ac:spMkLst>
            <pc:docMk/>
            <pc:sldMk cId="817747543" sldId="259"/>
            <ac:spMk id="10" creationId="{5294D1A1-7AEB-97D6-021A-00C0C228C7A6}"/>
          </ac:spMkLst>
        </pc:spChg>
        <pc:spChg chg="add del mod">
          <ac:chgData name="Annette Andresen" userId="fbfb720f-d6f2-45c4-ada2-1b4093edab50" providerId="ADAL" clId="{9C73451E-F6C5-43DE-AAF0-717C5ADD8A50}" dt="2024-09-11T11:51:26.691" v="382" actId="931"/>
          <ac:spMkLst>
            <pc:docMk/>
            <pc:sldMk cId="817747543" sldId="259"/>
            <ac:spMk id="14" creationId="{FA161A77-4BE9-560D-488E-7589CCD20774}"/>
          </ac:spMkLst>
        </pc:spChg>
        <pc:spChg chg="add del mod">
          <ac:chgData name="Annette Andresen" userId="fbfb720f-d6f2-45c4-ada2-1b4093edab50" providerId="ADAL" clId="{9C73451E-F6C5-43DE-AAF0-717C5ADD8A50}" dt="2024-09-11T11:51:48.808" v="384" actId="931"/>
          <ac:spMkLst>
            <pc:docMk/>
            <pc:sldMk cId="817747543" sldId="259"/>
            <ac:spMk id="18" creationId="{988CC20B-3588-8831-A8E0-BE94B2B26FD8}"/>
          </ac:spMkLst>
        </pc:spChg>
        <pc:spChg chg="add del mod">
          <ac:chgData name="Annette Andresen" userId="fbfb720f-d6f2-45c4-ada2-1b4093edab50" providerId="ADAL" clId="{9C73451E-F6C5-43DE-AAF0-717C5ADD8A50}" dt="2024-09-11T11:52:23.427" v="386" actId="931"/>
          <ac:spMkLst>
            <pc:docMk/>
            <pc:sldMk cId="817747543" sldId="259"/>
            <ac:spMk id="22" creationId="{3DAE7E0E-A21C-9528-630A-7725E1BB1E76}"/>
          </ac:spMkLst>
        </pc:spChg>
        <pc:picChg chg="add del mod">
          <ac:chgData name="Annette Andresen" userId="fbfb720f-d6f2-45c4-ada2-1b4093edab50" providerId="ADAL" clId="{9C73451E-F6C5-43DE-AAF0-717C5ADD8A50}" dt="2024-09-11T11:50:10.381" v="379" actId="478"/>
          <ac:picMkLst>
            <pc:docMk/>
            <pc:sldMk cId="817747543" sldId="259"/>
            <ac:picMk id="3" creationId="{451F0EC4-4012-1BCE-3923-EEFA3ECBFF2B}"/>
          </ac:picMkLst>
        </pc:picChg>
        <pc:picChg chg="add del mod">
          <ac:chgData name="Annette Andresen" userId="fbfb720f-d6f2-45c4-ada2-1b4093edab50" providerId="ADAL" clId="{9C73451E-F6C5-43DE-AAF0-717C5ADD8A50}" dt="2024-09-11T11:50:09.714" v="378" actId="478"/>
          <ac:picMkLst>
            <pc:docMk/>
            <pc:sldMk cId="817747543" sldId="259"/>
            <ac:picMk id="8" creationId="{FC4CB9BC-8468-994A-199A-921723FBA0EA}"/>
          </ac:picMkLst>
        </pc:picChg>
        <pc:picChg chg="add del mod">
          <ac:chgData name="Annette Andresen" userId="fbfb720f-d6f2-45c4-ada2-1b4093edab50" providerId="ADAL" clId="{9C73451E-F6C5-43DE-AAF0-717C5ADD8A50}" dt="2024-09-11T11:50:57.708" v="381" actId="478"/>
          <ac:picMkLst>
            <pc:docMk/>
            <pc:sldMk cId="817747543" sldId="259"/>
            <ac:picMk id="12" creationId="{951320C6-286B-3579-EFC7-9D8B41E34058}"/>
          </ac:picMkLst>
        </pc:picChg>
        <pc:picChg chg="add del mod">
          <ac:chgData name="Annette Andresen" userId="fbfb720f-d6f2-45c4-ada2-1b4093edab50" providerId="ADAL" clId="{9C73451E-F6C5-43DE-AAF0-717C5ADD8A50}" dt="2024-09-11T11:51:33.196" v="383" actId="478"/>
          <ac:picMkLst>
            <pc:docMk/>
            <pc:sldMk cId="817747543" sldId="259"/>
            <ac:picMk id="16" creationId="{4109207B-79F8-4042-3D50-DEBFFB69E6E4}"/>
          </ac:picMkLst>
        </pc:picChg>
        <pc:picChg chg="add del mod">
          <ac:chgData name="Annette Andresen" userId="fbfb720f-d6f2-45c4-ada2-1b4093edab50" providerId="ADAL" clId="{9C73451E-F6C5-43DE-AAF0-717C5ADD8A50}" dt="2024-09-11T11:52:00.445" v="385" actId="478"/>
          <ac:picMkLst>
            <pc:docMk/>
            <pc:sldMk cId="817747543" sldId="259"/>
            <ac:picMk id="20" creationId="{C806CDB2-7B56-402B-29F8-E4A4B8CAB26E}"/>
          </ac:picMkLst>
        </pc:picChg>
        <pc:picChg chg="add mod">
          <ac:chgData name="Annette Andresen" userId="fbfb720f-d6f2-45c4-ada2-1b4093edab50" providerId="ADAL" clId="{9C73451E-F6C5-43DE-AAF0-717C5ADD8A50}" dt="2024-09-11T11:52:32.762" v="389" actId="26606"/>
          <ac:picMkLst>
            <pc:docMk/>
            <pc:sldMk cId="817747543" sldId="259"/>
            <ac:picMk id="24" creationId="{7C527C76-4166-3B0B-74A4-421C40227842}"/>
          </ac:picMkLst>
        </pc:picChg>
      </pc:sldChg>
      <pc:sldChg chg="modSp mod">
        <pc:chgData name="Annette Andresen" userId="fbfb720f-d6f2-45c4-ada2-1b4093edab50" providerId="ADAL" clId="{9C73451E-F6C5-43DE-AAF0-717C5ADD8A50}" dt="2024-09-11T11:54:09.277" v="464" actId="6549"/>
        <pc:sldMkLst>
          <pc:docMk/>
          <pc:sldMk cId="1474154833" sldId="263"/>
        </pc:sldMkLst>
        <pc:spChg chg="mod">
          <ac:chgData name="Annette Andresen" userId="fbfb720f-d6f2-45c4-ada2-1b4093edab50" providerId="ADAL" clId="{9C73451E-F6C5-43DE-AAF0-717C5ADD8A50}" dt="2024-09-11T11:54:09.277" v="464" actId="6549"/>
          <ac:spMkLst>
            <pc:docMk/>
            <pc:sldMk cId="1474154833" sldId="263"/>
            <ac:spMk id="5" creationId="{CE802BB1-F9C9-58D4-DB58-C74050B34B94}"/>
          </ac:spMkLst>
        </pc:spChg>
      </pc:sldChg>
      <pc:sldChg chg="modSp mod modShow">
        <pc:chgData name="Annette Andresen" userId="fbfb720f-d6f2-45c4-ada2-1b4093edab50" providerId="ADAL" clId="{9C73451E-F6C5-43DE-AAF0-717C5ADD8A50}" dt="2024-09-11T11:54:44.133" v="475" actId="729"/>
        <pc:sldMkLst>
          <pc:docMk/>
          <pc:sldMk cId="526117444" sldId="264"/>
        </pc:sldMkLst>
        <pc:spChg chg="mod">
          <ac:chgData name="Annette Andresen" userId="fbfb720f-d6f2-45c4-ada2-1b4093edab50" providerId="ADAL" clId="{9C73451E-F6C5-43DE-AAF0-717C5ADD8A50}" dt="2024-09-11T11:54:20.876" v="473" actId="20577"/>
          <ac:spMkLst>
            <pc:docMk/>
            <pc:sldMk cId="526117444" sldId="264"/>
            <ac:spMk id="3" creationId="{A169A0D3-5164-2EEF-F98C-D89EFEEA6E4E}"/>
          </ac:spMkLst>
        </pc:spChg>
      </pc:sldChg>
      <pc:sldChg chg="addSp modSp add mod modClrScheme chgLayout">
        <pc:chgData name="Annette Andresen" userId="fbfb720f-d6f2-45c4-ada2-1b4093edab50" providerId="ADAL" clId="{9C73451E-F6C5-43DE-AAF0-717C5ADD8A50}" dt="2024-09-11T11:41:54.874" v="370" actId="20577"/>
        <pc:sldMkLst>
          <pc:docMk/>
          <pc:sldMk cId="1373725826" sldId="265"/>
        </pc:sldMkLst>
        <pc:spChg chg="mod">
          <ac:chgData name="Annette Andresen" userId="fbfb720f-d6f2-45c4-ada2-1b4093edab50" providerId="ADAL" clId="{9C73451E-F6C5-43DE-AAF0-717C5ADD8A50}" dt="2024-09-11T11:41:02.716" v="322" actId="26606"/>
          <ac:spMkLst>
            <pc:docMk/>
            <pc:sldMk cId="1373725826" sldId="265"/>
            <ac:spMk id="2" creationId="{3CDA7C7A-3EE3-12CD-3FA4-6F3534AB8E20}"/>
          </ac:spMkLst>
        </pc:spChg>
        <pc:spChg chg="mod">
          <ac:chgData name="Annette Andresen" userId="fbfb720f-d6f2-45c4-ada2-1b4093edab50" providerId="ADAL" clId="{9C73451E-F6C5-43DE-AAF0-717C5ADD8A50}" dt="2024-09-11T11:41:54.874" v="370" actId="20577"/>
          <ac:spMkLst>
            <pc:docMk/>
            <pc:sldMk cId="1373725826" sldId="265"/>
            <ac:spMk id="3" creationId="{372BE9DB-6915-0385-BA82-9B409B6AE079}"/>
          </ac:spMkLst>
        </pc:spChg>
        <pc:picChg chg="add mod ord">
          <ac:chgData name="Annette Andresen" userId="fbfb720f-d6f2-45c4-ada2-1b4093edab50" providerId="ADAL" clId="{9C73451E-F6C5-43DE-AAF0-717C5ADD8A50}" dt="2024-09-11T11:41:02.716" v="322" actId="26606"/>
          <ac:picMkLst>
            <pc:docMk/>
            <pc:sldMk cId="1373725826" sldId="265"/>
            <ac:picMk id="5" creationId="{22191D85-894D-9758-488B-9AC2098E4F3E}"/>
          </ac:picMkLst>
        </pc:picChg>
      </pc:sldChg>
      <pc:sldChg chg="addSp modSp mod modClrScheme chgLayout">
        <pc:chgData name="Annette Andresen" userId="fbfb720f-d6f2-45c4-ada2-1b4093edab50" providerId="ADAL" clId="{9C73451E-F6C5-43DE-AAF0-717C5ADD8A50}" dt="2024-09-11T11:31:31.475" v="301" actId="20577"/>
        <pc:sldMkLst>
          <pc:docMk/>
          <pc:sldMk cId="1612189591" sldId="267"/>
        </pc:sldMkLst>
        <pc:spChg chg="mod">
          <ac:chgData name="Annette Andresen" userId="fbfb720f-d6f2-45c4-ada2-1b4093edab50" providerId="ADAL" clId="{9C73451E-F6C5-43DE-AAF0-717C5ADD8A50}" dt="2024-09-11T11:31:11.154" v="285" actId="20577"/>
          <ac:spMkLst>
            <pc:docMk/>
            <pc:sldMk cId="1612189591" sldId="267"/>
            <ac:spMk id="2" creationId="{1E7AE58D-FAAA-C975-EB51-63CBF44D4C32}"/>
          </ac:spMkLst>
        </pc:spChg>
        <pc:spChg chg="mod ord">
          <ac:chgData name="Annette Andresen" userId="fbfb720f-d6f2-45c4-ada2-1b4093edab50" providerId="ADAL" clId="{9C73451E-F6C5-43DE-AAF0-717C5ADD8A50}" dt="2024-09-11T11:31:31.475" v="301" actId="20577"/>
          <ac:spMkLst>
            <pc:docMk/>
            <pc:sldMk cId="1612189591" sldId="267"/>
            <ac:spMk id="3" creationId="{650030B5-50C1-0B6A-CACD-34E035DC50F7}"/>
          </ac:spMkLst>
        </pc:spChg>
        <pc:picChg chg="add mod">
          <ac:chgData name="Annette Andresen" userId="fbfb720f-d6f2-45c4-ada2-1b4093edab50" providerId="ADAL" clId="{9C73451E-F6C5-43DE-AAF0-717C5ADD8A50}" dt="2024-09-11T11:30:58.127" v="275" actId="26606"/>
          <ac:picMkLst>
            <pc:docMk/>
            <pc:sldMk cId="1612189591" sldId="267"/>
            <ac:picMk id="4" creationId="{96BCE067-8BF3-69FF-8034-F620B3C4895D}"/>
          </ac:picMkLst>
        </pc:picChg>
      </pc:sldChg>
      <pc:sldChg chg="del">
        <pc:chgData name="Annette Andresen" userId="fbfb720f-d6f2-45c4-ada2-1b4093edab50" providerId="ADAL" clId="{9C73451E-F6C5-43DE-AAF0-717C5ADD8A50}" dt="2024-09-11T11:41:58.572" v="371" actId="47"/>
        <pc:sldMkLst>
          <pc:docMk/>
          <pc:sldMk cId="4104832397" sldId="279"/>
        </pc:sldMkLst>
      </pc:sldChg>
      <pc:sldChg chg="addSp modSp mod modClrScheme chgLayout">
        <pc:chgData name="Annette Andresen" userId="fbfb720f-d6f2-45c4-ada2-1b4093edab50" providerId="ADAL" clId="{9C73451E-F6C5-43DE-AAF0-717C5ADD8A50}" dt="2024-09-11T11:23:24.323" v="255" actId="688"/>
        <pc:sldMkLst>
          <pc:docMk/>
          <pc:sldMk cId="246191720" sldId="281"/>
        </pc:sldMkLst>
        <pc:spChg chg="mod">
          <ac:chgData name="Annette Andresen" userId="fbfb720f-d6f2-45c4-ada2-1b4093edab50" providerId="ADAL" clId="{9C73451E-F6C5-43DE-AAF0-717C5ADD8A50}" dt="2024-09-11T11:21:33.761" v="195" actId="26606"/>
          <ac:spMkLst>
            <pc:docMk/>
            <pc:sldMk cId="246191720" sldId="281"/>
            <ac:spMk id="2" creationId="{D42ABC9C-096B-ED94-9E4E-5F2A4B8F8A92}"/>
          </ac:spMkLst>
        </pc:spChg>
        <pc:spChg chg="mod">
          <ac:chgData name="Annette Andresen" userId="fbfb720f-d6f2-45c4-ada2-1b4093edab50" providerId="ADAL" clId="{9C73451E-F6C5-43DE-AAF0-717C5ADD8A50}" dt="2024-09-11T11:21:33.761" v="195" actId="26606"/>
          <ac:spMkLst>
            <pc:docMk/>
            <pc:sldMk cId="246191720" sldId="281"/>
            <ac:spMk id="3" creationId="{AF37BBE6-F0FF-62A3-2B20-A4F8C790AB31}"/>
          </ac:spMkLst>
        </pc:spChg>
        <pc:spChg chg="add mod">
          <ac:chgData name="Annette Andresen" userId="fbfb720f-d6f2-45c4-ada2-1b4093edab50" providerId="ADAL" clId="{9C73451E-F6C5-43DE-AAF0-717C5ADD8A50}" dt="2024-09-11T11:23:24.323" v="255" actId="688"/>
          <ac:spMkLst>
            <pc:docMk/>
            <pc:sldMk cId="246191720" sldId="281"/>
            <ac:spMk id="6" creationId="{855D8C01-C579-40B8-0ABB-DE986AC9D235}"/>
          </ac:spMkLst>
        </pc:spChg>
        <pc:picChg chg="add mod ord">
          <ac:chgData name="Annette Andresen" userId="fbfb720f-d6f2-45c4-ada2-1b4093edab50" providerId="ADAL" clId="{9C73451E-F6C5-43DE-AAF0-717C5ADD8A50}" dt="2024-09-11T11:21:33.761" v="195" actId="26606"/>
          <ac:picMkLst>
            <pc:docMk/>
            <pc:sldMk cId="246191720" sldId="281"/>
            <ac:picMk id="5" creationId="{25263781-D825-0FFC-7AC7-BF206D9E36AB}"/>
          </ac:picMkLst>
        </pc:picChg>
      </pc:sldChg>
      <pc:sldChg chg="addSp modSp mod modClrScheme chgLayout">
        <pc:chgData name="Annette Andresen" userId="fbfb720f-d6f2-45c4-ada2-1b4093edab50" providerId="ADAL" clId="{9C73451E-F6C5-43DE-AAF0-717C5ADD8A50}" dt="2024-09-11T11:27:01.708" v="273" actId="20577"/>
        <pc:sldMkLst>
          <pc:docMk/>
          <pc:sldMk cId="1899873250" sldId="282"/>
        </pc:sldMkLst>
        <pc:spChg chg="mod">
          <ac:chgData name="Annette Andresen" userId="fbfb720f-d6f2-45c4-ada2-1b4093edab50" providerId="ADAL" clId="{9C73451E-F6C5-43DE-AAF0-717C5ADD8A50}" dt="2024-09-11T11:24:56.804" v="271" actId="26606"/>
          <ac:spMkLst>
            <pc:docMk/>
            <pc:sldMk cId="1899873250" sldId="282"/>
            <ac:spMk id="2" creationId="{18E814D4-2416-2C93-8E30-28886F9E99F1}"/>
          </ac:spMkLst>
        </pc:spChg>
        <pc:spChg chg="mod">
          <ac:chgData name="Annette Andresen" userId="fbfb720f-d6f2-45c4-ada2-1b4093edab50" providerId="ADAL" clId="{9C73451E-F6C5-43DE-AAF0-717C5ADD8A50}" dt="2024-09-11T11:27:01.708" v="273" actId="20577"/>
          <ac:spMkLst>
            <pc:docMk/>
            <pc:sldMk cId="1899873250" sldId="282"/>
            <ac:spMk id="3" creationId="{E5B1CF7D-2EDB-6E41-4573-9DF3124C0AFB}"/>
          </ac:spMkLst>
        </pc:spChg>
        <pc:picChg chg="add mod ord">
          <ac:chgData name="Annette Andresen" userId="fbfb720f-d6f2-45c4-ada2-1b4093edab50" providerId="ADAL" clId="{9C73451E-F6C5-43DE-AAF0-717C5ADD8A50}" dt="2024-09-11T11:24:56.804" v="271" actId="26606"/>
          <ac:picMkLst>
            <pc:docMk/>
            <pc:sldMk cId="1899873250" sldId="282"/>
            <ac:picMk id="4" creationId="{FD263A35-923E-F3FD-7F4A-1590E4F95E88}"/>
          </ac:picMkLst>
        </pc:picChg>
      </pc:sldChg>
      <pc:sldChg chg="addSp delSp modSp add mod">
        <pc:chgData name="Annette Andresen" userId="fbfb720f-d6f2-45c4-ada2-1b4093edab50" providerId="ADAL" clId="{9C73451E-F6C5-43DE-AAF0-717C5ADD8A50}" dt="2024-09-11T11:54:38.317" v="474"/>
        <pc:sldMkLst>
          <pc:docMk/>
          <pc:sldMk cId="2608146144" sldId="283"/>
        </pc:sldMkLst>
        <pc:spChg chg="add del">
          <ac:chgData name="Annette Andresen" userId="fbfb720f-d6f2-45c4-ada2-1b4093edab50" providerId="ADAL" clId="{9C73451E-F6C5-43DE-AAF0-717C5ADD8A50}" dt="2024-09-11T10:43:30.346" v="9" actId="478"/>
          <ac:spMkLst>
            <pc:docMk/>
            <pc:sldMk cId="2608146144" sldId="283"/>
            <ac:spMk id="2" creationId="{6D54D6D5-DCEF-3E16-E742-70C307DD1128}"/>
          </ac:spMkLst>
        </pc:spChg>
        <pc:spChg chg="mod">
          <ac:chgData name="Annette Andresen" userId="fbfb720f-d6f2-45c4-ada2-1b4093edab50" providerId="ADAL" clId="{9C73451E-F6C5-43DE-AAF0-717C5ADD8A50}" dt="2024-09-11T11:54:38.317" v="474"/>
          <ac:spMkLst>
            <pc:docMk/>
            <pc:sldMk cId="2608146144" sldId="283"/>
            <ac:spMk id="3" creationId="{A169A0D3-5164-2EEF-F98C-D89EFEEA6E4E}"/>
          </ac:spMkLst>
        </pc:spChg>
        <pc:spChg chg="add mod">
          <ac:chgData name="Annette Andresen" userId="fbfb720f-d6f2-45c4-ada2-1b4093edab50" providerId="ADAL" clId="{9C73451E-F6C5-43DE-AAF0-717C5ADD8A50}" dt="2024-09-11T11:24:27.851" v="269" actId="688"/>
          <ac:spMkLst>
            <pc:docMk/>
            <pc:sldMk cId="2608146144" sldId="283"/>
            <ac:spMk id="16" creationId="{36C28F29-B4F2-46A4-AE2A-BC7134A20447}"/>
          </ac:spMkLst>
        </pc:spChg>
        <pc:spChg chg="del">
          <ac:chgData name="Annette Andresen" userId="fbfb720f-d6f2-45c4-ada2-1b4093edab50" providerId="ADAL" clId="{9C73451E-F6C5-43DE-AAF0-717C5ADD8A50}" dt="2024-09-11T11:17:32.433" v="154" actId="478"/>
          <ac:spMkLst>
            <pc:docMk/>
            <pc:sldMk cId="2608146144" sldId="283"/>
            <ac:spMk id="18" creationId="{64C0E23E-2E1B-526D-4364-636D47C09237}"/>
          </ac:spMkLst>
        </pc:spChg>
        <pc:picChg chg="add mod">
          <ac:chgData name="Annette Andresen" userId="fbfb720f-d6f2-45c4-ada2-1b4093edab50" providerId="ADAL" clId="{9C73451E-F6C5-43DE-AAF0-717C5ADD8A50}" dt="2024-09-11T11:01:07.541" v="55" actId="1076"/>
          <ac:picMkLst>
            <pc:docMk/>
            <pc:sldMk cId="2608146144" sldId="283"/>
            <ac:picMk id="5" creationId="{E9E26DFF-AB08-DC3A-7E90-A4E6F3B865AF}"/>
          </ac:picMkLst>
        </pc:picChg>
        <pc:picChg chg="add del">
          <ac:chgData name="Annette Andresen" userId="fbfb720f-d6f2-45c4-ada2-1b4093edab50" providerId="ADAL" clId="{9C73451E-F6C5-43DE-AAF0-717C5ADD8A50}" dt="2024-09-11T11:06:57.376" v="58" actId="478"/>
          <ac:picMkLst>
            <pc:docMk/>
            <pc:sldMk cId="2608146144" sldId="283"/>
            <ac:picMk id="7" creationId="{6889F0CE-4DF6-F711-9D6B-41F3821F33C8}"/>
          </ac:picMkLst>
        </pc:picChg>
        <pc:picChg chg="add del mod modCrop">
          <ac:chgData name="Annette Andresen" userId="fbfb720f-d6f2-45c4-ada2-1b4093edab50" providerId="ADAL" clId="{9C73451E-F6C5-43DE-AAF0-717C5ADD8A50}" dt="2024-09-11T11:08:03.232" v="71" actId="478"/>
          <ac:picMkLst>
            <pc:docMk/>
            <pc:sldMk cId="2608146144" sldId="283"/>
            <ac:picMk id="11" creationId="{7652E9B6-6609-4BE8-9EB3-0A9D195B5069}"/>
          </ac:picMkLst>
        </pc:picChg>
        <pc:picChg chg="add mod ord">
          <ac:chgData name="Annette Andresen" userId="fbfb720f-d6f2-45c4-ada2-1b4093edab50" providerId="ADAL" clId="{9C73451E-F6C5-43DE-AAF0-717C5ADD8A50}" dt="2024-09-11T11:18:26.522" v="169" actId="1076"/>
          <ac:picMkLst>
            <pc:docMk/>
            <pc:sldMk cId="2608146144" sldId="283"/>
            <ac:picMk id="12" creationId="{536A4C6E-301A-3B02-908F-3DE4027EDAB7}"/>
          </ac:picMkLst>
        </pc:picChg>
        <pc:picChg chg="add mod modCrop">
          <ac:chgData name="Annette Andresen" userId="fbfb720f-d6f2-45c4-ada2-1b4093edab50" providerId="ADAL" clId="{9C73451E-F6C5-43DE-AAF0-717C5ADD8A50}" dt="2024-09-11T11:19:27.833" v="184" actId="1076"/>
          <ac:picMkLst>
            <pc:docMk/>
            <pc:sldMk cId="2608146144" sldId="283"/>
            <ac:picMk id="13" creationId="{AD44B00D-A1D3-6C3A-63BD-F31BF5A39F80}"/>
          </ac:picMkLst>
        </pc:picChg>
        <pc:picChg chg="add mod">
          <ac:chgData name="Annette Andresen" userId="fbfb720f-d6f2-45c4-ada2-1b4093edab50" providerId="ADAL" clId="{9C73451E-F6C5-43DE-AAF0-717C5ADD8A50}" dt="2024-09-11T11:23:35.879" v="256"/>
          <ac:picMkLst>
            <pc:docMk/>
            <pc:sldMk cId="2608146144" sldId="283"/>
            <ac:picMk id="14" creationId="{61EE0DCD-439B-F42E-BFDA-A363143546E8}"/>
          </ac:picMkLst>
        </pc:picChg>
        <pc:picChg chg="add del mod">
          <ac:chgData name="Annette Andresen" userId="fbfb720f-d6f2-45c4-ada2-1b4093edab50" providerId="ADAL" clId="{9C73451E-F6C5-43DE-AAF0-717C5ADD8A50}" dt="2024-09-11T11:23:43.479" v="258" actId="21"/>
          <ac:picMkLst>
            <pc:docMk/>
            <pc:sldMk cId="2608146144" sldId="283"/>
            <ac:picMk id="15" creationId="{0F347657-37D2-8B20-2C82-F0FE1E193E81}"/>
          </ac:picMkLst>
        </pc:picChg>
        <pc:picChg chg="mod">
          <ac:chgData name="Annette Andresen" userId="fbfb720f-d6f2-45c4-ada2-1b4093edab50" providerId="ADAL" clId="{9C73451E-F6C5-43DE-AAF0-717C5ADD8A50}" dt="2024-09-11T10:59:54.076" v="45" actId="1076"/>
          <ac:picMkLst>
            <pc:docMk/>
            <pc:sldMk cId="2608146144" sldId="283"/>
            <ac:picMk id="20" creationId="{0ABE87F5-1775-C7F3-4F2B-AECEF7910257}"/>
          </ac:picMkLst>
        </pc:picChg>
        <pc:picChg chg="del mod">
          <ac:chgData name="Annette Andresen" userId="fbfb720f-d6f2-45c4-ada2-1b4093edab50" providerId="ADAL" clId="{9C73451E-F6C5-43DE-AAF0-717C5ADD8A50}" dt="2024-09-11T10:49:16.460" v="17" actId="478"/>
          <ac:picMkLst>
            <pc:docMk/>
            <pc:sldMk cId="2608146144" sldId="283"/>
            <ac:picMk id="21" creationId="{7C64BFAC-CD56-FBAA-3C18-AD97F76D8E22}"/>
          </ac:picMkLst>
        </pc:picChg>
        <pc:picChg chg="mod">
          <ac:chgData name="Annette Andresen" userId="fbfb720f-d6f2-45c4-ada2-1b4093edab50" providerId="ADAL" clId="{9C73451E-F6C5-43DE-AAF0-717C5ADD8A50}" dt="2024-09-11T11:13:31.109" v="147" actId="1076"/>
          <ac:picMkLst>
            <pc:docMk/>
            <pc:sldMk cId="2608146144" sldId="283"/>
            <ac:picMk id="24" creationId="{3C8E2DDC-0252-E71C-CB65-47395DD08D1B}"/>
          </ac:picMkLst>
        </pc:picChg>
        <pc:picChg chg="mod ord">
          <ac:chgData name="Annette Andresen" userId="fbfb720f-d6f2-45c4-ada2-1b4093edab50" providerId="ADAL" clId="{9C73451E-F6C5-43DE-AAF0-717C5ADD8A50}" dt="2024-09-11T11:18:30.290" v="170" actId="1076"/>
          <ac:picMkLst>
            <pc:docMk/>
            <pc:sldMk cId="2608146144" sldId="283"/>
            <ac:picMk id="25" creationId="{50DD29A9-FE5B-DA1B-8777-90F413A71860}"/>
          </ac:picMkLst>
        </pc:picChg>
        <pc:picChg chg="add mod">
          <ac:chgData name="Annette Andresen" userId="fbfb720f-d6f2-45c4-ada2-1b4093edab50" providerId="ADAL" clId="{9C73451E-F6C5-43DE-AAF0-717C5ADD8A50}" dt="2024-09-11T11:24:14.750" v="266" actId="1076"/>
          <ac:picMkLst>
            <pc:docMk/>
            <pc:sldMk cId="2608146144" sldId="283"/>
            <ac:picMk id="1026" creationId="{C67DEAF7-4BDE-E566-0B98-D558B9884F96}"/>
          </ac:picMkLst>
        </pc:picChg>
        <pc:picChg chg="add">
          <ac:chgData name="Annette Andresen" userId="fbfb720f-d6f2-45c4-ada2-1b4093edab50" providerId="ADAL" clId="{9C73451E-F6C5-43DE-AAF0-717C5ADD8A50}" dt="2024-09-11T10:54:05.903" v="32"/>
          <ac:picMkLst>
            <pc:docMk/>
            <pc:sldMk cId="2608146144" sldId="283"/>
            <ac:picMk id="1028" creationId="{B4C4E4C8-B5DC-304B-6182-90A48E703E28}"/>
          </ac:picMkLst>
        </pc:picChg>
        <pc:picChg chg="add mod">
          <ac:chgData name="Annette Andresen" userId="fbfb720f-d6f2-45c4-ada2-1b4093edab50" providerId="ADAL" clId="{9C73451E-F6C5-43DE-AAF0-717C5ADD8A50}" dt="2024-09-11T11:19:15.737" v="183" actId="1076"/>
          <ac:picMkLst>
            <pc:docMk/>
            <pc:sldMk cId="2608146144" sldId="283"/>
            <ac:picMk id="1030" creationId="{B5031BEA-FB31-9003-B5BA-8D30C55F6595}"/>
          </ac:picMkLst>
        </pc:picChg>
      </pc:sldChg>
      <pc:sldChg chg="addSp delSp modSp add del mod">
        <pc:chgData name="Annette Andresen" userId="fbfb720f-d6f2-45c4-ada2-1b4093edab50" providerId="ADAL" clId="{9C73451E-F6C5-43DE-AAF0-717C5ADD8A50}" dt="2024-09-11T12:06:51.164" v="498" actId="47"/>
        <pc:sldMkLst>
          <pc:docMk/>
          <pc:sldMk cId="1319017844" sldId="284"/>
        </pc:sldMkLst>
        <pc:spChg chg="del mod">
          <ac:chgData name="Annette Andresen" userId="fbfb720f-d6f2-45c4-ada2-1b4093edab50" providerId="ADAL" clId="{9C73451E-F6C5-43DE-AAF0-717C5ADD8A50}" dt="2024-09-11T12:05:09.784" v="479" actId="478"/>
          <ac:spMkLst>
            <pc:docMk/>
            <pc:sldMk cId="1319017844" sldId="284"/>
            <ac:spMk id="6" creationId="{855D8C01-C579-40B8-0ABB-DE986AC9D235}"/>
          </ac:spMkLst>
        </pc:spChg>
        <pc:picChg chg="del">
          <ac:chgData name="Annette Andresen" userId="fbfb720f-d6f2-45c4-ada2-1b4093edab50" providerId="ADAL" clId="{9C73451E-F6C5-43DE-AAF0-717C5ADD8A50}" dt="2024-09-11T12:05:08.023" v="477" actId="478"/>
          <ac:picMkLst>
            <pc:docMk/>
            <pc:sldMk cId="1319017844" sldId="284"/>
            <ac:picMk id="5" creationId="{25263781-D825-0FFC-7AC7-BF206D9E36AB}"/>
          </ac:picMkLst>
        </pc:picChg>
        <pc:picChg chg="add del mod">
          <ac:chgData name="Annette Andresen" userId="fbfb720f-d6f2-45c4-ada2-1b4093edab50" providerId="ADAL" clId="{9C73451E-F6C5-43DE-AAF0-717C5ADD8A50}" dt="2024-09-11T12:06:36.585" v="494" actId="478"/>
          <ac:picMkLst>
            <pc:docMk/>
            <pc:sldMk cId="1319017844" sldId="284"/>
            <ac:picMk id="7" creationId="{680D5CE3-593B-5A5A-0DA0-2F44CD9C4862}"/>
          </ac:picMkLst>
        </pc:picChg>
        <pc:picChg chg="add del mod">
          <ac:chgData name="Annette Andresen" userId="fbfb720f-d6f2-45c4-ada2-1b4093edab50" providerId="ADAL" clId="{9C73451E-F6C5-43DE-AAF0-717C5ADD8A50}" dt="2024-09-11T12:06:49.445" v="497" actId="478"/>
          <ac:picMkLst>
            <pc:docMk/>
            <pc:sldMk cId="1319017844" sldId="284"/>
            <ac:picMk id="9" creationId="{09DA4C7B-A44D-0C19-A074-9E346F000C82}"/>
          </ac:picMkLst>
        </pc:picChg>
      </pc:sldChg>
      <pc:sldChg chg="addSp delSp modSp new del mod">
        <pc:chgData name="Annette Andresen" userId="fbfb720f-d6f2-45c4-ada2-1b4093edab50" providerId="ADAL" clId="{9C73451E-F6C5-43DE-AAF0-717C5ADD8A50}" dt="2024-09-11T11:42:29.924" v="374" actId="47"/>
        <pc:sldMkLst>
          <pc:docMk/>
          <pc:sldMk cId="3400109489" sldId="284"/>
        </pc:sldMkLst>
        <pc:spChg chg="del">
          <ac:chgData name="Annette Andresen" userId="fbfb720f-d6f2-45c4-ada2-1b4093edab50" providerId="ADAL" clId="{9C73451E-F6C5-43DE-AAF0-717C5ADD8A50}" dt="2024-09-11T11:42:19.334" v="373" actId="3680"/>
          <ac:spMkLst>
            <pc:docMk/>
            <pc:sldMk cId="3400109489" sldId="284"/>
            <ac:spMk id="3" creationId="{3BC1EE29-75CE-4513-334A-A805E4197B3B}"/>
          </ac:spMkLst>
        </pc:spChg>
        <pc:graphicFrameChg chg="add mod ord modGraphic">
          <ac:chgData name="Annette Andresen" userId="fbfb720f-d6f2-45c4-ada2-1b4093edab50" providerId="ADAL" clId="{9C73451E-F6C5-43DE-AAF0-717C5ADD8A50}" dt="2024-09-11T11:42:19.334" v="373" actId="3680"/>
          <ac:graphicFrameMkLst>
            <pc:docMk/>
            <pc:sldMk cId="3400109489" sldId="284"/>
            <ac:graphicFrameMk id="4" creationId="{DD11C34F-FDEC-C8D6-0B08-53A5700A825B}"/>
          </ac:graphicFrameMkLst>
        </pc:graphicFrameChg>
      </pc:sldChg>
    </pc:docChg>
  </pc:docChgLst>
  <pc:docChgLst>
    <pc:chgData name="Jakob Stendahl" userId="31c817a6-28e1-4149-b97d-3ea896b0dcbf" providerId="ADAL" clId="{5D0494C1-31A2-41AD-8D3B-F7F6D004FB50}"/>
    <pc:docChg chg="undo redo custSel addSld delSld modSld">
      <pc:chgData name="Jakob Stendahl" userId="31c817a6-28e1-4149-b97d-3ea896b0dcbf" providerId="ADAL" clId="{5D0494C1-31A2-41AD-8D3B-F7F6D004FB50}" dt="2024-10-09T06:37:34.206" v="1636" actId="20577"/>
      <pc:docMkLst>
        <pc:docMk/>
      </pc:docMkLst>
      <pc:sldChg chg="modSp mod">
        <pc:chgData name="Jakob Stendahl" userId="31c817a6-28e1-4149-b97d-3ea896b0dcbf" providerId="ADAL" clId="{5D0494C1-31A2-41AD-8D3B-F7F6D004FB50}" dt="2024-10-08T12:27:47.961" v="778" actId="20577"/>
        <pc:sldMkLst>
          <pc:docMk/>
          <pc:sldMk cId="1619754914" sldId="257"/>
        </pc:sldMkLst>
        <pc:spChg chg="mod">
          <ac:chgData name="Jakob Stendahl" userId="31c817a6-28e1-4149-b97d-3ea896b0dcbf" providerId="ADAL" clId="{5D0494C1-31A2-41AD-8D3B-F7F6D004FB50}" dt="2024-10-08T12:27:47.961" v="778" actId="20577"/>
          <ac:spMkLst>
            <pc:docMk/>
            <pc:sldMk cId="1619754914" sldId="257"/>
            <ac:spMk id="6" creationId="{6C1BF536-6851-0691-DB53-D9098910871A}"/>
          </ac:spMkLst>
        </pc:spChg>
      </pc:sldChg>
      <pc:sldChg chg="modSp mod">
        <pc:chgData name="Jakob Stendahl" userId="31c817a6-28e1-4149-b97d-3ea896b0dcbf" providerId="ADAL" clId="{5D0494C1-31A2-41AD-8D3B-F7F6D004FB50}" dt="2024-10-08T12:28:06.926" v="787" actId="20577"/>
        <pc:sldMkLst>
          <pc:docMk/>
          <pc:sldMk cId="582151505" sldId="269"/>
        </pc:sldMkLst>
        <pc:spChg chg="mod">
          <ac:chgData name="Jakob Stendahl" userId="31c817a6-28e1-4149-b97d-3ea896b0dcbf" providerId="ADAL" clId="{5D0494C1-31A2-41AD-8D3B-F7F6D004FB50}" dt="2024-10-08T12:28:06.926" v="787" actId="20577"/>
          <ac:spMkLst>
            <pc:docMk/>
            <pc:sldMk cId="582151505" sldId="269"/>
            <ac:spMk id="2" creationId="{07C4C79F-8EF0-FA2D-7027-E46876B34339}"/>
          </ac:spMkLst>
        </pc:spChg>
      </pc:sldChg>
      <pc:sldChg chg="modSp mod">
        <pc:chgData name="Jakob Stendahl" userId="31c817a6-28e1-4149-b97d-3ea896b0dcbf" providerId="ADAL" clId="{5D0494C1-31A2-41AD-8D3B-F7F6D004FB50}" dt="2024-10-09T06:37:34.206" v="1636" actId="20577"/>
        <pc:sldMkLst>
          <pc:docMk/>
          <pc:sldMk cId="149010025" sldId="272"/>
        </pc:sldMkLst>
        <pc:spChg chg="mod">
          <ac:chgData name="Jakob Stendahl" userId="31c817a6-28e1-4149-b97d-3ea896b0dcbf" providerId="ADAL" clId="{5D0494C1-31A2-41AD-8D3B-F7F6D004FB50}" dt="2024-10-09T06:37:34.206" v="1636" actId="20577"/>
          <ac:spMkLst>
            <pc:docMk/>
            <pc:sldMk cId="149010025" sldId="272"/>
            <ac:spMk id="5" creationId="{FDFA4D25-254D-0FE7-CC09-5A8A6896F351}"/>
          </ac:spMkLst>
        </pc:spChg>
      </pc:sldChg>
      <pc:sldChg chg="del">
        <pc:chgData name="Jakob Stendahl" userId="31c817a6-28e1-4149-b97d-3ea896b0dcbf" providerId="ADAL" clId="{5D0494C1-31A2-41AD-8D3B-F7F6D004FB50}" dt="2024-10-09T06:25:38.135" v="1625" actId="47"/>
        <pc:sldMkLst>
          <pc:docMk/>
          <pc:sldMk cId="1421033910" sldId="688"/>
        </pc:sldMkLst>
      </pc:sldChg>
      <pc:sldChg chg="modSp mod">
        <pc:chgData name="Jakob Stendahl" userId="31c817a6-28e1-4149-b97d-3ea896b0dcbf" providerId="ADAL" clId="{5D0494C1-31A2-41AD-8D3B-F7F6D004FB50}" dt="2024-10-08T12:47:13.903" v="795"/>
        <pc:sldMkLst>
          <pc:docMk/>
          <pc:sldMk cId="3293932144" sldId="699"/>
        </pc:sldMkLst>
        <pc:spChg chg="mod">
          <ac:chgData name="Jakob Stendahl" userId="31c817a6-28e1-4149-b97d-3ea896b0dcbf" providerId="ADAL" clId="{5D0494C1-31A2-41AD-8D3B-F7F6D004FB50}" dt="2024-10-08T12:47:13.903" v="795"/>
          <ac:spMkLst>
            <pc:docMk/>
            <pc:sldMk cId="3293932144" sldId="699"/>
            <ac:spMk id="2" creationId="{5DA3E677-1A58-F477-4E8A-2E88E5F96CD2}"/>
          </ac:spMkLst>
        </pc:spChg>
        <pc:spChg chg="mod">
          <ac:chgData name="Jakob Stendahl" userId="31c817a6-28e1-4149-b97d-3ea896b0dcbf" providerId="ADAL" clId="{5D0494C1-31A2-41AD-8D3B-F7F6D004FB50}" dt="2024-10-08T11:52:36.877" v="305" actId="207"/>
          <ac:spMkLst>
            <pc:docMk/>
            <pc:sldMk cId="3293932144" sldId="699"/>
            <ac:spMk id="3" creationId="{8B6DB2DE-D2E9-E66A-E06E-5BA459049ABA}"/>
          </ac:spMkLst>
        </pc:spChg>
      </pc:sldChg>
      <pc:sldChg chg="modSp mod">
        <pc:chgData name="Jakob Stendahl" userId="31c817a6-28e1-4149-b97d-3ea896b0dcbf" providerId="ADAL" clId="{5D0494C1-31A2-41AD-8D3B-F7F6D004FB50}" dt="2024-10-08T11:56:22.367" v="324" actId="13926"/>
        <pc:sldMkLst>
          <pc:docMk/>
          <pc:sldMk cId="3888041585" sldId="701"/>
        </pc:sldMkLst>
        <pc:spChg chg="mod">
          <ac:chgData name="Jakob Stendahl" userId="31c817a6-28e1-4149-b97d-3ea896b0dcbf" providerId="ADAL" clId="{5D0494C1-31A2-41AD-8D3B-F7F6D004FB50}" dt="2024-10-08T11:56:22.367" v="324" actId="13926"/>
          <ac:spMkLst>
            <pc:docMk/>
            <pc:sldMk cId="3888041585" sldId="701"/>
            <ac:spMk id="2" creationId="{8812376D-1A58-D13B-133A-E8A63431DFF3}"/>
          </ac:spMkLst>
        </pc:spChg>
        <pc:spChg chg="mod">
          <ac:chgData name="Jakob Stendahl" userId="31c817a6-28e1-4149-b97d-3ea896b0dcbf" providerId="ADAL" clId="{5D0494C1-31A2-41AD-8D3B-F7F6D004FB50}" dt="2024-10-08T11:52:32.856" v="304" actId="207"/>
          <ac:spMkLst>
            <pc:docMk/>
            <pc:sldMk cId="3888041585" sldId="701"/>
            <ac:spMk id="3" creationId="{B825B4FD-BB5F-602E-4D7C-56EC56091097}"/>
          </ac:spMkLst>
        </pc:spChg>
      </pc:sldChg>
      <pc:sldChg chg="modSp mod">
        <pc:chgData name="Jakob Stendahl" userId="31c817a6-28e1-4149-b97d-3ea896b0dcbf" providerId="ADAL" clId="{5D0494C1-31A2-41AD-8D3B-F7F6D004FB50}" dt="2024-10-08T12:00:48.318" v="327" actId="13926"/>
        <pc:sldMkLst>
          <pc:docMk/>
          <pc:sldMk cId="2851118381" sldId="704"/>
        </pc:sldMkLst>
        <pc:spChg chg="mod">
          <ac:chgData name="Jakob Stendahl" userId="31c817a6-28e1-4149-b97d-3ea896b0dcbf" providerId="ADAL" clId="{5D0494C1-31A2-41AD-8D3B-F7F6D004FB50}" dt="2024-10-08T12:00:48.318" v="327" actId="13926"/>
          <ac:spMkLst>
            <pc:docMk/>
            <pc:sldMk cId="2851118381" sldId="704"/>
            <ac:spMk id="2" creationId="{ED982720-7A57-64BB-DF99-5DCDEF2021F5}"/>
          </ac:spMkLst>
        </pc:spChg>
        <pc:spChg chg="mod">
          <ac:chgData name="Jakob Stendahl" userId="31c817a6-28e1-4149-b97d-3ea896b0dcbf" providerId="ADAL" clId="{5D0494C1-31A2-41AD-8D3B-F7F6D004FB50}" dt="2024-10-08T11:52:28.708" v="303" actId="207"/>
          <ac:spMkLst>
            <pc:docMk/>
            <pc:sldMk cId="2851118381" sldId="704"/>
            <ac:spMk id="3" creationId="{6A39EC2C-266C-89AF-100A-07BB2E0311ED}"/>
          </ac:spMkLst>
        </pc:spChg>
      </pc:sldChg>
      <pc:sldChg chg="modSp mod">
        <pc:chgData name="Jakob Stendahl" userId="31c817a6-28e1-4149-b97d-3ea896b0dcbf" providerId="ADAL" clId="{5D0494C1-31A2-41AD-8D3B-F7F6D004FB50}" dt="2024-10-08T12:00:57.279" v="329" actId="21"/>
        <pc:sldMkLst>
          <pc:docMk/>
          <pc:sldMk cId="2431164448" sldId="707"/>
        </pc:sldMkLst>
        <pc:spChg chg="mod">
          <ac:chgData name="Jakob Stendahl" userId="31c817a6-28e1-4149-b97d-3ea896b0dcbf" providerId="ADAL" clId="{5D0494C1-31A2-41AD-8D3B-F7F6D004FB50}" dt="2024-10-08T12:00:57.279" v="329" actId="21"/>
          <ac:spMkLst>
            <pc:docMk/>
            <pc:sldMk cId="2431164448" sldId="707"/>
            <ac:spMk id="3" creationId="{A424DF05-5666-C8A9-BFA6-F50F830BA5D0}"/>
          </ac:spMkLst>
        </pc:spChg>
      </pc:sldChg>
      <pc:sldChg chg="modSp mod">
        <pc:chgData name="Jakob Stendahl" userId="31c817a6-28e1-4149-b97d-3ea896b0dcbf" providerId="ADAL" clId="{5D0494C1-31A2-41AD-8D3B-F7F6D004FB50}" dt="2024-10-08T12:01:02.275" v="331" actId="27636"/>
        <pc:sldMkLst>
          <pc:docMk/>
          <pc:sldMk cId="405979260" sldId="709"/>
        </pc:sldMkLst>
        <pc:spChg chg="mod">
          <ac:chgData name="Jakob Stendahl" userId="31c817a6-28e1-4149-b97d-3ea896b0dcbf" providerId="ADAL" clId="{5D0494C1-31A2-41AD-8D3B-F7F6D004FB50}" dt="2024-10-08T12:01:02.275" v="331" actId="27636"/>
          <ac:spMkLst>
            <pc:docMk/>
            <pc:sldMk cId="405979260" sldId="709"/>
            <ac:spMk id="3" creationId="{4787ED10-7B13-A8D3-E2BE-A09AD890B1E7}"/>
          </ac:spMkLst>
        </pc:spChg>
      </pc:sldChg>
      <pc:sldChg chg="modSp mod">
        <pc:chgData name="Jakob Stendahl" userId="31c817a6-28e1-4149-b97d-3ea896b0dcbf" providerId="ADAL" clId="{5D0494C1-31A2-41AD-8D3B-F7F6D004FB50}" dt="2024-10-08T12:03:00.843" v="519" actId="6549"/>
        <pc:sldMkLst>
          <pc:docMk/>
          <pc:sldMk cId="1154840489" sldId="710"/>
        </pc:sldMkLst>
        <pc:spChg chg="mod">
          <ac:chgData name="Jakob Stendahl" userId="31c817a6-28e1-4149-b97d-3ea896b0dcbf" providerId="ADAL" clId="{5D0494C1-31A2-41AD-8D3B-F7F6D004FB50}" dt="2024-10-08T12:03:00.843" v="519" actId="6549"/>
          <ac:spMkLst>
            <pc:docMk/>
            <pc:sldMk cId="1154840489" sldId="710"/>
            <ac:spMk id="2" creationId="{C13C5E69-B951-0586-FFB3-299F35C141EC}"/>
          </ac:spMkLst>
        </pc:spChg>
      </pc:sldChg>
      <pc:sldChg chg="modSp mod">
        <pc:chgData name="Jakob Stendahl" userId="31c817a6-28e1-4149-b97d-3ea896b0dcbf" providerId="ADAL" clId="{5D0494C1-31A2-41AD-8D3B-F7F6D004FB50}" dt="2024-10-08T12:03:44.363" v="535" actId="20577"/>
        <pc:sldMkLst>
          <pc:docMk/>
          <pc:sldMk cId="496037095" sldId="711"/>
        </pc:sldMkLst>
        <pc:spChg chg="mod">
          <ac:chgData name="Jakob Stendahl" userId="31c817a6-28e1-4149-b97d-3ea896b0dcbf" providerId="ADAL" clId="{5D0494C1-31A2-41AD-8D3B-F7F6D004FB50}" dt="2024-10-08T12:03:44.363" v="535" actId="20577"/>
          <ac:spMkLst>
            <pc:docMk/>
            <pc:sldMk cId="496037095" sldId="711"/>
            <ac:spMk id="2" creationId="{1B240C72-6112-917E-376C-A93C91EF56CF}"/>
          </ac:spMkLst>
        </pc:spChg>
      </pc:sldChg>
      <pc:sldChg chg="modSp mod">
        <pc:chgData name="Jakob Stendahl" userId="31c817a6-28e1-4149-b97d-3ea896b0dcbf" providerId="ADAL" clId="{5D0494C1-31A2-41AD-8D3B-F7F6D004FB50}" dt="2024-10-08T12:05:08.620" v="536" actId="13926"/>
        <pc:sldMkLst>
          <pc:docMk/>
          <pc:sldMk cId="1479580615" sldId="712"/>
        </pc:sldMkLst>
        <pc:spChg chg="mod">
          <ac:chgData name="Jakob Stendahl" userId="31c817a6-28e1-4149-b97d-3ea896b0dcbf" providerId="ADAL" clId="{5D0494C1-31A2-41AD-8D3B-F7F6D004FB50}" dt="2024-10-08T12:05:08.620" v="536" actId="13926"/>
          <ac:spMkLst>
            <pc:docMk/>
            <pc:sldMk cId="1479580615" sldId="712"/>
            <ac:spMk id="2" creationId="{5C94D656-7D5C-2CDE-D887-A3541F53F146}"/>
          </ac:spMkLst>
        </pc:spChg>
        <pc:spChg chg="mod">
          <ac:chgData name="Jakob Stendahl" userId="31c817a6-28e1-4149-b97d-3ea896b0dcbf" providerId="ADAL" clId="{5D0494C1-31A2-41AD-8D3B-F7F6D004FB50}" dt="2024-10-08T11:52:14.621" v="300" actId="207"/>
          <ac:spMkLst>
            <pc:docMk/>
            <pc:sldMk cId="1479580615" sldId="712"/>
            <ac:spMk id="3" creationId="{B7B2C94F-647C-E1E5-812B-E6EB8A427DFA}"/>
          </ac:spMkLst>
        </pc:spChg>
      </pc:sldChg>
      <pc:sldChg chg="modSp mod">
        <pc:chgData name="Jakob Stendahl" userId="31c817a6-28e1-4149-b97d-3ea896b0dcbf" providerId="ADAL" clId="{5D0494C1-31A2-41AD-8D3B-F7F6D004FB50}" dt="2024-10-08T12:06:36.146" v="608" actId="20577"/>
        <pc:sldMkLst>
          <pc:docMk/>
          <pc:sldMk cId="1105048670" sldId="713"/>
        </pc:sldMkLst>
        <pc:spChg chg="mod">
          <ac:chgData name="Jakob Stendahl" userId="31c817a6-28e1-4149-b97d-3ea896b0dcbf" providerId="ADAL" clId="{5D0494C1-31A2-41AD-8D3B-F7F6D004FB50}" dt="2024-10-08T12:06:36.146" v="608" actId="20577"/>
          <ac:spMkLst>
            <pc:docMk/>
            <pc:sldMk cId="1105048670" sldId="713"/>
            <ac:spMk id="2" creationId="{1E889617-550C-9741-6011-ADD9DE9E6CDE}"/>
          </ac:spMkLst>
        </pc:spChg>
      </pc:sldChg>
      <pc:sldChg chg="modSp mod">
        <pc:chgData name="Jakob Stendahl" userId="31c817a6-28e1-4149-b97d-3ea896b0dcbf" providerId="ADAL" clId="{5D0494C1-31A2-41AD-8D3B-F7F6D004FB50}" dt="2024-10-08T12:06:44.879" v="609" actId="13926"/>
        <pc:sldMkLst>
          <pc:docMk/>
          <pc:sldMk cId="1365788179" sldId="714"/>
        </pc:sldMkLst>
        <pc:spChg chg="mod">
          <ac:chgData name="Jakob Stendahl" userId="31c817a6-28e1-4149-b97d-3ea896b0dcbf" providerId="ADAL" clId="{5D0494C1-31A2-41AD-8D3B-F7F6D004FB50}" dt="2024-10-08T12:06:44.879" v="609" actId="13926"/>
          <ac:spMkLst>
            <pc:docMk/>
            <pc:sldMk cId="1365788179" sldId="714"/>
            <ac:spMk id="2" creationId="{8DB50005-7EF8-E747-AA27-F806C2299293}"/>
          </ac:spMkLst>
        </pc:spChg>
        <pc:spChg chg="mod">
          <ac:chgData name="Jakob Stendahl" userId="31c817a6-28e1-4149-b97d-3ea896b0dcbf" providerId="ADAL" clId="{5D0494C1-31A2-41AD-8D3B-F7F6D004FB50}" dt="2024-10-08T11:53:24.550" v="321" actId="20577"/>
          <ac:spMkLst>
            <pc:docMk/>
            <pc:sldMk cId="1365788179" sldId="714"/>
            <ac:spMk id="3" creationId="{CA25B821-9B7F-719B-78CC-85E09CF02A0B}"/>
          </ac:spMkLst>
        </pc:spChg>
      </pc:sldChg>
      <pc:sldChg chg="modSp mod">
        <pc:chgData name="Jakob Stendahl" userId="31c817a6-28e1-4149-b97d-3ea896b0dcbf" providerId="ADAL" clId="{5D0494C1-31A2-41AD-8D3B-F7F6D004FB50}" dt="2024-10-08T11:54:06.483" v="323" actId="207"/>
        <pc:sldMkLst>
          <pc:docMk/>
          <pc:sldMk cId="463334788" sldId="716"/>
        </pc:sldMkLst>
        <pc:spChg chg="mod">
          <ac:chgData name="Jakob Stendahl" userId="31c817a6-28e1-4149-b97d-3ea896b0dcbf" providerId="ADAL" clId="{5D0494C1-31A2-41AD-8D3B-F7F6D004FB50}" dt="2024-10-08T11:54:06.483" v="323" actId="207"/>
          <ac:spMkLst>
            <pc:docMk/>
            <pc:sldMk cId="463334788" sldId="716"/>
            <ac:spMk id="3" creationId="{C3DA9E4B-008A-64EC-DF52-F93CB424792D}"/>
          </ac:spMkLst>
        </pc:spChg>
      </pc:sldChg>
      <pc:sldChg chg="modSp new mod">
        <pc:chgData name="Jakob Stendahl" userId="31c817a6-28e1-4149-b97d-3ea896b0dcbf" providerId="ADAL" clId="{5D0494C1-31A2-41AD-8D3B-F7F6D004FB50}" dt="2024-10-08T12:14:12.699" v="771" actId="20577"/>
        <pc:sldMkLst>
          <pc:docMk/>
          <pc:sldMk cId="3846615358" sldId="718"/>
        </pc:sldMkLst>
        <pc:spChg chg="mod">
          <ac:chgData name="Jakob Stendahl" userId="31c817a6-28e1-4149-b97d-3ea896b0dcbf" providerId="ADAL" clId="{5D0494C1-31A2-41AD-8D3B-F7F6D004FB50}" dt="2024-10-08T12:14:12.699" v="771" actId="20577"/>
          <ac:spMkLst>
            <pc:docMk/>
            <pc:sldMk cId="3846615358" sldId="718"/>
            <ac:spMk id="2" creationId="{094D5BFB-EB90-4775-5E92-CCB2C7B2C87E}"/>
          </ac:spMkLst>
        </pc:spChg>
      </pc:sldChg>
    </pc:docChg>
  </pc:docChgLst>
  <pc:docChgLst>
    <pc:chgData name="Håkon Olsen" userId="6e4ce54e-6e38-4de0-bee0-c2e491fcc438" providerId="ADAL" clId="{B0362530-38CF-4576-AE22-7A6D24610697}"/>
    <pc:docChg chg="undo custSel addSld delSld modSld sldOrd">
      <pc:chgData name="Håkon Olsen" userId="6e4ce54e-6e38-4de0-bee0-c2e491fcc438" providerId="ADAL" clId="{B0362530-38CF-4576-AE22-7A6D24610697}" dt="2024-10-05T15:53:33.289" v="9211" actId="20577"/>
      <pc:docMkLst>
        <pc:docMk/>
      </pc:docMkLst>
      <pc:sldChg chg="modSp mod">
        <pc:chgData name="Håkon Olsen" userId="6e4ce54e-6e38-4de0-bee0-c2e491fcc438" providerId="ADAL" clId="{B0362530-38CF-4576-AE22-7A6D24610697}" dt="2024-10-03T19:47:00.522" v="32" actId="20577"/>
        <pc:sldMkLst>
          <pc:docMk/>
          <pc:sldMk cId="1619754914" sldId="257"/>
        </pc:sldMkLst>
        <pc:spChg chg="mod">
          <ac:chgData name="Håkon Olsen" userId="6e4ce54e-6e38-4de0-bee0-c2e491fcc438" providerId="ADAL" clId="{B0362530-38CF-4576-AE22-7A6D24610697}" dt="2024-10-03T19:46:46.185" v="0" actId="6549"/>
          <ac:spMkLst>
            <pc:docMk/>
            <pc:sldMk cId="1619754914" sldId="257"/>
            <ac:spMk id="5" creationId="{09E3482F-E49E-D319-F65F-0592336AE044}"/>
          </ac:spMkLst>
        </pc:spChg>
        <pc:spChg chg="mod">
          <ac:chgData name="Håkon Olsen" userId="6e4ce54e-6e38-4de0-bee0-c2e491fcc438" providerId="ADAL" clId="{B0362530-38CF-4576-AE22-7A6D24610697}" dt="2024-10-03T19:47:00.522" v="32" actId="20577"/>
          <ac:spMkLst>
            <pc:docMk/>
            <pc:sldMk cId="1619754914" sldId="257"/>
            <ac:spMk id="6" creationId="{6C1BF536-6851-0691-DB53-D9098910871A}"/>
          </ac:spMkLst>
        </pc:spChg>
      </pc:sldChg>
      <pc:sldChg chg="modSp mod modNotesTx">
        <pc:chgData name="Håkon Olsen" userId="6e4ce54e-6e38-4de0-bee0-c2e491fcc438" providerId="ADAL" clId="{B0362530-38CF-4576-AE22-7A6D24610697}" dt="2024-10-05T15:39:04.173" v="8109" actId="20577"/>
        <pc:sldMkLst>
          <pc:docMk/>
          <pc:sldMk cId="817747543" sldId="259"/>
        </pc:sldMkLst>
        <pc:spChg chg="mod">
          <ac:chgData name="Håkon Olsen" userId="6e4ce54e-6e38-4de0-bee0-c2e491fcc438" providerId="ADAL" clId="{B0362530-38CF-4576-AE22-7A6D24610697}" dt="2024-10-03T19:47:48.971" v="170" actId="20577"/>
          <ac:spMkLst>
            <pc:docMk/>
            <pc:sldMk cId="817747543" sldId="259"/>
            <ac:spMk id="6" creationId="{82E0626C-B18D-3DB3-67BD-842B300A6AC3}"/>
          </ac:spMkLst>
        </pc:spChg>
      </pc:sldChg>
      <pc:sldChg chg="modSp mod">
        <pc:chgData name="Håkon Olsen" userId="6e4ce54e-6e38-4de0-bee0-c2e491fcc438" providerId="ADAL" clId="{B0362530-38CF-4576-AE22-7A6D24610697}" dt="2024-10-05T15:46:45.381" v="8604" actId="20577"/>
        <pc:sldMkLst>
          <pc:docMk/>
          <pc:sldMk cId="654937000" sldId="262"/>
        </pc:sldMkLst>
        <pc:spChg chg="mod">
          <ac:chgData name="Håkon Olsen" userId="6e4ce54e-6e38-4de0-bee0-c2e491fcc438" providerId="ADAL" clId="{B0362530-38CF-4576-AE22-7A6D24610697}" dt="2024-10-05T15:46:45.381" v="8604" actId="20577"/>
          <ac:spMkLst>
            <pc:docMk/>
            <pc:sldMk cId="654937000" sldId="262"/>
            <ac:spMk id="5" creationId="{0559A199-C90E-FC8B-EF92-8433F207E7CC}"/>
          </ac:spMkLst>
        </pc:spChg>
      </pc:sldChg>
      <pc:sldChg chg="modSp mod">
        <pc:chgData name="Håkon Olsen" userId="6e4ce54e-6e38-4de0-bee0-c2e491fcc438" providerId="ADAL" clId="{B0362530-38CF-4576-AE22-7A6D24610697}" dt="2024-10-03T19:48:29.246" v="207" actId="20577"/>
        <pc:sldMkLst>
          <pc:docMk/>
          <pc:sldMk cId="582151505" sldId="269"/>
        </pc:sldMkLst>
        <pc:spChg chg="mod">
          <ac:chgData name="Håkon Olsen" userId="6e4ce54e-6e38-4de0-bee0-c2e491fcc438" providerId="ADAL" clId="{B0362530-38CF-4576-AE22-7A6D24610697}" dt="2024-10-03T19:48:29.246" v="207" actId="20577"/>
          <ac:spMkLst>
            <pc:docMk/>
            <pc:sldMk cId="582151505" sldId="269"/>
            <ac:spMk id="2" creationId="{07C4C79F-8EF0-FA2D-7027-E46876B34339}"/>
          </ac:spMkLst>
        </pc:spChg>
      </pc:sldChg>
      <pc:sldChg chg="addSp delSp modSp mod modNotesTx">
        <pc:chgData name="Håkon Olsen" userId="6e4ce54e-6e38-4de0-bee0-c2e491fcc438" providerId="ADAL" clId="{B0362530-38CF-4576-AE22-7A6D24610697}" dt="2024-10-03T19:52:36.062" v="412" actId="20577"/>
        <pc:sldMkLst>
          <pc:docMk/>
          <pc:sldMk cId="918641743" sldId="271"/>
        </pc:sldMkLst>
        <pc:spChg chg="mod">
          <ac:chgData name="Håkon Olsen" userId="6e4ce54e-6e38-4de0-bee0-c2e491fcc438" providerId="ADAL" clId="{B0362530-38CF-4576-AE22-7A6D24610697}" dt="2024-10-03T19:50:06.885" v="278" actId="20577"/>
          <ac:spMkLst>
            <pc:docMk/>
            <pc:sldMk cId="918641743" sldId="271"/>
            <ac:spMk id="2" creationId="{698DF20C-0A4A-7232-8B77-899A53D99512}"/>
          </ac:spMkLst>
        </pc:spChg>
        <pc:spChg chg="add mod">
          <ac:chgData name="Håkon Olsen" userId="6e4ce54e-6e38-4de0-bee0-c2e491fcc438" providerId="ADAL" clId="{B0362530-38CF-4576-AE22-7A6D24610697}" dt="2024-10-03T19:50:42.325" v="410" actId="20577"/>
          <ac:spMkLst>
            <pc:docMk/>
            <pc:sldMk cId="918641743" sldId="271"/>
            <ac:spMk id="7" creationId="{964EEC33-ADC3-61EA-8730-2AE95FFFF13E}"/>
          </ac:spMkLst>
        </pc:spChg>
        <pc:picChg chg="add mod">
          <ac:chgData name="Håkon Olsen" userId="6e4ce54e-6e38-4de0-bee0-c2e491fcc438" providerId="ADAL" clId="{B0362530-38CF-4576-AE22-7A6D24610697}" dt="2024-10-03T19:49:56.671" v="213" actId="14100"/>
          <ac:picMkLst>
            <pc:docMk/>
            <pc:sldMk cId="918641743" sldId="271"/>
            <ac:picMk id="4" creationId="{7E5988E6-3AD5-D55C-9ADA-6BF220BCE382}"/>
          </ac:picMkLst>
        </pc:picChg>
        <pc:picChg chg="del">
          <ac:chgData name="Håkon Olsen" userId="6e4ce54e-6e38-4de0-bee0-c2e491fcc438" providerId="ADAL" clId="{B0362530-38CF-4576-AE22-7A6D24610697}" dt="2024-10-03T19:49:48.124" v="209" actId="478"/>
          <ac:picMkLst>
            <pc:docMk/>
            <pc:sldMk cId="918641743" sldId="271"/>
            <ac:picMk id="8" creationId="{60825AC2-0B42-9597-AF8B-7AD12E6D0F89}"/>
          </ac:picMkLst>
        </pc:picChg>
      </pc:sldChg>
      <pc:sldChg chg="modSp mod ord modNotesTx">
        <pc:chgData name="Håkon Olsen" userId="6e4ce54e-6e38-4de0-bee0-c2e491fcc438" providerId="ADAL" clId="{B0362530-38CF-4576-AE22-7A6D24610697}" dt="2024-10-05T15:50:48.799" v="9039"/>
        <pc:sldMkLst>
          <pc:docMk/>
          <pc:sldMk cId="149010025" sldId="272"/>
        </pc:sldMkLst>
        <pc:spChg chg="mod">
          <ac:chgData name="Håkon Olsen" userId="6e4ce54e-6e38-4de0-bee0-c2e491fcc438" providerId="ADAL" clId="{B0362530-38CF-4576-AE22-7A6D24610697}" dt="2024-10-05T14:36:50.986" v="7627" actId="20577"/>
          <ac:spMkLst>
            <pc:docMk/>
            <pc:sldMk cId="149010025" sldId="272"/>
            <ac:spMk id="5" creationId="{FDFA4D25-254D-0FE7-CC09-5A8A6896F351}"/>
          </ac:spMkLst>
        </pc:spChg>
      </pc:sldChg>
      <pc:sldChg chg="addSp modSp mod modNotesTx">
        <pc:chgData name="Håkon Olsen" userId="6e4ce54e-6e38-4de0-bee0-c2e491fcc438" providerId="ADAL" clId="{B0362530-38CF-4576-AE22-7A6D24610697}" dt="2024-10-05T13:59:43.123" v="2454" actId="20577"/>
        <pc:sldMkLst>
          <pc:docMk/>
          <pc:sldMk cId="3816406127" sldId="273"/>
        </pc:sldMkLst>
        <pc:spChg chg="mod">
          <ac:chgData name="Håkon Olsen" userId="6e4ce54e-6e38-4de0-bee0-c2e491fcc438" providerId="ADAL" clId="{B0362530-38CF-4576-AE22-7A6D24610697}" dt="2024-10-05T13:59:43.123" v="2454" actId="20577"/>
          <ac:spMkLst>
            <pc:docMk/>
            <pc:sldMk cId="3816406127" sldId="273"/>
            <ac:spMk id="2" creationId="{FF1D1CFE-2465-A92F-B6D7-BDD99D2DA13A}"/>
          </ac:spMkLst>
        </pc:spChg>
        <pc:spChg chg="mod">
          <ac:chgData name="Håkon Olsen" userId="6e4ce54e-6e38-4de0-bee0-c2e491fcc438" providerId="ADAL" clId="{B0362530-38CF-4576-AE22-7A6D24610697}" dt="2024-10-05T13:57:26.639" v="2290" actId="20577"/>
          <ac:spMkLst>
            <pc:docMk/>
            <pc:sldMk cId="3816406127" sldId="273"/>
            <ac:spMk id="5" creationId="{821A51E3-FD95-1C3C-75B9-E9D4DCC01D91}"/>
          </ac:spMkLst>
        </pc:spChg>
        <pc:picChg chg="add mod">
          <ac:chgData name="Håkon Olsen" userId="6e4ce54e-6e38-4de0-bee0-c2e491fcc438" providerId="ADAL" clId="{B0362530-38CF-4576-AE22-7A6D24610697}" dt="2024-10-05T13:58:18.953" v="2293" actId="1076"/>
          <ac:picMkLst>
            <pc:docMk/>
            <pc:sldMk cId="3816406127" sldId="273"/>
            <ac:picMk id="4" creationId="{BB92518E-8BD0-7BC0-A25C-8F6107F842D8}"/>
          </ac:picMkLst>
        </pc:picChg>
      </pc:sldChg>
      <pc:sldChg chg="del">
        <pc:chgData name="Håkon Olsen" userId="6e4ce54e-6e38-4de0-bee0-c2e491fcc438" providerId="ADAL" clId="{B0362530-38CF-4576-AE22-7A6D24610697}" dt="2024-10-05T13:49:30.983" v="1537" actId="47"/>
        <pc:sldMkLst>
          <pc:docMk/>
          <pc:sldMk cId="640835265" sldId="274"/>
        </pc:sldMkLst>
      </pc:sldChg>
      <pc:sldChg chg="del">
        <pc:chgData name="Håkon Olsen" userId="6e4ce54e-6e38-4de0-bee0-c2e491fcc438" providerId="ADAL" clId="{B0362530-38CF-4576-AE22-7A6D24610697}" dt="2024-10-05T13:49:30.983" v="1537" actId="47"/>
        <pc:sldMkLst>
          <pc:docMk/>
          <pc:sldMk cId="3096102285" sldId="275"/>
        </pc:sldMkLst>
      </pc:sldChg>
      <pc:sldChg chg="del">
        <pc:chgData name="Håkon Olsen" userId="6e4ce54e-6e38-4de0-bee0-c2e491fcc438" providerId="ADAL" clId="{B0362530-38CF-4576-AE22-7A6D24610697}" dt="2024-10-05T15:40:21.924" v="8300" actId="47"/>
        <pc:sldMkLst>
          <pc:docMk/>
          <pc:sldMk cId="2283588886" sldId="283"/>
        </pc:sldMkLst>
      </pc:sldChg>
      <pc:sldChg chg="del">
        <pc:chgData name="Håkon Olsen" userId="6e4ce54e-6e38-4de0-bee0-c2e491fcc438" providerId="ADAL" clId="{B0362530-38CF-4576-AE22-7A6D24610697}" dt="2024-10-05T15:40:21.924" v="8300" actId="47"/>
        <pc:sldMkLst>
          <pc:docMk/>
          <pc:sldMk cId="2811177536" sldId="284"/>
        </pc:sldMkLst>
      </pc:sldChg>
      <pc:sldChg chg="del">
        <pc:chgData name="Håkon Olsen" userId="6e4ce54e-6e38-4de0-bee0-c2e491fcc438" providerId="ADAL" clId="{B0362530-38CF-4576-AE22-7A6D24610697}" dt="2024-10-05T15:40:21.924" v="8300" actId="47"/>
        <pc:sldMkLst>
          <pc:docMk/>
          <pc:sldMk cId="2914038452" sldId="285"/>
        </pc:sldMkLst>
      </pc:sldChg>
      <pc:sldChg chg="del">
        <pc:chgData name="Håkon Olsen" userId="6e4ce54e-6e38-4de0-bee0-c2e491fcc438" providerId="ADAL" clId="{B0362530-38CF-4576-AE22-7A6D24610697}" dt="2024-10-05T15:40:21.924" v="8300" actId="47"/>
        <pc:sldMkLst>
          <pc:docMk/>
          <pc:sldMk cId="465178661" sldId="286"/>
        </pc:sldMkLst>
      </pc:sldChg>
      <pc:sldChg chg="del">
        <pc:chgData name="Håkon Olsen" userId="6e4ce54e-6e38-4de0-bee0-c2e491fcc438" providerId="ADAL" clId="{B0362530-38CF-4576-AE22-7A6D24610697}" dt="2024-10-05T15:40:21.924" v="8300" actId="47"/>
        <pc:sldMkLst>
          <pc:docMk/>
          <pc:sldMk cId="101707809" sldId="287"/>
        </pc:sldMkLst>
      </pc:sldChg>
      <pc:sldChg chg="modSp mod">
        <pc:chgData name="Håkon Olsen" userId="6e4ce54e-6e38-4de0-bee0-c2e491fcc438" providerId="ADAL" clId="{B0362530-38CF-4576-AE22-7A6D24610697}" dt="2024-10-05T15:41:38.405" v="8506" actId="20577"/>
        <pc:sldMkLst>
          <pc:docMk/>
          <pc:sldMk cId="326137191" sldId="288"/>
        </pc:sldMkLst>
        <pc:spChg chg="mod">
          <ac:chgData name="Håkon Olsen" userId="6e4ce54e-6e38-4de0-bee0-c2e491fcc438" providerId="ADAL" clId="{B0362530-38CF-4576-AE22-7A6D24610697}" dt="2024-10-05T15:41:38.405" v="8506" actId="20577"/>
          <ac:spMkLst>
            <pc:docMk/>
            <pc:sldMk cId="326137191" sldId="288"/>
            <ac:spMk id="3" creationId="{650030B5-50C1-0B6A-CACD-34E035DC50F7}"/>
          </ac:spMkLst>
        </pc:spChg>
        <pc:picChg chg="mod">
          <ac:chgData name="Håkon Olsen" userId="6e4ce54e-6e38-4de0-bee0-c2e491fcc438" providerId="ADAL" clId="{B0362530-38CF-4576-AE22-7A6D24610697}" dt="2024-10-05T15:41:26.943" v="8486" actId="1076"/>
          <ac:picMkLst>
            <pc:docMk/>
            <pc:sldMk cId="326137191" sldId="288"/>
            <ac:picMk id="4" creationId="{8E245A1F-7B91-6550-C403-25D8E75FD845}"/>
          </ac:picMkLst>
        </pc:picChg>
      </pc:sldChg>
      <pc:sldChg chg="del">
        <pc:chgData name="Håkon Olsen" userId="6e4ce54e-6e38-4de0-bee0-c2e491fcc438" providerId="ADAL" clId="{B0362530-38CF-4576-AE22-7A6D24610697}" dt="2024-10-05T15:45:59.491" v="8526" actId="47"/>
        <pc:sldMkLst>
          <pc:docMk/>
          <pc:sldMk cId="4046924386" sldId="290"/>
        </pc:sldMkLst>
      </pc:sldChg>
      <pc:sldChg chg="del">
        <pc:chgData name="Håkon Olsen" userId="6e4ce54e-6e38-4de0-bee0-c2e491fcc438" providerId="ADAL" clId="{B0362530-38CF-4576-AE22-7A6D24610697}" dt="2024-10-05T15:45:59.491" v="8526" actId="47"/>
        <pc:sldMkLst>
          <pc:docMk/>
          <pc:sldMk cId="1333281522" sldId="291"/>
        </pc:sldMkLst>
      </pc:sldChg>
      <pc:sldChg chg="del">
        <pc:chgData name="Håkon Olsen" userId="6e4ce54e-6e38-4de0-bee0-c2e491fcc438" providerId="ADAL" clId="{B0362530-38CF-4576-AE22-7A6D24610697}" dt="2024-10-05T15:45:59.491" v="8526" actId="47"/>
        <pc:sldMkLst>
          <pc:docMk/>
          <pc:sldMk cId="2202787707" sldId="292"/>
        </pc:sldMkLst>
      </pc:sldChg>
      <pc:sldChg chg="del">
        <pc:chgData name="Håkon Olsen" userId="6e4ce54e-6e38-4de0-bee0-c2e491fcc438" providerId="ADAL" clId="{B0362530-38CF-4576-AE22-7A6D24610697}" dt="2024-10-05T15:45:59.491" v="8526" actId="47"/>
        <pc:sldMkLst>
          <pc:docMk/>
          <pc:sldMk cId="2981832386" sldId="293"/>
        </pc:sldMkLst>
      </pc:sldChg>
      <pc:sldChg chg="addSp delSp modSp mod modClrScheme chgLayout modNotesTx">
        <pc:chgData name="Håkon Olsen" userId="6e4ce54e-6e38-4de0-bee0-c2e491fcc438" providerId="ADAL" clId="{B0362530-38CF-4576-AE22-7A6D24610697}" dt="2024-10-03T19:56:48.409" v="606" actId="20577"/>
        <pc:sldMkLst>
          <pc:docMk/>
          <pc:sldMk cId="2888182501" sldId="297"/>
        </pc:sldMkLst>
        <pc:spChg chg="del">
          <ac:chgData name="Håkon Olsen" userId="6e4ce54e-6e38-4de0-bee0-c2e491fcc438" providerId="ADAL" clId="{B0362530-38CF-4576-AE22-7A6D24610697}" dt="2024-10-03T19:55:55.920" v="423" actId="478"/>
          <ac:spMkLst>
            <pc:docMk/>
            <pc:sldMk cId="2888182501" sldId="297"/>
            <ac:spMk id="2" creationId="{698DF20C-0A4A-7232-8B77-899A53D99512}"/>
          </ac:spMkLst>
        </pc:spChg>
        <pc:spChg chg="add del mod">
          <ac:chgData name="Håkon Olsen" userId="6e4ce54e-6e38-4de0-bee0-c2e491fcc438" providerId="ADAL" clId="{B0362530-38CF-4576-AE22-7A6D24610697}" dt="2024-10-03T19:55:48.397" v="420" actId="478"/>
          <ac:spMkLst>
            <pc:docMk/>
            <pc:sldMk cId="2888182501" sldId="297"/>
            <ac:spMk id="4" creationId="{29C47431-5D9C-659B-5490-AE96970A6130}"/>
          </ac:spMkLst>
        </pc:spChg>
        <pc:spChg chg="mod">
          <ac:chgData name="Håkon Olsen" userId="6e4ce54e-6e38-4de0-bee0-c2e491fcc438" providerId="ADAL" clId="{B0362530-38CF-4576-AE22-7A6D24610697}" dt="2024-10-03T19:56:29.979" v="502" actId="26606"/>
          <ac:spMkLst>
            <pc:docMk/>
            <pc:sldMk cId="2888182501" sldId="297"/>
            <ac:spMk id="6" creationId="{B858147A-F2FE-F278-CEF7-F31EB9335389}"/>
          </ac:spMkLst>
        </pc:spChg>
        <pc:picChg chg="del">
          <ac:chgData name="Håkon Olsen" userId="6e4ce54e-6e38-4de0-bee0-c2e491fcc438" providerId="ADAL" clId="{B0362530-38CF-4576-AE22-7A6D24610697}" dt="2024-10-03T19:55:37.610" v="414" actId="478"/>
          <ac:picMkLst>
            <pc:docMk/>
            <pc:sldMk cId="2888182501" sldId="297"/>
            <ac:picMk id="5" creationId="{147F864E-4A2E-E262-0129-490472748D6E}"/>
          </ac:picMkLst>
        </pc:picChg>
        <pc:picChg chg="del">
          <ac:chgData name="Håkon Olsen" userId="6e4ce54e-6e38-4de0-bee0-c2e491fcc438" providerId="ADAL" clId="{B0362530-38CF-4576-AE22-7A6D24610697}" dt="2024-10-03T19:55:35.300" v="413" actId="478"/>
          <ac:picMkLst>
            <pc:docMk/>
            <pc:sldMk cId="2888182501" sldId="297"/>
            <ac:picMk id="8" creationId="{60825AC2-0B42-9597-AF8B-7AD12E6D0F89}"/>
          </ac:picMkLst>
        </pc:picChg>
        <pc:picChg chg="add mod">
          <ac:chgData name="Håkon Olsen" userId="6e4ce54e-6e38-4de0-bee0-c2e491fcc438" providerId="ADAL" clId="{B0362530-38CF-4576-AE22-7A6D24610697}" dt="2024-10-03T19:56:29.979" v="502" actId="26606"/>
          <ac:picMkLst>
            <pc:docMk/>
            <pc:sldMk cId="2888182501" sldId="297"/>
            <ac:picMk id="9" creationId="{9D62E650-69E3-15EF-B000-455F332FCBF4}"/>
          </ac:picMkLst>
        </pc:picChg>
      </pc:sldChg>
      <pc:sldChg chg="del">
        <pc:chgData name="Håkon Olsen" userId="6e4ce54e-6e38-4de0-bee0-c2e491fcc438" providerId="ADAL" clId="{B0362530-38CF-4576-AE22-7A6D24610697}" dt="2024-10-05T13:49:30.983" v="1537" actId="47"/>
        <pc:sldMkLst>
          <pc:docMk/>
          <pc:sldMk cId="2814094925" sldId="298"/>
        </pc:sldMkLst>
      </pc:sldChg>
      <pc:sldChg chg="del">
        <pc:chgData name="Håkon Olsen" userId="6e4ce54e-6e38-4de0-bee0-c2e491fcc438" providerId="ADAL" clId="{B0362530-38CF-4576-AE22-7A6D24610697}" dt="2024-10-05T13:49:30.983" v="1537" actId="47"/>
        <pc:sldMkLst>
          <pc:docMk/>
          <pc:sldMk cId="4017022012" sldId="299"/>
        </pc:sldMkLst>
      </pc:sldChg>
      <pc:sldChg chg="del">
        <pc:chgData name="Håkon Olsen" userId="6e4ce54e-6e38-4de0-bee0-c2e491fcc438" providerId="ADAL" clId="{B0362530-38CF-4576-AE22-7A6D24610697}" dt="2024-10-05T13:49:30.983" v="1537" actId="47"/>
        <pc:sldMkLst>
          <pc:docMk/>
          <pc:sldMk cId="2444823750" sldId="300"/>
        </pc:sldMkLst>
      </pc:sldChg>
      <pc:sldChg chg="del">
        <pc:chgData name="Håkon Olsen" userId="6e4ce54e-6e38-4de0-bee0-c2e491fcc438" providerId="ADAL" clId="{B0362530-38CF-4576-AE22-7A6D24610697}" dt="2024-10-05T13:49:30.983" v="1537" actId="47"/>
        <pc:sldMkLst>
          <pc:docMk/>
          <pc:sldMk cId="3014697714" sldId="301"/>
        </pc:sldMkLst>
      </pc:sldChg>
      <pc:sldChg chg="del">
        <pc:chgData name="Håkon Olsen" userId="6e4ce54e-6e38-4de0-bee0-c2e491fcc438" providerId="ADAL" clId="{B0362530-38CF-4576-AE22-7A6D24610697}" dt="2024-10-05T13:49:30.983" v="1537" actId="47"/>
        <pc:sldMkLst>
          <pc:docMk/>
          <pc:sldMk cId="1336134907" sldId="302"/>
        </pc:sldMkLst>
      </pc:sldChg>
      <pc:sldChg chg="modSp mod ord">
        <pc:chgData name="Håkon Olsen" userId="6e4ce54e-6e38-4de0-bee0-c2e491fcc438" providerId="ADAL" clId="{B0362530-38CF-4576-AE22-7A6D24610697}" dt="2024-10-05T13:59:21.676" v="2439" actId="20577"/>
        <pc:sldMkLst>
          <pc:docMk/>
          <pc:sldMk cId="1972427541" sldId="304"/>
        </pc:sldMkLst>
        <pc:spChg chg="mod">
          <ac:chgData name="Håkon Olsen" userId="6e4ce54e-6e38-4de0-bee0-c2e491fcc438" providerId="ADAL" clId="{B0362530-38CF-4576-AE22-7A6D24610697}" dt="2024-10-05T13:59:21.676" v="2439" actId="20577"/>
          <ac:spMkLst>
            <pc:docMk/>
            <pc:sldMk cId="1972427541" sldId="304"/>
            <ac:spMk id="6" creationId="{CB1D04B1-461C-1C45-309C-D5EF80C7F976}"/>
          </ac:spMkLst>
        </pc:spChg>
      </pc:sldChg>
      <pc:sldChg chg="del">
        <pc:chgData name="Håkon Olsen" userId="6e4ce54e-6e38-4de0-bee0-c2e491fcc438" providerId="ADAL" clId="{B0362530-38CF-4576-AE22-7A6D24610697}" dt="2024-10-05T13:49:30.983" v="1537" actId="47"/>
        <pc:sldMkLst>
          <pc:docMk/>
          <pc:sldMk cId="453935661" sldId="305"/>
        </pc:sldMkLst>
      </pc:sldChg>
      <pc:sldChg chg="del">
        <pc:chgData name="Håkon Olsen" userId="6e4ce54e-6e38-4de0-bee0-c2e491fcc438" providerId="ADAL" clId="{B0362530-38CF-4576-AE22-7A6D24610697}" dt="2024-10-05T13:49:30.983" v="1537" actId="47"/>
        <pc:sldMkLst>
          <pc:docMk/>
          <pc:sldMk cId="2366434539" sldId="306"/>
        </pc:sldMkLst>
      </pc:sldChg>
      <pc:sldChg chg="del">
        <pc:chgData name="Håkon Olsen" userId="6e4ce54e-6e38-4de0-bee0-c2e491fcc438" providerId="ADAL" clId="{B0362530-38CF-4576-AE22-7A6D24610697}" dt="2024-10-05T13:49:30.983" v="1537" actId="47"/>
        <pc:sldMkLst>
          <pc:docMk/>
          <pc:sldMk cId="2161189541" sldId="307"/>
        </pc:sldMkLst>
      </pc:sldChg>
      <pc:sldChg chg="del">
        <pc:chgData name="Håkon Olsen" userId="6e4ce54e-6e38-4de0-bee0-c2e491fcc438" providerId="ADAL" clId="{B0362530-38CF-4576-AE22-7A6D24610697}" dt="2024-10-05T13:49:30.983" v="1537" actId="47"/>
        <pc:sldMkLst>
          <pc:docMk/>
          <pc:sldMk cId="454607004" sldId="308"/>
        </pc:sldMkLst>
      </pc:sldChg>
      <pc:sldChg chg="del">
        <pc:chgData name="Håkon Olsen" userId="6e4ce54e-6e38-4de0-bee0-c2e491fcc438" providerId="ADAL" clId="{B0362530-38CF-4576-AE22-7A6D24610697}" dt="2024-10-05T13:49:30.983" v="1537" actId="47"/>
        <pc:sldMkLst>
          <pc:docMk/>
          <pc:sldMk cId="1585482752" sldId="309"/>
        </pc:sldMkLst>
      </pc:sldChg>
      <pc:sldChg chg="del">
        <pc:chgData name="Håkon Olsen" userId="6e4ce54e-6e38-4de0-bee0-c2e491fcc438" providerId="ADAL" clId="{B0362530-38CF-4576-AE22-7A6D24610697}" dt="2024-10-05T15:45:59.491" v="8526" actId="47"/>
        <pc:sldMkLst>
          <pc:docMk/>
          <pc:sldMk cId="1122024571" sldId="310"/>
        </pc:sldMkLst>
      </pc:sldChg>
      <pc:sldChg chg="del">
        <pc:chgData name="Håkon Olsen" userId="6e4ce54e-6e38-4de0-bee0-c2e491fcc438" providerId="ADAL" clId="{B0362530-38CF-4576-AE22-7A6D24610697}" dt="2024-10-05T15:45:59.491" v="8526" actId="47"/>
        <pc:sldMkLst>
          <pc:docMk/>
          <pc:sldMk cId="837862478" sldId="311"/>
        </pc:sldMkLst>
      </pc:sldChg>
      <pc:sldChg chg="del">
        <pc:chgData name="Håkon Olsen" userId="6e4ce54e-6e38-4de0-bee0-c2e491fcc438" providerId="ADAL" clId="{B0362530-38CF-4576-AE22-7A6D24610697}" dt="2024-10-05T15:51:33.596" v="9071" actId="47"/>
        <pc:sldMkLst>
          <pc:docMk/>
          <pc:sldMk cId="1453392772" sldId="674"/>
        </pc:sldMkLst>
      </pc:sldChg>
      <pc:sldChg chg="addSp delSp modSp new mod modClrScheme chgLayout">
        <pc:chgData name="Håkon Olsen" userId="6e4ce54e-6e38-4de0-bee0-c2e491fcc438" providerId="ADAL" clId="{B0362530-38CF-4576-AE22-7A6D24610697}" dt="2024-10-05T15:47:03.913" v="8610" actId="403"/>
        <pc:sldMkLst>
          <pc:docMk/>
          <pc:sldMk cId="2866585428" sldId="676"/>
        </pc:sldMkLst>
        <pc:spChg chg="del">
          <ac:chgData name="Håkon Olsen" userId="6e4ce54e-6e38-4de0-bee0-c2e491fcc438" providerId="ADAL" clId="{B0362530-38CF-4576-AE22-7A6D24610697}" dt="2024-10-05T13:46:58.620" v="1437" actId="700"/>
          <ac:spMkLst>
            <pc:docMk/>
            <pc:sldMk cId="2866585428" sldId="676"/>
            <ac:spMk id="2" creationId="{DBB41C74-3DB7-27E6-8A48-EE1B6732EBC4}"/>
          </ac:spMkLst>
        </pc:spChg>
        <pc:spChg chg="del mod ord">
          <ac:chgData name="Håkon Olsen" userId="6e4ce54e-6e38-4de0-bee0-c2e491fcc438" providerId="ADAL" clId="{B0362530-38CF-4576-AE22-7A6D24610697}" dt="2024-10-05T13:46:58.620" v="1437" actId="700"/>
          <ac:spMkLst>
            <pc:docMk/>
            <pc:sldMk cId="2866585428" sldId="676"/>
            <ac:spMk id="3" creationId="{F6F08229-110B-20B9-CE48-E97EC51926DD}"/>
          </ac:spMkLst>
        </pc:spChg>
        <pc:spChg chg="del">
          <ac:chgData name="Håkon Olsen" userId="6e4ce54e-6e38-4de0-bee0-c2e491fcc438" providerId="ADAL" clId="{B0362530-38CF-4576-AE22-7A6D24610697}" dt="2024-10-05T13:46:58.620" v="1437" actId="700"/>
          <ac:spMkLst>
            <pc:docMk/>
            <pc:sldMk cId="2866585428" sldId="676"/>
            <ac:spMk id="4" creationId="{2D9417E2-860D-F442-0E4A-DF1792BFB1B2}"/>
          </ac:spMkLst>
        </pc:spChg>
        <pc:spChg chg="del">
          <ac:chgData name="Håkon Olsen" userId="6e4ce54e-6e38-4de0-bee0-c2e491fcc438" providerId="ADAL" clId="{B0362530-38CF-4576-AE22-7A6D24610697}" dt="2024-10-05T13:46:58.620" v="1437" actId="700"/>
          <ac:spMkLst>
            <pc:docMk/>
            <pc:sldMk cId="2866585428" sldId="676"/>
            <ac:spMk id="5" creationId="{EA371268-1C74-9231-F0C0-100737B4CF6D}"/>
          </ac:spMkLst>
        </pc:spChg>
        <pc:spChg chg="del mod ord">
          <ac:chgData name="Håkon Olsen" userId="6e4ce54e-6e38-4de0-bee0-c2e491fcc438" providerId="ADAL" clId="{B0362530-38CF-4576-AE22-7A6D24610697}" dt="2024-10-05T13:46:58.620" v="1437" actId="700"/>
          <ac:spMkLst>
            <pc:docMk/>
            <pc:sldMk cId="2866585428" sldId="676"/>
            <ac:spMk id="6" creationId="{EADB50CE-79C8-F4B8-E328-89EF8D5C7A83}"/>
          </ac:spMkLst>
        </pc:spChg>
        <pc:spChg chg="add mod ord">
          <ac:chgData name="Håkon Olsen" userId="6e4ce54e-6e38-4de0-bee0-c2e491fcc438" providerId="ADAL" clId="{B0362530-38CF-4576-AE22-7A6D24610697}" dt="2024-10-05T15:45:37.769" v="8525" actId="26606"/>
          <ac:spMkLst>
            <pc:docMk/>
            <pc:sldMk cId="2866585428" sldId="676"/>
            <ac:spMk id="7" creationId="{7315CC45-9F92-659B-4503-BBDA037FEA4C}"/>
          </ac:spMkLst>
        </pc:spChg>
        <pc:spChg chg="add mod ord">
          <ac:chgData name="Håkon Olsen" userId="6e4ce54e-6e38-4de0-bee0-c2e491fcc438" providerId="ADAL" clId="{B0362530-38CF-4576-AE22-7A6D24610697}" dt="2024-10-05T15:47:03.913" v="8610" actId="403"/>
          <ac:spMkLst>
            <pc:docMk/>
            <pc:sldMk cId="2866585428" sldId="676"/>
            <ac:spMk id="8" creationId="{0E622062-46F7-B725-8365-FF6755F9B407}"/>
          </ac:spMkLst>
        </pc:spChg>
        <pc:picChg chg="add del mod">
          <ac:chgData name="Håkon Olsen" userId="6e4ce54e-6e38-4de0-bee0-c2e491fcc438" providerId="ADAL" clId="{B0362530-38CF-4576-AE22-7A6D24610697}" dt="2024-10-05T15:44:41.599" v="8521" actId="478"/>
          <ac:picMkLst>
            <pc:docMk/>
            <pc:sldMk cId="2866585428" sldId="676"/>
            <ac:picMk id="10" creationId="{D083FBEC-AEB4-5573-D318-7A7D180234D3}"/>
          </ac:picMkLst>
        </pc:picChg>
        <pc:picChg chg="add mod ord">
          <ac:chgData name="Håkon Olsen" userId="6e4ce54e-6e38-4de0-bee0-c2e491fcc438" providerId="ADAL" clId="{B0362530-38CF-4576-AE22-7A6D24610697}" dt="2024-10-05T15:45:37.769" v="8525" actId="26606"/>
          <ac:picMkLst>
            <pc:docMk/>
            <pc:sldMk cId="2866585428" sldId="676"/>
            <ac:picMk id="12" creationId="{84106DB5-2E3D-AEA8-6FA8-B04CC54D37BB}"/>
          </ac:picMkLst>
        </pc:picChg>
      </pc:sldChg>
      <pc:sldChg chg="addSp delSp modSp new mod modClrScheme chgLayout">
        <pc:chgData name="Håkon Olsen" userId="6e4ce54e-6e38-4de0-bee0-c2e491fcc438" providerId="ADAL" clId="{B0362530-38CF-4576-AE22-7A6D24610697}" dt="2024-10-05T15:50:30.409" v="9037" actId="1076"/>
        <pc:sldMkLst>
          <pc:docMk/>
          <pc:sldMk cId="3626817776" sldId="677"/>
        </pc:sldMkLst>
        <pc:spChg chg="del">
          <ac:chgData name="Håkon Olsen" userId="6e4ce54e-6e38-4de0-bee0-c2e491fcc438" providerId="ADAL" clId="{B0362530-38CF-4576-AE22-7A6D24610697}" dt="2024-10-05T13:51:10.106" v="1733" actId="700"/>
          <ac:spMkLst>
            <pc:docMk/>
            <pc:sldMk cId="3626817776" sldId="677"/>
            <ac:spMk id="2" creationId="{C43C7E04-E195-5433-9EE7-CC6318FB3797}"/>
          </ac:spMkLst>
        </pc:spChg>
        <pc:spChg chg="del mod ord">
          <ac:chgData name="Håkon Olsen" userId="6e4ce54e-6e38-4de0-bee0-c2e491fcc438" providerId="ADAL" clId="{B0362530-38CF-4576-AE22-7A6D24610697}" dt="2024-10-05T13:51:10.106" v="1733" actId="700"/>
          <ac:spMkLst>
            <pc:docMk/>
            <pc:sldMk cId="3626817776" sldId="677"/>
            <ac:spMk id="3" creationId="{70F4921E-874F-CADB-930E-98B51FD2554D}"/>
          </ac:spMkLst>
        </pc:spChg>
        <pc:spChg chg="del">
          <ac:chgData name="Håkon Olsen" userId="6e4ce54e-6e38-4de0-bee0-c2e491fcc438" providerId="ADAL" clId="{B0362530-38CF-4576-AE22-7A6D24610697}" dt="2024-10-05T13:51:10.106" v="1733" actId="700"/>
          <ac:spMkLst>
            <pc:docMk/>
            <pc:sldMk cId="3626817776" sldId="677"/>
            <ac:spMk id="4" creationId="{EA8CCCD2-AABA-F851-B8BF-96BDA430988E}"/>
          </ac:spMkLst>
        </pc:spChg>
        <pc:spChg chg="del">
          <ac:chgData name="Håkon Olsen" userId="6e4ce54e-6e38-4de0-bee0-c2e491fcc438" providerId="ADAL" clId="{B0362530-38CF-4576-AE22-7A6D24610697}" dt="2024-10-05T13:51:10.106" v="1733" actId="700"/>
          <ac:spMkLst>
            <pc:docMk/>
            <pc:sldMk cId="3626817776" sldId="677"/>
            <ac:spMk id="5" creationId="{729AD137-6AC1-A73B-410E-557582CB0E6E}"/>
          </ac:spMkLst>
        </pc:spChg>
        <pc:spChg chg="del mod ord">
          <ac:chgData name="Håkon Olsen" userId="6e4ce54e-6e38-4de0-bee0-c2e491fcc438" providerId="ADAL" clId="{B0362530-38CF-4576-AE22-7A6D24610697}" dt="2024-10-05T13:51:10.106" v="1733" actId="700"/>
          <ac:spMkLst>
            <pc:docMk/>
            <pc:sldMk cId="3626817776" sldId="677"/>
            <ac:spMk id="6" creationId="{7D476FCD-D161-92FF-40A7-04E825546BF8}"/>
          </ac:spMkLst>
        </pc:spChg>
        <pc:spChg chg="add mod ord">
          <ac:chgData name="Håkon Olsen" userId="6e4ce54e-6e38-4de0-bee0-c2e491fcc438" providerId="ADAL" clId="{B0362530-38CF-4576-AE22-7A6D24610697}" dt="2024-10-05T13:51:14.363" v="1750" actId="20577"/>
          <ac:spMkLst>
            <pc:docMk/>
            <pc:sldMk cId="3626817776" sldId="677"/>
            <ac:spMk id="7" creationId="{B2DE5029-7696-2AA6-441F-5DF075EB6ECA}"/>
          </ac:spMkLst>
        </pc:spChg>
        <pc:spChg chg="add del mod ord">
          <ac:chgData name="Håkon Olsen" userId="6e4ce54e-6e38-4de0-bee0-c2e491fcc438" providerId="ADAL" clId="{B0362530-38CF-4576-AE22-7A6D24610697}" dt="2024-10-05T13:51:18.551" v="1751" actId="478"/>
          <ac:spMkLst>
            <pc:docMk/>
            <pc:sldMk cId="3626817776" sldId="677"/>
            <ac:spMk id="8" creationId="{22A3CB48-A1BB-D107-1757-EE482BADD0D2}"/>
          </ac:spMkLst>
        </pc:spChg>
        <pc:spChg chg="add mod">
          <ac:chgData name="Håkon Olsen" userId="6e4ce54e-6e38-4de0-bee0-c2e491fcc438" providerId="ADAL" clId="{B0362530-38CF-4576-AE22-7A6D24610697}" dt="2024-10-05T13:51:30.873" v="1760" actId="20577"/>
          <ac:spMkLst>
            <pc:docMk/>
            <pc:sldMk cId="3626817776" sldId="677"/>
            <ac:spMk id="9" creationId="{0555EED1-4C77-A774-8AE3-D9D5DBF10CF0}"/>
          </ac:spMkLst>
        </pc:spChg>
        <pc:spChg chg="add mod">
          <ac:chgData name="Håkon Olsen" userId="6e4ce54e-6e38-4de0-bee0-c2e491fcc438" providerId="ADAL" clId="{B0362530-38CF-4576-AE22-7A6D24610697}" dt="2024-10-05T15:47:59.174" v="8632" actId="14100"/>
          <ac:spMkLst>
            <pc:docMk/>
            <pc:sldMk cId="3626817776" sldId="677"/>
            <ac:spMk id="10" creationId="{B0F57B0D-E7CA-6A9D-88C5-E522BE780AFA}"/>
          </ac:spMkLst>
        </pc:spChg>
        <pc:spChg chg="add mod">
          <ac:chgData name="Håkon Olsen" userId="6e4ce54e-6e38-4de0-bee0-c2e491fcc438" providerId="ADAL" clId="{B0362530-38CF-4576-AE22-7A6D24610697}" dt="2024-10-05T15:47:27.463" v="8611" actId="1076"/>
          <ac:spMkLst>
            <pc:docMk/>
            <pc:sldMk cId="3626817776" sldId="677"/>
            <ac:spMk id="11" creationId="{560216D9-FBED-AF2C-AEB4-6EE219D343C6}"/>
          </ac:spMkLst>
        </pc:spChg>
        <pc:spChg chg="add mod">
          <ac:chgData name="Håkon Olsen" userId="6e4ce54e-6e38-4de0-bee0-c2e491fcc438" providerId="ADAL" clId="{B0362530-38CF-4576-AE22-7A6D24610697}" dt="2024-10-05T15:47:31.678" v="8612" actId="1076"/>
          <ac:spMkLst>
            <pc:docMk/>
            <pc:sldMk cId="3626817776" sldId="677"/>
            <ac:spMk id="12" creationId="{10BBBACC-62EC-C442-8A57-CB5939A2616F}"/>
          </ac:spMkLst>
        </pc:spChg>
        <pc:spChg chg="add mod">
          <ac:chgData name="Håkon Olsen" userId="6e4ce54e-6e38-4de0-bee0-c2e491fcc438" providerId="ADAL" clId="{B0362530-38CF-4576-AE22-7A6D24610697}" dt="2024-10-05T13:55:00.805" v="1853" actId="13822"/>
          <ac:spMkLst>
            <pc:docMk/>
            <pc:sldMk cId="3626817776" sldId="677"/>
            <ac:spMk id="13" creationId="{D9159890-F6FC-4896-51B8-7F11CA29F6CB}"/>
          </ac:spMkLst>
        </pc:spChg>
        <pc:spChg chg="add mod">
          <ac:chgData name="Håkon Olsen" userId="6e4ce54e-6e38-4de0-bee0-c2e491fcc438" providerId="ADAL" clId="{B0362530-38CF-4576-AE22-7A6D24610697}" dt="2024-10-05T13:55:00.805" v="1853" actId="13822"/>
          <ac:spMkLst>
            <pc:docMk/>
            <pc:sldMk cId="3626817776" sldId="677"/>
            <ac:spMk id="24" creationId="{0958652B-CCCE-FB29-B17C-699171F1FF60}"/>
          </ac:spMkLst>
        </pc:spChg>
        <pc:spChg chg="add mod">
          <ac:chgData name="Håkon Olsen" userId="6e4ce54e-6e38-4de0-bee0-c2e491fcc438" providerId="ADAL" clId="{B0362530-38CF-4576-AE22-7A6D24610697}" dt="2024-10-05T13:55:00.805" v="1853" actId="13822"/>
          <ac:spMkLst>
            <pc:docMk/>
            <pc:sldMk cId="3626817776" sldId="677"/>
            <ac:spMk id="25" creationId="{989669A2-AE24-779F-FDB7-FDCEAB0CB0BB}"/>
          </ac:spMkLst>
        </pc:spChg>
        <pc:spChg chg="add mod">
          <ac:chgData name="Håkon Olsen" userId="6e4ce54e-6e38-4de0-bee0-c2e491fcc438" providerId="ADAL" clId="{B0362530-38CF-4576-AE22-7A6D24610697}" dt="2024-10-05T15:47:45.721" v="8630" actId="20577"/>
          <ac:spMkLst>
            <pc:docMk/>
            <pc:sldMk cId="3626817776" sldId="677"/>
            <ac:spMk id="30" creationId="{44D49BDA-B25A-D8DF-132B-C463972D6FF6}"/>
          </ac:spMkLst>
        </pc:spChg>
        <pc:spChg chg="add mod">
          <ac:chgData name="Håkon Olsen" userId="6e4ce54e-6e38-4de0-bee0-c2e491fcc438" providerId="ADAL" clId="{B0362530-38CF-4576-AE22-7A6D24610697}" dt="2024-10-05T14:19:22.611" v="5059" actId="1035"/>
          <ac:spMkLst>
            <pc:docMk/>
            <pc:sldMk cId="3626817776" sldId="677"/>
            <ac:spMk id="33" creationId="{30C0A310-A7A6-994F-C377-F8740615D0E7}"/>
          </ac:spMkLst>
        </pc:spChg>
        <pc:spChg chg="add mod">
          <ac:chgData name="Håkon Olsen" userId="6e4ce54e-6e38-4de0-bee0-c2e491fcc438" providerId="ADAL" clId="{B0362530-38CF-4576-AE22-7A6D24610697}" dt="2024-10-05T15:50:30.409" v="9037" actId="1076"/>
          <ac:spMkLst>
            <pc:docMk/>
            <pc:sldMk cId="3626817776" sldId="677"/>
            <ac:spMk id="38" creationId="{4D2BE939-2C73-A6C8-2B75-C081374C009A}"/>
          </ac:spMkLst>
        </pc:spChg>
        <pc:cxnChg chg="add mod">
          <ac:chgData name="Håkon Olsen" userId="6e4ce54e-6e38-4de0-bee0-c2e491fcc438" providerId="ADAL" clId="{B0362530-38CF-4576-AE22-7A6D24610697}" dt="2024-10-05T15:47:31.678" v="8612" actId="1076"/>
          <ac:cxnSpMkLst>
            <pc:docMk/>
            <pc:sldMk cId="3626817776" sldId="677"/>
            <ac:cxnSpMk id="15" creationId="{F2D8289E-4CD6-CC05-35B4-85896B00D22F}"/>
          </ac:cxnSpMkLst>
        </pc:cxnChg>
        <pc:cxnChg chg="add">
          <ac:chgData name="Håkon Olsen" userId="6e4ce54e-6e38-4de0-bee0-c2e491fcc438" providerId="ADAL" clId="{B0362530-38CF-4576-AE22-7A6D24610697}" dt="2024-10-05T13:53:00.694" v="1820" actId="11529"/>
          <ac:cxnSpMkLst>
            <pc:docMk/>
            <pc:sldMk cId="3626817776" sldId="677"/>
            <ac:cxnSpMk id="17" creationId="{F56DF133-FA52-6272-90C3-AB29AA0EE072}"/>
          </ac:cxnSpMkLst>
        </pc:cxnChg>
        <pc:cxnChg chg="add mod">
          <ac:chgData name="Håkon Olsen" userId="6e4ce54e-6e38-4de0-bee0-c2e491fcc438" providerId="ADAL" clId="{B0362530-38CF-4576-AE22-7A6D24610697}" dt="2024-10-05T15:48:08.909" v="8633" actId="14100"/>
          <ac:cxnSpMkLst>
            <pc:docMk/>
            <pc:sldMk cId="3626817776" sldId="677"/>
            <ac:cxnSpMk id="19" creationId="{CDCB6215-BEE5-166F-B3B0-B3C4A3D5AF78}"/>
          </ac:cxnSpMkLst>
        </pc:cxnChg>
        <pc:cxnChg chg="add mod">
          <ac:chgData name="Håkon Olsen" userId="6e4ce54e-6e38-4de0-bee0-c2e491fcc438" providerId="ADAL" clId="{B0362530-38CF-4576-AE22-7A6D24610697}" dt="2024-10-05T15:47:59.174" v="8632" actId="14100"/>
          <ac:cxnSpMkLst>
            <pc:docMk/>
            <pc:sldMk cId="3626817776" sldId="677"/>
            <ac:cxnSpMk id="21" creationId="{432AF2AE-F348-3425-719A-116CDC54055D}"/>
          </ac:cxnSpMkLst>
        </pc:cxnChg>
        <pc:cxnChg chg="add mod">
          <ac:chgData name="Håkon Olsen" userId="6e4ce54e-6e38-4de0-bee0-c2e491fcc438" providerId="ADAL" clId="{B0362530-38CF-4576-AE22-7A6D24610697}" dt="2024-10-05T13:54:18.183" v="1850" actId="1036"/>
          <ac:cxnSpMkLst>
            <pc:docMk/>
            <pc:sldMk cId="3626817776" sldId="677"/>
            <ac:cxnSpMk id="27" creationId="{8A398F90-07B2-260A-2AAE-33179DC10EAA}"/>
          </ac:cxnSpMkLst>
        </pc:cxnChg>
        <pc:cxnChg chg="add">
          <ac:chgData name="Håkon Olsen" userId="6e4ce54e-6e38-4de0-bee0-c2e491fcc438" providerId="ADAL" clId="{B0362530-38CF-4576-AE22-7A6D24610697}" dt="2024-10-05T13:54:13.498" v="1843" actId="11529"/>
          <ac:cxnSpMkLst>
            <pc:docMk/>
            <pc:sldMk cId="3626817776" sldId="677"/>
            <ac:cxnSpMk id="29" creationId="{09BE5E16-4E51-1092-054D-7C3A01E88F8B}"/>
          </ac:cxnSpMkLst>
        </pc:cxnChg>
        <pc:cxnChg chg="add mod">
          <ac:chgData name="Håkon Olsen" userId="6e4ce54e-6e38-4de0-bee0-c2e491fcc438" providerId="ADAL" clId="{B0362530-38CF-4576-AE22-7A6D24610697}" dt="2024-10-05T14:19:11.496" v="5041" actId="693"/>
          <ac:cxnSpMkLst>
            <pc:docMk/>
            <pc:sldMk cId="3626817776" sldId="677"/>
            <ac:cxnSpMk id="32" creationId="{757752B1-E7AB-C95C-2354-D7117F32A1E6}"/>
          </ac:cxnSpMkLst>
        </pc:cxnChg>
      </pc:sldChg>
      <pc:sldChg chg="modSp new mod ord">
        <pc:chgData name="Håkon Olsen" userId="6e4ce54e-6e38-4de0-bee0-c2e491fcc438" providerId="ADAL" clId="{B0362530-38CF-4576-AE22-7A6D24610697}" dt="2024-10-05T13:50:57.304" v="1732"/>
        <pc:sldMkLst>
          <pc:docMk/>
          <pc:sldMk cId="2704841089" sldId="678"/>
        </pc:sldMkLst>
        <pc:spChg chg="mod">
          <ac:chgData name="Håkon Olsen" userId="6e4ce54e-6e38-4de0-bee0-c2e491fcc438" providerId="ADAL" clId="{B0362530-38CF-4576-AE22-7A6D24610697}" dt="2024-10-05T13:50:09.843" v="1552" actId="20577"/>
          <ac:spMkLst>
            <pc:docMk/>
            <pc:sldMk cId="2704841089" sldId="678"/>
            <ac:spMk id="2" creationId="{ACB75CB9-D2CF-5C3F-0BC0-4666F9403453}"/>
          </ac:spMkLst>
        </pc:spChg>
        <pc:spChg chg="mod">
          <ac:chgData name="Håkon Olsen" userId="6e4ce54e-6e38-4de0-bee0-c2e491fcc438" providerId="ADAL" clId="{B0362530-38CF-4576-AE22-7A6D24610697}" dt="2024-10-05T13:50:51.874" v="1730" actId="20577"/>
          <ac:spMkLst>
            <pc:docMk/>
            <pc:sldMk cId="2704841089" sldId="678"/>
            <ac:spMk id="3" creationId="{0608D2B6-0C0F-A7AC-3410-BF6B82ACCA5F}"/>
          </ac:spMkLst>
        </pc:spChg>
      </pc:sldChg>
      <pc:sldChg chg="addSp modSp new mod">
        <pc:chgData name="Håkon Olsen" userId="6e4ce54e-6e38-4de0-bee0-c2e491fcc438" providerId="ADAL" clId="{B0362530-38CF-4576-AE22-7A6D24610697}" dt="2024-10-05T14:05:55.818" v="3147" actId="1076"/>
        <pc:sldMkLst>
          <pc:docMk/>
          <pc:sldMk cId="2606963946" sldId="679"/>
        </pc:sldMkLst>
        <pc:spChg chg="mod">
          <ac:chgData name="Håkon Olsen" userId="6e4ce54e-6e38-4de0-bee0-c2e491fcc438" providerId="ADAL" clId="{B0362530-38CF-4576-AE22-7A6D24610697}" dt="2024-10-05T13:59:51.359" v="2476" actId="20577"/>
          <ac:spMkLst>
            <pc:docMk/>
            <pc:sldMk cId="2606963946" sldId="679"/>
            <ac:spMk id="2" creationId="{8D4084C7-83AD-D410-8294-2DC8C1D113C9}"/>
          </ac:spMkLst>
        </pc:spChg>
        <pc:spChg chg="mod">
          <ac:chgData name="Håkon Olsen" userId="6e4ce54e-6e38-4de0-bee0-c2e491fcc438" providerId="ADAL" clId="{B0362530-38CF-4576-AE22-7A6D24610697}" dt="2024-10-05T14:02:58.759" v="2992" actId="20577"/>
          <ac:spMkLst>
            <pc:docMk/>
            <pc:sldMk cId="2606963946" sldId="679"/>
            <ac:spMk id="3" creationId="{F70D7A62-3236-91A0-39A0-DFCABE181F83}"/>
          </ac:spMkLst>
        </pc:spChg>
        <pc:picChg chg="add mod">
          <ac:chgData name="Håkon Olsen" userId="6e4ce54e-6e38-4de0-bee0-c2e491fcc438" providerId="ADAL" clId="{B0362530-38CF-4576-AE22-7A6D24610697}" dt="2024-10-05T14:05:55.818" v="3147" actId="1076"/>
          <ac:picMkLst>
            <pc:docMk/>
            <pc:sldMk cId="2606963946" sldId="679"/>
            <ac:picMk id="5" creationId="{59F43ED6-36B2-074D-D53A-D5AD6E3A910F}"/>
          </ac:picMkLst>
        </pc:picChg>
      </pc:sldChg>
      <pc:sldChg chg="modSp add mod">
        <pc:chgData name="Håkon Olsen" userId="6e4ce54e-6e38-4de0-bee0-c2e491fcc438" providerId="ADAL" clId="{B0362530-38CF-4576-AE22-7A6D24610697}" dt="2024-10-05T14:05:04.045" v="3125" actId="20577"/>
        <pc:sldMkLst>
          <pc:docMk/>
          <pc:sldMk cId="2966444740" sldId="680"/>
        </pc:sldMkLst>
        <pc:spChg chg="mod">
          <ac:chgData name="Håkon Olsen" userId="6e4ce54e-6e38-4de0-bee0-c2e491fcc438" providerId="ADAL" clId="{B0362530-38CF-4576-AE22-7A6D24610697}" dt="2024-10-05T14:05:04.045" v="3125" actId="20577"/>
          <ac:spMkLst>
            <pc:docMk/>
            <pc:sldMk cId="2966444740" sldId="680"/>
            <ac:spMk id="6" creationId="{CB1D04B1-461C-1C45-309C-D5EF80C7F976}"/>
          </ac:spMkLst>
        </pc:spChg>
      </pc:sldChg>
      <pc:sldChg chg="addSp modSp add mod">
        <pc:chgData name="Håkon Olsen" userId="6e4ce54e-6e38-4de0-bee0-c2e491fcc438" providerId="ADAL" clId="{B0362530-38CF-4576-AE22-7A6D24610697}" dt="2024-10-05T14:07:27.709" v="3468" actId="20577"/>
        <pc:sldMkLst>
          <pc:docMk/>
          <pc:sldMk cId="3518149392" sldId="681"/>
        </pc:sldMkLst>
        <pc:spChg chg="mod">
          <ac:chgData name="Håkon Olsen" userId="6e4ce54e-6e38-4de0-bee0-c2e491fcc438" providerId="ADAL" clId="{B0362530-38CF-4576-AE22-7A6D24610697}" dt="2024-10-05T14:05:28.785" v="3145" actId="20577"/>
          <ac:spMkLst>
            <pc:docMk/>
            <pc:sldMk cId="3518149392" sldId="681"/>
            <ac:spMk id="2" creationId="{8D4084C7-83AD-D410-8294-2DC8C1D113C9}"/>
          </ac:spMkLst>
        </pc:spChg>
        <pc:spChg chg="mod">
          <ac:chgData name="Håkon Olsen" userId="6e4ce54e-6e38-4de0-bee0-c2e491fcc438" providerId="ADAL" clId="{B0362530-38CF-4576-AE22-7A6D24610697}" dt="2024-10-05T14:07:27.709" v="3468" actId="20577"/>
          <ac:spMkLst>
            <pc:docMk/>
            <pc:sldMk cId="3518149392" sldId="681"/>
            <ac:spMk id="3" creationId="{F70D7A62-3236-91A0-39A0-DFCABE181F83}"/>
          </ac:spMkLst>
        </pc:spChg>
        <pc:picChg chg="add mod">
          <ac:chgData name="Håkon Olsen" userId="6e4ce54e-6e38-4de0-bee0-c2e491fcc438" providerId="ADAL" clId="{B0362530-38CF-4576-AE22-7A6D24610697}" dt="2024-10-05T14:06:31.182" v="3148"/>
          <ac:picMkLst>
            <pc:docMk/>
            <pc:sldMk cId="3518149392" sldId="681"/>
            <ac:picMk id="4" creationId="{551426B2-AA3C-8412-4D3E-F19872DA064E}"/>
          </ac:picMkLst>
        </pc:picChg>
      </pc:sldChg>
      <pc:sldChg chg="addSp delSp modSp add mod">
        <pc:chgData name="Håkon Olsen" userId="6e4ce54e-6e38-4de0-bee0-c2e491fcc438" providerId="ADAL" clId="{B0362530-38CF-4576-AE22-7A6D24610697}" dt="2024-10-05T14:08:50.768" v="3720"/>
        <pc:sldMkLst>
          <pc:docMk/>
          <pc:sldMk cId="1739226668" sldId="682"/>
        </pc:sldMkLst>
        <pc:spChg chg="mod">
          <ac:chgData name="Håkon Olsen" userId="6e4ce54e-6e38-4de0-bee0-c2e491fcc438" providerId="ADAL" clId="{B0362530-38CF-4576-AE22-7A6D24610697}" dt="2024-10-05T14:07:57.087" v="3487" actId="20577"/>
          <ac:spMkLst>
            <pc:docMk/>
            <pc:sldMk cId="1739226668" sldId="682"/>
            <ac:spMk id="2" creationId="{8D4084C7-83AD-D410-8294-2DC8C1D113C9}"/>
          </ac:spMkLst>
        </pc:spChg>
        <pc:spChg chg="mod">
          <ac:chgData name="Håkon Olsen" userId="6e4ce54e-6e38-4de0-bee0-c2e491fcc438" providerId="ADAL" clId="{B0362530-38CF-4576-AE22-7A6D24610697}" dt="2024-10-05T14:08:42.298" v="3718" actId="20577"/>
          <ac:spMkLst>
            <pc:docMk/>
            <pc:sldMk cId="1739226668" sldId="682"/>
            <ac:spMk id="3" creationId="{F70D7A62-3236-91A0-39A0-DFCABE181F83}"/>
          </ac:spMkLst>
        </pc:spChg>
        <pc:picChg chg="del">
          <ac:chgData name="Håkon Olsen" userId="6e4ce54e-6e38-4de0-bee0-c2e491fcc438" providerId="ADAL" clId="{B0362530-38CF-4576-AE22-7A6D24610697}" dt="2024-10-05T14:08:50.343" v="3719" actId="478"/>
          <ac:picMkLst>
            <pc:docMk/>
            <pc:sldMk cId="1739226668" sldId="682"/>
            <ac:picMk id="4" creationId="{551426B2-AA3C-8412-4D3E-F19872DA064E}"/>
          </ac:picMkLst>
        </pc:picChg>
        <pc:picChg chg="add mod">
          <ac:chgData name="Håkon Olsen" userId="6e4ce54e-6e38-4de0-bee0-c2e491fcc438" providerId="ADAL" clId="{B0362530-38CF-4576-AE22-7A6D24610697}" dt="2024-10-05T14:08:50.768" v="3720"/>
          <ac:picMkLst>
            <pc:docMk/>
            <pc:sldMk cId="1739226668" sldId="682"/>
            <ac:picMk id="5" creationId="{4D7ACBA4-83A6-D9AE-9475-16C04771271C}"/>
          </ac:picMkLst>
        </pc:picChg>
      </pc:sldChg>
      <pc:sldChg chg="addSp modSp add mod">
        <pc:chgData name="Håkon Olsen" userId="6e4ce54e-6e38-4de0-bee0-c2e491fcc438" providerId="ADAL" clId="{B0362530-38CF-4576-AE22-7A6D24610697}" dt="2024-10-05T14:15:32.502" v="4346" actId="20577"/>
        <pc:sldMkLst>
          <pc:docMk/>
          <pc:sldMk cId="1680566619" sldId="683"/>
        </pc:sldMkLst>
        <pc:spChg chg="mod">
          <ac:chgData name="Håkon Olsen" userId="6e4ce54e-6e38-4de0-bee0-c2e491fcc438" providerId="ADAL" clId="{B0362530-38CF-4576-AE22-7A6D24610697}" dt="2024-10-05T14:15:32.502" v="4346" actId="20577"/>
          <ac:spMkLst>
            <pc:docMk/>
            <pc:sldMk cId="1680566619" sldId="683"/>
            <ac:spMk id="2" creationId="{8D4084C7-83AD-D410-8294-2DC8C1D113C9}"/>
          </ac:spMkLst>
        </pc:spChg>
        <pc:spChg chg="mod">
          <ac:chgData name="Håkon Olsen" userId="6e4ce54e-6e38-4de0-bee0-c2e491fcc438" providerId="ADAL" clId="{B0362530-38CF-4576-AE22-7A6D24610697}" dt="2024-10-05T14:15:15.262" v="4345" actId="20577"/>
          <ac:spMkLst>
            <pc:docMk/>
            <pc:sldMk cId="1680566619" sldId="683"/>
            <ac:spMk id="3" creationId="{F70D7A62-3236-91A0-39A0-DFCABE181F83}"/>
          </ac:spMkLst>
        </pc:spChg>
        <pc:graphicFrameChg chg="add mod modGraphic">
          <ac:chgData name="Håkon Olsen" userId="6e4ce54e-6e38-4de0-bee0-c2e491fcc438" providerId="ADAL" clId="{B0362530-38CF-4576-AE22-7A6D24610697}" dt="2024-10-05T14:15:13.681" v="4344" actId="1076"/>
          <ac:graphicFrameMkLst>
            <pc:docMk/>
            <pc:sldMk cId="1680566619" sldId="683"/>
            <ac:graphicFrameMk id="4" creationId="{96BBD6BF-EBA3-6927-3BC4-F9248CEF7E36}"/>
          </ac:graphicFrameMkLst>
        </pc:graphicFrameChg>
      </pc:sldChg>
      <pc:sldChg chg="modSp add mod">
        <pc:chgData name="Håkon Olsen" userId="6e4ce54e-6e38-4de0-bee0-c2e491fcc438" providerId="ADAL" clId="{B0362530-38CF-4576-AE22-7A6D24610697}" dt="2024-10-05T14:09:52.610" v="3848" actId="20577"/>
        <pc:sldMkLst>
          <pc:docMk/>
          <pc:sldMk cId="561720674" sldId="684"/>
        </pc:sldMkLst>
        <pc:spChg chg="mod">
          <ac:chgData name="Håkon Olsen" userId="6e4ce54e-6e38-4de0-bee0-c2e491fcc438" providerId="ADAL" clId="{B0362530-38CF-4576-AE22-7A6D24610697}" dt="2024-10-05T14:09:52.610" v="3848" actId="20577"/>
          <ac:spMkLst>
            <pc:docMk/>
            <pc:sldMk cId="561720674" sldId="684"/>
            <ac:spMk id="6" creationId="{CB1D04B1-461C-1C45-309C-D5EF80C7F976}"/>
          </ac:spMkLst>
        </pc:spChg>
      </pc:sldChg>
      <pc:sldChg chg="addSp delSp modSp add mod">
        <pc:chgData name="Håkon Olsen" userId="6e4ce54e-6e38-4de0-bee0-c2e491fcc438" providerId="ADAL" clId="{B0362530-38CF-4576-AE22-7A6D24610697}" dt="2024-10-05T14:20:39.814" v="5137"/>
        <pc:sldMkLst>
          <pc:docMk/>
          <pc:sldMk cId="16920805" sldId="685"/>
        </pc:sldMkLst>
        <pc:spChg chg="mod">
          <ac:chgData name="Håkon Olsen" userId="6e4ce54e-6e38-4de0-bee0-c2e491fcc438" providerId="ADAL" clId="{B0362530-38CF-4576-AE22-7A6D24610697}" dt="2024-10-05T14:15:45.382" v="4366" actId="20577"/>
          <ac:spMkLst>
            <pc:docMk/>
            <pc:sldMk cId="16920805" sldId="685"/>
            <ac:spMk id="2" creationId="{8D4084C7-83AD-D410-8294-2DC8C1D113C9}"/>
          </ac:spMkLst>
        </pc:spChg>
        <pc:spChg chg="mod">
          <ac:chgData name="Håkon Olsen" userId="6e4ce54e-6e38-4de0-bee0-c2e491fcc438" providerId="ADAL" clId="{B0362530-38CF-4576-AE22-7A6D24610697}" dt="2024-10-05T14:20:27.940" v="5135" actId="20577"/>
          <ac:spMkLst>
            <pc:docMk/>
            <pc:sldMk cId="16920805" sldId="685"/>
            <ac:spMk id="3" creationId="{F70D7A62-3236-91A0-39A0-DFCABE181F83}"/>
          </ac:spMkLst>
        </pc:spChg>
        <pc:graphicFrameChg chg="del modGraphic">
          <ac:chgData name="Håkon Olsen" userId="6e4ce54e-6e38-4de0-bee0-c2e491fcc438" providerId="ADAL" clId="{B0362530-38CF-4576-AE22-7A6D24610697}" dt="2024-10-05T14:15:52.922" v="4368" actId="478"/>
          <ac:graphicFrameMkLst>
            <pc:docMk/>
            <pc:sldMk cId="16920805" sldId="685"/>
            <ac:graphicFrameMk id="4" creationId="{96BBD6BF-EBA3-6927-3BC4-F9248CEF7E36}"/>
          </ac:graphicFrameMkLst>
        </pc:graphicFrameChg>
        <pc:picChg chg="del">
          <ac:chgData name="Håkon Olsen" userId="6e4ce54e-6e38-4de0-bee0-c2e491fcc438" providerId="ADAL" clId="{B0362530-38CF-4576-AE22-7A6D24610697}" dt="2024-10-05T14:20:39.365" v="5136" actId="478"/>
          <ac:picMkLst>
            <pc:docMk/>
            <pc:sldMk cId="16920805" sldId="685"/>
            <ac:picMk id="5" creationId="{4D7ACBA4-83A6-D9AE-9475-16C04771271C}"/>
          </ac:picMkLst>
        </pc:picChg>
        <pc:picChg chg="add mod">
          <ac:chgData name="Håkon Olsen" userId="6e4ce54e-6e38-4de0-bee0-c2e491fcc438" providerId="ADAL" clId="{B0362530-38CF-4576-AE22-7A6D24610697}" dt="2024-10-05T14:20:39.814" v="5137"/>
          <ac:picMkLst>
            <pc:docMk/>
            <pc:sldMk cId="16920805" sldId="685"/>
            <ac:picMk id="6" creationId="{6D350E67-EF84-B38F-2065-DC437C760507}"/>
          </ac:picMkLst>
        </pc:picChg>
      </pc:sldChg>
      <pc:sldChg chg="modSp add mod">
        <pc:chgData name="Håkon Olsen" userId="6e4ce54e-6e38-4de0-bee0-c2e491fcc438" providerId="ADAL" clId="{B0362530-38CF-4576-AE22-7A6D24610697}" dt="2024-10-05T14:17:58.383" v="5011" actId="20577"/>
        <pc:sldMkLst>
          <pc:docMk/>
          <pc:sldMk cId="135199206" sldId="686"/>
        </pc:sldMkLst>
        <pc:spChg chg="mod">
          <ac:chgData name="Håkon Olsen" userId="6e4ce54e-6e38-4de0-bee0-c2e491fcc438" providerId="ADAL" clId="{B0362530-38CF-4576-AE22-7A6D24610697}" dt="2024-10-05T14:17:58.383" v="5011" actId="20577"/>
          <ac:spMkLst>
            <pc:docMk/>
            <pc:sldMk cId="135199206" sldId="686"/>
            <ac:spMk id="6" creationId="{CB1D04B1-461C-1C45-309C-D5EF80C7F976}"/>
          </ac:spMkLst>
        </pc:spChg>
      </pc:sldChg>
      <pc:sldChg chg="delSp modSp add mod ord">
        <pc:chgData name="Håkon Olsen" userId="6e4ce54e-6e38-4de0-bee0-c2e491fcc438" providerId="ADAL" clId="{B0362530-38CF-4576-AE22-7A6D24610697}" dt="2024-10-05T14:23:40.518" v="5857" actId="27636"/>
        <pc:sldMkLst>
          <pc:docMk/>
          <pc:sldMk cId="218011795" sldId="687"/>
        </pc:sldMkLst>
        <pc:spChg chg="mod">
          <ac:chgData name="Håkon Olsen" userId="6e4ce54e-6e38-4de0-bee0-c2e491fcc438" providerId="ADAL" clId="{B0362530-38CF-4576-AE22-7A6D24610697}" dt="2024-10-05T14:21:21.821" v="5167" actId="20577"/>
          <ac:spMkLst>
            <pc:docMk/>
            <pc:sldMk cId="218011795" sldId="687"/>
            <ac:spMk id="2" creationId="{8D4084C7-83AD-D410-8294-2DC8C1D113C9}"/>
          </ac:spMkLst>
        </pc:spChg>
        <pc:spChg chg="mod">
          <ac:chgData name="Håkon Olsen" userId="6e4ce54e-6e38-4de0-bee0-c2e491fcc438" providerId="ADAL" clId="{B0362530-38CF-4576-AE22-7A6D24610697}" dt="2024-10-05T14:23:40.518" v="5857" actId="27636"/>
          <ac:spMkLst>
            <pc:docMk/>
            <pc:sldMk cId="218011795" sldId="687"/>
            <ac:spMk id="3" creationId="{F70D7A62-3236-91A0-39A0-DFCABE181F83}"/>
          </ac:spMkLst>
        </pc:spChg>
        <pc:graphicFrameChg chg="del">
          <ac:chgData name="Håkon Olsen" userId="6e4ce54e-6e38-4de0-bee0-c2e491fcc438" providerId="ADAL" clId="{B0362530-38CF-4576-AE22-7A6D24610697}" dt="2024-10-05T14:21:24.603" v="5168" actId="478"/>
          <ac:graphicFrameMkLst>
            <pc:docMk/>
            <pc:sldMk cId="218011795" sldId="687"/>
            <ac:graphicFrameMk id="4" creationId="{96BBD6BF-EBA3-6927-3BC4-F9248CEF7E36}"/>
          </ac:graphicFrameMkLst>
        </pc:graphicFrameChg>
      </pc:sldChg>
      <pc:sldChg chg="add del">
        <pc:chgData name="Håkon Olsen" userId="6e4ce54e-6e38-4de0-bee0-c2e491fcc438" providerId="ADAL" clId="{B0362530-38CF-4576-AE22-7A6D24610697}" dt="2024-10-05T14:18:15.434" v="5013"/>
        <pc:sldMkLst>
          <pc:docMk/>
          <pc:sldMk cId="2463054741" sldId="687"/>
        </pc:sldMkLst>
      </pc:sldChg>
      <pc:sldChg chg="modSp new mod">
        <pc:chgData name="Håkon Olsen" userId="6e4ce54e-6e38-4de0-bee0-c2e491fcc438" providerId="ADAL" clId="{B0362530-38CF-4576-AE22-7A6D24610697}" dt="2024-10-05T14:24:45.893" v="5996" actId="20577"/>
        <pc:sldMkLst>
          <pc:docMk/>
          <pc:sldMk cId="1421033910" sldId="688"/>
        </pc:sldMkLst>
        <pc:spChg chg="mod">
          <ac:chgData name="Håkon Olsen" userId="6e4ce54e-6e38-4de0-bee0-c2e491fcc438" providerId="ADAL" clId="{B0362530-38CF-4576-AE22-7A6D24610697}" dt="2024-10-05T14:24:21.597" v="5887" actId="20577"/>
          <ac:spMkLst>
            <pc:docMk/>
            <pc:sldMk cId="1421033910" sldId="688"/>
            <ac:spMk id="2" creationId="{68AB2091-CCDF-2E86-0EC8-D0CA602320FF}"/>
          </ac:spMkLst>
        </pc:spChg>
        <pc:spChg chg="mod">
          <ac:chgData name="Håkon Olsen" userId="6e4ce54e-6e38-4de0-bee0-c2e491fcc438" providerId="ADAL" clId="{B0362530-38CF-4576-AE22-7A6D24610697}" dt="2024-10-05T14:24:45.893" v="5996" actId="20577"/>
          <ac:spMkLst>
            <pc:docMk/>
            <pc:sldMk cId="1421033910" sldId="688"/>
            <ac:spMk id="3" creationId="{FC88188F-8442-7B13-207D-AE2A2B849B24}"/>
          </ac:spMkLst>
        </pc:spChg>
      </pc:sldChg>
      <pc:sldChg chg="addSp delSp modSp add mod">
        <pc:chgData name="Håkon Olsen" userId="6e4ce54e-6e38-4de0-bee0-c2e491fcc438" providerId="ADAL" clId="{B0362530-38CF-4576-AE22-7A6D24610697}" dt="2024-10-05T14:27:18.126" v="6250" actId="20577"/>
        <pc:sldMkLst>
          <pc:docMk/>
          <pc:sldMk cId="2784683469" sldId="689"/>
        </pc:sldMkLst>
        <pc:spChg chg="mod">
          <ac:chgData name="Håkon Olsen" userId="6e4ce54e-6e38-4de0-bee0-c2e491fcc438" providerId="ADAL" clId="{B0362530-38CF-4576-AE22-7A6D24610697}" dt="2024-10-05T14:25:53.468" v="6083" actId="20577"/>
          <ac:spMkLst>
            <pc:docMk/>
            <pc:sldMk cId="2784683469" sldId="689"/>
            <ac:spMk id="2" creationId="{8D4084C7-83AD-D410-8294-2DC8C1D113C9}"/>
          </ac:spMkLst>
        </pc:spChg>
        <pc:spChg chg="mod">
          <ac:chgData name="Håkon Olsen" userId="6e4ce54e-6e38-4de0-bee0-c2e491fcc438" providerId="ADAL" clId="{B0362530-38CF-4576-AE22-7A6D24610697}" dt="2024-10-05T14:27:18.126" v="6250" actId="20577"/>
          <ac:spMkLst>
            <pc:docMk/>
            <pc:sldMk cId="2784683469" sldId="689"/>
            <ac:spMk id="3" creationId="{F70D7A62-3236-91A0-39A0-DFCABE181F83}"/>
          </ac:spMkLst>
        </pc:spChg>
        <pc:picChg chg="del">
          <ac:chgData name="Håkon Olsen" userId="6e4ce54e-6e38-4de0-bee0-c2e491fcc438" providerId="ADAL" clId="{B0362530-38CF-4576-AE22-7A6D24610697}" dt="2024-10-05T14:25:58.982" v="6084" actId="478"/>
          <ac:picMkLst>
            <pc:docMk/>
            <pc:sldMk cId="2784683469" sldId="689"/>
            <ac:picMk id="5" creationId="{4D7ACBA4-83A6-D9AE-9475-16C04771271C}"/>
          </ac:picMkLst>
        </pc:picChg>
        <pc:picChg chg="add mod">
          <ac:chgData name="Håkon Olsen" userId="6e4ce54e-6e38-4de0-bee0-c2e491fcc438" providerId="ADAL" clId="{B0362530-38CF-4576-AE22-7A6D24610697}" dt="2024-10-05T14:26:26.063" v="6086" actId="1076"/>
          <ac:picMkLst>
            <pc:docMk/>
            <pc:sldMk cId="2784683469" sldId="689"/>
            <ac:picMk id="6" creationId="{F2E3E62B-FEA7-829F-EA14-AE64F5174BC7}"/>
          </ac:picMkLst>
        </pc:picChg>
      </pc:sldChg>
      <pc:sldChg chg="addSp delSp modSp add mod">
        <pc:chgData name="Håkon Olsen" userId="6e4ce54e-6e38-4de0-bee0-c2e491fcc438" providerId="ADAL" clId="{B0362530-38CF-4576-AE22-7A6D24610697}" dt="2024-10-05T14:31:01.444" v="6730" actId="20577"/>
        <pc:sldMkLst>
          <pc:docMk/>
          <pc:sldMk cId="2234857657" sldId="690"/>
        </pc:sldMkLst>
        <pc:spChg chg="mod">
          <ac:chgData name="Håkon Olsen" userId="6e4ce54e-6e38-4de0-bee0-c2e491fcc438" providerId="ADAL" clId="{B0362530-38CF-4576-AE22-7A6D24610697}" dt="2024-10-05T14:27:56.465" v="6288" actId="20577"/>
          <ac:spMkLst>
            <pc:docMk/>
            <pc:sldMk cId="2234857657" sldId="690"/>
            <ac:spMk id="2" creationId="{8D4084C7-83AD-D410-8294-2DC8C1D113C9}"/>
          </ac:spMkLst>
        </pc:spChg>
        <pc:spChg chg="mod">
          <ac:chgData name="Håkon Olsen" userId="6e4ce54e-6e38-4de0-bee0-c2e491fcc438" providerId="ADAL" clId="{B0362530-38CF-4576-AE22-7A6D24610697}" dt="2024-10-05T14:31:01.444" v="6730" actId="20577"/>
          <ac:spMkLst>
            <pc:docMk/>
            <pc:sldMk cId="2234857657" sldId="690"/>
            <ac:spMk id="3" creationId="{F70D7A62-3236-91A0-39A0-DFCABE181F83}"/>
          </ac:spMkLst>
        </pc:spChg>
        <pc:picChg chg="add mod">
          <ac:chgData name="Håkon Olsen" userId="6e4ce54e-6e38-4de0-bee0-c2e491fcc438" providerId="ADAL" clId="{B0362530-38CF-4576-AE22-7A6D24610697}" dt="2024-10-05T14:28:06.181" v="6290"/>
          <ac:picMkLst>
            <pc:docMk/>
            <pc:sldMk cId="2234857657" sldId="690"/>
            <ac:picMk id="4" creationId="{C6C12639-DC7E-EDE6-7306-869DAF6A13D4}"/>
          </ac:picMkLst>
        </pc:picChg>
        <pc:picChg chg="del">
          <ac:chgData name="Håkon Olsen" userId="6e4ce54e-6e38-4de0-bee0-c2e491fcc438" providerId="ADAL" clId="{B0362530-38CF-4576-AE22-7A6D24610697}" dt="2024-10-05T14:28:05.773" v="6289" actId="478"/>
          <ac:picMkLst>
            <pc:docMk/>
            <pc:sldMk cId="2234857657" sldId="690"/>
            <ac:picMk id="6" creationId="{F2E3E62B-FEA7-829F-EA14-AE64F5174BC7}"/>
          </ac:picMkLst>
        </pc:picChg>
      </pc:sldChg>
      <pc:sldChg chg="modSp add mod">
        <pc:chgData name="Håkon Olsen" userId="6e4ce54e-6e38-4de0-bee0-c2e491fcc438" providerId="ADAL" clId="{B0362530-38CF-4576-AE22-7A6D24610697}" dt="2024-10-05T14:33:09.417" v="7017" actId="20577"/>
        <pc:sldMkLst>
          <pc:docMk/>
          <pc:sldMk cId="3710435241" sldId="691"/>
        </pc:sldMkLst>
        <pc:spChg chg="mod">
          <ac:chgData name="Håkon Olsen" userId="6e4ce54e-6e38-4de0-bee0-c2e491fcc438" providerId="ADAL" clId="{B0362530-38CF-4576-AE22-7A6D24610697}" dt="2024-10-05T14:31:34.306" v="6749" actId="20577"/>
          <ac:spMkLst>
            <pc:docMk/>
            <pc:sldMk cId="3710435241" sldId="691"/>
            <ac:spMk id="2" creationId="{8D4084C7-83AD-D410-8294-2DC8C1D113C9}"/>
          </ac:spMkLst>
        </pc:spChg>
        <pc:spChg chg="mod">
          <ac:chgData name="Håkon Olsen" userId="6e4ce54e-6e38-4de0-bee0-c2e491fcc438" providerId="ADAL" clId="{B0362530-38CF-4576-AE22-7A6D24610697}" dt="2024-10-05T14:33:09.417" v="7017" actId="20577"/>
          <ac:spMkLst>
            <pc:docMk/>
            <pc:sldMk cId="3710435241" sldId="691"/>
            <ac:spMk id="3" creationId="{F70D7A62-3236-91A0-39A0-DFCABE181F83}"/>
          </ac:spMkLst>
        </pc:spChg>
      </pc:sldChg>
      <pc:sldChg chg="modSp add mod">
        <pc:chgData name="Håkon Olsen" userId="6e4ce54e-6e38-4de0-bee0-c2e491fcc438" providerId="ADAL" clId="{B0362530-38CF-4576-AE22-7A6D24610697}" dt="2024-10-05T14:33:51.805" v="7147" actId="20577"/>
        <pc:sldMkLst>
          <pc:docMk/>
          <pc:sldMk cId="1180642154" sldId="692"/>
        </pc:sldMkLst>
        <pc:spChg chg="mod">
          <ac:chgData name="Håkon Olsen" userId="6e4ce54e-6e38-4de0-bee0-c2e491fcc438" providerId="ADAL" clId="{B0362530-38CF-4576-AE22-7A6D24610697}" dt="2024-10-05T14:33:51.805" v="7147" actId="20577"/>
          <ac:spMkLst>
            <pc:docMk/>
            <pc:sldMk cId="1180642154" sldId="692"/>
            <ac:spMk id="6" creationId="{CB1D04B1-461C-1C45-309C-D5EF80C7F976}"/>
          </ac:spMkLst>
        </pc:spChg>
      </pc:sldChg>
      <pc:sldChg chg="modSp add mod">
        <pc:chgData name="Håkon Olsen" userId="6e4ce54e-6e38-4de0-bee0-c2e491fcc438" providerId="ADAL" clId="{B0362530-38CF-4576-AE22-7A6D24610697}" dt="2024-10-05T14:34:33.003" v="7289" actId="20577"/>
        <pc:sldMkLst>
          <pc:docMk/>
          <pc:sldMk cId="1758387577" sldId="693"/>
        </pc:sldMkLst>
        <pc:spChg chg="mod">
          <ac:chgData name="Håkon Olsen" userId="6e4ce54e-6e38-4de0-bee0-c2e491fcc438" providerId="ADAL" clId="{B0362530-38CF-4576-AE22-7A6D24610697}" dt="2024-10-05T14:34:33.003" v="7289" actId="20577"/>
          <ac:spMkLst>
            <pc:docMk/>
            <pc:sldMk cId="1758387577" sldId="693"/>
            <ac:spMk id="6" creationId="{CB1D04B1-461C-1C45-309C-D5EF80C7F976}"/>
          </ac:spMkLst>
        </pc:spChg>
      </pc:sldChg>
      <pc:sldChg chg="add del">
        <pc:chgData name="Håkon Olsen" userId="6e4ce54e-6e38-4de0-bee0-c2e491fcc438" providerId="ADAL" clId="{B0362530-38CF-4576-AE22-7A6D24610697}" dt="2024-10-05T15:39:20.803" v="8111" actId="47"/>
        <pc:sldMkLst>
          <pc:docMk/>
          <pc:sldMk cId="743919321" sldId="694"/>
        </pc:sldMkLst>
      </pc:sldChg>
      <pc:sldChg chg="addSp delSp modSp add mod">
        <pc:chgData name="Håkon Olsen" userId="6e4ce54e-6e38-4de0-bee0-c2e491fcc438" providerId="ADAL" clId="{B0362530-38CF-4576-AE22-7A6D24610697}" dt="2024-10-05T15:40:06.052" v="8299" actId="20577"/>
        <pc:sldMkLst>
          <pc:docMk/>
          <pc:sldMk cId="1091845197" sldId="694"/>
        </pc:sldMkLst>
        <pc:spChg chg="mod">
          <ac:chgData name="Håkon Olsen" userId="6e4ce54e-6e38-4de0-bee0-c2e491fcc438" providerId="ADAL" clId="{B0362530-38CF-4576-AE22-7A6D24610697}" dt="2024-10-05T15:40:06.052" v="8299" actId="20577"/>
          <ac:spMkLst>
            <pc:docMk/>
            <pc:sldMk cId="1091845197" sldId="694"/>
            <ac:spMk id="3" creationId="{AF37BBE6-F0FF-62A3-2B20-A4F8C790AB31}"/>
          </ac:spMkLst>
        </pc:spChg>
        <pc:picChg chg="del">
          <ac:chgData name="Håkon Olsen" userId="6e4ce54e-6e38-4de0-bee0-c2e491fcc438" providerId="ADAL" clId="{B0362530-38CF-4576-AE22-7A6D24610697}" dt="2024-10-05T15:39:30.607" v="8113" actId="478"/>
          <ac:picMkLst>
            <pc:docMk/>
            <pc:sldMk cId="1091845197" sldId="694"/>
            <ac:picMk id="4" creationId="{D6088783-935A-C2D5-B07E-965F05F2D898}"/>
          </ac:picMkLst>
        </pc:picChg>
        <pc:picChg chg="add mod">
          <ac:chgData name="Håkon Olsen" userId="6e4ce54e-6e38-4de0-bee0-c2e491fcc438" providerId="ADAL" clId="{B0362530-38CF-4576-AE22-7A6D24610697}" dt="2024-10-05T15:39:33.012" v="8115" actId="1076"/>
          <ac:picMkLst>
            <pc:docMk/>
            <pc:sldMk cId="1091845197" sldId="694"/>
            <ac:picMk id="5" creationId="{B446DF94-87B9-C480-D001-71D20E8A9B35}"/>
          </ac:picMkLst>
        </pc:picChg>
      </pc:sldChg>
      <pc:sldChg chg="modSp add mod">
        <pc:chgData name="Håkon Olsen" userId="6e4ce54e-6e38-4de0-bee0-c2e491fcc438" providerId="ADAL" clId="{B0362530-38CF-4576-AE22-7A6D24610697}" dt="2024-10-05T15:51:06.492" v="9070" actId="20577"/>
        <pc:sldMkLst>
          <pc:docMk/>
          <pc:sldMk cId="3576507299" sldId="695"/>
        </pc:sldMkLst>
        <pc:spChg chg="mod">
          <ac:chgData name="Håkon Olsen" userId="6e4ce54e-6e38-4de0-bee0-c2e491fcc438" providerId="ADAL" clId="{B0362530-38CF-4576-AE22-7A6D24610697}" dt="2024-10-05T15:51:06.492" v="9070" actId="20577"/>
          <ac:spMkLst>
            <pc:docMk/>
            <pc:sldMk cId="3576507299" sldId="695"/>
            <ac:spMk id="2" creationId="{07C4C79F-8EF0-FA2D-7027-E46876B34339}"/>
          </ac:spMkLst>
        </pc:spChg>
      </pc:sldChg>
      <pc:sldChg chg="addSp delSp modSp new mod modClrScheme chgLayout">
        <pc:chgData name="Håkon Olsen" userId="6e4ce54e-6e38-4de0-bee0-c2e491fcc438" providerId="ADAL" clId="{B0362530-38CF-4576-AE22-7A6D24610697}" dt="2024-10-05T15:53:33.289" v="9211" actId="20577"/>
        <pc:sldMkLst>
          <pc:docMk/>
          <pc:sldMk cId="775965121" sldId="696"/>
        </pc:sldMkLst>
        <pc:spChg chg="del mod ord">
          <ac:chgData name="Håkon Olsen" userId="6e4ce54e-6e38-4de0-bee0-c2e491fcc438" providerId="ADAL" clId="{B0362530-38CF-4576-AE22-7A6D24610697}" dt="2024-10-05T15:51:53.332" v="9073" actId="700"/>
          <ac:spMkLst>
            <pc:docMk/>
            <pc:sldMk cId="775965121" sldId="696"/>
            <ac:spMk id="2" creationId="{65DC46FF-A539-F3EE-2AA9-6F08DF28B4EA}"/>
          </ac:spMkLst>
        </pc:spChg>
        <pc:spChg chg="add mod ord">
          <ac:chgData name="Håkon Olsen" userId="6e4ce54e-6e38-4de0-bee0-c2e491fcc438" providerId="ADAL" clId="{B0362530-38CF-4576-AE22-7A6D24610697}" dt="2024-10-05T15:51:58.190" v="9094" actId="20577"/>
          <ac:spMkLst>
            <pc:docMk/>
            <pc:sldMk cId="775965121" sldId="696"/>
            <ac:spMk id="3" creationId="{15C6D55A-24F9-2ED4-E3C4-5F1B9AC45BC7}"/>
          </ac:spMkLst>
        </pc:spChg>
        <pc:spChg chg="add del mod ord">
          <ac:chgData name="Håkon Olsen" userId="6e4ce54e-6e38-4de0-bee0-c2e491fcc438" providerId="ADAL" clId="{B0362530-38CF-4576-AE22-7A6D24610697}" dt="2024-10-05T15:52:35.956" v="9095" actId="1032"/>
          <ac:spMkLst>
            <pc:docMk/>
            <pc:sldMk cId="775965121" sldId="696"/>
            <ac:spMk id="4" creationId="{BE8E6137-9526-1C0D-EEC9-9E05AF188937}"/>
          </ac:spMkLst>
        </pc:spChg>
        <pc:graphicFrameChg chg="add mod modGraphic">
          <ac:chgData name="Håkon Olsen" userId="6e4ce54e-6e38-4de0-bee0-c2e491fcc438" providerId="ADAL" clId="{B0362530-38CF-4576-AE22-7A6D24610697}" dt="2024-10-05T15:53:33.289" v="9211" actId="20577"/>
          <ac:graphicFrameMkLst>
            <pc:docMk/>
            <pc:sldMk cId="775965121" sldId="696"/>
            <ac:graphicFrameMk id="5" creationId="{17184950-5EF3-196E-6749-F80B38FCD033}"/>
          </ac:graphicFrameMkLst>
        </pc:graphicFrameChg>
      </pc:sldChg>
    </pc:docChg>
  </pc:docChgLst>
  <pc:docChgLst>
    <pc:chgData name="Christina Thingvold" userId="21c4b2be-ab4c-44cb-acd5-aad1e9ec4b76" providerId="ADAL" clId="{723274AF-6F2D-48BF-AC88-62BCE734B2B3}"/>
    <pc:docChg chg="custSel modSld">
      <pc:chgData name="Christina Thingvold" userId="21c4b2be-ab4c-44cb-acd5-aad1e9ec4b76" providerId="ADAL" clId="{723274AF-6F2D-48BF-AC88-62BCE734B2B3}" dt="2024-10-24T07:21:31.077" v="29" actId="20577"/>
      <pc:docMkLst>
        <pc:docMk/>
      </pc:docMkLst>
      <pc:sldChg chg="addSp delSp modSp mod">
        <pc:chgData name="Christina Thingvold" userId="21c4b2be-ab4c-44cb-acd5-aad1e9ec4b76" providerId="ADAL" clId="{723274AF-6F2D-48BF-AC88-62BCE734B2B3}" dt="2024-10-24T07:17:55.815" v="21" actId="255"/>
        <pc:sldMkLst>
          <pc:docMk/>
          <pc:sldMk cId="817747543" sldId="259"/>
        </pc:sldMkLst>
        <pc:spChg chg="add">
          <ac:chgData name="Christina Thingvold" userId="21c4b2be-ab4c-44cb-acd5-aad1e9ec4b76" providerId="ADAL" clId="{723274AF-6F2D-48BF-AC88-62BCE734B2B3}" dt="2024-10-24T07:16:28.015" v="0"/>
          <ac:spMkLst>
            <pc:docMk/>
            <pc:sldMk cId="817747543" sldId="259"/>
            <ac:spMk id="3" creationId="{868FF940-7BDE-436F-3DA9-58BCDF5C0EB6}"/>
          </ac:spMkLst>
        </pc:spChg>
        <pc:spChg chg="add mod">
          <ac:chgData name="Christina Thingvold" userId="21c4b2be-ab4c-44cb-acd5-aad1e9ec4b76" providerId="ADAL" clId="{723274AF-6F2D-48BF-AC88-62BCE734B2B3}" dt="2024-10-24T07:17:55.815" v="21" actId="255"/>
          <ac:spMkLst>
            <pc:docMk/>
            <pc:sldMk cId="817747543" sldId="259"/>
            <ac:spMk id="4" creationId="{67C08AA7-B7CA-050E-F33F-74D7C9982B70}"/>
          </ac:spMkLst>
        </pc:spChg>
        <pc:spChg chg="del">
          <ac:chgData name="Christina Thingvold" userId="21c4b2be-ab4c-44cb-acd5-aad1e9ec4b76" providerId="ADAL" clId="{723274AF-6F2D-48BF-AC88-62BCE734B2B3}" dt="2024-10-24T07:16:45.468" v="2" actId="478"/>
          <ac:spMkLst>
            <pc:docMk/>
            <pc:sldMk cId="817747543" sldId="259"/>
            <ac:spMk id="6" creationId="{82E0626C-B18D-3DB3-67BD-842B300A6AC3}"/>
          </ac:spMkLst>
        </pc:spChg>
        <pc:spChg chg="add del mod">
          <ac:chgData name="Christina Thingvold" userId="21c4b2be-ab4c-44cb-acd5-aad1e9ec4b76" providerId="ADAL" clId="{723274AF-6F2D-48BF-AC88-62BCE734B2B3}" dt="2024-10-24T07:17:08.138" v="6" actId="478"/>
          <ac:spMkLst>
            <pc:docMk/>
            <pc:sldMk cId="817747543" sldId="259"/>
            <ac:spMk id="8" creationId="{8DCE9818-EE93-C66B-8A69-02DB5F95A28F}"/>
          </ac:spMkLst>
        </pc:spChg>
      </pc:sldChg>
      <pc:sldChg chg="modSp mod">
        <pc:chgData name="Christina Thingvold" userId="21c4b2be-ab4c-44cb-acd5-aad1e9ec4b76" providerId="ADAL" clId="{723274AF-6F2D-48BF-AC88-62BCE734B2B3}" dt="2024-10-24T07:20:18.554" v="23" actId="20577"/>
        <pc:sldMkLst>
          <pc:docMk/>
          <pc:sldMk cId="1180751895" sldId="713"/>
        </pc:sldMkLst>
        <pc:spChg chg="mod">
          <ac:chgData name="Christina Thingvold" userId="21c4b2be-ab4c-44cb-acd5-aad1e9ec4b76" providerId="ADAL" clId="{723274AF-6F2D-48BF-AC88-62BCE734B2B3}" dt="2024-10-24T07:20:18.554" v="23" actId="20577"/>
          <ac:spMkLst>
            <pc:docMk/>
            <pc:sldMk cId="1180751895" sldId="713"/>
            <ac:spMk id="3" creationId="{A44C1C52-1A45-F666-305D-A5B5E5C40D12}"/>
          </ac:spMkLst>
        </pc:spChg>
      </pc:sldChg>
      <pc:sldChg chg="modSp mod">
        <pc:chgData name="Christina Thingvold" userId="21c4b2be-ab4c-44cb-acd5-aad1e9ec4b76" providerId="ADAL" clId="{723274AF-6F2D-48BF-AC88-62BCE734B2B3}" dt="2024-10-24T07:20:49.610" v="28" actId="20577"/>
        <pc:sldMkLst>
          <pc:docMk/>
          <pc:sldMk cId="2289940842" sldId="714"/>
        </pc:sldMkLst>
        <pc:spChg chg="mod">
          <ac:chgData name="Christina Thingvold" userId="21c4b2be-ab4c-44cb-acd5-aad1e9ec4b76" providerId="ADAL" clId="{723274AF-6F2D-48BF-AC88-62BCE734B2B3}" dt="2024-10-24T07:20:49.610" v="28" actId="20577"/>
          <ac:spMkLst>
            <pc:docMk/>
            <pc:sldMk cId="2289940842" sldId="714"/>
            <ac:spMk id="3" creationId="{87778E9E-0B76-6958-69AA-27A798672310}"/>
          </ac:spMkLst>
        </pc:spChg>
      </pc:sldChg>
      <pc:sldChg chg="modSp mod">
        <pc:chgData name="Christina Thingvold" userId="21c4b2be-ab4c-44cb-acd5-aad1e9ec4b76" providerId="ADAL" clId="{723274AF-6F2D-48BF-AC88-62BCE734B2B3}" dt="2024-10-24T07:21:31.077" v="29" actId="20577"/>
        <pc:sldMkLst>
          <pc:docMk/>
          <pc:sldMk cId="672870547" sldId="717"/>
        </pc:sldMkLst>
        <pc:spChg chg="mod">
          <ac:chgData name="Christina Thingvold" userId="21c4b2be-ab4c-44cb-acd5-aad1e9ec4b76" providerId="ADAL" clId="{723274AF-6F2D-48BF-AC88-62BCE734B2B3}" dt="2024-10-24T07:21:31.077" v="29" actId="20577"/>
          <ac:spMkLst>
            <pc:docMk/>
            <pc:sldMk cId="672870547" sldId="717"/>
            <ac:spMk id="3" creationId="{533E4719-E088-3631-01AE-36EB7E5F14AD}"/>
          </ac:spMkLst>
        </pc:spChg>
      </pc:sldChg>
    </pc:docChg>
  </pc:docChgLst>
  <pc:docChgLst>
    <pc:chgData name="Jakob Stendahl" userId="31c817a6-28e1-4149-b97d-3ea896b0dcbf" providerId="ADAL" clId="{B54B1DD5-0378-4FAD-8CB3-DA5A2F6E2428}"/>
    <pc:docChg chg="undo custSel addSld delSld modSld sldOrd">
      <pc:chgData name="Jakob Stendahl" userId="31c817a6-28e1-4149-b97d-3ea896b0dcbf" providerId="ADAL" clId="{B54B1DD5-0378-4FAD-8CB3-DA5A2F6E2428}" dt="2024-10-10T11:03:46.495" v="3515" actId="20577"/>
      <pc:docMkLst>
        <pc:docMk/>
      </pc:docMkLst>
      <pc:sldChg chg="modSp mod">
        <pc:chgData name="Jakob Stendahl" userId="31c817a6-28e1-4149-b97d-3ea896b0dcbf" providerId="ADAL" clId="{B54B1DD5-0378-4FAD-8CB3-DA5A2F6E2428}" dt="2024-10-09T09:26:24.957" v="35" actId="20577"/>
        <pc:sldMkLst>
          <pc:docMk/>
          <pc:sldMk cId="1619754914" sldId="257"/>
        </pc:sldMkLst>
        <pc:spChg chg="mod">
          <ac:chgData name="Jakob Stendahl" userId="31c817a6-28e1-4149-b97d-3ea896b0dcbf" providerId="ADAL" clId="{B54B1DD5-0378-4FAD-8CB3-DA5A2F6E2428}" dt="2024-10-09T09:26:14.630" v="1" actId="20577"/>
          <ac:spMkLst>
            <pc:docMk/>
            <pc:sldMk cId="1619754914" sldId="257"/>
            <ac:spMk id="5" creationId="{09E3482F-E49E-D319-F65F-0592336AE044}"/>
          </ac:spMkLst>
        </pc:spChg>
        <pc:spChg chg="mod">
          <ac:chgData name="Jakob Stendahl" userId="31c817a6-28e1-4149-b97d-3ea896b0dcbf" providerId="ADAL" clId="{B54B1DD5-0378-4FAD-8CB3-DA5A2F6E2428}" dt="2024-10-09T09:26:24.957" v="35" actId="20577"/>
          <ac:spMkLst>
            <pc:docMk/>
            <pc:sldMk cId="1619754914" sldId="257"/>
            <ac:spMk id="6" creationId="{6C1BF536-6851-0691-DB53-D9098910871A}"/>
          </ac:spMkLst>
        </pc:spChg>
      </pc:sldChg>
      <pc:sldChg chg="ord">
        <pc:chgData name="Jakob Stendahl" userId="31c817a6-28e1-4149-b97d-3ea896b0dcbf" providerId="ADAL" clId="{B54B1DD5-0378-4FAD-8CB3-DA5A2F6E2428}" dt="2024-10-10T07:22:51.491" v="1518"/>
        <pc:sldMkLst>
          <pc:docMk/>
          <pc:sldMk cId="1373725826" sldId="265"/>
        </pc:sldMkLst>
      </pc:sldChg>
      <pc:sldChg chg="modSp mod">
        <pc:chgData name="Jakob Stendahl" userId="31c817a6-28e1-4149-b97d-3ea896b0dcbf" providerId="ADAL" clId="{B54B1DD5-0378-4FAD-8CB3-DA5A2F6E2428}" dt="2024-10-09T09:27:07.180" v="71" actId="20577"/>
        <pc:sldMkLst>
          <pc:docMk/>
          <pc:sldMk cId="582151505" sldId="269"/>
        </pc:sldMkLst>
        <pc:spChg chg="mod">
          <ac:chgData name="Jakob Stendahl" userId="31c817a6-28e1-4149-b97d-3ea896b0dcbf" providerId="ADAL" clId="{B54B1DD5-0378-4FAD-8CB3-DA5A2F6E2428}" dt="2024-10-09T09:27:07.180" v="71" actId="20577"/>
          <ac:spMkLst>
            <pc:docMk/>
            <pc:sldMk cId="582151505" sldId="269"/>
            <ac:spMk id="2" creationId="{07C4C79F-8EF0-FA2D-7027-E46876B34339}"/>
          </ac:spMkLst>
        </pc:spChg>
      </pc:sldChg>
      <pc:sldChg chg="modSp mod">
        <pc:chgData name="Jakob Stendahl" userId="31c817a6-28e1-4149-b97d-3ea896b0dcbf" providerId="ADAL" clId="{B54B1DD5-0378-4FAD-8CB3-DA5A2F6E2428}" dt="2024-10-09T09:35:09.987" v="128" actId="27636"/>
        <pc:sldMkLst>
          <pc:docMk/>
          <pc:sldMk cId="149010025" sldId="272"/>
        </pc:sldMkLst>
        <pc:spChg chg="mod">
          <ac:chgData name="Jakob Stendahl" userId="31c817a6-28e1-4149-b97d-3ea896b0dcbf" providerId="ADAL" clId="{B54B1DD5-0378-4FAD-8CB3-DA5A2F6E2428}" dt="2024-10-09T09:35:09.987" v="128" actId="27636"/>
          <ac:spMkLst>
            <pc:docMk/>
            <pc:sldMk cId="149010025" sldId="272"/>
            <ac:spMk id="5" creationId="{FDFA4D25-254D-0FE7-CC09-5A8A6896F351}"/>
          </ac:spMkLst>
        </pc:spChg>
      </pc:sldChg>
      <pc:sldChg chg="ord">
        <pc:chgData name="Jakob Stendahl" userId="31c817a6-28e1-4149-b97d-3ea896b0dcbf" providerId="ADAL" clId="{B54B1DD5-0378-4FAD-8CB3-DA5A2F6E2428}" dt="2024-10-10T07:22:51.491" v="1518"/>
        <pc:sldMkLst>
          <pc:docMk/>
          <pc:sldMk cId="543551989" sldId="276"/>
        </pc:sldMkLst>
      </pc:sldChg>
      <pc:sldChg chg="del">
        <pc:chgData name="Jakob Stendahl" userId="31c817a6-28e1-4149-b97d-3ea896b0dcbf" providerId="ADAL" clId="{B54B1DD5-0378-4FAD-8CB3-DA5A2F6E2428}" dt="2024-10-10T07:52:58.041" v="1521" actId="47"/>
        <pc:sldMkLst>
          <pc:docMk/>
          <pc:sldMk cId="3054299381" sldId="339"/>
        </pc:sldMkLst>
      </pc:sldChg>
      <pc:sldChg chg="del">
        <pc:chgData name="Jakob Stendahl" userId="31c817a6-28e1-4149-b97d-3ea896b0dcbf" providerId="ADAL" clId="{B54B1DD5-0378-4FAD-8CB3-DA5A2F6E2428}" dt="2024-10-10T07:52:58.041" v="1521" actId="47"/>
        <pc:sldMkLst>
          <pc:docMk/>
          <pc:sldMk cId="2938487469" sldId="343"/>
        </pc:sldMkLst>
      </pc:sldChg>
      <pc:sldChg chg="del">
        <pc:chgData name="Jakob Stendahl" userId="31c817a6-28e1-4149-b97d-3ea896b0dcbf" providerId="ADAL" clId="{B54B1DD5-0378-4FAD-8CB3-DA5A2F6E2428}" dt="2024-10-10T07:52:58.041" v="1521" actId="47"/>
        <pc:sldMkLst>
          <pc:docMk/>
          <pc:sldMk cId="1362990666" sldId="675"/>
        </pc:sldMkLst>
      </pc:sldChg>
      <pc:sldChg chg="del ord">
        <pc:chgData name="Jakob Stendahl" userId="31c817a6-28e1-4149-b97d-3ea896b0dcbf" providerId="ADAL" clId="{B54B1DD5-0378-4FAD-8CB3-DA5A2F6E2428}" dt="2024-10-10T07:52:58.041" v="1521" actId="47"/>
        <pc:sldMkLst>
          <pc:docMk/>
          <pc:sldMk cId="775965121" sldId="696"/>
        </pc:sldMkLst>
      </pc:sldChg>
      <pc:sldChg chg="del">
        <pc:chgData name="Jakob Stendahl" userId="31c817a6-28e1-4149-b97d-3ea896b0dcbf" providerId="ADAL" clId="{B54B1DD5-0378-4FAD-8CB3-DA5A2F6E2428}" dt="2024-10-09T09:33:22.658" v="80" actId="47"/>
        <pc:sldMkLst>
          <pc:docMk/>
          <pc:sldMk cId="2772491183" sldId="698"/>
        </pc:sldMkLst>
      </pc:sldChg>
      <pc:sldChg chg="modSp mod modCm modNotesTx">
        <pc:chgData name="Jakob Stendahl" userId="31c817a6-28e1-4149-b97d-3ea896b0dcbf" providerId="ADAL" clId="{B54B1DD5-0378-4FAD-8CB3-DA5A2F6E2428}" dt="2024-10-10T10:14:42.178" v="2232" actId="20577"/>
        <pc:sldMkLst>
          <pc:docMk/>
          <pc:sldMk cId="3293932144" sldId="699"/>
        </pc:sldMkLst>
        <pc:spChg chg="mod">
          <ac:chgData name="Jakob Stendahl" userId="31c817a6-28e1-4149-b97d-3ea896b0dcbf" providerId="ADAL" clId="{B54B1DD5-0378-4FAD-8CB3-DA5A2F6E2428}" dt="2024-10-09T09:35:26.908" v="150" actId="20577"/>
          <ac:spMkLst>
            <pc:docMk/>
            <pc:sldMk cId="3293932144" sldId="699"/>
            <ac:spMk id="2" creationId="{5DA3E677-1A58-F477-4E8A-2E88E5F96CD2}"/>
          </ac:spMkLst>
        </pc:spChg>
        <pc:spChg chg="mod">
          <ac:chgData name="Jakob Stendahl" userId="31c817a6-28e1-4149-b97d-3ea896b0dcbf" providerId="ADAL" clId="{B54B1DD5-0378-4FAD-8CB3-DA5A2F6E2428}" dt="2024-10-09T10:10:59.665" v="275" actId="27636"/>
          <ac:spMkLst>
            <pc:docMk/>
            <pc:sldMk cId="3293932144" sldId="699"/>
            <ac:spMk id="3" creationId="{8B6DB2DE-D2E9-E66A-E06E-5BA459049ABA}"/>
          </ac:spMkLst>
        </pc:spChg>
        <pc:extLst>
          <p:ext xmlns:p="http://schemas.openxmlformats.org/presentationml/2006/main" uri="{D6D511B9-2390-475A-947B-AFAB55BFBCF1}">
            <pc226:cmChg xmlns:pc226="http://schemas.microsoft.com/office/powerpoint/2022/06/main/command" chg="mod">
              <pc226:chgData name="Jakob Stendahl" userId="31c817a6-28e1-4149-b97d-3ea896b0dcbf" providerId="ADAL" clId="{B54B1DD5-0378-4FAD-8CB3-DA5A2F6E2428}" dt="2024-10-09T10:10:59.661" v="274" actId="20577"/>
              <pc2:cmMkLst xmlns:pc2="http://schemas.microsoft.com/office/powerpoint/2019/9/main/command">
                <pc:docMk/>
                <pc:sldMk cId="3293932144" sldId="699"/>
                <pc2:cmMk id="{43B988BD-88B1-41A6-89BC-F8D7E1FC9A8D}"/>
              </pc2:cmMkLst>
            </pc226:cmChg>
          </p:ext>
        </pc:extLst>
      </pc:sldChg>
      <pc:sldChg chg="new del">
        <pc:chgData name="Jakob Stendahl" userId="31c817a6-28e1-4149-b97d-3ea896b0dcbf" providerId="ADAL" clId="{B54B1DD5-0378-4FAD-8CB3-DA5A2F6E2428}" dt="2024-10-09T09:37:19.444" v="184" actId="680"/>
        <pc:sldMkLst>
          <pc:docMk/>
          <pc:sldMk cId="2588141698" sldId="700"/>
        </pc:sldMkLst>
      </pc:sldChg>
      <pc:sldChg chg="modSp new mod ord">
        <pc:chgData name="Jakob Stendahl" userId="31c817a6-28e1-4149-b97d-3ea896b0dcbf" providerId="ADAL" clId="{B54B1DD5-0378-4FAD-8CB3-DA5A2F6E2428}" dt="2024-10-10T07:16:11.864" v="1516" actId="20577"/>
        <pc:sldMkLst>
          <pc:docMk/>
          <pc:sldMk cId="3525963700" sldId="700"/>
        </pc:sldMkLst>
        <pc:spChg chg="mod">
          <ac:chgData name="Jakob Stendahl" userId="31c817a6-28e1-4149-b97d-3ea896b0dcbf" providerId="ADAL" clId="{B54B1DD5-0378-4FAD-8CB3-DA5A2F6E2428}" dt="2024-10-10T07:16:11.864" v="1516" actId="20577"/>
          <ac:spMkLst>
            <pc:docMk/>
            <pc:sldMk cId="3525963700" sldId="700"/>
            <ac:spMk id="2" creationId="{84582E7B-1C78-3C1E-4781-64F3D11481E3}"/>
          </ac:spMkLst>
        </pc:spChg>
      </pc:sldChg>
      <pc:sldChg chg="del">
        <pc:chgData name="Jakob Stendahl" userId="31c817a6-28e1-4149-b97d-3ea896b0dcbf" providerId="ADAL" clId="{B54B1DD5-0378-4FAD-8CB3-DA5A2F6E2428}" dt="2024-10-09T09:33:22.658" v="80" actId="47"/>
        <pc:sldMkLst>
          <pc:docMk/>
          <pc:sldMk cId="3998661990" sldId="700"/>
        </pc:sldMkLst>
      </pc:sldChg>
      <pc:sldChg chg="modSp new mod modNotesTx">
        <pc:chgData name="Jakob Stendahl" userId="31c817a6-28e1-4149-b97d-3ea896b0dcbf" providerId="ADAL" clId="{B54B1DD5-0378-4FAD-8CB3-DA5A2F6E2428}" dt="2024-10-10T10:18:29.174" v="2328" actId="5793"/>
        <pc:sldMkLst>
          <pc:docMk/>
          <pc:sldMk cId="2636451225" sldId="701"/>
        </pc:sldMkLst>
        <pc:spChg chg="mod">
          <ac:chgData name="Jakob Stendahl" userId="31c817a6-28e1-4149-b97d-3ea896b0dcbf" providerId="ADAL" clId="{B54B1DD5-0378-4FAD-8CB3-DA5A2F6E2428}" dt="2024-10-09T10:16:05.411" v="428" actId="20577"/>
          <ac:spMkLst>
            <pc:docMk/>
            <pc:sldMk cId="2636451225" sldId="701"/>
            <ac:spMk id="2" creationId="{4DB92350-CC17-8F26-16DA-41BD648FAE4B}"/>
          </ac:spMkLst>
        </pc:spChg>
        <pc:spChg chg="mod">
          <ac:chgData name="Jakob Stendahl" userId="31c817a6-28e1-4149-b97d-3ea896b0dcbf" providerId="ADAL" clId="{B54B1DD5-0378-4FAD-8CB3-DA5A2F6E2428}" dt="2024-10-09T10:21:51.918" v="485" actId="27636"/>
          <ac:spMkLst>
            <pc:docMk/>
            <pc:sldMk cId="2636451225" sldId="701"/>
            <ac:spMk id="3" creationId="{DA3A4E32-66DD-A338-2B94-BA2C83D3101D}"/>
          </ac:spMkLst>
        </pc:spChg>
      </pc:sldChg>
      <pc:sldChg chg="del">
        <pc:chgData name="Jakob Stendahl" userId="31c817a6-28e1-4149-b97d-3ea896b0dcbf" providerId="ADAL" clId="{B54B1DD5-0378-4FAD-8CB3-DA5A2F6E2428}" dt="2024-10-09T09:33:22.658" v="80" actId="47"/>
        <pc:sldMkLst>
          <pc:docMk/>
          <pc:sldMk cId="3888041585" sldId="701"/>
        </pc:sldMkLst>
      </pc:sldChg>
      <pc:sldChg chg="modSp new mod ord">
        <pc:chgData name="Jakob Stendahl" userId="31c817a6-28e1-4149-b97d-3ea896b0dcbf" providerId="ADAL" clId="{B54B1DD5-0378-4FAD-8CB3-DA5A2F6E2428}" dt="2024-10-09T10:21:36.437" v="483"/>
        <pc:sldMkLst>
          <pc:docMk/>
          <pc:sldMk cId="2342648459" sldId="702"/>
        </pc:sldMkLst>
        <pc:spChg chg="mod">
          <ac:chgData name="Jakob Stendahl" userId="31c817a6-28e1-4149-b97d-3ea896b0dcbf" providerId="ADAL" clId="{B54B1DD5-0378-4FAD-8CB3-DA5A2F6E2428}" dt="2024-10-09T10:17:23.813" v="466" actId="20577"/>
          <ac:spMkLst>
            <pc:docMk/>
            <pc:sldMk cId="2342648459" sldId="702"/>
            <ac:spMk id="2" creationId="{71E4A65C-1F2B-A876-B68D-3F841FA7C983}"/>
          </ac:spMkLst>
        </pc:spChg>
      </pc:sldChg>
      <pc:sldChg chg="del">
        <pc:chgData name="Jakob Stendahl" userId="31c817a6-28e1-4149-b97d-3ea896b0dcbf" providerId="ADAL" clId="{B54B1DD5-0378-4FAD-8CB3-DA5A2F6E2428}" dt="2024-10-09T09:33:22.658" v="80" actId="47"/>
        <pc:sldMkLst>
          <pc:docMk/>
          <pc:sldMk cId="3125446340" sldId="702"/>
        </pc:sldMkLst>
      </pc:sldChg>
      <pc:sldChg chg="modSp new mod modNotesTx">
        <pc:chgData name="Jakob Stendahl" userId="31c817a6-28e1-4149-b97d-3ea896b0dcbf" providerId="ADAL" clId="{B54B1DD5-0378-4FAD-8CB3-DA5A2F6E2428}" dt="2024-10-10T10:30:55.976" v="3103" actId="20577"/>
        <pc:sldMkLst>
          <pc:docMk/>
          <pc:sldMk cId="424586533" sldId="703"/>
        </pc:sldMkLst>
        <pc:spChg chg="mod">
          <ac:chgData name="Jakob Stendahl" userId="31c817a6-28e1-4149-b97d-3ea896b0dcbf" providerId="ADAL" clId="{B54B1DD5-0378-4FAD-8CB3-DA5A2F6E2428}" dt="2024-10-09T10:23:04.272" v="607" actId="20577"/>
          <ac:spMkLst>
            <pc:docMk/>
            <pc:sldMk cId="424586533" sldId="703"/>
            <ac:spMk id="2" creationId="{1085BC62-EE59-CBB8-BEFA-BC109096C1E9}"/>
          </ac:spMkLst>
        </pc:spChg>
        <pc:spChg chg="mod">
          <ac:chgData name="Jakob Stendahl" userId="31c817a6-28e1-4149-b97d-3ea896b0dcbf" providerId="ADAL" clId="{B54B1DD5-0378-4FAD-8CB3-DA5A2F6E2428}" dt="2024-10-10T10:29:59.948" v="2944" actId="20577"/>
          <ac:spMkLst>
            <pc:docMk/>
            <pc:sldMk cId="424586533" sldId="703"/>
            <ac:spMk id="3" creationId="{BB950DFD-49C4-FE7E-8CF5-AF3393F10CDA}"/>
          </ac:spMkLst>
        </pc:spChg>
      </pc:sldChg>
      <pc:sldChg chg="del">
        <pc:chgData name="Jakob Stendahl" userId="31c817a6-28e1-4149-b97d-3ea896b0dcbf" providerId="ADAL" clId="{B54B1DD5-0378-4FAD-8CB3-DA5A2F6E2428}" dt="2024-10-09T09:33:22.658" v="80" actId="47"/>
        <pc:sldMkLst>
          <pc:docMk/>
          <pc:sldMk cId="4292106323" sldId="703"/>
        </pc:sldMkLst>
      </pc:sldChg>
      <pc:sldChg chg="del">
        <pc:chgData name="Jakob Stendahl" userId="31c817a6-28e1-4149-b97d-3ea896b0dcbf" providerId="ADAL" clId="{B54B1DD5-0378-4FAD-8CB3-DA5A2F6E2428}" dt="2024-10-09T09:33:22.658" v="80" actId="47"/>
        <pc:sldMkLst>
          <pc:docMk/>
          <pc:sldMk cId="2851118381" sldId="704"/>
        </pc:sldMkLst>
      </pc:sldChg>
      <pc:sldChg chg="modSp new mod modNotesTx">
        <pc:chgData name="Jakob Stendahl" userId="31c817a6-28e1-4149-b97d-3ea896b0dcbf" providerId="ADAL" clId="{B54B1DD5-0378-4FAD-8CB3-DA5A2F6E2428}" dt="2024-10-10T10:39:22.839" v="3252" actId="20577"/>
        <pc:sldMkLst>
          <pc:docMk/>
          <pc:sldMk cId="3262951307" sldId="704"/>
        </pc:sldMkLst>
        <pc:spChg chg="mod">
          <ac:chgData name="Jakob Stendahl" userId="31c817a6-28e1-4149-b97d-3ea896b0dcbf" providerId="ADAL" clId="{B54B1DD5-0378-4FAD-8CB3-DA5A2F6E2428}" dt="2024-10-09T10:32:00.812" v="1198" actId="20577"/>
          <ac:spMkLst>
            <pc:docMk/>
            <pc:sldMk cId="3262951307" sldId="704"/>
            <ac:spMk id="2" creationId="{F0A7C0CF-0DF2-CF2A-8A9C-7C27D63B0D7A}"/>
          </ac:spMkLst>
        </pc:spChg>
        <pc:spChg chg="mod">
          <ac:chgData name="Jakob Stendahl" userId="31c817a6-28e1-4149-b97d-3ea896b0dcbf" providerId="ADAL" clId="{B54B1DD5-0378-4FAD-8CB3-DA5A2F6E2428}" dt="2024-10-09T10:30:30.797" v="1118" actId="20577"/>
          <ac:spMkLst>
            <pc:docMk/>
            <pc:sldMk cId="3262951307" sldId="704"/>
            <ac:spMk id="3" creationId="{31DC82A0-8E57-E9B8-8DEF-C96A544E5172}"/>
          </ac:spMkLst>
        </pc:spChg>
      </pc:sldChg>
      <pc:sldChg chg="del">
        <pc:chgData name="Jakob Stendahl" userId="31c817a6-28e1-4149-b97d-3ea896b0dcbf" providerId="ADAL" clId="{B54B1DD5-0378-4FAD-8CB3-DA5A2F6E2428}" dt="2024-10-09T09:33:22.658" v="80" actId="47"/>
        <pc:sldMkLst>
          <pc:docMk/>
          <pc:sldMk cId="1589079616" sldId="705"/>
        </pc:sldMkLst>
      </pc:sldChg>
      <pc:sldChg chg="modSp new mod ord modNotesTx">
        <pc:chgData name="Jakob Stendahl" userId="31c817a6-28e1-4149-b97d-3ea896b0dcbf" providerId="ADAL" clId="{B54B1DD5-0378-4FAD-8CB3-DA5A2F6E2428}" dt="2024-10-10T10:29:40.274" v="2941" actId="20577"/>
        <pc:sldMkLst>
          <pc:docMk/>
          <pc:sldMk cId="2602033971" sldId="705"/>
        </pc:sldMkLst>
        <pc:spChg chg="mod">
          <ac:chgData name="Jakob Stendahl" userId="31c817a6-28e1-4149-b97d-3ea896b0dcbf" providerId="ADAL" clId="{B54B1DD5-0378-4FAD-8CB3-DA5A2F6E2428}" dt="2024-10-09T10:25:42.587" v="699" actId="20577"/>
          <ac:spMkLst>
            <pc:docMk/>
            <pc:sldMk cId="2602033971" sldId="705"/>
            <ac:spMk id="2" creationId="{EB6A6F5A-8CA8-1E63-B79B-D6FFE978A54F}"/>
          </ac:spMkLst>
        </pc:spChg>
      </pc:sldChg>
      <pc:sldChg chg="del">
        <pc:chgData name="Jakob Stendahl" userId="31c817a6-28e1-4149-b97d-3ea896b0dcbf" providerId="ADAL" clId="{B54B1DD5-0378-4FAD-8CB3-DA5A2F6E2428}" dt="2024-10-09T09:33:22.658" v="80" actId="47"/>
        <pc:sldMkLst>
          <pc:docMk/>
          <pc:sldMk cId="1061754107" sldId="706"/>
        </pc:sldMkLst>
      </pc:sldChg>
      <pc:sldChg chg="modSp new mod">
        <pc:chgData name="Jakob Stendahl" userId="31c817a6-28e1-4149-b97d-3ea896b0dcbf" providerId="ADAL" clId="{B54B1DD5-0378-4FAD-8CB3-DA5A2F6E2428}" dt="2024-10-09T10:38:16.772" v="1416" actId="20577"/>
        <pc:sldMkLst>
          <pc:docMk/>
          <pc:sldMk cId="1096915662" sldId="706"/>
        </pc:sldMkLst>
        <pc:spChg chg="mod">
          <ac:chgData name="Jakob Stendahl" userId="31c817a6-28e1-4149-b97d-3ea896b0dcbf" providerId="ADAL" clId="{B54B1DD5-0378-4FAD-8CB3-DA5A2F6E2428}" dt="2024-10-09T10:30:47.182" v="1129" actId="20577"/>
          <ac:spMkLst>
            <pc:docMk/>
            <pc:sldMk cId="1096915662" sldId="706"/>
            <ac:spMk id="2" creationId="{B6453444-56FE-1E27-7D5D-1CD81B3B3D13}"/>
          </ac:spMkLst>
        </pc:spChg>
        <pc:spChg chg="mod">
          <ac:chgData name="Jakob Stendahl" userId="31c817a6-28e1-4149-b97d-3ea896b0dcbf" providerId="ADAL" clId="{B54B1DD5-0378-4FAD-8CB3-DA5A2F6E2428}" dt="2024-10-09T10:38:16.772" v="1416" actId="20577"/>
          <ac:spMkLst>
            <pc:docMk/>
            <pc:sldMk cId="1096915662" sldId="706"/>
            <ac:spMk id="3" creationId="{B8A4288C-9846-BD31-C8D1-0E988F6D6EF6}"/>
          </ac:spMkLst>
        </pc:spChg>
      </pc:sldChg>
      <pc:sldChg chg="modSp new mod modNotesTx">
        <pc:chgData name="Jakob Stendahl" userId="31c817a6-28e1-4149-b97d-3ea896b0dcbf" providerId="ADAL" clId="{B54B1DD5-0378-4FAD-8CB3-DA5A2F6E2428}" dt="2024-10-10T11:01:51.746" v="3390" actId="20577"/>
        <pc:sldMkLst>
          <pc:docMk/>
          <pc:sldMk cId="886904650" sldId="707"/>
        </pc:sldMkLst>
        <pc:spChg chg="mod">
          <ac:chgData name="Jakob Stendahl" userId="31c817a6-28e1-4149-b97d-3ea896b0dcbf" providerId="ADAL" clId="{B54B1DD5-0378-4FAD-8CB3-DA5A2F6E2428}" dt="2024-10-09T10:33:21.507" v="1227" actId="20577"/>
          <ac:spMkLst>
            <pc:docMk/>
            <pc:sldMk cId="886904650" sldId="707"/>
            <ac:spMk id="2" creationId="{52A44331-AF08-D2D9-DCC7-AFAB44A38112}"/>
          </ac:spMkLst>
        </pc:spChg>
        <pc:spChg chg="mod">
          <ac:chgData name="Jakob Stendahl" userId="31c817a6-28e1-4149-b97d-3ea896b0dcbf" providerId="ADAL" clId="{B54B1DD5-0378-4FAD-8CB3-DA5A2F6E2428}" dt="2024-10-09T10:34:05.308" v="1267" actId="207"/>
          <ac:spMkLst>
            <pc:docMk/>
            <pc:sldMk cId="886904650" sldId="707"/>
            <ac:spMk id="3" creationId="{FBF00E0B-737B-CDF3-1A6C-9E61F9877783}"/>
          </ac:spMkLst>
        </pc:spChg>
      </pc:sldChg>
      <pc:sldChg chg="del">
        <pc:chgData name="Jakob Stendahl" userId="31c817a6-28e1-4149-b97d-3ea896b0dcbf" providerId="ADAL" clId="{B54B1DD5-0378-4FAD-8CB3-DA5A2F6E2428}" dt="2024-10-09T09:33:22.658" v="80" actId="47"/>
        <pc:sldMkLst>
          <pc:docMk/>
          <pc:sldMk cId="2431164448" sldId="707"/>
        </pc:sldMkLst>
      </pc:sldChg>
      <pc:sldChg chg="modSp new mod modNotesTx">
        <pc:chgData name="Jakob Stendahl" userId="31c817a6-28e1-4149-b97d-3ea896b0dcbf" providerId="ADAL" clId="{B54B1DD5-0378-4FAD-8CB3-DA5A2F6E2428}" dt="2024-10-10T11:03:46.495" v="3515" actId="20577"/>
        <pc:sldMkLst>
          <pc:docMk/>
          <pc:sldMk cId="2294358024" sldId="708"/>
        </pc:sldMkLst>
        <pc:spChg chg="mod">
          <ac:chgData name="Jakob Stendahl" userId="31c817a6-28e1-4149-b97d-3ea896b0dcbf" providerId="ADAL" clId="{B54B1DD5-0378-4FAD-8CB3-DA5A2F6E2428}" dt="2024-10-09T10:34:50.718" v="1323" actId="20577"/>
          <ac:spMkLst>
            <pc:docMk/>
            <pc:sldMk cId="2294358024" sldId="708"/>
            <ac:spMk id="2" creationId="{47D880B1-221D-8D2E-AB9A-71C659BC07C9}"/>
          </ac:spMkLst>
        </pc:spChg>
      </pc:sldChg>
      <pc:sldChg chg="del">
        <pc:chgData name="Jakob Stendahl" userId="31c817a6-28e1-4149-b97d-3ea896b0dcbf" providerId="ADAL" clId="{B54B1DD5-0378-4FAD-8CB3-DA5A2F6E2428}" dt="2024-10-09T09:33:22.658" v="80" actId="47"/>
        <pc:sldMkLst>
          <pc:docMk/>
          <pc:sldMk cId="2971237641" sldId="708"/>
        </pc:sldMkLst>
      </pc:sldChg>
      <pc:sldChg chg="del">
        <pc:chgData name="Jakob Stendahl" userId="31c817a6-28e1-4149-b97d-3ea896b0dcbf" providerId="ADAL" clId="{B54B1DD5-0378-4FAD-8CB3-DA5A2F6E2428}" dt="2024-10-09T09:33:22.658" v="80" actId="47"/>
        <pc:sldMkLst>
          <pc:docMk/>
          <pc:sldMk cId="405979260" sldId="709"/>
        </pc:sldMkLst>
      </pc:sldChg>
      <pc:sldChg chg="modSp new mod">
        <pc:chgData name="Jakob Stendahl" userId="31c817a6-28e1-4149-b97d-3ea896b0dcbf" providerId="ADAL" clId="{B54B1DD5-0378-4FAD-8CB3-DA5A2F6E2428}" dt="2024-10-09T10:40:01.627" v="1491" actId="20577"/>
        <pc:sldMkLst>
          <pc:docMk/>
          <pc:sldMk cId="2170561731" sldId="709"/>
        </pc:sldMkLst>
        <pc:spChg chg="mod">
          <ac:chgData name="Jakob Stendahl" userId="31c817a6-28e1-4149-b97d-3ea896b0dcbf" providerId="ADAL" clId="{B54B1DD5-0378-4FAD-8CB3-DA5A2F6E2428}" dt="2024-10-09T10:40:01.627" v="1491" actId="20577"/>
          <ac:spMkLst>
            <pc:docMk/>
            <pc:sldMk cId="2170561731" sldId="709"/>
            <ac:spMk id="2" creationId="{2E9D8120-B722-6BC7-3A60-8C4F394C5A43}"/>
          </ac:spMkLst>
        </pc:spChg>
      </pc:sldChg>
      <pc:sldChg chg="modSp new mod">
        <pc:chgData name="Jakob Stendahl" userId="31c817a6-28e1-4149-b97d-3ea896b0dcbf" providerId="ADAL" clId="{B54B1DD5-0378-4FAD-8CB3-DA5A2F6E2428}" dt="2024-10-09T10:40:43.339" v="1508" actId="20577"/>
        <pc:sldMkLst>
          <pc:docMk/>
          <pc:sldMk cId="655424281" sldId="710"/>
        </pc:sldMkLst>
        <pc:spChg chg="mod">
          <ac:chgData name="Jakob Stendahl" userId="31c817a6-28e1-4149-b97d-3ea896b0dcbf" providerId="ADAL" clId="{B54B1DD5-0378-4FAD-8CB3-DA5A2F6E2428}" dt="2024-10-09T10:40:43.339" v="1508" actId="20577"/>
          <ac:spMkLst>
            <pc:docMk/>
            <pc:sldMk cId="655424281" sldId="710"/>
            <ac:spMk id="2" creationId="{AE2F24F1-8824-1A65-9E53-381B9FD2888C}"/>
          </ac:spMkLst>
        </pc:spChg>
      </pc:sldChg>
      <pc:sldChg chg="del">
        <pc:chgData name="Jakob Stendahl" userId="31c817a6-28e1-4149-b97d-3ea896b0dcbf" providerId="ADAL" clId="{B54B1DD5-0378-4FAD-8CB3-DA5A2F6E2428}" dt="2024-10-09T09:33:22.658" v="80" actId="47"/>
        <pc:sldMkLst>
          <pc:docMk/>
          <pc:sldMk cId="1154840489" sldId="710"/>
        </pc:sldMkLst>
      </pc:sldChg>
      <pc:sldChg chg="new del">
        <pc:chgData name="Jakob Stendahl" userId="31c817a6-28e1-4149-b97d-3ea896b0dcbf" providerId="ADAL" clId="{B54B1DD5-0378-4FAD-8CB3-DA5A2F6E2428}" dt="2024-10-10T07:53:36.085" v="1522" actId="47"/>
        <pc:sldMkLst>
          <pc:docMk/>
          <pc:sldMk cId="277543804" sldId="711"/>
        </pc:sldMkLst>
      </pc:sldChg>
      <pc:sldChg chg="del">
        <pc:chgData name="Jakob Stendahl" userId="31c817a6-28e1-4149-b97d-3ea896b0dcbf" providerId="ADAL" clId="{B54B1DD5-0378-4FAD-8CB3-DA5A2F6E2428}" dt="2024-10-09T09:33:22.658" v="80" actId="47"/>
        <pc:sldMkLst>
          <pc:docMk/>
          <pc:sldMk cId="496037095" sldId="711"/>
        </pc:sldMkLst>
      </pc:sldChg>
      <pc:sldChg chg="modSp new mod modNotesTx">
        <pc:chgData name="Jakob Stendahl" userId="31c817a6-28e1-4149-b97d-3ea896b0dcbf" providerId="ADAL" clId="{B54B1DD5-0378-4FAD-8CB3-DA5A2F6E2428}" dt="2024-10-10T10:21:30.626" v="2501" actId="20577"/>
        <pc:sldMkLst>
          <pc:docMk/>
          <pc:sldMk cId="2134534688" sldId="711"/>
        </pc:sldMkLst>
        <pc:spChg chg="mod">
          <ac:chgData name="Jakob Stendahl" userId="31c817a6-28e1-4149-b97d-3ea896b0dcbf" providerId="ADAL" clId="{B54B1DD5-0378-4FAD-8CB3-DA5A2F6E2428}" dt="2024-10-10T10:20:29.431" v="2384" actId="20577"/>
          <ac:spMkLst>
            <pc:docMk/>
            <pc:sldMk cId="2134534688" sldId="711"/>
            <ac:spMk id="2" creationId="{8F9AFECC-E3D1-CA67-F216-62A0E8165C85}"/>
          </ac:spMkLst>
        </pc:spChg>
      </pc:sldChg>
      <pc:sldChg chg="del">
        <pc:chgData name="Jakob Stendahl" userId="31c817a6-28e1-4149-b97d-3ea896b0dcbf" providerId="ADAL" clId="{B54B1DD5-0378-4FAD-8CB3-DA5A2F6E2428}" dt="2024-10-09T09:33:22.658" v="80" actId="47"/>
        <pc:sldMkLst>
          <pc:docMk/>
          <pc:sldMk cId="1479580615" sldId="712"/>
        </pc:sldMkLst>
      </pc:sldChg>
      <pc:sldChg chg="del">
        <pc:chgData name="Jakob Stendahl" userId="31c817a6-28e1-4149-b97d-3ea896b0dcbf" providerId="ADAL" clId="{B54B1DD5-0378-4FAD-8CB3-DA5A2F6E2428}" dt="2024-10-09T09:33:22.658" v="80" actId="47"/>
        <pc:sldMkLst>
          <pc:docMk/>
          <pc:sldMk cId="1105048670" sldId="713"/>
        </pc:sldMkLst>
      </pc:sldChg>
      <pc:sldChg chg="del">
        <pc:chgData name="Jakob Stendahl" userId="31c817a6-28e1-4149-b97d-3ea896b0dcbf" providerId="ADAL" clId="{B54B1DD5-0378-4FAD-8CB3-DA5A2F6E2428}" dt="2024-10-09T09:33:22.658" v="80" actId="47"/>
        <pc:sldMkLst>
          <pc:docMk/>
          <pc:sldMk cId="1365788179" sldId="714"/>
        </pc:sldMkLst>
      </pc:sldChg>
      <pc:sldChg chg="del">
        <pc:chgData name="Jakob Stendahl" userId="31c817a6-28e1-4149-b97d-3ea896b0dcbf" providerId="ADAL" clId="{B54B1DD5-0378-4FAD-8CB3-DA5A2F6E2428}" dt="2024-10-09T09:33:22.658" v="80" actId="47"/>
        <pc:sldMkLst>
          <pc:docMk/>
          <pc:sldMk cId="3661015971" sldId="715"/>
        </pc:sldMkLst>
      </pc:sldChg>
      <pc:sldChg chg="del">
        <pc:chgData name="Jakob Stendahl" userId="31c817a6-28e1-4149-b97d-3ea896b0dcbf" providerId="ADAL" clId="{B54B1DD5-0378-4FAD-8CB3-DA5A2F6E2428}" dt="2024-10-09T09:33:22.658" v="80" actId="47"/>
        <pc:sldMkLst>
          <pc:docMk/>
          <pc:sldMk cId="463334788" sldId="716"/>
        </pc:sldMkLst>
      </pc:sldChg>
      <pc:sldChg chg="del">
        <pc:chgData name="Jakob Stendahl" userId="31c817a6-28e1-4149-b97d-3ea896b0dcbf" providerId="ADAL" clId="{B54B1DD5-0378-4FAD-8CB3-DA5A2F6E2428}" dt="2024-10-09T09:33:22.658" v="80" actId="47"/>
        <pc:sldMkLst>
          <pc:docMk/>
          <pc:sldMk cId="4018402912" sldId="717"/>
        </pc:sldMkLst>
      </pc:sldChg>
      <pc:sldChg chg="del">
        <pc:chgData name="Jakob Stendahl" userId="31c817a6-28e1-4149-b97d-3ea896b0dcbf" providerId="ADAL" clId="{B54B1DD5-0378-4FAD-8CB3-DA5A2F6E2428}" dt="2024-10-09T09:33:22.658" v="80" actId="47"/>
        <pc:sldMkLst>
          <pc:docMk/>
          <pc:sldMk cId="3846615358" sldId="718"/>
        </pc:sldMkLst>
      </pc:sldChg>
    </pc:docChg>
  </pc:docChgLst>
</pc:chgInfo>
</file>

<file path=ppt/comments/modernComment_10D_22B2ED51.xml><?xml version="1.0" encoding="utf-8"?>
<p188:cmLst xmlns:a="http://schemas.openxmlformats.org/drawingml/2006/main" xmlns:r="http://schemas.openxmlformats.org/officeDocument/2006/relationships" xmlns:p188="http://schemas.microsoft.com/office/powerpoint/2018/8/main">
  <p188:cm id="{ED35F509-CB5E-44CB-B0A3-DCDF6D7F68A0}" authorId="{0F9B9E14-DE3C-78F0-1F53-4CEF7F40B371}" status="resolved" created="2024-10-24T07:19:04.127" complete="100000">
    <pc:sldMkLst xmlns:pc="http://schemas.microsoft.com/office/powerpoint/2013/main/command">
      <pc:docMk/>
      <pc:sldMk cId="582151505" sldId="269"/>
    </pc:sldMkLst>
    <p188:txBody>
      <a:bodyPr/>
      <a:lstStyle/>
      <a:p>
        <a:r>
          <a:rPr lang="en-US"/>
          <a:t>Savner slider som beskriver hvilke roller som skal inngå i spillstab og hvilke som skal øves (se scenario 1)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fetecnordic.sharepoint.com/teams/PRJ001588/Shared%20Documents/General/5.%20Workplace/Bakgrunnsdokumenter/SektorCERT-Angrebet-mod-dansk-kritisk-infrastruktur-TLP-CLEAR%20%281%29.pdf?web=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afetecnordic.sharepoint.com/teams/PRJ001588/Shared%20Documents/General/5.%20Workplace/Bakgrunnsdokumenter/SektorCERT-Angrebet-mod-dansk-kritisk-infrastruktur-TLP-CLEAR%20(1).pdf?web=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IEA: </a:t>
            </a:r>
            <a:r>
              <a:rPr lang="en-GB" err="1"/>
              <a:t>angrep</a:t>
            </a:r>
            <a:r>
              <a:rPr lang="en-GB"/>
              <a:t> mot </a:t>
            </a:r>
            <a:r>
              <a:rPr lang="en-GB" err="1"/>
              <a:t>kraftsektoren</a:t>
            </a:r>
            <a:r>
              <a:rPr lang="en-GB"/>
              <a:t> er </a:t>
            </a:r>
            <a:r>
              <a:rPr lang="en-GB" err="1"/>
              <a:t>økende</a:t>
            </a:r>
            <a:r>
              <a:rPr lang="en-GB"/>
              <a:t>, </a:t>
            </a:r>
            <a:r>
              <a:rPr lang="en-GB" err="1"/>
              <a:t>og</a:t>
            </a:r>
            <a:r>
              <a:rPr lang="en-GB"/>
              <a:t> </a:t>
            </a:r>
            <a:r>
              <a:rPr lang="en-GB" err="1"/>
              <a:t>digitaliseringen</a:t>
            </a:r>
            <a:r>
              <a:rPr lang="en-GB"/>
              <a:t> </a:t>
            </a:r>
            <a:r>
              <a:rPr lang="en-GB" err="1"/>
              <a:t>bidrar</a:t>
            </a:r>
            <a:r>
              <a:rPr lang="en-GB"/>
              <a:t> </a:t>
            </a:r>
            <a:r>
              <a:rPr lang="en-GB" err="1"/>
              <a:t>til</a:t>
            </a:r>
            <a:r>
              <a:rPr lang="en-GB"/>
              <a:t> å </a:t>
            </a:r>
            <a:r>
              <a:rPr lang="en-GB" err="1"/>
              <a:t>øke</a:t>
            </a:r>
            <a:r>
              <a:rPr lang="en-GB"/>
              <a:t> </a:t>
            </a:r>
            <a:r>
              <a:rPr lang="en-GB" err="1"/>
              <a:t>sårbarhetseksponeringen</a:t>
            </a:r>
            <a:r>
              <a:rPr lang="en-GB"/>
              <a:t>. </a:t>
            </a:r>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8269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39302B08-3850-4371-A4E7-55B8A8D19444}" type="slidenum">
              <a:rPr lang="nb-NO" smtClean="0"/>
              <a:t>15</a:t>
            </a:fld>
            <a:endParaRPr lang="nb-NO"/>
          </a:p>
        </p:txBody>
      </p:sp>
    </p:spTree>
    <p:extLst>
      <p:ext uri="{BB962C8B-B14F-4D97-AF65-F5344CB8AC3E}">
        <p14:creationId xmlns:p14="http://schemas.microsoft.com/office/powerpoint/2010/main" val="363398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17</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21</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 utgangspunktet er driften avhengig av at en på drift som jobber fra Spania har tilgang via SSLVPN.</a:t>
            </a:r>
          </a:p>
        </p:txBody>
      </p:sp>
      <p:sp>
        <p:nvSpPr>
          <p:cNvPr id="4" name="Slide Number Placeholder 3"/>
          <p:cNvSpPr>
            <a:spLocks noGrp="1"/>
          </p:cNvSpPr>
          <p:nvPr>
            <p:ph type="sldNum" sz="quarter" idx="5"/>
          </p:nvPr>
        </p:nvSpPr>
        <p:spPr/>
        <p:txBody>
          <a:bodyPr/>
          <a:lstStyle/>
          <a:p>
            <a:fld id="{39302B08-3850-4371-A4E7-55B8A8D19444}" type="slidenum">
              <a:rPr lang="nb-NO" smtClean="0"/>
              <a:t>26</a:t>
            </a:fld>
            <a:endParaRPr lang="nb-NO"/>
          </a:p>
        </p:txBody>
      </p:sp>
    </p:spTree>
    <p:extLst>
      <p:ext uri="{BB962C8B-B14F-4D97-AF65-F5344CB8AC3E}">
        <p14:creationId xmlns:p14="http://schemas.microsoft.com/office/powerpoint/2010/main" val="17553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53</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a:effectLst/>
                <a:latin typeface="Segoe UI" panose="020B0502040204020203" pitchFamily="34" charset="0"/>
              </a:rPr>
              <a:t>Rapporten beskriver et omfattende cyberangrep mot dansk kritisk infrastruktur i mai 2023, hvor 22 selskaper innen energisektoren ble kompromittert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Angriperne fikk tilgang til industrielle kontrollsystemer, og flere selskaper måtte gå i øy-drift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Det er indikasjoner på at statlige aktører kan ha vært involvert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Uten </a:t>
            </a:r>
            <a:r>
              <a:rPr lang="nb-NO" b="0" i="0" err="1">
                <a:effectLst/>
                <a:latin typeface="Segoe UI" panose="020B0502040204020203" pitchFamily="34" charset="0"/>
              </a:rPr>
              <a:t>SektorCERTs</a:t>
            </a:r>
            <a:r>
              <a:rPr lang="nb-NO" b="0" i="0">
                <a:effectLst/>
                <a:latin typeface="Segoe UI" panose="020B0502040204020203" pitchFamily="34" charset="0"/>
              </a:rPr>
              <a:t> sensornettverk og samarbeid med medlemmer, leverandører og myndigheter, kunne angrepet ha ført til driftsmessige konsekvenser for dansk infrastruktur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Angrepet utnyttet en sårbarhet i </a:t>
            </a:r>
            <a:r>
              <a:rPr lang="nb-NO" b="0" i="0" err="1">
                <a:effectLst/>
                <a:latin typeface="Segoe UI" panose="020B0502040204020203" pitchFamily="34" charset="0"/>
              </a:rPr>
              <a:t>Zyxel</a:t>
            </a:r>
            <a:r>
              <a:rPr lang="nb-NO" b="0" i="0">
                <a:effectLst/>
                <a:latin typeface="Segoe UI" panose="020B0502040204020203" pitchFamily="34" charset="0"/>
              </a:rPr>
              <a:t> </a:t>
            </a:r>
            <a:r>
              <a:rPr lang="nb-NO" b="0" i="0" err="1">
                <a:effectLst/>
                <a:latin typeface="Segoe UI" panose="020B0502040204020203" pitchFamily="34" charset="0"/>
              </a:rPr>
              <a:t>firewalls</a:t>
            </a:r>
            <a:r>
              <a:rPr lang="nb-NO" b="0" i="0">
                <a:effectLst/>
                <a:latin typeface="Segoe UI" panose="020B0502040204020203" pitchFamily="34" charset="0"/>
              </a:rPr>
              <a:t>, som gjorde det mulig for angriperne å få kontroll over enhetene</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Potensielle følger kunne ha vært kontroll over driften av store deler av dansk kritisk infrastruktur, noe som kunne hatt store samfunnsmessige konsekvenser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t>
            </a:r>
            <a:r>
              <a:rPr lang="nb-NO" b="0" i="0" err="1">
                <a:effectLst/>
                <a:latin typeface="Segoe UI" panose="020B0502040204020203" pitchFamily="34" charset="0"/>
              </a:rPr>
              <a:t>SektorCERT</a:t>
            </a:r>
            <a:r>
              <a:rPr lang="nb-NO" b="0" i="0">
                <a:effectLst/>
                <a:latin typeface="Segoe UI" panose="020B0502040204020203" pitchFamily="34" charset="0"/>
              </a:rPr>
              <a:t> anbefaler implementering av 25 spesifikke tiltak for å forhindre fremtidige angrep</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a:t>
            </a:r>
          </a:p>
          <a:p>
            <a:br>
              <a:rPr lang="nb-NO" b="1" i="0">
                <a:effectLst/>
                <a:latin typeface="Segoe UI semibold" panose="020B0702040204020203" pitchFamily="34" charset="0"/>
              </a:rPr>
            </a:br>
            <a:r>
              <a:rPr lang="nb-NO" b="1" i="0">
                <a:effectLst/>
                <a:latin typeface="Segoe UI semibold" panose="020B0702040204020203" pitchFamily="34" charset="0"/>
              </a:rPr>
              <a:t>References</a:t>
            </a:r>
          </a:p>
          <a:p>
            <a:r>
              <a:rPr lang="nb-NO" b="0" i="0">
                <a:effectLst/>
                <a:latin typeface="Segoe UI" panose="020B0502040204020203" pitchFamily="34" charset="0"/>
              </a:rPr>
              <a:t>[1] </a:t>
            </a:r>
            <a:r>
              <a:rPr lang="nb-NO" b="0" i="0" u="none" strike="noStrike" err="1">
                <a:solidFill>
                  <a:srgbClr val="464FEB"/>
                </a:solidFill>
                <a:effectLst/>
                <a:latin typeface="Segoe UI" panose="020B0502040204020203" pitchFamily="34" charset="0"/>
                <a:hlinkClick r:id="rId4"/>
              </a:rPr>
              <a:t>SektorCERT</a:t>
            </a:r>
            <a:r>
              <a:rPr lang="nb-NO" b="0" i="0" u="none" strike="noStrike">
                <a:solidFill>
                  <a:srgbClr val="464FEB"/>
                </a:solidFill>
                <a:effectLst/>
                <a:latin typeface="Segoe UI" panose="020B0502040204020203" pitchFamily="34" charset="0"/>
                <a:hlinkClick r:id="rId4"/>
              </a:rPr>
              <a:t>-</a:t>
            </a:r>
            <a:r>
              <a:rPr lang="nb-NO" b="0" i="0" u="none" strike="noStrike" err="1">
                <a:solidFill>
                  <a:srgbClr val="464FEB"/>
                </a:solidFill>
                <a:effectLst/>
                <a:latin typeface="Segoe UI" panose="020B0502040204020203" pitchFamily="34" charset="0"/>
                <a:hlinkClick r:id="rId4"/>
              </a:rPr>
              <a:t>Angrebet</a:t>
            </a:r>
            <a:r>
              <a:rPr lang="nb-NO" b="0" i="0" u="none" strike="noStrike">
                <a:solidFill>
                  <a:srgbClr val="464FEB"/>
                </a:solidFill>
                <a:effectLst/>
                <a:latin typeface="Segoe UI" panose="020B0502040204020203" pitchFamily="34" charset="0"/>
                <a:hlinkClick r:id="rId4"/>
              </a:rPr>
              <a:t>-mod-dansk-kritisk-infrastruktur-TLP-CLEAR (1)</a:t>
            </a:r>
            <a:endParaRPr lang="nb-NO" b="0" i="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D_22B2ED5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loud.google.com/blog/topics/threat-intelligence/sandworm-disrupts-power-ukraine-operational-technology/" TargetMode="Externa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dirty="0"/>
              <a:t>Sentral rolle som bidrar til </a:t>
            </a:r>
            <a:br>
              <a:rPr lang="nb-NO" sz="3200" dirty="0"/>
            </a:br>
            <a:r>
              <a:rPr lang="nb-NO" sz="3200" dirty="0"/>
              <a:t>kontinuitet og fremdrift</a:t>
            </a:r>
            <a:br>
              <a:rPr lang="nb-NO" sz="3200" dirty="0"/>
            </a:br>
            <a:endParaRPr lang="nb-NO" sz="3200" dirty="0"/>
          </a:p>
          <a:p>
            <a:r>
              <a:rPr lang="nb-NO" sz="3200" dirty="0"/>
              <a:t>Noterer faktainformasjon om saken </a:t>
            </a:r>
            <a:br>
              <a:rPr lang="nb-NO" sz="3200" dirty="0"/>
            </a:br>
            <a:r>
              <a:rPr lang="nb-NO" sz="3200" dirty="0"/>
              <a:t>og besluttede tiltak</a:t>
            </a:r>
            <a:br>
              <a:rPr lang="nb-NO" sz="3200" dirty="0"/>
            </a:br>
            <a:endParaRPr lang="nb-NO" sz="3200" dirty="0"/>
          </a:p>
          <a:p>
            <a:r>
              <a:rPr lang="nb-NO" sz="3200" dirty="0"/>
              <a:t>Etterspør oppdatering av status på tiltak</a:t>
            </a:r>
            <a:br>
              <a:rPr lang="nb-NO" sz="3200" dirty="0"/>
            </a:br>
            <a:endParaRPr lang="nb-NO" sz="3200" dirty="0"/>
          </a:p>
          <a:p>
            <a:r>
              <a:rPr lang="nb-NO" sz="3200" dirty="0"/>
              <a:t>Bidrar til å holde fokus og</a:t>
            </a:r>
            <a:br>
              <a:rPr lang="nb-NO" sz="3200" dirty="0"/>
            </a:br>
            <a:r>
              <a:rPr lang="nb-NO" sz="3200" dirty="0"/>
              <a:t>korrigerer misforståelser eller </a:t>
            </a:r>
            <a:br>
              <a:rPr lang="nb-NO" sz="3200" dirty="0"/>
            </a:br>
            <a:r>
              <a:rPr lang="nb-NO" sz="3200" dirty="0"/>
              <a:t>feil situasjonsforståelse</a:t>
            </a:r>
            <a:endParaRPr lang="en-GB" sz="900" dirty="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4</a:t>
            </a:r>
            <a:br>
              <a:rPr lang="nb-NO" sz="7200" dirty="0"/>
            </a:br>
            <a:r>
              <a:rPr lang="nb-NO" sz="4400" b="0" i="1" dirty="0"/>
              <a:t>Fjernaksesskompromittering</a:t>
            </a:r>
            <a:endParaRPr lang="en-GB" sz="7200" b="0" i="1" dirty="0"/>
          </a:p>
        </p:txBody>
      </p:sp>
    </p:spTree>
    <p:extLst>
      <p:ext uri="{BB962C8B-B14F-4D97-AF65-F5344CB8AC3E}">
        <p14:creationId xmlns:p14="http://schemas.microsoft.com/office/powerpoint/2010/main" val="582151505"/>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1563889"/>
            <a:ext cx="4736286" cy="590931"/>
          </a:xfrm>
        </p:spPr>
        <p:txBody>
          <a:bodyPr/>
          <a:lstStyle/>
          <a:p>
            <a:r>
              <a:rPr lang="en-GB"/>
              <a:t>Dansk </a:t>
            </a:r>
            <a:r>
              <a:rPr lang="en-GB" err="1"/>
              <a:t>kritisk</a:t>
            </a:r>
            <a:r>
              <a:rPr lang="en-GB"/>
              <a:t> </a:t>
            </a:r>
            <a:r>
              <a:rPr lang="en-GB" err="1"/>
              <a:t>infrastruktur</a:t>
            </a:r>
            <a:r>
              <a:rPr lang="en-GB"/>
              <a:t> </a:t>
            </a:r>
            <a:r>
              <a:rPr lang="en-GB" err="1"/>
              <a:t>rammet</a:t>
            </a:r>
            <a:r>
              <a:rPr lang="en-GB"/>
              <a:t> av </a:t>
            </a:r>
            <a:r>
              <a:rPr lang="en-GB" err="1"/>
              <a:t>stort</a:t>
            </a:r>
            <a:r>
              <a:rPr lang="en-GB"/>
              <a:t> </a:t>
            </a:r>
            <a:r>
              <a:rPr lang="en-GB" err="1"/>
              <a:t>dataangrep</a:t>
            </a:r>
            <a:r>
              <a:rPr lang="en-GB"/>
              <a:t> </a:t>
            </a:r>
            <a:r>
              <a:rPr lang="en-GB" err="1"/>
              <a:t>våren</a:t>
            </a:r>
            <a:r>
              <a:rPr lang="en-GB"/>
              <a:t> 2023</a:t>
            </a:r>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a:t>Lignende hendelser fra virkeligheten</a:t>
            </a:r>
            <a:endParaRPr lang="en-GB" sz="4000"/>
          </a:p>
        </p:txBody>
      </p:sp>
      <p:pic>
        <p:nvPicPr>
          <p:cNvPr id="4" name="Picture 3">
            <a:extLst>
              <a:ext uri="{FF2B5EF4-FFF2-40B4-BE49-F238E27FC236}">
                <a16:creationId xmlns:a16="http://schemas.microsoft.com/office/drawing/2014/main" id="{7E5988E6-3AD5-D55C-9ADA-6BF220BCE382}"/>
              </a:ext>
            </a:extLst>
          </p:cNvPr>
          <p:cNvPicPr>
            <a:picLocks noChangeAspect="1"/>
          </p:cNvPicPr>
          <p:nvPr/>
        </p:nvPicPr>
        <p:blipFill>
          <a:blip r:embed="rId3"/>
          <a:stretch>
            <a:fillRect/>
          </a:stretch>
        </p:blipFill>
        <p:spPr>
          <a:xfrm>
            <a:off x="989263" y="2233191"/>
            <a:ext cx="4736286" cy="3857202"/>
          </a:xfrm>
          <a:prstGeom prst="rect">
            <a:avLst/>
          </a:prstGeom>
        </p:spPr>
      </p:pic>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p:txBody>
          <a:bodyPr/>
          <a:lstStyle/>
          <a:p>
            <a:r>
              <a:rPr lang="nb-NO"/>
              <a:t>Utnyttelse av sårbarheter i IT-utstyr</a:t>
            </a:r>
          </a:p>
          <a:p>
            <a:r>
              <a:rPr lang="nb-NO"/>
              <a:t>Tilgang inn i OT-nettverk</a:t>
            </a:r>
          </a:p>
          <a:p>
            <a:r>
              <a:rPr lang="nb-NO"/>
              <a:t>Potensiale for driftsforstyrrelser i kritisk infrastruktur</a:t>
            </a:r>
          </a:p>
        </p:txBody>
      </p:sp>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a:t>Antall angrep mot kraftsystemene øker globalt</a:t>
            </a:r>
            <a:endParaRPr lang="en-GB" sz="4000"/>
          </a:p>
        </p:txBody>
      </p:sp>
      <p:pic>
        <p:nvPicPr>
          <p:cNvPr id="3" name="Picture 2">
            <a:extLst>
              <a:ext uri="{FF2B5EF4-FFF2-40B4-BE49-F238E27FC236}">
                <a16:creationId xmlns:a16="http://schemas.microsoft.com/office/drawing/2014/main" id="{61E2339B-F7C2-E1B6-EC27-AE2297F3231A}"/>
              </a:ext>
            </a:extLst>
          </p:cNvPr>
          <p:cNvPicPr>
            <a:picLocks noChangeAspect="1"/>
          </p:cNvPicPr>
          <p:nvPr/>
        </p:nvPicPr>
        <p:blipFill>
          <a:blip r:embed="rId3"/>
          <a:stretch>
            <a:fillRect/>
          </a:stretch>
        </p:blipFill>
        <p:spPr>
          <a:xfrm>
            <a:off x="989264" y="1747930"/>
            <a:ext cx="6908493" cy="4722550"/>
          </a:xfrm>
          <a:prstGeom prst="rect">
            <a:avLst/>
          </a:prstGeom>
        </p:spPr>
      </p:pic>
    </p:spTree>
    <p:extLst>
      <p:ext uri="{BB962C8B-B14F-4D97-AF65-F5344CB8AC3E}">
        <p14:creationId xmlns:p14="http://schemas.microsoft.com/office/powerpoint/2010/main" val="28881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DACABA8-CE4D-745D-554F-77D8F1A4A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 y="1523935"/>
            <a:ext cx="6675119" cy="5170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301BA71-7658-709E-B4A8-3E7D6063715C}"/>
              </a:ext>
            </a:extLst>
          </p:cNvPr>
          <p:cNvPicPr>
            <a:picLocks noChangeAspect="1"/>
          </p:cNvPicPr>
          <p:nvPr/>
        </p:nvPicPr>
        <p:blipFill>
          <a:blip r:embed="rId4"/>
          <a:stretch>
            <a:fillRect/>
          </a:stretch>
        </p:blipFill>
        <p:spPr>
          <a:xfrm>
            <a:off x="4602480" y="2440232"/>
            <a:ext cx="7045960" cy="1547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BE529B8-308E-CEB1-EB77-C06DC9F4AC64}"/>
              </a:ext>
            </a:extLst>
          </p:cNvPr>
          <p:cNvSpPr txBox="1"/>
          <p:nvPr/>
        </p:nvSpPr>
        <p:spPr>
          <a:xfrm>
            <a:off x="5596605" y="5512534"/>
            <a:ext cx="6705600" cy="646331"/>
          </a:xfrm>
          <a:prstGeom prst="rect">
            <a:avLst/>
          </a:prstGeom>
          <a:noFill/>
        </p:spPr>
        <p:txBody>
          <a:bodyPr wrap="square">
            <a:spAutoFit/>
          </a:bodyPr>
          <a:lstStyle/>
          <a:p>
            <a:r>
              <a:rPr lang="en-US" dirty="0">
                <a:hlinkClick r:id="rId5"/>
              </a:rPr>
              <a:t>Sandworm Disrupts Power in Ukraine Using a Novel Attack Against Operational Technology | Google Cloud Blog</a:t>
            </a:r>
            <a:endParaRPr lang="nb-NO" dirty="0"/>
          </a:p>
        </p:txBody>
      </p:sp>
      <p:sp>
        <p:nvSpPr>
          <p:cNvPr id="10" name="Title 9">
            <a:extLst>
              <a:ext uri="{FF2B5EF4-FFF2-40B4-BE49-F238E27FC236}">
                <a16:creationId xmlns:a16="http://schemas.microsoft.com/office/drawing/2014/main" id="{BAE95793-AAB6-049C-45BB-CB696B70C08D}"/>
              </a:ext>
            </a:extLst>
          </p:cNvPr>
          <p:cNvSpPr>
            <a:spLocks noGrp="1"/>
          </p:cNvSpPr>
          <p:nvPr>
            <p:ph type="title"/>
          </p:nvPr>
        </p:nvSpPr>
        <p:spPr>
          <a:xfrm>
            <a:off x="371474" y="333375"/>
            <a:ext cx="11096625" cy="1100978"/>
          </a:xfrm>
        </p:spPr>
        <p:txBody>
          <a:bodyPr/>
          <a:lstStyle/>
          <a:p>
            <a:r>
              <a:rPr lang="nb-NO" sz="4000" dirty="0"/>
              <a:t>Angrep mot substasjoner i Ukraina (2022)</a:t>
            </a:r>
          </a:p>
        </p:txBody>
      </p:sp>
    </p:spTree>
    <p:extLst>
      <p:ext uri="{BB962C8B-B14F-4D97-AF65-F5344CB8AC3E}">
        <p14:creationId xmlns:p14="http://schemas.microsoft.com/office/powerpoint/2010/main" val="77816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dirty="0"/>
              <a:t>Dette er en </a:t>
            </a:r>
            <a:r>
              <a:rPr lang="nb-NO" dirty="0" err="1"/>
              <a:t>spilløvelse</a:t>
            </a:r>
            <a:endParaRPr lang="nb-NO" dirty="0"/>
          </a:p>
          <a:p>
            <a:r>
              <a:rPr lang="nb-NO" dirty="0"/>
              <a:t>Dere øver i en fiktiv virkelighet, med antakelser om infrastruktur</a:t>
            </a:r>
          </a:p>
          <a:p>
            <a:r>
              <a:rPr lang="nb-NO" dirty="0"/>
              <a:t>Bruk eget planverk og metoder for å ta beslutninger og samarbeide, men anse øvingsvirkeligheten som deres arena</a:t>
            </a:r>
          </a:p>
        </p:txBody>
      </p:sp>
    </p:spTree>
    <p:extLst>
      <p:ext uri="{BB962C8B-B14F-4D97-AF65-F5344CB8AC3E}">
        <p14:creationId xmlns:p14="http://schemas.microsoft.com/office/powerpoint/2010/main" val="270484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a:t>
            </a:r>
            <a:r>
              <a:rPr lang="nb-NO" sz="4000" dirty="0" err="1"/>
              <a:t>spilløvelse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rtl="0">
              <a:buFont typeface="Arial" panose="020B0604020202020204" pitchFamily="34" charset="0"/>
              <a:buChar char="•"/>
            </a:pPr>
            <a:r>
              <a:rPr lang="nb-NO" dirty="0" err="1"/>
              <a:t>Spillstab</a:t>
            </a:r>
            <a:r>
              <a:rPr lang="nb-NO" dirty="0"/>
              <a:t> spiller roller som de øvende interagerer med </a:t>
            </a:r>
          </a:p>
          <a:p>
            <a:pPr rtl="0">
              <a:buFont typeface="Arial" panose="020B0604020202020204" pitchFamily="34" charset="0"/>
              <a:buChar char="•"/>
            </a:pPr>
            <a:r>
              <a:rPr lang="nb-NO" dirty="0" err="1"/>
              <a:t>Spillstab</a:t>
            </a:r>
            <a:r>
              <a:rPr lang="nb-NO" dirty="0"/>
              <a:t> spiller alle roller som ikke aktivt skal øves</a:t>
            </a:r>
          </a:p>
          <a:p>
            <a:pPr rtl="0">
              <a:buFont typeface="Arial" panose="020B0604020202020204" pitchFamily="34" charset="0"/>
              <a:buChar char="•"/>
            </a:pPr>
            <a:r>
              <a:rPr lang="nb-NO" dirty="0"/>
              <a:t>Interaksjoner og beslutninger spilles ut med </a:t>
            </a:r>
            <a:br>
              <a:rPr lang="nb-NO" dirty="0"/>
            </a:br>
            <a:r>
              <a:rPr lang="nb-NO" dirty="0" err="1"/>
              <a:t>spillstab</a:t>
            </a:r>
            <a:r>
              <a:rPr lang="nb-NO" dirty="0"/>
              <a:t> som mottaker </a:t>
            </a:r>
          </a:p>
          <a:p>
            <a:pPr rtl="0">
              <a:buFont typeface="Arial" panose="020B0604020202020204" pitchFamily="34" charset="0"/>
              <a:buChar char="•"/>
            </a:pPr>
            <a:r>
              <a:rPr lang="nb-NO" dirty="0"/>
              <a:t>Spillets gang vil avhenge av de </a:t>
            </a:r>
            <a:r>
              <a:rPr lang="nb-NO" dirty="0" err="1"/>
              <a:t>øvendes</a:t>
            </a:r>
            <a:br>
              <a:rPr lang="nb-NO" dirty="0"/>
            </a:br>
            <a:r>
              <a:rPr lang="nb-NO" dirty="0"/>
              <a:t> håndtering og beslutninger</a:t>
            </a:r>
          </a:p>
          <a:p>
            <a:pPr rtl="0">
              <a:buFont typeface="Arial" panose="020B0604020202020204" pitchFamily="34" charset="0"/>
              <a:buChar char="•"/>
            </a:pPr>
            <a:r>
              <a:rPr lang="nb-NO" dirty="0"/>
              <a:t>Evaluering og læringsnotat</a:t>
            </a:r>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6978" y="2287680"/>
            <a:ext cx="4786763" cy="4786763"/>
          </a:xfrm>
          <a:prstGeom prst="rect">
            <a:avLst/>
          </a:prstGeom>
        </p:spPr>
      </p:pic>
    </p:spTree>
    <p:extLst>
      <p:ext uri="{BB962C8B-B14F-4D97-AF65-F5344CB8AC3E}">
        <p14:creationId xmlns:p14="http://schemas.microsoft.com/office/powerpoint/2010/main" val="338344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415A-B170-BD7F-AEAE-80BD7B31B4C4}"/>
              </a:ext>
            </a:extLst>
          </p:cNvPr>
          <p:cNvSpPr>
            <a:spLocks noGrp="1"/>
          </p:cNvSpPr>
          <p:nvPr>
            <p:ph type="title"/>
          </p:nvPr>
        </p:nvSpPr>
        <p:spPr>
          <a:xfrm>
            <a:off x="989265" y="387520"/>
            <a:ext cx="4581802" cy="923330"/>
          </a:xfrm>
        </p:spPr>
        <p:txBody>
          <a:bodyPr anchor="b">
            <a:normAutofit/>
          </a:bodyPr>
          <a:lstStyle/>
          <a:p>
            <a:r>
              <a:rPr lang="nb-NO" sz="4000" dirty="0" err="1"/>
              <a:t>Spillregler</a:t>
            </a:r>
            <a:endParaRPr lang="en-US" sz="4000" dirty="0"/>
          </a:p>
        </p:txBody>
      </p:sp>
      <p:sp>
        <p:nvSpPr>
          <p:cNvPr id="3" name="Content Placeholder 2">
            <a:extLst>
              <a:ext uri="{FF2B5EF4-FFF2-40B4-BE49-F238E27FC236}">
                <a16:creationId xmlns:a16="http://schemas.microsoft.com/office/drawing/2014/main" id="{39487EDE-FB28-5071-44E5-C085119B5317}"/>
              </a:ext>
            </a:extLst>
          </p:cNvPr>
          <p:cNvSpPr>
            <a:spLocks noGrp="1"/>
          </p:cNvSpPr>
          <p:nvPr>
            <p:ph idx="1"/>
          </p:nvPr>
        </p:nvSpPr>
        <p:spPr>
          <a:xfrm>
            <a:off x="989265" y="1589088"/>
            <a:ext cx="4581802" cy="4188722"/>
          </a:xfrm>
        </p:spPr>
        <p:txBody>
          <a:bodyPr>
            <a:normAutofit/>
          </a:bodyPr>
          <a:lstStyle/>
          <a:p>
            <a:pPr rtl="0">
              <a:spcAft>
                <a:spcPts val="1200"/>
              </a:spcAft>
              <a:buFont typeface="+mj-lt"/>
              <a:buAutoNum type="arabicPeriod"/>
            </a:pPr>
            <a:r>
              <a:rPr lang="nb-NO" sz="2400" dirty="0"/>
              <a:t>Alle innspill starter med </a:t>
            </a:r>
            <a:r>
              <a:rPr lang="nb-NO" sz="2400" b="1" dirty="0"/>
              <a:t>«</a:t>
            </a:r>
            <a:r>
              <a:rPr lang="nb-NO" sz="2300" b="1" dirty="0"/>
              <a:t>ØVELSE </a:t>
            </a:r>
            <a:r>
              <a:rPr lang="nb-NO" sz="2300" b="1" dirty="0" err="1"/>
              <a:t>ØVELSE</a:t>
            </a:r>
            <a:r>
              <a:rPr lang="nb-NO" sz="2300" b="1" dirty="0"/>
              <a:t> </a:t>
            </a:r>
            <a:r>
              <a:rPr lang="nb-NO" sz="2300" b="1" dirty="0" err="1"/>
              <a:t>ØVELSE</a:t>
            </a:r>
            <a:r>
              <a:rPr lang="nb-NO" sz="2400" b="1" dirty="0"/>
              <a:t>»</a:t>
            </a:r>
          </a:p>
          <a:p>
            <a:pPr rtl="0">
              <a:spcAft>
                <a:spcPts val="1200"/>
              </a:spcAft>
              <a:buFont typeface="+mj-lt"/>
              <a:buAutoNum type="arabicPeriod"/>
            </a:pPr>
            <a:r>
              <a:rPr lang="nb-NO" sz="2400" dirty="0"/>
              <a:t>Behov for diskusjon: </a:t>
            </a:r>
            <a:r>
              <a:rPr lang="nb-NO" sz="2300" b="1" dirty="0"/>
              <a:t>«TIMEOUT» </a:t>
            </a:r>
            <a:r>
              <a:rPr lang="nb-NO" sz="2300" dirty="0"/>
              <a:t>kan kalles av den som har behov. </a:t>
            </a:r>
          </a:p>
          <a:p>
            <a:pPr rtl="0">
              <a:buFont typeface="+mj-lt"/>
              <a:buAutoNum type="arabicPeriod"/>
            </a:pPr>
            <a:r>
              <a:rPr lang="nb-NO" sz="2400" dirty="0"/>
              <a:t>Reelle situasjoner: </a:t>
            </a:r>
            <a:br>
              <a:rPr lang="nb-NO" sz="2400" dirty="0"/>
            </a:br>
            <a:r>
              <a:rPr lang="nb-NO" sz="2300" b="1" dirty="0"/>
              <a:t>«NOPLAY» </a:t>
            </a:r>
            <a:r>
              <a:rPr lang="nb-NO" sz="2300" dirty="0"/>
              <a:t>- avbryter øvelsen dersom øvingsleder beslutter det. </a:t>
            </a:r>
          </a:p>
          <a:p>
            <a:pPr marL="179388" indent="0">
              <a:buNone/>
            </a:pPr>
            <a:endParaRPr lang="en-US" dirty="0"/>
          </a:p>
        </p:txBody>
      </p:sp>
      <p:pic>
        <p:nvPicPr>
          <p:cNvPr id="6" name="Picture Placeholder 5" descr="Clipboard Checked outline">
            <a:extLst>
              <a:ext uri="{FF2B5EF4-FFF2-40B4-BE49-F238E27FC236}">
                <a16:creationId xmlns:a16="http://schemas.microsoft.com/office/drawing/2014/main" id="{AD123886-9D1F-7D60-C804-361E72D7F908}"/>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6672264" y="980322"/>
            <a:ext cx="4947652" cy="4947652"/>
          </a:xfrm>
        </p:spPr>
      </p:pic>
    </p:spTree>
    <p:extLst>
      <p:ext uri="{BB962C8B-B14F-4D97-AF65-F5344CB8AC3E}">
        <p14:creationId xmlns:p14="http://schemas.microsoft.com/office/powerpoint/2010/main" val="1434809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091-CCDF-2E86-0EC8-D0CA602320FF}"/>
              </a:ext>
            </a:extLst>
          </p:cNvPr>
          <p:cNvSpPr>
            <a:spLocks noGrp="1"/>
          </p:cNvSpPr>
          <p:nvPr>
            <p:ph type="title"/>
          </p:nvPr>
        </p:nvSpPr>
        <p:spPr/>
        <p:txBody>
          <a:bodyPr/>
          <a:lstStyle/>
          <a:p>
            <a:r>
              <a:rPr lang="nb-NO" sz="4000" dirty="0"/>
              <a:t>Øvende roller som må være med</a:t>
            </a:r>
          </a:p>
        </p:txBody>
      </p:sp>
      <p:sp>
        <p:nvSpPr>
          <p:cNvPr id="3" name="Content Placeholder 2">
            <a:extLst>
              <a:ext uri="{FF2B5EF4-FFF2-40B4-BE49-F238E27FC236}">
                <a16:creationId xmlns:a16="http://schemas.microsoft.com/office/drawing/2014/main" id="{FC88188F-8442-7B13-207D-AE2A2B849B24}"/>
              </a:ext>
            </a:extLst>
          </p:cNvPr>
          <p:cNvSpPr>
            <a:spLocks noGrp="1"/>
          </p:cNvSpPr>
          <p:nvPr>
            <p:ph idx="1"/>
          </p:nvPr>
        </p:nvSpPr>
        <p:spPr/>
        <p:txBody>
          <a:bodyPr>
            <a:normAutofit/>
          </a:bodyPr>
          <a:lstStyle/>
          <a:p>
            <a:pPr marL="357188" indent="-357188">
              <a:lnSpc>
                <a:spcPct val="115000"/>
              </a:lnSpc>
            </a:pPr>
            <a:r>
              <a:rPr lang="nb-NO" sz="3600" dirty="0">
                <a:effectLst/>
                <a:latin typeface="Arial" panose="020B0604020202020204" pitchFamily="34" charset="0"/>
                <a:ea typeface="Arial" panose="020B0604020202020204" pitchFamily="34" charset="0"/>
                <a:cs typeface="Arial (Headings CS)"/>
              </a:rPr>
              <a:t>Innsatsleder</a:t>
            </a:r>
            <a:endParaRPr lang="en-US" sz="3600" dirty="0">
              <a:latin typeface="Arial" panose="020B0604020202020204" pitchFamily="34" charset="0"/>
              <a:ea typeface="Arial" panose="020B0604020202020204" pitchFamily="34" charset="0"/>
              <a:cs typeface="Arial (Headings CS)"/>
            </a:endParaRPr>
          </a:p>
          <a:p>
            <a:pPr marL="357188" indent="-357188">
              <a:lnSpc>
                <a:spcPct val="115000"/>
              </a:lnSpc>
            </a:pPr>
            <a:r>
              <a:rPr lang="nb-NO" sz="3600" dirty="0">
                <a:effectLst/>
                <a:latin typeface="Arial" panose="020B0604020202020204" pitchFamily="34" charset="0"/>
                <a:ea typeface="Arial" panose="020B0604020202020204" pitchFamily="34" charset="0"/>
                <a:cs typeface="Arial (Headings CS)"/>
              </a:rPr>
              <a:t>Loggfører</a:t>
            </a:r>
            <a:endParaRPr lang="en-US" sz="3600" dirty="0">
              <a:latin typeface="Arial" panose="020B0604020202020204" pitchFamily="34" charset="0"/>
              <a:ea typeface="Arial" panose="020B0604020202020204" pitchFamily="34" charset="0"/>
              <a:cs typeface="Arial (Headings CS)"/>
            </a:endParaRPr>
          </a:p>
          <a:p>
            <a:pPr marL="357188" indent="-357188">
              <a:lnSpc>
                <a:spcPct val="115000"/>
              </a:lnSpc>
            </a:pPr>
            <a:r>
              <a:rPr lang="nb-NO" sz="3600" dirty="0">
                <a:effectLst/>
                <a:latin typeface="Arial" panose="020B0604020202020204" pitchFamily="34" charset="0"/>
                <a:ea typeface="Arial" panose="020B0604020202020204" pitchFamily="34" charset="0"/>
                <a:cs typeface="Arial (Headings CS)"/>
              </a:rPr>
              <a:t>Kommunikasjonsansvarlig</a:t>
            </a:r>
            <a:endParaRPr lang="en-US" sz="3600" dirty="0">
              <a:latin typeface="Arial" panose="020B0604020202020204" pitchFamily="34" charset="0"/>
              <a:ea typeface="Arial" panose="020B0604020202020204" pitchFamily="34" charset="0"/>
              <a:cs typeface="Arial (Headings CS)"/>
            </a:endParaRPr>
          </a:p>
          <a:p>
            <a:pPr marL="357188" indent="-357188">
              <a:lnSpc>
                <a:spcPct val="115000"/>
              </a:lnSpc>
            </a:pPr>
            <a:r>
              <a:rPr lang="nb-NO" sz="3600" dirty="0">
                <a:effectLst/>
                <a:latin typeface="Arial" panose="020B0604020202020204" pitchFamily="34" charset="0"/>
                <a:ea typeface="Arial" panose="020B0604020202020204" pitchFamily="34" charset="0"/>
                <a:cs typeface="Arial (Headings CS)"/>
              </a:rPr>
              <a:t>IT-sjef / Teknisk personell (IT og OT)</a:t>
            </a:r>
            <a:endParaRPr lang="nb-NO" sz="3600" dirty="0"/>
          </a:p>
        </p:txBody>
      </p:sp>
    </p:spTree>
    <p:extLst>
      <p:ext uri="{BB962C8B-B14F-4D97-AF65-F5344CB8AC3E}">
        <p14:creationId xmlns:p14="http://schemas.microsoft.com/office/powerpoint/2010/main" val="142103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a:xfrm>
            <a:off x="981380" y="1053033"/>
            <a:ext cx="9383461" cy="3412581"/>
          </a:xfrm>
        </p:spPr>
        <p:txBody>
          <a:bodyPr>
            <a:normAutofit/>
          </a:bodyPr>
          <a:lstStyle/>
          <a:p>
            <a:pPr>
              <a:lnSpc>
                <a:spcPct val="150000"/>
              </a:lnSpc>
            </a:pPr>
            <a:r>
              <a:rPr lang="nb-NO" sz="6600" dirty="0"/>
              <a:t>Beredskapsøvelse</a:t>
            </a:r>
            <a:br>
              <a:rPr lang="nb-NO" sz="6600" dirty="0"/>
            </a:br>
            <a:r>
              <a:rPr lang="nb-NO" b="0" i="1" dirty="0"/>
              <a:t>Scenario 4</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b="0" i="1" dirty="0"/>
              <a:t>Fjernaksesskompromittering</a:t>
            </a:r>
            <a:endParaRPr lang="en-US"/>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ople at work">
            <a:extLst>
              <a:ext uri="{FF2B5EF4-FFF2-40B4-BE49-F238E27FC236}">
                <a16:creationId xmlns:a16="http://schemas.microsoft.com/office/drawing/2014/main" id="{84106DB5-2E3D-AEA8-6FA8-B04CC54D37BB}"/>
              </a:ext>
            </a:extLst>
          </p:cNvPr>
          <p:cNvPicPr>
            <a:picLocks noChangeAspect="1"/>
          </p:cNvPicPr>
          <p:nvPr/>
        </p:nvPicPr>
        <p:blipFill>
          <a:blip r:embed="rId2">
            <a:extLst>
              <a:ext uri="{28A0092B-C50C-407E-A947-70E740481C1C}">
                <a14:useLocalDpi xmlns:a14="http://schemas.microsoft.com/office/drawing/2010/main" val="0"/>
              </a:ext>
            </a:extLst>
          </a:blip>
          <a:srcRect l="17621" r="23045" b="-1"/>
          <a:stretch/>
        </p:blipFill>
        <p:spPr>
          <a:xfrm>
            <a:off x="6096000" y="10"/>
            <a:ext cx="6096000" cy="685799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noFill/>
        </p:spPr>
      </p:pic>
      <p:sp>
        <p:nvSpPr>
          <p:cNvPr id="7" name="Title 6">
            <a:extLst>
              <a:ext uri="{FF2B5EF4-FFF2-40B4-BE49-F238E27FC236}">
                <a16:creationId xmlns:a16="http://schemas.microsoft.com/office/drawing/2014/main" id="{7315CC45-9F92-659B-4503-BBDA037FEA4C}"/>
              </a:ext>
            </a:extLst>
          </p:cNvPr>
          <p:cNvSpPr>
            <a:spLocks noGrp="1"/>
          </p:cNvSpPr>
          <p:nvPr>
            <p:ph type="title"/>
          </p:nvPr>
        </p:nvSpPr>
        <p:spPr>
          <a:xfrm>
            <a:off x="989265" y="387520"/>
            <a:ext cx="4581802" cy="923330"/>
          </a:xfrm>
        </p:spPr>
        <p:txBody>
          <a:bodyPr anchor="b">
            <a:normAutofit/>
          </a:bodyPr>
          <a:lstStyle/>
          <a:p>
            <a:r>
              <a:rPr lang="nb-NO" sz="4000" dirty="0" err="1"/>
              <a:t>Spillstab</a:t>
            </a:r>
            <a:r>
              <a:rPr lang="nb-NO" sz="4000" dirty="0"/>
              <a:t> - roller</a:t>
            </a:r>
          </a:p>
        </p:txBody>
      </p:sp>
      <p:sp>
        <p:nvSpPr>
          <p:cNvPr id="8" name="Content Placeholder 7">
            <a:extLst>
              <a:ext uri="{FF2B5EF4-FFF2-40B4-BE49-F238E27FC236}">
                <a16:creationId xmlns:a16="http://schemas.microsoft.com/office/drawing/2014/main" id="{0E622062-46F7-B725-8365-FF6755F9B407}"/>
              </a:ext>
            </a:extLst>
          </p:cNvPr>
          <p:cNvSpPr>
            <a:spLocks noGrp="1"/>
          </p:cNvSpPr>
          <p:nvPr>
            <p:ph idx="1"/>
          </p:nvPr>
        </p:nvSpPr>
        <p:spPr>
          <a:xfrm>
            <a:off x="989265" y="1589088"/>
            <a:ext cx="4581802" cy="4188722"/>
          </a:xfrm>
        </p:spPr>
        <p:txBody>
          <a:bodyPr>
            <a:normAutofit/>
          </a:bodyPr>
          <a:lstStyle/>
          <a:p>
            <a:pPr>
              <a:lnSpc>
                <a:spcPct val="115000"/>
              </a:lnSpc>
            </a:pPr>
            <a:r>
              <a:rPr lang="nb-NO" sz="3200" dirty="0">
                <a:effectLst/>
                <a:latin typeface="Arial" panose="020B0604020202020204" pitchFamily="34" charset="0"/>
                <a:ea typeface="Arial" panose="020B0604020202020204" pitchFamily="34" charset="0"/>
                <a:cs typeface="Arial (Headings CS)"/>
              </a:rPr>
              <a:t>Scenarioleder</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pPr>
            <a:r>
              <a:rPr lang="nb-NO" sz="3200" dirty="0" err="1">
                <a:effectLst/>
                <a:latin typeface="Arial" panose="020B0604020202020204" pitchFamily="34" charset="0"/>
                <a:ea typeface="Arial" panose="020B0604020202020204" pitchFamily="34" charset="0"/>
                <a:cs typeface="Arial (Headings CS)"/>
              </a:rPr>
              <a:t>KraftCert</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pPr>
            <a:r>
              <a:rPr lang="nb-NO" sz="3200" dirty="0">
                <a:effectLst/>
                <a:latin typeface="Arial" panose="020B0604020202020204" pitchFamily="34" charset="0"/>
                <a:ea typeface="Arial" panose="020B0604020202020204" pitchFamily="34" charset="0"/>
                <a:cs typeface="Arial (Headings CS)"/>
              </a:rPr>
              <a:t>Teknisk personell (IT)</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spcAft>
                <a:spcPts val="1000"/>
              </a:spcAft>
            </a:pPr>
            <a:r>
              <a:rPr lang="nb-NO" sz="3200" dirty="0">
                <a:effectLst/>
                <a:latin typeface="Arial" panose="020B0604020202020204" pitchFamily="34" charset="0"/>
                <a:ea typeface="Arial" panose="020B0604020202020204" pitchFamily="34" charset="0"/>
                <a:cs typeface="Arial (Headings CS)"/>
              </a:rPr>
              <a:t>Brannmurleverandør</a:t>
            </a:r>
            <a:endParaRPr lang="en-US" sz="3200" dirty="0">
              <a:latin typeface="Arial" panose="020B0604020202020204" pitchFamily="34" charset="0"/>
              <a:ea typeface="Arial" panose="020B0604020202020204" pitchFamily="34" charset="0"/>
              <a:cs typeface="Arial (Headings CS)"/>
            </a:endParaRPr>
          </a:p>
          <a:p>
            <a:pPr lvl="0">
              <a:lnSpc>
                <a:spcPct val="115000"/>
              </a:lnSpc>
              <a:spcAft>
                <a:spcPts val="1000"/>
              </a:spcAft>
            </a:pPr>
            <a:r>
              <a:rPr lang="nb-NO" sz="3200" dirty="0">
                <a:effectLst/>
                <a:latin typeface="Arial" panose="020B0604020202020204" pitchFamily="34" charset="0"/>
                <a:ea typeface="Arial" panose="020B0604020202020204" pitchFamily="34" charset="0"/>
                <a:cs typeface="Arial (Headings CS)"/>
              </a:rPr>
              <a:t>Journalist </a:t>
            </a:r>
            <a:endParaRPr lang="nb-NO" sz="3200" dirty="0"/>
          </a:p>
        </p:txBody>
      </p:sp>
    </p:spTree>
    <p:extLst>
      <p:ext uri="{BB962C8B-B14F-4D97-AF65-F5344CB8AC3E}">
        <p14:creationId xmlns:p14="http://schemas.microsoft.com/office/powerpoint/2010/main" val="2866585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vert="horz" lIns="91440" tIns="45720" rIns="91440" bIns="45720" rtlCol="0" anchor="t">
            <a:normAutofit/>
          </a:bodyPr>
          <a:lstStyle/>
          <a:p>
            <a:pPr marL="0" indent="0">
              <a:buNone/>
            </a:pPr>
            <a:r>
              <a:rPr lang="nb-NO" dirty="0"/>
              <a:t>Dere jobber som en del av beredskapsteamet i et kraftselskap. Ved øvelsens start, har det akkurat kommet et varsel fra NSM om en sårbarhet som blir utnyttet i stort omfang på internett.</a:t>
            </a:r>
          </a:p>
          <a:p>
            <a:pPr marL="0" indent="0">
              <a:buNone/>
            </a:pPr>
            <a:endParaRPr lang="nb-NO" dirty="0"/>
          </a:p>
          <a:p>
            <a:pPr marL="0" indent="0">
              <a:buNone/>
            </a:pPr>
            <a:r>
              <a:rPr lang="nb-NO" dirty="0"/>
              <a:t>Trusselbildet er i utgangspunktet normalt, men myndighetene advarer om vedvarende høy aktivitet fra statlige aktører og at bransjen må være aktsom, som det har vært de siste årene. </a:t>
            </a:r>
          </a:p>
        </p:txBody>
      </p:sp>
    </p:spTree>
    <p:extLst>
      <p:ext uri="{BB962C8B-B14F-4D97-AF65-F5344CB8AC3E}">
        <p14:creationId xmlns:p14="http://schemas.microsoft.com/office/powerpoint/2010/main" val="14901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DE5029-7696-2AA6-441F-5DF075EB6ECA}"/>
              </a:ext>
            </a:extLst>
          </p:cNvPr>
          <p:cNvSpPr>
            <a:spLocks noGrp="1"/>
          </p:cNvSpPr>
          <p:nvPr>
            <p:ph type="title"/>
          </p:nvPr>
        </p:nvSpPr>
        <p:spPr/>
        <p:txBody>
          <a:bodyPr/>
          <a:lstStyle/>
          <a:p>
            <a:r>
              <a:rPr lang="nb-NO" sz="4000" dirty="0"/>
              <a:t>Nettverksstruktur</a:t>
            </a:r>
          </a:p>
        </p:txBody>
      </p:sp>
      <p:sp>
        <p:nvSpPr>
          <p:cNvPr id="9" name="Rectangle 8">
            <a:extLst>
              <a:ext uri="{FF2B5EF4-FFF2-40B4-BE49-F238E27FC236}">
                <a16:creationId xmlns:a16="http://schemas.microsoft.com/office/drawing/2014/main" id="{0555EED1-4C77-A774-8AE3-D9D5DBF10CF0}"/>
              </a:ext>
            </a:extLst>
          </p:cNvPr>
          <p:cNvSpPr/>
          <p:nvPr/>
        </p:nvSpPr>
        <p:spPr>
          <a:xfrm>
            <a:off x="4366010" y="3152274"/>
            <a:ext cx="2240778" cy="11009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Brannmur</a:t>
            </a:r>
          </a:p>
          <a:p>
            <a:pPr algn="ctr"/>
            <a:r>
              <a:rPr lang="nb-NO" dirty="0"/>
              <a:t>m/SSLVPN-løsning</a:t>
            </a:r>
          </a:p>
        </p:txBody>
      </p:sp>
      <p:sp>
        <p:nvSpPr>
          <p:cNvPr id="10" name="Rectangle 9">
            <a:extLst>
              <a:ext uri="{FF2B5EF4-FFF2-40B4-BE49-F238E27FC236}">
                <a16:creationId xmlns:a16="http://schemas.microsoft.com/office/drawing/2014/main" id="{B0F57B0D-E7CA-6A9D-88C5-E522BE780AFA}"/>
              </a:ext>
            </a:extLst>
          </p:cNvPr>
          <p:cNvSpPr/>
          <p:nvPr/>
        </p:nvSpPr>
        <p:spPr>
          <a:xfrm>
            <a:off x="986589" y="3152274"/>
            <a:ext cx="2069432" cy="110097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b-NO"/>
              <a:t>IT</a:t>
            </a:r>
          </a:p>
        </p:txBody>
      </p:sp>
      <p:sp>
        <p:nvSpPr>
          <p:cNvPr id="11" name="Cloud 10">
            <a:extLst>
              <a:ext uri="{FF2B5EF4-FFF2-40B4-BE49-F238E27FC236}">
                <a16:creationId xmlns:a16="http://schemas.microsoft.com/office/drawing/2014/main" id="{560216D9-FBED-AF2C-AEB4-6EE219D343C6}"/>
              </a:ext>
            </a:extLst>
          </p:cNvPr>
          <p:cNvSpPr/>
          <p:nvPr/>
        </p:nvSpPr>
        <p:spPr>
          <a:xfrm>
            <a:off x="4030578" y="1696450"/>
            <a:ext cx="2911642" cy="122722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b-NO"/>
              <a:t>Internett</a:t>
            </a:r>
          </a:p>
        </p:txBody>
      </p:sp>
      <p:sp>
        <p:nvSpPr>
          <p:cNvPr id="12" name="Rectangle 11">
            <a:extLst>
              <a:ext uri="{FF2B5EF4-FFF2-40B4-BE49-F238E27FC236}">
                <a16:creationId xmlns:a16="http://schemas.microsoft.com/office/drawing/2014/main" id="{10BBBACC-62EC-C442-8A57-CB5939A2616F}"/>
              </a:ext>
            </a:extLst>
          </p:cNvPr>
          <p:cNvSpPr/>
          <p:nvPr/>
        </p:nvSpPr>
        <p:spPr>
          <a:xfrm>
            <a:off x="4366009" y="5354230"/>
            <a:ext cx="2240778" cy="110097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dirty="0"/>
              <a:t>Windows Server 2016</a:t>
            </a:r>
          </a:p>
          <a:p>
            <a:pPr algn="ctr"/>
            <a:r>
              <a:rPr lang="nb-NO" dirty="0"/>
              <a:t>10.10.1.105</a:t>
            </a:r>
          </a:p>
        </p:txBody>
      </p:sp>
      <p:sp>
        <p:nvSpPr>
          <p:cNvPr id="13" name="Rectangle 12">
            <a:extLst>
              <a:ext uri="{FF2B5EF4-FFF2-40B4-BE49-F238E27FC236}">
                <a16:creationId xmlns:a16="http://schemas.microsoft.com/office/drawing/2014/main" id="{D9159890-F6FC-4896-51B8-7F11CA29F6CB}"/>
              </a:ext>
            </a:extLst>
          </p:cNvPr>
          <p:cNvSpPr/>
          <p:nvPr/>
        </p:nvSpPr>
        <p:spPr>
          <a:xfrm>
            <a:off x="4366009" y="4678852"/>
            <a:ext cx="2240778" cy="48126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a:t>Switch</a:t>
            </a:r>
          </a:p>
        </p:txBody>
      </p:sp>
      <p:cxnSp>
        <p:nvCxnSpPr>
          <p:cNvPr id="15" name="Straight Connector 14">
            <a:extLst>
              <a:ext uri="{FF2B5EF4-FFF2-40B4-BE49-F238E27FC236}">
                <a16:creationId xmlns:a16="http://schemas.microsoft.com/office/drawing/2014/main" id="{F2D8289E-4CD6-CC05-35B4-85896B00D22F}"/>
              </a:ext>
            </a:extLst>
          </p:cNvPr>
          <p:cNvCxnSpPr>
            <a:cxnSpLocks/>
            <a:stCxn id="12" idx="0"/>
            <a:endCxn id="13" idx="2"/>
          </p:cNvCxnSpPr>
          <p:nvPr/>
        </p:nvCxnSpPr>
        <p:spPr>
          <a:xfrm flipV="1">
            <a:off x="5486398" y="5160115"/>
            <a:ext cx="0" cy="19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6DF133-FA52-6272-90C3-AB29AA0EE072}"/>
              </a:ext>
            </a:extLst>
          </p:cNvPr>
          <p:cNvCxnSpPr>
            <a:cxnSpLocks/>
            <a:stCxn id="13" idx="0"/>
            <a:endCxn id="9" idx="2"/>
          </p:cNvCxnSpPr>
          <p:nvPr/>
        </p:nvCxnSpPr>
        <p:spPr>
          <a:xfrm flipV="1">
            <a:off x="5486398" y="4253252"/>
            <a:ext cx="1" cy="42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CB6215-BEE5-166F-B3B0-B3C4A3D5AF78}"/>
              </a:ext>
            </a:extLst>
          </p:cNvPr>
          <p:cNvCxnSpPr>
            <a:cxnSpLocks/>
            <a:stCxn id="9" idx="0"/>
            <a:endCxn id="11" idx="1"/>
          </p:cNvCxnSpPr>
          <p:nvPr/>
        </p:nvCxnSpPr>
        <p:spPr>
          <a:xfrm flipV="1">
            <a:off x="5486399" y="2922364"/>
            <a:ext cx="0" cy="229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2AF2AE-F348-3425-719A-116CDC54055D}"/>
              </a:ext>
            </a:extLst>
          </p:cNvPr>
          <p:cNvCxnSpPr>
            <a:cxnSpLocks/>
            <a:stCxn id="10" idx="3"/>
            <a:endCxn id="9" idx="1"/>
          </p:cNvCxnSpPr>
          <p:nvPr/>
        </p:nvCxnSpPr>
        <p:spPr>
          <a:xfrm>
            <a:off x="3056021" y="3702763"/>
            <a:ext cx="1309989"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958652B-CCCE-FB29-B17C-699171F1FF60}"/>
              </a:ext>
            </a:extLst>
          </p:cNvPr>
          <p:cNvSpPr/>
          <p:nvPr/>
        </p:nvSpPr>
        <p:spPr>
          <a:xfrm>
            <a:off x="7780421" y="4650598"/>
            <a:ext cx="2069431" cy="55048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a:t>PowerPLC1</a:t>
            </a:r>
          </a:p>
        </p:txBody>
      </p:sp>
      <p:sp>
        <p:nvSpPr>
          <p:cNvPr id="25" name="Rectangle 24">
            <a:extLst>
              <a:ext uri="{FF2B5EF4-FFF2-40B4-BE49-F238E27FC236}">
                <a16:creationId xmlns:a16="http://schemas.microsoft.com/office/drawing/2014/main" id="{989669A2-AE24-779F-FDB7-FDCEAB0CB0BB}"/>
              </a:ext>
            </a:extLst>
          </p:cNvPr>
          <p:cNvSpPr/>
          <p:nvPr/>
        </p:nvSpPr>
        <p:spPr>
          <a:xfrm>
            <a:off x="7780420" y="5347042"/>
            <a:ext cx="2069431" cy="4463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dirty="0"/>
              <a:t>PowerPLC2</a:t>
            </a:r>
          </a:p>
        </p:txBody>
      </p:sp>
      <p:cxnSp>
        <p:nvCxnSpPr>
          <p:cNvPr id="27" name="Straight Connector 26">
            <a:extLst>
              <a:ext uri="{FF2B5EF4-FFF2-40B4-BE49-F238E27FC236}">
                <a16:creationId xmlns:a16="http://schemas.microsoft.com/office/drawing/2014/main" id="{8A398F90-07B2-260A-2AAE-33179DC10EAA}"/>
              </a:ext>
            </a:extLst>
          </p:cNvPr>
          <p:cNvCxnSpPr>
            <a:cxnSpLocks/>
            <a:stCxn id="24" idx="1"/>
            <a:endCxn id="13" idx="3"/>
          </p:cNvCxnSpPr>
          <p:nvPr/>
        </p:nvCxnSpPr>
        <p:spPr>
          <a:xfrm flipH="1" flipV="1">
            <a:off x="6606787" y="4919484"/>
            <a:ext cx="1173634" cy="6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09BE5E16-4E51-1092-054D-7C3A01E88F8B}"/>
              </a:ext>
            </a:extLst>
          </p:cNvPr>
          <p:cNvCxnSpPr>
            <a:cxnSpLocks/>
            <a:stCxn id="25" idx="1"/>
            <a:endCxn id="13" idx="3"/>
          </p:cNvCxnSpPr>
          <p:nvPr/>
        </p:nvCxnSpPr>
        <p:spPr>
          <a:xfrm rot="10800000">
            <a:off x="6606788" y="4919485"/>
            <a:ext cx="1173633" cy="65074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4D49BDA-B25A-D8DF-132B-C463972D6FF6}"/>
              </a:ext>
            </a:extLst>
          </p:cNvPr>
          <p:cNvSpPr/>
          <p:nvPr/>
        </p:nvSpPr>
        <p:spPr>
          <a:xfrm>
            <a:off x="986590" y="4650598"/>
            <a:ext cx="2069431" cy="55048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a:t>Nettverkssensor OT</a:t>
            </a:r>
          </a:p>
        </p:txBody>
      </p:sp>
      <p:cxnSp>
        <p:nvCxnSpPr>
          <p:cNvPr id="32" name="Straight Connector 31">
            <a:extLst>
              <a:ext uri="{FF2B5EF4-FFF2-40B4-BE49-F238E27FC236}">
                <a16:creationId xmlns:a16="http://schemas.microsoft.com/office/drawing/2014/main" id="{757752B1-E7AB-C95C-2354-D7117F32A1E6}"/>
              </a:ext>
            </a:extLst>
          </p:cNvPr>
          <p:cNvCxnSpPr>
            <a:cxnSpLocks/>
            <a:stCxn id="30" idx="3"/>
            <a:endCxn id="13" idx="1"/>
          </p:cNvCxnSpPr>
          <p:nvPr/>
        </p:nvCxnSpPr>
        <p:spPr>
          <a:xfrm flipV="1">
            <a:off x="3056021" y="4919484"/>
            <a:ext cx="1309988" cy="6359"/>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0C0A310-A7A6-994F-C377-F8740615D0E7}"/>
              </a:ext>
            </a:extLst>
          </p:cNvPr>
          <p:cNvSpPr txBox="1"/>
          <p:nvPr/>
        </p:nvSpPr>
        <p:spPr>
          <a:xfrm>
            <a:off x="3368842" y="4975449"/>
            <a:ext cx="795924" cy="369332"/>
          </a:xfrm>
          <a:prstGeom prst="rect">
            <a:avLst/>
          </a:prstGeom>
          <a:noFill/>
        </p:spPr>
        <p:txBody>
          <a:bodyPr wrap="none" rtlCol="0">
            <a:spAutoFit/>
          </a:bodyPr>
          <a:lstStyle/>
          <a:p>
            <a:r>
              <a:rPr lang="nb-NO"/>
              <a:t>SPAN</a:t>
            </a:r>
          </a:p>
        </p:txBody>
      </p:sp>
      <p:sp>
        <p:nvSpPr>
          <p:cNvPr id="38" name="TextBox 37">
            <a:extLst>
              <a:ext uri="{FF2B5EF4-FFF2-40B4-BE49-F238E27FC236}">
                <a16:creationId xmlns:a16="http://schemas.microsoft.com/office/drawing/2014/main" id="{4D2BE939-2C73-A6C8-2B75-C081374C009A}"/>
              </a:ext>
            </a:extLst>
          </p:cNvPr>
          <p:cNvSpPr txBox="1"/>
          <p:nvPr/>
        </p:nvSpPr>
        <p:spPr>
          <a:xfrm>
            <a:off x="7766382" y="1491203"/>
            <a:ext cx="4166937" cy="3139321"/>
          </a:xfrm>
          <a:prstGeom prst="rect">
            <a:avLst/>
          </a:prstGeom>
          <a:noFill/>
        </p:spPr>
        <p:txBody>
          <a:bodyPr wrap="square" rtlCol="0">
            <a:spAutoFit/>
          </a:bodyPr>
          <a:lstStyle/>
          <a:p>
            <a:r>
              <a:rPr lang="nb-NO" dirty="0"/>
              <a:t>Kun en brannmur mellom IT/OT. </a:t>
            </a:r>
          </a:p>
          <a:p>
            <a:r>
              <a:rPr lang="nb-NO" dirty="0"/>
              <a:t>Direkte eksponert mot internett. </a:t>
            </a:r>
          </a:p>
          <a:p>
            <a:r>
              <a:rPr lang="nb-NO" dirty="0"/>
              <a:t>Innkommende trafikk blokkert</a:t>
            </a:r>
          </a:p>
          <a:p>
            <a:r>
              <a:rPr lang="nb-NO" dirty="0"/>
              <a:t>Utgående trafikk tillatt</a:t>
            </a:r>
          </a:p>
          <a:p>
            <a:r>
              <a:rPr lang="nb-NO" dirty="0"/>
              <a:t>Brannmur har VPN-funksjonalitet med bruk av SSLVPN</a:t>
            </a:r>
          </a:p>
          <a:p>
            <a:r>
              <a:rPr lang="nb-NO" dirty="0"/>
              <a:t>Windows-server er </a:t>
            </a:r>
            <a:r>
              <a:rPr lang="nb-NO" dirty="0" err="1"/>
              <a:t>HyperV</a:t>
            </a:r>
            <a:r>
              <a:rPr lang="nb-NO" dirty="0"/>
              <a:t>-host og brukes også som jump-server for OT-nettet. </a:t>
            </a:r>
          </a:p>
          <a:p>
            <a:r>
              <a:rPr lang="nb-NO" dirty="0"/>
              <a:t>Switch i OT-nett er utstyrt med OT-sensor på SPAN-port.</a:t>
            </a:r>
          </a:p>
        </p:txBody>
      </p:sp>
    </p:spTree>
    <p:extLst>
      <p:ext uri="{BB962C8B-B14F-4D97-AF65-F5344CB8AC3E}">
        <p14:creationId xmlns:p14="http://schemas.microsoft.com/office/powerpoint/2010/main" val="362681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7200"/>
              <a:t>Øvelsen starter</a:t>
            </a:r>
            <a:endParaRPr lang="en-GB" sz="7200" b="0" i="1"/>
          </a:p>
        </p:txBody>
      </p:sp>
    </p:spTree>
    <p:extLst>
      <p:ext uri="{BB962C8B-B14F-4D97-AF65-F5344CB8AC3E}">
        <p14:creationId xmlns:p14="http://schemas.microsoft.com/office/powerpoint/2010/main" val="3576507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62F4-A3B4-86D7-237A-FAB725775CB9}"/>
              </a:ext>
            </a:extLst>
          </p:cNvPr>
          <p:cNvSpPr>
            <a:spLocks noGrp="1"/>
          </p:cNvSpPr>
          <p:nvPr>
            <p:ph type="title"/>
          </p:nvPr>
        </p:nvSpPr>
        <p:spPr/>
        <p:txBody>
          <a:bodyPr/>
          <a:lstStyle/>
          <a:p>
            <a:r>
              <a:rPr lang="nb-NO" sz="4000" dirty="0"/>
              <a:t>Innspill 1: Varsel fra </a:t>
            </a:r>
            <a:r>
              <a:rPr lang="nb-NO" sz="4000" dirty="0" err="1"/>
              <a:t>KraftCERT</a:t>
            </a:r>
            <a:endParaRPr lang="nb-NO" sz="4000" dirty="0"/>
          </a:p>
        </p:txBody>
      </p:sp>
      <p:sp>
        <p:nvSpPr>
          <p:cNvPr id="3" name="Content Placeholder 2">
            <a:extLst>
              <a:ext uri="{FF2B5EF4-FFF2-40B4-BE49-F238E27FC236}">
                <a16:creationId xmlns:a16="http://schemas.microsoft.com/office/drawing/2014/main" id="{5032F92B-F7E7-91D3-00DA-06DC79BE563B}"/>
              </a:ext>
            </a:extLst>
          </p:cNvPr>
          <p:cNvSpPr>
            <a:spLocks noGrp="1"/>
          </p:cNvSpPr>
          <p:nvPr>
            <p:ph idx="1"/>
          </p:nvPr>
        </p:nvSpPr>
        <p:spPr/>
        <p:txBody>
          <a:bodyPr>
            <a:normAutofit fontScale="92500" lnSpcReduction="20000"/>
          </a:bodyPr>
          <a:lstStyle/>
          <a:p>
            <a:pPr marL="179388" indent="0">
              <a:buNone/>
            </a:pPr>
            <a:r>
              <a:rPr lang="nb-NO" dirty="0"/>
              <a:t>Fra: </a:t>
            </a:r>
            <a:r>
              <a:rPr lang="nb-NO" dirty="0" err="1"/>
              <a:t>KraftCERT</a:t>
            </a:r>
            <a:endParaRPr lang="nb-NO" dirty="0"/>
          </a:p>
          <a:p>
            <a:pPr marL="179388" indent="0">
              <a:buNone/>
            </a:pPr>
            <a:r>
              <a:rPr lang="nb-NO" dirty="0"/>
              <a:t>Til: IT-Sjef</a:t>
            </a:r>
          </a:p>
          <a:p>
            <a:pPr marL="179388" indent="0">
              <a:buNone/>
            </a:pPr>
            <a:endParaRPr lang="nb-NO" dirty="0"/>
          </a:p>
          <a:p>
            <a:pPr marL="179388" indent="0">
              <a:buNone/>
            </a:pPr>
            <a:r>
              <a:rPr lang="nb-NO" dirty="0"/>
              <a:t>Det er oppdaget en sårbarhet CVE-XXX (CVSS 9.6) i flere brannmurer med innebygget SSLVPN-løsning.</a:t>
            </a:r>
            <a:br>
              <a:rPr lang="nb-NO" dirty="0"/>
            </a:br>
            <a:r>
              <a:rPr lang="nb-NO" dirty="0"/>
              <a:t>Sårbarheten blir utnyttet i stort omfang på internett.</a:t>
            </a:r>
            <a:br>
              <a:rPr lang="nb-NO" dirty="0"/>
            </a:br>
            <a:r>
              <a:rPr lang="nb-NO" dirty="0"/>
              <a:t>Den gjør det mulig å gjøre hvilke som helst endringer på brannmuren ved å sende spesielle pakker til SSLVPN-tjenesten.</a:t>
            </a:r>
            <a:br>
              <a:rPr lang="nb-NO" dirty="0"/>
            </a:br>
            <a:r>
              <a:rPr lang="nb-NO" dirty="0"/>
              <a:t>Vi anbefaler alle å umiddelbart stoppe SSLVPN-tjeneren på brannmurer med sårbarheten.</a:t>
            </a:r>
          </a:p>
        </p:txBody>
      </p:sp>
      <p:pic>
        <p:nvPicPr>
          <p:cNvPr id="4" name="Graphic 3" descr="Envelope outline">
            <a:extLst>
              <a:ext uri="{FF2B5EF4-FFF2-40B4-BE49-F238E27FC236}">
                <a16:creationId xmlns:a16="http://schemas.microsoft.com/office/drawing/2014/main" id="{25A24EF2-377F-82BB-C093-7DD68F78D4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3385156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D37-DDB4-FCA8-6850-BAD436670F0A}"/>
              </a:ext>
            </a:extLst>
          </p:cNvPr>
          <p:cNvSpPr>
            <a:spLocks noGrp="1"/>
          </p:cNvSpPr>
          <p:nvPr>
            <p:ph type="title"/>
          </p:nvPr>
        </p:nvSpPr>
        <p:spPr/>
        <p:txBody>
          <a:bodyPr>
            <a:normAutofit/>
          </a:bodyPr>
          <a:lstStyle/>
          <a:p>
            <a:r>
              <a:rPr lang="nb-NO" sz="4000" dirty="0"/>
              <a:t>Hint: </a:t>
            </a:r>
            <a:br>
              <a:rPr lang="nb-NO" sz="4000" dirty="0"/>
            </a:br>
            <a:r>
              <a:rPr lang="nb-NO" sz="4000" dirty="0"/>
              <a:t>Varselet bør føre til undersøkelser om vi har sårbarheten,</a:t>
            </a:r>
            <a:br>
              <a:rPr lang="nb-NO" sz="4000" dirty="0"/>
            </a:br>
            <a:r>
              <a:rPr lang="nb-NO" sz="4000" dirty="0"/>
              <a:t>og i så fall, om vi kan være kompromittert</a:t>
            </a:r>
          </a:p>
        </p:txBody>
      </p:sp>
    </p:spTree>
    <p:extLst>
      <p:ext uri="{BB962C8B-B14F-4D97-AF65-F5344CB8AC3E}">
        <p14:creationId xmlns:p14="http://schemas.microsoft.com/office/powerpoint/2010/main" val="2094053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487E-4F1A-341F-E1EE-4F7F87059E8F}"/>
              </a:ext>
            </a:extLst>
          </p:cNvPr>
          <p:cNvSpPr>
            <a:spLocks noGrp="1"/>
          </p:cNvSpPr>
          <p:nvPr>
            <p:ph type="title"/>
          </p:nvPr>
        </p:nvSpPr>
        <p:spPr/>
        <p:txBody>
          <a:bodyPr>
            <a:normAutofit/>
          </a:bodyPr>
          <a:lstStyle/>
          <a:p>
            <a:r>
              <a:rPr lang="nb-NO" sz="4000" dirty="0"/>
              <a:t>Hint: </a:t>
            </a:r>
            <a:br>
              <a:rPr lang="nb-NO" sz="4000" dirty="0"/>
            </a:br>
            <a:r>
              <a:rPr lang="nb-NO" sz="4000" dirty="0"/>
              <a:t>Vurder konsekvensen av å stenge SSLVPN-tjener.</a:t>
            </a:r>
          </a:p>
        </p:txBody>
      </p:sp>
    </p:spTree>
    <p:extLst>
      <p:ext uri="{BB962C8B-B14F-4D97-AF65-F5344CB8AC3E}">
        <p14:creationId xmlns:p14="http://schemas.microsoft.com/office/powerpoint/2010/main" val="388580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D20B9-BE50-C8F2-465B-2EC54A5CF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19BF0-084D-B082-5F7A-7264995740DD}"/>
              </a:ext>
            </a:extLst>
          </p:cNvPr>
          <p:cNvSpPr>
            <a:spLocks noGrp="1"/>
          </p:cNvSpPr>
          <p:nvPr>
            <p:ph type="title"/>
          </p:nvPr>
        </p:nvSpPr>
        <p:spPr/>
        <p:txBody>
          <a:bodyPr/>
          <a:lstStyle/>
          <a:p>
            <a:r>
              <a:rPr lang="nb-NO" sz="4000" dirty="0"/>
              <a:t>Innspill 2: Varsel fra IT</a:t>
            </a:r>
          </a:p>
        </p:txBody>
      </p:sp>
      <p:sp>
        <p:nvSpPr>
          <p:cNvPr id="3" name="Content Placeholder 2">
            <a:extLst>
              <a:ext uri="{FF2B5EF4-FFF2-40B4-BE49-F238E27FC236}">
                <a16:creationId xmlns:a16="http://schemas.microsoft.com/office/drawing/2014/main" id="{E5978550-23EA-06B4-87CE-8027DCBFC248}"/>
              </a:ext>
            </a:extLst>
          </p:cNvPr>
          <p:cNvSpPr>
            <a:spLocks noGrp="1"/>
          </p:cNvSpPr>
          <p:nvPr>
            <p:ph idx="1"/>
          </p:nvPr>
        </p:nvSpPr>
        <p:spPr/>
        <p:txBody>
          <a:bodyPr>
            <a:normAutofit/>
          </a:bodyPr>
          <a:lstStyle/>
          <a:p>
            <a:pPr marL="179388" indent="0">
              <a:buNone/>
            </a:pPr>
            <a:r>
              <a:rPr lang="nb-NO" dirty="0"/>
              <a:t>Fra: IT</a:t>
            </a:r>
          </a:p>
          <a:p>
            <a:pPr marL="179388" indent="0">
              <a:buNone/>
            </a:pPr>
            <a:r>
              <a:rPr lang="nb-NO" dirty="0"/>
              <a:t>Til: IT-Sjef</a:t>
            </a:r>
          </a:p>
          <a:p>
            <a:pPr marL="179388" indent="0">
              <a:buNone/>
            </a:pPr>
            <a:endParaRPr lang="nb-NO" dirty="0"/>
          </a:p>
          <a:p>
            <a:pPr marL="179388" indent="0">
              <a:buNone/>
            </a:pPr>
            <a:r>
              <a:rPr lang="nb-NO" dirty="0"/>
              <a:t>Hei, vi ser en </a:t>
            </a:r>
            <a:r>
              <a:rPr lang="nb-NO" dirty="0" err="1"/>
              <a:t>inlogging</a:t>
            </a:r>
            <a:r>
              <a:rPr lang="nb-NO" dirty="0"/>
              <a:t> på winserv2 med brukeren «</a:t>
            </a:r>
            <a:r>
              <a:rPr lang="nb-NO" dirty="0" err="1"/>
              <a:t>winuser</a:t>
            </a:r>
            <a:r>
              <a:rPr lang="nb-NO" dirty="0"/>
              <a:t>». Jeg trodde ikke denne var i bruk lenger?</a:t>
            </a:r>
          </a:p>
        </p:txBody>
      </p:sp>
      <p:pic>
        <p:nvPicPr>
          <p:cNvPr id="5" name="Graphic 4" descr="Chat bubble outline">
            <a:extLst>
              <a:ext uri="{FF2B5EF4-FFF2-40B4-BE49-F238E27FC236}">
                <a16:creationId xmlns:a16="http://schemas.microsoft.com/office/drawing/2014/main" id="{DD1E679D-314A-9C3D-5C2F-BA52F176A3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8" y="333375"/>
            <a:ext cx="914400" cy="914400"/>
          </a:xfrm>
          <a:prstGeom prst="rect">
            <a:avLst/>
          </a:prstGeom>
        </p:spPr>
      </p:pic>
    </p:spTree>
    <p:extLst>
      <p:ext uri="{BB962C8B-B14F-4D97-AF65-F5344CB8AC3E}">
        <p14:creationId xmlns:p14="http://schemas.microsoft.com/office/powerpoint/2010/main" val="1164472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196D2-6A81-C582-4666-8FB03AC64CC0}"/>
              </a:ext>
            </a:extLst>
          </p:cNvPr>
          <p:cNvSpPr>
            <a:spLocks noGrp="1"/>
          </p:cNvSpPr>
          <p:nvPr>
            <p:ph type="title"/>
          </p:nvPr>
        </p:nvSpPr>
        <p:spPr/>
        <p:txBody>
          <a:bodyPr>
            <a:normAutofit/>
          </a:bodyPr>
          <a:lstStyle/>
          <a:p>
            <a:r>
              <a:rPr lang="nb-NO" sz="4000" dirty="0"/>
              <a:t>Hint: </a:t>
            </a:r>
            <a:br>
              <a:rPr lang="nb-NO" sz="4000" dirty="0"/>
            </a:br>
            <a:r>
              <a:rPr lang="nb-NO" sz="4000" dirty="0"/>
              <a:t>Dette bør føre til antakelse om at systemene er kompromittert.</a:t>
            </a:r>
          </a:p>
        </p:txBody>
      </p:sp>
    </p:spTree>
    <p:extLst>
      <p:ext uri="{BB962C8B-B14F-4D97-AF65-F5344CB8AC3E}">
        <p14:creationId xmlns:p14="http://schemas.microsoft.com/office/powerpoint/2010/main" val="3832002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4C45F-5909-59D1-2716-44CFDA941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17F83-885E-EF93-CD10-54FAE6E02C64}"/>
              </a:ext>
            </a:extLst>
          </p:cNvPr>
          <p:cNvSpPr>
            <a:spLocks noGrp="1"/>
          </p:cNvSpPr>
          <p:nvPr>
            <p:ph type="title"/>
          </p:nvPr>
        </p:nvSpPr>
        <p:spPr/>
        <p:txBody>
          <a:bodyPr/>
          <a:lstStyle/>
          <a:p>
            <a:r>
              <a:rPr lang="nb-NO" sz="4000" dirty="0"/>
              <a:t>Innspill 3: Beredskapsstab</a:t>
            </a:r>
          </a:p>
        </p:txBody>
      </p:sp>
      <p:sp>
        <p:nvSpPr>
          <p:cNvPr id="3" name="Content Placeholder 2">
            <a:extLst>
              <a:ext uri="{FF2B5EF4-FFF2-40B4-BE49-F238E27FC236}">
                <a16:creationId xmlns:a16="http://schemas.microsoft.com/office/drawing/2014/main" id="{A44C1C52-1A45-F666-305D-A5B5E5C40D12}"/>
              </a:ext>
            </a:extLst>
          </p:cNvPr>
          <p:cNvSpPr>
            <a:spLocks noGrp="1"/>
          </p:cNvSpPr>
          <p:nvPr>
            <p:ph idx="1"/>
          </p:nvPr>
        </p:nvSpPr>
        <p:spPr/>
        <p:txBody>
          <a:bodyPr>
            <a:normAutofit/>
          </a:bodyPr>
          <a:lstStyle/>
          <a:p>
            <a:pPr marL="179388" indent="0">
              <a:buNone/>
            </a:pPr>
            <a:r>
              <a:rPr lang="nb-NO" dirty="0"/>
              <a:t>Fra: Beredskapsleder</a:t>
            </a:r>
          </a:p>
          <a:p>
            <a:pPr marL="179388" indent="0">
              <a:buNone/>
            </a:pPr>
            <a:r>
              <a:rPr lang="nb-NO" dirty="0"/>
              <a:t>Til: «Alle i beredskaps-staben»</a:t>
            </a:r>
          </a:p>
          <a:p>
            <a:pPr marL="179388" indent="0">
              <a:buNone/>
            </a:pPr>
            <a:endParaRPr lang="nb-NO" dirty="0"/>
          </a:p>
          <a:p>
            <a:pPr marL="179388" indent="0">
              <a:buNone/>
            </a:pPr>
            <a:r>
              <a:rPr lang="nb-NO" dirty="0"/>
              <a:t>Hei, vi har en pågående hendelse, vi må antakelig aktivere beredskap. Fint hvis alle kan komme så raskt som mulig.</a:t>
            </a:r>
          </a:p>
        </p:txBody>
      </p:sp>
      <p:pic>
        <p:nvPicPr>
          <p:cNvPr id="4" name="Graphic 3" descr="Envelope outline">
            <a:extLst>
              <a:ext uri="{FF2B5EF4-FFF2-40B4-BE49-F238E27FC236}">
                <a16:creationId xmlns:a16="http://schemas.microsoft.com/office/drawing/2014/main" id="{C858AA28-DE55-42F4-963E-FCB04E938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4318" y="426664"/>
            <a:ext cx="914400" cy="914400"/>
          </a:xfrm>
          <a:prstGeom prst="rect">
            <a:avLst/>
          </a:prstGeom>
        </p:spPr>
      </p:pic>
    </p:spTree>
    <p:extLst>
      <p:ext uri="{BB962C8B-B14F-4D97-AF65-F5344CB8AC3E}">
        <p14:creationId xmlns:p14="http://schemas.microsoft.com/office/powerpoint/2010/main" val="118075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B7AB-561A-47ED-9B91-3898BC3D3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0EB3B-983A-14D4-9852-A1AA2D62686C}"/>
              </a:ext>
            </a:extLst>
          </p:cNvPr>
          <p:cNvSpPr>
            <a:spLocks noGrp="1"/>
          </p:cNvSpPr>
          <p:nvPr>
            <p:ph type="title"/>
          </p:nvPr>
        </p:nvSpPr>
        <p:spPr/>
        <p:txBody>
          <a:bodyPr/>
          <a:lstStyle/>
          <a:p>
            <a:r>
              <a:rPr lang="nb-NO" sz="4000" dirty="0"/>
              <a:t>Innspill 4: Utgående trafikk</a:t>
            </a:r>
          </a:p>
        </p:txBody>
      </p:sp>
      <p:sp>
        <p:nvSpPr>
          <p:cNvPr id="3" name="Content Placeholder 2">
            <a:extLst>
              <a:ext uri="{FF2B5EF4-FFF2-40B4-BE49-F238E27FC236}">
                <a16:creationId xmlns:a16="http://schemas.microsoft.com/office/drawing/2014/main" id="{87778E9E-0B76-6958-69AA-27A798672310}"/>
              </a:ext>
            </a:extLst>
          </p:cNvPr>
          <p:cNvSpPr>
            <a:spLocks noGrp="1"/>
          </p:cNvSpPr>
          <p:nvPr>
            <p:ph idx="1"/>
          </p:nvPr>
        </p:nvSpPr>
        <p:spPr/>
        <p:txBody>
          <a:bodyPr>
            <a:normAutofit lnSpcReduction="10000"/>
          </a:bodyPr>
          <a:lstStyle/>
          <a:p>
            <a:pPr marL="179388" indent="0">
              <a:buNone/>
            </a:pPr>
            <a:r>
              <a:rPr lang="nb-NO" dirty="0"/>
              <a:t>Fra: IT</a:t>
            </a:r>
          </a:p>
          <a:p>
            <a:pPr marL="179388" indent="0">
              <a:buNone/>
            </a:pPr>
            <a:r>
              <a:rPr lang="nb-NO" dirty="0"/>
              <a:t>Til: IT-sjef</a:t>
            </a:r>
          </a:p>
          <a:p>
            <a:pPr marL="179388" indent="0">
              <a:buNone/>
            </a:pPr>
            <a:endParaRPr lang="nb-NO" dirty="0"/>
          </a:p>
          <a:p>
            <a:pPr marL="179388" indent="0">
              <a:buNone/>
            </a:pPr>
            <a:r>
              <a:rPr lang="nb-NO" dirty="0"/>
              <a:t>Det ser ut til at det har vært uvanlig mye trafikk fra winserv2 i natt og i går natt, vet ikke hvor det går. Helt stille på dagtid.</a:t>
            </a:r>
            <a:br>
              <a:rPr lang="nb-NO" dirty="0"/>
            </a:br>
            <a:r>
              <a:rPr lang="nb-NO" dirty="0"/>
              <a:t>Samme maskinen hvor det ble logget inn med </a:t>
            </a:r>
            <a:r>
              <a:rPr lang="nb-NO" dirty="0" err="1"/>
              <a:t>winuser</a:t>
            </a:r>
            <a:r>
              <a:rPr lang="nb-NO" dirty="0"/>
              <a:t>-brukeren for to dager siden. Ser den har full </a:t>
            </a:r>
            <a:r>
              <a:rPr lang="nb-NO" dirty="0" err="1"/>
              <a:t>admin</a:t>
            </a:r>
            <a:r>
              <a:rPr lang="nb-NO" dirty="0"/>
              <a:t>-tilgang til DC.</a:t>
            </a:r>
          </a:p>
        </p:txBody>
      </p:sp>
      <p:pic>
        <p:nvPicPr>
          <p:cNvPr id="5" name="Graphic 4" descr="Telephone outline">
            <a:extLst>
              <a:ext uri="{FF2B5EF4-FFF2-40B4-BE49-F238E27FC236}">
                <a16:creationId xmlns:a16="http://schemas.microsoft.com/office/drawing/2014/main" id="{CAFB88DC-6159-4002-8368-00EF3362BC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228994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A774-0CED-4CCB-EA7E-A6C4D7F48EDC}"/>
              </a:ext>
            </a:extLst>
          </p:cNvPr>
          <p:cNvSpPr>
            <a:spLocks noGrp="1"/>
          </p:cNvSpPr>
          <p:nvPr>
            <p:ph type="title"/>
          </p:nvPr>
        </p:nvSpPr>
        <p:spPr/>
        <p:txBody>
          <a:bodyPr>
            <a:normAutofit/>
          </a:bodyPr>
          <a:lstStyle/>
          <a:p>
            <a:r>
              <a:rPr lang="nb-NO" sz="4000" dirty="0"/>
              <a:t>Hint: </a:t>
            </a:r>
            <a:br>
              <a:rPr lang="nb-NO" sz="4000" dirty="0"/>
            </a:br>
            <a:r>
              <a:rPr lang="nb-NO" sz="4000" dirty="0"/>
              <a:t>Her bør man begynne å vurdere hvilke skadebegrensende tiltak som kan gjøres uten å påvirke produksjon.</a:t>
            </a:r>
          </a:p>
        </p:txBody>
      </p:sp>
    </p:spTree>
    <p:extLst>
      <p:ext uri="{BB962C8B-B14F-4D97-AF65-F5344CB8AC3E}">
        <p14:creationId xmlns:p14="http://schemas.microsoft.com/office/powerpoint/2010/main" val="2060788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4F9F2-B479-DC38-726B-759A8D17F2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A3080-2884-4428-4F44-F262B1CC05A4}"/>
              </a:ext>
            </a:extLst>
          </p:cNvPr>
          <p:cNvSpPr>
            <a:spLocks noGrp="1"/>
          </p:cNvSpPr>
          <p:nvPr>
            <p:ph type="title"/>
          </p:nvPr>
        </p:nvSpPr>
        <p:spPr/>
        <p:txBody>
          <a:bodyPr/>
          <a:lstStyle/>
          <a:p>
            <a:r>
              <a:rPr lang="nb-NO" sz="4000" dirty="0"/>
              <a:t>Innspill 5: Endringer i brannmur</a:t>
            </a:r>
          </a:p>
        </p:txBody>
      </p:sp>
      <p:sp>
        <p:nvSpPr>
          <p:cNvPr id="3" name="Content Placeholder 2">
            <a:extLst>
              <a:ext uri="{FF2B5EF4-FFF2-40B4-BE49-F238E27FC236}">
                <a16:creationId xmlns:a16="http://schemas.microsoft.com/office/drawing/2014/main" id="{30C7F659-C1F7-53AA-047E-F4A6FDC22405}"/>
              </a:ext>
            </a:extLst>
          </p:cNvPr>
          <p:cNvSpPr>
            <a:spLocks noGrp="1"/>
          </p:cNvSpPr>
          <p:nvPr>
            <p:ph idx="1"/>
          </p:nvPr>
        </p:nvSpPr>
        <p:spPr/>
        <p:txBody>
          <a:bodyPr>
            <a:normAutofit lnSpcReduction="10000"/>
          </a:bodyPr>
          <a:lstStyle/>
          <a:p>
            <a:pPr marL="179388" indent="0">
              <a:buNone/>
            </a:pPr>
            <a:r>
              <a:rPr lang="nb-NO" dirty="0"/>
              <a:t>Fra: IT</a:t>
            </a:r>
          </a:p>
          <a:p>
            <a:pPr marL="179388" indent="0">
              <a:buNone/>
            </a:pPr>
            <a:r>
              <a:rPr lang="nb-NO" dirty="0"/>
              <a:t>Til: IT-sjef</a:t>
            </a:r>
          </a:p>
          <a:p>
            <a:pPr marL="179388" indent="0">
              <a:buNone/>
            </a:pPr>
            <a:endParaRPr lang="nb-NO" dirty="0"/>
          </a:p>
          <a:p>
            <a:pPr marL="179388" indent="0">
              <a:buNone/>
            </a:pPr>
            <a:r>
              <a:rPr lang="nb-NO" dirty="0"/>
              <a:t>Det er gjort endringer i den eksterne brannmuren med VPN-løsningen. I noen timer var det åpent for trafikk rett inn til winserv2, men den er reversert ser det ut til. Det er fortsatt åpent til </a:t>
            </a:r>
            <a:r>
              <a:rPr lang="nb-NO" dirty="0" err="1"/>
              <a:t>admin</a:t>
            </a:r>
            <a:r>
              <a:rPr lang="nb-NO" dirty="0"/>
              <a:t>-siden for brannmuren fra internett.</a:t>
            </a:r>
          </a:p>
          <a:p>
            <a:pPr marL="179388" indent="0">
              <a:buNone/>
            </a:pPr>
            <a:r>
              <a:rPr lang="nb-NO" dirty="0"/>
              <a:t>Sårbarheten NSM varslet om er etter all sannsynlighet utnyttet hos oss.</a:t>
            </a:r>
          </a:p>
        </p:txBody>
      </p:sp>
      <p:pic>
        <p:nvPicPr>
          <p:cNvPr id="4" name="Graphic 3" descr="Envelope outline">
            <a:extLst>
              <a:ext uri="{FF2B5EF4-FFF2-40B4-BE49-F238E27FC236}">
                <a16:creationId xmlns:a16="http://schemas.microsoft.com/office/drawing/2014/main" id="{6636FE44-994C-1415-D5DB-D2A18D3766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1717365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D883-4EBE-1388-CB1A-539F54255DA6}"/>
              </a:ext>
            </a:extLst>
          </p:cNvPr>
          <p:cNvSpPr>
            <a:spLocks noGrp="1"/>
          </p:cNvSpPr>
          <p:nvPr>
            <p:ph type="title"/>
          </p:nvPr>
        </p:nvSpPr>
        <p:spPr/>
        <p:txBody>
          <a:bodyPr>
            <a:normAutofit/>
          </a:bodyPr>
          <a:lstStyle/>
          <a:p>
            <a:r>
              <a:rPr lang="nb-NO" sz="4000" dirty="0"/>
              <a:t>Hint: </a:t>
            </a:r>
            <a:br>
              <a:rPr lang="nb-NO" sz="4000" dirty="0"/>
            </a:br>
            <a:r>
              <a:rPr lang="nb-NO" sz="4000" dirty="0"/>
              <a:t>Vurder mulighetene for å isolere driftsnettverk.</a:t>
            </a:r>
          </a:p>
        </p:txBody>
      </p:sp>
    </p:spTree>
    <p:extLst>
      <p:ext uri="{BB962C8B-B14F-4D97-AF65-F5344CB8AC3E}">
        <p14:creationId xmlns:p14="http://schemas.microsoft.com/office/powerpoint/2010/main" val="308228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B359-F890-DD69-A0E3-3D1A4737593F}"/>
              </a:ext>
            </a:extLst>
          </p:cNvPr>
          <p:cNvSpPr>
            <a:spLocks noGrp="1"/>
          </p:cNvSpPr>
          <p:nvPr>
            <p:ph type="title"/>
          </p:nvPr>
        </p:nvSpPr>
        <p:spPr/>
        <p:txBody>
          <a:bodyPr>
            <a:normAutofit/>
          </a:bodyPr>
          <a:lstStyle/>
          <a:p>
            <a:r>
              <a:rPr lang="nb-NO" sz="4000" dirty="0"/>
              <a:t>Hint: </a:t>
            </a:r>
            <a:br>
              <a:rPr lang="nb-NO" sz="4000" dirty="0"/>
            </a:br>
            <a:r>
              <a:rPr lang="nb-NO" sz="4000" dirty="0"/>
              <a:t>Begynn å sikre spor for hva </a:t>
            </a:r>
            <a:r>
              <a:rPr lang="nb-NO" sz="4000" dirty="0" err="1"/>
              <a:t>trusselaktøren</a:t>
            </a:r>
            <a:r>
              <a:rPr lang="nb-NO" sz="4000" dirty="0"/>
              <a:t>(e) har gjort.</a:t>
            </a:r>
          </a:p>
        </p:txBody>
      </p:sp>
    </p:spTree>
    <p:extLst>
      <p:ext uri="{BB962C8B-B14F-4D97-AF65-F5344CB8AC3E}">
        <p14:creationId xmlns:p14="http://schemas.microsoft.com/office/powerpoint/2010/main" val="197601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A9124-ACFD-B386-7F50-04173EC28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C0E6DE-03E1-4BF8-26F0-4C2C429B322F}"/>
              </a:ext>
            </a:extLst>
          </p:cNvPr>
          <p:cNvSpPr>
            <a:spLocks noGrp="1"/>
          </p:cNvSpPr>
          <p:nvPr>
            <p:ph type="title"/>
          </p:nvPr>
        </p:nvSpPr>
        <p:spPr/>
        <p:txBody>
          <a:bodyPr/>
          <a:lstStyle/>
          <a:p>
            <a:r>
              <a:rPr lang="nb-NO" sz="4000" dirty="0"/>
              <a:t>Innspill 6: Bytte brannmur</a:t>
            </a:r>
          </a:p>
        </p:txBody>
      </p:sp>
      <p:sp>
        <p:nvSpPr>
          <p:cNvPr id="3" name="Content Placeholder 2">
            <a:extLst>
              <a:ext uri="{FF2B5EF4-FFF2-40B4-BE49-F238E27FC236}">
                <a16:creationId xmlns:a16="http://schemas.microsoft.com/office/drawing/2014/main" id="{A4DE6AFE-B0C1-CF25-645A-856CE2F69B87}"/>
              </a:ext>
            </a:extLst>
          </p:cNvPr>
          <p:cNvSpPr>
            <a:spLocks noGrp="1"/>
          </p:cNvSpPr>
          <p:nvPr>
            <p:ph idx="1"/>
          </p:nvPr>
        </p:nvSpPr>
        <p:spPr/>
        <p:txBody>
          <a:bodyPr>
            <a:normAutofit/>
          </a:bodyPr>
          <a:lstStyle/>
          <a:p>
            <a:pPr marL="179388" indent="0">
              <a:buNone/>
            </a:pPr>
            <a:r>
              <a:rPr lang="nb-NO" dirty="0"/>
              <a:t>Fra: Leverandør av brannmur</a:t>
            </a:r>
          </a:p>
          <a:p>
            <a:pPr marL="179388" indent="0">
              <a:buNone/>
            </a:pPr>
            <a:r>
              <a:rPr lang="nb-NO" dirty="0"/>
              <a:t>Til: Sentralbordet</a:t>
            </a:r>
          </a:p>
          <a:p>
            <a:pPr marL="179388" indent="0">
              <a:buNone/>
            </a:pPr>
            <a:endParaRPr lang="nb-NO" dirty="0"/>
          </a:p>
          <a:p>
            <a:pPr marL="179388" indent="0">
              <a:buNone/>
            </a:pPr>
            <a:r>
              <a:rPr lang="nb-NO" dirty="0"/>
              <a:t>Hei, dere kjører fortsatt en gammel brannmurløsning fra oss. Dere burde bytte ut denne med en helt ny brannmur, og separat VPN-løsning. Den dere har nå er utsatt for CVE-XXX.</a:t>
            </a:r>
          </a:p>
        </p:txBody>
      </p:sp>
      <p:pic>
        <p:nvPicPr>
          <p:cNvPr id="4" name="Graphic 3" descr="Envelope outline">
            <a:extLst>
              <a:ext uri="{FF2B5EF4-FFF2-40B4-BE49-F238E27FC236}">
                <a16:creationId xmlns:a16="http://schemas.microsoft.com/office/drawing/2014/main" id="{373ADCF8-B556-E645-B7FF-ABA72A5051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42130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0496-574E-5942-C156-A4FDCA20962B}"/>
              </a:ext>
            </a:extLst>
          </p:cNvPr>
          <p:cNvSpPr>
            <a:spLocks noGrp="1"/>
          </p:cNvSpPr>
          <p:nvPr>
            <p:ph type="title"/>
          </p:nvPr>
        </p:nvSpPr>
        <p:spPr/>
        <p:txBody>
          <a:bodyPr>
            <a:normAutofit/>
          </a:bodyPr>
          <a:lstStyle/>
          <a:p>
            <a:r>
              <a:rPr lang="nb-NO" sz="4000" dirty="0"/>
              <a:t>Hint: </a:t>
            </a:r>
            <a:br>
              <a:rPr lang="nb-NO" sz="4000" dirty="0"/>
            </a:br>
            <a:r>
              <a:rPr lang="nb-NO" sz="4000" dirty="0"/>
              <a:t>Her bør man vurdere hvor fort dette eventuelt kan gjøres, og kostnaden.</a:t>
            </a:r>
          </a:p>
        </p:txBody>
      </p:sp>
    </p:spTree>
    <p:extLst>
      <p:ext uri="{BB962C8B-B14F-4D97-AF65-F5344CB8AC3E}">
        <p14:creationId xmlns:p14="http://schemas.microsoft.com/office/powerpoint/2010/main" val="1540729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1B8E-3BAE-3C2A-7368-30696756EF7A}"/>
              </a:ext>
            </a:extLst>
          </p:cNvPr>
          <p:cNvSpPr>
            <a:spLocks noGrp="1"/>
          </p:cNvSpPr>
          <p:nvPr>
            <p:ph type="title"/>
          </p:nvPr>
        </p:nvSpPr>
        <p:spPr/>
        <p:txBody>
          <a:bodyPr/>
          <a:lstStyle/>
          <a:p>
            <a:r>
              <a:rPr lang="nb-NO" sz="4000" dirty="0"/>
              <a:t>Hint: </a:t>
            </a:r>
            <a:br>
              <a:rPr lang="nb-NO" sz="4000" dirty="0"/>
            </a:br>
            <a:r>
              <a:rPr lang="nb-NO" sz="4000" dirty="0"/>
              <a:t>Det burde undersøkes om det finnes </a:t>
            </a:r>
            <a:r>
              <a:rPr lang="nb-NO" sz="4000" dirty="0" err="1"/>
              <a:t>patcher</a:t>
            </a:r>
            <a:r>
              <a:rPr lang="nb-NO" sz="4000" dirty="0"/>
              <a:t> for sårbarheten.</a:t>
            </a:r>
          </a:p>
        </p:txBody>
      </p:sp>
    </p:spTree>
    <p:extLst>
      <p:ext uri="{BB962C8B-B14F-4D97-AF65-F5344CB8AC3E}">
        <p14:creationId xmlns:p14="http://schemas.microsoft.com/office/powerpoint/2010/main" val="3987151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02664-BCCF-1B59-7093-C57D2C63E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A74DD-C4F9-2EAF-5EE9-E0C2A17C3506}"/>
              </a:ext>
            </a:extLst>
          </p:cNvPr>
          <p:cNvSpPr>
            <a:spLocks noGrp="1"/>
          </p:cNvSpPr>
          <p:nvPr>
            <p:ph type="title"/>
          </p:nvPr>
        </p:nvSpPr>
        <p:spPr/>
        <p:txBody>
          <a:bodyPr/>
          <a:lstStyle/>
          <a:p>
            <a:r>
              <a:rPr lang="nb-NO" sz="4000" dirty="0"/>
              <a:t>Innspill 7: Gjenoppretting</a:t>
            </a:r>
          </a:p>
        </p:txBody>
      </p:sp>
      <p:sp>
        <p:nvSpPr>
          <p:cNvPr id="3" name="Content Placeholder 2">
            <a:extLst>
              <a:ext uri="{FF2B5EF4-FFF2-40B4-BE49-F238E27FC236}">
                <a16:creationId xmlns:a16="http://schemas.microsoft.com/office/drawing/2014/main" id="{533E4719-E088-3631-01AE-36EB7E5F14AD}"/>
              </a:ext>
            </a:extLst>
          </p:cNvPr>
          <p:cNvSpPr>
            <a:spLocks noGrp="1"/>
          </p:cNvSpPr>
          <p:nvPr>
            <p:ph idx="1"/>
          </p:nvPr>
        </p:nvSpPr>
        <p:spPr/>
        <p:txBody>
          <a:bodyPr>
            <a:normAutofit/>
          </a:bodyPr>
          <a:lstStyle/>
          <a:p>
            <a:pPr marL="179388" indent="0">
              <a:buNone/>
            </a:pPr>
            <a:r>
              <a:rPr lang="nb-NO" dirty="0"/>
              <a:t>Fra: IT</a:t>
            </a:r>
          </a:p>
          <a:p>
            <a:pPr marL="179388" indent="0">
              <a:buNone/>
            </a:pPr>
            <a:r>
              <a:rPr lang="nb-NO" dirty="0"/>
              <a:t>Til: Beredskapsteam</a:t>
            </a:r>
          </a:p>
          <a:p>
            <a:pPr marL="179388" indent="0">
              <a:buNone/>
            </a:pPr>
            <a:endParaRPr lang="nb-NO" dirty="0"/>
          </a:p>
          <a:p>
            <a:pPr marL="179388" indent="0">
              <a:buNone/>
            </a:pPr>
            <a:r>
              <a:rPr lang="nb-NO" dirty="0"/>
              <a:t>Vi burde umiddelbart tilbakestille maskinen som er bekreftet kompromittert fra sikkerhetskopi og stoppe SSLVPN-tjeneren.</a:t>
            </a:r>
          </a:p>
        </p:txBody>
      </p:sp>
      <p:pic>
        <p:nvPicPr>
          <p:cNvPr id="4" name="Graphic 3" descr="Telephone outline">
            <a:extLst>
              <a:ext uri="{FF2B5EF4-FFF2-40B4-BE49-F238E27FC236}">
                <a16:creationId xmlns:a16="http://schemas.microsoft.com/office/drawing/2014/main" id="{D6634394-6D11-18A6-87BA-7FBAEAF036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672870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F32C-D959-8B77-D557-F1E5AB367326}"/>
              </a:ext>
            </a:extLst>
          </p:cNvPr>
          <p:cNvSpPr>
            <a:spLocks noGrp="1"/>
          </p:cNvSpPr>
          <p:nvPr>
            <p:ph type="title"/>
          </p:nvPr>
        </p:nvSpPr>
        <p:spPr/>
        <p:txBody>
          <a:bodyPr>
            <a:normAutofit/>
          </a:bodyPr>
          <a:lstStyle/>
          <a:p>
            <a:r>
              <a:rPr lang="nb-NO" sz="4000" dirty="0"/>
              <a:t>Hint: </a:t>
            </a:r>
            <a:br>
              <a:rPr lang="nb-NO" sz="4000" dirty="0"/>
            </a:br>
            <a:r>
              <a:rPr lang="nb-NO" sz="4000" dirty="0"/>
              <a:t>Det må sjekkes om dette får konsekvenser for produksjon.</a:t>
            </a:r>
          </a:p>
        </p:txBody>
      </p:sp>
    </p:spTree>
    <p:extLst>
      <p:ext uri="{BB962C8B-B14F-4D97-AF65-F5344CB8AC3E}">
        <p14:creationId xmlns:p14="http://schemas.microsoft.com/office/powerpoint/2010/main" val="224646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4" name="Rectangle 2">
            <a:extLst>
              <a:ext uri="{FF2B5EF4-FFF2-40B4-BE49-F238E27FC236}">
                <a16:creationId xmlns:a16="http://schemas.microsoft.com/office/drawing/2014/main" id="{67C08AA7-B7CA-050E-F33F-74D7C9982B70}"/>
              </a:ext>
            </a:extLst>
          </p:cNvPr>
          <p:cNvSpPr>
            <a:spLocks noChangeArrowheads="1"/>
          </p:cNvSpPr>
          <p:nvPr/>
        </p:nvSpPr>
        <p:spPr bwMode="auto">
          <a:xfrm>
            <a:off x="914400" y="1951441"/>
            <a:ext cx="67868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en-US" sz="2800" b="0" strike="noStrike" cap="none" normalizeH="0" baseline="0" dirty="0">
                <a:ln>
                  <a:noFill/>
                </a:ln>
                <a:effectLst/>
                <a:latin typeface="Arial" panose="020B0604020202020204" pitchFamily="34" charset="0"/>
                <a:ea typeface="Arial" panose="020B0604020202020204" pitchFamily="34" charset="0"/>
                <a:cs typeface="Arial (Headings CS)" charset="0"/>
              </a:rPr>
              <a:t>Etablere felles situasjonsforståelse i beredskapsteam</a:t>
            </a:r>
            <a:endParaRPr kumimoji="0" lang="en-US" altLang="en-US" sz="2800" b="0" strike="noStrike" cap="none" normalizeH="0" baseline="0" dirty="0">
              <a:ln>
                <a:noFill/>
              </a:ln>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en-US" sz="2800" b="0" strike="noStrike" cap="none" normalizeH="0" baseline="0" dirty="0">
                <a:ln>
                  <a:noFill/>
                </a:ln>
                <a:effectLst/>
                <a:latin typeface="Arial" panose="020B0604020202020204" pitchFamily="34" charset="0"/>
                <a:ea typeface="Arial" panose="020B0604020202020204" pitchFamily="34" charset="0"/>
                <a:cs typeface="Arial (Headings CS)" charset="0"/>
              </a:rPr>
              <a:t>Øve på virksomhetens evne til å bruke etablert planverk</a:t>
            </a:r>
            <a:endParaRPr lang="nb-NO" altLang="en-US" sz="2800" dirty="0">
              <a:ea typeface="Arial" panose="020B0604020202020204" pitchFamily="34" charset="0"/>
              <a:cs typeface="Arial (Headings CS)"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en-US" sz="2800" b="0" strike="noStrike" cap="none" normalizeH="0" baseline="0" dirty="0">
                <a:ln>
                  <a:noFill/>
                </a:ln>
                <a:effectLst/>
                <a:latin typeface="Arial" panose="020B0604020202020204" pitchFamily="34" charset="0"/>
                <a:ea typeface="Arial" panose="020B0604020202020204" pitchFamily="34" charset="0"/>
                <a:cs typeface="Arial (Headings CS)" charset="0"/>
              </a:rPr>
              <a:t>Bevissthet rundt eksisterende tiltak og sårbarheter</a:t>
            </a:r>
            <a:r>
              <a:rPr kumimoji="0" lang="en-US" altLang="en-US" sz="2800" b="0" strike="noStrike" cap="none" normalizeH="0" baseline="0" dirty="0">
                <a:ln>
                  <a:noFill/>
                </a:ln>
                <a:effectLst/>
                <a:latin typeface="Arial" panose="020B0604020202020204" pitchFamily="34" charset="0"/>
              </a:rPr>
              <a:t> </a:t>
            </a:r>
          </a:p>
        </p:txBody>
      </p:sp>
    </p:spTree>
    <p:extLst>
      <p:ext uri="{BB962C8B-B14F-4D97-AF65-F5344CB8AC3E}">
        <p14:creationId xmlns:p14="http://schemas.microsoft.com/office/powerpoint/2010/main" val="81774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9CDC-AE9C-9979-25E0-A1FEB8EEC177}"/>
              </a:ext>
            </a:extLst>
          </p:cNvPr>
          <p:cNvSpPr>
            <a:spLocks noGrp="1"/>
          </p:cNvSpPr>
          <p:nvPr>
            <p:ph type="title"/>
          </p:nvPr>
        </p:nvSpPr>
        <p:spPr/>
        <p:txBody>
          <a:bodyPr>
            <a:normAutofit/>
          </a:bodyPr>
          <a:lstStyle/>
          <a:p>
            <a:r>
              <a:rPr lang="nb-NO" sz="4000" dirty="0"/>
              <a:t>Hint: </a:t>
            </a:r>
            <a:br>
              <a:rPr lang="nb-NO" sz="4000" dirty="0"/>
            </a:br>
            <a:r>
              <a:rPr lang="nb-NO" sz="4000" dirty="0"/>
              <a:t>Sjekk om mangel på sikring av spor påvirker eventuell utbetaling fra forsikringsselskap.</a:t>
            </a:r>
          </a:p>
        </p:txBody>
      </p:sp>
    </p:spTree>
    <p:extLst>
      <p:ext uri="{BB962C8B-B14F-4D97-AF65-F5344CB8AC3E}">
        <p14:creationId xmlns:p14="http://schemas.microsoft.com/office/powerpoint/2010/main" val="3219440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E40E8-D1A8-9169-64CD-81AA13EBE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DAE29-9295-5F14-58AC-A730EF5801C0}"/>
              </a:ext>
            </a:extLst>
          </p:cNvPr>
          <p:cNvSpPr>
            <a:spLocks noGrp="1"/>
          </p:cNvSpPr>
          <p:nvPr>
            <p:ph type="title"/>
          </p:nvPr>
        </p:nvSpPr>
        <p:spPr/>
        <p:txBody>
          <a:bodyPr/>
          <a:lstStyle/>
          <a:p>
            <a:r>
              <a:rPr lang="nb-NO" sz="4000" dirty="0"/>
              <a:t>Innspill 8: Bevis</a:t>
            </a:r>
          </a:p>
        </p:txBody>
      </p:sp>
      <p:sp>
        <p:nvSpPr>
          <p:cNvPr id="3" name="Content Placeholder 2">
            <a:extLst>
              <a:ext uri="{FF2B5EF4-FFF2-40B4-BE49-F238E27FC236}">
                <a16:creationId xmlns:a16="http://schemas.microsoft.com/office/drawing/2014/main" id="{E9FFB965-3E53-1D9F-94DF-53B0F5BA15F7}"/>
              </a:ext>
            </a:extLst>
          </p:cNvPr>
          <p:cNvSpPr>
            <a:spLocks noGrp="1"/>
          </p:cNvSpPr>
          <p:nvPr>
            <p:ph idx="1"/>
          </p:nvPr>
        </p:nvSpPr>
        <p:spPr/>
        <p:txBody>
          <a:bodyPr>
            <a:normAutofit lnSpcReduction="10000"/>
          </a:bodyPr>
          <a:lstStyle/>
          <a:p>
            <a:pPr marL="179388" indent="0">
              <a:buNone/>
            </a:pPr>
            <a:r>
              <a:rPr lang="nb-NO" dirty="0"/>
              <a:t>Fra: IT</a:t>
            </a:r>
          </a:p>
          <a:p>
            <a:pPr marL="179388" indent="0">
              <a:buNone/>
            </a:pPr>
            <a:r>
              <a:rPr lang="nb-NO" dirty="0"/>
              <a:t>Til: IT-sjef</a:t>
            </a:r>
          </a:p>
          <a:p>
            <a:pPr marL="179388" indent="0">
              <a:buNone/>
            </a:pPr>
            <a:endParaRPr lang="nb-NO" dirty="0"/>
          </a:p>
          <a:p>
            <a:pPr marL="179388" indent="0">
              <a:buNone/>
            </a:pPr>
            <a:r>
              <a:rPr lang="nb-NO" dirty="0"/>
              <a:t>Vi har funnet et skript på winserv2 som heter eventlog.ps1, det ser ikke ut som det skal være der. Det ble lagt til som en </a:t>
            </a:r>
            <a:r>
              <a:rPr lang="nb-NO" dirty="0" err="1"/>
              <a:t>scheduled</a:t>
            </a:r>
            <a:r>
              <a:rPr lang="nb-NO" dirty="0"/>
              <a:t> </a:t>
            </a:r>
            <a:r>
              <a:rPr lang="nb-NO" dirty="0" err="1"/>
              <a:t>task</a:t>
            </a:r>
            <a:r>
              <a:rPr lang="nb-NO" dirty="0"/>
              <a:t> for to dager siden av </a:t>
            </a:r>
            <a:r>
              <a:rPr lang="nb-NO" dirty="0" err="1"/>
              <a:t>winuser</a:t>
            </a:r>
            <a:r>
              <a:rPr lang="nb-NO" dirty="0"/>
              <a:t>.</a:t>
            </a:r>
          </a:p>
          <a:p>
            <a:pPr marL="179388" indent="0">
              <a:buNone/>
            </a:pPr>
            <a:r>
              <a:rPr lang="nb-NO" dirty="0"/>
              <a:t>Det ligger også en diger fil «</a:t>
            </a:r>
            <a:r>
              <a:rPr lang="nb-NO" dirty="0" err="1"/>
              <a:t>eventlog.bin</a:t>
            </a:r>
            <a:r>
              <a:rPr lang="nb-NO" dirty="0"/>
              <a:t>» der, vet ikke sikkert hva det er, men den er flere hundre gigabytes.</a:t>
            </a:r>
          </a:p>
        </p:txBody>
      </p:sp>
      <p:pic>
        <p:nvPicPr>
          <p:cNvPr id="4" name="Graphic 3" descr="Envelope outline">
            <a:extLst>
              <a:ext uri="{FF2B5EF4-FFF2-40B4-BE49-F238E27FC236}">
                <a16:creationId xmlns:a16="http://schemas.microsoft.com/office/drawing/2014/main" id="{540BD6C1-5545-AD21-077F-00E52B4426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679565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5DF3-15DA-E76A-1AE9-FB8C7B49BD1C}"/>
              </a:ext>
            </a:extLst>
          </p:cNvPr>
          <p:cNvSpPr>
            <a:spLocks noGrp="1"/>
          </p:cNvSpPr>
          <p:nvPr>
            <p:ph type="title"/>
          </p:nvPr>
        </p:nvSpPr>
        <p:spPr/>
        <p:txBody>
          <a:bodyPr>
            <a:normAutofit/>
          </a:bodyPr>
          <a:lstStyle/>
          <a:p>
            <a:r>
              <a:rPr lang="nb-NO" sz="4000" dirty="0"/>
              <a:t>Hint: </a:t>
            </a:r>
            <a:br>
              <a:rPr lang="nb-NO" sz="4000" dirty="0"/>
            </a:br>
            <a:r>
              <a:rPr lang="nb-NO" sz="4000" dirty="0"/>
              <a:t>Dette burde trigge leting etter disse sporene på andre maskiner også.</a:t>
            </a:r>
          </a:p>
        </p:txBody>
      </p:sp>
    </p:spTree>
    <p:extLst>
      <p:ext uri="{BB962C8B-B14F-4D97-AF65-F5344CB8AC3E}">
        <p14:creationId xmlns:p14="http://schemas.microsoft.com/office/powerpoint/2010/main" val="101127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137A-86DC-A10B-C606-EB9C04898404}"/>
              </a:ext>
            </a:extLst>
          </p:cNvPr>
          <p:cNvSpPr>
            <a:spLocks noGrp="1"/>
          </p:cNvSpPr>
          <p:nvPr>
            <p:ph type="title"/>
          </p:nvPr>
        </p:nvSpPr>
        <p:spPr/>
        <p:txBody>
          <a:bodyPr/>
          <a:lstStyle/>
          <a:p>
            <a:r>
              <a:rPr lang="nb-NO" dirty="0"/>
              <a:t>Hint: </a:t>
            </a:r>
            <a:br>
              <a:rPr lang="nb-NO" dirty="0"/>
            </a:br>
            <a:r>
              <a:rPr lang="nb-NO" dirty="0"/>
              <a:t>Man burde i hvert fall slette </a:t>
            </a:r>
            <a:r>
              <a:rPr lang="nb-NO" dirty="0" err="1"/>
              <a:t>scheduled</a:t>
            </a:r>
            <a:r>
              <a:rPr lang="nb-NO" dirty="0"/>
              <a:t> </a:t>
            </a:r>
            <a:r>
              <a:rPr lang="nb-NO" dirty="0" err="1"/>
              <a:t>task</a:t>
            </a:r>
            <a:r>
              <a:rPr lang="nb-NO" dirty="0"/>
              <a:t> her.</a:t>
            </a:r>
          </a:p>
        </p:txBody>
      </p:sp>
    </p:spTree>
    <p:extLst>
      <p:ext uri="{BB962C8B-B14F-4D97-AF65-F5344CB8AC3E}">
        <p14:creationId xmlns:p14="http://schemas.microsoft.com/office/powerpoint/2010/main" val="1166321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F8F5C-9716-A17B-E031-640BFF346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9C9AD-8966-15F2-BB1D-2CED02A86C6C}"/>
              </a:ext>
            </a:extLst>
          </p:cNvPr>
          <p:cNvSpPr>
            <a:spLocks noGrp="1"/>
          </p:cNvSpPr>
          <p:nvPr>
            <p:ph type="title"/>
          </p:nvPr>
        </p:nvSpPr>
        <p:spPr/>
        <p:txBody>
          <a:bodyPr/>
          <a:lstStyle/>
          <a:p>
            <a:r>
              <a:rPr lang="nb-NO" sz="4000" dirty="0"/>
              <a:t>Innspill 9: Skriptanalyse</a:t>
            </a:r>
          </a:p>
        </p:txBody>
      </p:sp>
      <p:sp>
        <p:nvSpPr>
          <p:cNvPr id="3" name="Content Placeholder 2">
            <a:extLst>
              <a:ext uri="{FF2B5EF4-FFF2-40B4-BE49-F238E27FC236}">
                <a16:creationId xmlns:a16="http://schemas.microsoft.com/office/drawing/2014/main" id="{9BADCD8F-B8FD-9975-25ED-F1D6172224DA}"/>
              </a:ext>
            </a:extLst>
          </p:cNvPr>
          <p:cNvSpPr>
            <a:spLocks noGrp="1"/>
          </p:cNvSpPr>
          <p:nvPr>
            <p:ph idx="1"/>
          </p:nvPr>
        </p:nvSpPr>
        <p:spPr/>
        <p:txBody>
          <a:bodyPr>
            <a:normAutofit/>
          </a:bodyPr>
          <a:lstStyle/>
          <a:p>
            <a:pPr marL="179388" indent="0">
              <a:buNone/>
            </a:pPr>
            <a:r>
              <a:rPr lang="nb-NO" dirty="0"/>
              <a:t>Fra: IT</a:t>
            </a:r>
          </a:p>
          <a:p>
            <a:pPr marL="179388" indent="0">
              <a:buNone/>
            </a:pPr>
            <a:r>
              <a:rPr lang="nb-NO" dirty="0"/>
              <a:t>Til: IT-sjef</a:t>
            </a:r>
          </a:p>
          <a:p>
            <a:pPr marL="179388" indent="0">
              <a:buNone/>
            </a:pPr>
            <a:endParaRPr lang="nb-NO" dirty="0"/>
          </a:p>
          <a:p>
            <a:pPr marL="179388" indent="0">
              <a:buNone/>
            </a:pPr>
            <a:r>
              <a:rPr lang="nb-NO" dirty="0"/>
              <a:t>Hei, har sett litt nærmere på skriptet. Det er ganske «</a:t>
            </a:r>
            <a:r>
              <a:rPr lang="nb-NO" dirty="0" err="1"/>
              <a:t>obscured</a:t>
            </a:r>
            <a:r>
              <a:rPr lang="nb-NO" dirty="0"/>
              <a:t>», men jeg ser i hvert fall at noe data sendes til en hardkodet IP, og at den driver å skanner alle tilkoblede </a:t>
            </a:r>
            <a:r>
              <a:rPr lang="nb-NO" dirty="0" err="1"/>
              <a:t>devices</a:t>
            </a:r>
            <a:r>
              <a:rPr lang="nb-NO" dirty="0"/>
              <a:t> på serveren.</a:t>
            </a:r>
          </a:p>
        </p:txBody>
      </p:sp>
      <p:pic>
        <p:nvPicPr>
          <p:cNvPr id="4" name="Graphic 3" descr="Telephone outline">
            <a:extLst>
              <a:ext uri="{FF2B5EF4-FFF2-40B4-BE49-F238E27FC236}">
                <a16:creationId xmlns:a16="http://schemas.microsoft.com/office/drawing/2014/main" id="{C9F4E4BE-4AC1-2315-59B5-E5AA11E805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2614049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C29F-4113-6DEB-DE21-ABEA44039DF8}"/>
              </a:ext>
            </a:extLst>
          </p:cNvPr>
          <p:cNvSpPr>
            <a:spLocks noGrp="1"/>
          </p:cNvSpPr>
          <p:nvPr>
            <p:ph type="title"/>
          </p:nvPr>
        </p:nvSpPr>
        <p:spPr/>
        <p:txBody>
          <a:bodyPr>
            <a:normAutofit/>
          </a:bodyPr>
          <a:lstStyle/>
          <a:p>
            <a:r>
              <a:rPr lang="nb-NO" sz="4000" dirty="0"/>
              <a:t>Hint: </a:t>
            </a:r>
            <a:br>
              <a:rPr lang="nb-NO" sz="4000" dirty="0"/>
            </a:br>
            <a:r>
              <a:rPr lang="nb-NO" sz="4000" dirty="0"/>
              <a:t>Hvis man har oppnådd kontroll over brannmur, burde man vurdere å blokkere trafikk til den IP-adressen som ble funnet i skriptet.</a:t>
            </a:r>
          </a:p>
        </p:txBody>
      </p:sp>
    </p:spTree>
    <p:extLst>
      <p:ext uri="{BB962C8B-B14F-4D97-AF65-F5344CB8AC3E}">
        <p14:creationId xmlns:p14="http://schemas.microsoft.com/office/powerpoint/2010/main" val="1943656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3C68-CFE0-7374-88D7-001257AB7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7E2B7-EC66-6E22-6BE1-09AC3BE4B8A6}"/>
              </a:ext>
            </a:extLst>
          </p:cNvPr>
          <p:cNvSpPr>
            <a:spLocks noGrp="1"/>
          </p:cNvSpPr>
          <p:nvPr>
            <p:ph type="title"/>
          </p:nvPr>
        </p:nvSpPr>
        <p:spPr/>
        <p:txBody>
          <a:bodyPr/>
          <a:lstStyle/>
          <a:p>
            <a:r>
              <a:rPr lang="nb-NO" sz="4000" dirty="0"/>
              <a:t>Innspill 10: Media</a:t>
            </a:r>
          </a:p>
        </p:txBody>
      </p:sp>
      <p:sp>
        <p:nvSpPr>
          <p:cNvPr id="3" name="Content Placeholder 2">
            <a:extLst>
              <a:ext uri="{FF2B5EF4-FFF2-40B4-BE49-F238E27FC236}">
                <a16:creationId xmlns:a16="http://schemas.microsoft.com/office/drawing/2014/main" id="{461CAA33-5F93-257A-8C3F-7108CD8FE806}"/>
              </a:ext>
            </a:extLst>
          </p:cNvPr>
          <p:cNvSpPr>
            <a:spLocks noGrp="1"/>
          </p:cNvSpPr>
          <p:nvPr>
            <p:ph idx="1"/>
          </p:nvPr>
        </p:nvSpPr>
        <p:spPr/>
        <p:txBody>
          <a:bodyPr>
            <a:normAutofit/>
          </a:bodyPr>
          <a:lstStyle/>
          <a:p>
            <a:pPr marL="179388" indent="0">
              <a:buNone/>
            </a:pPr>
            <a:r>
              <a:rPr lang="nb-NO" dirty="0"/>
              <a:t>Fra: Journalist</a:t>
            </a:r>
          </a:p>
          <a:p>
            <a:pPr marL="179388" indent="0">
              <a:buNone/>
            </a:pPr>
            <a:r>
              <a:rPr lang="nb-NO" dirty="0"/>
              <a:t>Til: Direktør</a:t>
            </a:r>
          </a:p>
          <a:p>
            <a:pPr marL="179388" indent="0">
              <a:buNone/>
            </a:pPr>
            <a:endParaRPr lang="nb-NO" dirty="0"/>
          </a:p>
          <a:p>
            <a:pPr marL="179388" indent="0">
              <a:buNone/>
            </a:pPr>
            <a:r>
              <a:rPr lang="nb-NO" dirty="0"/>
              <a:t>Hei, har skjønt dere har en sikkerhetshendelse pågående, kunne du ringt meg tilbake for en kommentar?</a:t>
            </a:r>
          </a:p>
        </p:txBody>
      </p:sp>
      <p:pic>
        <p:nvPicPr>
          <p:cNvPr id="8" name="Graphic 7" descr="Chat bubble outline">
            <a:extLst>
              <a:ext uri="{FF2B5EF4-FFF2-40B4-BE49-F238E27FC236}">
                <a16:creationId xmlns:a16="http://schemas.microsoft.com/office/drawing/2014/main" id="{DD075732-961A-D15A-5C9C-5839653167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8" y="333375"/>
            <a:ext cx="914400" cy="914400"/>
          </a:xfrm>
          <a:prstGeom prst="rect">
            <a:avLst/>
          </a:prstGeom>
        </p:spPr>
      </p:pic>
    </p:spTree>
    <p:extLst>
      <p:ext uri="{BB962C8B-B14F-4D97-AF65-F5344CB8AC3E}">
        <p14:creationId xmlns:p14="http://schemas.microsoft.com/office/powerpoint/2010/main" val="4130590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FD81-2AA4-8DE3-0369-192541A26C46}"/>
              </a:ext>
            </a:extLst>
          </p:cNvPr>
          <p:cNvSpPr>
            <a:spLocks noGrp="1"/>
          </p:cNvSpPr>
          <p:nvPr>
            <p:ph type="title"/>
          </p:nvPr>
        </p:nvSpPr>
        <p:spPr/>
        <p:txBody>
          <a:bodyPr/>
          <a:lstStyle/>
          <a:p>
            <a:r>
              <a:rPr lang="nb-NO" dirty="0"/>
              <a:t>Hint: </a:t>
            </a:r>
            <a:br>
              <a:rPr lang="nb-NO" dirty="0"/>
            </a:br>
            <a:r>
              <a:rPr lang="nb-NO" dirty="0"/>
              <a:t>Henvend til riktig person.</a:t>
            </a:r>
          </a:p>
        </p:txBody>
      </p:sp>
    </p:spTree>
    <p:extLst>
      <p:ext uri="{BB962C8B-B14F-4D97-AF65-F5344CB8AC3E}">
        <p14:creationId xmlns:p14="http://schemas.microsoft.com/office/powerpoint/2010/main" val="660472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21A65-79AA-AFCA-B298-779613C75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9339A-7DDE-8C22-549B-6665B77685A7}"/>
              </a:ext>
            </a:extLst>
          </p:cNvPr>
          <p:cNvSpPr>
            <a:spLocks noGrp="1"/>
          </p:cNvSpPr>
          <p:nvPr>
            <p:ph type="title"/>
          </p:nvPr>
        </p:nvSpPr>
        <p:spPr/>
        <p:txBody>
          <a:bodyPr/>
          <a:lstStyle/>
          <a:p>
            <a:r>
              <a:rPr lang="nb-NO" sz="4000" dirty="0"/>
              <a:t>Innspill 11: Logging</a:t>
            </a:r>
          </a:p>
        </p:txBody>
      </p:sp>
      <p:sp>
        <p:nvSpPr>
          <p:cNvPr id="3" name="Content Placeholder 2">
            <a:extLst>
              <a:ext uri="{FF2B5EF4-FFF2-40B4-BE49-F238E27FC236}">
                <a16:creationId xmlns:a16="http://schemas.microsoft.com/office/drawing/2014/main" id="{DACF9312-0847-B5C6-6A06-4BB2BD1B0682}"/>
              </a:ext>
            </a:extLst>
          </p:cNvPr>
          <p:cNvSpPr>
            <a:spLocks noGrp="1"/>
          </p:cNvSpPr>
          <p:nvPr>
            <p:ph idx="1"/>
          </p:nvPr>
        </p:nvSpPr>
        <p:spPr/>
        <p:txBody>
          <a:bodyPr>
            <a:normAutofit/>
          </a:bodyPr>
          <a:lstStyle/>
          <a:p>
            <a:pPr marL="179388" indent="0">
              <a:buNone/>
            </a:pPr>
            <a:r>
              <a:rPr lang="nb-NO" dirty="0"/>
              <a:t>Fra: IT</a:t>
            </a:r>
          </a:p>
          <a:p>
            <a:pPr marL="179388" indent="0">
              <a:buNone/>
            </a:pPr>
            <a:r>
              <a:rPr lang="nb-NO" dirty="0"/>
              <a:t>Til: IT-sjef</a:t>
            </a:r>
          </a:p>
          <a:p>
            <a:pPr marL="179388" indent="0">
              <a:buNone/>
            </a:pPr>
            <a:endParaRPr lang="nb-NO" dirty="0"/>
          </a:p>
          <a:p>
            <a:pPr marL="179388" indent="0">
              <a:buNone/>
            </a:pPr>
            <a:r>
              <a:rPr lang="nb-NO" dirty="0"/>
              <a:t>IT har satt i gang ekstra logging av nettverkstrafikk fra serveren, men det har ikke vært noe trafikk siden dette ble gjort. Jeg er bekymret for at det er installert noe annen skadevare vi ikke har funnet, som kan aktiveres og påvirke driften.</a:t>
            </a:r>
          </a:p>
        </p:txBody>
      </p:sp>
      <p:pic>
        <p:nvPicPr>
          <p:cNvPr id="5" name="Graphic 4" descr="Telephone outline">
            <a:extLst>
              <a:ext uri="{FF2B5EF4-FFF2-40B4-BE49-F238E27FC236}">
                <a16:creationId xmlns:a16="http://schemas.microsoft.com/office/drawing/2014/main" id="{BC399C19-5891-9FC9-3750-B382EB156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392732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DEA3-2DC9-7802-B8F4-841EAB9D6338}"/>
              </a:ext>
            </a:extLst>
          </p:cNvPr>
          <p:cNvSpPr>
            <a:spLocks noGrp="1"/>
          </p:cNvSpPr>
          <p:nvPr>
            <p:ph type="title"/>
          </p:nvPr>
        </p:nvSpPr>
        <p:spPr/>
        <p:txBody>
          <a:bodyPr>
            <a:normAutofit/>
          </a:bodyPr>
          <a:lstStyle/>
          <a:p>
            <a:r>
              <a:rPr lang="nb-NO" sz="4000" dirty="0"/>
              <a:t>Hint: </a:t>
            </a:r>
            <a:br>
              <a:rPr lang="nb-NO" sz="4000" dirty="0"/>
            </a:br>
            <a:r>
              <a:rPr lang="nb-NO" sz="4000" dirty="0"/>
              <a:t>Her burde man ha isolert nettverket så mye som mulig. Fokuser på gjenoppretting og verifisering av gjenlevende rester av angrepet.</a:t>
            </a:r>
          </a:p>
        </p:txBody>
      </p:sp>
    </p:spTree>
    <p:extLst>
      <p:ext uri="{BB962C8B-B14F-4D97-AF65-F5344CB8AC3E}">
        <p14:creationId xmlns:p14="http://schemas.microsoft.com/office/powerpoint/2010/main" val="151514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B6F5-4360-C478-F19F-98873C7FB013}"/>
              </a:ext>
            </a:extLst>
          </p:cNvPr>
          <p:cNvSpPr>
            <a:spLocks noGrp="1"/>
          </p:cNvSpPr>
          <p:nvPr>
            <p:ph type="title"/>
          </p:nvPr>
        </p:nvSpPr>
        <p:spPr/>
        <p:txBody>
          <a:bodyPr>
            <a:normAutofit/>
          </a:bodyPr>
          <a:lstStyle/>
          <a:p>
            <a:r>
              <a:rPr lang="nb-NO" sz="4000" dirty="0"/>
              <a:t>Hint: </a:t>
            </a:r>
            <a:br>
              <a:rPr lang="nb-NO" sz="4000" dirty="0"/>
            </a:br>
            <a:r>
              <a:rPr lang="nb-NO" sz="4000" dirty="0"/>
              <a:t>Man burde gjøre en vurdering av hvorvidt kundedata kan være på avveie, og hva responsen på det eventuelt må være.</a:t>
            </a:r>
          </a:p>
        </p:txBody>
      </p:sp>
    </p:spTree>
    <p:extLst>
      <p:ext uri="{BB962C8B-B14F-4D97-AF65-F5344CB8AC3E}">
        <p14:creationId xmlns:p14="http://schemas.microsoft.com/office/powerpoint/2010/main" val="2308916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4F1-8824-1A65-9E53-381B9FD2888C}"/>
              </a:ext>
            </a:extLst>
          </p:cNvPr>
          <p:cNvSpPr>
            <a:spLocks noGrp="1"/>
          </p:cNvSpPr>
          <p:nvPr>
            <p:ph type="title"/>
          </p:nvPr>
        </p:nvSpPr>
        <p:spPr/>
        <p:txBody>
          <a:bodyPr>
            <a:normAutofit/>
          </a:bodyPr>
          <a:lstStyle/>
          <a:p>
            <a:r>
              <a:rPr lang="nb-NO" sz="6600" dirty="0"/>
              <a:t>Øvelse avsluttes</a:t>
            </a:r>
          </a:p>
        </p:txBody>
      </p:sp>
    </p:spTree>
    <p:extLst>
      <p:ext uri="{BB962C8B-B14F-4D97-AF65-F5344CB8AC3E}">
        <p14:creationId xmlns:p14="http://schemas.microsoft.com/office/powerpoint/2010/main" val="655424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395605" y="526415"/>
            <a:ext cx="9853613" cy="977475"/>
          </a:xfrm>
        </p:spPr>
        <p:txBody>
          <a:bodyPr anchor="ctr"/>
          <a:lstStyle/>
          <a:p>
            <a:r>
              <a:rPr lang="en-US" sz="4000" dirty="0" err="1"/>
              <a:t>Ulike</a:t>
            </a:r>
            <a:r>
              <a:rPr lang="en-US" sz="4000" dirty="0"/>
              <a:t> typer </a:t>
            </a:r>
            <a:r>
              <a:rPr lang="en-US" sz="4000" dirty="0" err="1"/>
              <a:t>beredskapsøvelser</a:t>
            </a:r>
            <a:endParaRPr lang="en-US" sz="4000" dirty="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554355" y="51625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a:t>
            </a:r>
            <a:r>
              <a:rPr lang="nb-NO" sz="3600" dirty="0" err="1"/>
              <a:t>kommuikasjonslinjer</a:t>
            </a:r>
            <a:endParaRPr lang="nb-NO" sz="3600" dirty="0"/>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564515" y="49593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Se kommentar fra QA, OK når dette er fikset. </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A0AF34-3B5D-4689-A94C-D8CE4EFB5B2E}">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4DBDEF-A87E-4361-AE1E-8BC728D51EB1}">
  <ds:schemaRefs>
    <ds:schemaRef ds:uri="4e01fcfe-bee3-4600-ba0b-b00476ef22a3"/>
    <ds:schemaRef ds:uri="http://purl.org/dc/elements/1.1/"/>
    <ds:schemaRef ds:uri="c1393ac3-e244-4758-a539-5b975df7832c"/>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A1B1874-358E-495F-976E-535D00FA60C9}">
  <ds:schemaRefs>
    <ds:schemaRef ds:uri="http://schemas.microsoft.com/sharepoint/v3/contenttype/forms"/>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66</TotalTime>
  <Words>2058</Words>
  <Application>Microsoft Office PowerPoint</Application>
  <PresentationFormat>Widescreen</PresentationFormat>
  <Paragraphs>245</Paragraphs>
  <Slides>53</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AktivGrotesk-Regular</vt:lpstr>
      <vt:lpstr>Arial</vt:lpstr>
      <vt:lpstr>Calibri</vt:lpstr>
      <vt:lpstr>Segoe UI</vt:lpstr>
      <vt:lpstr>Segoe UI Semibold</vt:lpstr>
      <vt:lpstr>Wingdings</vt:lpstr>
      <vt:lpstr>Safetec lys</vt:lpstr>
      <vt:lpstr>Safetec mørk</vt:lpstr>
      <vt:lpstr>PowerPoint Presentation</vt:lpstr>
      <vt:lpstr>Beredskapsøvelse Scenario 4</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4 Fjernaksesskompromittering</vt:lpstr>
      <vt:lpstr>Lignende hendelser fra virkeligheten</vt:lpstr>
      <vt:lpstr>Antall angrep mot kraftsystemene øker globalt</vt:lpstr>
      <vt:lpstr>Angrep mot substasjoner i Ukraina (2022)</vt:lpstr>
      <vt:lpstr>Øvingsoppsett</vt:lpstr>
      <vt:lpstr>Gjennomføring av en spilløvelse</vt:lpstr>
      <vt:lpstr>Spillregler</vt:lpstr>
      <vt:lpstr>Øvende roller som må være med</vt:lpstr>
      <vt:lpstr>Spillstab - roller</vt:lpstr>
      <vt:lpstr>Scenariobeskrivelse</vt:lpstr>
      <vt:lpstr>Nettverksstruktur</vt:lpstr>
      <vt:lpstr>Øvelsen starter</vt:lpstr>
      <vt:lpstr>Innspill 1: Varsel fra KraftCERT</vt:lpstr>
      <vt:lpstr>Hint:  Varselet bør føre til undersøkelser om vi har sårbarheten, og i så fall, om vi kan være kompromittert</vt:lpstr>
      <vt:lpstr>Hint:  Vurder konsekvensen av å stenge SSLVPN-tjener.</vt:lpstr>
      <vt:lpstr>Innspill 2: Varsel fra IT</vt:lpstr>
      <vt:lpstr>Hint:  Dette bør føre til antakelse om at systemene er kompromittert.</vt:lpstr>
      <vt:lpstr>Innspill 3: Beredskapsstab</vt:lpstr>
      <vt:lpstr>Innspill 4: Utgående trafikk</vt:lpstr>
      <vt:lpstr>Hint:  Her bør man begynne å vurdere hvilke skadebegrensende tiltak som kan gjøres uten å påvirke produksjon.</vt:lpstr>
      <vt:lpstr>Innspill 5: Endringer i brannmur</vt:lpstr>
      <vt:lpstr>Hint:  Vurder mulighetene for å isolere driftsnettverk.</vt:lpstr>
      <vt:lpstr>Hint:  Begynn å sikre spor for hva trusselaktøren(e) har gjort.</vt:lpstr>
      <vt:lpstr>Innspill 6: Bytte brannmur</vt:lpstr>
      <vt:lpstr>Hint:  Her bør man vurdere hvor fort dette eventuelt kan gjøres, og kostnaden.</vt:lpstr>
      <vt:lpstr>Hint:  Det burde undersøkes om det finnes patcher for sårbarheten.</vt:lpstr>
      <vt:lpstr>Innspill 7: Gjenoppretting</vt:lpstr>
      <vt:lpstr>Hint:  Det må sjekkes om dette får konsekvenser for produksjon.</vt:lpstr>
      <vt:lpstr>Hint:  Sjekk om mangel på sikring av spor påvirker eventuell utbetaling fra forsikringsselskap.</vt:lpstr>
      <vt:lpstr>Innspill 8: Bevis</vt:lpstr>
      <vt:lpstr>Hint:  Dette burde trigge leting etter disse sporene på andre maskiner også.</vt:lpstr>
      <vt:lpstr>Hint:  Man burde i hvert fall slette scheduled task her.</vt:lpstr>
      <vt:lpstr>Innspill 9: Skriptanalyse</vt:lpstr>
      <vt:lpstr>Hint:  Hvis man har oppnådd kontroll over brannmur, burde man vurdere å blokkere trafikk til den IP-adressen som ble funnet i skriptet.</vt:lpstr>
      <vt:lpstr>Innspill 10: Media</vt:lpstr>
      <vt:lpstr>Hint:  Henvend til riktig person.</vt:lpstr>
      <vt:lpstr>Innspill 11: Logging</vt:lpstr>
      <vt:lpstr>Hint:  Her burde man ha isolert nettverket så mye som mulig. Fokuser på gjenoppretting og verifisering av gjenlevende rester av angrepet.</vt:lpstr>
      <vt:lpstr>Hint:  Man burde gjøre en vurdering av hvorvidt kundedata kan være på avveie, og hva responsen på det eventuelt må være.</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Annette Andresen</cp:lastModifiedBy>
  <cp:revision>1</cp:revision>
  <dcterms:created xsi:type="dcterms:W3CDTF">2024-09-11T07:07:05Z</dcterms:created>
  <dcterms:modified xsi:type="dcterms:W3CDTF">2024-11-08T12:09:00Z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