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changesInfos/changesInfo1.xml" ContentType="application/vnd.ms-powerpoint.changes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 id="2147483681" r:id="rId5"/>
  </p:sldMasterIdLst>
  <p:notesMasterIdLst>
    <p:notesMasterId r:id="rId35"/>
  </p:notesMasterIdLst>
  <p:sldIdLst>
    <p:sldId id="256" r:id="rId6"/>
    <p:sldId id="257" r:id="rId7"/>
    <p:sldId id="258" r:id="rId8"/>
    <p:sldId id="259" r:id="rId9"/>
    <p:sldId id="263" r:id="rId10"/>
    <p:sldId id="264" r:id="rId11"/>
    <p:sldId id="281" r:id="rId12"/>
    <p:sldId id="694" r:id="rId13"/>
    <p:sldId id="303" r:id="rId14"/>
    <p:sldId id="262" r:id="rId15"/>
    <p:sldId id="294" r:id="rId16"/>
    <p:sldId id="269" r:id="rId17"/>
    <p:sldId id="271" r:id="rId18"/>
    <p:sldId id="678" r:id="rId19"/>
    <p:sldId id="288" r:id="rId20"/>
    <p:sldId id="712" r:id="rId21"/>
    <p:sldId id="695" r:id="rId22"/>
    <p:sldId id="713" r:id="rId23"/>
    <p:sldId id="716" r:id="rId24"/>
    <p:sldId id="723" r:id="rId25"/>
    <p:sldId id="718" r:id="rId26"/>
    <p:sldId id="719" r:id="rId27"/>
    <p:sldId id="717" r:id="rId28"/>
    <p:sldId id="722" r:id="rId29"/>
    <p:sldId id="720" r:id="rId30"/>
    <p:sldId id="721" r:id="rId31"/>
    <p:sldId id="710" r:id="rId32"/>
    <p:sldId id="276" r:id="rId33"/>
    <p:sldId id="265" r:id="rId3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guide id="3" pos="2547" userDrawn="1">
          <p15:clr>
            <a:srgbClr val="5ACBF0"/>
          </p15:clr>
        </p15:guide>
        <p15:guide id="4" pos="5133" userDrawn="1">
          <p15:clr>
            <a:srgbClr val="5ACBF0"/>
          </p15:clr>
        </p15:guide>
        <p15:guide id="5" pos="234" userDrawn="1">
          <p15:clr>
            <a:srgbClr val="F26B43"/>
          </p15:clr>
        </p15:guide>
        <p15:guide id="6" pos="7446" userDrawn="1">
          <p15:clr>
            <a:srgbClr val="F26B43"/>
          </p15:clr>
        </p15:guide>
        <p15:guide id="7" orient="horz" pos="210" userDrawn="1">
          <p15:clr>
            <a:srgbClr val="F26B43"/>
          </p15:clr>
        </p15:guide>
        <p15:guide id="8" orient="horz" pos="4110" userDrawn="1">
          <p15:clr>
            <a:srgbClr val="F26B43"/>
          </p15:clr>
        </p15:guide>
        <p15:guide id="9" orient="horz" pos="1434" userDrawn="1">
          <p15:clr>
            <a:srgbClr val="5ACBF0"/>
          </p15:clr>
        </p15:guide>
        <p15:guide id="10" orient="horz" pos="2886" userDrawn="1">
          <p15:clr>
            <a:srgbClr val="5ACBF0"/>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96D0EC37-66EC-6C6F-58E0-133510FD85C5}" name="Vilde Gjøvik" initials="VG" userId="S::vilde.gjovik@safetec.no::3e5ae2c1-af6b-4847-894f-167605063150" providerId="AD"/>
  <p188:author id="{724C03CB-D5FC-B5B2-23B8-4B3B1FFD6E4D}" name="Jakob Stendahl" initials="JS" userId="S::jakob.stendahl@safetec.no::31c817a6-28e1-4149-b97d-3ea896b0dcbf"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92929"/>
    <a:srgbClr val="F0F8F2"/>
    <a:srgbClr val="01A89E"/>
    <a:srgbClr val="2972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77670" autoAdjust="0"/>
  </p:normalViewPr>
  <p:slideViewPr>
    <p:cSldViewPr snapToGrid="0">
      <p:cViewPr varScale="1">
        <p:scale>
          <a:sx n="60" d="100"/>
          <a:sy n="60" d="100"/>
        </p:scale>
        <p:origin x="1450" y="58"/>
      </p:cViewPr>
      <p:guideLst>
        <p:guide orient="horz" pos="2160"/>
        <p:guide pos="3840"/>
        <p:guide pos="2547"/>
        <p:guide pos="5133"/>
        <p:guide pos="234"/>
        <p:guide pos="7446"/>
        <p:guide orient="horz" pos="210"/>
        <p:guide orient="horz" pos="4110"/>
        <p:guide orient="horz" pos="1434"/>
        <p:guide orient="horz" pos="2886"/>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tableStyles" Target="tableStyles.xml"/><Relationship Id="rId3" Type="http://schemas.openxmlformats.org/officeDocument/2006/relationships/customXml" Target="../customXml/item3.xml"/><Relationship Id="rId21" Type="http://schemas.openxmlformats.org/officeDocument/2006/relationships/slide" Target="slides/slide16.xml"/><Relationship Id="rId34" Type="http://schemas.openxmlformats.org/officeDocument/2006/relationships/slide" Target="slides/slide29.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41" Type="http://schemas.microsoft.com/office/2018/10/relationships/authors" Target="author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viewProps" Target="viewProps.xml"/><Relationship Id="rId40" Type="http://schemas.microsoft.com/office/2016/11/relationships/changesInfo" Target="changesInfos/changesInfo1.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presProps" Target="presProps.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notesMaster" Target="notesMasters/notesMaster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nnette Andresen" userId="fbfb720f-d6f2-45c4-ada2-1b4093edab50" providerId="ADAL" clId="{810995A8-5E8B-436B-8795-B7C13EAF2D73}"/>
    <pc:docChg chg="undo custSel addSld delSld modSld sldOrd">
      <pc:chgData name="Annette Andresen" userId="fbfb720f-d6f2-45c4-ada2-1b4093edab50" providerId="ADAL" clId="{810995A8-5E8B-436B-8795-B7C13EAF2D73}" dt="2024-10-18T11:36:02.150" v="696" actId="1076"/>
      <pc:docMkLst>
        <pc:docMk/>
      </pc:docMkLst>
      <pc:sldChg chg="modSp mod">
        <pc:chgData name="Annette Andresen" userId="fbfb720f-d6f2-45c4-ada2-1b4093edab50" providerId="ADAL" clId="{810995A8-5E8B-436B-8795-B7C13EAF2D73}" dt="2024-10-18T11:36:02.150" v="696" actId="1076"/>
        <pc:sldMkLst>
          <pc:docMk/>
          <pc:sldMk cId="918641743" sldId="271"/>
        </pc:sldMkLst>
        <pc:spChg chg="mod">
          <ac:chgData name="Annette Andresen" userId="fbfb720f-d6f2-45c4-ada2-1b4093edab50" providerId="ADAL" clId="{810995A8-5E8B-436B-8795-B7C13EAF2D73}" dt="2024-10-18T11:36:02.150" v="696" actId="1076"/>
          <ac:spMkLst>
            <pc:docMk/>
            <pc:sldMk cId="918641743" sldId="271"/>
            <ac:spMk id="2" creationId="{698DF20C-0A4A-7232-8B77-899A53D99512}"/>
          </ac:spMkLst>
        </pc:spChg>
      </pc:sldChg>
      <pc:sldChg chg="modSp mod">
        <pc:chgData name="Annette Andresen" userId="fbfb720f-d6f2-45c4-ada2-1b4093edab50" providerId="ADAL" clId="{810995A8-5E8B-436B-8795-B7C13EAF2D73}" dt="2024-10-18T10:40:04.541" v="52" actId="20577"/>
        <pc:sldMkLst>
          <pc:docMk/>
          <pc:sldMk cId="149010025" sldId="272"/>
        </pc:sldMkLst>
        <pc:spChg chg="mod">
          <ac:chgData name="Annette Andresen" userId="fbfb720f-d6f2-45c4-ada2-1b4093edab50" providerId="ADAL" clId="{810995A8-5E8B-436B-8795-B7C13EAF2D73}" dt="2024-10-18T10:40:04.541" v="52" actId="20577"/>
          <ac:spMkLst>
            <pc:docMk/>
            <pc:sldMk cId="149010025" sldId="272"/>
            <ac:spMk id="5" creationId="{FDFA4D25-254D-0FE7-CC09-5A8A6896F351}"/>
          </ac:spMkLst>
        </pc:spChg>
      </pc:sldChg>
      <pc:sldChg chg="modSp mod ord">
        <pc:chgData name="Annette Andresen" userId="fbfb720f-d6f2-45c4-ada2-1b4093edab50" providerId="ADAL" clId="{810995A8-5E8B-436B-8795-B7C13EAF2D73}" dt="2024-10-18T10:32:04.659" v="33"/>
        <pc:sldMkLst>
          <pc:docMk/>
          <pc:sldMk cId="326137191" sldId="288"/>
        </pc:sldMkLst>
        <pc:picChg chg="mod">
          <ac:chgData name="Annette Andresen" userId="fbfb720f-d6f2-45c4-ada2-1b4093edab50" providerId="ADAL" clId="{810995A8-5E8B-436B-8795-B7C13EAF2D73}" dt="2024-10-18T10:31:44.801" v="31" actId="1036"/>
          <ac:picMkLst>
            <pc:docMk/>
            <pc:sldMk cId="326137191" sldId="288"/>
            <ac:picMk id="4" creationId="{8E245A1F-7B91-6550-C403-25D8E75FD845}"/>
          </ac:picMkLst>
        </pc:picChg>
      </pc:sldChg>
      <pc:sldChg chg="del">
        <pc:chgData name="Annette Andresen" userId="fbfb720f-d6f2-45c4-ada2-1b4093edab50" providerId="ADAL" clId="{810995A8-5E8B-436B-8795-B7C13EAF2D73}" dt="2024-10-18T10:36:23.889" v="34" actId="47"/>
        <pc:sldMkLst>
          <pc:docMk/>
          <pc:sldMk cId="2888182501" sldId="297"/>
        </pc:sldMkLst>
      </pc:sldChg>
      <pc:sldChg chg="modSp mod modNotesTx">
        <pc:chgData name="Annette Andresen" userId="fbfb720f-d6f2-45c4-ada2-1b4093edab50" providerId="ADAL" clId="{810995A8-5E8B-436B-8795-B7C13EAF2D73}" dt="2024-10-18T10:44:21.376" v="134" actId="20577"/>
        <pc:sldMkLst>
          <pc:docMk/>
          <pc:sldMk cId="3293932144" sldId="699"/>
        </pc:sldMkLst>
        <pc:spChg chg="mod">
          <ac:chgData name="Annette Andresen" userId="fbfb720f-d6f2-45c4-ada2-1b4093edab50" providerId="ADAL" clId="{810995A8-5E8B-436B-8795-B7C13EAF2D73}" dt="2024-10-18T10:42:05.002" v="80" actId="20577"/>
          <ac:spMkLst>
            <pc:docMk/>
            <pc:sldMk cId="3293932144" sldId="699"/>
            <ac:spMk id="2" creationId="{5DA3E677-1A58-F477-4E8A-2E88E5F96CD2}"/>
          </ac:spMkLst>
        </pc:spChg>
        <pc:spChg chg="mod">
          <ac:chgData name="Annette Andresen" userId="fbfb720f-d6f2-45c4-ada2-1b4093edab50" providerId="ADAL" clId="{810995A8-5E8B-436B-8795-B7C13EAF2D73}" dt="2024-10-18T10:42:57.530" v="94" actId="20577"/>
          <ac:spMkLst>
            <pc:docMk/>
            <pc:sldMk cId="3293932144" sldId="699"/>
            <ac:spMk id="3" creationId="{8B6DB2DE-D2E9-E66A-E06E-5BA459049ABA}"/>
          </ac:spMkLst>
        </pc:spChg>
      </pc:sldChg>
      <pc:sldChg chg="modSp mod modNotesTx">
        <pc:chgData name="Annette Andresen" userId="fbfb720f-d6f2-45c4-ada2-1b4093edab50" providerId="ADAL" clId="{810995A8-5E8B-436B-8795-B7C13EAF2D73}" dt="2024-10-18T10:58:40.240" v="419" actId="20577"/>
        <pc:sldMkLst>
          <pc:docMk/>
          <pc:sldMk cId="3525963700" sldId="700"/>
        </pc:sldMkLst>
        <pc:spChg chg="mod">
          <ac:chgData name="Annette Andresen" userId="fbfb720f-d6f2-45c4-ada2-1b4093edab50" providerId="ADAL" clId="{810995A8-5E8B-436B-8795-B7C13EAF2D73}" dt="2024-10-18T10:43:18.359" v="95"/>
          <ac:spMkLst>
            <pc:docMk/>
            <pc:sldMk cId="3525963700" sldId="700"/>
            <ac:spMk id="2" creationId="{84582E7B-1C78-3C1E-4781-64F3D11481E3}"/>
          </ac:spMkLst>
        </pc:spChg>
      </pc:sldChg>
      <pc:sldChg chg="modSp mod modNotesTx">
        <pc:chgData name="Annette Andresen" userId="fbfb720f-d6f2-45c4-ada2-1b4093edab50" providerId="ADAL" clId="{810995A8-5E8B-436B-8795-B7C13EAF2D73}" dt="2024-10-18T10:58:25.574" v="412" actId="113"/>
        <pc:sldMkLst>
          <pc:docMk/>
          <pc:sldMk cId="2636451225" sldId="701"/>
        </pc:sldMkLst>
        <pc:spChg chg="mod">
          <ac:chgData name="Annette Andresen" userId="fbfb720f-d6f2-45c4-ada2-1b4093edab50" providerId="ADAL" clId="{810995A8-5E8B-436B-8795-B7C13EAF2D73}" dt="2024-10-18T10:49:23.468" v="174" actId="20577"/>
          <ac:spMkLst>
            <pc:docMk/>
            <pc:sldMk cId="2636451225" sldId="701"/>
            <ac:spMk id="2" creationId="{4DB92350-CC17-8F26-16DA-41BD648FAE4B}"/>
          </ac:spMkLst>
        </pc:spChg>
        <pc:spChg chg="mod">
          <ac:chgData name="Annette Andresen" userId="fbfb720f-d6f2-45c4-ada2-1b4093edab50" providerId="ADAL" clId="{810995A8-5E8B-436B-8795-B7C13EAF2D73}" dt="2024-10-18T10:49:55.486" v="178" actId="20577"/>
          <ac:spMkLst>
            <pc:docMk/>
            <pc:sldMk cId="2636451225" sldId="701"/>
            <ac:spMk id="3" creationId="{DA3A4E32-66DD-A338-2B94-BA2C83D3101D}"/>
          </ac:spMkLst>
        </pc:spChg>
      </pc:sldChg>
      <pc:sldChg chg="del">
        <pc:chgData name="Annette Andresen" userId="fbfb720f-d6f2-45c4-ada2-1b4093edab50" providerId="ADAL" clId="{810995A8-5E8B-436B-8795-B7C13EAF2D73}" dt="2024-10-18T10:59:16.209" v="428" actId="47"/>
        <pc:sldMkLst>
          <pc:docMk/>
          <pc:sldMk cId="2342648459" sldId="702"/>
        </pc:sldMkLst>
      </pc:sldChg>
      <pc:sldChg chg="modSp mod modNotesTx">
        <pc:chgData name="Annette Andresen" userId="fbfb720f-d6f2-45c4-ada2-1b4093edab50" providerId="ADAL" clId="{810995A8-5E8B-436B-8795-B7C13EAF2D73}" dt="2024-10-18T10:58:01.564" v="409" actId="20577"/>
        <pc:sldMkLst>
          <pc:docMk/>
          <pc:sldMk cId="424586533" sldId="703"/>
        </pc:sldMkLst>
        <pc:spChg chg="mod">
          <ac:chgData name="Annette Andresen" userId="fbfb720f-d6f2-45c4-ada2-1b4093edab50" providerId="ADAL" clId="{810995A8-5E8B-436B-8795-B7C13EAF2D73}" dt="2024-10-18T10:53:14.999" v="251" actId="20577"/>
          <ac:spMkLst>
            <pc:docMk/>
            <pc:sldMk cId="424586533" sldId="703"/>
            <ac:spMk id="2" creationId="{1085BC62-EE59-CBB8-BEFA-BC109096C1E9}"/>
          </ac:spMkLst>
        </pc:spChg>
        <pc:spChg chg="mod">
          <ac:chgData name="Annette Andresen" userId="fbfb720f-d6f2-45c4-ada2-1b4093edab50" providerId="ADAL" clId="{810995A8-5E8B-436B-8795-B7C13EAF2D73}" dt="2024-10-18T10:53:28.078" v="260" actId="6549"/>
          <ac:spMkLst>
            <pc:docMk/>
            <pc:sldMk cId="424586533" sldId="703"/>
            <ac:spMk id="3" creationId="{BB950DFD-49C4-FE7E-8CF5-AF3393F10CDA}"/>
          </ac:spMkLst>
        </pc:spChg>
      </pc:sldChg>
      <pc:sldChg chg="modSp mod modNotesTx">
        <pc:chgData name="Annette Andresen" userId="fbfb720f-d6f2-45c4-ada2-1b4093edab50" providerId="ADAL" clId="{810995A8-5E8B-436B-8795-B7C13EAF2D73}" dt="2024-10-18T10:57:49.429" v="408" actId="113"/>
        <pc:sldMkLst>
          <pc:docMk/>
          <pc:sldMk cId="3262951307" sldId="704"/>
        </pc:sldMkLst>
        <pc:spChg chg="mod">
          <ac:chgData name="Annette Andresen" userId="fbfb720f-d6f2-45c4-ada2-1b4093edab50" providerId="ADAL" clId="{810995A8-5E8B-436B-8795-B7C13EAF2D73}" dt="2024-10-18T10:55:19.268" v="313" actId="20577"/>
          <ac:spMkLst>
            <pc:docMk/>
            <pc:sldMk cId="3262951307" sldId="704"/>
            <ac:spMk id="2" creationId="{F0A7C0CF-0DF2-CF2A-8A9C-7C27D63B0D7A}"/>
          </ac:spMkLst>
        </pc:spChg>
        <pc:spChg chg="mod">
          <ac:chgData name="Annette Andresen" userId="fbfb720f-d6f2-45c4-ada2-1b4093edab50" providerId="ADAL" clId="{810995A8-5E8B-436B-8795-B7C13EAF2D73}" dt="2024-10-18T10:56:01.614" v="343" actId="20577"/>
          <ac:spMkLst>
            <pc:docMk/>
            <pc:sldMk cId="3262951307" sldId="704"/>
            <ac:spMk id="3" creationId="{31DC82A0-8E57-E9B8-8DEF-C96A544E5172}"/>
          </ac:spMkLst>
        </pc:spChg>
      </pc:sldChg>
      <pc:sldChg chg="modSp mod modNotesTx">
        <pc:chgData name="Annette Andresen" userId="fbfb720f-d6f2-45c4-ada2-1b4093edab50" providerId="ADAL" clId="{810995A8-5E8B-436B-8795-B7C13EAF2D73}" dt="2024-10-18T10:59:04.943" v="427" actId="20577"/>
        <pc:sldMkLst>
          <pc:docMk/>
          <pc:sldMk cId="2602033971" sldId="705"/>
        </pc:sldMkLst>
        <pc:spChg chg="mod">
          <ac:chgData name="Annette Andresen" userId="fbfb720f-d6f2-45c4-ada2-1b4093edab50" providerId="ADAL" clId="{810995A8-5E8B-436B-8795-B7C13EAF2D73}" dt="2024-10-18T10:56:50.578" v="364" actId="20577"/>
          <ac:spMkLst>
            <pc:docMk/>
            <pc:sldMk cId="2602033971" sldId="705"/>
            <ac:spMk id="2" creationId="{EB6A6F5A-8CA8-1E63-B79B-D6FFE978A54F}"/>
          </ac:spMkLst>
        </pc:spChg>
      </pc:sldChg>
      <pc:sldChg chg="modSp mod modNotesTx">
        <pc:chgData name="Annette Andresen" userId="fbfb720f-d6f2-45c4-ada2-1b4093edab50" providerId="ADAL" clId="{810995A8-5E8B-436B-8795-B7C13EAF2D73}" dt="2024-10-18T11:02:36.196" v="577" actId="6549"/>
        <pc:sldMkLst>
          <pc:docMk/>
          <pc:sldMk cId="1096915662" sldId="706"/>
        </pc:sldMkLst>
        <pc:spChg chg="mod">
          <ac:chgData name="Annette Andresen" userId="fbfb720f-d6f2-45c4-ada2-1b4093edab50" providerId="ADAL" clId="{810995A8-5E8B-436B-8795-B7C13EAF2D73}" dt="2024-10-18T11:01:32.880" v="551" actId="20577"/>
          <ac:spMkLst>
            <pc:docMk/>
            <pc:sldMk cId="1096915662" sldId="706"/>
            <ac:spMk id="2" creationId="{B6453444-56FE-1E27-7D5D-1CD81B3B3D13}"/>
          </ac:spMkLst>
        </pc:spChg>
        <pc:spChg chg="mod">
          <ac:chgData name="Annette Andresen" userId="fbfb720f-d6f2-45c4-ada2-1b4093edab50" providerId="ADAL" clId="{810995A8-5E8B-436B-8795-B7C13EAF2D73}" dt="2024-10-18T11:01:50.745" v="556" actId="20577"/>
          <ac:spMkLst>
            <pc:docMk/>
            <pc:sldMk cId="1096915662" sldId="706"/>
            <ac:spMk id="3" creationId="{B8A4288C-9846-BD31-C8D1-0E988F6D6EF6}"/>
          </ac:spMkLst>
        </pc:spChg>
      </pc:sldChg>
      <pc:sldChg chg="modSp mod modNotesTx">
        <pc:chgData name="Annette Andresen" userId="fbfb720f-d6f2-45c4-ada2-1b4093edab50" providerId="ADAL" clId="{810995A8-5E8B-436B-8795-B7C13EAF2D73}" dt="2024-10-18T11:00:19.402" v="512" actId="20577"/>
        <pc:sldMkLst>
          <pc:docMk/>
          <pc:sldMk cId="886904650" sldId="707"/>
        </pc:sldMkLst>
        <pc:spChg chg="mod">
          <ac:chgData name="Annette Andresen" userId="fbfb720f-d6f2-45c4-ada2-1b4093edab50" providerId="ADAL" clId="{810995A8-5E8B-436B-8795-B7C13EAF2D73}" dt="2024-10-18T10:59:28.342" v="466" actId="20577"/>
          <ac:spMkLst>
            <pc:docMk/>
            <pc:sldMk cId="886904650" sldId="707"/>
            <ac:spMk id="2" creationId="{52A44331-AF08-D2D9-DCC7-AFAB44A38112}"/>
          </ac:spMkLst>
        </pc:spChg>
        <pc:spChg chg="mod">
          <ac:chgData name="Annette Andresen" userId="fbfb720f-d6f2-45c4-ada2-1b4093edab50" providerId="ADAL" clId="{810995A8-5E8B-436B-8795-B7C13EAF2D73}" dt="2024-10-18T11:00:19.402" v="512" actId="20577"/>
          <ac:spMkLst>
            <pc:docMk/>
            <pc:sldMk cId="886904650" sldId="707"/>
            <ac:spMk id="3" creationId="{FBF00E0B-737B-CDF3-1A6C-9E61F9877783}"/>
          </ac:spMkLst>
        </pc:spChg>
      </pc:sldChg>
      <pc:sldChg chg="modSp mod modNotesTx">
        <pc:chgData name="Annette Andresen" userId="fbfb720f-d6f2-45c4-ada2-1b4093edab50" providerId="ADAL" clId="{810995A8-5E8B-436B-8795-B7C13EAF2D73}" dt="2024-10-18T11:00:59.625" v="516" actId="20577"/>
        <pc:sldMkLst>
          <pc:docMk/>
          <pc:sldMk cId="2294358024" sldId="708"/>
        </pc:sldMkLst>
        <pc:spChg chg="mod">
          <ac:chgData name="Annette Andresen" userId="fbfb720f-d6f2-45c4-ada2-1b4093edab50" providerId="ADAL" clId="{810995A8-5E8B-436B-8795-B7C13EAF2D73}" dt="2024-10-18T11:00:49.281" v="513"/>
          <ac:spMkLst>
            <pc:docMk/>
            <pc:sldMk cId="2294358024" sldId="708"/>
            <ac:spMk id="2" creationId="{47D880B1-221D-8D2E-AB9A-71C659BC07C9}"/>
          </ac:spMkLst>
        </pc:spChg>
      </pc:sldChg>
      <pc:sldChg chg="modSp mod modNotesTx">
        <pc:chgData name="Annette Andresen" userId="fbfb720f-d6f2-45c4-ada2-1b4093edab50" providerId="ADAL" clId="{810995A8-5E8B-436B-8795-B7C13EAF2D73}" dt="2024-10-18T11:03:23.064" v="586" actId="6549"/>
        <pc:sldMkLst>
          <pc:docMk/>
          <pc:sldMk cId="2170561731" sldId="709"/>
        </pc:sldMkLst>
        <pc:spChg chg="mod">
          <ac:chgData name="Annette Andresen" userId="fbfb720f-d6f2-45c4-ada2-1b4093edab50" providerId="ADAL" clId="{810995A8-5E8B-436B-8795-B7C13EAF2D73}" dt="2024-10-18T11:03:10.715" v="582" actId="20577"/>
          <ac:spMkLst>
            <pc:docMk/>
            <pc:sldMk cId="2170561731" sldId="709"/>
            <ac:spMk id="2" creationId="{2E9D8120-B722-6BC7-3A60-8C4F394C5A43}"/>
          </ac:spMkLst>
        </pc:spChg>
      </pc:sldChg>
      <pc:sldChg chg="modSp mod modNotesTx">
        <pc:chgData name="Annette Andresen" userId="fbfb720f-d6f2-45c4-ada2-1b4093edab50" providerId="ADAL" clId="{810995A8-5E8B-436B-8795-B7C13EAF2D73}" dt="2024-10-18T10:52:51.778" v="227" actId="20577"/>
        <pc:sldMkLst>
          <pc:docMk/>
          <pc:sldMk cId="2134534688" sldId="711"/>
        </pc:sldMkLst>
        <pc:spChg chg="mod">
          <ac:chgData name="Annette Andresen" userId="fbfb720f-d6f2-45c4-ada2-1b4093edab50" providerId="ADAL" clId="{810995A8-5E8B-436B-8795-B7C13EAF2D73}" dt="2024-10-18T10:52:24.240" v="212" actId="20577"/>
          <ac:spMkLst>
            <pc:docMk/>
            <pc:sldMk cId="2134534688" sldId="711"/>
            <ac:spMk id="2" creationId="{8F9AFECC-E3D1-CA67-F216-62A0E8165C85}"/>
          </ac:spMkLst>
        </pc:spChg>
      </pc:sldChg>
      <pc:sldChg chg="add modNotesTx">
        <pc:chgData name="Annette Andresen" userId="fbfb720f-d6f2-45c4-ada2-1b4093edab50" providerId="ADAL" clId="{810995A8-5E8B-436B-8795-B7C13EAF2D73}" dt="2024-10-18T10:50:36.737" v="179"/>
        <pc:sldMkLst>
          <pc:docMk/>
          <pc:sldMk cId="1712924224" sldId="712"/>
        </pc:sldMkLst>
      </pc:sldChg>
      <pc:sldChg chg="modSp add mod modNotesTx">
        <pc:chgData name="Annette Andresen" userId="fbfb720f-d6f2-45c4-ada2-1b4093edab50" providerId="ADAL" clId="{810995A8-5E8B-436B-8795-B7C13EAF2D73}" dt="2024-10-18T10:54:54.208" v="297" actId="20577"/>
        <pc:sldMkLst>
          <pc:docMk/>
          <pc:sldMk cId="486790703" sldId="713"/>
        </pc:sldMkLst>
        <pc:spChg chg="mod">
          <ac:chgData name="Annette Andresen" userId="fbfb720f-d6f2-45c4-ada2-1b4093edab50" providerId="ADAL" clId="{810995A8-5E8B-436B-8795-B7C13EAF2D73}" dt="2024-10-18T10:54:32.987" v="276" actId="20577"/>
          <ac:spMkLst>
            <pc:docMk/>
            <pc:sldMk cId="486790703" sldId="713"/>
            <ac:spMk id="2" creationId="{8F9AFECC-E3D1-CA67-F216-62A0E8165C85}"/>
          </ac:spMkLst>
        </pc:spChg>
      </pc:sldChg>
      <pc:sldChg chg="modSp add mod">
        <pc:chgData name="Annette Andresen" userId="fbfb720f-d6f2-45c4-ada2-1b4093edab50" providerId="ADAL" clId="{810995A8-5E8B-436B-8795-B7C13EAF2D73}" dt="2024-10-18T11:04:22.083" v="635" actId="20577"/>
        <pc:sldMkLst>
          <pc:docMk/>
          <pc:sldMk cId="1148188818" sldId="714"/>
        </pc:sldMkLst>
        <pc:spChg chg="mod">
          <ac:chgData name="Annette Andresen" userId="fbfb720f-d6f2-45c4-ada2-1b4093edab50" providerId="ADAL" clId="{810995A8-5E8B-436B-8795-B7C13EAF2D73}" dt="2024-10-18T11:04:00.752" v="622" actId="20577"/>
          <ac:spMkLst>
            <pc:docMk/>
            <pc:sldMk cId="1148188818" sldId="714"/>
            <ac:spMk id="2" creationId="{B6453444-56FE-1E27-7D5D-1CD81B3B3D13}"/>
          </ac:spMkLst>
        </pc:spChg>
        <pc:spChg chg="mod">
          <ac:chgData name="Annette Andresen" userId="fbfb720f-d6f2-45c4-ada2-1b4093edab50" providerId="ADAL" clId="{810995A8-5E8B-436B-8795-B7C13EAF2D73}" dt="2024-10-18T11:04:22.083" v="635" actId="20577"/>
          <ac:spMkLst>
            <pc:docMk/>
            <pc:sldMk cId="1148188818" sldId="714"/>
            <ac:spMk id="3" creationId="{B8A4288C-9846-BD31-C8D1-0E988F6D6EF6}"/>
          </ac:spMkLst>
        </pc:spChg>
      </pc:sldChg>
      <pc:sldChg chg="addSp delSp modSp new mod modClrScheme chgLayout modNotesTx">
        <pc:chgData name="Annette Andresen" userId="fbfb720f-d6f2-45c4-ada2-1b4093edab50" providerId="ADAL" clId="{810995A8-5E8B-436B-8795-B7C13EAF2D73}" dt="2024-10-18T11:05:49.538" v="695" actId="20577"/>
        <pc:sldMkLst>
          <pc:docMk/>
          <pc:sldMk cId="2654433720" sldId="715"/>
        </pc:sldMkLst>
        <pc:spChg chg="del mod ord">
          <ac:chgData name="Annette Andresen" userId="fbfb720f-d6f2-45c4-ada2-1b4093edab50" providerId="ADAL" clId="{810995A8-5E8B-436B-8795-B7C13EAF2D73}" dt="2024-10-18T11:04:39.216" v="637" actId="700"/>
          <ac:spMkLst>
            <pc:docMk/>
            <pc:sldMk cId="2654433720" sldId="715"/>
            <ac:spMk id="2" creationId="{66DAFEF0-5F58-7CEA-5EAF-358539F22FFE}"/>
          </ac:spMkLst>
        </pc:spChg>
        <pc:spChg chg="del">
          <ac:chgData name="Annette Andresen" userId="fbfb720f-d6f2-45c4-ada2-1b4093edab50" providerId="ADAL" clId="{810995A8-5E8B-436B-8795-B7C13EAF2D73}" dt="2024-10-18T11:04:39.216" v="637" actId="700"/>
          <ac:spMkLst>
            <pc:docMk/>
            <pc:sldMk cId="2654433720" sldId="715"/>
            <ac:spMk id="3" creationId="{0BF4E2F9-BC76-00EB-2A95-E76675D233FE}"/>
          </ac:spMkLst>
        </pc:spChg>
        <pc:spChg chg="add mod ord">
          <ac:chgData name="Annette Andresen" userId="fbfb720f-d6f2-45c4-ada2-1b4093edab50" providerId="ADAL" clId="{810995A8-5E8B-436B-8795-B7C13EAF2D73}" dt="2024-10-18T11:04:49.643" v="640" actId="20577"/>
          <ac:spMkLst>
            <pc:docMk/>
            <pc:sldMk cId="2654433720" sldId="715"/>
            <ac:spMk id="4" creationId="{2B09038D-3BE7-3E15-48E1-4D6144FFF50A}"/>
          </ac:spMkLst>
        </pc:spChg>
      </pc:sldChg>
    </pc:docChg>
  </pc:docChgLst>
  <pc:docChgLst>
    <pc:chgData name="Jakob Stendahl" userId="31c817a6-28e1-4149-b97d-3ea896b0dcbf" providerId="ADAL" clId="{99C89168-D3E8-4F49-A62B-4130C9715110}"/>
    <pc:docChg chg="custSel modSld">
      <pc:chgData name="Jakob Stendahl" userId="31c817a6-28e1-4149-b97d-3ea896b0dcbf" providerId="ADAL" clId="{99C89168-D3E8-4F49-A62B-4130C9715110}" dt="2024-10-18T11:13:48.859" v="2" actId="313"/>
      <pc:docMkLst>
        <pc:docMk/>
      </pc:docMkLst>
      <pc:sldChg chg="modSp mod">
        <pc:chgData name="Jakob Stendahl" userId="31c817a6-28e1-4149-b97d-3ea896b0dcbf" providerId="ADAL" clId="{99C89168-D3E8-4F49-A62B-4130C9715110}" dt="2024-10-18T11:13:20.526" v="1" actId="207"/>
        <pc:sldMkLst>
          <pc:docMk/>
          <pc:sldMk cId="3525963700" sldId="700"/>
        </pc:sldMkLst>
        <pc:spChg chg="mod">
          <ac:chgData name="Jakob Stendahl" userId="31c817a6-28e1-4149-b97d-3ea896b0dcbf" providerId="ADAL" clId="{99C89168-D3E8-4F49-A62B-4130C9715110}" dt="2024-10-18T11:13:20.526" v="1" actId="207"/>
          <ac:spMkLst>
            <pc:docMk/>
            <pc:sldMk cId="3525963700" sldId="700"/>
            <ac:spMk id="2" creationId="{84582E7B-1C78-3C1E-4781-64F3D11481E3}"/>
          </ac:spMkLst>
        </pc:spChg>
      </pc:sldChg>
      <pc:sldChg chg="modSp mod">
        <pc:chgData name="Jakob Stendahl" userId="31c817a6-28e1-4149-b97d-3ea896b0dcbf" providerId="ADAL" clId="{99C89168-D3E8-4F49-A62B-4130C9715110}" dt="2024-10-18T11:13:48.859" v="2" actId="313"/>
        <pc:sldMkLst>
          <pc:docMk/>
          <pc:sldMk cId="3262951307" sldId="704"/>
        </pc:sldMkLst>
        <pc:spChg chg="mod">
          <ac:chgData name="Jakob Stendahl" userId="31c817a6-28e1-4149-b97d-3ea896b0dcbf" providerId="ADAL" clId="{99C89168-D3E8-4F49-A62B-4130C9715110}" dt="2024-10-18T11:13:48.859" v="2" actId="313"/>
          <ac:spMkLst>
            <pc:docMk/>
            <pc:sldMk cId="3262951307" sldId="704"/>
            <ac:spMk id="3" creationId="{31DC82A0-8E57-E9B8-8DEF-C96A544E5172}"/>
          </ac:spMkLst>
        </pc:spChg>
      </pc:sldChg>
      <pc:sldChg chg="modSp mod">
        <pc:chgData name="Jakob Stendahl" userId="31c817a6-28e1-4149-b97d-3ea896b0dcbf" providerId="ADAL" clId="{99C89168-D3E8-4F49-A62B-4130C9715110}" dt="2024-10-18T11:13:15.261" v="0" actId="207"/>
        <pc:sldMkLst>
          <pc:docMk/>
          <pc:sldMk cId="1712924224" sldId="712"/>
        </pc:sldMkLst>
        <pc:spChg chg="mod">
          <ac:chgData name="Jakob Stendahl" userId="31c817a6-28e1-4149-b97d-3ea896b0dcbf" providerId="ADAL" clId="{99C89168-D3E8-4F49-A62B-4130C9715110}" dt="2024-10-18T11:13:15.261" v="0" actId="207"/>
          <ac:spMkLst>
            <pc:docMk/>
            <pc:sldMk cId="1712924224" sldId="712"/>
            <ac:spMk id="2" creationId="{84582E7B-1C78-3C1E-4781-64F3D11481E3}"/>
          </ac:spMkLst>
        </pc:spChg>
      </pc:sldChg>
    </pc:docChg>
  </pc:docChgLst>
  <pc:docChgLst>
    <pc:chgData name="Jakob Stendahl" userId="31c817a6-28e1-4149-b97d-3ea896b0dcbf" providerId="ADAL" clId="{F9667E3E-B7C2-41A8-A90E-5720397C8E8A}"/>
    <pc:docChg chg="undo custSel addSld delSld modSld sldOrd">
      <pc:chgData name="Jakob Stendahl" userId="31c817a6-28e1-4149-b97d-3ea896b0dcbf" providerId="ADAL" clId="{F9667E3E-B7C2-41A8-A90E-5720397C8E8A}" dt="2024-10-23T06:36:41.549" v="2311" actId="47"/>
      <pc:docMkLst>
        <pc:docMk/>
      </pc:docMkLst>
      <pc:sldChg chg="modSp mod">
        <pc:chgData name="Jakob Stendahl" userId="31c817a6-28e1-4149-b97d-3ea896b0dcbf" providerId="ADAL" clId="{F9667E3E-B7C2-41A8-A90E-5720397C8E8A}" dt="2024-10-18T12:46:24.805" v="18" actId="20577"/>
        <pc:sldMkLst>
          <pc:docMk/>
          <pc:sldMk cId="1619754914" sldId="257"/>
        </pc:sldMkLst>
        <pc:spChg chg="mod">
          <ac:chgData name="Jakob Stendahl" userId="31c817a6-28e1-4149-b97d-3ea896b0dcbf" providerId="ADAL" clId="{F9667E3E-B7C2-41A8-A90E-5720397C8E8A}" dt="2024-10-18T12:46:18.213" v="2" actId="20577"/>
          <ac:spMkLst>
            <pc:docMk/>
            <pc:sldMk cId="1619754914" sldId="257"/>
            <ac:spMk id="5" creationId="{09E3482F-E49E-D319-F65F-0592336AE044}"/>
          </ac:spMkLst>
        </pc:spChg>
        <pc:spChg chg="mod">
          <ac:chgData name="Jakob Stendahl" userId="31c817a6-28e1-4149-b97d-3ea896b0dcbf" providerId="ADAL" clId="{F9667E3E-B7C2-41A8-A90E-5720397C8E8A}" dt="2024-10-18T12:46:24.805" v="18" actId="20577"/>
          <ac:spMkLst>
            <pc:docMk/>
            <pc:sldMk cId="1619754914" sldId="257"/>
            <ac:spMk id="6" creationId="{6C1BF536-6851-0691-DB53-D9098910871A}"/>
          </ac:spMkLst>
        </pc:spChg>
      </pc:sldChg>
      <pc:sldChg chg="modSp mod">
        <pc:chgData name="Jakob Stendahl" userId="31c817a6-28e1-4149-b97d-3ea896b0dcbf" providerId="ADAL" clId="{F9667E3E-B7C2-41A8-A90E-5720397C8E8A}" dt="2024-10-18T12:46:39.424" v="39" actId="20577"/>
        <pc:sldMkLst>
          <pc:docMk/>
          <pc:sldMk cId="582151505" sldId="269"/>
        </pc:sldMkLst>
        <pc:spChg chg="mod">
          <ac:chgData name="Jakob Stendahl" userId="31c817a6-28e1-4149-b97d-3ea896b0dcbf" providerId="ADAL" clId="{F9667E3E-B7C2-41A8-A90E-5720397C8E8A}" dt="2024-10-18T12:46:39.424" v="39" actId="20577"/>
          <ac:spMkLst>
            <pc:docMk/>
            <pc:sldMk cId="582151505" sldId="269"/>
            <ac:spMk id="2" creationId="{07C4C79F-8EF0-FA2D-7027-E46876B34339}"/>
          </ac:spMkLst>
        </pc:spChg>
      </pc:sldChg>
      <pc:sldChg chg="modSp del mod">
        <pc:chgData name="Jakob Stendahl" userId="31c817a6-28e1-4149-b97d-3ea896b0dcbf" providerId="ADAL" clId="{F9667E3E-B7C2-41A8-A90E-5720397C8E8A}" dt="2024-10-21T07:54:57.183" v="60" actId="2696"/>
        <pc:sldMkLst>
          <pc:docMk/>
          <pc:sldMk cId="149010025" sldId="272"/>
        </pc:sldMkLst>
        <pc:spChg chg="mod">
          <ac:chgData name="Jakob Stendahl" userId="31c817a6-28e1-4149-b97d-3ea896b0dcbf" providerId="ADAL" clId="{F9667E3E-B7C2-41A8-A90E-5720397C8E8A}" dt="2024-10-21T07:52:41.064" v="55" actId="6549"/>
          <ac:spMkLst>
            <pc:docMk/>
            <pc:sldMk cId="149010025" sldId="272"/>
            <ac:spMk id="5" creationId="{FDFA4D25-254D-0FE7-CC09-5A8A6896F351}"/>
          </ac:spMkLst>
        </pc:spChg>
      </pc:sldChg>
      <pc:sldChg chg="ord">
        <pc:chgData name="Jakob Stendahl" userId="31c817a6-28e1-4149-b97d-3ea896b0dcbf" providerId="ADAL" clId="{F9667E3E-B7C2-41A8-A90E-5720397C8E8A}" dt="2024-10-22T06:48:22.893" v="2002"/>
        <pc:sldMkLst>
          <pc:docMk/>
          <pc:sldMk cId="543551989" sldId="276"/>
        </pc:sldMkLst>
      </pc:sldChg>
      <pc:sldChg chg="del">
        <pc:chgData name="Jakob Stendahl" userId="31c817a6-28e1-4149-b97d-3ea896b0dcbf" providerId="ADAL" clId="{F9667E3E-B7C2-41A8-A90E-5720397C8E8A}" dt="2024-10-21T07:52:04.212" v="45" actId="2696"/>
        <pc:sldMkLst>
          <pc:docMk/>
          <pc:sldMk cId="778168699" sldId="697"/>
        </pc:sldMkLst>
      </pc:sldChg>
      <pc:sldChg chg="del">
        <pc:chgData name="Jakob Stendahl" userId="31c817a6-28e1-4149-b97d-3ea896b0dcbf" providerId="ADAL" clId="{F9667E3E-B7C2-41A8-A90E-5720397C8E8A}" dt="2024-10-18T12:46:55.172" v="40" actId="47"/>
        <pc:sldMkLst>
          <pc:docMk/>
          <pc:sldMk cId="3293932144" sldId="699"/>
        </pc:sldMkLst>
      </pc:sldChg>
      <pc:sldChg chg="del">
        <pc:chgData name="Jakob Stendahl" userId="31c817a6-28e1-4149-b97d-3ea896b0dcbf" providerId="ADAL" clId="{F9667E3E-B7C2-41A8-A90E-5720397C8E8A}" dt="2024-10-18T12:46:55.172" v="40" actId="47"/>
        <pc:sldMkLst>
          <pc:docMk/>
          <pc:sldMk cId="3525963700" sldId="700"/>
        </pc:sldMkLst>
      </pc:sldChg>
      <pc:sldChg chg="del">
        <pc:chgData name="Jakob Stendahl" userId="31c817a6-28e1-4149-b97d-3ea896b0dcbf" providerId="ADAL" clId="{F9667E3E-B7C2-41A8-A90E-5720397C8E8A}" dt="2024-10-18T12:46:55.172" v="40" actId="47"/>
        <pc:sldMkLst>
          <pc:docMk/>
          <pc:sldMk cId="2636451225" sldId="701"/>
        </pc:sldMkLst>
      </pc:sldChg>
      <pc:sldChg chg="del">
        <pc:chgData name="Jakob Stendahl" userId="31c817a6-28e1-4149-b97d-3ea896b0dcbf" providerId="ADAL" clId="{F9667E3E-B7C2-41A8-A90E-5720397C8E8A}" dt="2024-10-18T12:46:55.172" v="40" actId="47"/>
        <pc:sldMkLst>
          <pc:docMk/>
          <pc:sldMk cId="424586533" sldId="703"/>
        </pc:sldMkLst>
      </pc:sldChg>
      <pc:sldChg chg="del">
        <pc:chgData name="Jakob Stendahl" userId="31c817a6-28e1-4149-b97d-3ea896b0dcbf" providerId="ADAL" clId="{F9667E3E-B7C2-41A8-A90E-5720397C8E8A}" dt="2024-10-18T12:46:55.172" v="40" actId="47"/>
        <pc:sldMkLst>
          <pc:docMk/>
          <pc:sldMk cId="3262951307" sldId="704"/>
        </pc:sldMkLst>
      </pc:sldChg>
      <pc:sldChg chg="del">
        <pc:chgData name="Jakob Stendahl" userId="31c817a6-28e1-4149-b97d-3ea896b0dcbf" providerId="ADAL" clId="{F9667E3E-B7C2-41A8-A90E-5720397C8E8A}" dt="2024-10-18T12:46:55.172" v="40" actId="47"/>
        <pc:sldMkLst>
          <pc:docMk/>
          <pc:sldMk cId="2602033971" sldId="705"/>
        </pc:sldMkLst>
      </pc:sldChg>
      <pc:sldChg chg="del">
        <pc:chgData name="Jakob Stendahl" userId="31c817a6-28e1-4149-b97d-3ea896b0dcbf" providerId="ADAL" clId="{F9667E3E-B7C2-41A8-A90E-5720397C8E8A}" dt="2024-10-18T12:46:55.172" v="40" actId="47"/>
        <pc:sldMkLst>
          <pc:docMk/>
          <pc:sldMk cId="1096915662" sldId="706"/>
        </pc:sldMkLst>
      </pc:sldChg>
      <pc:sldChg chg="del">
        <pc:chgData name="Jakob Stendahl" userId="31c817a6-28e1-4149-b97d-3ea896b0dcbf" providerId="ADAL" clId="{F9667E3E-B7C2-41A8-A90E-5720397C8E8A}" dt="2024-10-18T12:46:55.172" v="40" actId="47"/>
        <pc:sldMkLst>
          <pc:docMk/>
          <pc:sldMk cId="886904650" sldId="707"/>
        </pc:sldMkLst>
      </pc:sldChg>
      <pc:sldChg chg="del">
        <pc:chgData name="Jakob Stendahl" userId="31c817a6-28e1-4149-b97d-3ea896b0dcbf" providerId="ADAL" clId="{F9667E3E-B7C2-41A8-A90E-5720397C8E8A}" dt="2024-10-18T12:46:55.172" v="40" actId="47"/>
        <pc:sldMkLst>
          <pc:docMk/>
          <pc:sldMk cId="2294358024" sldId="708"/>
        </pc:sldMkLst>
      </pc:sldChg>
      <pc:sldChg chg="del">
        <pc:chgData name="Jakob Stendahl" userId="31c817a6-28e1-4149-b97d-3ea896b0dcbf" providerId="ADAL" clId="{F9667E3E-B7C2-41A8-A90E-5720397C8E8A}" dt="2024-10-18T12:46:55.172" v="40" actId="47"/>
        <pc:sldMkLst>
          <pc:docMk/>
          <pc:sldMk cId="2170561731" sldId="709"/>
        </pc:sldMkLst>
      </pc:sldChg>
      <pc:sldChg chg="new del">
        <pc:chgData name="Jakob Stendahl" userId="31c817a6-28e1-4149-b97d-3ea896b0dcbf" providerId="ADAL" clId="{F9667E3E-B7C2-41A8-A90E-5720397C8E8A}" dt="2024-10-21T07:55:02.666" v="61" actId="2696"/>
        <pc:sldMkLst>
          <pc:docMk/>
          <pc:sldMk cId="1342465605" sldId="711"/>
        </pc:sldMkLst>
      </pc:sldChg>
      <pc:sldChg chg="del">
        <pc:chgData name="Jakob Stendahl" userId="31c817a6-28e1-4149-b97d-3ea896b0dcbf" providerId="ADAL" clId="{F9667E3E-B7C2-41A8-A90E-5720397C8E8A}" dt="2024-10-18T12:46:55.172" v="40" actId="47"/>
        <pc:sldMkLst>
          <pc:docMk/>
          <pc:sldMk cId="2134534688" sldId="711"/>
        </pc:sldMkLst>
      </pc:sldChg>
      <pc:sldChg chg="del">
        <pc:chgData name="Jakob Stendahl" userId="31c817a6-28e1-4149-b97d-3ea896b0dcbf" providerId="ADAL" clId="{F9667E3E-B7C2-41A8-A90E-5720397C8E8A}" dt="2024-10-18T12:46:55.172" v="40" actId="47"/>
        <pc:sldMkLst>
          <pc:docMk/>
          <pc:sldMk cId="1712924224" sldId="712"/>
        </pc:sldMkLst>
      </pc:sldChg>
      <pc:sldChg chg="modSp add mod">
        <pc:chgData name="Jakob Stendahl" userId="31c817a6-28e1-4149-b97d-3ea896b0dcbf" providerId="ADAL" clId="{F9667E3E-B7C2-41A8-A90E-5720397C8E8A}" dt="2024-10-21T07:54:17.345" v="59" actId="5793"/>
        <pc:sldMkLst>
          <pc:docMk/>
          <pc:sldMk cId="3901450897" sldId="712"/>
        </pc:sldMkLst>
        <pc:spChg chg="mod">
          <ac:chgData name="Jakob Stendahl" userId="31c817a6-28e1-4149-b97d-3ea896b0dcbf" providerId="ADAL" clId="{F9667E3E-B7C2-41A8-A90E-5720397C8E8A}" dt="2024-10-21T07:54:17.345" v="59" actId="5793"/>
          <ac:spMkLst>
            <pc:docMk/>
            <pc:sldMk cId="3901450897" sldId="712"/>
            <ac:spMk id="5" creationId="{B8815586-2C6C-D652-CA49-F5F5B9EFF424}"/>
          </ac:spMkLst>
        </pc:spChg>
      </pc:sldChg>
      <pc:sldChg chg="del">
        <pc:chgData name="Jakob Stendahl" userId="31c817a6-28e1-4149-b97d-3ea896b0dcbf" providerId="ADAL" clId="{F9667E3E-B7C2-41A8-A90E-5720397C8E8A}" dt="2024-10-18T12:46:55.172" v="40" actId="47"/>
        <pc:sldMkLst>
          <pc:docMk/>
          <pc:sldMk cId="486790703" sldId="713"/>
        </pc:sldMkLst>
      </pc:sldChg>
      <pc:sldChg chg="modSp new mod modNotesTx">
        <pc:chgData name="Jakob Stendahl" userId="31c817a6-28e1-4149-b97d-3ea896b0dcbf" providerId="ADAL" clId="{F9667E3E-B7C2-41A8-A90E-5720397C8E8A}" dt="2024-10-22T08:53:50.911" v="2031" actId="20577"/>
        <pc:sldMkLst>
          <pc:docMk/>
          <pc:sldMk cId="1315997604" sldId="713"/>
        </pc:sldMkLst>
        <pc:spChg chg="mod">
          <ac:chgData name="Jakob Stendahl" userId="31c817a6-28e1-4149-b97d-3ea896b0dcbf" providerId="ADAL" clId="{F9667E3E-B7C2-41A8-A90E-5720397C8E8A}" dt="2024-10-21T13:40:09.906" v="844" actId="20577"/>
          <ac:spMkLst>
            <pc:docMk/>
            <pc:sldMk cId="1315997604" sldId="713"/>
            <ac:spMk id="2" creationId="{B6DF8E02-07A2-3585-413F-4DF80A895A2F}"/>
          </ac:spMkLst>
        </pc:spChg>
        <pc:spChg chg="mod">
          <ac:chgData name="Jakob Stendahl" userId="31c817a6-28e1-4149-b97d-3ea896b0dcbf" providerId="ADAL" clId="{F9667E3E-B7C2-41A8-A90E-5720397C8E8A}" dt="2024-10-22T08:53:50.911" v="2031" actId="20577"/>
          <ac:spMkLst>
            <pc:docMk/>
            <pc:sldMk cId="1315997604" sldId="713"/>
            <ac:spMk id="3" creationId="{D54D33F6-41F4-6E8B-5E05-8A76CF0CB300}"/>
          </ac:spMkLst>
        </pc:spChg>
      </pc:sldChg>
      <pc:sldChg chg="modSp new del mod modShow">
        <pc:chgData name="Jakob Stendahl" userId="31c817a6-28e1-4149-b97d-3ea896b0dcbf" providerId="ADAL" clId="{F9667E3E-B7C2-41A8-A90E-5720397C8E8A}" dt="2024-10-22T08:54:30.556" v="2032" actId="47"/>
        <pc:sldMkLst>
          <pc:docMk/>
          <pc:sldMk cId="344252222" sldId="714"/>
        </pc:sldMkLst>
        <pc:spChg chg="mod">
          <ac:chgData name="Jakob Stendahl" userId="31c817a6-28e1-4149-b97d-3ea896b0dcbf" providerId="ADAL" clId="{F9667E3E-B7C2-41A8-A90E-5720397C8E8A}" dt="2024-10-21T07:58:00.840" v="301" actId="20577"/>
          <ac:spMkLst>
            <pc:docMk/>
            <pc:sldMk cId="344252222" sldId="714"/>
            <ac:spMk id="2" creationId="{4E6F442F-E470-87D8-ABD9-55C30C022683}"/>
          </ac:spMkLst>
        </pc:spChg>
      </pc:sldChg>
      <pc:sldChg chg="del">
        <pc:chgData name="Jakob Stendahl" userId="31c817a6-28e1-4149-b97d-3ea896b0dcbf" providerId="ADAL" clId="{F9667E3E-B7C2-41A8-A90E-5720397C8E8A}" dt="2024-10-18T12:46:55.172" v="40" actId="47"/>
        <pc:sldMkLst>
          <pc:docMk/>
          <pc:sldMk cId="1148188818" sldId="714"/>
        </pc:sldMkLst>
      </pc:sldChg>
      <pc:sldChg chg="modSp new del mod modShow">
        <pc:chgData name="Jakob Stendahl" userId="31c817a6-28e1-4149-b97d-3ea896b0dcbf" providerId="ADAL" clId="{F9667E3E-B7C2-41A8-A90E-5720397C8E8A}" dt="2024-10-22T08:54:30.556" v="2032" actId="47"/>
        <pc:sldMkLst>
          <pc:docMk/>
          <pc:sldMk cId="1928838085" sldId="715"/>
        </pc:sldMkLst>
        <pc:spChg chg="mod">
          <ac:chgData name="Jakob Stendahl" userId="31c817a6-28e1-4149-b97d-3ea896b0dcbf" providerId="ADAL" clId="{F9667E3E-B7C2-41A8-A90E-5720397C8E8A}" dt="2024-10-21T08:00:36.052" v="369" actId="20577"/>
          <ac:spMkLst>
            <pc:docMk/>
            <pc:sldMk cId="1928838085" sldId="715"/>
            <ac:spMk id="2" creationId="{575669F9-844D-AECE-04B5-F9AB2937E962}"/>
          </ac:spMkLst>
        </pc:spChg>
      </pc:sldChg>
      <pc:sldChg chg="del">
        <pc:chgData name="Jakob Stendahl" userId="31c817a6-28e1-4149-b97d-3ea896b0dcbf" providerId="ADAL" clId="{F9667E3E-B7C2-41A8-A90E-5720397C8E8A}" dt="2024-10-18T12:46:55.172" v="40" actId="47"/>
        <pc:sldMkLst>
          <pc:docMk/>
          <pc:sldMk cId="2654433720" sldId="715"/>
        </pc:sldMkLst>
      </pc:sldChg>
      <pc:sldChg chg="modSp new mod modNotesTx">
        <pc:chgData name="Jakob Stendahl" userId="31c817a6-28e1-4149-b97d-3ea896b0dcbf" providerId="ADAL" clId="{F9667E3E-B7C2-41A8-A90E-5720397C8E8A}" dt="2024-10-22T08:54:41.599" v="2033" actId="20577"/>
        <pc:sldMkLst>
          <pc:docMk/>
          <pc:sldMk cId="3362063135" sldId="716"/>
        </pc:sldMkLst>
        <pc:spChg chg="mod">
          <ac:chgData name="Jakob Stendahl" userId="31c817a6-28e1-4149-b97d-3ea896b0dcbf" providerId="ADAL" clId="{F9667E3E-B7C2-41A8-A90E-5720397C8E8A}" dt="2024-10-21T13:44:26.553" v="986" actId="20577"/>
          <ac:spMkLst>
            <pc:docMk/>
            <pc:sldMk cId="3362063135" sldId="716"/>
            <ac:spMk id="2" creationId="{5A3D6751-D3D4-DCDD-4FA9-3B62EBE992A1}"/>
          </ac:spMkLst>
        </pc:spChg>
        <pc:spChg chg="mod">
          <ac:chgData name="Jakob Stendahl" userId="31c817a6-28e1-4149-b97d-3ea896b0dcbf" providerId="ADAL" clId="{F9667E3E-B7C2-41A8-A90E-5720397C8E8A}" dt="2024-10-22T08:54:41.599" v="2033" actId="20577"/>
          <ac:spMkLst>
            <pc:docMk/>
            <pc:sldMk cId="3362063135" sldId="716"/>
            <ac:spMk id="3" creationId="{23745FA5-C01D-6D01-6F97-C1DB63180E03}"/>
          </ac:spMkLst>
        </pc:spChg>
      </pc:sldChg>
      <pc:sldChg chg="modSp new mod ord modNotesTx">
        <pc:chgData name="Jakob Stendahl" userId="31c817a6-28e1-4149-b97d-3ea896b0dcbf" providerId="ADAL" clId="{F9667E3E-B7C2-41A8-A90E-5720397C8E8A}" dt="2024-10-22T09:03:24.647" v="2207"/>
        <pc:sldMkLst>
          <pc:docMk/>
          <pc:sldMk cId="2282376468" sldId="717"/>
        </pc:sldMkLst>
        <pc:spChg chg="mod">
          <ac:chgData name="Jakob Stendahl" userId="31c817a6-28e1-4149-b97d-3ea896b0dcbf" providerId="ADAL" clId="{F9667E3E-B7C2-41A8-A90E-5720397C8E8A}" dt="2024-10-21T08:15:36.482" v="625" actId="20577"/>
          <ac:spMkLst>
            <pc:docMk/>
            <pc:sldMk cId="2282376468" sldId="717"/>
            <ac:spMk id="2" creationId="{738F3DFD-6236-4139-3DB7-2D5DA58E0BB3}"/>
          </ac:spMkLst>
        </pc:spChg>
      </pc:sldChg>
      <pc:sldChg chg="modSp new del mod">
        <pc:chgData name="Jakob Stendahl" userId="31c817a6-28e1-4149-b97d-3ea896b0dcbf" providerId="ADAL" clId="{F9667E3E-B7C2-41A8-A90E-5720397C8E8A}" dt="2024-10-21T13:39:58.291" v="830" actId="47"/>
        <pc:sldMkLst>
          <pc:docMk/>
          <pc:sldMk cId="2459785319" sldId="718"/>
        </pc:sldMkLst>
        <pc:spChg chg="mod">
          <ac:chgData name="Jakob Stendahl" userId="31c817a6-28e1-4149-b97d-3ea896b0dcbf" providerId="ADAL" clId="{F9667E3E-B7C2-41A8-A90E-5720397C8E8A}" dt="2024-10-21T08:19:11.832" v="747" actId="20577"/>
          <ac:spMkLst>
            <pc:docMk/>
            <pc:sldMk cId="2459785319" sldId="718"/>
            <ac:spMk id="2" creationId="{E4D3F186-9532-F9CA-76B2-22F82C0BA15B}"/>
          </ac:spMkLst>
        </pc:spChg>
      </pc:sldChg>
      <pc:sldChg chg="modSp new mod modNotesTx">
        <pc:chgData name="Jakob Stendahl" userId="31c817a6-28e1-4149-b97d-3ea896b0dcbf" providerId="ADAL" clId="{F9667E3E-B7C2-41A8-A90E-5720397C8E8A}" dt="2024-10-22T09:02:38.733" v="2205" actId="20577"/>
        <pc:sldMkLst>
          <pc:docMk/>
          <pc:sldMk cId="3942323278" sldId="718"/>
        </pc:sldMkLst>
        <pc:spChg chg="mod">
          <ac:chgData name="Jakob Stendahl" userId="31c817a6-28e1-4149-b97d-3ea896b0dcbf" providerId="ADAL" clId="{F9667E3E-B7C2-41A8-A90E-5720397C8E8A}" dt="2024-10-22T09:01:48.287" v="2155" actId="20577"/>
          <ac:spMkLst>
            <pc:docMk/>
            <pc:sldMk cId="3942323278" sldId="718"/>
            <ac:spMk id="2" creationId="{A2C9CBBE-2522-8BBC-8AD9-ACC6CD4E10DC}"/>
          </ac:spMkLst>
        </pc:spChg>
        <pc:spChg chg="mod">
          <ac:chgData name="Jakob Stendahl" userId="31c817a6-28e1-4149-b97d-3ea896b0dcbf" providerId="ADAL" clId="{F9667E3E-B7C2-41A8-A90E-5720397C8E8A}" dt="2024-10-22T09:02:38.733" v="2205" actId="20577"/>
          <ac:spMkLst>
            <pc:docMk/>
            <pc:sldMk cId="3942323278" sldId="718"/>
            <ac:spMk id="3" creationId="{ED7A0E55-00E4-8C02-59C2-2F73C53943B6}"/>
          </ac:spMkLst>
        </pc:spChg>
      </pc:sldChg>
      <pc:sldChg chg="modSp new del mod">
        <pc:chgData name="Jakob Stendahl" userId="31c817a6-28e1-4149-b97d-3ea896b0dcbf" providerId="ADAL" clId="{F9667E3E-B7C2-41A8-A90E-5720397C8E8A}" dt="2024-10-21T13:39:57.360" v="829" actId="47"/>
        <pc:sldMkLst>
          <pc:docMk/>
          <pc:sldMk cId="2524940470" sldId="719"/>
        </pc:sldMkLst>
        <pc:spChg chg="mod">
          <ac:chgData name="Jakob Stendahl" userId="31c817a6-28e1-4149-b97d-3ea896b0dcbf" providerId="ADAL" clId="{F9667E3E-B7C2-41A8-A90E-5720397C8E8A}" dt="2024-10-21T09:22:16.052" v="764" actId="20577"/>
          <ac:spMkLst>
            <pc:docMk/>
            <pc:sldMk cId="2524940470" sldId="719"/>
            <ac:spMk id="2" creationId="{904561CB-6B18-2779-43DF-D5AEABA508AC}"/>
          </ac:spMkLst>
        </pc:spChg>
      </pc:sldChg>
      <pc:sldChg chg="modSp new mod modNotesTx">
        <pc:chgData name="Jakob Stendahl" userId="31c817a6-28e1-4149-b97d-3ea896b0dcbf" providerId="ADAL" clId="{F9667E3E-B7C2-41A8-A90E-5720397C8E8A}" dt="2024-10-21T14:02:27.014" v="1548" actId="20577"/>
        <pc:sldMkLst>
          <pc:docMk/>
          <pc:sldMk cId="3840879271" sldId="719"/>
        </pc:sldMkLst>
        <pc:spChg chg="mod">
          <ac:chgData name="Jakob Stendahl" userId="31c817a6-28e1-4149-b97d-3ea896b0dcbf" providerId="ADAL" clId="{F9667E3E-B7C2-41A8-A90E-5720397C8E8A}" dt="2024-10-21T13:57:31.440" v="1311" actId="20577"/>
          <ac:spMkLst>
            <pc:docMk/>
            <pc:sldMk cId="3840879271" sldId="719"/>
            <ac:spMk id="2" creationId="{04B5A4FD-B6C3-DBC7-29E6-E91148512E7C}"/>
          </ac:spMkLst>
        </pc:spChg>
        <pc:spChg chg="mod">
          <ac:chgData name="Jakob Stendahl" userId="31c817a6-28e1-4149-b97d-3ea896b0dcbf" providerId="ADAL" clId="{F9667E3E-B7C2-41A8-A90E-5720397C8E8A}" dt="2024-10-21T13:57:51.930" v="1346" actId="20577"/>
          <ac:spMkLst>
            <pc:docMk/>
            <pc:sldMk cId="3840879271" sldId="719"/>
            <ac:spMk id="3" creationId="{4166C18C-7FA4-044D-CAF9-A208839FCF93}"/>
          </ac:spMkLst>
        </pc:spChg>
      </pc:sldChg>
      <pc:sldChg chg="addSp delSp modSp new mod ord">
        <pc:chgData name="Jakob Stendahl" userId="31c817a6-28e1-4149-b97d-3ea896b0dcbf" providerId="ADAL" clId="{F9667E3E-B7C2-41A8-A90E-5720397C8E8A}" dt="2024-10-23T06:34:49.564" v="2297" actId="20577"/>
        <pc:sldMkLst>
          <pc:docMk/>
          <pc:sldMk cId="680058267" sldId="720"/>
        </pc:sldMkLst>
        <pc:spChg chg="mod">
          <ac:chgData name="Jakob Stendahl" userId="31c817a6-28e1-4149-b97d-3ea896b0dcbf" providerId="ADAL" clId="{F9667E3E-B7C2-41A8-A90E-5720397C8E8A}" dt="2024-10-22T06:32:15.028" v="1565" actId="20577"/>
          <ac:spMkLst>
            <pc:docMk/>
            <pc:sldMk cId="680058267" sldId="720"/>
            <ac:spMk id="2" creationId="{A7D3670A-B92C-5D5B-599B-8DD3A0FD2005}"/>
          </ac:spMkLst>
        </pc:spChg>
        <pc:spChg chg="add del mod">
          <ac:chgData name="Jakob Stendahl" userId="31c817a6-28e1-4149-b97d-3ea896b0dcbf" providerId="ADAL" clId="{F9667E3E-B7C2-41A8-A90E-5720397C8E8A}" dt="2024-10-23T06:34:49.564" v="2297" actId="20577"/>
          <ac:spMkLst>
            <pc:docMk/>
            <pc:sldMk cId="680058267" sldId="720"/>
            <ac:spMk id="3" creationId="{10ECEBA3-31C2-4975-D09A-2AD29B2D7CF2}"/>
          </ac:spMkLst>
        </pc:spChg>
        <pc:spChg chg="add del mod">
          <ac:chgData name="Jakob Stendahl" userId="31c817a6-28e1-4149-b97d-3ea896b0dcbf" providerId="ADAL" clId="{F9667E3E-B7C2-41A8-A90E-5720397C8E8A}" dt="2024-10-22T07:38:15.852" v="2021" actId="478"/>
          <ac:spMkLst>
            <pc:docMk/>
            <pc:sldMk cId="680058267" sldId="720"/>
            <ac:spMk id="5" creationId="{81FC1561-E652-EE12-56E8-C2F3DF14F2E8}"/>
          </ac:spMkLst>
        </pc:spChg>
      </pc:sldChg>
      <pc:sldChg chg="modSp new del mod">
        <pc:chgData name="Jakob Stendahl" userId="31c817a6-28e1-4149-b97d-3ea896b0dcbf" providerId="ADAL" clId="{F9667E3E-B7C2-41A8-A90E-5720397C8E8A}" dt="2024-10-21T13:39:56.926" v="828" actId="47"/>
        <pc:sldMkLst>
          <pc:docMk/>
          <pc:sldMk cId="1174583177" sldId="720"/>
        </pc:sldMkLst>
        <pc:spChg chg="mod">
          <ac:chgData name="Jakob Stendahl" userId="31c817a6-28e1-4149-b97d-3ea896b0dcbf" providerId="ADAL" clId="{F9667E3E-B7C2-41A8-A90E-5720397C8E8A}" dt="2024-10-21T09:22:29.908" v="783" actId="20577"/>
          <ac:spMkLst>
            <pc:docMk/>
            <pc:sldMk cId="1174583177" sldId="720"/>
            <ac:spMk id="2" creationId="{F042C8DB-1DA6-2529-A902-A0DF2897AE42}"/>
          </ac:spMkLst>
        </pc:spChg>
      </pc:sldChg>
      <pc:sldChg chg="modSp new mod ord">
        <pc:chgData name="Jakob Stendahl" userId="31c817a6-28e1-4149-b97d-3ea896b0dcbf" providerId="ADAL" clId="{F9667E3E-B7C2-41A8-A90E-5720397C8E8A}" dt="2024-10-22T06:48:19.136" v="2000"/>
        <pc:sldMkLst>
          <pc:docMk/>
          <pc:sldMk cId="1593438547" sldId="721"/>
        </pc:sldMkLst>
        <pc:spChg chg="mod">
          <ac:chgData name="Jakob Stendahl" userId="31c817a6-28e1-4149-b97d-3ea896b0dcbf" providerId="ADAL" clId="{F9667E3E-B7C2-41A8-A90E-5720397C8E8A}" dt="2024-10-22T06:42:15.959" v="1799" actId="6549"/>
          <ac:spMkLst>
            <pc:docMk/>
            <pc:sldMk cId="1593438547" sldId="721"/>
            <ac:spMk id="2" creationId="{70386A1D-993F-989A-2194-A2BEE9E170AB}"/>
          </ac:spMkLst>
        </pc:spChg>
      </pc:sldChg>
      <pc:sldChg chg="modSp new del mod">
        <pc:chgData name="Jakob Stendahl" userId="31c817a6-28e1-4149-b97d-3ea896b0dcbf" providerId="ADAL" clId="{F9667E3E-B7C2-41A8-A90E-5720397C8E8A}" dt="2024-10-21T13:39:56.551" v="827" actId="47"/>
        <pc:sldMkLst>
          <pc:docMk/>
          <pc:sldMk cId="2359839644" sldId="721"/>
        </pc:sldMkLst>
        <pc:spChg chg="mod">
          <ac:chgData name="Jakob Stendahl" userId="31c817a6-28e1-4149-b97d-3ea896b0dcbf" providerId="ADAL" clId="{F9667E3E-B7C2-41A8-A90E-5720397C8E8A}" dt="2024-10-21T09:22:40.067" v="804" actId="20577"/>
          <ac:spMkLst>
            <pc:docMk/>
            <pc:sldMk cId="2359839644" sldId="721"/>
            <ac:spMk id="2" creationId="{EBD23A53-025D-9E47-967A-BDDEC9E74215}"/>
          </ac:spMkLst>
        </pc:spChg>
      </pc:sldChg>
      <pc:sldChg chg="modSp new del mod">
        <pc:chgData name="Jakob Stendahl" userId="31c817a6-28e1-4149-b97d-3ea896b0dcbf" providerId="ADAL" clId="{F9667E3E-B7C2-41A8-A90E-5720397C8E8A}" dt="2024-10-21T13:39:56.010" v="826" actId="47"/>
        <pc:sldMkLst>
          <pc:docMk/>
          <pc:sldMk cId="407718591" sldId="722"/>
        </pc:sldMkLst>
        <pc:spChg chg="mod">
          <ac:chgData name="Jakob Stendahl" userId="31c817a6-28e1-4149-b97d-3ea896b0dcbf" providerId="ADAL" clId="{F9667E3E-B7C2-41A8-A90E-5720397C8E8A}" dt="2024-10-21T09:22:50.850" v="825" actId="20577"/>
          <ac:spMkLst>
            <pc:docMk/>
            <pc:sldMk cId="407718591" sldId="722"/>
            <ac:spMk id="2" creationId="{6BE9E355-1476-6BE1-42C6-CDC0D4785118}"/>
          </ac:spMkLst>
        </pc:spChg>
      </pc:sldChg>
      <pc:sldChg chg="modSp new mod modNotesTx">
        <pc:chgData name="Jakob Stendahl" userId="31c817a6-28e1-4149-b97d-3ea896b0dcbf" providerId="ADAL" clId="{F9667E3E-B7C2-41A8-A90E-5720397C8E8A}" dt="2024-10-22T06:47:29.541" v="1998" actId="313"/>
        <pc:sldMkLst>
          <pc:docMk/>
          <pc:sldMk cId="599870885" sldId="722"/>
        </pc:sldMkLst>
        <pc:spChg chg="mod">
          <ac:chgData name="Jakob Stendahl" userId="31c817a6-28e1-4149-b97d-3ea896b0dcbf" providerId="ADAL" clId="{F9667E3E-B7C2-41A8-A90E-5720397C8E8A}" dt="2024-10-22T06:42:40.004" v="1812" actId="20577"/>
          <ac:spMkLst>
            <pc:docMk/>
            <pc:sldMk cId="599870885" sldId="722"/>
            <ac:spMk id="2" creationId="{EE920EB5-6EEA-EF50-1A3F-1AF1A2FFAFE9}"/>
          </ac:spMkLst>
        </pc:spChg>
        <pc:spChg chg="mod">
          <ac:chgData name="Jakob Stendahl" userId="31c817a6-28e1-4149-b97d-3ea896b0dcbf" providerId="ADAL" clId="{F9667E3E-B7C2-41A8-A90E-5720397C8E8A}" dt="2024-10-22T06:46:00.741" v="1925" actId="313"/>
          <ac:spMkLst>
            <pc:docMk/>
            <pc:sldMk cId="599870885" sldId="722"/>
            <ac:spMk id="3" creationId="{1EC3154B-7A2E-3254-2C2D-CCAFA5AA4B80}"/>
          </ac:spMkLst>
        </pc:spChg>
      </pc:sldChg>
      <pc:sldChg chg="new del">
        <pc:chgData name="Jakob Stendahl" userId="31c817a6-28e1-4149-b97d-3ea896b0dcbf" providerId="ADAL" clId="{F9667E3E-B7C2-41A8-A90E-5720397C8E8A}" dt="2024-10-22T07:25:41.179" v="2008" actId="47"/>
        <pc:sldMkLst>
          <pc:docMk/>
          <pc:sldMk cId="588672892" sldId="723"/>
        </pc:sldMkLst>
      </pc:sldChg>
      <pc:sldChg chg="modSp new mod">
        <pc:chgData name="Jakob Stendahl" userId="31c817a6-28e1-4149-b97d-3ea896b0dcbf" providerId="ADAL" clId="{F9667E3E-B7C2-41A8-A90E-5720397C8E8A}" dt="2024-10-22T09:01:25.199" v="2134" actId="20577"/>
        <pc:sldMkLst>
          <pc:docMk/>
          <pc:sldMk cId="1623104010" sldId="723"/>
        </pc:sldMkLst>
        <pc:spChg chg="mod">
          <ac:chgData name="Jakob Stendahl" userId="31c817a6-28e1-4149-b97d-3ea896b0dcbf" providerId="ADAL" clId="{F9667E3E-B7C2-41A8-A90E-5720397C8E8A}" dt="2024-10-22T09:01:25.199" v="2134" actId="20577"/>
          <ac:spMkLst>
            <pc:docMk/>
            <pc:sldMk cId="1623104010" sldId="723"/>
            <ac:spMk id="2" creationId="{9460C97C-4A98-F090-B28C-50C6A282BC2B}"/>
          </ac:spMkLst>
        </pc:spChg>
      </pc:sldChg>
      <pc:sldChg chg="modSp new del mod">
        <pc:chgData name="Jakob Stendahl" userId="31c817a6-28e1-4149-b97d-3ea896b0dcbf" providerId="ADAL" clId="{F9667E3E-B7C2-41A8-A90E-5720397C8E8A}" dt="2024-10-23T06:36:41.549" v="2311" actId="47"/>
        <pc:sldMkLst>
          <pc:docMk/>
          <pc:sldMk cId="1472016558" sldId="724"/>
        </pc:sldMkLst>
        <pc:spChg chg="mod">
          <ac:chgData name="Jakob Stendahl" userId="31c817a6-28e1-4149-b97d-3ea896b0dcbf" providerId="ADAL" clId="{F9667E3E-B7C2-41A8-A90E-5720397C8E8A}" dt="2024-10-23T06:36:38.780" v="2310" actId="20577"/>
          <ac:spMkLst>
            <pc:docMk/>
            <pc:sldMk cId="1472016558" sldId="724"/>
            <ac:spMk id="2" creationId="{8A963CD5-4844-05FA-DFDF-5304A5006874}"/>
          </ac:spMkLst>
        </pc:spChg>
      </pc:sldChg>
      <pc:sldChg chg="new del">
        <pc:chgData name="Jakob Stendahl" userId="31c817a6-28e1-4149-b97d-3ea896b0dcbf" providerId="ADAL" clId="{F9667E3E-B7C2-41A8-A90E-5720397C8E8A}" dt="2024-10-22T07:25:40.498" v="2007" actId="47"/>
        <pc:sldMkLst>
          <pc:docMk/>
          <pc:sldMk cId="1929506830" sldId="724"/>
        </pc:sldMkLst>
      </pc:sldChg>
      <pc:sldChg chg="modSp new del mod">
        <pc:chgData name="Jakob Stendahl" userId="31c817a6-28e1-4149-b97d-3ea896b0dcbf" providerId="ADAL" clId="{F9667E3E-B7C2-41A8-A90E-5720397C8E8A}" dt="2024-10-23T06:34:27.556" v="2227" actId="47"/>
        <pc:sldMkLst>
          <pc:docMk/>
          <pc:sldMk cId="3940515438" sldId="724"/>
        </pc:sldMkLst>
        <pc:spChg chg="mod">
          <ac:chgData name="Jakob Stendahl" userId="31c817a6-28e1-4149-b97d-3ea896b0dcbf" providerId="ADAL" clId="{F9667E3E-B7C2-41A8-A90E-5720397C8E8A}" dt="2024-10-23T06:25:06.997" v="2225" actId="20577"/>
          <ac:spMkLst>
            <pc:docMk/>
            <pc:sldMk cId="3940515438" sldId="724"/>
            <ac:spMk id="2" creationId="{A8E8A76C-AFF3-5E60-571B-0BC469B1BF8C}"/>
          </ac:spMkLst>
        </pc:spChg>
        <pc:spChg chg="mod">
          <ac:chgData name="Jakob Stendahl" userId="31c817a6-28e1-4149-b97d-3ea896b0dcbf" providerId="ADAL" clId="{F9667E3E-B7C2-41A8-A90E-5720397C8E8A}" dt="2024-10-23T06:25:08.875" v="2226" actId="5793"/>
          <ac:spMkLst>
            <pc:docMk/>
            <pc:sldMk cId="3940515438" sldId="724"/>
            <ac:spMk id="3" creationId="{D48C2C65-61C5-A1EF-445F-DD86464FBB35}"/>
          </ac:spMkLst>
        </pc:spChg>
      </pc:sldChg>
      <pc:sldChg chg="new del">
        <pc:chgData name="Jakob Stendahl" userId="31c817a6-28e1-4149-b97d-3ea896b0dcbf" providerId="ADAL" clId="{F9667E3E-B7C2-41A8-A90E-5720397C8E8A}" dt="2024-10-22T07:25:39.403" v="2006" actId="47"/>
        <pc:sldMkLst>
          <pc:docMk/>
          <pc:sldMk cId="2834357257" sldId="725"/>
        </pc:sldMkLst>
      </pc:sldChg>
    </pc:docChg>
  </pc:docChgLst>
  <pc:docChgLst>
    <pc:chgData name="Annette Andresen" userId="fbfb720f-d6f2-45c4-ada2-1b4093edab50" providerId="ADAL" clId="{6D417EEF-4623-4985-9098-65D5859FDEF3}"/>
    <pc:docChg chg="undo custSel modSld sldOrd">
      <pc:chgData name="Annette Andresen" userId="fbfb720f-d6f2-45c4-ada2-1b4093edab50" providerId="ADAL" clId="{6D417EEF-4623-4985-9098-65D5859FDEF3}" dt="2024-11-04T10:57:08.585" v="59" actId="255"/>
      <pc:docMkLst>
        <pc:docMk/>
      </pc:docMkLst>
      <pc:sldChg chg="modSp mod">
        <pc:chgData name="Annette Andresen" userId="fbfb720f-d6f2-45c4-ada2-1b4093edab50" providerId="ADAL" clId="{6D417EEF-4623-4985-9098-65D5859FDEF3}" dt="2024-11-04T10:46:03.664" v="24" actId="27636"/>
        <pc:sldMkLst>
          <pc:docMk/>
          <pc:sldMk cId="817747543" sldId="259"/>
        </pc:sldMkLst>
        <pc:spChg chg="mod">
          <ac:chgData name="Annette Andresen" userId="fbfb720f-d6f2-45c4-ada2-1b4093edab50" providerId="ADAL" clId="{6D417EEF-4623-4985-9098-65D5859FDEF3}" dt="2024-11-04T10:46:03.664" v="24" actId="27636"/>
          <ac:spMkLst>
            <pc:docMk/>
            <pc:sldMk cId="817747543" sldId="259"/>
            <ac:spMk id="6" creationId="{82E0626C-B18D-3DB3-67BD-842B300A6AC3}"/>
          </ac:spMkLst>
        </pc:spChg>
      </pc:sldChg>
      <pc:sldChg chg="modSp mod">
        <pc:chgData name="Annette Andresen" userId="fbfb720f-d6f2-45c4-ada2-1b4093edab50" providerId="ADAL" clId="{6D417EEF-4623-4985-9098-65D5859FDEF3}" dt="2024-11-04T10:48:16.003" v="36" actId="255"/>
        <pc:sldMkLst>
          <pc:docMk/>
          <pc:sldMk cId="654937000" sldId="262"/>
        </pc:sldMkLst>
        <pc:spChg chg="mod">
          <ac:chgData name="Annette Andresen" userId="fbfb720f-d6f2-45c4-ada2-1b4093edab50" providerId="ADAL" clId="{6D417EEF-4623-4985-9098-65D5859FDEF3}" dt="2024-11-04T10:48:16.003" v="36" actId="255"/>
          <ac:spMkLst>
            <pc:docMk/>
            <pc:sldMk cId="654937000" sldId="262"/>
            <ac:spMk id="2" creationId="{9B83B757-E8B8-1ACE-82B7-737C73F22E8E}"/>
          </ac:spMkLst>
        </pc:spChg>
      </pc:sldChg>
      <pc:sldChg chg="modSp mod">
        <pc:chgData name="Annette Andresen" userId="fbfb720f-d6f2-45c4-ada2-1b4093edab50" providerId="ADAL" clId="{6D417EEF-4623-4985-9098-65D5859FDEF3}" dt="2024-11-04T10:47:24.619" v="25" actId="255"/>
        <pc:sldMkLst>
          <pc:docMk/>
          <pc:sldMk cId="1474154833" sldId="263"/>
        </pc:sldMkLst>
        <pc:spChg chg="mod">
          <ac:chgData name="Annette Andresen" userId="fbfb720f-d6f2-45c4-ada2-1b4093edab50" providerId="ADAL" clId="{6D417EEF-4623-4985-9098-65D5859FDEF3}" dt="2024-11-04T10:47:24.619" v="25" actId="255"/>
          <ac:spMkLst>
            <pc:docMk/>
            <pc:sldMk cId="1474154833" sldId="263"/>
            <ac:spMk id="5" creationId="{CE802BB1-F9C9-58D4-DB58-C74050B34B94}"/>
          </ac:spMkLst>
        </pc:spChg>
      </pc:sldChg>
      <pc:sldChg chg="modSp mod">
        <pc:chgData name="Annette Andresen" userId="fbfb720f-d6f2-45c4-ada2-1b4093edab50" providerId="ADAL" clId="{6D417EEF-4623-4985-9098-65D5859FDEF3}" dt="2024-11-04T10:47:33.713" v="27" actId="790"/>
        <pc:sldMkLst>
          <pc:docMk/>
          <pc:sldMk cId="526117444" sldId="264"/>
        </pc:sldMkLst>
        <pc:spChg chg="mod">
          <ac:chgData name="Annette Andresen" userId="fbfb720f-d6f2-45c4-ada2-1b4093edab50" providerId="ADAL" clId="{6D417EEF-4623-4985-9098-65D5859FDEF3}" dt="2024-11-04T10:47:33.713" v="27" actId="790"/>
          <ac:spMkLst>
            <pc:docMk/>
            <pc:sldMk cId="526117444" sldId="264"/>
            <ac:spMk id="3" creationId="{A169A0D3-5164-2EEF-F98C-D89EFEEA6E4E}"/>
          </ac:spMkLst>
        </pc:spChg>
      </pc:sldChg>
      <pc:sldChg chg="modSp mod">
        <pc:chgData name="Annette Andresen" userId="fbfb720f-d6f2-45c4-ada2-1b4093edab50" providerId="ADAL" clId="{6D417EEF-4623-4985-9098-65D5859FDEF3}" dt="2024-11-04T10:48:31.394" v="38" actId="255"/>
        <pc:sldMkLst>
          <pc:docMk/>
          <pc:sldMk cId="582151505" sldId="269"/>
        </pc:sldMkLst>
        <pc:spChg chg="mod">
          <ac:chgData name="Annette Andresen" userId="fbfb720f-d6f2-45c4-ada2-1b4093edab50" providerId="ADAL" clId="{6D417EEF-4623-4985-9098-65D5859FDEF3}" dt="2024-11-04T10:48:31.394" v="38" actId="255"/>
          <ac:spMkLst>
            <pc:docMk/>
            <pc:sldMk cId="582151505" sldId="269"/>
            <ac:spMk id="2" creationId="{07C4C79F-8EF0-FA2D-7027-E46876B34339}"/>
          </ac:spMkLst>
        </pc:spChg>
      </pc:sldChg>
      <pc:sldChg chg="modSp mod">
        <pc:chgData name="Annette Andresen" userId="fbfb720f-d6f2-45c4-ada2-1b4093edab50" providerId="ADAL" clId="{6D417EEF-4623-4985-9098-65D5859FDEF3}" dt="2024-11-04T10:57:08.585" v="59" actId="255"/>
        <pc:sldMkLst>
          <pc:docMk/>
          <pc:sldMk cId="543551989" sldId="276"/>
        </pc:sldMkLst>
        <pc:spChg chg="mod">
          <ac:chgData name="Annette Andresen" userId="fbfb720f-d6f2-45c4-ada2-1b4093edab50" providerId="ADAL" clId="{6D417EEF-4623-4985-9098-65D5859FDEF3}" dt="2024-11-04T10:57:08.585" v="59" actId="255"/>
          <ac:spMkLst>
            <pc:docMk/>
            <pc:sldMk cId="543551989" sldId="276"/>
            <ac:spMk id="2" creationId="{BFAE2B55-378B-C378-F6E0-1540B5A4E55A}"/>
          </ac:spMkLst>
        </pc:spChg>
      </pc:sldChg>
      <pc:sldChg chg="modSp mod">
        <pc:chgData name="Annette Andresen" userId="fbfb720f-d6f2-45c4-ada2-1b4093edab50" providerId="ADAL" clId="{6D417EEF-4623-4985-9098-65D5859FDEF3}" dt="2024-11-04T10:47:52.190" v="30" actId="27636"/>
        <pc:sldMkLst>
          <pc:docMk/>
          <pc:sldMk cId="246191720" sldId="281"/>
        </pc:sldMkLst>
        <pc:spChg chg="mod">
          <ac:chgData name="Annette Andresen" userId="fbfb720f-d6f2-45c4-ada2-1b4093edab50" providerId="ADAL" clId="{6D417EEF-4623-4985-9098-65D5859FDEF3}" dt="2024-11-04T10:47:38.835" v="28" actId="255"/>
          <ac:spMkLst>
            <pc:docMk/>
            <pc:sldMk cId="246191720" sldId="281"/>
            <ac:spMk id="2" creationId="{D42ABC9C-096B-ED94-9E4E-5F2A4B8F8A92}"/>
          </ac:spMkLst>
        </pc:spChg>
        <pc:spChg chg="mod">
          <ac:chgData name="Annette Andresen" userId="fbfb720f-d6f2-45c4-ada2-1b4093edab50" providerId="ADAL" clId="{6D417EEF-4623-4985-9098-65D5859FDEF3}" dt="2024-11-04T10:47:52.190" v="30" actId="27636"/>
          <ac:spMkLst>
            <pc:docMk/>
            <pc:sldMk cId="246191720" sldId="281"/>
            <ac:spMk id="3" creationId="{AF37BBE6-F0FF-62A3-2B20-A4F8C790AB31}"/>
          </ac:spMkLst>
        </pc:spChg>
      </pc:sldChg>
      <pc:sldChg chg="modSp mod">
        <pc:chgData name="Annette Andresen" userId="fbfb720f-d6f2-45c4-ada2-1b4093edab50" providerId="ADAL" clId="{6D417EEF-4623-4985-9098-65D5859FDEF3}" dt="2024-11-04T10:50:58.465" v="40" actId="255"/>
        <pc:sldMkLst>
          <pc:docMk/>
          <pc:sldMk cId="326137191" sldId="288"/>
        </pc:sldMkLst>
        <pc:spChg chg="mod">
          <ac:chgData name="Annette Andresen" userId="fbfb720f-d6f2-45c4-ada2-1b4093edab50" providerId="ADAL" clId="{6D417EEF-4623-4985-9098-65D5859FDEF3}" dt="2024-11-04T10:50:58.465" v="40" actId="255"/>
          <ac:spMkLst>
            <pc:docMk/>
            <pc:sldMk cId="326137191" sldId="288"/>
            <ac:spMk id="2" creationId="{1E7AE58D-FAAA-C975-EB51-63CBF44D4C32}"/>
          </ac:spMkLst>
        </pc:spChg>
      </pc:sldChg>
      <pc:sldChg chg="modSp mod">
        <pc:chgData name="Annette Andresen" userId="fbfb720f-d6f2-45c4-ada2-1b4093edab50" providerId="ADAL" clId="{6D417EEF-4623-4985-9098-65D5859FDEF3}" dt="2024-11-04T10:48:23.136" v="37" actId="255"/>
        <pc:sldMkLst>
          <pc:docMk/>
          <pc:sldMk cId="2269832773" sldId="294"/>
        </pc:sldMkLst>
        <pc:spChg chg="mod">
          <ac:chgData name="Annette Andresen" userId="fbfb720f-d6f2-45c4-ada2-1b4093edab50" providerId="ADAL" clId="{6D417EEF-4623-4985-9098-65D5859FDEF3}" dt="2024-11-04T10:48:23.136" v="37" actId="255"/>
          <ac:spMkLst>
            <pc:docMk/>
            <pc:sldMk cId="2269832773" sldId="294"/>
            <ac:spMk id="2" creationId="{9B83B757-E8B8-1ACE-82B7-737C73F22E8E}"/>
          </ac:spMkLst>
        </pc:spChg>
      </pc:sldChg>
      <pc:sldChg chg="modSp mod">
        <pc:chgData name="Annette Andresen" userId="fbfb720f-d6f2-45c4-ada2-1b4093edab50" providerId="ADAL" clId="{6D417EEF-4623-4985-9098-65D5859FDEF3}" dt="2024-11-04T10:48:11.055" v="35" actId="255"/>
        <pc:sldMkLst>
          <pc:docMk/>
          <pc:sldMk cId="853183168" sldId="303"/>
        </pc:sldMkLst>
        <pc:spChg chg="mod">
          <ac:chgData name="Annette Andresen" userId="fbfb720f-d6f2-45c4-ada2-1b4093edab50" providerId="ADAL" clId="{6D417EEF-4623-4985-9098-65D5859FDEF3}" dt="2024-11-04T10:48:11.055" v="35" actId="255"/>
          <ac:spMkLst>
            <pc:docMk/>
            <pc:sldMk cId="853183168" sldId="303"/>
            <ac:spMk id="5" creationId="{CE802BB1-F9C9-58D4-DB58-C74050B34B94}"/>
          </ac:spMkLst>
        </pc:spChg>
      </pc:sldChg>
      <pc:sldChg chg="modSp mod">
        <pc:chgData name="Annette Andresen" userId="fbfb720f-d6f2-45c4-ada2-1b4093edab50" providerId="ADAL" clId="{6D417EEF-4623-4985-9098-65D5859FDEF3}" dt="2024-11-04T10:48:38.663" v="39" actId="255"/>
        <pc:sldMkLst>
          <pc:docMk/>
          <pc:sldMk cId="2704841089" sldId="678"/>
        </pc:sldMkLst>
        <pc:spChg chg="mod">
          <ac:chgData name="Annette Andresen" userId="fbfb720f-d6f2-45c4-ada2-1b4093edab50" providerId="ADAL" clId="{6D417EEF-4623-4985-9098-65D5859FDEF3}" dt="2024-11-04T10:48:38.663" v="39" actId="255"/>
          <ac:spMkLst>
            <pc:docMk/>
            <pc:sldMk cId="2704841089" sldId="678"/>
            <ac:spMk id="2" creationId="{ACB75CB9-D2CF-5C3F-0BC0-4666F9403453}"/>
          </ac:spMkLst>
        </pc:spChg>
      </pc:sldChg>
      <pc:sldChg chg="modSp mod">
        <pc:chgData name="Annette Andresen" userId="fbfb720f-d6f2-45c4-ada2-1b4093edab50" providerId="ADAL" clId="{6D417EEF-4623-4985-9098-65D5859FDEF3}" dt="2024-11-04T10:48:05.064" v="34" actId="255"/>
        <pc:sldMkLst>
          <pc:docMk/>
          <pc:sldMk cId="1091845197" sldId="694"/>
        </pc:sldMkLst>
        <pc:spChg chg="mod">
          <ac:chgData name="Annette Andresen" userId="fbfb720f-d6f2-45c4-ada2-1b4093edab50" providerId="ADAL" clId="{6D417EEF-4623-4985-9098-65D5859FDEF3}" dt="2024-11-04T10:47:56.750" v="31" actId="255"/>
          <ac:spMkLst>
            <pc:docMk/>
            <pc:sldMk cId="1091845197" sldId="694"/>
            <ac:spMk id="2" creationId="{D42ABC9C-096B-ED94-9E4E-5F2A4B8F8A92}"/>
          </ac:spMkLst>
        </pc:spChg>
        <pc:spChg chg="mod">
          <ac:chgData name="Annette Andresen" userId="fbfb720f-d6f2-45c4-ada2-1b4093edab50" providerId="ADAL" clId="{6D417EEF-4623-4985-9098-65D5859FDEF3}" dt="2024-11-04T10:48:05.064" v="34" actId="255"/>
          <ac:spMkLst>
            <pc:docMk/>
            <pc:sldMk cId="1091845197" sldId="694"/>
            <ac:spMk id="3" creationId="{AF37BBE6-F0FF-62A3-2B20-A4F8C790AB31}"/>
          </ac:spMkLst>
        </pc:spChg>
      </pc:sldChg>
      <pc:sldChg chg="modSp mod">
        <pc:chgData name="Annette Andresen" userId="fbfb720f-d6f2-45c4-ada2-1b4093edab50" providerId="ADAL" clId="{6D417EEF-4623-4985-9098-65D5859FDEF3}" dt="2024-11-04T10:51:08.186" v="41" actId="255"/>
        <pc:sldMkLst>
          <pc:docMk/>
          <pc:sldMk cId="3576507299" sldId="695"/>
        </pc:sldMkLst>
        <pc:spChg chg="mod">
          <ac:chgData name="Annette Andresen" userId="fbfb720f-d6f2-45c4-ada2-1b4093edab50" providerId="ADAL" clId="{6D417EEF-4623-4985-9098-65D5859FDEF3}" dt="2024-11-04T10:51:08.186" v="41" actId="255"/>
          <ac:spMkLst>
            <pc:docMk/>
            <pc:sldMk cId="3576507299" sldId="695"/>
            <ac:spMk id="2" creationId="{07C4C79F-8EF0-FA2D-7027-E46876B34339}"/>
          </ac:spMkLst>
        </pc:spChg>
      </pc:sldChg>
      <pc:sldChg chg="modSp mod ord">
        <pc:chgData name="Annette Andresen" userId="fbfb720f-d6f2-45c4-ada2-1b4093edab50" providerId="ADAL" clId="{6D417EEF-4623-4985-9098-65D5859FDEF3}" dt="2024-11-04T10:52:44.002" v="44"/>
        <pc:sldMkLst>
          <pc:docMk/>
          <pc:sldMk cId="655424281" sldId="710"/>
        </pc:sldMkLst>
        <pc:spChg chg="mod">
          <ac:chgData name="Annette Andresen" userId="fbfb720f-d6f2-45c4-ada2-1b4093edab50" providerId="ADAL" clId="{6D417EEF-4623-4985-9098-65D5859FDEF3}" dt="2024-11-04T10:52:33.977" v="42" actId="255"/>
          <ac:spMkLst>
            <pc:docMk/>
            <pc:sldMk cId="655424281" sldId="710"/>
            <ac:spMk id="2" creationId="{AE2F24F1-8824-1A65-9E53-381B9FD2888C}"/>
          </ac:spMkLst>
        </pc:spChg>
      </pc:sldChg>
      <pc:sldChg chg="modSp mod">
        <pc:chgData name="Annette Andresen" userId="fbfb720f-d6f2-45c4-ada2-1b4093edab50" providerId="ADAL" clId="{6D417EEF-4623-4985-9098-65D5859FDEF3}" dt="2024-11-04T10:53:47.764" v="45" actId="255"/>
        <pc:sldMkLst>
          <pc:docMk/>
          <pc:sldMk cId="1315997604" sldId="713"/>
        </pc:sldMkLst>
        <pc:spChg chg="mod">
          <ac:chgData name="Annette Andresen" userId="fbfb720f-d6f2-45c4-ada2-1b4093edab50" providerId="ADAL" clId="{6D417EEF-4623-4985-9098-65D5859FDEF3}" dt="2024-11-04T10:53:47.764" v="45" actId="255"/>
          <ac:spMkLst>
            <pc:docMk/>
            <pc:sldMk cId="1315997604" sldId="713"/>
            <ac:spMk id="2" creationId="{B6DF8E02-07A2-3585-413F-4DF80A895A2F}"/>
          </ac:spMkLst>
        </pc:spChg>
      </pc:sldChg>
      <pc:sldChg chg="modSp mod">
        <pc:chgData name="Annette Andresen" userId="fbfb720f-d6f2-45c4-ada2-1b4093edab50" providerId="ADAL" clId="{6D417EEF-4623-4985-9098-65D5859FDEF3}" dt="2024-11-04T10:55:45.196" v="46" actId="255"/>
        <pc:sldMkLst>
          <pc:docMk/>
          <pc:sldMk cId="3362063135" sldId="716"/>
        </pc:sldMkLst>
        <pc:spChg chg="mod">
          <ac:chgData name="Annette Andresen" userId="fbfb720f-d6f2-45c4-ada2-1b4093edab50" providerId="ADAL" clId="{6D417EEF-4623-4985-9098-65D5859FDEF3}" dt="2024-11-04T10:55:45.196" v="46" actId="255"/>
          <ac:spMkLst>
            <pc:docMk/>
            <pc:sldMk cId="3362063135" sldId="716"/>
            <ac:spMk id="2" creationId="{5A3D6751-D3D4-DCDD-4FA9-3B62EBE992A1}"/>
          </ac:spMkLst>
        </pc:spChg>
      </pc:sldChg>
      <pc:sldChg chg="modSp mod">
        <pc:chgData name="Annette Andresen" userId="fbfb720f-d6f2-45c4-ada2-1b4093edab50" providerId="ADAL" clId="{6D417EEF-4623-4985-9098-65D5859FDEF3}" dt="2024-11-04T10:56:34.248" v="52" actId="255"/>
        <pc:sldMkLst>
          <pc:docMk/>
          <pc:sldMk cId="2282376468" sldId="717"/>
        </pc:sldMkLst>
        <pc:spChg chg="mod">
          <ac:chgData name="Annette Andresen" userId="fbfb720f-d6f2-45c4-ada2-1b4093edab50" providerId="ADAL" clId="{6D417EEF-4623-4985-9098-65D5859FDEF3}" dt="2024-11-04T10:56:34.248" v="52" actId="255"/>
          <ac:spMkLst>
            <pc:docMk/>
            <pc:sldMk cId="2282376468" sldId="717"/>
            <ac:spMk id="2" creationId="{738F3DFD-6236-4139-3DB7-2D5DA58E0BB3}"/>
          </ac:spMkLst>
        </pc:spChg>
      </pc:sldChg>
      <pc:sldChg chg="modSp mod">
        <pc:chgData name="Annette Andresen" userId="fbfb720f-d6f2-45c4-ada2-1b4093edab50" providerId="ADAL" clId="{6D417EEF-4623-4985-9098-65D5859FDEF3}" dt="2024-11-04T10:56:22.930" v="48" actId="255"/>
        <pc:sldMkLst>
          <pc:docMk/>
          <pc:sldMk cId="3942323278" sldId="718"/>
        </pc:sldMkLst>
        <pc:spChg chg="mod">
          <ac:chgData name="Annette Andresen" userId="fbfb720f-d6f2-45c4-ada2-1b4093edab50" providerId="ADAL" clId="{6D417EEF-4623-4985-9098-65D5859FDEF3}" dt="2024-11-04T10:56:22.930" v="48" actId="255"/>
          <ac:spMkLst>
            <pc:docMk/>
            <pc:sldMk cId="3942323278" sldId="718"/>
            <ac:spMk id="2" creationId="{A2C9CBBE-2522-8BBC-8AD9-ACC6CD4E10DC}"/>
          </ac:spMkLst>
        </pc:spChg>
      </pc:sldChg>
      <pc:sldChg chg="modSp mod">
        <pc:chgData name="Annette Andresen" userId="fbfb720f-d6f2-45c4-ada2-1b4093edab50" providerId="ADAL" clId="{6D417EEF-4623-4985-9098-65D5859FDEF3}" dt="2024-11-04T10:56:29.158" v="51" actId="20577"/>
        <pc:sldMkLst>
          <pc:docMk/>
          <pc:sldMk cId="3840879271" sldId="719"/>
        </pc:sldMkLst>
        <pc:spChg chg="mod">
          <ac:chgData name="Annette Andresen" userId="fbfb720f-d6f2-45c4-ada2-1b4093edab50" providerId="ADAL" clId="{6D417EEF-4623-4985-9098-65D5859FDEF3}" dt="2024-11-04T10:56:27.363" v="49" actId="255"/>
          <ac:spMkLst>
            <pc:docMk/>
            <pc:sldMk cId="3840879271" sldId="719"/>
            <ac:spMk id="2" creationId="{04B5A4FD-B6C3-DBC7-29E6-E91148512E7C}"/>
          </ac:spMkLst>
        </pc:spChg>
        <pc:spChg chg="mod">
          <ac:chgData name="Annette Andresen" userId="fbfb720f-d6f2-45c4-ada2-1b4093edab50" providerId="ADAL" clId="{6D417EEF-4623-4985-9098-65D5859FDEF3}" dt="2024-11-04T10:56:29.158" v="51" actId="20577"/>
          <ac:spMkLst>
            <pc:docMk/>
            <pc:sldMk cId="3840879271" sldId="719"/>
            <ac:spMk id="3" creationId="{4166C18C-7FA4-044D-CAF9-A208839FCF93}"/>
          </ac:spMkLst>
        </pc:spChg>
      </pc:sldChg>
      <pc:sldChg chg="modSp mod">
        <pc:chgData name="Annette Andresen" userId="fbfb720f-d6f2-45c4-ada2-1b4093edab50" providerId="ADAL" clId="{6D417EEF-4623-4985-9098-65D5859FDEF3}" dt="2024-11-04T10:56:50.798" v="57" actId="313"/>
        <pc:sldMkLst>
          <pc:docMk/>
          <pc:sldMk cId="680058267" sldId="720"/>
        </pc:sldMkLst>
        <pc:spChg chg="mod">
          <ac:chgData name="Annette Andresen" userId="fbfb720f-d6f2-45c4-ada2-1b4093edab50" providerId="ADAL" clId="{6D417EEF-4623-4985-9098-65D5859FDEF3}" dt="2024-11-04T10:56:46.802" v="56" actId="255"/>
          <ac:spMkLst>
            <pc:docMk/>
            <pc:sldMk cId="680058267" sldId="720"/>
            <ac:spMk id="2" creationId="{A7D3670A-B92C-5D5B-599B-8DD3A0FD2005}"/>
          </ac:spMkLst>
        </pc:spChg>
        <pc:spChg chg="mod">
          <ac:chgData name="Annette Andresen" userId="fbfb720f-d6f2-45c4-ada2-1b4093edab50" providerId="ADAL" clId="{6D417EEF-4623-4985-9098-65D5859FDEF3}" dt="2024-11-04T10:56:50.798" v="57" actId="313"/>
          <ac:spMkLst>
            <pc:docMk/>
            <pc:sldMk cId="680058267" sldId="720"/>
            <ac:spMk id="3" creationId="{10ECEBA3-31C2-4975-D09A-2AD29B2D7CF2}"/>
          </ac:spMkLst>
        </pc:spChg>
      </pc:sldChg>
      <pc:sldChg chg="modSp mod">
        <pc:chgData name="Annette Andresen" userId="fbfb720f-d6f2-45c4-ada2-1b4093edab50" providerId="ADAL" clId="{6D417EEF-4623-4985-9098-65D5859FDEF3}" dt="2024-11-04T10:57:00.574" v="58" actId="255"/>
        <pc:sldMkLst>
          <pc:docMk/>
          <pc:sldMk cId="1593438547" sldId="721"/>
        </pc:sldMkLst>
        <pc:spChg chg="mod">
          <ac:chgData name="Annette Andresen" userId="fbfb720f-d6f2-45c4-ada2-1b4093edab50" providerId="ADAL" clId="{6D417EEF-4623-4985-9098-65D5859FDEF3}" dt="2024-11-04T10:57:00.574" v="58" actId="255"/>
          <ac:spMkLst>
            <pc:docMk/>
            <pc:sldMk cId="1593438547" sldId="721"/>
            <ac:spMk id="2" creationId="{70386A1D-993F-989A-2194-A2BEE9E170AB}"/>
          </ac:spMkLst>
        </pc:spChg>
      </pc:sldChg>
      <pc:sldChg chg="modSp mod">
        <pc:chgData name="Annette Andresen" userId="fbfb720f-d6f2-45c4-ada2-1b4093edab50" providerId="ADAL" clId="{6D417EEF-4623-4985-9098-65D5859FDEF3}" dt="2024-11-04T10:56:42.006" v="55" actId="20577"/>
        <pc:sldMkLst>
          <pc:docMk/>
          <pc:sldMk cId="599870885" sldId="722"/>
        </pc:sldMkLst>
        <pc:spChg chg="mod">
          <ac:chgData name="Annette Andresen" userId="fbfb720f-d6f2-45c4-ada2-1b4093edab50" providerId="ADAL" clId="{6D417EEF-4623-4985-9098-65D5859FDEF3}" dt="2024-11-04T10:56:39.354" v="53" actId="255"/>
          <ac:spMkLst>
            <pc:docMk/>
            <pc:sldMk cId="599870885" sldId="722"/>
            <ac:spMk id="2" creationId="{EE920EB5-6EEA-EF50-1A3F-1AF1A2FFAFE9}"/>
          </ac:spMkLst>
        </pc:spChg>
        <pc:spChg chg="mod">
          <ac:chgData name="Annette Andresen" userId="fbfb720f-d6f2-45c4-ada2-1b4093edab50" providerId="ADAL" clId="{6D417EEF-4623-4985-9098-65D5859FDEF3}" dt="2024-11-04T10:56:42.006" v="55" actId="20577"/>
          <ac:spMkLst>
            <pc:docMk/>
            <pc:sldMk cId="599870885" sldId="722"/>
            <ac:spMk id="3" creationId="{1EC3154B-7A2E-3254-2C2D-CCAFA5AA4B80}"/>
          </ac:spMkLst>
        </pc:spChg>
      </pc:sldChg>
      <pc:sldChg chg="modSp mod">
        <pc:chgData name="Annette Andresen" userId="fbfb720f-d6f2-45c4-ada2-1b4093edab50" providerId="ADAL" clId="{6D417EEF-4623-4985-9098-65D5859FDEF3}" dt="2024-11-04T10:56:16.359" v="47" actId="255"/>
        <pc:sldMkLst>
          <pc:docMk/>
          <pc:sldMk cId="1623104010" sldId="723"/>
        </pc:sldMkLst>
        <pc:spChg chg="mod">
          <ac:chgData name="Annette Andresen" userId="fbfb720f-d6f2-45c4-ada2-1b4093edab50" providerId="ADAL" clId="{6D417EEF-4623-4985-9098-65D5859FDEF3}" dt="2024-11-04T10:56:16.359" v="47" actId="255"/>
          <ac:spMkLst>
            <pc:docMk/>
            <pc:sldMk cId="1623104010" sldId="723"/>
            <ac:spMk id="2" creationId="{9460C97C-4A98-F090-B28C-50C6A282BC2B}"/>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ssholder for top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b-NO"/>
          </a:p>
        </p:txBody>
      </p:sp>
      <p:sp>
        <p:nvSpPr>
          <p:cNvPr id="3" name="Plassholder for dato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F7FE445-C50C-4392-8C23-8E0205D2EEC6}" type="datetimeFigureOut">
              <a:rPr lang="nb-NO" smtClean="0"/>
              <a:t>04.11.2024</a:t>
            </a:fld>
            <a:endParaRPr lang="nb-NO"/>
          </a:p>
        </p:txBody>
      </p:sp>
      <p:sp>
        <p:nvSpPr>
          <p:cNvPr id="4" name="Plassholder for lysbilde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b-NO"/>
          </a:p>
        </p:txBody>
      </p:sp>
      <p:sp>
        <p:nvSpPr>
          <p:cNvPr id="5" name="Plassholder for nota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6" name="Plassholder for bunn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b-NO"/>
          </a:p>
        </p:txBody>
      </p:sp>
      <p:sp>
        <p:nvSpPr>
          <p:cNvPr id="7" name="Plassholder for lysbilde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9302B08-3850-4371-A4E7-55B8A8D19444}" type="slidenum">
              <a:rPr lang="nb-NO" smtClean="0"/>
              <a:t>‹#›</a:t>
            </a:fld>
            <a:endParaRPr lang="nb-NO"/>
          </a:p>
        </p:txBody>
      </p:sp>
    </p:spTree>
    <p:extLst>
      <p:ext uri="{BB962C8B-B14F-4D97-AF65-F5344CB8AC3E}">
        <p14:creationId xmlns:p14="http://schemas.microsoft.com/office/powerpoint/2010/main" val="20315199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39302B08-3850-4371-A4E7-55B8A8D19444}" type="slidenum">
              <a:rPr lang="nb-NO" smtClean="0"/>
              <a:t>3</a:t>
            </a:fld>
            <a:endParaRPr lang="nb-NO"/>
          </a:p>
        </p:txBody>
      </p:sp>
    </p:spTree>
    <p:extLst>
      <p:ext uri="{BB962C8B-B14F-4D97-AF65-F5344CB8AC3E}">
        <p14:creationId xmlns:p14="http://schemas.microsoft.com/office/powerpoint/2010/main" val="374931509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b-NO"/>
              <a:t>Diskusjonsøvelse er en simulert interaktiv diskusjon om et hypotetisk scenario</a:t>
            </a:r>
          </a:p>
          <a:p>
            <a:pPr marL="0" marR="0" lvl="0" indent="0" algn="l" defTabSz="914400" rtl="0" eaLnBrk="1" fontAlgn="auto" latinLnBrk="0" hangingPunct="1">
              <a:lnSpc>
                <a:spcPct val="100000"/>
              </a:lnSpc>
              <a:spcBef>
                <a:spcPts val="0"/>
              </a:spcBef>
              <a:spcAft>
                <a:spcPts val="0"/>
              </a:spcAft>
              <a:buClrTx/>
              <a:buSzTx/>
              <a:buFontTx/>
              <a:buNone/>
              <a:tabLst/>
              <a:defRPr/>
            </a:pPr>
            <a:r>
              <a:rPr lang="nb-NO"/>
              <a:t>Situasjonsbeskrivelse er gitt sammen med et sett med mål som skal oppnås
Deltakerne står overfor forskjellige utfordringer mens de går gjennom det hypotetiske scenariet
Evalueringen innebærer en gjennomgang av øvelsen for å identifisere styrker og svakheter
Rapporteringen omfatter dokumentasjon av funn og anbefalinger</a:t>
            </a:r>
          </a:p>
          <a:p>
            <a:endParaRPr lang="en-US"/>
          </a:p>
        </p:txBody>
      </p:sp>
      <p:sp>
        <p:nvSpPr>
          <p:cNvPr id="4" name="Slide Number Placeholder 3"/>
          <p:cNvSpPr>
            <a:spLocks noGrp="1"/>
          </p:cNvSpPr>
          <p:nvPr>
            <p:ph type="sldNum" sz="quarter" idx="5"/>
          </p:nvPr>
        </p:nvSpPr>
        <p:spPr/>
        <p:txBody>
          <a:bodyPr/>
          <a:lstStyle/>
          <a:p>
            <a:fld id="{39302B08-3850-4371-A4E7-55B8A8D19444}" type="slidenum">
              <a:rPr lang="nb-NO" smtClean="0"/>
              <a:t>15</a:t>
            </a:fld>
            <a:endParaRPr lang="nb-NO"/>
          </a:p>
        </p:txBody>
      </p:sp>
    </p:spTree>
    <p:extLst>
      <p:ext uri="{BB962C8B-B14F-4D97-AF65-F5344CB8AC3E}">
        <p14:creationId xmlns:p14="http://schemas.microsoft.com/office/powerpoint/2010/main" val="372084156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FA8D1D6-0CD1-3472-2A5E-DB84D65EB0D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9AB855C-4488-7F46-CB8B-7FB8D42DBA9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68A7D1F-957E-B07C-9796-5E6508773043}"/>
              </a:ext>
            </a:extLst>
          </p:cNvPr>
          <p:cNvSpPr>
            <a:spLocks noGrp="1"/>
          </p:cNvSpPr>
          <p:nvPr>
            <p:ph type="body" idx="1"/>
          </p:nvPr>
        </p:nvSpPr>
        <p:spPr/>
        <p:txBody>
          <a:bodyPr/>
          <a:lstStyle/>
          <a:p>
            <a:endParaRPr lang="en-GB"/>
          </a:p>
        </p:txBody>
      </p:sp>
      <p:sp>
        <p:nvSpPr>
          <p:cNvPr id="4" name="Slide Number Placeholder 3">
            <a:extLst>
              <a:ext uri="{FF2B5EF4-FFF2-40B4-BE49-F238E27FC236}">
                <a16:creationId xmlns:a16="http://schemas.microsoft.com/office/drawing/2014/main" id="{AB356094-2382-CDE9-FF70-7F5718766F10}"/>
              </a:ext>
            </a:extLst>
          </p:cNvPr>
          <p:cNvSpPr>
            <a:spLocks noGrp="1"/>
          </p:cNvSpPr>
          <p:nvPr>
            <p:ph type="sldNum" sz="quarter" idx="5"/>
          </p:nvPr>
        </p:nvSpPr>
        <p:spPr/>
        <p:txBody>
          <a:bodyPr/>
          <a:lstStyle/>
          <a:p>
            <a:fld id="{39302B08-3850-4371-A4E7-55B8A8D19444}" type="slidenum">
              <a:rPr lang="nb-NO" smtClean="0"/>
              <a:t>16</a:t>
            </a:fld>
            <a:endParaRPr lang="nb-NO"/>
          </a:p>
        </p:txBody>
      </p:sp>
    </p:spTree>
    <p:extLst>
      <p:ext uri="{BB962C8B-B14F-4D97-AF65-F5344CB8AC3E}">
        <p14:creationId xmlns:p14="http://schemas.microsoft.com/office/powerpoint/2010/main" val="426017454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9302B08-3850-4371-A4E7-55B8A8D19444}" type="slidenum">
              <a:rPr lang="nb-NO" smtClean="0"/>
              <a:t>17</a:t>
            </a:fld>
            <a:endParaRPr lang="nb-NO"/>
          </a:p>
        </p:txBody>
      </p:sp>
    </p:spTree>
    <p:extLst>
      <p:ext uri="{BB962C8B-B14F-4D97-AF65-F5344CB8AC3E}">
        <p14:creationId xmlns:p14="http://schemas.microsoft.com/office/powerpoint/2010/main" val="145259820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b-NO" dirty="0"/>
              <a:t>Hvor lang tid vil dette ta?</a:t>
            </a:r>
          </a:p>
          <a:p>
            <a:r>
              <a:rPr lang="nb-NO" dirty="0"/>
              <a:t>Hvor sterkt skal det prioriteres, før man har noen indikasjoner på at man er kompromittert?</a:t>
            </a:r>
          </a:p>
        </p:txBody>
      </p:sp>
      <p:sp>
        <p:nvSpPr>
          <p:cNvPr id="4" name="Slide Number Placeholder 3"/>
          <p:cNvSpPr>
            <a:spLocks noGrp="1"/>
          </p:cNvSpPr>
          <p:nvPr>
            <p:ph type="sldNum" sz="quarter" idx="5"/>
          </p:nvPr>
        </p:nvSpPr>
        <p:spPr/>
        <p:txBody>
          <a:bodyPr/>
          <a:lstStyle/>
          <a:p>
            <a:fld id="{39302B08-3850-4371-A4E7-55B8A8D19444}" type="slidenum">
              <a:rPr lang="nb-NO" smtClean="0"/>
              <a:t>18</a:t>
            </a:fld>
            <a:endParaRPr lang="nb-NO"/>
          </a:p>
        </p:txBody>
      </p:sp>
    </p:spTree>
    <p:extLst>
      <p:ext uri="{BB962C8B-B14F-4D97-AF65-F5344CB8AC3E}">
        <p14:creationId xmlns:p14="http://schemas.microsoft.com/office/powerpoint/2010/main" val="92571881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b-NO" dirty="0"/>
              <a:t>Hva er aktiveringskriteriene i beredskapsplanen?</a:t>
            </a:r>
          </a:p>
          <a:p>
            <a:r>
              <a:rPr lang="nb-NO" dirty="0"/>
              <a:t>Er det riktig å aktivere beredskapsplanen nå?</a:t>
            </a:r>
          </a:p>
        </p:txBody>
      </p:sp>
      <p:sp>
        <p:nvSpPr>
          <p:cNvPr id="4" name="Slide Number Placeholder 3"/>
          <p:cNvSpPr>
            <a:spLocks noGrp="1"/>
          </p:cNvSpPr>
          <p:nvPr>
            <p:ph type="sldNum" sz="quarter" idx="5"/>
          </p:nvPr>
        </p:nvSpPr>
        <p:spPr/>
        <p:txBody>
          <a:bodyPr/>
          <a:lstStyle/>
          <a:p>
            <a:fld id="{39302B08-3850-4371-A4E7-55B8A8D19444}" type="slidenum">
              <a:rPr lang="nb-NO" smtClean="0"/>
              <a:t>19</a:t>
            </a:fld>
            <a:endParaRPr lang="nb-NO"/>
          </a:p>
        </p:txBody>
      </p:sp>
    </p:spTree>
    <p:extLst>
      <p:ext uri="{BB962C8B-B14F-4D97-AF65-F5344CB8AC3E}">
        <p14:creationId xmlns:p14="http://schemas.microsoft.com/office/powerpoint/2010/main" val="232331461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b-NO" dirty="0"/>
              <a:t>Skal kunder varsles?</a:t>
            </a:r>
          </a:p>
        </p:txBody>
      </p:sp>
      <p:sp>
        <p:nvSpPr>
          <p:cNvPr id="4" name="Slide Number Placeholder 3"/>
          <p:cNvSpPr>
            <a:spLocks noGrp="1"/>
          </p:cNvSpPr>
          <p:nvPr>
            <p:ph type="sldNum" sz="quarter" idx="5"/>
          </p:nvPr>
        </p:nvSpPr>
        <p:spPr/>
        <p:txBody>
          <a:bodyPr/>
          <a:lstStyle/>
          <a:p>
            <a:fld id="{39302B08-3850-4371-A4E7-55B8A8D19444}" type="slidenum">
              <a:rPr lang="nb-NO" smtClean="0"/>
              <a:t>21</a:t>
            </a:fld>
            <a:endParaRPr lang="nb-NO"/>
          </a:p>
        </p:txBody>
      </p:sp>
    </p:spTree>
    <p:extLst>
      <p:ext uri="{BB962C8B-B14F-4D97-AF65-F5344CB8AC3E}">
        <p14:creationId xmlns:p14="http://schemas.microsoft.com/office/powerpoint/2010/main" val="57634919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b-NO" dirty="0"/>
              <a:t>- Vil det hjelpe å gå i øy-modus?</a:t>
            </a:r>
          </a:p>
          <a:p>
            <a:pPr marL="171450" indent="-171450">
              <a:buFontTx/>
              <a:buChar char="-"/>
            </a:pPr>
            <a:r>
              <a:rPr lang="nb-NO" dirty="0"/>
              <a:t>Er driftssystemer kompromittert? </a:t>
            </a:r>
          </a:p>
          <a:p>
            <a:pPr marL="628650" lvl="1" indent="-171450">
              <a:buFontTx/>
              <a:buChar char="-"/>
            </a:pPr>
            <a:r>
              <a:rPr lang="nb-NO" dirty="0"/>
              <a:t>Hvordan kan vi finne ut det?</a:t>
            </a:r>
          </a:p>
          <a:p>
            <a:pPr marL="171450" lvl="0" indent="-171450">
              <a:buFontTx/>
              <a:buChar char="-"/>
            </a:pPr>
            <a:r>
              <a:rPr lang="nb-NO" dirty="0"/>
              <a:t>Er det mulig å vite om det er fare for ødeleggelse av driftssystemer?</a:t>
            </a:r>
          </a:p>
          <a:p>
            <a:pPr marL="171450" lvl="0" indent="-171450">
              <a:buFontTx/>
              <a:buChar char="-"/>
            </a:pPr>
            <a:endParaRPr lang="nb-NO" dirty="0"/>
          </a:p>
          <a:p>
            <a:pPr marL="171450" lvl="0" indent="-171450">
              <a:buFontTx/>
              <a:buChar char="-"/>
            </a:pPr>
            <a:endParaRPr lang="nb-NO" dirty="0"/>
          </a:p>
          <a:p>
            <a:pPr marL="171450" lvl="0" indent="-171450">
              <a:buFontTx/>
              <a:buChar char="-"/>
            </a:pPr>
            <a:endParaRPr lang="nb-NO" dirty="0"/>
          </a:p>
          <a:p>
            <a:endParaRPr lang="nb-NO" dirty="0"/>
          </a:p>
        </p:txBody>
      </p:sp>
      <p:sp>
        <p:nvSpPr>
          <p:cNvPr id="4" name="Slide Number Placeholder 3"/>
          <p:cNvSpPr>
            <a:spLocks noGrp="1"/>
          </p:cNvSpPr>
          <p:nvPr>
            <p:ph type="sldNum" sz="quarter" idx="5"/>
          </p:nvPr>
        </p:nvSpPr>
        <p:spPr/>
        <p:txBody>
          <a:bodyPr/>
          <a:lstStyle/>
          <a:p>
            <a:fld id="{39302B08-3850-4371-A4E7-55B8A8D19444}" type="slidenum">
              <a:rPr lang="nb-NO" smtClean="0"/>
              <a:t>22</a:t>
            </a:fld>
            <a:endParaRPr lang="nb-NO"/>
          </a:p>
        </p:txBody>
      </p:sp>
    </p:spTree>
    <p:extLst>
      <p:ext uri="{BB962C8B-B14F-4D97-AF65-F5344CB8AC3E}">
        <p14:creationId xmlns:p14="http://schemas.microsoft.com/office/powerpoint/2010/main" val="75720410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b-NO" dirty="0"/>
              <a:t>Hvem kan ta slike avgjørelser?</a:t>
            </a:r>
          </a:p>
          <a:p>
            <a:r>
              <a:rPr lang="nb-NO" dirty="0"/>
              <a:t>Hvilke forutsetninger må være på plass for en slik avgjørelse?</a:t>
            </a:r>
          </a:p>
        </p:txBody>
      </p:sp>
      <p:sp>
        <p:nvSpPr>
          <p:cNvPr id="4" name="Slide Number Placeholder 3"/>
          <p:cNvSpPr>
            <a:spLocks noGrp="1"/>
          </p:cNvSpPr>
          <p:nvPr>
            <p:ph type="sldNum" sz="quarter" idx="5"/>
          </p:nvPr>
        </p:nvSpPr>
        <p:spPr/>
        <p:txBody>
          <a:bodyPr/>
          <a:lstStyle/>
          <a:p>
            <a:fld id="{39302B08-3850-4371-A4E7-55B8A8D19444}" type="slidenum">
              <a:rPr lang="nb-NO" smtClean="0"/>
              <a:t>23</a:t>
            </a:fld>
            <a:endParaRPr lang="nb-NO"/>
          </a:p>
        </p:txBody>
      </p:sp>
    </p:spTree>
    <p:extLst>
      <p:ext uri="{BB962C8B-B14F-4D97-AF65-F5344CB8AC3E}">
        <p14:creationId xmlns:p14="http://schemas.microsoft.com/office/powerpoint/2010/main" val="119542622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b-NO" dirty="0"/>
              <a:t>Sikring av spor, bør diskuteres mot hastighet av gjenoppretting.</a:t>
            </a:r>
          </a:p>
        </p:txBody>
      </p:sp>
      <p:sp>
        <p:nvSpPr>
          <p:cNvPr id="4" name="Slide Number Placeholder 3"/>
          <p:cNvSpPr>
            <a:spLocks noGrp="1"/>
          </p:cNvSpPr>
          <p:nvPr>
            <p:ph type="sldNum" sz="quarter" idx="5"/>
          </p:nvPr>
        </p:nvSpPr>
        <p:spPr/>
        <p:txBody>
          <a:bodyPr/>
          <a:lstStyle/>
          <a:p>
            <a:fld id="{39302B08-3850-4371-A4E7-55B8A8D19444}" type="slidenum">
              <a:rPr lang="nb-NO" smtClean="0"/>
              <a:t>24</a:t>
            </a:fld>
            <a:endParaRPr lang="nb-NO"/>
          </a:p>
        </p:txBody>
      </p:sp>
    </p:spTree>
    <p:extLst>
      <p:ext uri="{BB962C8B-B14F-4D97-AF65-F5344CB8AC3E}">
        <p14:creationId xmlns:p14="http://schemas.microsoft.com/office/powerpoint/2010/main" val="109542486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b-NO"/>
              <a:t>Hvordan kunne dette angrepet vært forhindret?</a:t>
            </a:r>
          </a:p>
          <a:p>
            <a:r>
              <a:rPr lang="nb-NO"/>
              <a:t>Diskuter mulige forebyggende tiltak som bedre autentisering, strengere tilgangskontroll, og regelmessige sikkerhetsrevisjoner hos leverandøren.</a:t>
            </a:r>
          </a:p>
          <a:p>
            <a:r>
              <a:rPr lang="nb-NO"/>
              <a:t>Hvilke sikkerhetstiltak kan implementeres for å beskytte mot slike angrep?</a:t>
            </a:r>
          </a:p>
          <a:p>
            <a:r>
              <a:rPr lang="nb-NO"/>
              <a:t>Utforsk tiltak som multifaktorautentisering, overvåking av nettverkstrafikk, og bruk av sikkerhetsprotokoller.</a:t>
            </a:r>
          </a:p>
          <a:p>
            <a:r>
              <a:rPr lang="nb-NO"/>
              <a:t>Hvordan bør samhandlingen med leverandøren foregå når et innbrudd oppdages?</a:t>
            </a:r>
          </a:p>
          <a:p>
            <a:r>
              <a:rPr lang="nb-NO"/>
              <a:t>Diskuter prosedyrer for kommunikasjon, samarbeid om å identifisere og fjerne trusler, og tiltak for å forhindre fremtidige angrep.</a:t>
            </a:r>
          </a:p>
          <a:p>
            <a:r>
              <a:rPr lang="nb-NO"/>
              <a:t>Hva er de langsiktige konsekvensene av slike angrep på tilliten til leverandører og sanntidsdata?</a:t>
            </a:r>
          </a:p>
          <a:p>
            <a:r>
              <a:rPr lang="nb-NO"/>
              <a:t>Diskuter hvordan slike hendelser kan påvirke tilliten til leverandører og sanntidsdata, og hvilke tiltak som kan gjenopprette denne tilliten.</a:t>
            </a:r>
          </a:p>
          <a:p>
            <a:r>
              <a:rPr lang="nb-NO"/>
              <a:t>Hvordan bør kraftverket reagere på slike hendelser i fremtiden?</a:t>
            </a:r>
          </a:p>
          <a:p>
            <a:r>
              <a:rPr lang="nb-NO"/>
              <a:t>Vurder beredskapsplaner, opplæring av ansatte, og etablering av en responsprotokoll for å håndtere lignende situasjoner.</a:t>
            </a:r>
          </a:p>
          <a:p>
            <a:r>
              <a:rPr lang="nb-NO"/>
              <a:t>Hva er de økonomiske og operasjonelle konsekvensene av slike angrep?</a:t>
            </a:r>
          </a:p>
          <a:p>
            <a:r>
              <a:rPr lang="nb-NO"/>
              <a:t>Analyser de økonomiske tapene og operasjonelle utfordringene som følge av manipulerte data og nødvendige utbedringer.</a:t>
            </a:r>
          </a:p>
          <a:p>
            <a:endParaRPr lang="en-GB"/>
          </a:p>
        </p:txBody>
      </p:sp>
      <p:sp>
        <p:nvSpPr>
          <p:cNvPr id="4" name="Slide Number Placeholder 3"/>
          <p:cNvSpPr>
            <a:spLocks noGrp="1"/>
          </p:cNvSpPr>
          <p:nvPr>
            <p:ph type="sldNum" sz="quarter" idx="5"/>
          </p:nvPr>
        </p:nvSpPr>
        <p:spPr/>
        <p:txBody>
          <a:bodyPr/>
          <a:lstStyle/>
          <a:p>
            <a:fld id="{39302B08-3850-4371-A4E7-55B8A8D19444}" type="slidenum">
              <a:rPr lang="nb-NO" smtClean="0"/>
              <a:t>29</a:t>
            </a:fld>
            <a:endParaRPr lang="nb-NO"/>
          </a:p>
        </p:txBody>
      </p:sp>
    </p:spTree>
    <p:extLst>
      <p:ext uri="{BB962C8B-B14F-4D97-AF65-F5344CB8AC3E}">
        <p14:creationId xmlns:p14="http://schemas.microsoft.com/office/powerpoint/2010/main" val="42682102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b-NO"/>
              <a:t>Øvingsmål: Etablere </a:t>
            </a:r>
            <a:r>
              <a:rPr lang="nb-NO" err="1"/>
              <a:t>situasjonsfortåelse</a:t>
            </a:r>
            <a:r>
              <a:rPr lang="nb-NO"/>
              <a:t> og bruke planverk i praksis ved OT-hendelse under en 3-4 timers øvelse. </a:t>
            </a:r>
          </a:p>
          <a:p>
            <a:r>
              <a:rPr lang="nb-NO"/>
              <a:t>Evalueres ved: oppsummering (hot wash-up) og spørreskjema etterpå. </a:t>
            </a:r>
          </a:p>
        </p:txBody>
      </p:sp>
      <p:sp>
        <p:nvSpPr>
          <p:cNvPr id="4" name="Slide Number Placeholder 3"/>
          <p:cNvSpPr>
            <a:spLocks noGrp="1"/>
          </p:cNvSpPr>
          <p:nvPr>
            <p:ph type="sldNum" sz="quarter" idx="5"/>
          </p:nvPr>
        </p:nvSpPr>
        <p:spPr/>
        <p:txBody>
          <a:bodyPr/>
          <a:lstStyle/>
          <a:p>
            <a:fld id="{39302B08-3850-4371-A4E7-55B8A8D19444}" type="slidenum">
              <a:rPr lang="nb-NO" smtClean="0"/>
              <a:t>4</a:t>
            </a:fld>
            <a:endParaRPr lang="nb-NO"/>
          </a:p>
        </p:txBody>
      </p:sp>
    </p:spTree>
    <p:extLst>
      <p:ext uri="{BB962C8B-B14F-4D97-AF65-F5344CB8AC3E}">
        <p14:creationId xmlns:p14="http://schemas.microsoft.com/office/powerpoint/2010/main" val="412305770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39302B08-3850-4371-A4E7-55B8A8D19444}" type="slidenum">
              <a:rPr lang="nb-NO" smtClean="0"/>
              <a:t>6</a:t>
            </a:fld>
            <a:endParaRPr lang="nb-NO"/>
          </a:p>
        </p:txBody>
      </p:sp>
    </p:spTree>
    <p:extLst>
      <p:ext uri="{BB962C8B-B14F-4D97-AF65-F5344CB8AC3E}">
        <p14:creationId xmlns:p14="http://schemas.microsoft.com/office/powerpoint/2010/main" val="400014375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nb-NO"/>
              <a:t>Deltagerne diskuterer en eller flere problemstillinger på bakgrunn av et scenario</a:t>
            </a:r>
          </a:p>
          <a:p>
            <a:pPr marL="171450" indent="-171450">
              <a:buFont typeface="Arial" panose="020B0604020202020204" pitchFamily="34" charset="0"/>
              <a:buChar char="•"/>
            </a:pPr>
            <a:r>
              <a:rPr lang="nb-NO"/>
              <a:t>Diskusjonene styres av øvingsleder</a:t>
            </a:r>
          </a:p>
          <a:p>
            <a:pPr marL="171450" indent="-171450">
              <a:buFont typeface="Arial" panose="020B0604020202020204" pitchFamily="34" charset="0"/>
              <a:buChar char="•"/>
            </a:pPr>
            <a:r>
              <a:rPr lang="nb-NO"/>
              <a:t>Gir en gjennomgang av komplekse utfordringer, økt kjennskap til planer og rutiner og bevissthet om forbedringspunkter</a:t>
            </a:r>
          </a:p>
          <a:p>
            <a:endParaRPr lang="en-GB"/>
          </a:p>
        </p:txBody>
      </p:sp>
      <p:sp>
        <p:nvSpPr>
          <p:cNvPr id="4" name="Slide Number Placeholder 3"/>
          <p:cNvSpPr>
            <a:spLocks noGrp="1"/>
          </p:cNvSpPr>
          <p:nvPr>
            <p:ph type="sldNum" sz="quarter" idx="5"/>
          </p:nvPr>
        </p:nvSpPr>
        <p:spPr/>
        <p:txBody>
          <a:bodyPr/>
          <a:lstStyle/>
          <a:p>
            <a:fld id="{39302B08-3850-4371-A4E7-55B8A8D19444}" type="slidenum">
              <a:rPr lang="nb-NO" smtClean="0"/>
              <a:t>7</a:t>
            </a:fld>
            <a:endParaRPr lang="nb-NO"/>
          </a:p>
        </p:txBody>
      </p:sp>
    </p:spTree>
    <p:extLst>
      <p:ext uri="{BB962C8B-B14F-4D97-AF65-F5344CB8AC3E}">
        <p14:creationId xmlns:p14="http://schemas.microsoft.com/office/powerpoint/2010/main" val="389252877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nb-NO"/>
              <a:t>Deltagerne diskuterer en eller flere problemstillinger på bakgrunn av et scenario</a:t>
            </a:r>
          </a:p>
          <a:p>
            <a:pPr marL="171450" indent="-171450">
              <a:buFont typeface="Arial" panose="020B0604020202020204" pitchFamily="34" charset="0"/>
              <a:buChar char="•"/>
            </a:pPr>
            <a:r>
              <a:rPr lang="nb-NO"/>
              <a:t>Diskusjonene styres av øvingsleder</a:t>
            </a:r>
          </a:p>
          <a:p>
            <a:pPr marL="171450" indent="-171450">
              <a:buFont typeface="Arial" panose="020B0604020202020204" pitchFamily="34" charset="0"/>
              <a:buChar char="•"/>
            </a:pPr>
            <a:r>
              <a:rPr lang="nb-NO"/>
              <a:t>Gir en gjennomgang av komplekse utfordringer, økt kjennskap til planer og rutiner og bevissthet om forbedringspunkter</a:t>
            </a:r>
          </a:p>
          <a:p>
            <a:endParaRPr lang="en-GB"/>
          </a:p>
        </p:txBody>
      </p:sp>
      <p:sp>
        <p:nvSpPr>
          <p:cNvPr id="4" name="Slide Number Placeholder 3"/>
          <p:cNvSpPr>
            <a:spLocks noGrp="1"/>
          </p:cNvSpPr>
          <p:nvPr>
            <p:ph type="sldNum" sz="quarter" idx="5"/>
          </p:nvPr>
        </p:nvSpPr>
        <p:spPr/>
        <p:txBody>
          <a:bodyPr/>
          <a:lstStyle/>
          <a:p>
            <a:fld id="{39302B08-3850-4371-A4E7-55B8A8D19444}" type="slidenum">
              <a:rPr lang="nb-NO" smtClean="0"/>
              <a:t>8</a:t>
            </a:fld>
            <a:endParaRPr lang="nb-NO"/>
          </a:p>
        </p:txBody>
      </p:sp>
    </p:spTree>
    <p:extLst>
      <p:ext uri="{BB962C8B-B14F-4D97-AF65-F5344CB8AC3E}">
        <p14:creationId xmlns:p14="http://schemas.microsoft.com/office/powerpoint/2010/main" val="362475856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CISO, Incident Manager (IM), </a:t>
            </a:r>
          </a:p>
          <a:p>
            <a:r>
              <a:rPr lang="en-GB" err="1"/>
              <a:t>Kontaktflate</a:t>
            </a:r>
            <a:r>
              <a:rPr lang="en-GB"/>
              <a:t> </a:t>
            </a:r>
            <a:r>
              <a:rPr lang="en-GB" err="1"/>
              <a:t>mellom</a:t>
            </a:r>
            <a:r>
              <a:rPr lang="en-GB"/>
              <a:t> IT </a:t>
            </a:r>
            <a:r>
              <a:rPr lang="en-GB" err="1"/>
              <a:t>og</a:t>
            </a:r>
            <a:r>
              <a:rPr lang="en-GB"/>
              <a:t> </a:t>
            </a:r>
            <a:r>
              <a:rPr lang="en-GB" err="1"/>
              <a:t>øvrig</a:t>
            </a:r>
            <a:r>
              <a:rPr lang="en-GB"/>
              <a:t> </a:t>
            </a:r>
            <a:r>
              <a:rPr lang="en-GB" err="1"/>
              <a:t>beredskapsorganisasjon</a:t>
            </a:r>
            <a:r>
              <a:rPr lang="en-GB"/>
              <a:t>?!</a:t>
            </a:r>
          </a:p>
        </p:txBody>
      </p:sp>
      <p:sp>
        <p:nvSpPr>
          <p:cNvPr id="4" name="Slide Number Placeholder 3"/>
          <p:cNvSpPr>
            <a:spLocks noGrp="1"/>
          </p:cNvSpPr>
          <p:nvPr>
            <p:ph type="sldNum" sz="quarter" idx="5"/>
          </p:nvPr>
        </p:nvSpPr>
        <p:spPr/>
        <p:txBody>
          <a:bodyPr/>
          <a:lstStyle/>
          <a:p>
            <a:fld id="{39302B08-3850-4371-A4E7-55B8A8D19444}" type="slidenum">
              <a:rPr lang="nb-NO" smtClean="0"/>
              <a:t>10</a:t>
            </a:fld>
            <a:endParaRPr lang="nb-NO"/>
          </a:p>
        </p:txBody>
      </p:sp>
    </p:spTree>
    <p:extLst>
      <p:ext uri="{BB962C8B-B14F-4D97-AF65-F5344CB8AC3E}">
        <p14:creationId xmlns:p14="http://schemas.microsoft.com/office/powerpoint/2010/main" val="136317174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b-NO"/>
              <a:t>Loggfører er en viktig støttefunksjon for beredskapskoordinator/leder</a:t>
            </a:r>
          </a:p>
          <a:p>
            <a:r>
              <a:rPr lang="nb-NO"/>
              <a:t>- Noterer faktainformasjon om saken og besluttede tiltak</a:t>
            </a:r>
          </a:p>
          <a:p>
            <a:r>
              <a:rPr lang="nb-NO"/>
              <a:t> </a:t>
            </a:r>
          </a:p>
          <a:p>
            <a:r>
              <a:rPr lang="nb-NO"/>
              <a:t>- Sørger for å få oppdatert status på tiltakene på neste statusmøte</a:t>
            </a:r>
          </a:p>
          <a:p>
            <a:r>
              <a:rPr lang="nb-NO"/>
              <a:t>- Danner seg et bilde over situasjonen – får ”informasjonsoverlegenhet”</a:t>
            </a:r>
          </a:p>
          <a:p>
            <a:r>
              <a:rPr lang="nb-NO"/>
              <a:t>- Stopper beredskapsledelsen hvis de forviller seg, sporer av eller bruker mye tid </a:t>
            </a:r>
          </a:p>
          <a:p>
            <a:r>
              <a:rPr lang="nb-NO"/>
              <a:t>- Korrigerer misforståelser eller feil situasjonsforståelse </a:t>
            </a:r>
          </a:p>
          <a:p>
            <a:endParaRPr lang="nb-NO"/>
          </a:p>
          <a:p>
            <a:r>
              <a:rPr lang="nb-NO"/>
              <a:t>- Dokumenterer hendelsesforløp, tiltak, håndtering osv.:</a:t>
            </a:r>
          </a:p>
          <a:p>
            <a:r>
              <a:rPr lang="nb-NO">
                <a:sym typeface="Wingdings" panose="05000000000000000000" pitchFamily="2" charset="2"/>
              </a:rPr>
              <a:t></a:t>
            </a:r>
            <a:r>
              <a:rPr lang="nb-NO"/>
              <a:t>Kontinuitet – ved langvarig håndtering av hendelser</a:t>
            </a:r>
          </a:p>
          <a:p>
            <a:pPr marL="171450" indent="-171450">
              <a:buFont typeface="Wingdings" panose="05000000000000000000" pitchFamily="2" charset="2"/>
              <a:buChar char="à"/>
            </a:pPr>
            <a:r>
              <a:rPr lang="nb-NO"/>
              <a:t>For evaluering, rapportering, gransking og evt. rettsoppgjør i etterkant</a:t>
            </a:r>
          </a:p>
          <a:p>
            <a:pPr marL="0" indent="0">
              <a:buFont typeface="Wingdings" panose="05000000000000000000" pitchFamily="2" charset="2"/>
              <a:buNone/>
            </a:pPr>
            <a:endParaRPr lang="nb-NO"/>
          </a:p>
          <a:p>
            <a:r>
              <a:rPr lang="nb-NO"/>
              <a:t>- Dokumenter tidspunkt for når informasjonen ble observert/fanget opp og når den ble overlevert – kan være timers forskjell</a:t>
            </a:r>
          </a:p>
          <a:p>
            <a:pPr marL="171450" indent="-171450">
              <a:buFontTx/>
              <a:buChar char="-"/>
            </a:pPr>
            <a:r>
              <a:rPr lang="nb-NO"/>
              <a:t>Loggfør hvor/hvem informasjonen kommer fra - både sender og mottaker av informasjonen.</a:t>
            </a:r>
          </a:p>
          <a:p>
            <a:r>
              <a:rPr lang="nb-NO"/>
              <a:t>- Funksjon: gjør det enklere å spore uoverensstemmelser underveis og i etterkant</a:t>
            </a:r>
          </a:p>
          <a:p>
            <a:endParaRPr lang="nb-NO"/>
          </a:p>
          <a:p>
            <a:r>
              <a:rPr lang="nb-NO"/>
              <a:t>Ved endringer/oppdatering - ny linje, henvis til den gamle (IKKE oppdater den gamle! Viktig for å få med seg endringer i situasjonsbildet)</a:t>
            </a:r>
          </a:p>
          <a:p>
            <a:endParaRPr lang="en-GB"/>
          </a:p>
        </p:txBody>
      </p:sp>
      <p:sp>
        <p:nvSpPr>
          <p:cNvPr id="4" name="Slide Number Placeholder 3"/>
          <p:cNvSpPr>
            <a:spLocks noGrp="1"/>
          </p:cNvSpPr>
          <p:nvPr>
            <p:ph type="sldNum" sz="quarter" idx="5"/>
          </p:nvPr>
        </p:nvSpPr>
        <p:spPr/>
        <p:txBody>
          <a:bodyPr/>
          <a:lstStyle/>
          <a:p>
            <a:fld id="{39302B08-3850-4371-A4E7-55B8A8D19444}" type="slidenum">
              <a:rPr lang="nb-NO" smtClean="0"/>
              <a:t>11</a:t>
            </a:fld>
            <a:endParaRPr lang="nb-NO"/>
          </a:p>
        </p:txBody>
      </p:sp>
    </p:spTree>
    <p:extLst>
      <p:ext uri="{BB962C8B-B14F-4D97-AF65-F5344CB8AC3E}">
        <p14:creationId xmlns:p14="http://schemas.microsoft.com/office/powerpoint/2010/main" val="211361071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9302B08-3850-4371-A4E7-55B8A8D19444}" type="slidenum">
              <a:rPr lang="nb-NO" smtClean="0"/>
              <a:t>12</a:t>
            </a:fld>
            <a:endParaRPr lang="nb-NO"/>
          </a:p>
        </p:txBody>
      </p:sp>
    </p:spTree>
    <p:extLst>
      <p:ext uri="{BB962C8B-B14F-4D97-AF65-F5344CB8AC3E}">
        <p14:creationId xmlns:p14="http://schemas.microsoft.com/office/powerpoint/2010/main" val="261988957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b-NO" b="0" i="0">
              <a:effectLst/>
              <a:latin typeface="Segoe UI" panose="020B0502040204020203" pitchFamily="34" charset="0"/>
            </a:endParaRPr>
          </a:p>
        </p:txBody>
      </p:sp>
      <p:sp>
        <p:nvSpPr>
          <p:cNvPr id="4" name="Slide Number Placeholder 3"/>
          <p:cNvSpPr>
            <a:spLocks noGrp="1"/>
          </p:cNvSpPr>
          <p:nvPr>
            <p:ph type="sldNum" sz="quarter" idx="5"/>
          </p:nvPr>
        </p:nvSpPr>
        <p:spPr/>
        <p:txBody>
          <a:bodyPr/>
          <a:lstStyle/>
          <a:p>
            <a:fld id="{39302B08-3850-4371-A4E7-55B8A8D19444}" type="slidenum">
              <a:rPr lang="nb-NO" smtClean="0"/>
              <a:t>13</a:t>
            </a:fld>
            <a:endParaRPr lang="nb-NO"/>
          </a:p>
        </p:txBody>
      </p:sp>
    </p:spTree>
    <p:extLst>
      <p:ext uri="{BB962C8B-B14F-4D97-AF65-F5344CB8AC3E}">
        <p14:creationId xmlns:p14="http://schemas.microsoft.com/office/powerpoint/2010/main" val="71557696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1.xml"/><Relationship Id="rId4" Type="http://schemas.openxmlformats.org/officeDocument/2006/relationships/image" Target="../media/image7.jpeg"/></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2.svg"/><Relationship Id="rId7" Type="http://schemas.openxmlformats.org/officeDocument/2006/relationships/image" Target="../media/image16.sv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15.png"/><Relationship Id="rId5" Type="http://schemas.openxmlformats.org/officeDocument/2006/relationships/image" Target="../media/image14.svg"/><Relationship Id="rId4" Type="http://schemas.openxmlformats.org/officeDocument/2006/relationships/image" Target="../media/image13.png"/></Relationships>
</file>

<file path=ppt/slideLayouts/_rels/slideLayout24.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image" Target="../media/image14.svg"/><Relationship Id="rId7" Type="http://schemas.microsoft.com/office/2007/relationships/hdphoto" Target="../media/hdphoto1.wdp"/><Relationship Id="rId2" Type="http://schemas.openxmlformats.org/officeDocument/2006/relationships/image" Target="../media/image13.png"/><Relationship Id="rId1" Type="http://schemas.openxmlformats.org/officeDocument/2006/relationships/slideMaster" Target="../slideMasters/slideMaster1.xml"/><Relationship Id="rId6" Type="http://schemas.openxmlformats.org/officeDocument/2006/relationships/image" Target="../media/image17.png"/><Relationship Id="rId5" Type="http://schemas.openxmlformats.org/officeDocument/2006/relationships/image" Target="../media/image16.svg"/><Relationship Id="rId4" Type="http://schemas.openxmlformats.org/officeDocument/2006/relationships/image" Target="../media/image15.png"/><Relationship Id="rId9" Type="http://schemas.openxmlformats.org/officeDocument/2006/relationships/image" Target="../media/image2.svg"/></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2.svg"/><Relationship Id="rId7" Type="http://schemas.openxmlformats.org/officeDocument/2006/relationships/image" Target="../media/image16.sv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15.png"/><Relationship Id="rId5" Type="http://schemas.openxmlformats.org/officeDocument/2006/relationships/image" Target="../media/image14.svg"/><Relationship Id="rId4" Type="http://schemas.openxmlformats.org/officeDocument/2006/relationships/image" Target="../media/image13.png"/></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image" Target="../media/image18.emf"/><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3" Type="http://schemas.openxmlformats.org/officeDocument/2006/relationships/image" Target="../media/image20.svg"/><Relationship Id="rId2" Type="http://schemas.openxmlformats.org/officeDocument/2006/relationships/image" Target="../media/image19.png"/><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3" Type="http://schemas.openxmlformats.org/officeDocument/2006/relationships/image" Target="../media/image20.svg"/><Relationship Id="rId2" Type="http://schemas.openxmlformats.org/officeDocument/2006/relationships/image" Target="../media/image19.png"/><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3" Type="http://schemas.openxmlformats.org/officeDocument/2006/relationships/image" Target="../media/image21.svg"/><Relationship Id="rId7" Type="http://schemas.openxmlformats.org/officeDocument/2006/relationships/image" Target="../media/image6.svg"/><Relationship Id="rId2" Type="http://schemas.openxmlformats.org/officeDocument/2006/relationships/image" Target="../media/image13.png"/><Relationship Id="rId1" Type="http://schemas.openxmlformats.org/officeDocument/2006/relationships/slideMaster" Target="../slideMasters/slideMaster2.xml"/><Relationship Id="rId6" Type="http://schemas.openxmlformats.org/officeDocument/2006/relationships/image" Target="../media/image5.png"/><Relationship Id="rId5" Type="http://schemas.openxmlformats.org/officeDocument/2006/relationships/image" Target="../media/image22.svg"/><Relationship Id="rId4" Type="http://schemas.openxmlformats.org/officeDocument/2006/relationships/image" Target="../media/image15.png"/></Relationships>
</file>

<file path=ppt/slideLayouts/_rels/slideLayout44.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image" Target="../media/image14.svg"/><Relationship Id="rId7" Type="http://schemas.microsoft.com/office/2007/relationships/hdphoto" Target="../media/hdphoto1.wdp"/><Relationship Id="rId2" Type="http://schemas.openxmlformats.org/officeDocument/2006/relationships/image" Target="../media/image13.png"/><Relationship Id="rId1" Type="http://schemas.openxmlformats.org/officeDocument/2006/relationships/slideMaster" Target="../slideMasters/slideMaster2.xml"/><Relationship Id="rId6" Type="http://schemas.openxmlformats.org/officeDocument/2006/relationships/image" Target="../media/image17.png"/><Relationship Id="rId5" Type="http://schemas.openxmlformats.org/officeDocument/2006/relationships/image" Target="../media/image16.svg"/><Relationship Id="rId4" Type="http://schemas.openxmlformats.org/officeDocument/2006/relationships/image" Target="../media/image15.png"/><Relationship Id="rId9" Type="http://schemas.openxmlformats.org/officeDocument/2006/relationships/image" Target="../media/image6.svg"/></Relationships>
</file>

<file path=ppt/slideLayouts/_rels/slideLayout45.xml.rels><?xml version="1.0" encoding="UTF-8" standalone="yes"?>
<Relationships xmlns="http://schemas.openxmlformats.org/package/2006/relationships"><Relationship Id="rId3" Type="http://schemas.openxmlformats.org/officeDocument/2006/relationships/image" Target="../media/image21.svg"/><Relationship Id="rId7" Type="http://schemas.openxmlformats.org/officeDocument/2006/relationships/image" Target="../media/image6.svg"/><Relationship Id="rId2" Type="http://schemas.openxmlformats.org/officeDocument/2006/relationships/image" Target="../media/image13.png"/><Relationship Id="rId1" Type="http://schemas.openxmlformats.org/officeDocument/2006/relationships/slideMaster" Target="../slideMasters/slideMaster2.xml"/><Relationship Id="rId6" Type="http://schemas.openxmlformats.org/officeDocument/2006/relationships/image" Target="../media/image5.png"/><Relationship Id="rId5" Type="http://schemas.openxmlformats.org/officeDocument/2006/relationships/image" Target="../media/image22.svg"/><Relationship Id="rId4" Type="http://schemas.openxmlformats.org/officeDocument/2006/relationships/image" Target="../media/image15.png"/></Relationships>
</file>

<file path=ppt/slideLayouts/_rels/slideLayout4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8.emf"/><Relationship Id="rId1" Type="http://schemas.openxmlformats.org/officeDocument/2006/relationships/slideMaster" Target="../slideMasters/slideMaster2.xml"/><Relationship Id="rId4" Type="http://schemas.openxmlformats.org/officeDocument/2006/relationships/image" Target="../media/image6.svg"/></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Logo">
    <p:spTree>
      <p:nvGrpSpPr>
        <p:cNvPr id="1" name=""/>
        <p:cNvGrpSpPr/>
        <p:nvPr/>
      </p:nvGrpSpPr>
      <p:grpSpPr>
        <a:xfrm>
          <a:off x="0" y="0"/>
          <a:ext cx="0" cy="0"/>
          <a:chOff x="0" y="0"/>
          <a:chExt cx="0" cy="0"/>
        </a:xfrm>
      </p:grpSpPr>
      <p:sp>
        <p:nvSpPr>
          <p:cNvPr id="3" name="Plassholder for dato 2">
            <a:extLst>
              <a:ext uri="{FF2B5EF4-FFF2-40B4-BE49-F238E27FC236}">
                <a16:creationId xmlns:a16="http://schemas.microsoft.com/office/drawing/2014/main" id="{DA050274-0AE5-9646-40C1-EA0D293B6421}"/>
              </a:ext>
            </a:extLst>
          </p:cNvPr>
          <p:cNvSpPr>
            <a:spLocks noGrp="1"/>
          </p:cNvSpPr>
          <p:nvPr>
            <p:ph type="dt" sz="half" idx="10"/>
          </p:nvPr>
        </p:nvSpPr>
        <p:spPr/>
        <p:txBody>
          <a:bodyPr/>
          <a:lstStyle/>
          <a:p>
            <a:fld id="{7A3EEC10-907B-4193-B476-F1FBD686D93B}" type="datetime1">
              <a:rPr lang="en-GB" smtClean="0"/>
              <a:t>04/11/2024</a:t>
            </a:fld>
            <a:endParaRPr lang="en-GB"/>
          </a:p>
        </p:txBody>
      </p:sp>
      <p:sp>
        <p:nvSpPr>
          <p:cNvPr id="4" name="Plassholder for bunntekst 3">
            <a:extLst>
              <a:ext uri="{FF2B5EF4-FFF2-40B4-BE49-F238E27FC236}">
                <a16:creationId xmlns:a16="http://schemas.microsoft.com/office/drawing/2014/main" id="{0BE72851-A619-1183-DA7C-C33A095A1D24}"/>
              </a:ext>
            </a:extLst>
          </p:cNvPr>
          <p:cNvSpPr>
            <a:spLocks noGrp="1"/>
          </p:cNvSpPr>
          <p:nvPr>
            <p:ph type="ftr" sz="quarter" idx="11"/>
          </p:nvPr>
        </p:nvSpPr>
        <p:spPr/>
        <p:txBody>
          <a:bodyPr/>
          <a:lstStyle/>
          <a:p>
            <a:endParaRPr lang="en-GB"/>
          </a:p>
        </p:txBody>
      </p:sp>
      <p:sp>
        <p:nvSpPr>
          <p:cNvPr id="5" name="Plassholder for lysbildenummer 4">
            <a:extLst>
              <a:ext uri="{FF2B5EF4-FFF2-40B4-BE49-F238E27FC236}">
                <a16:creationId xmlns:a16="http://schemas.microsoft.com/office/drawing/2014/main" id="{3DFFD005-8DAE-4E07-E767-1D1F6A05B331}"/>
              </a:ext>
            </a:extLst>
          </p:cNvPr>
          <p:cNvSpPr>
            <a:spLocks noGrp="1"/>
          </p:cNvSpPr>
          <p:nvPr>
            <p:ph type="sldNum" sz="quarter" idx="12"/>
          </p:nvPr>
        </p:nvSpPr>
        <p:spPr>
          <a:xfrm>
            <a:off x="0" y="-244839"/>
            <a:ext cx="586545" cy="107722"/>
          </a:xfrm>
        </p:spPr>
        <p:txBody>
          <a:bodyPr>
            <a:spAutoFit/>
          </a:bodyPr>
          <a:lstStyle>
            <a:lvl1pPr>
              <a:defRPr sz="100"/>
            </a:lvl1pPr>
          </a:lstStyle>
          <a:p>
            <a:fld id="{431395A8-EFA2-4C09-BFB9-F80178931A29}" type="slidenum">
              <a:rPr lang="en-GB" smtClean="0"/>
              <a:pPr/>
              <a:t>‹#›</a:t>
            </a:fld>
            <a:endParaRPr lang="en-GB"/>
          </a:p>
        </p:txBody>
      </p:sp>
      <p:pic>
        <p:nvPicPr>
          <p:cNvPr id="6" name="Picture 7" descr="Logo&#10;&#10;Description automatically generated">
            <a:extLst>
              <a:ext uri="{FF2B5EF4-FFF2-40B4-BE49-F238E27FC236}">
                <a16:creationId xmlns:a16="http://schemas.microsoft.com/office/drawing/2014/main" id="{698CFAD4-43B8-689E-E7F2-FD9B61A4DF6F}"/>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265440" y="2429078"/>
            <a:ext cx="7335759" cy="1774506"/>
          </a:xfrm>
          <a:prstGeom prst="rect">
            <a:avLst/>
          </a:prstGeom>
        </p:spPr>
      </p:pic>
      <p:pic>
        <p:nvPicPr>
          <p:cNvPr id="2" name="Picture 1" descr="A number with a number in the middle&#10;&#10;Description automatically generated with medium confidence">
            <a:extLst>
              <a:ext uri="{FF2B5EF4-FFF2-40B4-BE49-F238E27FC236}">
                <a16:creationId xmlns:a16="http://schemas.microsoft.com/office/drawing/2014/main" id="{7D479762-AAD8-8D2A-FE35-84C7F702C1CA}"/>
              </a:ext>
            </a:extLst>
          </p:cNvPr>
          <p:cNvPicPr>
            <a:picLocks noGrp="1" noRot="1" noMove="1" noResize="1" noEditPoints="1" noAdjustHandles="1" noChangeArrowheads="1" noChangeShapeType="1" noCrop="1"/>
          </p:cNvPicPr>
          <p:nvPr userDrawn="1"/>
        </p:nvPicPr>
        <p:blipFill>
          <a:blip r:embed="rId3">
            <a:extLst>
              <a:ext uri="{28A0092B-C50C-407E-A947-70E740481C1C}">
                <a14:useLocalDpi xmlns:a14="http://schemas.microsoft.com/office/drawing/2010/main" val="0"/>
              </a:ext>
            </a:extLst>
          </a:blip>
          <a:stretch>
            <a:fillRect/>
          </a:stretch>
        </p:blipFill>
        <p:spPr>
          <a:xfrm>
            <a:off x="596920" y="1647811"/>
            <a:ext cx="3337040" cy="3337040"/>
          </a:xfrm>
          <a:prstGeom prst="rect">
            <a:avLst/>
          </a:prstGeom>
        </p:spPr>
      </p:pic>
    </p:spTree>
    <p:extLst>
      <p:ext uri="{BB962C8B-B14F-4D97-AF65-F5344CB8AC3E}">
        <p14:creationId xmlns:p14="http://schemas.microsoft.com/office/powerpoint/2010/main" val="282449440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Deloverskrift #3">
    <p:spTree>
      <p:nvGrpSpPr>
        <p:cNvPr id="1" name=""/>
        <p:cNvGrpSpPr/>
        <p:nvPr/>
      </p:nvGrpSpPr>
      <p:grpSpPr>
        <a:xfrm>
          <a:off x="0" y="0"/>
          <a:ext cx="0" cy="0"/>
          <a:chOff x="0" y="0"/>
          <a:chExt cx="0" cy="0"/>
        </a:xfrm>
      </p:grpSpPr>
      <p:sp>
        <p:nvSpPr>
          <p:cNvPr id="18" name="Frihåndsform: figur 17">
            <a:extLst>
              <a:ext uri="{FF2B5EF4-FFF2-40B4-BE49-F238E27FC236}">
                <a16:creationId xmlns:a16="http://schemas.microsoft.com/office/drawing/2014/main" id="{3CDB8F73-C990-E316-B8CB-3A5AD36C9002}"/>
              </a:ext>
            </a:extLst>
          </p:cNvPr>
          <p:cNvSpPr/>
          <p:nvPr userDrawn="1"/>
        </p:nvSpPr>
        <p:spPr>
          <a:xfrm>
            <a:off x="0" y="4917688"/>
            <a:ext cx="4261104" cy="1940312"/>
          </a:xfrm>
          <a:custGeom>
            <a:avLst/>
            <a:gdLst>
              <a:gd name="connsiteX0" fmla="*/ 0 w 4261104"/>
              <a:gd name="connsiteY0" fmla="*/ 0 h 1940312"/>
              <a:gd name="connsiteX1" fmla="*/ 3738811 w 4261104"/>
              <a:gd name="connsiteY1" fmla="*/ 0 h 1940312"/>
              <a:gd name="connsiteX2" fmla="*/ 4261104 w 4261104"/>
              <a:gd name="connsiteY2" fmla="*/ 522293 h 1940312"/>
              <a:gd name="connsiteX3" fmla="*/ 4261104 w 4261104"/>
              <a:gd name="connsiteY3" fmla="*/ 1418019 h 1940312"/>
              <a:gd name="connsiteX4" fmla="*/ 3738811 w 4261104"/>
              <a:gd name="connsiteY4" fmla="*/ 1940312 h 1940312"/>
              <a:gd name="connsiteX5" fmla="*/ 0 w 4261104"/>
              <a:gd name="connsiteY5" fmla="*/ 1940312 h 1940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261104" h="1940312">
                <a:moveTo>
                  <a:pt x="0" y="0"/>
                </a:moveTo>
                <a:lnTo>
                  <a:pt x="3738811" y="0"/>
                </a:lnTo>
                <a:cubicBezTo>
                  <a:pt x="4027265" y="0"/>
                  <a:pt x="4261104" y="233839"/>
                  <a:pt x="4261104" y="522293"/>
                </a:cubicBezTo>
                <a:lnTo>
                  <a:pt x="4261104" y="1418019"/>
                </a:lnTo>
                <a:cubicBezTo>
                  <a:pt x="4261104" y="1706473"/>
                  <a:pt x="4027265" y="1940312"/>
                  <a:pt x="3738811" y="1940312"/>
                </a:cubicBezTo>
                <a:lnTo>
                  <a:pt x="0" y="1940312"/>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sp>
        <p:nvSpPr>
          <p:cNvPr id="12" name="Frihåndsform: figur 11">
            <a:extLst>
              <a:ext uri="{FF2B5EF4-FFF2-40B4-BE49-F238E27FC236}">
                <a16:creationId xmlns:a16="http://schemas.microsoft.com/office/drawing/2014/main" id="{CA20350E-760D-8D65-3B35-C580814D4F10}"/>
              </a:ext>
            </a:extLst>
          </p:cNvPr>
          <p:cNvSpPr/>
          <p:nvPr userDrawn="1"/>
        </p:nvSpPr>
        <p:spPr>
          <a:xfrm>
            <a:off x="0" y="0"/>
            <a:ext cx="11268357" cy="5885588"/>
          </a:xfrm>
          <a:custGeom>
            <a:avLst/>
            <a:gdLst>
              <a:gd name="connsiteX0" fmla="*/ 0 w 11268357"/>
              <a:gd name="connsiteY0" fmla="*/ 0 h 5885588"/>
              <a:gd name="connsiteX1" fmla="*/ 11268357 w 11268357"/>
              <a:gd name="connsiteY1" fmla="*/ 0 h 5885588"/>
              <a:gd name="connsiteX2" fmla="*/ 11268357 w 11268357"/>
              <a:gd name="connsiteY2" fmla="*/ 5373771 h 5885588"/>
              <a:gd name="connsiteX3" fmla="*/ 10756540 w 11268357"/>
              <a:gd name="connsiteY3" fmla="*/ 5885588 h 5885588"/>
              <a:gd name="connsiteX4" fmla="*/ 0 w 11268357"/>
              <a:gd name="connsiteY4" fmla="*/ 5885588 h 58855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268357" h="5885588">
                <a:moveTo>
                  <a:pt x="0" y="0"/>
                </a:moveTo>
                <a:lnTo>
                  <a:pt x="11268357" y="0"/>
                </a:lnTo>
                <a:lnTo>
                  <a:pt x="11268357" y="5373771"/>
                </a:lnTo>
                <a:cubicBezTo>
                  <a:pt x="11268357" y="5656440"/>
                  <a:pt x="11039209" y="5885588"/>
                  <a:pt x="10756540" y="5885588"/>
                </a:cubicBezTo>
                <a:lnTo>
                  <a:pt x="0" y="5885588"/>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sp>
        <p:nvSpPr>
          <p:cNvPr id="4" name="Plassholder for dato 3">
            <a:extLst>
              <a:ext uri="{FF2B5EF4-FFF2-40B4-BE49-F238E27FC236}">
                <a16:creationId xmlns:a16="http://schemas.microsoft.com/office/drawing/2014/main" id="{FD526581-6771-9074-CF8C-A438A6DDA46E}"/>
              </a:ext>
            </a:extLst>
          </p:cNvPr>
          <p:cNvSpPr>
            <a:spLocks noGrp="1"/>
          </p:cNvSpPr>
          <p:nvPr>
            <p:ph type="dt" sz="half" idx="10"/>
          </p:nvPr>
        </p:nvSpPr>
        <p:spPr/>
        <p:txBody>
          <a:bodyPr/>
          <a:lstStyle/>
          <a:p>
            <a:fld id="{B3D34DB7-E32F-457A-8B96-9A6226E72871}" type="datetime1">
              <a:rPr lang="en-GB" smtClean="0"/>
              <a:t>04/11/2024</a:t>
            </a:fld>
            <a:endParaRPr lang="en-GB"/>
          </a:p>
        </p:txBody>
      </p:sp>
      <p:sp>
        <p:nvSpPr>
          <p:cNvPr id="5" name="Plassholder for bunntekst 4">
            <a:extLst>
              <a:ext uri="{FF2B5EF4-FFF2-40B4-BE49-F238E27FC236}">
                <a16:creationId xmlns:a16="http://schemas.microsoft.com/office/drawing/2014/main" id="{BA0A81F1-DD4F-5AB7-1CDA-EC5D96778784}"/>
              </a:ext>
            </a:extLst>
          </p:cNvPr>
          <p:cNvSpPr>
            <a:spLocks noGrp="1"/>
          </p:cNvSpPr>
          <p:nvPr>
            <p:ph type="ftr" sz="quarter" idx="11"/>
          </p:nvPr>
        </p:nvSpPr>
        <p:spPr/>
        <p:txBody>
          <a:bodyPr/>
          <a:lstStyle/>
          <a:p>
            <a:endParaRPr lang="en-GB"/>
          </a:p>
        </p:txBody>
      </p:sp>
      <p:pic>
        <p:nvPicPr>
          <p:cNvPr id="2" name="Graphic 3">
            <a:extLst>
              <a:ext uri="{FF2B5EF4-FFF2-40B4-BE49-F238E27FC236}">
                <a16:creationId xmlns:a16="http://schemas.microsoft.com/office/drawing/2014/main" id="{643744F5-E15A-F20E-14B8-02512A190E2B}"/>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388800" y="6224400"/>
            <a:ext cx="244246" cy="302400"/>
          </a:xfrm>
          <a:prstGeom prst="rect">
            <a:avLst/>
          </a:prstGeom>
        </p:spPr>
      </p:pic>
      <p:sp>
        <p:nvSpPr>
          <p:cNvPr id="19" name="Tittel 1">
            <a:extLst>
              <a:ext uri="{FF2B5EF4-FFF2-40B4-BE49-F238E27FC236}">
                <a16:creationId xmlns:a16="http://schemas.microsoft.com/office/drawing/2014/main" id="{966A4637-8090-21E5-1919-8789D986C5EC}"/>
              </a:ext>
            </a:extLst>
          </p:cNvPr>
          <p:cNvSpPr>
            <a:spLocks noGrp="1"/>
          </p:cNvSpPr>
          <p:nvPr>
            <p:ph type="title"/>
          </p:nvPr>
        </p:nvSpPr>
        <p:spPr>
          <a:xfrm>
            <a:off x="989263" y="706217"/>
            <a:ext cx="9272337" cy="4618840"/>
          </a:xfrm>
        </p:spPr>
        <p:txBody>
          <a:bodyPr anchor="ctr">
            <a:normAutofit/>
          </a:bodyPr>
          <a:lstStyle>
            <a:lvl1pPr>
              <a:lnSpc>
                <a:spcPts val="5600"/>
              </a:lnSpc>
              <a:defRPr sz="4800" b="1">
                <a:solidFill>
                  <a:schemeClr val="lt1"/>
                </a:solidFill>
              </a:defRPr>
            </a:lvl1pPr>
          </a:lstStyle>
          <a:p>
            <a:r>
              <a:rPr lang="en-US"/>
              <a:t>Click to edit Master title style</a:t>
            </a:r>
            <a:endParaRPr lang="en-GB"/>
          </a:p>
        </p:txBody>
      </p:sp>
      <p:sp>
        <p:nvSpPr>
          <p:cNvPr id="20" name="Plassholder for lysbildenummer 4">
            <a:extLst>
              <a:ext uri="{FF2B5EF4-FFF2-40B4-BE49-F238E27FC236}">
                <a16:creationId xmlns:a16="http://schemas.microsoft.com/office/drawing/2014/main" id="{36250D2B-850C-CDD1-EB2B-CC90119097EF}"/>
              </a:ext>
            </a:extLst>
          </p:cNvPr>
          <p:cNvSpPr>
            <a:spLocks noGrp="1"/>
          </p:cNvSpPr>
          <p:nvPr>
            <p:ph type="sldNum" sz="quarter" idx="12"/>
          </p:nvPr>
        </p:nvSpPr>
        <p:spPr>
          <a:xfrm>
            <a:off x="0" y="-244839"/>
            <a:ext cx="586545" cy="107722"/>
          </a:xfrm>
        </p:spPr>
        <p:txBody>
          <a:bodyPr>
            <a:spAutoFit/>
          </a:bodyPr>
          <a:lstStyle>
            <a:lvl1pPr>
              <a:defRPr sz="100"/>
            </a:lvl1pPr>
          </a:lstStyle>
          <a:p>
            <a:fld id="{431395A8-EFA2-4C09-BFB9-F80178931A29}" type="slidenum">
              <a:rPr lang="en-GB" smtClean="0"/>
              <a:pPr/>
              <a:t>‹#›</a:t>
            </a:fld>
            <a:endParaRPr lang="en-GB"/>
          </a:p>
        </p:txBody>
      </p:sp>
    </p:spTree>
    <p:extLst>
      <p:ext uri="{BB962C8B-B14F-4D97-AF65-F5344CB8AC3E}">
        <p14:creationId xmlns:p14="http://schemas.microsoft.com/office/powerpoint/2010/main" val="389116434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Deloverskrift med bilde">
    <p:spTree>
      <p:nvGrpSpPr>
        <p:cNvPr id="1" name=""/>
        <p:cNvGrpSpPr/>
        <p:nvPr/>
      </p:nvGrpSpPr>
      <p:grpSpPr>
        <a:xfrm>
          <a:off x="0" y="0"/>
          <a:ext cx="0" cy="0"/>
          <a:chOff x="0" y="0"/>
          <a:chExt cx="0" cy="0"/>
        </a:xfrm>
      </p:grpSpPr>
      <p:sp>
        <p:nvSpPr>
          <p:cNvPr id="9" name="Frihåndsform: figur 8">
            <a:extLst>
              <a:ext uri="{FF2B5EF4-FFF2-40B4-BE49-F238E27FC236}">
                <a16:creationId xmlns:a16="http://schemas.microsoft.com/office/drawing/2014/main" id="{01655FEA-1F7E-679C-CB49-B7AFEB8F2E66}"/>
              </a:ext>
            </a:extLst>
          </p:cNvPr>
          <p:cNvSpPr/>
          <p:nvPr userDrawn="1"/>
        </p:nvSpPr>
        <p:spPr>
          <a:xfrm>
            <a:off x="7125029" y="3152206"/>
            <a:ext cx="5066971" cy="2812496"/>
          </a:xfrm>
          <a:custGeom>
            <a:avLst/>
            <a:gdLst>
              <a:gd name="connsiteX0" fmla="*/ 558280 w 5066971"/>
              <a:gd name="connsiteY0" fmla="*/ 0 h 2812496"/>
              <a:gd name="connsiteX1" fmla="*/ 5066971 w 5066971"/>
              <a:gd name="connsiteY1" fmla="*/ 0 h 2812496"/>
              <a:gd name="connsiteX2" fmla="*/ 5066971 w 5066971"/>
              <a:gd name="connsiteY2" fmla="*/ 2812496 h 2812496"/>
              <a:gd name="connsiteX3" fmla="*/ 558280 w 5066971"/>
              <a:gd name="connsiteY3" fmla="*/ 2812496 h 2812496"/>
              <a:gd name="connsiteX4" fmla="*/ 0 w 5066971"/>
              <a:gd name="connsiteY4" fmla="*/ 2254216 h 2812496"/>
              <a:gd name="connsiteX5" fmla="*/ 0 w 5066971"/>
              <a:gd name="connsiteY5" fmla="*/ 558280 h 2812496"/>
              <a:gd name="connsiteX6" fmla="*/ 558280 w 5066971"/>
              <a:gd name="connsiteY6" fmla="*/ 0 h 28124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066971" h="2812496">
                <a:moveTo>
                  <a:pt x="558280" y="0"/>
                </a:moveTo>
                <a:lnTo>
                  <a:pt x="5066971" y="0"/>
                </a:lnTo>
                <a:lnTo>
                  <a:pt x="5066971" y="2812496"/>
                </a:lnTo>
                <a:lnTo>
                  <a:pt x="558280" y="2812496"/>
                </a:lnTo>
                <a:cubicBezTo>
                  <a:pt x="249950" y="2812496"/>
                  <a:pt x="0" y="2562546"/>
                  <a:pt x="0" y="2254216"/>
                </a:cubicBezTo>
                <a:lnTo>
                  <a:pt x="0" y="558280"/>
                </a:lnTo>
                <a:cubicBezTo>
                  <a:pt x="0" y="249950"/>
                  <a:pt x="249950" y="0"/>
                  <a:pt x="558280" y="0"/>
                </a:cubicBezTo>
                <a:close/>
              </a:path>
            </a:pathLst>
          </a:custGeom>
          <a:solidFill>
            <a:srgbClr val="F0F8F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pic>
        <p:nvPicPr>
          <p:cNvPr id="10" name="Graphic 3">
            <a:extLst>
              <a:ext uri="{FF2B5EF4-FFF2-40B4-BE49-F238E27FC236}">
                <a16:creationId xmlns:a16="http://schemas.microsoft.com/office/drawing/2014/main" id="{BA385CA9-E784-335B-3060-4E204587D475}"/>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388800" y="6224400"/>
            <a:ext cx="244246" cy="302400"/>
          </a:xfrm>
          <a:prstGeom prst="rect">
            <a:avLst/>
          </a:prstGeom>
        </p:spPr>
      </p:pic>
      <p:sp>
        <p:nvSpPr>
          <p:cNvPr id="4" name="Plassholder for dato 3">
            <a:extLst>
              <a:ext uri="{FF2B5EF4-FFF2-40B4-BE49-F238E27FC236}">
                <a16:creationId xmlns:a16="http://schemas.microsoft.com/office/drawing/2014/main" id="{FD526581-6771-9074-CF8C-A438A6DDA46E}"/>
              </a:ext>
            </a:extLst>
          </p:cNvPr>
          <p:cNvSpPr>
            <a:spLocks noGrp="1"/>
          </p:cNvSpPr>
          <p:nvPr>
            <p:ph type="dt" sz="half" idx="10"/>
          </p:nvPr>
        </p:nvSpPr>
        <p:spPr/>
        <p:txBody>
          <a:bodyPr/>
          <a:lstStyle/>
          <a:p>
            <a:fld id="{60D3BAB8-EB3E-454C-83FD-2DAB9EA606AA}" type="datetime1">
              <a:rPr lang="en-GB" smtClean="0"/>
              <a:t>04/11/2024</a:t>
            </a:fld>
            <a:endParaRPr lang="en-GB"/>
          </a:p>
        </p:txBody>
      </p:sp>
      <p:sp>
        <p:nvSpPr>
          <p:cNvPr id="5" name="Plassholder for bunntekst 4">
            <a:extLst>
              <a:ext uri="{FF2B5EF4-FFF2-40B4-BE49-F238E27FC236}">
                <a16:creationId xmlns:a16="http://schemas.microsoft.com/office/drawing/2014/main" id="{BA0A81F1-DD4F-5AB7-1CDA-EC5D96778784}"/>
              </a:ext>
            </a:extLst>
          </p:cNvPr>
          <p:cNvSpPr>
            <a:spLocks noGrp="1"/>
          </p:cNvSpPr>
          <p:nvPr>
            <p:ph type="ftr" sz="quarter" idx="11"/>
          </p:nvPr>
        </p:nvSpPr>
        <p:spPr/>
        <p:txBody>
          <a:bodyPr/>
          <a:lstStyle/>
          <a:p>
            <a:endParaRPr lang="en-GB"/>
          </a:p>
        </p:txBody>
      </p:sp>
      <p:sp>
        <p:nvSpPr>
          <p:cNvPr id="11" name="Tittel 1">
            <a:extLst>
              <a:ext uri="{FF2B5EF4-FFF2-40B4-BE49-F238E27FC236}">
                <a16:creationId xmlns:a16="http://schemas.microsoft.com/office/drawing/2014/main" id="{E3280E18-79B6-517C-9736-F9E1C16EF5D7}"/>
              </a:ext>
            </a:extLst>
          </p:cNvPr>
          <p:cNvSpPr>
            <a:spLocks noGrp="1"/>
          </p:cNvSpPr>
          <p:nvPr>
            <p:ph type="title"/>
          </p:nvPr>
        </p:nvSpPr>
        <p:spPr>
          <a:xfrm>
            <a:off x="989264" y="548404"/>
            <a:ext cx="5309936" cy="5126682"/>
          </a:xfrm>
        </p:spPr>
        <p:txBody>
          <a:bodyPr anchor="ctr">
            <a:normAutofit/>
          </a:bodyPr>
          <a:lstStyle>
            <a:lvl1pPr>
              <a:lnSpc>
                <a:spcPts val="5200"/>
              </a:lnSpc>
              <a:defRPr sz="4400" b="1">
                <a:solidFill>
                  <a:schemeClr val="dk1"/>
                </a:solidFill>
              </a:defRPr>
            </a:lvl1pPr>
          </a:lstStyle>
          <a:p>
            <a:r>
              <a:rPr lang="en-US"/>
              <a:t>Click to edit Master title style</a:t>
            </a:r>
            <a:endParaRPr lang="en-GB"/>
          </a:p>
        </p:txBody>
      </p:sp>
      <p:sp>
        <p:nvSpPr>
          <p:cNvPr id="13" name="Plassholder for bilde 12">
            <a:extLst>
              <a:ext uri="{FF2B5EF4-FFF2-40B4-BE49-F238E27FC236}">
                <a16:creationId xmlns:a16="http://schemas.microsoft.com/office/drawing/2014/main" id="{AC58EC30-F2BF-47AD-5DEA-53C96407B48F}"/>
              </a:ext>
            </a:extLst>
          </p:cNvPr>
          <p:cNvSpPr>
            <a:spLocks noGrp="1"/>
          </p:cNvSpPr>
          <p:nvPr>
            <p:ph type="pic" sz="quarter" idx="13"/>
          </p:nvPr>
        </p:nvSpPr>
        <p:spPr>
          <a:xfrm>
            <a:off x="7601839" y="1038304"/>
            <a:ext cx="4590161" cy="4534401"/>
          </a:xfrm>
          <a:custGeom>
            <a:avLst/>
            <a:gdLst>
              <a:gd name="connsiteX0" fmla="*/ 548164 w 4590161"/>
              <a:gd name="connsiteY0" fmla="*/ 0 h 4534401"/>
              <a:gd name="connsiteX1" fmla="*/ 4590161 w 4590161"/>
              <a:gd name="connsiteY1" fmla="*/ 0 h 4534401"/>
              <a:gd name="connsiteX2" fmla="*/ 4590161 w 4590161"/>
              <a:gd name="connsiteY2" fmla="*/ 4534401 h 4534401"/>
              <a:gd name="connsiteX3" fmla="*/ 548164 w 4590161"/>
              <a:gd name="connsiteY3" fmla="*/ 4534401 h 4534401"/>
              <a:gd name="connsiteX4" fmla="*/ 0 w 4590161"/>
              <a:gd name="connsiteY4" fmla="*/ 3986237 h 4534401"/>
              <a:gd name="connsiteX5" fmla="*/ 0 w 4590161"/>
              <a:gd name="connsiteY5" fmla="*/ 548164 h 4534401"/>
              <a:gd name="connsiteX6" fmla="*/ 548164 w 4590161"/>
              <a:gd name="connsiteY6" fmla="*/ 0 h 45344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590161" h="4534401">
                <a:moveTo>
                  <a:pt x="548164" y="0"/>
                </a:moveTo>
                <a:lnTo>
                  <a:pt x="4590161" y="0"/>
                </a:lnTo>
                <a:lnTo>
                  <a:pt x="4590161" y="4534401"/>
                </a:lnTo>
                <a:lnTo>
                  <a:pt x="548164" y="4534401"/>
                </a:lnTo>
                <a:cubicBezTo>
                  <a:pt x="245421" y="4534401"/>
                  <a:pt x="0" y="4288980"/>
                  <a:pt x="0" y="3986237"/>
                </a:cubicBezTo>
                <a:lnTo>
                  <a:pt x="0" y="548164"/>
                </a:lnTo>
                <a:cubicBezTo>
                  <a:pt x="0" y="245421"/>
                  <a:pt x="245421" y="0"/>
                  <a:pt x="548164" y="0"/>
                </a:cubicBezTo>
                <a:close/>
              </a:path>
            </a:pathLst>
          </a:custGeom>
          <a:solidFill>
            <a:schemeClr val="bg1">
              <a:lumMod val="75000"/>
            </a:schemeClr>
          </a:solidFill>
        </p:spPr>
        <p:txBody>
          <a:bodyPr wrap="square" tIns="870268">
            <a:noAutofit/>
          </a:bodyPr>
          <a:lstStyle>
            <a:lvl1pPr marL="228600" indent="-228600" algn="ctr" defTabSz="914400" rtl="0" eaLnBrk="1" latinLnBrk="0" hangingPunct="1">
              <a:lnSpc>
                <a:spcPct val="90000"/>
              </a:lnSpc>
              <a:spcBef>
                <a:spcPts val="1000"/>
              </a:spcBef>
              <a:buFont typeface="Arial" panose="020B0604020202020204" pitchFamily="34" charset="0"/>
              <a:buNone/>
              <a:defRPr sz="2000"/>
            </a:lvl1pPr>
          </a:lstStyle>
          <a:p>
            <a:r>
              <a:rPr lang="en-US"/>
              <a:t>Click icon to add picture</a:t>
            </a:r>
            <a:endParaRPr lang="nb-NO"/>
          </a:p>
        </p:txBody>
      </p:sp>
      <p:sp>
        <p:nvSpPr>
          <p:cNvPr id="15" name="Plassholder for lysbildenummer 4">
            <a:extLst>
              <a:ext uri="{FF2B5EF4-FFF2-40B4-BE49-F238E27FC236}">
                <a16:creationId xmlns:a16="http://schemas.microsoft.com/office/drawing/2014/main" id="{69EE3220-F5DB-2722-1AB1-199ACB4FE82A}"/>
              </a:ext>
            </a:extLst>
          </p:cNvPr>
          <p:cNvSpPr>
            <a:spLocks noGrp="1"/>
          </p:cNvSpPr>
          <p:nvPr>
            <p:ph type="sldNum" sz="quarter" idx="12"/>
          </p:nvPr>
        </p:nvSpPr>
        <p:spPr>
          <a:xfrm>
            <a:off x="0" y="-244839"/>
            <a:ext cx="586545" cy="107722"/>
          </a:xfrm>
        </p:spPr>
        <p:txBody>
          <a:bodyPr>
            <a:spAutoFit/>
          </a:bodyPr>
          <a:lstStyle>
            <a:lvl1pPr>
              <a:defRPr sz="100"/>
            </a:lvl1pPr>
          </a:lstStyle>
          <a:p>
            <a:fld id="{431395A8-EFA2-4C09-BFB9-F80178931A29}" type="slidenum">
              <a:rPr lang="en-GB" smtClean="0"/>
              <a:pPr/>
              <a:t>‹#›</a:t>
            </a:fld>
            <a:endParaRPr lang="en-GB"/>
          </a:p>
        </p:txBody>
      </p:sp>
    </p:spTree>
    <p:extLst>
      <p:ext uri="{BB962C8B-B14F-4D97-AF65-F5344CB8AC3E}">
        <p14:creationId xmlns:p14="http://schemas.microsoft.com/office/powerpoint/2010/main" val="141202992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Deloverskrift med bilde #2">
    <p:spTree>
      <p:nvGrpSpPr>
        <p:cNvPr id="1" name=""/>
        <p:cNvGrpSpPr/>
        <p:nvPr/>
      </p:nvGrpSpPr>
      <p:grpSpPr>
        <a:xfrm>
          <a:off x="0" y="0"/>
          <a:ext cx="0" cy="0"/>
          <a:chOff x="0" y="0"/>
          <a:chExt cx="0" cy="0"/>
        </a:xfrm>
      </p:grpSpPr>
      <p:sp>
        <p:nvSpPr>
          <p:cNvPr id="16" name="Frihåndsform: figur 15">
            <a:extLst>
              <a:ext uri="{FF2B5EF4-FFF2-40B4-BE49-F238E27FC236}">
                <a16:creationId xmlns:a16="http://schemas.microsoft.com/office/drawing/2014/main" id="{874F07AF-8989-4135-2344-1FABB8D5F948}"/>
              </a:ext>
            </a:extLst>
          </p:cNvPr>
          <p:cNvSpPr/>
          <p:nvPr userDrawn="1"/>
        </p:nvSpPr>
        <p:spPr>
          <a:xfrm>
            <a:off x="1" y="634510"/>
            <a:ext cx="9482667" cy="4762434"/>
          </a:xfrm>
          <a:custGeom>
            <a:avLst/>
            <a:gdLst>
              <a:gd name="connsiteX0" fmla="*/ 0 w 9482667"/>
              <a:gd name="connsiteY0" fmla="*/ 0 h 4762434"/>
              <a:gd name="connsiteX1" fmla="*/ 8974896 w 9482667"/>
              <a:gd name="connsiteY1" fmla="*/ 0 h 4762434"/>
              <a:gd name="connsiteX2" fmla="*/ 9482667 w 9482667"/>
              <a:gd name="connsiteY2" fmla="*/ 507771 h 4762434"/>
              <a:gd name="connsiteX3" fmla="*/ 9482667 w 9482667"/>
              <a:gd name="connsiteY3" fmla="*/ 4254663 h 4762434"/>
              <a:gd name="connsiteX4" fmla="*/ 8974896 w 9482667"/>
              <a:gd name="connsiteY4" fmla="*/ 4762434 h 4762434"/>
              <a:gd name="connsiteX5" fmla="*/ 0 w 9482667"/>
              <a:gd name="connsiteY5" fmla="*/ 4762434 h 47624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482667" h="4762434">
                <a:moveTo>
                  <a:pt x="0" y="0"/>
                </a:moveTo>
                <a:lnTo>
                  <a:pt x="8974896" y="0"/>
                </a:lnTo>
                <a:cubicBezTo>
                  <a:pt x="9255330" y="0"/>
                  <a:pt x="9482667" y="227337"/>
                  <a:pt x="9482667" y="507771"/>
                </a:cubicBezTo>
                <a:lnTo>
                  <a:pt x="9482667" y="4254663"/>
                </a:lnTo>
                <a:cubicBezTo>
                  <a:pt x="9482667" y="4535097"/>
                  <a:pt x="9255330" y="4762434"/>
                  <a:pt x="8974896" y="4762434"/>
                </a:cubicBezTo>
                <a:lnTo>
                  <a:pt x="0" y="4762434"/>
                </a:lnTo>
                <a:close/>
              </a:path>
            </a:pathLst>
          </a:custGeom>
          <a:solidFill>
            <a:srgbClr val="F0F8F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pic>
        <p:nvPicPr>
          <p:cNvPr id="10" name="Graphic 3">
            <a:extLst>
              <a:ext uri="{FF2B5EF4-FFF2-40B4-BE49-F238E27FC236}">
                <a16:creationId xmlns:a16="http://schemas.microsoft.com/office/drawing/2014/main" id="{BA385CA9-E784-335B-3060-4E204587D475}"/>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388800" y="6224400"/>
            <a:ext cx="244246" cy="302400"/>
          </a:xfrm>
          <a:prstGeom prst="rect">
            <a:avLst/>
          </a:prstGeom>
        </p:spPr>
      </p:pic>
      <p:sp>
        <p:nvSpPr>
          <p:cNvPr id="4" name="Plassholder for dato 3">
            <a:extLst>
              <a:ext uri="{FF2B5EF4-FFF2-40B4-BE49-F238E27FC236}">
                <a16:creationId xmlns:a16="http://schemas.microsoft.com/office/drawing/2014/main" id="{FD526581-6771-9074-CF8C-A438A6DDA46E}"/>
              </a:ext>
            </a:extLst>
          </p:cNvPr>
          <p:cNvSpPr>
            <a:spLocks noGrp="1"/>
          </p:cNvSpPr>
          <p:nvPr>
            <p:ph type="dt" sz="half" idx="10"/>
          </p:nvPr>
        </p:nvSpPr>
        <p:spPr/>
        <p:txBody>
          <a:bodyPr/>
          <a:lstStyle/>
          <a:p>
            <a:fld id="{B4F23F35-3A36-4ED1-85C4-5EF644D903B0}" type="datetime1">
              <a:rPr lang="en-GB" smtClean="0"/>
              <a:t>04/11/2024</a:t>
            </a:fld>
            <a:endParaRPr lang="en-GB"/>
          </a:p>
        </p:txBody>
      </p:sp>
      <p:sp>
        <p:nvSpPr>
          <p:cNvPr id="5" name="Plassholder for bunntekst 4">
            <a:extLst>
              <a:ext uri="{FF2B5EF4-FFF2-40B4-BE49-F238E27FC236}">
                <a16:creationId xmlns:a16="http://schemas.microsoft.com/office/drawing/2014/main" id="{BA0A81F1-DD4F-5AB7-1CDA-EC5D96778784}"/>
              </a:ext>
            </a:extLst>
          </p:cNvPr>
          <p:cNvSpPr>
            <a:spLocks noGrp="1"/>
          </p:cNvSpPr>
          <p:nvPr>
            <p:ph type="ftr" sz="quarter" idx="11"/>
          </p:nvPr>
        </p:nvSpPr>
        <p:spPr/>
        <p:txBody>
          <a:bodyPr/>
          <a:lstStyle/>
          <a:p>
            <a:endParaRPr lang="en-GB"/>
          </a:p>
        </p:txBody>
      </p:sp>
      <p:sp>
        <p:nvSpPr>
          <p:cNvPr id="11" name="Tittel 1">
            <a:extLst>
              <a:ext uri="{FF2B5EF4-FFF2-40B4-BE49-F238E27FC236}">
                <a16:creationId xmlns:a16="http://schemas.microsoft.com/office/drawing/2014/main" id="{E3280E18-79B6-517C-9736-F9E1C16EF5D7}"/>
              </a:ext>
            </a:extLst>
          </p:cNvPr>
          <p:cNvSpPr>
            <a:spLocks noGrp="1"/>
          </p:cNvSpPr>
          <p:nvPr>
            <p:ph type="title"/>
          </p:nvPr>
        </p:nvSpPr>
        <p:spPr>
          <a:xfrm>
            <a:off x="989264" y="1082082"/>
            <a:ext cx="5309936" cy="3867290"/>
          </a:xfrm>
        </p:spPr>
        <p:txBody>
          <a:bodyPr anchor="ctr">
            <a:normAutofit/>
          </a:bodyPr>
          <a:lstStyle>
            <a:lvl1pPr>
              <a:lnSpc>
                <a:spcPts val="5200"/>
              </a:lnSpc>
              <a:defRPr sz="4400" b="1">
                <a:solidFill>
                  <a:schemeClr val="dk1"/>
                </a:solidFill>
              </a:defRPr>
            </a:lvl1pPr>
          </a:lstStyle>
          <a:p>
            <a:r>
              <a:rPr lang="en-US"/>
              <a:t>Click to edit Master title style</a:t>
            </a:r>
            <a:endParaRPr lang="en-GB"/>
          </a:p>
        </p:txBody>
      </p:sp>
      <p:sp>
        <p:nvSpPr>
          <p:cNvPr id="14" name="Plassholder for bilde 13">
            <a:extLst>
              <a:ext uri="{FF2B5EF4-FFF2-40B4-BE49-F238E27FC236}">
                <a16:creationId xmlns:a16="http://schemas.microsoft.com/office/drawing/2014/main" id="{B55EEF71-73DE-D390-6836-D0E4DD621B1E}"/>
              </a:ext>
            </a:extLst>
          </p:cNvPr>
          <p:cNvSpPr>
            <a:spLocks noGrp="1"/>
          </p:cNvSpPr>
          <p:nvPr>
            <p:ph type="pic" sz="quarter" idx="13"/>
          </p:nvPr>
        </p:nvSpPr>
        <p:spPr>
          <a:xfrm>
            <a:off x="7601840" y="1366917"/>
            <a:ext cx="4590160" cy="4534401"/>
          </a:xfrm>
          <a:custGeom>
            <a:avLst/>
            <a:gdLst>
              <a:gd name="connsiteX0" fmla="*/ 548164 w 4590160"/>
              <a:gd name="connsiteY0" fmla="*/ 0 h 4534401"/>
              <a:gd name="connsiteX1" fmla="*/ 4590160 w 4590160"/>
              <a:gd name="connsiteY1" fmla="*/ 0 h 4534401"/>
              <a:gd name="connsiteX2" fmla="*/ 4590160 w 4590160"/>
              <a:gd name="connsiteY2" fmla="*/ 4534401 h 4534401"/>
              <a:gd name="connsiteX3" fmla="*/ 548164 w 4590160"/>
              <a:gd name="connsiteY3" fmla="*/ 4534401 h 4534401"/>
              <a:gd name="connsiteX4" fmla="*/ 0 w 4590160"/>
              <a:gd name="connsiteY4" fmla="*/ 3986237 h 4534401"/>
              <a:gd name="connsiteX5" fmla="*/ 0 w 4590160"/>
              <a:gd name="connsiteY5" fmla="*/ 548164 h 4534401"/>
              <a:gd name="connsiteX6" fmla="*/ 548164 w 4590160"/>
              <a:gd name="connsiteY6" fmla="*/ 0 h 45344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590160" h="4534401">
                <a:moveTo>
                  <a:pt x="548164" y="0"/>
                </a:moveTo>
                <a:lnTo>
                  <a:pt x="4590160" y="0"/>
                </a:lnTo>
                <a:lnTo>
                  <a:pt x="4590160" y="4534401"/>
                </a:lnTo>
                <a:lnTo>
                  <a:pt x="548164" y="4534401"/>
                </a:lnTo>
                <a:cubicBezTo>
                  <a:pt x="245421" y="4534401"/>
                  <a:pt x="0" y="4288980"/>
                  <a:pt x="0" y="3986237"/>
                </a:cubicBezTo>
                <a:lnTo>
                  <a:pt x="0" y="548164"/>
                </a:lnTo>
                <a:cubicBezTo>
                  <a:pt x="0" y="245421"/>
                  <a:pt x="245421" y="0"/>
                  <a:pt x="548164" y="0"/>
                </a:cubicBezTo>
                <a:close/>
              </a:path>
            </a:pathLst>
          </a:custGeom>
          <a:solidFill>
            <a:schemeClr val="bg1">
              <a:lumMod val="75000"/>
            </a:schemeClr>
          </a:solidFill>
        </p:spPr>
        <p:txBody>
          <a:bodyPr wrap="square" tIns="870268">
            <a:noAutofit/>
          </a:bodyPr>
          <a:lstStyle>
            <a:lvl1pPr marL="228600" indent="-228600" algn="ctr" defTabSz="914400" rtl="0" eaLnBrk="1" latinLnBrk="0" hangingPunct="1">
              <a:lnSpc>
                <a:spcPct val="90000"/>
              </a:lnSpc>
              <a:spcBef>
                <a:spcPts val="1000"/>
              </a:spcBef>
              <a:buFont typeface="Arial" panose="020B0604020202020204" pitchFamily="34" charset="0"/>
              <a:buNone/>
              <a:defRPr sz="2000"/>
            </a:lvl1pPr>
          </a:lstStyle>
          <a:p>
            <a:r>
              <a:rPr lang="en-US"/>
              <a:t>Click icon to add picture</a:t>
            </a:r>
            <a:endParaRPr lang="nb-NO"/>
          </a:p>
        </p:txBody>
      </p:sp>
      <p:sp>
        <p:nvSpPr>
          <p:cNvPr id="17" name="Plassholder for lysbildenummer 4">
            <a:extLst>
              <a:ext uri="{FF2B5EF4-FFF2-40B4-BE49-F238E27FC236}">
                <a16:creationId xmlns:a16="http://schemas.microsoft.com/office/drawing/2014/main" id="{73B799B9-9F94-09D8-63E3-97E601921A68}"/>
              </a:ext>
            </a:extLst>
          </p:cNvPr>
          <p:cNvSpPr>
            <a:spLocks noGrp="1"/>
          </p:cNvSpPr>
          <p:nvPr>
            <p:ph type="sldNum" sz="quarter" idx="12"/>
          </p:nvPr>
        </p:nvSpPr>
        <p:spPr>
          <a:xfrm>
            <a:off x="0" y="-244839"/>
            <a:ext cx="586545" cy="107722"/>
          </a:xfrm>
        </p:spPr>
        <p:txBody>
          <a:bodyPr>
            <a:spAutoFit/>
          </a:bodyPr>
          <a:lstStyle>
            <a:lvl1pPr>
              <a:defRPr sz="100"/>
            </a:lvl1pPr>
          </a:lstStyle>
          <a:p>
            <a:fld id="{431395A8-EFA2-4C09-BFB9-F80178931A29}" type="slidenum">
              <a:rPr lang="en-GB" smtClean="0"/>
              <a:pPr/>
              <a:t>‹#›</a:t>
            </a:fld>
            <a:endParaRPr lang="en-GB"/>
          </a:p>
        </p:txBody>
      </p:sp>
    </p:spTree>
    <p:extLst>
      <p:ext uri="{BB962C8B-B14F-4D97-AF65-F5344CB8AC3E}">
        <p14:creationId xmlns:p14="http://schemas.microsoft.com/office/powerpoint/2010/main" val="268741905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Sammenligning">
    <p:spTree>
      <p:nvGrpSpPr>
        <p:cNvPr id="1" name=""/>
        <p:cNvGrpSpPr/>
        <p:nvPr/>
      </p:nvGrpSpPr>
      <p:grpSpPr>
        <a:xfrm>
          <a:off x="0" y="0"/>
          <a:ext cx="0" cy="0"/>
          <a:chOff x="0" y="0"/>
          <a:chExt cx="0" cy="0"/>
        </a:xfrm>
      </p:grpSpPr>
      <p:sp>
        <p:nvSpPr>
          <p:cNvPr id="7" name="Plassholder for dato 6">
            <a:extLst>
              <a:ext uri="{FF2B5EF4-FFF2-40B4-BE49-F238E27FC236}">
                <a16:creationId xmlns:a16="http://schemas.microsoft.com/office/drawing/2014/main" id="{881487D0-4FD8-7F36-B698-0660A4C0D499}"/>
              </a:ext>
            </a:extLst>
          </p:cNvPr>
          <p:cNvSpPr>
            <a:spLocks noGrp="1"/>
          </p:cNvSpPr>
          <p:nvPr>
            <p:ph type="dt" sz="half" idx="10"/>
          </p:nvPr>
        </p:nvSpPr>
        <p:spPr/>
        <p:txBody>
          <a:bodyPr/>
          <a:lstStyle/>
          <a:p>
            <a:fld id="{73B3F13B-2022-470F-A1EF-2DF7FF9FBCFF}" type="datetime1">
              <a:rPr lang="en-GB" smtClean="0"/>
              <a:t>04/11/2024</a:t>
            </a:fld>
            <a:endParaRPr lang="en-GB"/>
          </a:p>
        </p:txBody>
      </p:sp>
      <p:sp>
        <p:nvSpPr>
          <p:cNvPr id="8" name="Plassholder for bunntekst 7">
            <a:extLst>
              <a:ext uri="{FF2B5EF4-FFF2-40B4-BE49-F238E27FC236}">
                <a16:creationId xmlns:a16="http://schemas.microsoft.com/office/drawing/2014/main" id="{8F79D548-3999-06FF-3B4D-D15A9009D0EB}"/>
              </a:ext>
            </a:extLst>
          </p:cNvPr>
          <p:cNvSpPr>
            <a:spLocks noGrp="1"/>
          </p:cNvSpPr>
          <p:nvPr>
            <p:ph type="ftr" sz="quarter" idx="11"/>
          </p:nvPr>
        </p:nvSpPr>
        <p:spPr/>
        <p:txBody>
          <a:bodyPr/>
          <a:lstStyle/>
          <a:p>
            <a:endParaRPr lang="en-GB"/>
          </a:p>
        </p:txBody>
      </p:sp>
      <p:sp>
        <p:nvSpPr>
          <p:cNvPr id="9" name="Plassholder for lysbildenummer 8">
            <a:extLst>
              <a:ext uri="{FF2B5EF4-FFF2-40B4-BE49-F238E27FC236}">
                <a16:creationId xmlns:a16="http://schemas.microsoft.com/office/drawing/2014/main" id="{9A09083D-DB28-1B09-5B38-30AD2190A94A}"/>
              </a:ext>
            </a:extLst>
          </p:cNvPr>
          <p:cNvSpPr>
            <a:spLocks noGrp="1"/>
          </p:cNvSpPr>
          <p:nvPr>
            <p:ph type="sldNum" sz="quarter" idx="12"/>
          </p:nvPr>
        </p:nvSpPr>
        <p:spPr/>
        <p:txBody>
          <a:bodyPr/>
          <a:lstStyle/>
          <a:p>
            <a:fld id="{431395A8-EFA2-4C09-BFB9-F80178931A29}" type="slidenum">
              <a:rPr lang="en-GB" smtClean="0"/>
              <a:t>‹#›</a:t>
            </a:fld>
            <a:endParaRPr lang="en-GB"/>
          </a:p>
        </p:txBody>
      </p:sp>
      <p:sp>
        <p:nvSpPr>
          <p:cNvPr id="14" name="Plassholder for tekst 2">
            <a:extLst>
              <a:ext uri="{FF2B5EF4-FFF2-40B4-BE49-F238E27FC236}">
                <a16:creationId xmlns:a16="http://schemas.microsoft.com/office/drawing/2014/main" id="{C63ADD92-73AC-9855-618C-96ACC6A5BF0E}"/>
              </a:ext>
            </a:extLst>
          </p:cNvPr>
          <p:cNvSpPr>
            <a:spLocks noGrp="1"/>
          </p:cNvSpPr>
          <p:nvPr>
            <p:ph type="body" idx="1"/>
          </p:nvPr>
        </p:nvSpPr>
        <p:spPr>
          <a:xfrm>
            <a:off x="989263" y="1813188"/>
            <a:ext cx="4736286" cy="341632"/>
          </a:xfrm>
        </p:spPr>
        <p:txBody>
          <a:bodyPr anchor="b">
            <a:spAutoFit/>
          </a:bodyPr>
          <a:lstStyle>
            <a:lvl1pPr marL="0" indent="0">
              <a:spcBef>
                <a:spcPts val="0"/>
              </a:spcBef>
              <a:buNone/>
              <a:defRPr sz="1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5" name="Plassholder for innhold 3">
            <a:extLst>
              <a:ext uri="{FF2B5EF4-FFF2-40B4-BE49-F238E27FC236}">
                <a16:creationId xmlns:a16="http://schemas.microsoft.com/office/drawing/2014/main" id="{A5F5C83C-0115-0B53-720B-AC4C34A23780}"/>
              </a:ext>
            </a:extLst>
          </p:cNvPr>
          <p:cNvSpPr>
            <a:spLocks noGrp="1"/>
          </p:cNvSpPr>
          <p:nvPr>
            <p:ph sz="half" idx="2"/>
          </p:nvPr>
        </p:nvSpPr>
        <p:spPr>
          <a:xfrm>
            <a:off x="989265" y="2233191"/>
            <a:ext cx="4736286" cy="342850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8" name="Plassholder for tekst 2">
            <a:extLst>
              <a:ext uri="{FF2B5EF4-FFF2-40B4-BE49-F238E27FC236}">
                <a16:creationId xmlns:a16="http://schemas.microsoft.com/office/drawing/2014/main" id="{58787BC4-E192-8657-082C-8182DAB99478}"/>
              </a:ext>
            </a:extLst>
          </p:cNvPr>
          <p:cNvSpPr>
            <a:spLocks noGrp="1"/>
          </p:cNvSpPr>
          <p:nvPr>
            <p:ph type="body" idx="13"/>
          </p:nvPr>
        </p:nvSpPr>
        <p:spPr>
          <a:xfrm>
            <a:off x="6489733" y="1813188"/>
            <a:ext cx="4736286" cy="341632"/>
          </a:xfrm>
        </p:spPr>
        <p:txBody>
          <a:bodyPr anchor="b">
            <a:spAutoFit/>
          </a:bodyPr>
          <a:lstStyle>
            <a:lvl1pPr marL="0" indent="0">
              <a:spcBef>
                <a:spcPts val="0"/>
              </a:spcBef>
              <a:buNone/>
              <a:defRPr sz="1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9" name="Plassholder for innhold 3">
            <a:extLst>
              <a:ext uri="{FF2B5EF4-FFF2-40B4-BE49-F238E27FC236}">
                <a16:creationId xmlns:a16="http://schemas.microsoft.com/office/drawing/2014/main" id="{96FC46DC-A762-1EAC-7251-588D5FF9734B}"/>
              </a:ext>
            </a:extLst>
          </p:cNvPr>
          <p:cNvSpPr>
            <a:spLocks noGrp="1"/>
          </p:cNvSpPr>
          <p:nvPr>
            <p:ph sz="half" idx="14"/>
          </p:nvPr>
        </p:nvSpPr>
        <p:spPr>
          <a:xfrm>
            <a:off x="6489735" y="2233191"/>
            <a:ext cx="4736286" cy="342850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20" name="Tittel 19">
            <a:extLst>
              <a:ext uri="{FF2B5EF4-FFF2-40B4-BE49-F238E27FC236}">
                <a16:creationId xmlns:a16="http://schemas.microsoft.com/office/drawing/2014/main" id="{ECDB3451-5273-DCC6-0651-192226EF9BA6}"/>
              </a:ext>
            </a:extLst>
          </p:cNvPr>
          <p:cNvSpPr>
            <a:spLocks noGrp="1"/>
          </p:cNvSpPr>
          <p:nvPr>
            <p:ph type="title"/>
          </p:nvPr>
        </p:nvSpPr>
        <p:spPr/>
        <p:txBody>
          <a:bodyPr/>
          <a:lstStyle/>
          <a:p>
            <a:r>
              <a:rPr lang="en-US"/>
              <a:t>Click to edit Master title style</a:t>
            </a:r>
            <a:endParaRPr lang="en-GB"/>
          </a:p>
        </p:txBody>
      </p:sp>
    </p:spTree>
    <p:extLst>
      <p:ext uri="{BB962C8B-B14F-4D97-AF65-F5344CB8AC3E}">
        <p14:creationId xmlns:p14="http://schemas.microsoft.com/office/powerpoint/2010/main" val="421672766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tel, tekst og graf">
    <p:spTree>
      <p:nvGrpSpPr>
        <p:cNvPr id="1" name=""/>
        <p:cNvGrpSpPr/>
        <p:nvPr/>
      </p:nvGrpSpPr>
      <p:grpSpPr>
        <a:xfrm>
          <a:off x="0" y="0"/>
          <a:ext cx="0" cy="0"/>
          <a:chOff x="0" y="0"/>
          <a:chExt cx="0" cy="0"/>
        </a:xfrm>
      </p:grpSpPr>
      <p:sp>
        <p:nvSpPr>
          <p:cNvPr id="9" name="Rektangel 8">
            <a:extLst>
              <a:ext uri="{FF2B5EF4-FFF2-40B4-BE49-F238E27FC236}">
                <a16:creationId xmlns:a16="http://schemas.microsoft.com/office/drawing/2014/main" id="{9E30F8DE-0950-4532-DB8A-C53EDD451CA4}"/>
              </a:ext>
            </a:extLst>
          </p:cNvPr>
          <p:cNvSpPr/>
          <p:nvPr userDrawn="1"/>
        </p:nvSpPr>
        <p:spPr>
          <a:xfrm>
            <a:off x="0" y="0"/>
            <a:ext cx="11800114" cy="1712686"/>
          </a:xfrm>
          <a:prstGeom prst="rect">
            <a:avLst/>
          </a:prstGeom>
          <a:solidFill>
            <a:schemeClr val="l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Frihåndsform: figur 13">
            <a:extLst>
              <a:ext uri="{FF2B5EF4-FFF2-40B4-BE49-F238E27FC236}">
                <a16:creationId xmlns:a16="http://schemas.microsoft.com/office/drawing/2014/main" id="{3C6DB23B-694A-E378-9ECE-A521A8BAAA5B}"/>
              </a:ext>
            </a:extLst>
          </p:cNvPr>
          <p:cNvSpPr/>
          <p:nvPr userDrawn="1"/>
        </p:nvSpPr>
        <p:spPr>
          <a:xfrm>
            <a:off x="6096000" y="0"/>
            <a:ext cx="6096000" cy="6858001"/>
          </a:xfrm>
          <a:custGeom>
            <a:avLst/>
            <a:gdLst>
              <a:gd name="connsiteX0" fmla="*/ 775747 w 6096000"/>
              <a:gd name="connsiteY0" fmla="*/ 0 h 6858001"/>
              <a:gd name="connsiteX1" fmla="*/ 6096000 w 6096000"/>
              <a:gd name="connsiteY1" fmla="*/ 0 h 6858001"/>
              <a:gd name="connsiteX2" fmla="*/ 6096000 w 6096000"/>
              <a:gd name="connsiteY2" fmla="*/ 6858001 h 6858001"/>
              <a:gd name="connsiteX3" fmla="*/ 0 w 6096000"/>
              <a:gd name="connsiteY3" fmla="*/ 6858001 h 6858001"/>
              <a:gd name="connsiteX4" fmla="*/ 0 w 6096000"/>
              <a:gd name="connsiteY4" fmla="*/ 775747 h 6858001"/>
              <a:gd name="connsiteX5" fmla="*/ 775747 w 6096000"/>
              <a:gd name="connsiteY5" fmla="*/ 0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096000" h="6858001">
                <a:moveTo>
                  <a:pt x="775747" y="0"/>
                </a:moveTo>
                <a:lnTo>
                  <a:pt x="6096000" y="0"/>
                </a:lnTo>
                <a:lnTo>
                  <a:pt x="6096000" y="6858001"/>
                </a:lnTo>
                <a:lnTo>
                  <a:pt x="0" y="6858001"/>
                </a:lnTo>
                <a:lnTo>
                  <a:pt x="0" y="775747"/>
                </a:lnTo>
                <a:cubicBezTo>
                  <a:pt x="0" y="347314"/>
                  <a:pt x="347314" y="0"/>
                  <a:pt x="775747" y="0"/>
                </a:cubicBezTo>
                <a:close/>
              </a:path>
            </a:pathLst>
          </a:custGeom>
          <a:solidFill>
            <a:srgbClr val="F0F8F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sp>
        <p:nvSpPr>
          <p:cNvPr id="2" name="Tittel 1">
            <a:extLst>
              <a:ext uri="{FF2B5EF4-FFF2-40B4-BE49-F238E27FC236}">
                <a16:creationId xmlns:a16="http://schemas.microsoft.com/office/drawing/2014/main" id="{3BB69EA4-EB27-1E68-0B84-5ED7BB85B171}"/>
              </a:ext>
            </a:extLst>
          </p:cNvPr>
          <p:cNvSpPr>
            <a:spLocks noGrp="1"/>
          </p:cNvSpPr>
          <p:nvPr>
            <p:ph type="title"/>
          </p:nvPr>
        </p:nvSpPr>
        <p:spPr>
          <a:xfrm>
            <a:off x="989265" y="387520"/>
            <a:ext cx="4581802" cy="923330"/>
          </a:xfrm>
        </p:spPr>
        <p:txBody>
          <a:bodyPr/>
          <a:lstStyle/>
          <a:p>
            <a:r>
              <a:rPr lang="en-US"/>
              <a:t>Click to edit Master title style</a:t>
            </a:r>
            <a:endParaRPr lang="en-GB"/>
          </a:p>
        </p:txBody>
      </p:sp>
      <p:sp>
        <p:nvSpPr>
          <p:cNvPr id="3" name="Plassholder for innhold 2">
            <a:extLst>
              <a:ext uri="{FF2B5EF4-FFF2-40B4-BE49-F238E27FC236}">
                <a16:creationId xmlns:a16="http://schemas.microsoft.com/office/drawing/2014/main" id="{1BFBAC58-2270-DC52-2E0E-E37CED84DD75}"/>
              </a:ext>
            </a:extLst>
          </p:cNvPr>
          <p:cNvSpPr>
            <a:spLocks noGrp="1"/>
          </p:cNvSpPr>
          <p:nvPr>
            <p:ph idx="1"/>
          </p:nvPr>
        </p:nvSpPr>
        <p:spPr>
          <a:xfrm>
            <a:off x="989265" y="1589088"/>
            <a:ext cx="4581802" cy="418872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Plassholder for dato 3">
            <a:extLst>
              <a:ext uri="{FF2B5EF4-FFF2-40B4-BE49-F238E27FC236}">
                <a16:creationId xmlns:a16="http://schemas.microsoft.com/office/drawing/2014/main" id="{CC58F2D1-5F75-D42C-1513-479FFB388FB7}"/>
              </a:ext>
            </a:extLst>
          </p:cNvPr>
          <p:cNvSpPr>
            <a:spLocks noGrp="1"/>
          </p:cNvSpPr>
          <p:nvPr>
            <p:ph type="dt" sz="half" idx="10"/>
          </p:nvPr>
        </p:nvSpPr>
        <p:spPr/>
        <p:txBody>
          <a:bodyPr/>
          <a:lstStyle/>
          <a:p>
            <a:fld id="{4AF02001-8BAE-4AA9-B42B-295B36516491}" type="datetime1">
              <a:rPr lang="en-GB" smtClean="0"/>
              <a:t>04/11/2024</a:t>
            </a:fld>
            <a:endParaRPr lang="en-GB"/>
          </a:p>
        </p:txBody>
      </p:sp>
      <p:sp>
        <p:nvSpPr>
          <p:cNvPr id="5" name="Plassholder for bunntekst 4">
            <a:extLst>
              <a:ext uri="{FF2B5EF4-FFF2-40B4-BE49-F238E27FC236}">
                <a16:creationId xmlns:a16="http://schemas.microsoft.com/office/drawing/2014/main" id="{BC3F00ED-904E-560C-923C-BEF465681A1C}"/>
              </a:ext>
            </a:extLst>
          </p:cNvPr>
          <p:cNvSpPr>
            <a:spLocks noGrp="1"/>
          </p:cNvSpPr>
          <p:nvPr>
            <p:ph type="ftr" sz="quarter" idx="11"/>
          </p:nvPr>
        </p:nvSpPr>
        <p:spPr/>
        <p:txBody>
          <a:bodyPr/>
          <a:lstStyle/>
          <a:p>
            <a:endParaRPr lang="en-GB"/>
          </a:p>
        </p:txBody>
      </p:sp>
      <p:sp>
        <p:nvSpPr>
          <p:cNvPr id="6" name="Plassholder for lysbildenummer 5">
            <a:extLst>
              <a:ext uri="{FF2B5EF4-FFF2-40B4-BE49-F238E27FC236}">
                <a16:creationId xmlns:a16="http://schemas.microsoft.com/office/drawing/2014/main" id="{D9B40373-3DFF-6682-2C93-AB815B4D8359}"/>
              </a:ext>
            </a:extLst>
          </p:cNvPr>
          <p:cNvSpPr>
            <a:spLocks noGrp="1"/>
          </p:cNvSpPr>
          <p:nvPr>
            <p:ph type="sldNum" sz="quarter" idx="12"/>
          </p:nvPr>
        </p:nvSpPr>
        <p:spPr/>
        <p:txBody>
          <a:bodyPr/>
          <a:lstStyle/>
          <a:p>
            <a:fld id="{431395A8-EFA2-4C09-BFB9-F80178931A29}" type="slidenum">
              <a:rPr lang="en-GB" smtClean="0"/>
              <a:t>‹#›</a:t>
            </a:fld>
            <a:endParaRPr lang="en-GB"/>
          </a:p>
        </p:txBody>
      </p:sp>
      <p:sp>
        <p:nvSpPr>
          <p:cNvPr id="7" name="Plassholder for innhold 6">
            <a:extLst>
              <a:ext uri="{FF2B5EF4-FFF2-40B4-BE49-F238E27FC236}">
                <a16:creationId xmlns:a16="http://schemas.microsoft.com/office/drawing/2014/main" id="{07FA7ED4-0499-027A-F2B5-5A92A2EB13BA}"/>
              </a:ext>
            </a:extLst>
          </p:cNvPr>
          <p:cNvSpPr>
            <a:spLocks noGrp="1"/>
          </p:cNvSpPr>
          <p:nvPr>
            <p:ph sz="quarter" idx="14"/>
          </p:nvPr>
        </p:nvSpPr>
        <p:spPr>
          <a:xfrm>
            <a:off x="7188592" y="969064"/>
            <a:ext cx="4431323" cy="4996763"/>
          </a:xfrm>
          <a:prstGeom prst="rect">
            <a:avLst/>
          </a:prstGeom>
        </p:spPr>
        <p:txBody>
          <a:bodyPr lIns="91440" tIns="45720" rIns="91440" bIns="4572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170985139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Tittel, tekst og graf #2">
    <p:bg>
      <p:bgRef idx="1001">
        <a:schemeClr val="bg2"/>
      </p:bgRef>
    </p:bg>
    <p:spTree>
      <p:nvGrpSpPr>
        <p:cNvPr id="1" name=""/>
        <p:cNvGrpSpPr/>
        <p:nvPr/>
      </p:nvGrpSpPr>
      <p:grpSpPr>
        <a:xfrm>
          <a:off x="0" y="0"/>
          <a:ext cx="0" cy="0"/>
          <a:chOff x="0" y="0"/>
          <a:chExt cx="0" cy="0"/>
        </a:xfrm>
      </p:grpSpPr>
      <p:sp>
        <p:nvSpPr>
          <p:cNvPr id="8" name="Frihåndsform: figur 7">
            <a:extLst>
              <a:ext uri="{FF2B5EF4-FFF2-40B4-BE49-F238E27FC236}">
                <a16:creationId xmlns:a16="http://schemas.microsoft.com/office/drawing/2014/main" id="{6AC44064-F98B-7A87-3A96-EF51927BBEAD}"/>
              </a:ext>
            </a:extLst>
          </p:cNvPr>
          <p:cNvSpPr/>
          <p:nvPr userDrawn="1"/>
        </p:nvSpPr>
        <p:spPr>
          <a:xfrm>
            <a:off x="-20625" y="0"/>
            <a:ext cx="6892372" cy="6858000"/>
          </a:xfrm>
          <a:custGeom>
            <a:avLst/>
            <a:gdLst>
              <a:gd name="connsiteX0" fmla="*/ 0 w 6892372"/>
              <a:gd name="connsiteY0" fmla="*/ 0 h 6858000"/>
              <a:gd name="connsiteX1" fmla="*/ 6892372 w 6892372"/>
              <a:gd name="connsiteY1" fmla="*/ 0 h 6858000"/>
              <a:gd name="connsiteX2" fmla="*/ 6116625 w 6892372"/>
              <a:gd name="connsiteY2" fmla="*/ 775747 h 6858000"/>
              <a:gd name="connsiteX3" fmla="*/ 6116625 w 6892372"/>
              <a:gd name="connsiteY3" fmla="*/ 6858000 h 6858000"/>
              <a:gd name="connsiteX4" fmla="*/ 0 w 6892372"/>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892372" h="6858000">
                <a:moveTo>
                  <a:pt x="0" y="0"/>
                </a:moveTo>
                <a:lnTo>
                  <a:pt x="6892372" y="0"/>
                </a:lnTo>
                <a:cubicBezTo>
                  <a:pt x="6463939" y="0"/>
                  <a:pt x="6116625" y="347314"/>
                  <a:pt x="6116625" y="775747"/>
                </a:cubicBezTo>
                <a:lnTo>
                  <a:pt x="6116625" y="6858000"/>
                </a:lnTo>
                <a:lnTo>
                  <a:pt x="0" y="6858000"/>
                </a:lnTo>
                <a:close/>
              </a:path>
            </a:pathLst>
          </a:custGeom>
          <a:solidFill>
            <a:schemeClr val="l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sp>
        <p:nvSpPr>
          <p:cNvPr id="2" name="Tittel 1">
            <a:extLst>
              <a:ext uri="{FF2B5EF4-FFF2-40B4-BE49-F238E27FC236}">
                <a16:creationId xmlns:a16="http://schemas.microsoft.com/office/drawing/2014/main" id="{3BB69EA4-EB27-1E68-0B84-5ED7BB85B171}"/>
              </a:ext>
            </a:extLst>
          </p:cNvPr>
          <p:cNvSpPr>
            <a:spLocks noGrp="1"/>
          </p:cNvSpPr>
          <p:nvPr>
            <p:ph type="title"/>
          </p:nvPr>
        </p:nvSpPr>
        <p:spPr>
          <a:xfrm>
            <a:off x="989265" y="387520"/>
            <a:ext cx="4581802" cy="923330"/>
          </a:xfrm>
        </p:spPr>
        <p:txBody>
          <a:bodyPr/>
          <a:lstStyle>
            <a:lvl1pPr>
              <a:defRPr>
                <a:solidFill>
                  <a:schemeClr val="dk1"/>
                </a:solidFill>
              </a:defRPr>
            </a:lvl1pPr>
          </a:lstStyle>
          <a:p>
            <a:r>
              <a:rPr lang="en-US"/>
              <a:t>Click to edit Master title style</a:t>
            </a:r>
            <a:endParaRPr lang="en-GB"/>
          </a:p>
        </p:txBody>
      </p:sp>
      <p:sp>
        <p:nvSpPr>
          <p:cNvPr id="3" name="Plassholder for innhold 2">
            <a:extLst>
              <a:ext uri="{FF2B5EF4-FFF2-40B4-BE49-F238E27FC236}">
                <a16:creationId xmlns:a16="http://schemas.microsoft.com/office/drawing/2014/main" id="{1BFBAC58-2270-DC52-2E0E-E37CED84DD75}"/>
              </a:ext>
            </a:extLst>
          </p:cNvPr>
          <p:cNvSpPr>
            <a:spLocks noGrp="1"/>
          </p:cNvSpPr>
          <p:nvPr>
            <p:ph idx="1"/>
          </p:nvPr>
        </p:nvSpPr>
        <p:spPr>
          <a:xfrm>
            <a:off x="989265" y="1589088"/>
            <a:ext cx="4581802" cy="4188722"/>
          </a:xfrm>
        </p:spPr>
        <p:txBody>
          <a:bodyPr/>
          <a:lstStyle>
            <a:lvl1pPr>
              <a:defRPr>
                <a:solidFill>
                  <a:schemeClr val="dk1"/>
                </a:solidFill>
              </a:defRPr>
            </a:lvl1pPr>
            <a:lvl2pPr>
              <a:defRPr>
                <a:solidFill>
                  <a:schemeClr val="dk1"/>
                </a:solidFill>
              </a:defRPr>
            </a:lvl2pPr>
            <a:lvl3pPr>
              <a:defRPr>
                <a:solidFill>
                  <a:schemeClr val="dk1"/>
                </a:solidFill>
              </a:defRPr>
            </a:lvl3pPr>
            <a:lvl4pPr>
              <a:defRPr>
                <a:solidFill>
                  <a:schemeClr val="dk1"/>
                </a:solidFill>
              </a:defRPr>
            </a:lvl4pPr>
            <a:lvl5pPr>
              <a:defRPr>
                <a:solidFill>
                  <a:schemeClr val="dk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Plassholder for dato 3">
            <a:extLst>
              <a:ext uri="{FF2B5EF4-FFF2-40B4-BE49-F238E27FC236}">
                <a16:creationId xmlns:a16="http://schemas.microsoft.com/office/drawing/2014/main" id="{CC58F2D1-5F75-D42C-1513-479FFB388FB7}"/>
              </a:ext>
            </a:extLst>
          </p:cNvPr>
          <p:cNvSpPr>
            <a:spLocks noGrp="1"/>
          </p:cNvSpPr>
          <p:nvPr>
            <p:ph type="dt" sz="half" idx="10"/>
          </p:nvPr>
        </p:nvSpPr>
        <p:spPr/>
        <p:txBody>
          <a:bodyPr/>
          <a:lstStyle/>
          <a:p>
            <a:fld id="{79D240F5-8196-41DD-A17A-D49B85B7343C}" type="datetime1">
              <a:rPr lang="en-GB" smtClean="0"/>
              <a:t>04/11/2024</a:t>
            </a:fld>
            <a:endParaRPr lang="en-GB"/>
          </a:p>
        </p:txBody>
      </p:sp>
      <p:sp>
        <p:nvSpPr>
          <p:cNvPr id="5" name="Plassholder for bunntekst 4">
            <a:extLst>
              <a:ext uri="{FF2B5EF4-FFF2-40B4-BE49-F238E27FC236}">
                <a16:creationId xmlns:a16="http://schemas.microsoft.com/office/drawing/2014/main" id="{BC3F00ED-904E-560C-923C-BEF465681A1C}"/>
              </a:ext>
            </a:extLst>
          </p:cNvPr>
          <p:cNvSpPr>
            <a:spLocks noGrp="1"/>
          </p:cNvSpPr>
          <p:nvPr>
            <p:ph type="ftr" sz="quarter" idx="11"/>
          </p:nvPr>
        </p:nvSpPr>
        <p:spPr/>
        <p:txBody>
          <a:bodyPr/>
          <a:lstStyle/>
          <a:p>
            <a:endParaRPr lang="en-GB"/>
          </a:p>
        </p:txBody>
      </p:sp>
      <p:sp>
        <p:nvSpPr>
          <p:cNvPr id="6" name="Plassholder for lysbildenummer 5">
            <a:extLst>
              <a:ext uri="{FF2B5EF4-FFF2-40B4-BE49-F238E27FC236}">
                <a16:creationId xmlns:a16="http://schemas.microsoft.com/office/drawing/2014/main" id="{D9B40373-3DFF-6682-2C93-AB815B4D8359}"/>
              </a:ext>
            </a:extLst>
          </p:cNvPr>
          <p:cNvSpPr>
            <a:spLocks noGrp="1"/>
          </p:cNvSpPr>
          <p:nvPr>
            <p:ph type="sldNum" sz="quarter" idx="12"/>
          </p:nvPr>
        </p:nvSpPr>
        <p:spPr/>
        <p:txBody>
          <a:bodyPr/>
          <a:lstStyle>
            <a:lvl1pPr>
              <a:defRPr>
                <a:solidFill>
                  <a:schemeClr val="lt1"/>
                </a:solidFill>
              </a:defRPr>
            </a:lvl1pPr>
          </a:lstStyle>
          <a:p>
            <a:fld id="{431395A8-EFA2-4C09-BFB9-F80178931A29}" type="slidenum">
              <a:rPr lang="en-GB" smtClean="0"/>
              <a:pPr/>
              <a:t>‹#›</a:t>
            </a:fld>
            <a:endParaRPr lang="en-GB"/>
          </a:p>
        </p:txBody>
      </p:sp>
      <p:pic>
        <p:nvPicPr>
          <p:cNvPr id="10" name="Graphic 10">
            <a:extLst>
              <a:ext uri="{FF2B5EF4-FFF2-40B4-BE49-F238E27FC236}">
                <a16:creationId xmlns:a16="http://schemas.microsoft.com/office/drawing/2014/main" id="{839C7349-08CE-6DAC-ACF0-1639817A5980}"/>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388800" y="6224400"/>
            <a:ext cx="244800" cy="303086"/>
          </a:xfrm>
          <a:prstGeom prst="rect">
            <a:avLst/>
          </a:prstGeom>
        </p:spPr>
      </p:pic>
      <p:sp>
        <p:nvSpPr>
          <p:cNvPr id="7" name="Plassholder for innhold 6">
            <a:extLst>
              <a:ext uri="{FF2B5EF4-FFF2-40B4-BE49-F238E27FC236}">
                <a16:creationId xmlns:a16="http://schemas.microsoft.com/office/drawing/2014/main" id="{D63D034A-FE0B-FAA1-9980-B1C403D66C43}"/>
              </a:ext>
            </a:extLst>
          </p:cNvPr>
          <p:cNvSpPr>
            <a:spLocks noGrp="1"/>
          </p:cNvSpPr>
          <p:nvPr>
            <p:ph sz="quarter" idx="14"/>
          </p:nvPr>
        </p:nvSpPr>
        <p:spPr>
          <a:xfrm>
            <a:off x="7188592" y="969064"/>
            <a:ext cx="4431323" cy="4996763"/>
          </a:xfrm>
          <a:prstGeom prst="rect">
            <a:avLst/>
          </a:prstGeom>
        </p:spPr>
        <p:txBody>
          <a:bodyPr lIns="91440" tIns="45720" rIns="91440" bIns="4572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4176485035"/>
      </p:ext>
    </p:extLst>
  </p:cSld>
  <p:clrMapOvr>
    <a:overrideClrMapping bg1="dk1" tx1="lt1" bg2="dk2" tx2="lt2" accent1="accent1" accent2="accent2" accent3="accent3" accent4="accent4" accent5="accent5" accent6="accent6" hlink="hlink" folHlink="folHlink"/>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ittel, tekst og bilde">
    <p:spTree>
      <p:nvGrpSpPr>
        <p:cNvPr id="1" name=""/>
        <p:cNvGrpSpPr/>
        <p:nvPr/>
      </p:nvGrpSpPr>
      <p:grpSpPr>
        <a:xfrm>
          <a:off x="0" y="0"/>
          <a:ext cx="0" cy="0"/>
          <a:chOff x="0" y="0"/>
          <a:chExt cx="0" cy="0"/>
        </a:xfrm>
      </p:grpSpPr>
      <p:sp>
        <p:nvSpPr>
          <p:cNvPr id="9" name="Rektangel 8">
            <a:extLst>
              <a:ext uri="{FF2B5EF4-FFF2-40B4-BE49-F238E27FC236}">
                <a16:creationId xmlns:a16="http://schemas.microsoft.com/office/drawing/2014/main" id="{9E30F8DE-0950-4532-DB8A-C53EDD451CA4}"/>
              </a:ext>
            </a:extLst>
          </p:cNvPr>
          <p:cNvSpPr/>
          <p:nvPr userDrawn="1"/>
        </p:nvSpPr>
        <p:spPr>
          <a:xfrm>
            <a:off x="0" y="0"/>
            <a:ext cx="11800114" cy="1712686"/>
          </a:xfrm>
          <a:prstGeom prst="rect">
            <a:avLst/>
          </a:prstGeom>
          <a:solidFill>
            <a:schemeClr val="l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Plassholder for bilde 15">
            <a:extLst>
              <a:ext uri="{FF2B5EF4-FFF2-40B4-BE49-F238E27FC236}">
                <a16:creationId xmlns:a16="http://schemas.microsoft.com/office/drawing/2014/main" id="{AE3F1E48-FC95-D4ED-43DC-93F35F34C7FD}"/>
              </a:ext>
            </a:extLst>
          </p:cNvPr>
          <p:cNvSpPr>
            <a:spLocks noGrp="1"/>
          </p:cNvSpPr>
          <p:nvPr>
            <p:ph type="pic" sz="quarter" idx="13"/>
          </p:nvPr>
        </p:nvSpPr>
        <p:spPr>
          <a:xfrm>
            <a:off x="6096000" y="0"/>
            <a:ext cx="6096000" cy="6858000"/>
          </a:xfrm>
          <a:custGeom>
            <a:avLst/>
            <a:gdLst>
              <a:gd name="connsiteX0" fmla="*/ 775747 w 6096000"/>
              <a:gd name="connsiteY0" fmla="*/ 0 h 6858000"/>
              <a:gd name="connsiteX1" fmla="*/ 6096000 w 6096000"/>
              <a:gd name="connsiteY1" fmla="*/ 0 h 6858000"/>
              <a:gd name="connsiteX2" fmla="*/ 6096000 w 6096000"/>
              <a:gd name="connsiteY2" fmla="*/ 6858000 h 6858000"/>
              <a:gd name="connsiteX3" fmla="*/ 0 w 6096000"/>
              <a:gd name="connsiteY3" fmla="*/ 6858000 h 6858000"/>
              <a:gd name="connsiteX4" fmla="*/ 0 w 6096000"/>
              <a:gd name="connsiteY4" fmla="*/ 775747 h 6858000"/>
              <a:gd name="connsiteX5" fmla="*/ 775747 w 6096000"/>
              <a:gd name="connsiteY5"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096000" h="6858000">
                <a:moveTo>
                  <a:pt x="775747" y="0"/>
                </a:moveTo>
                <a:lnTo>
                  <a:pt x="6096000" y="0"/>
                </a:lnTo>
                <a:lnTo>
                  <a:pt x="6096000" y="6858000"/>
                </a:lnTo>
                <a:lnTo>
                  <a:pt x="0" y="6858000"/>
                </a:lnTo>
                <a:lnTo>
                  <a:pt x="0" y="775747"/>
                </a:lnTo>
                <a:cubicBezTo>
                  <a:pt x="0" y="347314"/>
                  <a:pt x="347314" y="0"/>
                  <a:pt x="775747" y="0"/>
                </a:cubicBezTo>
                <a:close/>
              </a:path>
            </a:pathLst>
          </a:custGeom>
          <a:solidFill>
            <a:schemeClr val="bg1">
              <a:lumMod val="75000"/>
            </a:schemeClr>
          </a:solidFill>
        </p:spPr>
        <p:txBody>
          <a:bodyPr wrap="square" tIns="806683">
            <a:noAutofit/>
          </a:bodyPr>
          <a:lstStyle>
            <a:lvl1pPr marL="228600" indent="-228600" algn="ctr" defTabSz="914400" rtl="0" eaLnBrk="1" latinLnBrk="0" hangingPunct="1">
              <a:lnSpc>
                <a:spcPct val="90000"/>
              </a:lnSpc>
              <a:spcBef>
                <a:spcPts val="1000"/>
              </a:spcBef>
              <a:buFont typeface="Arial" panose="020B0604020202020204" pitchFamily="34" charset="0"/>
              <a:buNone/>
              <a:defRPr sz="1600"/>
            </a:lvl1pPr>
          </a:lstStyle>
          <a:p>
            <a:r>
              <a:rPr lang="en-US"/>
              <a:t>Click icon to add picture</a:t>
            </a:r>
            <a:endParaRPr lang="nb-NO"/>
          </a:p>
        </p:txBody>
      </p:sp>
      <p:sp>
        <p:nvSpPr>
          <p:cNvPr id="2" name="Tittel 1">
            <a:extLst>
              <a:ext uri="{FF2B5EF4-FFF2-40B4-BE49-F238E27FC236}">
                <a16:creationId xmlns:a16="http://schemas.microsoft.com/office/drawing/2014/main" id="{3BB69EA4-EB27-1E68-0B84-5ED7BB85B171}"/>
              </a:ext>
            </a:extLst>
          </p:cNvPr>
          <p:cNvSpPr>
            <a:spLocks noGrp="1"/>
          </p:cNvSpPr>
          <p:nvPr>
            <p:ph type="title"/>
          </p:nvPr>
        </p:nvSpPr>
        <p:spPr>
          <a:xfrm>
            <a:off x="989265" y="387520"/>
            <a:ext cx="4581802" cy="923330"/>
          </a:xfrm>
        </p:spPr>
        <p:txBody>
          <a:bodyPr/>
          <a:lstStyle/>
          <a:p>
            <a:r>
              <a:rPr lang="en-US"/>
              <a:t>Click to edit Master title style</a:t>
            </a:r>
            <a:endParaRPr lang="en-GB"/>
          </a:p>
        </p:txBody>
      </p:sp>
      <p:sp>
        <p:nvSpPr>
          <p:cNvPr id="3" name="Plassholder for innhold 2">
            <a:extLst>
              <a:ext uri="{FF2B5EF4-FFF2-40B4-BE49-F238E27FC236}">
                <a16:creationId xmlns:a16="http://schemas.microsoft.com/office/drawing/2014/main" id="{1BFBAC58-2270-DC52-2E0E-E37CED84DD75}"/>
              </a:ext>
            </a:extLst>
          </p:cNvPr>
          <p:cNvSpPr>
            <a:spLocks noGrp="1"/>
          </p:cNvSpPr>
          <p:nvPr>
            <p:ph idx="1"/>
          </p:nvPr>
        </p:nvSpPr>
        <p:spPr>
          <a:xfrm>
            <a:off x="989265" y="1589088"/>
            <a:ext cx="4581802" cy="418872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Plassholder for dato 3">
            <a:extLst>
              <a:ext uri="{FF2B5EF4-FFF2-40B4-BE49-F238E27FC236}">
                <a16:creationId xmlns:a16="http://schemas.microsoft.com/office/drawing/2014/main" id="{CC58F2D1-5F75-D42C-1513-479FFB388FB7}"/>
              </a:ext>
            </a:extLst>
          </p:cNvPr>
          <p:cNvSpPr>
            <a:spLocks noGrp="1"/>
          </p:cNvSpPr>
          <p:nvPr>
            <p:ph type="dt" sz="half" idx="10"/>
          </p:nvPr>
        </p:nvSpPr>
        <p:spPr/>
        <p:txBody>
          <a:bodyPr/>
          <a:lstStyle/>
          <a:p>
            <a:fld id="{616CE6A4-D686-49C0-BE04-DE2AA8B5F229}" type="datetime1">
              <a:rPr lang="en-GB" smtClean="0"/>
              <a:t>04/11/2024</a:t>
            </a:fld>
            <a:endParaRPr lang="en-GB"/>
          </a:p>
        </p:txBody>
      </p:sp>
      <p:sp>
        <p:nvSpPr>
          <p:cNvPr id="5" name="Plassholder for bunntekst 4">
            <a:extLst>
              <a:ext uri="{FF2B5EF4-FFF2-40B4-BE49-F238E27FC236}">
                <a16:creationId xmlns:a16="http://schemas.microsoft.com/office/drawing/2014/main" id="{BC3F00ED-904E-560C-923C-BEF465681A1C}"/>
              </a:ext>
            </a:extLst>
          </p:cNvPr>
          <p:cNvSpPr>
            <a:spLocks noGrp="1"/>
          </p:cNvSpPr>
          <p:nvPr>
            <p:ph type="ftr" sz="quarter" idx="11"/>
          </p:nvPr>
        </p:nvSpPr>
        <p:spPr/>
        <p:txBody>
          <a:bodyPr/>
          <a:lstStyle/>
          <a:p>
            <a:endParaRPr lang="en-GB"/>
          </a:p>
        </p:txBody>
      </p:sp>
      <p:sp>
        <p:nvSpPr>
          <p:cNvPr id="6" name="Plassholder for lysbildenummer 5">
            <a:extLst>
              <a:ext uri="{FF2B5EF4-FFF2-40B4-BE49-F238E27FC236}">
                <a16:creationId xmlns:a16="http://schemas.microsoft.com/office/drawing/2014/main" id="{D9B40373-3DFF-6682-2C93-AB815B4D8359}"/>
              </a:ext>
            </a:extLst>
          </p:cNvPr>
          <p:cNvSpPr>
            <a:spLocks noGrp="1"/>
          </p:cNvSpPr>
          <p:nvPr>
            <p:ph type="sldNum" sz="quarter" idx="12"/>
          </p:nvPr>
        </p:nvSpPr>
        <p:spPr/>
        <p:txBody>
          <a:bodyPr/>
          <a:lstStyle>
            <a:lvl1pPr>
              <a:defRPr>
                <a:solidFill>
                  <a:schemeClr val="lt1"/>
                </a:solidFill>
              </a:defRPr>
            </a:lvl1pPr>
          </a:lstStyle>
          <a:p>
            <a:fld id="{431395A8-EFA2-4C09-BFB9-F80178931A29}" type="slidenum">
              <a:rPr lang="en-GB" smtClean="0"/>
              <a:pPr/>
              <a:t>‹#›</a:t>
            </a:fld>
            <a:endParaRPr lang="en-GB"/>
          </a:p>
        </p:txBody>
      </p:sp>
    </p:spTree>
    <p:extLst>
      <p:ext uri="{BB962C8B-B14F-4D97-AF65-F5344CB8AC3E}">
        <p14:creationId xmlns:p14="http://schemas.microsoft.com/office/powerpoint/2010/main" val="391510058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Agenda">
    <p:spTree>
      <p:nvGrpSpPr>
        <p:cNvPr id="1" name=""/>
        <p:cNvGrpSpPr/>
        <p:nvPr/>
      </p:nvGrpSpPr>
      <p:grpSpPr>
        <a:xfrm>
          <a:off x="0" y="0"/>
          <a:ext cx="0" cy="0"/>
          <a:chOff x="0" y="0"/>
          <a:chExt cx="0" cy="0"/>
        </a:xfrm>
      </p:grpSpPr>
      <p:sp>
        <p:nvSpPr>
          <p:cNvPr id="9" name="Rektangel 8">
            <a:extLst>
              <a:ext uri="{FF2B5EF4-FFF2-40B4-BE49-F238E27FC236}">
                <a16:creationId xmlns:a16="http://schemas.microsoft.com/office/drawing/2014/main" id="{9E30F8DE-0950-4532-DB8A-C53EDD451CA4}"/>
              </a:ext>
            </a:extLst>
          </p:cNvPr>
          <p:cNvSpPr/>
          <p:nvPr userDrawn="1"/>
        </p:nvSpPr>
        <p:spPr>
          <a:xfrm>
            <a:off x="0" y="0"/>
            <a:ext cx="11800114" cy="1712686"/>
          </a:xfrm>
          <a:prstGeom prst="rect">
            <a:avLst/>
          </a:prstGeom>
          <a:solidFill>
            <a:schemeClr val="l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tel 1">
            <a:extLst>
              <a:ext uri="{FF2B5EF4-FFF2-40B4-BE49-F238E27FC236}">
                <a16:creationId xmlns:a16="http://schemas.microsoft.com/office/drawing/2014/main" id="{3BB69EA4-EB27-1E68-0B84-5ED7BB85B171}"/>
              </a:ext>
            </a:extLst>
          </p:cNvPr>
          <p:cNvSpPr>
            <a:spLocks noGrp="1"/>
          </p:cNvSpPr>
          <p:nvPr>
            <p:ph type="title"/>
          </p:nvPr>
        </p:nvSpPr>
        <p:spPr>
          <a:xfrm>
            <a:off x="1493078" y="1546193"/>
            <a:ext cx="4602922" cy="731520"/>
          </a:xfrm>
        </p:spPr>
        <p:txBody>
          <a:bodyPr anchor="t"/>
          <a:lstStyle/>
          <a:p>
            <a:r>
              <a:rPr lang="en-US"/>
              <a:t>Click to edit Master title style</a:t>
            </a:r>
            <a:endParaRPr lang="en-GB"/>
          </a:p>
        </p:txBody>
      </p:sp>
      <p:sp>
        <p:nvSpPr>
          <p:cNvPr id="4" name="Plassholder for dato 3">
            <a:extLst>
              <a:ext uri="{FF2B5EF4-FFF2-40B4-BE49-F238E27FC236}">
                <a16:creationId xmlns:a16="http://schemas.microsoft.com/office/drawing/2014/main" id="{CC58F2D1-5F75-D42C-1513-479FFB388FB7}"/>
              </a:ext>
            </a:extLst>
          </p:cNvPr>
          <p:cNvSpPr>
            <a:spLocks noGrp="1"/>
          </p:cNvSpPr>
          <p:nvPr>
            <p:ph type="dt" sz="half" idx="10"/>
          </p:nvPr>
        </p:nvSpPr>
        <p:spPr/>
        <p:txBody>
          <a:bodyPr/>
          <a:lstStyle/>
          <a:p>
            <a:fld id="{98B90ED9-F4DB-4BD1-AF78-E95182E60890}" type="datetime1">
              <a:rPr lang="en-GB" smtClean="0"/>
              <a:t>04/11/2024</a:t>
            </a:fld>
            <a:endParaRPr lang="en-GB"/>
          </a:p>
        </p:txBody>
      </p:sp>
      <p:sp>
        <p:nvSpPr>
          <p:cNvPr id="5" name="Plassholder for bunntekst 4">
            <a:extLst>
              <a:ext uri="{FF2B5EF4-FFF2-40B4-BE49-F238E27FC236}">
                <a16:creationId xmlns:a16="http://schemas.microsoft.com/office/drawing/2014/main" id="{BC3F00ED-904E-560C-923C-BEF465681A1C}"/>
              </a:ext>
            </a:extLst>
          </p:cNvPr>
          <p:cNvSpPr>
            <a:spLocks noGrp="1"/>
          </p:cNvSpPr>
          <p:nvPr>
            <p:ph type="ftr" sz="quarter" idx="11"/>
          </p:nvPr>
        </p:nvSpPr>
        <p:spPr/>
        <p:txBody>
          <a:bodyPr/>
          <a:lstStyle/>
          <a:p>
            <a:endParaRPr lang="en-GB"/>
          </a:p>
        </p:txBody>
      </p:sp>
      <p:sp>
        <p:nvSpPr>
          <p:cNvPr id="6" name="Plassholder for lysbildenummer 5">
            <a:extLst>
              <a:ext uri="{FF2B5EF4-FFF2-40B4-BE49-F238E27FC236}">
                <a16:creationId xmlns:a16="http://schemas.microsoft.com/office/drawing/2014/main" id="{D9B40373-3DFF-6682-2C93-AB815B4D8359}"/>
              </a:ext>
            </a:extLst>
          </p:cNvPr>
          <p:cNvSpPr>
            <a:spLocks noGrp="1"/>
          </p:cNvSpPr>
          <p:nvPr>
            <p:ph type="sldNum" sz="quarter" idx="12"/>
          </p:nvPr>
        </p:nvSpPr>
        <p:spPr/>
        <p:txBody>
          <a:bodyPr/>
          <a:lstStyle/>
          <a:p>
            <a:fld id="{431395A8-EFA2-4C09-BFB9-F80178931A29}" type="slidenum">
              <a:rPr lang="en-GB" smtClean="0"/>
              <a:t>‹#›</a:t>
            </a:fld>
            <a:endParaRPr lang="en-GB"/>
          </a:p>
        </p:txBody>
      </p:sp>
      <p:sp>
        <p:nvSpPr>
          <p:cNvPr id="16" name="Frihåndsform: figur 15">
            <a:extLst>
              <a:ext uri="{FF2B5EF4-FFF2-40B4-BE49-F238E27FC236}">
                <a16:creationId xmlns:a16="http://schemas.microsoft.com/office/drawing/2014/main" id="{C58182F6-9A2F-6009-8C8D-010A0318930C}"/>
              </a:ext>
            </a:extLst>
          </p:cNvPr>
          <p:cNvSpPr/>
          <p:nvPr userDrawn="1"/>
        </p:nvSpPr>
        <p:spPr>
          <a:xfrm>
            <a:off x="8672994" y="468599"/>
            <a:ext cx="3519007" cy="3311070"/>
          </a:xfrm>
          <a:custGeom>
            <a:avLst/>
            <a:gdLst>
              <a:gd name="connsiteX0" fmla="*/ 594933 w 3519007"/>
              <a:gd name="connsiteY0" fmla="*/ 0 h 3311070"/>
              <a:gd name="connsiteX1" fmla="*/ 3519007 w 3519007"/>
              <a:gd name="connsiteY1" fmla="*/ 0 h 3311070"/>
              <a:gd name="connsiteX2" fmla="*/ 3519007 w 3519007"/>
              <a:gd name="connsiteY2" fmla="*/ 3311070 h 3311070"/>
              <a:gd name="connsiteX3" fmla="*/ 594933 w 3519007"/>
              <a:gd name="connsiteY3" fmla="*/ 3311070 h 3311070"/>
              <a:gd name="connsiteX4" fmla="*/ 0 w 3519007"/>
              <a:gd name="connsiteY4" fmla="*/ 2716137 h 3311070"/>
              <a:gd name="connsiteX5" fmla="*/ 0 w 3519007"/>
              <a:gd name="connsiteY5" fmla="*/ 594933 h 3311070"/>
              <a:gd name="connsiteX6" fmla="*/ 594933 w 3519007"/>
              <a:gd name="connsiteY6" fmla="*/ 0 h 3311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519007" h="3311070">
                <a:moveTo>
                  <a:pt x="594933" y="0"/>
                </a:moveTo>
                <a:lnTo>
                  <a:pt x="3519007" y="0"/>
                </a:lnTo>
                <a:lnTo>
                  <a:pt x="3519007" y="3311070"/>
                </a:lnTo>
                <a:lnTo>
                  <a:pt x="594933" y="3311070"/>
                </a:lnTo>
                <a:cubicBezTo>
                  <a:pt x="266361" y="3311070"/>
                  <a:pt x="0" y="3044709"/>
                  <a:pt x="0" y="2716137"/>
                </a:cubicBezTo>
                <a:lnTo>
                  <a:pt x="0" y="594933"/>
                </a:lnTo>
                <a:cubicBezTo>
                  <a:pt x="0" y="266361"/>
                  <a:pt x="266361" y="0"/>
                  <a:pt x="594933" y="0"/>
                </a:cubicBezTo>
                <a:close/>
              </a:path>
            </a:pathLst>
          </a:custGeom>
          <a:solidFill>
            <a:srgbClr val="F0F8F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sp>
        <p:nvSpPr>
          <p:cNvPr id="13" name="Plassholder for bilde 12">
            <a:extLst>
              <a:ext uri="{FF2B5EF4-FFF2-40B4-BE49-F238E27FC236}">
                <a16:creationId xmlns:a16="http://schemas.microsoft.com/office/drawing/2014/main" id="{0E2C54F9-8F41-BA4A-707F-5E6C22A9E9B7}"/>
              </a:ext>
            </a:extLst>
          </p:cNvPr>
          <p:cNvSpPr>
            <a:spLocks noGrp="1"/>
          </p:cNvSpPr>
          <p:nvPr>
            <p:ph type="pic" sz="quarter" idx="13"/>
          </p:nvPr>
        </p:nvSpPr>
        <p:spPr>
          <a:xfrm>
            <a:off x="7345224" y="989996"/>
            <a:ext cx="4846776" cy="4878008"/>
          </a:xfrm>
          <a:custGeom>
            <a:avLst/>
            <a:gdLst>
              <a:gd name="connsiteX0" fmla="*/ 670726 w 4846776"/>
              <a:gd name="connsiteY0" fmla="*/ 0 h 4878008"/>
              <a:gd name="connsiteX1" fmla="*/ 4846776 w 4846776"/>
              <a:gd name="connsiteY1" fmla="*/ 0 h 4878008"/>
              <a:gd name="connsiteX2" fmla="*/ 4846776 w 4846776"/>
              <a:gd name="connsiteY2" fmla="*/ 4878008 h 4878008"/>
              <a:gd name="connsiteX3" fmla="*/ 670726 w 4846776"/>
              <a:gd name="connsiteY3" fmla="*/ 4878008 h 4878008"/>
              <a:gd name="connsiteX4" fmla="*/ 0 w 4846776"/>
              <a:gd name="connsiteY4" fmla="*/ 4207282 h 4878008"/>
              <a:gd name="connsiteX5" fmla="*/ 0 w 4846776"/>
              <a:gd name="connsiteY5" fmla="*/ 670726 h 4878008"/>
              <a:gd name="connsiteX6" fmla="*/ 670726 w 4846776"/>
              <a:gd name="connsiteY6" fmla="*/ 0 h 4878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46776" h="4878008">
                <a:moveTo>
                  <a:pt x="670726" y="0"/>
                </a:moveTo>
                <a:lnTo>
                  <a:pt x="4846776" y="0"/>
                </a:lnTo>
                <a:lnTo>
                  <a:pt x="4846776" y="4878008"/>
                </a:lnTo>
                <a:lnTo>
                  <a:pt x="670726" y="4878008"/>
                </a:lnTo>
                <a:cubicBezTo>
                  <a:pt x="300294" y="4878008"/>
                  <a:pt x="0" y="4577714"/>
                  <a:pt x="0" y="4207282"/>
                </a:cubicBezTo>
                <a:lnTo>
                  <a:pt x="0" y="670726"/>
                </a:lnTo>
                <a:cubicBezTo>
                  <a:pt x="0" y="300294"/>
                  <a:pt x="300294" y="0"/>
                  <a:pt x="670726" y="0"/>
                </a:cubicBezTo>
                <a:close/>
              </a:path>
            </a:pathLst>
          </a:custGeom>
          <a:solidFill>
            <a:schemeClr val="bg1">
              <a:lumMod val="75000"/>
            </a:schemeClr>
          </a:solidFill>
        </p:spPr>
        <p:txBody>
          <a:bodyPr wrap="square" tIns="806683">
            <a:noAutofit/>
          </a:bodyPr>
          <a:lstStyle>
            <a:lvl1pPr marL="228600" indent="-228600" algn="ctr" defTabSz="914400" rtl="0" eaLnBrk="1" latinLnBrk="0" hangingPunct="1">
              <a:lnSpc>
                <a:spcPct val="90000"/>
              </a:lnSpc>
              <a:spcBef>
                <a:spcPts val="1000"/>
              </a:spcBef>
              <a:buFont typeface="Arial" panose="020B0604020202020204" pitchFamily="34" charset="0"/>
              <a:buNone/>
              <a:defRPr sz="1600"/>
            </a:lvl1pPr>
          </a:lstStyle>
          <a:p>
            <a:r>
              <a:rPr lang="en-US"/>
              <a:t>Click icon to add picture</a:t>
            </a:r>
            <a:endParaRPr lang="nb-NO"/>
          </a:p>
        </p:txBody>
      </p:sp>
      <p:sp>
        <p:nvSpPr>
          <p:cNvPr id="19" name="Plassholder for tekst 17">
            <a:extLst>
              <a:ext uri="{FF2B5EF4-FFF2-40B4-BE49-F238E27FC236}">
                <a16:creationId xmlns:a16="http://schemas.microsoft.com/office/drawing/2014/main" id="{346D29B2-8911-C4EE-BDFF-C4579EC4992E}"/>
              </a:ext>
            </a:extLst>
          </p:cNvPr>
          <p:cNvSpPr>
            <a:spLocks noGrp="1"/>
          </p:cNvSpPr>
          <p:nvPr>
            <p:ph type="body" sz="quarter" idx="14"/>
          </p:nvPr>
        </p:nvSpPr>
        <p:spPr>
          <a:xfrm>
            <a:off x="1493078" y="2404174"/>
            <a:ext cx="4602922" cy="3540634"/>
          </a:xfrm>
          <a:prstGeom prst="rect">
            <a:avLst/>
          </a:prstGeom>
        </p:spPr>
        <p:txBody>
          <a:bodyPr lIns="91440" tIns="45720" rIns="91440" bIns="45720"/>
          <a:lstStyle>
            <a:lvl1pPr marL="230400" indent="-230400" algn="l">
              <a:lnSpc>
                <a:spcPct val="100000"/>
              </a:lnSpc>
              <a:spcBef>
                <a:spcPts val="1900"/>
              </a:spcBef>
              <a:spcAft>
                <a:spcPts val="0"/>
              </a:spcAft>
              <a:buClrTx/>
              <a:buFont typeface="+mj-lt"/>
              <a:buAutoNum type="arabicPeriod"/>
              <a:defRPr sz="1600" b="0" i="0" u="none" cap="none">
                <a:solidFill>
                  <a:srgbClr val="151532"/>
                </a:solidFill>
                <a:latin typeface="+mn-lt"/>
              </a:defRPr>
            </a:lvl1pPr>
            <a:lvl2pPr marL="800100" indent="-342900" algn="l">
              <a:lnSpc>
                <a:spcPct val="100000"/>
              </a:lnSpc>
              <a:spcBef>
                <a:spcPts val="500"/>
              </a:spcBef>
              <a:spcAft>
                <a:spcPts val="0"/>
              </a:spcAft>
              <a:buClrTx/>
              <a:buFont typeface="+mj-lt"/>
              <a:buAutoNum type="arabicPeriod"/>
              <a:defRPr sz="1600" b="0" i="0" u="none" cap="none">
                <a:solidFill>
                  <a:srgbClr val="151532"/>
                </a:solidFill>
                <a:latin typeface="+mn-lt"/>
              </a:defRPr>
            </a:lvl2pPr>
            <a:lvl3pPr marL="1257300" indent="-342900" algn="l">
              <a:lnSpc>
                <a:spcPct val="100000"/>
              </a:lnSpc>
              <a:spcBef>
                <a:spcPts val="500"/>
              </a:spcBef>
              <a:spcAft>
                <a:spcPts val="0"/>
              </a:spcAft>
              <a:buClrTx/>
              <a:buFont typeface="+mj-lt"/>
              <a:buAutoNum type="arabicPeriod"/>
              <a:defRPr sz="1600" b="0" i="0" u="none" cap="none">
                <a:solidFill>
                  <a:srgbClr val="151532"/>
                </a:solidFill>
                <a:latin typeface="+mn-lt"/>
              </a:defRPr>
            </a:lvl3pPr>
            <a:lvl4pPr marL="1714500" indent="-342900" algn="l">
              <a:lnSpc>
                <a:spcPct val="100000"/>
              </a:lnSpc>
              <a:spcBef>
                <a:spcPts val="500"/>
              </a:spcBef>
              <a:spcAft>
                <a:spcPts val="0"/>
              </a:spcAft>
              <a:buClrTx/>
              <a:buFont typeface="+mj-lt"/>
              <a:buAutoNum type="arabicPeriod"/>
              <a:defRPr sz="1600" b="0" i="0" u="none" cap="none">
                <a:solidFill>
                  <a:srgbClr val="151532"/>
                </a:solidFill>
                <a:latin typeface="+mn-lt"/>
              </a:defRPr>
            </a:lvl4pPr>
            <a:lvl5pPr marL="2171700" indent="-342900" algn="l">
              <a:lnSpc>
                <a:spcPct val="100000"/>
              </a:lnSpc>
              <a:spcBef>
                <a:spcPts val="500"/>
              </a:spcBef>
              <a:spcAft>
                <a:spcPts val="0"/>
              </a:spcAft>
              <a:buClrTx/>
              <a:buFont typeface="+mj-lt"/>
              <a:buAutoNum type="arabicPeriod"/>
              <a:defRPr sz="1600" b="0" i="0" u="none" cap="none">
                <a:solidFill>
                  <a:srgbClr val="151532"/>
                </a:solidFill>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319553316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Agenda #2">
    <p:spTree>
      <p:nvGrpSpPr>
        <p:cNvPr id="1" name=""/>
        <p:cNvGrpSpPr/>
        <p:nvPr/>
      </p:nvGrpSpPr>
      <p:grpSpPr>
        <a:xfrm>
          <a:off x="0" y="0"/>
          <a:ext cx="0" cy="0"/>
          <a:chOff x="0" y="0"/>
          <a:chExt cx="0" cy="0"/>
        </a:xfrm>
      </p:grpSpPr>
      <p:sp>
        <p:nvSpPr>
          <p:cNvPr id="9" name="Rektangel 8">
            <a:extLst>
              <a:ext uri="{FF2B5EF4-FFF2-40B4-BE49-F238E27FC236}">
                <a16:creationId xmlns:a16="http://schemas.microsoft.com/office/drawing/2014/main" id="{9E30F8DE-0950-4532-DB8A-C53EDD451CA4}"/>
              </a:ext>
            </a:extLst>
          </p:cNvPr>
          <p:cNvSpPr/>
          <p:nvPr userDrawn="1"/>
        </p:nvSpPr>
        <p:spPr>
          <a:xfrm>
            <a:off x="0" y="0"/>
            <a:ext cx="11800114" cy="1712686"/>
          </a:xfrm>
          <a:prstGeom prst="rect">
            <a:avLst/>
          </a:prstGeom>
          <a:solidFill>
            <a:schemeClr val="l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Frihåndsform: figur 14">
            <a:extLst>
              <a:ext uri="{FF2B5EF4-FFF2-40B4-BE49-F238E27FC236}">
                <a16:creationId xmlns:a16="http://schemas.microsoft.com/office/drawing/2014/main" id="{62E0D87E-BF6E-6662-B50B-6406C99597F9}"/>
              </a:ext>
            </a:extLst>
          </p:cNvPr>
          <p:cNvSpPr/>
          <p:nvPr userDrawn="1"/>
        </p:nvSpPr>
        <p:spPr>
          <a:xfrm>
            <a:off x="0" y="756029"/>
            <a:ext cx="10874928" cy="6101972"/>
          </a:xfrm>
          <a:custGeom>
            <a:avLst/>
            <a:gdLst>
              <a:gd name="connsiteX0" fmla="*/ 0 w 10874928"/>
              <a:gd name="connsiteY0" fmla="*/ 0 h 6101972"/>
              <a:gd name="connsiteX1" fmla="*/ 10381339 w 10874928"/>
              <a:gd name="connsiteY1" fmla="*/ 0 h 6101972"/>
              <a:gd name="connsiteX2" fmla="*/ 10874928 w 10874928"/>
              <a:gd name="connsiteY2" fmla="*/ 493589 h 6101972"/>
              <a:gd name="connsiteX3" fmla="*/ 10874928 w 10874928"/>
              <a:gd name="connsiteY3" fmla="*/ 5608383 h 6101972"/>
              <a:gd name="connsiteX4" fmla="*/ 10381339 w 10874928"/>
              <a:gd name="connsiteY4" fmla="*/ 6101972 h 6101972"/>
              <a:gd name="connsiteX5" fmla="*/ 0 w 10874928"/>
              <a:gd name="connsiteY5" fmla="*/ 6101972 h 61019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874928" h="6101972">
                <a:moveTo>
                  <a:pt x="0" y="0"/>
                </a:moveTo>
                <a:lnTo>
                  <a:pt x="10381339" y="0"/>
                </a:lnTo>
                <a:cubicBezTo>
                  <a:pt x="10653941" y="0"/>
                  <a:pt x="10874928" y="220987"/>
                  <a:pt x="10874928" y="493589"/>
                </a:cubicBezTo>
                <a:lnTo>
                  <a:pt x="10874928" y="5608383"/>
                </a:lnTo>
                <a:cubicBezTo>
                  <a:pt x="10874928" y="5880985"/>
                  <a:pt x="10653941" y="6101972"/>
                  <a:pt x="10381339" y="6101972"/>
                </a:cubicBezTo>
                <a:lnTo>
                  <a:pt x="0" y="6101972"/>
                </a:lnTo>
                <a:close/>
              </a:path>
            </a:pathLst>
          </a:custGeom>
          <a:solidFill>
            <a:srgbClr val="F0F8F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sp>
        <p:nvSpPr>
          <p:cNvPr id="12" name="Frihåndsform: figur 11">
            <a:extLst>
              <a:ext uri="{FF2B5EF4-FFF2-40B4-BE49-F238E27FC236}">
                <a16:creationId xmlns:a16="http://schemas.microsoft.com/office/drawing/2014/main" id="{7A087AC3-9D61-D4C2-A327-9515B5A09D19}"/>
              </a:ext>
            </a:extLst>
          </p:cNvPr>
          <p:cNvSpPr/>
          <p:nvPr userDrawn="1"/>
        </p:nvSpPr>
        <p:spPr>
          <a:xfrm>
            <a:off x="0" y="-34505"/>
            <a:ext cx="7869790" cy="2176682"/>
          </a:xfrm>
          <a:custGeom>
            <a:avLst/>
            <a:gdLst>
              <a:gd name="connsiteX0" fmla="*/ 0 w 7869790"/>
              <a:gd name="connsiteY0" fmla="*/ 0 h 2176682"/>
              <a:gd name="connsiteX1" fmla="*/ 7869790 w 7869790"/>
              <a:gd name="connsiteY1" fmla="*/ 0 h 2176682"/>
              <a:gd name="connsiteX2" fmla="*/ 7869790 w 7869790"/>
              <a:gd name="connsiteY2" fmla="*/ 1638919 h 2176682"/>
              <a:gd name="connsiteX3" fmla="*/ 7332027 w 7869790"/>
              <a:gd name="connsiteY3" fmla="*/ 2176682 h 2176682"/>
              <a:gd name="connsiteX4" fmla="*/ 0 w 7869790"/>
              <a:gd name="connsiteY4" fmla="*/ 2176682 h 217668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869790" h="2176682">
                <a:moveTo>
                  <a:pt x="0" y="0"/>
                </a:moveTo>
                <a:lnTo>
                  <a:pt x="7869790" y="0"/>
                </a:lnTo>
                <a:lnTo>
                  <a:pt x="7869790" y="1638919"/>
                </a:lnTo>
                <a:cubicBezTo>
                  <a:pt x="7869790" y="1935917"/>
                  <a:pt x="7629025" y="2176682"/>
                  <a:pt x="7332027" y="2176682"/>
                </a:cubicBezTo>
                <a:lnTo>
                  <a:pt x="0" y="2176682"/>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pic>
        <p:nvPicPr>
          <p:cNvPr id="8" name="Graphic 7">
            <a:extLst>
              <a:ext uri="{FF2B5EF4-FFF2-40B4-BE49-F238E27FC236}">
                <a16:creationId xmlns:a16="http://schemas.microsoft.com/office/drawing/2014/main" id="{637A4FB5-FDD1-DFCE-86F1-A5A86C265F7F}"/>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388800" y="6224400"/>
            <a:ext cx="244800" cy="303086"/>
          </a:xfrm>
          <a:prstGeom prst="rect">
            <a:avLst/>
          </a:prstGeom>
        </p:spPr>
      </p:pic>
      <p:sp>
        <p:nvSpPr>
          <p:cNvPr id="2" name="Tittel 1">
            <a:extLst>
              <a:ext uri="{FF2B5EF4-FFF2-40B4-BE49-F238E27FC236}">
                <a16:creationId xmlns:a16="http://schemas.microsoft.com/office/drawing/2014/main" id="{3BB69EA4-EB27-1E68-0B84-5ED7BB85B171}"/>
              </a:ext>
            </a:extLst>
          </p:cNvPr>
          <p:cNvSpPr>
            <a:spLocks noGrp="1"/>
          </p:cNvSpPr>
          <p:nvPr>
            <p:ph type="title"/>
          </p:nvPr>
        </p:nvSpPr>
        <p:spPr>
          <a:xfrm>
            <a:off x="2264602" y="1043639"/>
            <a:ext cx="4602922" cy="731520"/>
          </a:xfrm>
        </p:spPr>
        <p:txBody>
          <a:bodyPr anchor="t"/>
          <a:lstStyle>
            <a:lvl1pPr>
              <a:defRPr>
                <a:solidFill>
                  <a:schemeClr val="lt1"/>
                </a:solidFill>
              </a:defRPr>
            </a:lvl1pPr>
          </a:lstStyle>
          <a:p>
            <a:r>
              <a:rPr lang="en-US"/>
              <a:t>Click to edit Master title style</a:t>
            </a:r>
            <a:endParaRPr lang="en-GB"/>
          </a:p>
        </p:txBody>
      </p:sp>
      <p:sp>
        <p:nvSpPr>
          <p:cNvPr id="4" name="Plassholder for dato 3">
            <a:extLst>
              <a:ext uri="{FF2B5EF4-FFF2-40B4-BE49-F238E27FC236}">
                <a16:creationId xmlns:a16="http://schemas.microsoft.com/office/drawing/2014/main" id="{CC58F2D1-5F75-D42C-1513-479FFB388FB7}"/>
              </a:ext>
            </a:extLst>
          </p:cNvPr>
          <p:cNvSpPr>
            <a:spLocks noGrp="1"/>
          </p:cNvSpPr>
          <p:nvPr>
            <p:ph type="dt" sz="half" idx="10"/>
          </p:nvPr>
        </p:nvSpPr>
        <p:spPr/>
        <p:txBody>
          <a:bodyPr/>
          <a:lstStyle/>
          <a:p>
            <a:fld id="{976CB132-9879-4D44-9C7C-21E5A1A7461E}" type="datetime1">
              <a:rPr lang="en-GB" smtClean="0"/>
              <a:t>04/11/2024</a:t>
            </a:fld>
            <a:endParaRPr lang="en-GB"/>
          </a:p>
        </p:txBody>
      </p:sp>
      <p:sp>
        <p:nvSpPr>
          <p:cNvPr id="5" name="Plassholder for bunntekst 4">
            <a:extLst>
              <a:ext uri="{FF2B5EF4-FFF2-40B4-BE49-F238E27FC236}">
                <a16:creationId xmlns:a16="http://schemas.microsoft.com/office/drawing/2014/main" id="{BC3F00ED-904E-560C-923C-BEF465681A1C}"/>
              </a:ext>
            </a:extLst>
          </p:cNvPr>
          <p:cNvSpPr>
            <a:spLocks noGrp="1"/>
          </p:cNvSpPr>
          <p:nvPr>
            <p:ph type="ftr" sz="quarter" idx="11"/>
          </p:nvPr>
        </p:nvSpPr>
        <p:spPr/>
        <p:txBody>
          <a:bodyPr/>
          <a:lstStyle/>
          <a:p>
            <a:endParaRPr lang="en-GB"/>
          </a:p>
        </p:txBody>
      </p:sp>
      <p:sp>
        <p:nvSpPr>
          <p:cNvPr id="6" name="Plassholder for lysbildenummer 5">
            <a:extLst>
              <a:ext uri="{FF2B5EF4-FFF2-40B4-BE49-F238E27FC236}">
                <a16:creationId xmlns:a16="http://schemas.microsoft.com/office/drawing/2014/main" id="{D9B40373-3DFF-6682-2C93-AB815B4D8359}"/>
              </a:ext>
            </a:extLst>
          </p:cNvPr>
          <p:cNvSpPr>
            <a:spLocks noGrp="1"/>
          </p:cNvSpPr>
          <p:nvPr>
            <p:ph type="sldNum" sz="quarter" idx="12"/>
          </p:nvPr>
        </p:nvSpPr>
        <p:spPr/>
        <p:txBody>
          <a:bodyPr/>
          <a:lstStyle/>
          <a:p>
            <a:fld id="{431395A8-EFA2-4C09-BFB9-F80178931A29}" type="slidenum">
              <a:rPr lang="en-GB" smtClean="0"/>
              <a:t>‹#›</a:t>
            </a:fld>
            <a:endParaRPr lang="en-GB"/>
          </a:p>
        </p:txBody>
      </p:sp>
      <p:sp>
        <p:nvSpPr>
          <p:cNvPr id="19" name="Plassholder for tekst 17">
            <a:extLst>
              <a:ext uri="{FF2B5EF4-FFF2-40B4-BE49-F238E27FC236}">
                <a16:creationId xmlns:a16="http://schemas.microsoft.com/office/drawing/2014/main" id="{346D29B2-8911-C4EE-BDFF-C4579EC4992E}"/>
              </a:ext>
            </a:extLst>
          </p:cNvPr>
          <p:cNvSpPr>
            <a:spLocks noGrp="1"/>
          </p:cNvSpPr>
          <p:nvPr>
            <p:ph type="body" sz="quarter" idx="14"/>
          </p:nvPr>
        </p:nvSpPr>
        <p:spPr>
          <a:xfrm>
            <a:off x="2264602" y="2509197"/>
            <a:ext cx="4602922" cy="3034951"/>
          </a:xfrm>
          <a:prstGeom prst="rect">
            <a:avLst/>
          </a:prstGeom>
        </p:spPr>
        <p:txBody>
          <a:bodyPr lIns="91440" tIns="45720" rIns="91440" bIns="45720"/>
          <a:lstStyle>
            <a:lvl1pPr marL="230400" indent="-230400" algn="l">
              <a:lnSpc>
                <a:spcPct val="100000"/>
              </a:lnSpc>
              <a:spcBef>
                <a:spcPts val="1900"/>
              </a:spcBef>
              <a:spcAft>
                <a:spcPts val="0"/>
              </a:spcAft>
              <a:buClrTx/>
              <a:buFont typeface="+mj-lt"/>
              <a:buAutoNum type="arabicPeriod"/>
              <a:defRPr sz="1600" b="0" i="0" u="none" cap="none">
                <a:solidFill>
                  <a:srgbClr val="151532"/>
                </a:solidFill>
                <a:latin typeface="+mn-lt"/>
              </a:defRPr>
            </a:lvl1pPr>
            <a:lvl2pPr marL="800100" indent="-342900" algn="l">
              <a:lnSpc>
                <a:spcPct val="100000"/>
              </a:lnSpc>
              <a:spcBef>
                <a:spcPts val="500"/>
              </a:spcBef>
              <a:spcAft>
                <a:spcPts val="0"/>
              </a:spcAft>
              <a:buClrTx/>
              <a:buFont typeface="+mj-lt"/>
              <a:buAutoNum type="arabicPeriod"/>
              <a:defRPr sz="1600" b="0" i="0" u="none" cap="none">
                <a:solidFill>
                  <a:srgbClr val="151532"/>
                </a:solidFill>
                <a:latin typeface="+mn-lt"/>
              </a:defRPr>
            </a:lvl2pPr>
            <a:lvl3pPr marL="1257300" indent="-342900" algn="l">
              <a:lnSpc>
                <a:spcPct val="100000"/>
              </a:lnSpc>
              <a:spcBef>
                <a:spcPts val="500"/>
              </a:spcBef>
              <a:spcAft>
                <a:spcPts val="0"/>
              </a:spcAft>
              <a:buClrTx/>
              <a:buFont typeface="+mj-lt"/>
              <a:buAutoNum type="arabicPeriod"/>
              <a:defRPr sz="1600" b="0" i="0" u="none" cap="none">
                <a:solidFill>
                  <a:srgbClr val="151532"/>
                </a:solidFill>
                <a:latin typeface="+mn-lt"/>
              </a:defRPr>
            </a:lvl3pPr>
            <a:lvl4pPr marL="1714500" indent="-342900" algn="l">
              <a:lnSpc>
                <a:spcPct val="100000"/>
              </a:lnSpc>
              <a:spcBef>
                <a:spcPts val="500"/>
              </a:spcBef>
              <a:spcAft>
                <a:spcPts val="0"/>
              </a:spcAft>
              <a:buClrTx/>
              <a:buFont typeface="+mj-lt"/>
              <a:buAutoNum type="arabicPeriod"/>
              <a:defRPr sz="1600" b="0" i="0" u="none" cap="none">
                <a:solidFill>
                  <a:srgbClr val="151532"/>
                </a:solidFill>
                <a:latin typeface="+mn-lt"/>
              </a:defRPr>
            </a:lvl4pPr>
            <a:lvl5pPr marL="2171700" indent="-342900" algn="l">
              <a:lnSpc>
                <a:spcPct val="100000"/>
              </a:lnSpc>
              <a:spcBef>
                <a:spcPts val="500"/>
              </a:spcBef>
              <a:spcAft>
                <a:spcPts val="0"/>
              </a:spcAft>
              <a:buClrTx/>
              <a:buFont typeface="+mj-lt"/>
              <a:buAutoNum type="arabicPeriod"/>
              <a:defRPr sz="1600" b="0" i="0" u="none" cap="none">
                <a:solidFill>
                  <a:srgbClr val="151532"/>
                </a:solidFill>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125101575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blank" preserve="1">
  <p:cSld name="Tomt">
    <p:spTree>
      <p:nvGrpSpPr>
        <p:cNvPr id="1" name=""/>
        <p:cNvGrpSpPr/>
        <p:nvPr/>
      </p:nvGrpSpPr>
      <p:grpSpPr>
        <a:xfrm>
          <a:off x="0" y="0"/>
          <a:ext cx="0" cy="0"/>
          <a:chOff x="0" y="0"/>
          <a:chExt cx="0" cy="0"/>
        </a:xfrm>
      </p:grpSpPr>
      <p:sp>
        <p:nvSpPr>
          <p:cNvPr id="2" name="Plassholder for dato 1">
            <a:extLst>
              <a:ext uri="{FF2B5EF4-FFF2-40B4-BE49-F238E27FC236}">
                <a16:creationId xmlns:a16="http://schemas.microsoft.com/office/drawing/2014/main" id="{B4B75683-EC70-BF42-F9FE-FADD5A4A07FF}"/>
              </a:ext>
            </a:extLst>
          </p:cNvPr>
          <p:cNvSpPr>
            <a:spLocks noGrp="1"/>
          </p:cNvSpPr>
          <p:nvPr>
            <p:ph type="dt" sz="half" idx="10"/>
          </p:nvPr>
        </p:nvSpPr>
        <p:spPr/>
        <p:txBody>
          <a:bodyPr/>
          <a:lstStyle/>
          <a:p>
            <a:fld id="{4D0A0C28-9006-4FA7-A3D1-5221575C6316}" type="datetime1">
              <a:rPr lang="en-GB" smtClean="0"/>
              <a:t>04/11/2024</a:t>
            </a:fld>
            <a:endParaRPr lang="en-GB"/>
          </a:p>
        </p:txBody>
      </p:sp>
      <p:sp>
        <p:nvSpPr>
          <p:cNvPr id="3" name="Plassholder for bunntekst 2">
            <a:extLst>
              <a:ext uri="{FF2B5EF4-FFF2-40B4-BE49-F238E27FC236}">
                <a16:creationId xmlns:a16="http://schemas.microsoft.com/office/drawing/2014/main" id="{74B99E1E-CDED-28A5-33E1-E18EFC87E50C}"/>
              </a:ext>
            </a:extLst>
          </p:cNvPr>
          <p:cNvSpPr>
            <a:spLocks noGrp="1"/>
          </p:cNvSpPr>
          <p:nvPr>
            <p:ph type="ftr" sz="quarter" idx="11"/>
          </p:nvPr>
        </p:nvSpPr>
        <p:spPr/>
        <p:txBody>
          <a:bodyPr/>
          <a:lstStyle/>
          <a:p>
            <a:endParaRPr lang="en-GB"/>
          </a:p>
        </p:txBody>
      </p:sp>
      <p:sp>
        <p:nvSpPr>
          <p:cNvPr id="4" name="Plassholder for lysbildenummer 3">
            <a:extLst>
              <a:ext uri="{FF2B5EF4-FFF2-40B4-BE49-F238E27FC236}">
                <a16:creationId xmlns:a16="http://schemas.microsoft.com/office/drawing/2014/main" id="{21AB0680-1336-E19C-891D-52D437B6CDAF}"/>
              </a:ext>
            </a:extLst>
          </p:cNvPr>
          <p:cNvSpPr>
            <a:spLocks noGrp="1"/>
          </p:cNvSpPr>
          <p:nvPr>
            <p:ph type="sldNum" sz="quarter" idx="12"/>
          </p:nvPr>
        </p:nvSpPr>
        <p:spPr/>
        <p:txBody>
          <a:bodyPr/>
          <a:lstStyle/>
          <a:p>
            <a:fld id="{431395A8-EFA2-4C09-BFB9-F80178931A29}" type="slidenum">
              <a:rPr lang="en-GB" smtClean="0"/>
              <a:t>‹#›</a:t>
            </a:fld>
            <a:endParaRPr lang="en-GB"/>
          </a:p>
        </p:txBody>
      </p:sp>
      <p:pic>
        <p:nvPicPr>
          <p:cNvPr id="5" name="Graphic 7">
            <a:extLst>
              <a:ext uri="{FF2B5EF4-FFF2-40B4-BE49-F238E27FC236}">
                <a16:creationId xmlns:a16="http://schemas.microsoft.com/office/drawing/2014/main" id="{9F3EECDD-EE23-C85F-646D-1C395312F997}"/>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388800" y="6224400"/>
            <a:ext cx="244800" cy="303086"/>
          </a:xfrm>
          <a:prstGeom prst="rect">
            <a:avLst/>
          </a:prstGeom>
        </p:spPr>
      </p:pic>
    </p:spTree>
    <p:extLst>
      <p:ext uri="{BB962C8B-B14F-4D97-AF65-F5344CB8AC3E}">
        <p14:creationId xmlns:p14="http://schemas.microsoft.com/office/powerpoint/2010/main" val="79099761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Logo #2">
    <p:bg>
      <p:bgRef idx="1001">
        <a:schemeClr val="bg2"/>
      </p:bgRef>
    </p:bg>
    <p:spTree>
      <p:nvGrpSpPr>
        <p:cNvPr id="1" name=""/>
        <p:cNvGrpSpPr/>
        <p:nvPr/>
      </p:nvGrpSpPr>
      <p:grpSpPr>
        <a:xfrm>
          <a:off x="0" y="0"/>
          <a:ext cx="0" cy="0"/>
          <a:chOff x="0" y="0"/>
          <a:chExt cx="0" cy="0"/>
        </a:xfrm>
      </p:grpSpPr>
      <p:sp>
        <p:nvSpPr>
          <p:cNvPr id="3" name="Plassholder for dato 2">
            <a:extLst>
              <a:ext uri="{FF2B5EF4-FFF2-40B4-BE49-F238E27FC236}">
                <a16:creationId xmlns:a16="http://schemas.microsoft.com/office/drawing/2014/main" id="{DA050274-0AE5-9646-40C1-EA0D293B6421}"/>
              </a:ext>
            </a:extLst>
          </p:cNvPr>
          <p:cNvSpPr>
            <a:spLocks noGrp="1"/>
          </p:cNvSpPr>
          <p:nvPr>
            <p:ph type="dt" sz="half" idx="10"/>
          </p:nvPr>
        </p:nvSpPr>
        <p:spPr/>
        <p:txBody>
          <a:bodyPr/>
          <a:lstStyle/>
          <a:p>
            <a:fld id="{DCAC6AF9-B30A-4D9A-8871-50459EAC37EE}" type="datetime1">
              <a:rPr lang="en-GB" smtClean="0"/>
              <a:t>04/11/2024</a:t>
            </a:fld>
            <a:endParaRPr lang="en-GB"/>
          </a:p>
        </p:txBody>
      </p:sp>
      <p:sp>
        <p:nvSpPr>
          <p:cNvPr id="4" name="Plassholder for bunntekst 3">
            <a:extLst>
              <a:ext uri="{FF2B5EF4-FFF2-40B4-BE49-F238E27FC236}">
                <a16:creationId xmlns:a16="http://schemas.microsoft.com/office/drawing/2014/main" id="{0BE72851-A619-1183-DA7C-C33A095A1D24}"/>
              </a:ext>
            </a:extLst>
          </p:cNvPr>
          <p:cNvSpPr>
            <a:spLocks noGrp="1"/>
          </p:cNvSpPr>
          <p:nvPr>
            <p:ph type="ftr" sz="quarter" idx="11"/>
          </p:nvPr>
        </p:nvSpPr>
        <p:spPr/>
        <p:txBody>
          <a:bodyPr/>
          <a:lstStyle/>
          <a:p>
            <a:endParaRPr lang="en-GB"/>
          </a:p>
        </p:txBody>
      </p:sp>
      <p:pic>
        <p:nvPicPr>
          <p:cNvPr id="2" name="Picture 6">
            <a:extLst>
              <a:ext uri="{FF2B5EF4-FFF2-40B4-BE49-F238E27FC236}">
                <a16:creationId xmlns:a16="http://schemas.microsoft.com/office/drawing/2014/main" id="{0A540EBB-1670-C1AF-3C8F-9AECEBC0FB59}"/>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2265440" y="2433320"/>
            <a:ext cx="7342339" cy="1767600"/>
          </a:xfrm>
          <a:prstGeom prst="rect">
            <a:avLst/>
          </a:prstGeom>
        </p:spPr>
      </p:pic>
      <p:sp>
        <p:nvSpPr>
          <p:cNvPr id="8" name="Plassholder for lysbildenummer 4">
            <a:extLst>
              <a:ext uri="{FF2B5EF4-FFF2-40B4-BE49-F238E27FC236}">
                <a16:creationId xmlns:a16="http://schemas.microsoft.com/office/drawing/2014/main" id="{BF7E640D-18A6-89E6-139A-585C502B4FEE}"/>
              </a:ext>
            </a:extLst>
          </p:cNvPr>
          <p:cNvSpPr>
            <a:spLocks noGrp="1"/>
          </p:cNvSpPr>
          <p:nvPr>
            <p:ph type="sldNum" sz="quarter" idx="12"/>
          </p:nvPr>
        </p:nvSpPr>
        <p:spPr>
          <a:xfrm>
            <a:off x="0" y="-244839"/>
            <a:ext cx="586545" cy="107722"/>
          </a:xfrm>
        </p:spPr>
        <p:txBody>
          <a:bodyPr>
            <a:spAutoFit/>
          </a:bodyPr>
          <a:lstStyle>
            <a:lvl1pPr>
              <a:defRPr sz="100"/>
            </a:lvl1pPr>
          </a:lstStyle>
          <a:p>
            <a:fld id="{431395A8-EFA2-4C09-BFB9-F80178931A29}" type="slidenum">
              <a:rPr lang="en-GB" smtClean="0"/>
              <a:pPr/>
              <a:t>‹#›</a:t>
            </a:fld>
            <a:endParaRPr lang="en-GB"/>
          </a:p>
        </p:txBody>
      </p:sp>
      <p:pic>
        <p:nvPicPr>
          <p:cNvPr id="5" name="Picture 4" descr="A white numbers on a blue background&#10;&#10;Description automatically generated">
            <a:extLst>
              <a:ext uri="{FF2B5EF4-FFF2-40B4-BE49-F238E27FC236}">
                <a16:creationId xmlns:a16="http://schemas.microsoft.com/office/drawing/2014/main" id="{5EB2DCA9-1E31-BAE2-522F-8C19A409ACFC}"/>
              </a:ext>
            </a:extLst>
          </p:cNvPr>
          <p:cNvPicPr>
            <a:picLocks noGrp="1" noRot="1" noMove="1" noResize="1" noEditPoints="1" noAdjustHandles="1" noChangeArrowheads="1" noChangeShapeType="1" noCrop="1"/>
          </p:cNvPicPr>
          <p:nvPr userDrawn="1"/>
        </p:nvPicPr>
        <p:blipFill>
          <a:blip r:embed="rId4">
            <a:extLst>
              <a:ext uri="{28A0092B-C50C-407E-A947-70E740481C1C}">
                <a14:useLocalDpi xmlns:a14="http://schemas.microsoft.com/office/drawing/2010/main" val="0"/>
              </a:ext>
            </a:extLst>
          </a:blip>
          <a:stretch>
            <a:fillRect/>
          </a:stretch>
        </p:blipFill>
        <p:spPr>
          <a:xfrm>
            <a:off x="970545" y="1746516"/>
            <a:ext cx="3081190" cy="3081190"/>
          </a:xfrm>
          <a:prstGeom prst="rect">
            <a:avLst/>
          </a:prstGeom>
        </p:spPr>
      </p:pic>
    </p:spTree>
    <p:extLst>
      <p:ext uri="{BB962C8B-B14F-4D97-AF65-F5344CB8AC3E}">
        <p14:creationId xmlns:p14="http://schemas.microsoft.com/office/powerpoint/2010/main" val="750034192"/>
      </p:ext>
    </p:extLst>
  </p:cSld>
  <p:clrMapOvr>
    <a:overrideClrMapping bg1="dk1" tx1="lt1" bg2="dk2" tx2="lt2" accent1="accent1" accent2="accent2" accent3="accent3" accent4="accent4" accent5="accent5" accent6="accent6" hlink="hlink" folHlink="folHlink"/>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userDrawn="1">
  <p:cSld name="Utfallende bilde">
    <p:spTree>
      <p:nvGrpSpPr>
        <p:cNvPr id="1" name=""/>
        <p:cNvGrpSpPr/>
        <p:nvPr/>
      </p:nvGrpSpPr>
      <p:grpSpPr>
        <a:xfrm>
          <a:off x="0" y="0"/>
          <a:ext cx="0" cy="0"/>
          <a:chOff x="0" y="0"/>
          <a:chExt cx="0" cy="0"/>
        </a:xfrm>
      </p:grpSpPr>
      <p:sp>
        <p:nvSpPr>
          <p:cNvPr id="10" name="Plassholder for bilde 9">
            <a:extLst>
              <a:ext uri="{FF2B5EF4-FFF2-40B4-BE49-F238E27FC236}">
                <a16:creationId xmlns:a16="http://schemas.microsoft.com/office/drawing/2014/main" id="{820C9AB8-5B2F-D3C0-11D5-0676FF374E7E}"/>
              </a:ext>
            </a:extLst>
          </p:cNvPr>
          <p:cNvSpPr>
            <a:spLocks noGrp="1"/>
          </p:cNvSpPr>
          <p:nvPr>
            <p:ph type="pic" sz="quarter" idx="14"/>
          </p:nvPr>
        </p:nvSpPr>
        <p:spPr>
          <a:xfrm>
            <a:off x="0" y="0"/>
            <a:ext cx="12192000" cy="6858000"/>
          </a:xfrm>
          <a:prstGeom prst="rect">
            <a:avLst/>
          </a:prstGeom>
          <a:solidFill>
            <a:schemeClr val="bg1">
              <a:lumMod val="75000"/>
            </a:schemeClr>
          </a:solidFill>
        </p:spPr>
        <p:txBody>
          <a:bodyPr tIns="806683"/>
          <a:lstStyle>
            <a:lvl1pPr marL="228600" indent="-228600" algn="ctr" defTabSz="914400" rtl="0" eaLnBrk="1" latinLnBrk="0" hangingPunct="1">
              <a:lnSpc>
                <a:spcPct val="90000"/>
              </a:lnSpc>
              <a:spcBef>
                <a:spcPts val="1000"/>
              </a:spcBef>
              <a:buFont typeface="Arial" panose="020B0604020202020204" pitchFamily="34" charset="0"/>
              <a:buNone/>
              <a:defRPr sz="1600"/>
            </a:lvl1pPr>
          </a:lstStyle>
          <a:p>
            <a:r>
              <a:rPr lang="en-US"/>
              <a:t>Click icon to add picture</a:t>
            </a:r>
            <a:endParaRPr lang="nb-NO"/>
          </a:p>
        </p:txBody>
      </p:sp>
      <p:sp>
        <p:nvSpPr>
          <p:cNvPr id="2" name="Plassholder for dato 1">
            <a:extLst>
              <a:ext uri="{FF2B5EF4-FFF2-40B4-BE49-F238E27FC236}">
                <a16:creationId xmlns:a16="http://schemas.microsoft.com/office/drawing/2014/main" id="{B4B75683-EC70-BF42-F9FE-FADD5A4A07FF}"/>
              </a:ext>
            </a:extLst>
          </p:cNvPr>
          <p:cNvSpPr>
            <a:spLocks noGrp="1"/>
          </p:cNvSpPr>
          <p:nvPr>
            <p:ph type="dt" sz="half" idx="10"/>
          </p:nvPr>
        </p:nvSpPr>
        <p:spPr/>
        <p:txBody>
          <a:bodyPr/>
          <a:lstStyle/>
          <a:p>
            <a:fld id="{62CC587D-20B0-4637-B778-4B0301734F40}" type="datetime1">
              <a:rPr lang="en-GB" smtClean="0"/>
              <a:t>04/11/2024</a:t>
            </a:fld>
            <a:endParaRPr lang="en-GB"/>
          </a:p>
        </p:txBody>
      </p:sp>
      <p:sp>
        <p:nvSpPr>
          <p:cNvPr id="3" name="Plassholder for bunntekst 2">
            <a:extLst>
              <a:ext uri="{FF2B5EF4-FFF2-40B4-BE49-F238E27FC236}">
                <a16:creationId xmlns:a16="http://schemas.microsoft.com/office/drawing/2014/main" id="{74B99E1E-CDED-28A5-33E1-E18EFC87E50C}"/>
              </a:ext>
            </a:extLst>
          </p:cNvPr>
          <p:cNvSpPr>
            <a:spLocks noGrp="1"/>
          </p:cNvSpPr>
          <p:nvPr>
            <p:ph type="ftr" sz="quarter" idx="11"/>
          </p:nvPr>
        </p:nvSpPr>
        <p:spPr/>
        <p:txBody>
          <a:bodyPr/>
          <a:lstStyle/>
          <a:p>
            <a:endParaRPr lang="en-GB"/>
          </a:p>
        </p:txBody>
      </p:sp>
      <p:sp>
        <p:nvSpPr>
          <p:cNvPr id="4" name="Plassholder for lysbildenummer 3">
            <a:extLst>
              <a:ext uri="{FF2B5EF4-FFF2-40B4-BE49-F238E27FC236}">
                <a16:creationId xmlns:a16="http://schemas.microsoft.com/office/drawing/2014/main" id="{21AB0680-1336-E19C-891D-52D437B6CDAF}"/>
              </a:ext>
            </a:extLst>
          </p:cNvPr>
          <p:cNvSpPr>
            <a:spLocks noGrp="1"/>
          </p:cNvSpPr>
          <p:nvPr>
            <p:ph type="sldNum" sz="quarter" idx="12"/>
          </p:nvPr>
        </p:nvSpPr>
        <p:spPr/>
        <p:txBody>
          <a:bodyPr/>
          <a:lstStyle/>
          <a:p>
            <a:fld id="{431395A8-EFA2-4C09-BFB9-F80178931A29}" type="slidenum">
              <a:rPr lang="en-GB" smtClean="0"/>
              <a:t>‹#›</a:t>
            </a:fld>
            <a:endParaRPr lang="en-GB"/>
          </a:p>
        </p:txBody>
      </p:sp>
      <p:sp>
        <p:nvSpPr>
          <p:cNvPr id="9" name="Plassholder for tekst 7">
            <a:extLst>
              <a:ext uri="{FF2B5EF4-FFF2-40B4-BE49-F238E27FC236}">
                <a16:creationId xmlns:a16="http://schemas.microsoft.com/office/drawing/2014/main" id="{5BEFDC6E-A718-7684-AEB0-AD067C022D5A}"/>
              </a:ext>
            </a:extLst>
          </p:cNvPr>
          <p:cNvSpPr>
            <a:spLocks noGrp="1"/>
          </p:cNvSpPr>
          <p:nvPr>
            <p:ph type="body" idx="13" hasCustomPrompt="1"/>
          </p:nvPr>
        </p:nvSpPr>
        <p:spPr>
          <a:xfrm>
            <a:off x="388799" y="6224400"/>
            <a:ext cx="244800" cy="303086"/>
          </a:xfrm>
          <a:blipFill dpi="0" rotWithShape="1">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a:blipFill>
        </p:spPr>
        <p:txBody>
          <a:bodyPr>
            <a:noAutofit/>
          </a:bodyPr>
          <a:lstStyle>
            <a:lvl1pPr>
              <a:defRPr sz="100">
                <a:solidFill>
                  <a:srgbClr val="000000"/>
                </a:solidFill>
              </a:defRPr>
            </a:lvl1pPr>
            <a:lvl2pPr>
              <a:defRPr sz="100">
                <a:solidFill>
                  <a:srgbClr val="000000"/>
                </a:solidFill>
              </a:defRPr>
            </a:lvl2pPr>
            <a:lvl3pPr>
              <a:defRPr sz="100">
                <a:solidFill>
                  <a:srgbClr val="000000"/>
                </a:solidFill>
              </a:defRPr>
            </a:lvl3pPr>
            <a:lvl4pPr>
              <a:defRPr sz="100">
                <a:solidFill>
                  <a:srgbClr val="000000"/>
                </a:solidFill>
              </a:defRPr>
            </a:lvl4pPr>
            <a:lvl5pPr>
              <a:defRPr sz="100">
                <a:solidFill>
                  <a:srgbClr val="000000"/>
                </a:solidFill>
              </a:defRPr>
            </a:lvl5pPr>
          </a:lstStyle>
          <a:p>
            <a:pPr lvl="0"/>
            <a:r>
              <a:rPr lang="en-GB"/>
              <a:t> </a:t>
            </a:r>
          </a:p>
        </p:txBody>
      </p:sp>
    </p:spTree>
    <p:extLst>
      <p:ext uri="{BB962C8B-B14F-4D97-AF65-F5344CB8AC3E}">
        <p14:creationId xmlns:p14="http://schemas.microsoft.com/office/powerpoint/2010/main" val="35460453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userDrawn="1">
  <p:cSld name="Tittel og bilde">
    <p:spTree>
      <p:nvGrpSpPr>
        <p:cNvPr id="1" name=""/>
        <p:cNvGrpSpPr/>
        <p:nvPr/>
      </p:nvGrpSpPr>
      <p:grpSpPr>
        <a:xfrm>
          <a:off x="0" y="0"/>
          <a:ext cx="0" cy="0"/>
          <a:chOff x="0" y="0"/>
          <a:chExt cx="0" cy="0"/>
        </a:xfrm>
      </p:grpSpPr>
      <p:sp>
        <p:nvSpPr>
          <p:cNvPr id="14" name="Frihåndsform: figur 13">
            <a:extLst>
              <a:ext uri="{FF2B5EF4-FFF2-40B4-BE49-F238E27FC236}">
                <a16:creationId xmlns:a16="http://schemas.microsoft.com/office/drawing/2014/main" id="{F0FEBB34-BF27-35C7-6BA5-07B43C691E89}"/>
              </a:ext>
            </a:extLst>
          </p:cNvPr>
          <p:cNvSpPr/>
          <p:nvPr userDrawn="1"/>
        </p:nvSpPr>
        <p:spPr>
          <a:xfrm>
            <a:off x="1" y="1371600"/>
            <a:ext cx="4477483" cy="3714749"/>
          </a:xfrm>
          <a:custGeom>
            <a:avLst/>
            <a:gdLst>
              <a:gd name="connsiteX0" fmla="*/ 0 w 4477483"/>
              <a:gd name="connsiteY0" fmla="*/ 0 h 3714749"/>
              <a:gd name="connsiteX1" fmla="*/ 3950397 w 4477483"/>
              <a:gd name="connsiteY1" fmla="*/ 0 h 3714749"/>
              <a:gd name="connsiteX2" fmla="*/ 4477483 w 4477483"/>
              <a:gd name="connsiteY2" fmla="*/ 527086 h 3714749"/>
              <a:gd name="connsiteX3" fmla="*/ 4477483 w 4477483"/>
              <a:gd name="connsiteY3" fmla="*/ 3187663 h 3714749"/>
              <a:gd name="connsiteX4" fmla="*/ 3950397 w 4477483"/>
              <a:gd name="connsiteY4" fmla="*/ 3714749 h 3714749"/>
              <a:gd name="connsiteX5" fmla="*/ 0 w 4477483"/>
              <a:gd name="connsiteY5" fmla="*/ 3714749 h 37147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77483" h="3714749">
                <a:moveTo>
                  <a:pt x="0" y="0"/>
                </a:moveTo>
                <a:lnTo>
                  <a:pt x="3950397" y="0"/>
                </a:lnTo>
                <a:cubicBezTo>
                  <a:pt x="4241499" y="0"/>
                  <a:pt x="4477483" y="235984"/>
                  <a:pt x="4477483" y="527086"/>
                </a:cubicBezTo>
                <a:lnTo>
                  <a:pt x="4477483" y="3187663"/>
                </a:lnTo>
                <a:cubicBezTo>
                  <a:pt x="4477483" y="3478765"/>
                  <a:pt x="4241499" y="3714749"/>
                  <a:pt x="3950397" y="3714749"/>
                </a:cubicBezTo>
                <a:lnTo>
                  <a:pt x="0" y="3714749"/>
                </a:lnTo>
                <a:close/>
              </a:path>
            </a:pathLst>
          </a:custGeom>
          <a:solidFill>
            <a:srgbClr val="F0F8F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sp>
        <p:nvSpPr>
          <p:cNvPr id="19" name="Plassholder for bilde 18">
            <a:extLst>
              <a:ext uri="{FF2B5EF4-FFF2-40B4-BE49-F238E27FC236}">
                <a16:creationId xmlns:a16="http://schemas.microsoft.com/office/drawing/2014/main" id="{38C327D1-A9C8-CA13-B9CE-68AF98B9927B}"/>
              </a:ext>
            </a:extLst>
          </p:cNvPr>
          <p:cNvSpPr>
            <a:spLocks noGrp="1"/>
          </p:cNvSpPr>
          <p:nvPr>
            <p:ph type="pic" sz="quarter" idx="13"/>
          </p:nvPr>
        </p:nvSpPr>
        <p:spPr>
          <a:xfrm>
            <a:off x="3557584" y="-34503"/>
            <a:ext cx="8659096" cy="6895495"/>
          </a:xfrm>
          <a:custGeom>
            <a:avLst/>
            <a:gdLst>
              <a:gd name="connsiteX0" fmla="*/ 0 w 8659096"/>
              <a:gd name="connsiteY0" fmla="*/ 0 h 6895495"/>
              <a:gd name="connsiteX1" fmla="*/ 8659096 w 8659096"/>
              <a:gd name="connsiteY1" fmla="*/ 0 h 6895495"/>
              <a:gd name="connsiteX2" fmla="*/ 8659096 w 8659096"/>
              <a:gd name="connsiteY2" fmla="*/ 6895495 h 6895495"/>
              <a:gd name="connsiteX3" fmla="*/ 657676 w 8659096"/>
              <a:gd name="connsiteY3" fmla="*/ 6895495 h 6895495"/>
              <a:gd name="connsiteX4" fmla="*/ 0 w 8659096"/>
              <a:gd name="connsiteY4" fmla="*/ 6237818 h 6895495"/>
              <a:gd name="connsiteX5" fmla="*/ 0 w 8659096"/>
              <a:gd name="connsiteY5" fmla="*/ 5120852 h 6895495"/>
              <a:gd name="connsiteX6" fmla="*/ 392814 w 8659096"/>
              <a:gd name="connsiteY6" fmla="*/ 5120852 h 6895495"/>
              <a:gd name="connsiteX7" fmla="*/ 919900 w 8659096"/>
              <a:gd name="connsiteY7" fmla="*/ 4593766 h 6895495"/>
              <a:gd name="connsiteX8" fmla="*/ 919900 w 8659096"/>
              <a:gd name="connsiteY8" fmla="*/ 1933189 h 6895495"/>
              <a:gd name="connsiteX9" fmla="*/ 392814 w 8659096"/>
              <a:gd name="connsiteY9" fmla="*/ 1406103 h 6895495"/>
              <a:gd name="connsiteX10" fmla="*/ 0 w 8659096"/>
              <a:gd name="connsiteY10" fmla="*/ 1406103 h 68954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8659096" h="6895495">
                <a:moveTo>
                  <a:pt x="0" y="0"/>
                </a:moveTo>
                <a:lnTo>
                  <a:pt x="8659096" y="0"/>
                </a:lnTo>
                <a:lnTo>
                  <a:pt x="8659096" y="6895495"/>
                </a:lnTo>
                <a:lnTo>
                  <a:pt x="657676" y="6895495"/>
                </a:lnTo>
                <a:cubicBezTo>
                  <a:pt x="294452" y="6895495"/>
                  <a:pt x="0" y="6601043"/>
                  <a:pt x="0" y="6237818"/>
                </a:cubicBezTo>
                <a:lnTo>
                  <a:pt x="0" y="5120852"/>
                </a:lnTo>
                <a:lnTo>
                  <a:pt x="392814" y="5120852"/>
                </a:lnTo>
                <a:cubicBezTo>
                  <a:pt x="683916" y="5120852"/>
                  <a:pt x="919900" y="4884868"/>
                  <a:pt x="919900" y="4593766"/>
                </a:cubicBezTo>
                <a:lnTo>
                  <a:pt x="919900" y="1933189"/>
                </a:lnTo>
                <a:cubicBezTo>
                  <a:pt x="919900" y="1642087"/>
                  <a:pt x="683916" y="1406103"/>
                  <a:pt x="392814" y="1406103"/>
                </a:cubicBezTo>
                <a:lnTo>
                  <a:pt x="0" y="1406103"/>
                </a:lnTo>
                <a:close/>
              </a:path>
            </a:pathLst>
          </a:custGeom>
          <a:solidFill>
            <a:schemeClr val="bg1">
              <a:lumMod val="75000"/>
            </a:schemeClr>
          </a:solidFill>
        </p:spPr>
        <p:txBody>
          <a:bodyPr wrap="square" tIns="806683">
            <a:noAutofit/>
          </a:bodyPr>
          <a:lstStyle>
            <a:lvl1pPr marL="228600" indent="-228600" algn="ctr" defTabSz="914400" rtl="0" eaLnBrk="1" latinLnBrk="0" hangingPunct="1">
              <a:lnSpc>
                <a:spcPct val="90000"/>
              </a:lnSpc>
              <a:spcBef>
                <a:spcPts val="1000"/>
              </a:spcBef>
              <a:buFont typeface="Arial" panose="020B0604020202020204" pitchFamily="34" charset="0"/>
              <a:buNone/>
              <a:defRPr sz="1600"/>
            </a:lvl1pPr>
          </a:lstStyle>
          <a:p>
            <a:r>
              <a:rPr lang="en-US"/>
              <a:t>Click icon to add picture</a:t>
            </a:r>
            <a:endParaRPr lang="nb-NO"/>
          </a:p>
        </p:txBody>
      </p:sp>
      <p:sp>
        <p:nvSpPr>
          <p:cNvPr id="4" name="Plassholder for dato 3">
            <a:extLst>
              <a:ext uri="{FF2B5EF4-FFF2-40B4-BE49-F238E27FC236}">
                <a16:creationId xmlns:a16="http://schemas.microsoft.com/office/drawing/2014/main" id="{FED23DD3-96DB-DE88-2CD1-1277B8FF6F74}"/>
              </a:ext>
            </a:extLst>
          </p:cNvPr>
          <p:cNvSpPr>
            <a:spLocks noGrp="1"/>
          </p:cNvSpPr>
          <p:nvPr>
            <p:ph type="dt" sz="half" idx="10"/>
          </p:nvPr>
        </p:nvSpPr>
        <p:spPr/>
        <p:txBody>
          <a:bodyPr/>
          <a:lstStyle/>
          <a:p>
            <a:fld id="{061AF967-885A-4CCC-9F6B-4652D043DB4C}" type="datetime1">
              <a:rPr lang="en-GB" smtClean="0"/>
              <a:t>04/11/2024</a:t>
            </a:fld>
            <a:endParaRPr lang="en-GB"/>
          </a:p>
        </p:txBody>
      </p:sp>
      <p:sp>
        <p:nvSpPr>
          <p:cNvPr id="5" name="Plassholder for bunntekst 4">
            <a:extLst>
              <a:ext uri="{FF2B5EF4-FFF2-40B4-BE49-F238E27FC236}">
                <a16:creationId xmlns:a16="http://schemas.microsoft.com/office/drawing/2014/main" id="{047D9EA5-A5CC-D0C2-B8A6-4A3F4A034299}"/>
              </a:ext>
            </a:extLst>
          </p:cNvPr>
          <p:cNvSpPr>
            <a:spLocks noGrp="1"/>
          </p:cNvSpPr>
          <p:nvPr>
            <p:ph type="ftr" sz="quarter" idx="11"/>
          </p:nvPr>
        </p:nvSpPr>
        <p:spPr/>
        <p:txBody>
          <a:bodyPr/>
          <a:lstStyle/>
          <a:p>
            <a:endParaRPr lang="en-GB"/>
          </a:p>
        </p:txBody>
      </p:sp>
      <p:sp>
        <p:nvSpPr>
          <p:cNvPr id="31" name="Tittel 1">
            <a:extLst>
              <a:ext uri="{FF2B5EF4-FFF2-40B4-BE49-F238E27FC236}">
                <a16:creationId xmlns:a16="http://schemas.microsoft.com/office/drawing/2014/main" id="{53C89E79-20EC-62D7-D892-6FB3C1147377}"/>
              </a:ext>
            </a:extLst>
          </p:cNvPr>
          <p:cNvSpPr>
            <a:spLocks noGrp="1"/>
          </p:cNvSpPr>
          <p:nvPr>
            <p:ph type="ctrTitle"/>
          </p:nvPr>
        </p:nvSpPr>
        <p:spPr>
          <a:xfrm>
            <a:off x="989264" y="1757364"/>
            <a:ext cx="2996949" cy="2871787"/>
          </a:xfrm>
        </p:spPr>
        <p:txBody>
          <a:bodyPr anchor="ctr">
            <a:normAutofit/>
          </a:bodyPr>
          <a:lstStyle>
            <a:lvl1pPr algn="l">
              <a:lnSpc>
                <a:spcPct val="100000"/>
              </a:lnSpc>
              <a:defRPr sz="3000" b="1">
                <a:solidFill>
                  <a:schemeClr val="dk1"/>
                </a:solidFill>
              </a:defRPr>
            </a:lvl1pPr>
          </a:lstStyle>
          <a:p>
            <a:r>
              <a:rPr lang="en-US"/>
              <a:t>Click to edit Master title style</a:t>
            </a:r>
            <a:endParaRPr lang="en-GB"/>
          </a:p>
        </p:txBody>
      </p:sp>
      <p:pic>
        <p:nvPicPr>
          <p:cNvPr id="12" name="Graphic 7">
            <a:extLst>
              <a:ext uri="{FF2B5EF4-FFF2-40B4-BE49-F238E27FC236}">
                <a16:creationId xmlns:a16="http://schemas.microsoft.com/office/drawing/2014/main" id="{4BCE443C-408B-DA50-74E6-80D697059B8D}"/>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388800" y="6224400"/>
            <a:ext cx="244800" cy="303086"/>
          </a:xfrm>
          <a:prstGeom prst="rect">
            <a:avLst/>
          </a:prstGeom>
        </p:spPr>
      </p:pic>
      <p:sp>
        <p:nvSpPr>
          <p:cNvPr id="20" name="Plassholder for lysbildenummer 4">
            <a:extLst>
              <a:ext uri="{FF2B5EF4-FFF2-40B4-BE49-F238E27FC236}">
                <a16:creationId xmlns:a16="http://schemas.microsoft.com/office/drawing/2014/main" id="{3D4A9C4B-A2BA-E1EF-DFA8-8D6F8ECE1854}"/>
              </a:ext>
            </a:extLst>
          </p:cNvPr>
          <p:cNvSpPr>
            <a:spLocks noGrp="1"/>
          </p:cNvSpPr>
          <p:nvPr>
            <p:ph type="sldNum" sz="quarter" idx="12"/>
          </p:nvPr>
        </p:nvSpPr>
        <p:spPr>
          <a:xfrm>
            <a:off x="0" y="-244839"/>
            <a:ext cx="586545" cy="107722"/>
          </a:xfrm>
        </p:spPr>
        <p:txBody>
          <a:bodyPr>
            <a:spAutoFit/>
          </a:bodyPr>
          <a:lstStyle>
            <a:lvl1pPr>
              <a:defRPr sz="100"/>
            </a:lvl1pPr>
          </a:lstStyle>
          <a:p>
            <a:fld id="{431395A8-EFA2-4C09-BFB9-F80178931A29}" type="slidenum">
              <a:rPr lang="en-GB" smtClean="0"/>
              <a:pPr/>
              <a:t>‹#›</a:t>
            </a:fld>
            <a:endParaRPr lang="en-GB"/>
          </a:p>
        </p:txBody>
      </p:sp>
    </p:spTree>
    <p:extLst>
      <p:ext uri="{BB962C8B-B14F-4D97-AF65-F5344CB8AC3E}">
        <p14:creationId xmlns:p14="http://schemas.microsoft.com/office/powerpoint/2010/main" val="87254669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userDrawn="1">
  <p:cSld name="Tittel og bilde #2">
    <p:spTree>
      <p:nvGrpSpPr>
        <p:cNvPr id="1" name=""/>
        <p:cNvGrpSpPr/>
        <p:nvPr/>
      </p:nvGrpSpPr>
      <p:grpSpPr>
        <a:xfrm>
          <a:off x="0" y="0"/>
          <a:ext cx="0" cy="0"/>
          <a:chOff x="0" y="0"/>
          <a:chExt cx="0" cy="0"/>
        </a:xfrm>
      </p:grpSpPr>
      <p:sp>
        <p:nvSpPr>
          <p:cNvPr id="17" name="Frihåndsform: figur 16">
            <a:extLst>
              <a:ext uri="{FF2B5EF4-FFF2-40B4-BE49-F238E27FC236}">
                <a16:creationId xmlns:a16="http://schemas.microsoft.com/office/drawing/2014/main" id="{CB57AA67-76BC-22BD-28C9-1124A8DCA653}"/>
              </a:ext>
            </a:extLst>
          </p:cNvPr>
          <p:cNvSpPr/>
          <p:nvPr userDrawn="1"/>
        </p:nvSpPr>
        <p:spPr>
          <a:xfrm>
            <a:off x="7714520" y="1371600"/>
            <a:ext cx="4477481" cy="3714749"/>
          </a:xfrm>
          <a:custGeom>
            <a:avLst/>
            <a:gdLst>
              <a:gd name="connsiteX0" fmla="*/ 498074 w 4477481"/>
              <a:gd name="connsiteY0" fmla="*/ 0 h 3714749"/>
              <a:gd name="connsiteX1" fmla="*/ 4477481 w 4477481"/>
              <a:gd name="connsiteY1" fmla="*/ 0 h 3714749"/>
              <a:gd name="connsiteX2" fmla="*/ 4477481 w 4477481"/>
              <a:gd name="connsiteY2" fmla="*/ 3714749 h 3714749"/>
              <a:gd name="connsiteX3" fmla="*/ 498074 w 4477481"/>
              <a:gd name="connsiteY3" fmla="*/ 3714749 h 3714749"/>
              <a:gd name="connsiteX4" fmla="*/ 0 w 4477481"/>
              <a:gd name="connsiteY4" fmla="*/ 3216675 h 3714749"/>
              <a:gd name="connsiteX5" fmla="*/ 0 w 4477481"/>
              <a:gd name="connsiteY5" fmla="*/ 498074 h 3714749"/>
              <a:gd name="connsiteX6" fmla="*/ 498074 w 4477481"/>
              <a:gd name="connsiteY6" fmla="*/ 0 h 37147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77481" h="3714749">
                <a:moveTo>
                  <a:pt x="498074" y="0"/>
                </a:moveTo>
                <a:lnTo>
                  <a:pt x="4477481" y="0"/>
                </a:lnTo>
                <a:lnTo>
                  <a:pt x="4477481" y="3714749"/>
                </a:lnTo>
                <a:lnTo>
                  <a:pt x="498074" y="3714749"/>
                </a:lnTo>
                <a:cubicBezTo>
                  <a:pt x="222995" y="3714749"/>
                  <a:pt x="0" y="3491754"/>
                  <a:pt x="0" y="3216675"/>
                </a:cubicBezTo>
                <a:lnTo>
                  <a:pt x="0" y="498074"/>
                </a:lnTo>
                <a:cubicBezTo>
                  <a:pt x="0" y="222995"/>
                  <a:pt x="222995" y="0"/>
                  <a:pt x="498074" y="0"/>
                </a:cubicBezTo>
                <a:close/>
              </a:path>
            </a:pathLst>
          </a:custGeom>
          <a:solidFill>
            <a:srgbClr val="F0F8F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sp>
        <p:nvSpPr>
          <p:cNvPr id="15" name="Plassholder for bilde 14">
            <a:extLst>
              <a:ext uri="{FF2B5EF4-FFF2-40B4-BE49-F238E27FC236}">
                <a16:creationId xmlns:a16="http://schemas.microsoft.com/office/drawing/2014/main" id="{21419D25-8CF8-6C51-440A-3E90B5897C45}"/>
              </a:ext>
            </a:extLst>
          </p:cNvPr>
          <p:cNvSpPr>
            <a:spLocks noGrp="1"/>
          </p:cNvSpPr>
          <p:nvPr>
            <p:ph type="pic" sz="quarter" idx="13"/>
          </p:nvPr>
        </p:nvSpPr>
        <p:spPr>
          <a:xfrm>
            <a:off x="0" y="-17251"/>
            <a:ext cx="8454796" cy="6878243"/>
          </a:xfrm>
          <a:custGeom>
            <a:avLst/>
            <a:gdLst>
              <a:gd name="connsiteX0" fmla="*/ 0 w 8454796"/>
              <a:gd name="connsiteY0" fmla="*/ 0 h 6878243"/>
              <a:gd name="connsiteX1" fmla="*/ 8454796 w 8454796"/>
              <a:gd name="connsiteY1" fmla="*/ 0 h 6878243"/>
              <a:gd name="connsiteX2" fmla="*/ 8454796 w 8454796"/>
              <a:gd name="connsiteY2" fmla="*/ 1388851 h 6878243"/>
              <a:gd name="connsiteX3" fmla="*/ 8212593 w 8454796"/>
              <a:gd name="connsiteY3" fmla="*/ 1388851 h 6878243"/>
              <a:gd name="connsiteX4" fmla="*/ 7714519 w 8454796"/>
              <a:gd name="connsiteY4" fmla="*/ 1886925 h 6878243"/>
              <a:gd name="connsiteX5" fmla="*/ 7714519 w 8454796"/>
              <a:gd name="connsiteY5" fmla="*/ 4605526 h 6878243"/>
              <a:gd name="connsiteX6" fmla="*/ 8212593 w 8454796"/>
              <a:gd name="connsiteY6" fmla="*/ 5103600 h 6878243"/>
              <a:gd name="connsiteX7" fmla="*/ 8454796 w 8454796"/>
              <a:gd name="connsiteY7" fmla="*/ 5103600 h 6878243"/>
              <a:gd name="connsiteX8" fmla="*/ 8454796 w 8454796"/>
              <a:gd name="connsiteY8" fmla="*/ 6278656 h 6878243"/>
              <a:gd name="connsiteX9" fmla="*/ 7855209 w 8454796"/>
              <a:gd name="connsiteY9" fmla="*/ 6878243 h 6878243"/>
              <a:gd name="connsiteX10" fmla="*/ 0 w 8454796"/>
              <a:gd name="connsiteY10" fmla="*/ 6878243 h 68782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8454796" h="6878243">
                <a:moveTo>
                  <a:pt x="0" y="0"/>
                </a:moveTo>
                <a:lnTo>
                  <a:pt x="8454796" y="0"/>
                </a:lnTo>
                <a:lnTo>
                  <a:pt x="8454796" y="1388851"/>
                </a:lnTo>
                <a:lnTo>
                  <a:pt x="8212593" y="1388851"/>
                </a:lnTo>
                <a:cubicBezTo>
                  <a:pt x="7937514" y="1388851"/>
                  <a:pt x="7714519" y="1611846"/>
                  <a:pt x="7714519" y="1886925"/>
                </a:cubicBezTo>
                <a:lnTo>
                  <a:pt x="7714519" y="4605526"/>
                </a:lnTo>
                <a:cubicBezTo>
                  <a:pt x="7714519" y="4880605"/>
                  <a:pt x="7937514" y="5103600"/>
                  <a:pt x="8212593" y="5103600"/>
                </a:cubicBezTo>
                <a:lnTo>
                  <a:pt x="8454796" y="5103600"/>
                </a:lnTo>
                <a:lnTo>
                  <a:pt x="8454796" y="6278656"/>
                </a:lnTo>
                <a:cubicBezTo>
                  <a:pt x="8454796" y="6609799"/>
                  <a:pt x="8186352" y="6878243"/>
                  <a:pt x="7855209" y="6878243"/>
                </a:cubicBezTo>
                <a:lnTo>
                  <a:pt x="0" y="6878243"/>
                </a:lnTo>
                <a:close/>
              </a:path>
            </a:pathLst>
          </a:custGeom>
          <a:solidFill>
            <a:schemeClr val="bg1">
              <a:lumMod val="75000"/>
            </a:schemeClr>
          </a:solidFill>
        </p:spPr>
        <p:txBody>
          <a:bodyPr wrap="square" tIns="806683">
            <a:noAutofit/>
          </a:bodyPr>
          <a:lstStyle>
            <a:lvl1pPr marL="228600" indent="-228600" algn="ctr" defTabSz="914400" rtl="0" eaLnBrk="1" latinLnBrk="0" hangingPunct="1">
              <a:lnSpc>
                <a:spcPct val="90000"/>
              </a:lnSpc>
              <a:spcBef>
                <a:spcPts val="1000"/>
              </a:spcBef>
              <a:buFont typeface="Arial" panose="020B0604020202020204" pitchFamily="34" charset="0"/>
              <a:buNone/>
              <a:defRPr sz="1600"/>
            </a:lvl1pPr>
          </a:lstStyle>
          <a:p>
            <a:r>
              <a:rPr lang="en-US"/>
              <a:t>Click icon to add picture</a:t>
            </a:r>
            <a:endParaRPr lang="nb-NO"/>
          </a:p>
        </p:txBody>
      </p:sp>
      <p:sp>
        <p:nvSpPr>
          <p:cNvPr id="4" name="Plassholder for dato 3">
            <a:extLst>
              <a:ext uri="{FF2B5EF4-FFF2-40B4-BE49-F238E27FC236}">
                <a16:creationId xmlns:a16="http://schemas.microsoft.com/office/drawing/2014/main" id="{FED23DD3-96DB-DE88-2CD1-1277B8FF6F74}"/>
              </a:ext>
            </a:extLst>
          </p:cNvPr>
          <p:cNvSpPr>
            <a:spLocks noGrp="1"/>
          </p:cNvSpPr>
          <p:nvPr>
            <p:ph type="dt" sz="half" idx="10"/>
          </p:nvPr>
        </p:nvSpPr>
        <p:spPr/>
        <p:txBody>
          <a:bodyPr/>
          <a:lstStyle/>
          <a:p>
            <a:fld id="{E34F8487-B9FB-4094-B64C-D6D207D4B5A1}" type="datetime1">
              <a:rPr lang="en-GB" smtClean="0"/>
              <a:t>04/11/2024</a:t>
            </a:fld>
            <a:endParaRPr lang="en-GB"/>
          </a:p>
        </p:txBody>
      </p:sp>
      <p:sp>
        <p:nvSpPr>
          <p:cNvPr id="5" name="Plassholder for bunntekst 4">
            <a:extLst>
              <a:ext uri="{FF2B5EF4-FFF2-40B4-BE49-F238E27FC236}">
                <a16:creationId xmlns:a16="http://schemas.microsoft.com/office/drawing/2014/main" id="{047D9EA5-A5CC-D0C2-B8A6-4A3F4A034299}"/>
              </a:ext>
            </a:extLst>
          </p:cNvPr>
          <p:cNvSpPr>
            <a:spLocks noGrp="1"/>
          </p:cNvSpPr>
          <p:nvPr>
            <p:ph type="ftr" sz="quarter" idx="11"/>
          </p:nvPr>
        </p:nvSpPr>
        <p:spPr/>
        <p:txBody>
          <a:bodyPr/>
          <a:lstStyle/>
          <a:p>
            <a:endParaRPr lang="en-GB"/>
          </a:p>
        </p:txBody>
      </p:sp>
      <p:sp>
        <p:nvSpPr>
          <p:cNvPr id="6" name="Plassholder for lysbildenummer 5">
            <a:extLst>
              <a:ext uri="{FF2B5EF4-FFF2-40B4-BE49-F238E27FC236}">
                <a16:creationId xmlns:a16="http://schemas.microsoft.com/office/drawing/2014/main" id="{0516A22F-D001-D7FC-713D-2F7A34B047AD}"/>
              </a:ext>
            </a:extLst>
          </p:cNvPr>
          <p:cNvSpPr>
            <a:spLocks noGrp="1"/>
          </p:cNvSpPr>
          <p:nvPr>
            <p:ph type="sldNum" sz="quarter" idx="12"/>
          </p:nvPr>
        </p:nvSpPr>
        <p:spPr/>
        <p:txBody>
          <a:bodyPr/>
          <a:lstStyle/>
          <a:p>
            <a:fld id="{431395A8-EFA2-4C09-BFB9-F80178931A29}" type="slidenum">
              <a:rPr lang="en-GB" smtClean="0"/>
              <a:t>‹#›</a:t>
            </a:fld>
            <a:endParaRPr lang="en-GB"/>
          </a:p>
        </p:txBody>
      </p:sp>
      <p:sp>
        <p:nvSpPr>
          <p:cNvPr id="31" name="Tittel 1">
            <a:extLst>
              <a:ext uri="{FF2B5EF4-FFF2-40B4-BE49-F238E27FC236}">
                <a16:creationId xmlns:a16="http://schemas.microsoft.com/office/drawing/2014/main" id="{53C89E79-20EC-62D7-D892-6FB3C1147377}"/>
              </a:ext>
            </a:extLst>
          </p:cNvPr>
          <p:cNvSpPr>
            <a:spLocks noGrp="1"/>
          </p:cNvSpPr>
          <p:nvPr>
            <p:ph type="ctrTitle"/>
          </p:nvPr>
        </p:nvSpPr>
        <p:spPr>
          <a:xfrm>
            <a:off x="8269496" y="1793080"/>
            <a:ext cx="2996949" cy="2871787"/>
          </a:xfrm>
        </p:spPr>
        <p:txBody>
          <a:bodyPr anchor="ctr">
            <a:normAutofit/>
          </a:bodyPr>
          <a:lstStyle>
            <a:lvl1pPr algn="l">
              <a:lnSpc>
                <a:spcPct val="100000"/>
              </a:lnSpc>
              <a:defRPr sz="3000" b="1">
                <a:solidFill>
                  <a:schemeClr val="dk1"/>
                </a:solidFill>
              </a:defRPr>
            </a:lvl1pPr>
          </a:lstStyle>
          <a:p>
            <a:r>
              <a:rPr lang="en-US"/>
              <a:t>Click to edit Master title style</a:t>
            </a:r>
            <a:endParaRPr lang="en-GB"/>
          </a:p>
        </p:txBody>
      </p:sp>
      <p:sp>
        <p:nvSpPr>
          <p:cNvPr id="18" name="Plassholder for tekst 7">
            <a:extLst>
              <a:ext uri="{FF2B5EF4-FFF2-40B4-BE49-F238E27FC236}">
                <a16:creationId xmlns:a16="http://schemas.microsoft.com/office/drawing/2014/main" id="{CAD89B78-67A4-21D6-B630-707860BD27E0}"/>
              </a:ext>
            </a:extLst>
          </p:cNvPr>
          <p:cNvSpPr>
            <a:spLocks noGrp="1"/>
          </p:cNvSpPr>
          <p:nvPr>
            <p:ph type="body" idx="14" hasCustomPrompt="1"/>
          </p:nvPr>
        </p:nvSpPr>
        <p:spPr>
          <a:xfrm>
            <a:off x="388799" y="6224400"/>
            <a:ext cx="244800" cy="303086"/>
          </a:xfrm>
          <a:blipFill dpi="0" rotWithShape="1">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a:blipFill>
        </p:spPr>
        <p:txBody>
          <a:bodyPr>
            <a:noAutofit/>
          </a:bodyPr>
          <a:lstStyle>
            <a:lvl1pPr>
              <a:defRPr sz="100">
                <a:solidFill>
                  <a:srgbClr val="000000"/>
                </a:solidFill>
              </a:defRPr>
            </a:lvl1pPr>
            <a:lvl2pPr>
              <a:defRPr sz="100">
                <a:solidFill>
                  <a:srgbClr val="000000"/>
                </a:solidFill>
              </a:defRPr>
            </a:lvl2pPr>
            <a:lvl3pPr>
              <a:defRPr sz="100">
                <a:solidFill>
                  <a:srgbClr val="000000"/>
                </a:solidFill>
              </a:defRPr>
            </a:lvl3pPr>
            <a:lvl4pPr>
              <a:defRPr sz="100">
                <a:solidFill>
                  <a:srgbClr val="000000"/>
                </a:solidFill>
              </a:defRPr>
            </a:lvl4pPr>
            <a:lvl5pPr>
              <a:defRPr sz="100">
                <a:solidFill>
                  <a:srgbClr val="000000"/>
                </a:solidFill>
              </a:defRPr>
            </a:lvl5pPr>
          </a:lstStyle>
          <a:p>
            <a:pPr lvl="0"/>
            <a:r>
              <a:rPr lang="en-GB"/>
              <a:t> </a:t>
            </a:r>
          </a:p>
        </p:txBody>
      </p:sp>
    </p:spTree>
    <p:extLst>
      <p:ext uri="{BB962C8B-B14F-4D97-AF65-F5344CB8AC3E}">
        <p14:creationId xmlns:p14="http://schemas.microsoft.com/office/powerpoint/2010/main" val="129728562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userDrawn="1">
  <p:cSld name="Kontaktside">
    <p:spTree>
      <p:nvGrpSpPr>
        <p:cNvPr id="1" name=""/>
        <p:cNvGrpSpPr/>
        <p:nvPr/>
      </p:nvGrpSpPr>
      <p:grpSpPr>
        <a:xfrm>
          <a:off x="0" y="0"/>
          <a:ext cx="0" cy="0"/>
          <a:chOff x="0" y="0"/>
          <a:chExt cx="0" cy="0"/>
        </a:xfrm>
      </p:grpSpPr>
      <p:sp>
        <p:nvSpPr>
          <p:cNvPr id="2" name="Plassholder for dato 1">
            <a:extLst>
              <a:ext uri="{FF2B5EF4-FFF2-40B4-BE49-F238E27FC236}">
                <a16:creationId xmlns:a16="http://schemas.microsoft.com/office/drawing/2014/main" id="{B4B75683-EC70-BF42-F9FE-FADD5A4A07FF}"/>
              </a:ext>
            </a:extLst>
          </p:cNvPr>
          <p:cNvSpPr>
            <a:spLocks noGrp="1"/>
          </p:cNvSpPr>
          <p:nvPr>
            <p:ph type="dt" sz="half" idx="10"/>
          </p:nvPr>
        </p:nvSpPr>
        <p:spPr/>
        <p:txBody>
          <a:bodyPr/>
          <a:lstStyle/>
          <a:p>
            <a:fld id="{D8E05669-EA6C-42C0-9BB6-1923EB99DC59}" type="datetime1">
              <a:rPr lang="en-GB" smtClean="0"/>
              <a:t>04/11/2024</a:t>
            </a:fld>
            <a:endParaRPr lang="en-GB"/>
          </a:p>
        </p:txBody>
      </p:sp>
      <p:sp>
        <p:nvSpPr>
          <p:cNvPr id="3" name="Plassholder for bunntekst 2">
            <a:extLst>
              <a:ext uri="{FF2B5EF4-FFF2-40B4-BE49-F238E27FC236}">
                <a16:creationId xmlns:a16="http://schemas.microsoft.com/office/drawing/2014/main" id="{74B99E1E-CDED-28A5-33E1-E18EFC87E50C}"/>
              </a:ext>
            </a:extLst>
          </p:cNvPr>
          <p:cNvSpPr>
            <a:spLocks noGrp="1"/>
          </p:cNvSpPr>
          <p:nvPr>
            <p:ph type="ftr" sz="quarter" idx="11"/>
          </p:nvPr>
        </p:nvSpPr>
        <p:spPr/>
        <p:txBody>
          <a:bodyPr/>
          <a:lstStyle/>
          <a:p>
            <a:endParaRPr lang="en-GB"/>
          </a:p>
        </p:txBody>
      </p:sp>
      <p:sp>
        <p:nvSpPr>
          <p:cNvPr id="4" name="Plassholder for lysbildenummer 3">
            <a:extLst>
              <a:ext uri="{FF2B5EF4-FFF2-40B4-BE49-F238E27FC236}">
                <a16:creationId xmlns:a16="http://schemas.microsoft.com/office/drawing/2014/main" id="{21AB0680-1336-E19C-891D-52D437B6CDAF}"/>
              </a:ext>
            </a:extLst>
          </p:cNvPr>
          <p:cNvSpPr>
            <a:spLocks noGrp="1"/>
          </p:cNvSpPr>
          <p:nvPr>
            <p:ph type="sldNum" sz="quarter" idx="12"/>
          </p:nvPr>
        </p:nvSpPr>
        <p:spPr/>
        <p:txBody>
          <a:bodyPr/>
          <a:lstStyle/>
          <a:p>
            <a:fld id="{431395A8-EFA2-4C09-BFB9-F80178931A29}" type="slidenum">
              <a:rPr lang="en-GB" smtClean="0"/>
              <a:t>‹#›</a:t>
            </a:fld>
            <a:endParaRPr lang="en-GB"/>
          </a:p>
        </p:txBody>
      </p:sp>
      <p:pic>
        <p:nvPicPr>
          <p:cNvPr id="5" name="Graphic 7">
            <a:extLst>
              <a:ext uri="{FF2B5EF4-FFF2-40B4-BE49-F238E27FC236}">
                <a16:creationId xmlns:a16="http://schemas.microsoft.com/office/drawing/2014/main" id="{9F3EECDD-EE23-C85F-646D-1C395312F997}"/>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388800" y="6224400"/>
            <a:ext cx="244800" cy="303086"/>
          </a:xfrm>
          <a:prstGeom prst="rect">
            <a:avLst/>
          </a:prstGeom>
        </p:spPr>
      </p:pic>
      <p:sp>
        <p:nvSpPr>
          <p:cNvPr id="18" name="Frihåndsform: figur 17">
            <a:extLst>
              <a:ext uri="{FF2B5EF4-FFF2-40B4-BE49-F238E27FC236}">
                <a16:creationId xmlns:a16="http://schemas.microsoft.com/office/drawing/2014/main" id="{89E13B83-C08B-7C87-4A93-6E3DB7776B0A}"/>
              </a:ext>
            </a:extLst>
          </p:cNvPr>
          <p:cNvSpPr/>
          <p:nvPr userDrawn="1"/>
        </p:nvSpPr>
        <p:spPr>
          <a:xfrm>
            <a:off x="1" y="1653269"/>
            <a:ext cx="10072467" cy="4185443"/>
          </a:xfrm>
          <a:custGeom>
            <a:avLst/>
            <a:gdLst>
              <a:gd name="connsiteX0" fmla="*/ 0 w 10072467"/>
              <a:gd name="connsiteY0" fmla="*/ 0 h 4185443"/>
              <a:gd name="connsiteX1" fmla="*/ 9491276 w 10072467"/>
              <a:gd name="connsiteY1" fmla="*/ 0 h 4185443"/>
              <a:gd name="connsiteX2" fmla="*/ 10072467 w 10072467"/>
              <a:gd name="connsiteY2" fmla="*/ 581191 h 4185443"/>
              <a:gd name="connsiteX3" fmla="*/ 10072467 w 10072467"/>
              <a:gd name="connsiteY3" fmla="*/ 3604252 h 4185443"/>
              <a:gd name="connsiteX4" fmla="*/ 9491276 w 10072467"/>
              <a:gd name="connsiteY4" fmla="*/ 4185443 h 4185443"/>
              <a:gd name="connsiteX5" fmla="*/ 0 w 10072467"/>
              <a:gd name="connsiteY5" fmla="*/ 4185443 h 41854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072467" h="4185443">
                <a:moveTo>
                  <a:pt x="0" y="0"/>
                </a:moveTo>
                <a:lnTo>
                  <a:pt x="9491276" y="0"/>
                </a:lnTo>
                <a:cubicBezTo>
                  <a:pt x="9812259" y="0"/>
                  <a:pt x="10072467" y="260208"/>
                  <a:pt x="10072467" y="581191"/>
                </a:cubicBezTo>
                <a:lnTo>
                  <a:pt x="10072467" y="3604252"/>
                </a:lnTo>
                <a:cubicBezTo>
                  <a:pt x="10072467" y="3925235"/>
                  <a:pt x="9812259" y="4185443"/>
                  <a:pt x="9491276" y="4185443"/>
                </a:cubicBezTo>
                <a:lnTo>
                  <a:pt x="0" y="4185443"/>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solidFill>
                <a:schemeClr val="tx2"/>
              </a:solidFill>
            </a:endParaRPr>
          </a:p>
        </p:txBody>
      </p:sp>
      <p:pic>
        <p:nvPicPr>
          <p:cNvPr id="8" name="Graphic 13">
            <a:extLst>
              <a:ext uri="{FF2B5EF4-FFF2-40B4-BE49-F238E27FC236}">
                <a16:creationId xmlns:a16="http://schemas.microsoft.com/office/drawing/2014/main" id="{42E4E9FA-C19B-38E8-B84F-5326FB306FF4}"/>
              </a:ext>
            </a:extLst>
          </p:cNvPr>
          <p:cNvPicPr>
            <a:picLocks noChangeAspect="1"/>
          </p:cNvPicPr>
          <p:nvPr userDrawn="1"/>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5534316" y="3898692"/>
            <a:ext cx="173136" cy="173136"/>
          </a:xfrm>
          <a:prstGeom prst="rect">
            <a:avLst/>
          </a:prstGeom>
        </p:spPr>
      </p:pic>
      <p:pic>
        <p:nvPicPr>
          <p:cNvPr id="11" name="Graphic 17">
            <a:extLst>
              <a:ext uri="{FF2B5EF4-FFF2-40B4-BE49-F238E27FC236}">
                <a16:creationId xmlns:a16="http://schemas.microsoft.com/office/drawing/2014/main" id="{CEE09ADF-D0D2-AFC2-0972-FD0346C3F381}"/>
              </a:ext>
            </a:extLst>
          </p:cNvPr>
          <p:cNvPicPr>
            <a:picLocks noChangeAspect="1"/>
          </p:cNvPicPr>
          <p:nvPr userDrawn="1"/>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5553165" y="4215499"/>
            <a:ext cx="154287" cy="154287"/>
          </a:xfrm>
          <a:prstGeom prst="rect">
            <a:avLst/>
          </a:prstGeom>
        </p:spPr>
      </p:pic>
      <p:sp>
        <p:nvSpPr>
          <p:cNvPr id="17" name="Tittel 15">
            <a:extLst>
              <a:ext uri="{FF2B5EF4-FFF2-40B4-BE49-F238E27FC236}">
                <a16:creationId xmlns:a16="http://schemas.microsoft.com/office/drawing/2014/main" id="{AD1322DD-FBD2-2711-85FA-961FBD6D6B1C}"/>
              </a:ext>
            </a:extLst>
          </p:cNvPr>
          <p:cNvSpPr>
            <a:spLocks noGrp="1"/>
          </p:cNvSpPr>
          <p:nvPr>
            <p:ph type="title"/>
          </p:nvPr>
        </p:nvSpPr>
        <p:spPr>
          <a:xfrm>
            <a:off x="989264" y="387520"/>
            <a:ext cx="9940674" cy="923330"/>
          </a:xfrm>
        </p:spPr>
        <p:txBody>
          <a:bodyPr/>
          <a:lstStyle/>
          <a:p>
            <a:r>
              <a:rPr lang="en-US"/>
              <a:t>Click to edit Master title style</a:t>
            </a:r>
            <a:endParaRPr lang="en-GB"/>
          </a:p>
        </p:txBody>
      </p:sp>
      <p:sp>
        <p:nvSpPr>
          <p:cNvPr id="20" name="Plassholder for bilde 19">
            <a:extLst>
              <a:ext uri="{FF2B5EF4-FFF2-40B4-BE49-F238E27FC236}">
                <a16:creationId xmlns:a16="http://schemas.microsoft.com/office/drawing/2014/main" id="{3D070A01-3401-6D69-FE5A-B81CD6BB1F5A}"/>
              </a:ext>
            </a:extLst>
          </p:cNvPr>
          <p:cNvSpPr>
            <a:spLocks noGrp="1"/>
          </p:cNvSpPr>
          <p:nvPr>
            <p:ph type="pic" sz="quarter" idx="13"/>
          </p:nvPr>
        </p:nvSpPr>
        <p:spPr>
          <a:xfrm>
            <a:off x="2464905" y="2393110"/>
            <a:ext cx="2557464" cy="2557464"/>
          </a:xfrm>
          <a:custGeom>
            <a:avLst/>
            <a:gdLst>
              <a:gd name="connsiteX0" fmla="*/ 1278732 w 2557464"/>
              <a:gd name="connsiteY0" fmla="*/ 0 h 2557464"/>
              <a:gd name="connsiteX1" fmla="*/ 2557464 w 2557464"/>
              <a:gd name="connsiteY1" fmla="*/ 1278732 h 2557464"/>
              <a:gd name="connsiteX2" fmla="*/ 1278732 w 2557464"/>
              <a:gd name="connsiteY2" fmla="*/ 2557464 h 2557464"/>
              <a:gd name="connsiteX3" fmla="*/ 0 w 2557464"/>
              <a:gd name="connsiteY3" fmla="*/ 1278732 h 2557464"/>
              <a:gd name="connsiteX4" fmla="*/ 1278732 w 2557464"/>
              <a:gd name="connsiteY4" fmla="*/ 0 h 25574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57464" h="2557464">
                <a:moveTo>
                  <a:pt x="1278732" y="0"/>
                </a:moveTo>
                <a:cubicBezTo>
                  <a:pt x="1984956" y="0"/>
                  <a:pt x="2557464" y="572508"/>
                  <a:pt x="2557464" y="1278732"/>
                </a:cubicBezTo>
                <a:cubicBezTo>
                  <a:pt x="2557464" y="1984956"/>
                  <a:pt x="1984956" y="2557464"/>
                  <a:pt x="1278732" y="2557464"/>
                </a:cubicBezTo>
                <a:cubicBezTo>
                  <a:pt x="572508" y="2557464"/>
                  <a:pt x="0" y="1984956"/>
                  <a:pt x="0" y="1278732"/>
                </a:cubicBezTo>
                <a:cubicBezTo>
                  <a:pt x="0" y="572508"/>
                  <a:pt x="572508" y="0"/>
                  <a:pt x="1278732" y="0"/>
                </a:cubicBezTo>
                <a:close/>
              </a:path>
            </a:pathLst>
          </a:custGeom>
          <a:solidFill>
            <a:schemeClr val="bg1">
              <a:lumMod val="75000"/>
            </a:schemeClr>
          </a:solidFill>
        </p:spPr>
        <p:txBody>
          <a:bodyPr wrap="square" tIns="806683">
            <a:noAutofit/>
          </a:bodyPr>
          <a:lstStyle>
            <a:lvl1pPr marL="228600" indent="-228600" algn="ctr" defTabSz="914400" rtl="0" eaLnBrk="1" latinLnBrk="0" hangingPunct="1">
              <a:lnSpc>
                <a:spcPct val="90000"/>
              </a:lnSpc>
              <a:spcBef>
                <a:spcPts val="1000"/>
              </a:spcBef>
              <a:buFont typeface="Arial" panose="020B0604020202020204" pitchFamily="34" charset="0"/>
              <a:buNone/>
              <a:defRPr sz="1600"/>
            </a:lvl1pPr>
          </a:lstStyle>
          <a:p>
            <a:r>
              <a:rPr lang="en-US"/>
              <a:t>Click icon to add picture</a:t>
            </a:r>
            <a:endParaRPr lang="nb-NO"/>
          </a:p>
        </p:txBody>
      </p:sp>
      <p:sp>
        <p:nvSpPr>
          <p:cNvPr id="22" name="Plassholder for tekst 20">
            <a:extLst>
              <a:ext uri="{FF2B5EF4-FFF2-40B4-BE49-F238E27FC236}">
                <a16:creationId xmlns:a16="http://schemas.microsoft.com/office/drawing/2014/main" id="{4C5CF3DF-2E39-06AA-7A48-4E012F45520E}"/>
              </a:ext>
            </a:extLst>
          </p:cNvPr>
          <p:cNvSpPr>
            <a:spLocks noGrp="1"/>
          </p:cNvSpPr>
          <p:nvPr>
            <p:ph type="body" sz="quarter" idx="14" hasCustomPrompt="1"/>
          </p:nvPr>
        </p:nvSpPr>
        <p:spPr>
          <a:xfrm>
            <a:off x="5529917" y="3046511"/>
            <a:ext cx="3043418" cy="320040"/>
          </a:xfrm>
          <a:prstGeom prst="rect">
            <a:avLst/>
          </a:prstGeom>
        </p:spPr>
        <p:txBody>
          <a:bodyPr lIns="0" tIns="0" rIns="0" bIns="0">
            <a:spAutoFit/>
          </a:bodyPr>
          <a:lstStyle>
            <a:lvl1pPr marL="0" indent="0">
              <a:lnSpc>
                <a:spcPct val="100000"/>
              </a:lnSpc>
              <a:buNone/>
              <a:defRPr sz="2000" b="1">
                <a:solidFill>
                  <a:schemeClr val="lt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GB" err="1"/>
              <a:t>Navn</a:t>
            </a:r>
            <a:r>
              <a:rPr lang="en-GB"/>
              <a:t> </a:t>
            </a:r>
            <a:r>
              <a:rPr lang="en-GB" err="1"/>
              <a:t>Etternavn</a:t>
            </a:r>
            <a:endParaRPr lang="en-GB"/>
          </a:p>
        </p:txBody>
      </p:sp>
      <p:sp>
        <p:nvSpPr>
          <p:cNvPr id="24" name="Plassholder for tekst 20">
            <a:extLst>
              <a:ext uri="{FF2B5EF4-FFF2-40B4-BE49-F238E27FC236}">
                <a16:creationId xmlns:a16="http://schemas.microsoft.com/office/drawing/2014/main" id="{B4C1B020-7F31-BF90-5715-45C1A59AAD33}"/>
              </a:ext>
            </a:extLst>
          </p:cNvPr>
          <p:cNvSpPr>
            <a:spLocks noGrp="1"/>
          </p:cNvSpPr>
          <p:nvPr>
            <p:ph type="body" sz="quarter" idx="15" hasCustomPrompt="1"/>
          </p:nvPr>
        </p:nvSpPr>
        <p:spPr>
          <a:xfrm>
            <a:off x="5529917" y="3416937"/>
            <a:ext cx="2486656" cy="215444"/>
          </a:xfrm>
          <a:prstGeom prst="rect">
            <a:avLst/>
          </a:prstGeom>
        </p:spPr>
        <p:txBody>
          <a:bodyPr lIns="0" tIns="0" rIns="0" bIns="0">
            <a:spAutoFit/>
          </a:bodyPr>
          <a:lstStyle>
            <a:lvl1pPr marL="0" indent="0">
              <a:lnSpc>
                <a:spcPct val="100000"/>
              </a:lnSpc>
              <a:buNone/>
              <a:defRPr sz="1400" b="0">
                <a:solidFill>
                  <a:schemeClr val="lt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GB" err="1"/>
              <a:t>Tittel</a:t>
            </a:r>
            <a:endParaRPr lang="en-GB"/>
          </a:p>
        </p:txBody>
      </p:sp>
      <p:sp>
        <p:nvSpPr>
          <p:cNvPr id="26" name="Plassholder for tekst 20">
            <a:extLst>
              <a:ext uri="{FF2B5EF4-FFF2-40B4-BE49-F238E27FC236}">
                <a16:creationId xmlns:a16="http://schemas.microsoft.com/office/drawing/2014/main" id="{BF756462-9DAB-3DBE-1928-A90DE8596D55}"/>
              </a:ext>
            </a:extLst>
          </p:cNvPr>
          <p:cNvSpPr>
            <a:spLocks noGrp="1"/>
          </p:cNvSpPr>
          <p:nvPr>
            <p:ph type="body" sz="quarter" idx="16" hasCustomPrompt="1"/>
          </p:nvPr>
        </p:nvSpPr>
        <p:spPr>
          <a:xfrm>
            <a:off x="5832831" y="3883023"/>
            <a:ext cx="2797969" cy="215444"/>
          </a:xfrm>
          <a:prstGeom prst="rect">
            <a:avLst/>
          </a:prstGeom>
        </p:spPr>
        <p:txBody>
          <a:bodyPr lIns="0" tIns="0" rIns="0" bIns="0">
            <a:spAutoFit/>
          </a:bodyPr>
          <a:lstStyle>
            <a:lvl1pPr marL="0" indent="0">
              <a:lnSpc>
                <a:spcPct val="100000"/>
              </a:lnSpc>
              <a:buNone/>
              <a:defRPr sz="1400" b="0">
                <a:solidFill>
                  <a:schemeClr val="lt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GB"/>
              <a:t>Mobil </a:t>
            </a:r>
          </a:p>
        </p:txBody>
      </p:sp>
      <p:sp>
        <p:nvSpPr>
          <p:cNvPr id="28" name="Plassholder for tekst 20">
            <a:extLst>
              <a:ext uri="{FF2B5EF4-FFF2-40B4-BE49-F238E27FC236}">
                <a16:creationId xmlns:a16="http://schemas.microsoft.com/office/drawing/2014/main" id="{B87CCA71-DECC-3B39-228A-4083B8E16899}"/>
              </a:ext>
            </a:extLst>
          </p:cNvPr>
          <p:cNvSpPr>
            <a:spLocks noGrp="1"/>
          </p:cNvSpPr>
          <p:nvPr>
            <p:ph type="body" sz="quarter" idx="17" hasCustomPrompt="1"/>
          </p:nvPr>
        </p:nvSpPr>
        <p:spPr>
          <a:xfrm>
            <a:off x="5832830" y="4189694"/>
            <a:ext cx="3173900" cy="215444"/>
          </a:xfrm>
          <a:prstGeom prst="rect">
            <a:avLst/>
          </a:prstGeom>
        </p:spPr>
        <p:txBody>
          <a:bodyPr lIns="0" tIns="0" rIns="0" bIns="0">
            <a:spAutoFit/>
          </a:bodyPr>
          <a:lstStyle>
            <a:lvl1pPr marL="0" indent="0">
              <a:lnSpc>
                <a:spcPct val="100000"/>
              </a:lnSpc>
              <a:buNone/>
              <a:defRPr sz="1400" b="0">
                <a:solidFill>
                  <a:schemeClr val="lt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GB"/>
              <a:t>E-post </a:t>
            </a:r>
          </a:p>
        </p:txBody>
      </p:sp>
      <p:sp>
        <p:nvSpPr>
          <p:cNvPr id="29" name="Rectangle 16">
            <a:extLst>
              <a:ext uri="{FF2B5EF4-FFF2-40B4-BE49-F238E27FC236}">
                <a16:creationId xmlns:a16="http://schemas.microsoft.com/office/drawing/2014/main" id="{C33B4BD8-AE1A-C2FA-088C-59F5A05C6F0B}"/>
              </a:ext>
            </a:extLst>
          </p:cNvPr>
          <p:cNvSpPr/>
          <p:nvPr userDrawn="1"/>
        </p:nvSpPr>
        <p:spPr>
          <a:xfrm>
            <a:off x="9006731" y="4931072"/>
            <a:ext cx="1065737" cy="907640"/>
          </a:xfrm>
          <a:prstGeom prst="rect">
            <a:avLst/>
          </a:prstGeom>
          <a:solidFill>
            <a:schemeClr val="dk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98926153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userDrawn="1">
  <p:cSld name="Kontaktside (2 personer)">
    <p:spTree>
      <p:nvGrpSpPr>
        <p:cNvPr id="1" name=""/>
        <p:cNvGrpSpPr/>
        <p:nvPr/>
      </p:nvGrpSpPr>
      <p:grpSpPr>
        <a:xfrm>
          <a:off x="0" y="0"/>
          <a:ext cx="0" cy="0"/>
          <a:chOff x="0" y="0"/>
          <a:chExt cx="0" cy="0"/>
        </a:xfrm>
      </p:grpSpPr>
      <p:sp>
        <p:nvSpPr>
          <p:cNvPr id="51" name="Frihåndsform: figur 50">
            <a:extLst>
              <a:ext uri="{FF2B5EF4-FFF2-40B4-BE49-F238E27FC236}">
                <a16:creationId xmlns:a16="http://schemas.microsoft.com/office/drawing/2014/main" id="{F79FCD2D-72DB-89FF-9CB7-E9BB508CBDF5}"/>
              </a:ext>
            </a:extLst>
          </p:cNvPr>
          <p:cNvSpPr/>
          <p:nvPr userDrawn="1"/>
        </p:nvSpPr>
        <p:spPr>
          <a:xfrm>
            <a:off x="6402920" y="1789205"/>
            <a:ext cx="5789080" cy="3024795"/>
          </a:xfrm>
          <a:custGeom>
            <a:avLst/>
            <a:gdLst>
              <a:gd name="connsiteX0" fmla="*/ 579672 w 5789080"/>
              <a:gd name="connsiteY0" fmla="*/ 0 h 3024795"/>
              <a:gd name="connsiteX1" fmla="*/ 5789080 w 5789080"/>
              <a:gd name="connsiteY1" fmla="*/ 0 h 3024795"/>
              <a:gd name="connsiteX2" fmla="*/ 5789080 w 5789080"/>
              <a:gd name="connsiteY2" fmla="*/ 3024795 h 3024795"/>
              <a:gd name="connsiteX3" fmla="*/ 579672 w 5789080"/>
              <a:gd name="connsiteY3" fmla="*/ 3024795 h 3024795"/>
              <a:gd name="connsiteX4" fmla="*/ 0 w 5789080"/>
              <a:gd name="connsiteY4" fmla="*/ 2445123 h 3024795"/>
              <a:gd name="connsiteX5" fmla="*/ 0 w 5789080"/>
              <a:gd name="connsiteY5" fmla="*/ 579672 h 3024795"/>
              <a:gd name="connsiteX6" fmla="*/ 579672 w 5789080"/>
              <a:gd name="connsiteY6" fmla="*/ 0 h 30247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789080" h="3024795">
                <a:moveTo>
                  <a:pt x="579672" y="0"/>
                </a:moveTo>
                <a:lnTo>
                  <a:pt x="5789080" y="0"/>
                </a:lnTo>
                <a:lnTo>
                  <a:pt x="5789080" y="3024795"/>
                </a:lnTo>
                <a:lnTo>
                  <a:pt x="579672" y="3024795"/>
                </a:lnTo>
                <a:cubicBezTo>
                  <a:pt x="259528" y="3024795"/>
                  <a:pt x="0" y="2765267"/>
                  <a:pt x="0" y="2445123"/>
                </a:cubicBezTo>
                <a:lnTo>
                  <a:pt x="0" y="579672"/>
                </a:lnTo>
                <a:cubicBezTo>
                  <a:pt x="0" y="259528"/>
                  <a:pt x="259528" y="0"/>
                  <a:pt x="579672" y="0"/>
                </a:cubicBez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sp>
        <p:nvSpPr>
          <p:cNvPr id="7" name="Rectangle 23">
            <a:extLst>
              <a:ext uri="{FF2B5EF4-FFF2-40B4-BE49-F238E27FC236}">
                <a16:creationId xmlns:a16="http://schemas.microsoft.com/office/drawing/2014/main" id="{12A054B2-4C09-DF12-A175-477F9F21C310}"/>
              </a:ext>
            </a:extLst>
          </p:cNvPr>
          <p:cNvSpPr/>
          <p:nvPr userDrawn="1"/>
        </p:nvSpPr>
        <p:spPr>
          <a:xfrm>
            <a:off x="6402920" y="1789205"/>
            <a:ext cx="604131" cy="62235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9" name="Frihåndsform: figur 48">
            <a:extLst>
              <a:ext uri="{FF2B5EF4-FFF2-40B4-BE49-F238E27FC236}">
                <a16:creationId xmlns:a16="http://schemas.microsoft.com/office/drawing/2014/main" id="{EBE9AAE6-ADBB-C823-716E-E3A0F4CC4D39}"/>
              </a:ext>
            </a:extLst>
          </p:cNvPr>
          <p:cNvSpPr/>
          <p:nvPr userDrawn="1"/>
        </p:nvSpPr>
        <p:spPr>
          <a:xfrm>
            <a:off x="0" y="1789205"/>
            <a:ext cx="5913232" cy="2993810"/>
          </a:xfrm>
          <a:custGeom>
            <a:avLst/>
            <a:gdLst>
              <a:gd name="connsiteX0" fmla="*/ 0 w 5913232"/>
              <a:gd name="connsiteY0" fmla="*/ 0 h 2993810"/>
              <a:gd name="connsiteX1" fmla="*/ 5337852 w 5913232"/>
              <a:gd name="connsiteY1" fmla="*/ 0 h 2993810"/>
              <a:gd name="connsiteX2" fmla="*/ 5913232 w 5913232"/>
              <a:gd name="connsiteY2" fmla="*/ 575380 h 2993810"/>
              <a:gd name="connsiteX3" fmla="*/ 5913232 w 5913232"/>
              <a:gd name="connsiteY3" fmla="*/ 2418430 h 2993810"/>
              <a:gd name="connsiteX4" fmla="*/ 5337852 w 5913232"/>
              <a:gd name="connsiteY4" fmla="*/ 2993810 h 2993810"/>
              <a:gd name="connsiteX5" fmla="*/ 0 w 5913232"/>
              <a:gd name="connsiteY5" fmla="*/ 2993810 h 2993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913232" h="2993810">
                <a:moveTo>
                  <a:pt x="0" y="0"/>
                </a:moveTo>
                <a:lnTo>
                  <a:pt x="5337852" y="0"/>
                </a:lnTo>
                <a:cubicBezTo>
                  <a:pt x="5655626" y="0"/>
                  <a:pt x="5913232" y="257606"/>
                  <a:pt x="5913232" y="575380"/>
                </a:cubicBezTo>
                <a:lnTo>
                  <a:pt x="5913232" y="2418430"/>
                </a:lnTo>
                <a:cubicBezTo>
                  <a:pt x="5913232" y="2736204"/>
                  <a:pt x="5655626" y="2993810"/>
                  <a:pt x="5337852" y="2993810"/>
                </a:cubicBezTo>
                <a:lnTo>
                  <a:pt x="0" y="2993810"/>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pic>
        <p:nvPicPr>
          <p:cNvPr id="13" name="Graphic 39">
            <a:extLst>
              <a:ext uri="{FF2B5EF4-FFF2-40B4-BE49-F238E27FC236}">
                <a16:creationId xmlns:a16="http://schemas.microsoft.com/office/drawing/2014/main" id="{740948C4-B531-C7B5-F657-B9F5C95D2DB7}"/>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2907527" y="3531880"/>
            <a:ext cx="173136" cy="173136"/>
          </a:xfrm>
          <a:prstGeom prst="rect">
            <a:avLst/>
          </a:prstGeom>
        </p:spPr>
      </p:pic>
      <p:pic>
        <p:nvPicPr>
          <p:cNvPr id="16" name="Graphic 42">
            <a:extLst>
              <a:ext uri="{FF2B5EF4-FFF2-40B4-BE49-F238E27FC236}">
                <a16:creationId xmlns:a16="http://schemas.microsoft.com/office/drawing/2014/main" id="{E5778640-711C-6945-CBCB-661B124C2E32}"/>
              </a:ext>
            </a:extLst>
          </p:cNvPr>
          <p:cNvPicPr>
            <a:picLocks noChangeAspect="1"/>
          </p:cNvPicPr>
          <p:nvPr userDrawn="1"/>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2926376" y="3848687"/>
            <a:ext cx="154287" cy="154287"/>
          </a:xfrm>
          <a:prstGeom prst="rect">
            <a:avLst/>
          </a:prstGeom>
        </p:spPr>
      </p:pic>
      <p:pic>
        <p:nvPicPr>
          <p:cNvPr id="23" name="Graphic 48">
            <a:extLst>
              <a:ext uri="{FF2B5EF4-FFF2-40B4-BE49-F238E27FC236}">
                <a16:creationId xmlns:a16="http://schemas.microsoft.com/office/drawing/2014/main" id="{2DA241DB-ADDA-9790-C723-E0D6C50E4804}"/>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8838076" y="3562865"/>
            <a:ext cx="173136" cy="173136"/>
          </a:xfrm>
          <a:prstGeom prst="rect">
            <a:avLst/>
          </a:prstGeom>
        </p:spPr>
      </p:pic>
      <p:pic>
        <p:nvPicPr>
          <p:cNvPr id="27" name="Graphic 50">
            <a:extLst>
              <a:ext uri="{FF2B5EF4-FFF2-40B4-BE49-F238E27FC236}">
                <a16:creationId xmlns:a16="http://schemas.microsoft.com/office/drawing/2014/main" id="{572F327E-FBEB-9325-54B3-D76C24FFBE33}"/>
              </a:ext>
            </a:extLst>
          </p:cNvPr>
          <p:cNvPicPr>
            <a:picLocks noChangeAspect="1"/>
          </p:cNvPicPr>
          <p:nvPr userDrawn="1"/>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8856925" y="3879672"/>
            <a:ext cx="154287" cy="154287"/>
          </a:xfrm>
          <a:prstGeom prst="rect">
            <a:avLst/>
          </a:prstGeom>
        </p:spPr>
      </p:pic>
      <p:sp>
        <p:nvSpPr>
          <p:cNvPr id="31" name="Oval 25">
            <a:extLst>
              <a:ext uri="{FF2B5EF4-FFF2-40B4-BE49-F238E27FC236}">
                <a16:creationId xmlns:a16="http://schemas.microsoft.com/office/drawing/2014/main" id="{6E48BCD6-EB23-4D8C-2CE2-E7C2F1F44CD7}"/>
              </a:ext>
            </a:extLst>
          </p:cNvPr>
          <p:cNvSpPr/>
          <p:nvPr userDrawn="1"/>
        </p:nvSpPr>
        <p:spPr>
          <a:xfrm>
            <a:off x="806285" y="2314353"/>
            <a:ext cx="1832384" cy="1832384"/>
          </a:xfrm>
          <a:prstGeom prst="ellipse">
            <a:avLst/>
          </a:prstGeom>
          <a:blipFill dpi="0" rotWithShape="1">
            <a:blip r:embed="rId6">
              <a:extLst>
                <a:ext uri="{BEBA8EAE-BF5A-486C-A8C5-ECC9F3942E4B}">
                  <a14:imgProps xmlns:a14="http://schemas.microsoft.com/office/drawing/2010/main">
                    <a14:imgLayer r:embed="rId7">
                      <a14:imgEffect>
                        <a14:sharpenSoften amount="50000"/>
                      </a14:imgEffect>
                      <a14:imgEffect>
                        <a14:brightnessContrast bright="20000" contrast="-20000"/>
                      </a14:imgEffect>
                    </a14:imgLayer>
                  </a14:imgProps>
                </a:ext>
              </a:extLst>
            </a:blip>
            <a:srcRect/>
            <a:tile tx="-889000" ty="0" sx="47000" sy="47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Plassholder for dato 1">
            <a:extLst>
              <a:ext uri="{FF2B5EF4-FFF2-40B4-BE49-F238E27FC236}">
                <a16:creationId xmlns:a16="http://schemas.microsoft.com/office/drawing/2014/main" id="{B4B75683-EC70-BF42-F9FE-FADD5A4A07FF}"/>
              </a:ext>
            </a:extLst>
          </p:cNvPr>
          <p:cNvSpPr>
            <a:spLocks noGrp="1"/>
          </p:cNvSpPr>
          <p:nvPr>
            <p:ph type="dt" sz="half" idx="10"/>
          </p:nvPr>
        </p:nvSpPr>
        <p:spPr/>
        <p:txBody>
          <a:bodyPr/>
          <a:lstStyle/>
          <a:p>
            <a:fld id="{E59A113C-AEA9-4A5C-8CC7-325E439ECFB9}" type="datetime1">
              <a:rPr lang="en-GB" smtClean="0"/>
              <a:t>04/11/2024</a:t>
            </a:fld>
            <a:endParaRPr lang="en-GB"/>
          </a:p>
        </p:txBody>
      </p:sp>
      <p:sp>
        <p:nvSpPr>
          <p:cNvPr id="3" name="Plassholder for bunntekst 2">
            <a:extLst>
              <a:ext uri="{FF2B5EF4-FFF2-40B4-BE49-F238E27FC236}">
                <a16:creationId xmlns:a16="http://schemas.microsoft.com/office/drawing/2014/main" id="{74B99E1E-CDED-28A5-33E1-E18EFC87E50C}"/>
              </a:ext>
            </a:extLst>
          </p:cNvPr>
          <p:cNvSpPr>
            <a:spLocks noGrp="1"/>
          </p:cNvSpPr>
          <p:nvPr>
            <p:ph type="ftr" sz="quarter" idx="11"/>
          </p:nvPr>
        </p:nvSpPr>
        <p:spPr/>
        <p:txBody>
          <a:bodyPr/>
          <a:lstStyle/>
          <a:p>
            <a:endParaRPr lang="en-GB"/>
          </a:p>
        </p:txBody>
      </p:sp>
      <p:sp>
        <p:nvSpPr>
          <p:cNvPr id="4" name="Plassholder for lysbildenummer 3">
            <a:extLst>
              <a:ext uri="{FF2B5EF4-FFF2-40B4-BE49-F238E27FC236}">
                <a16:creationId xmlns:a16="http://schemas.microsoft.com/office/drawing/2014/main" id="{21AB0680-1336-E19C-891D-52D437B6CDAF}"/>
              </a:ext>
            </a:extLst>
          </p:cNvPr>
          <p:cNvSpPr>
            <a:spLocks noGrp="1"/>
          </p:cNvSpPr>
          <p:nvPr>
            <p:ph type="sldNum" sz="quarter" idx="12"/>
          </p:nvPr>
        </p:nvSpPr>
        <p:spPr/>
        <p:txBody>
          <a:bodyPr/>
          <a:lstStyle/>
          <a:p>
            <a:fld id="{431395A8-EFA2-4C09-BFB9-F80178931A29}" type="slidenum">
              <a:rPr lang="en-GB" smtClean="0"/>
              <a:t>‹#›</a:t>
            </a:fld>
            <a:endParaRPr lang="en-GB"/>
          </a:p>
        </p:txBody>
      </p:sp>
      <p:pic>
        <p:nvPicPr>
          <p:cNvPr id="5" name="Graphic 7">
            <a:extLst>
              <a:ext uri="{FF2B5EF4-FFF2-40B4-BE49-F238E27FC236}">
                <a16:creationId xmlns:a16="http://schemas.microsoft.com/office/drawing/2014/main" id="{9F3EECDD-EE23-C85F-646D-1C395312F997}"/>
              </a:ext>
            </a:extLst>
          </p:cNvPr>
          <p:cNvPicPr>
            <a:picLocks noChangeAspect="1"/>
          </p:cNvPicPr>
          <p:nvPr userDrawn="1"/>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388800" y="6224400"/>
            <a:ext cx="244800" cy="303086"/>
          </a:xfrm>
          <a:prstGeom prst="rect">
            <a:avLst/>
          </a:prstGeom>
        </p:spPr>
      </p:pic>
      <p:sp>
        <p:nvSpPr>
          <p:cNvPr id="17" name="Tittel 15">
            <a:extLst>
              <a:ext uri="{FF2B5EF4-FFF2-40B4-BE49-F238E27FC236}">
                <a16:creationId xmlns:a16="http://schemas.microsoft.com/office/drawing/2014/main" id="{AD1322DD-FBD2-2711-85FA-961FBD6D6B1C}"/>
              </a:ext>
            </a:extLst>
          </p:cNvPr>
          <p:cNvSpPr>
            <a:spLocks noGrp="1"/>
          </p:cNvSpPr>
          <p:nvPr>
            <p:ph type="title"/>
          </p:nvPr>
        </p:nvSpPr>
        <p:spPr>
          <a:xfrm>
            <a:off x="989264" y="387520"/>
            <a:ext cx="9940674" cy="923330"/>
          </a:xfrm>
        </p:spPr>
        <p:txBody>
          <a:bodyPr/>
          <a:lstStyle/>
          <a:p>
            <a:r>
              <a:rPr lang="en-US"/>
              <a:t>Click to edit Master title style</a:t>
            </a:r>
            <a:endParaRPr lang="en-GB"/>
          </a:p>
        </p:txBody>
      </p:sp>
      <p:sp>
        <p:nvSpPr>
          <p:cNvPr id="20" name="Plassholder for bilde 19">
            <a:extLst>
              <a:ext uri="{FF2B5EF4-FFF2-40B4-BE49-F238E27FC236}">
                <a16:creationId xmlns:a16="http://schemas.microsoft.com/office/drawing/2014/main" id="{3D070A01-3401-6D69-FE5A-B81CD6BB1F5A}"/>
              </a:ext>
            </a:extLst>
          </p:cNvPr>
          <p:cNvSpPr>
            <a:spLocks noGrp="1"/>
          </p:cNvSpPr>
          <p:nvPr>
            <p:ph type="pic" sz="quarter" idx="13"/>
          </p:nvPr>
        </p:nvSpPr>
        <p:spPr>
          <a:xfrm>
            <a:off x="806285" y="2314353"/>
            <a:ext cx="1832384" cy="1832384"/>
          </a:xfrm>
          <a:custGeom>
            <a:avLst/>
            <a:gdLst>
              <a:gd name="connsiteX0" fmla="*/ 1278732 w 2557464"/>
              <a:gd name="connsiteY0" fmla="*/ 0 h 2557464"/>
              <a:gd name="connsiteX1" fmla="*/ 2557464 w 2557464"/>
              <a:gd name="connsiteY1" fmla="*/ 1278732 h 2557464"/>
              <a:gd name="connsiteX2" fmla="*/ 1278732 w 2557464"/>
              <a:gd name="connsiteY2" fmla="*/ 2557464 h 2557464"/>
              <a:gd name="connsiteX3" fmla="*/ 0 w 2557464"/>
              <a:gd name="connsiteY3" fmla="*/ 1278732 h 2557464"/>
              <a:gd name="connsiteX4" fmla="*/ 1278732 w 2557464"/>
              <a:gd name="connsiteY4" fmla="*/ 0 h 25574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57464" h="2557464">
                <a:moveTo>
                  <a:pt x="1278732" y="0"/>
                </a:moveTo>
                <a:cubicBezTo>
                  <a:pt x="1984956" y="0"/>
                  <a:pt x="2557464" y="572508"/>
                  <a:pt x="2557464" y="1278732"/>
                </a:cubicBezTo>
                <a:cubicBezTo>
                  <a:pt x="2557464" y="1984956"/>
                  <a:pt x="1984956" y="2557464"/>
                  <a:pt x="1278732" y="2557464"/>
                </a:cubicBezTo>
                <a:cubicBezTo>
                  <a:pt x="572508" y="2557464"/>
                  <a:pt x="0" y="1984956"/>
                  <a:pt x="0" y="1278732"/>
                </a:cubicBezTo>
                <a:cubicBezTo>
                  <a:pt x="0" y="572508"/>
                  <a:pt x="572508" y="0"/>
                  <a:pt x="1278732" y="0"/>
                </a:cubicBezTo>
                <a:close/>
              </a:path>
            </a:pathLst>
          </a:custGeom>
          <a:solidFill>
            <a:schemeClr val="bg1">
              <a:lumMod val="75000"/>
            </a:schemeClr>
          </a:solidFill>
        </p:spPr>
        <p:txBody>
          <a:bodyPr wrap="square" tIns="806683">
            <a:noAutofit/>
          </a:bodyPr>
          <a:lstStyle>
            <a:lvl1pPr marL="228600" indent="-228600" algn="ctr" defTabSz="914400" rtl="0" eaLnBrk="1" latinLnBrk="0" hangingPunct="1">
              <a:lnSpc>
                <a:spcPct val="90000"/>
              </a:lnSpc>
              <a:spcBef>
                <a:spcPts val="1000"/>
              </a:spcBef>
              <a:buFont typeface="Arial" panose="020B0604020202020204" pitchFamily="34" charset="0"/>
              <a:buNone/>
              <a:defRPr sz="1600"/>
            </a:lvl1pPr>
          </a:lstStyle>
          <a:p>
            <a:r>
              <a:rPr lang="en-US"/>
              <a:t>Click icon to add picture</a:t>
            </a:r>
            <a:endParaRPr lang="nb-NO"/>
          </a:p>
        </p:txBody>
      </p:sp>
      <p:sp>
        <p:nvSpPr>
          <p:cNvPr id="26" name="Plassholder for tekst 20">
            <a:extLst>
              <a:ext uri="{FF2B5EF4-FFF2-40B4-BE49-F238E27FC236}">
                <a16:creationId xmlns:a16="http://schemas.microsoft.com/office/drawing/2014/main" id="{BF756462-9DAB-3DBE-1928-A90DE8596D55}"/>
              </a:ext>
            </a:extLst>
          </p:cNvPr>
          <p:cNvSpPr>
            <a:spLocks noGrp="1"/>
          </p:cNvSpPr>
          <p:nvPr>
            <p:ph type="body" sz="quarter" idx="16" hasCustomPrompt="1"/>
          </p:nvPr>
        </p:nvSpPr>
        <p:spPr>
          <a:xfrm>
            <a:off x="3206043" y="3516211"/>
            <a:ext cx="2260746" cy="192360"/>
          </a:xfrm>
          <a:prstGeom prst="rect">
            <a:avLst/>
          </a:prstGeom>
        </p:spPr>
        <p:txBody>
          <a:bodyPr wrap="square" lIns="0" tIns="0" rIns="0" bIns="0">
            <a:spAutoFit/>
          </a:bodyPr>
          <a:lstStyle>
            <a:lvl1pPr marL="0" indent="0">
              <a:lnSpc>
                <a:spcPct val="100000"/>
              </a:lnSpc>
              <a:buNone/>
              <a:defRPr sz="1250" b="0">
                <a:solidFill>
                  <a:schemeClr val="lt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GB"/>
              <a:t>Mobil </a:t>
            </a:r>
          </a:p>
        </p:txBody>
      </p:sp>
      <p:sp>
        <p:nvSpPr>
          <p:cNvPr id="36" name="Plassholder for bilde 19">
            <a:extLst>
              <a:ext uri="{FF2B5EF4-FFF2-40B4-BE49-F238E27FC236}">
                <a16:creationId xmlns:a16="http://schemas.microsoft.com/office/drawing/2014/main" id="{8F2A9364-8C8F-2D3D-4025-6289396C92AE}"/>
              </a:ext>
            </a:extLst>
          </p:cNvPr>
          <p:cNvSpPr>
            <a:spLocks noGrp="1"/>
          </p:cNvSpPr>
          <p:nvPr>
            <p:ph type="pic" sz="quarter" idx="18"/>
          </p:nvPr>
        </p:nvSpPr>
        <p:spPr>
          <a:xfrm>
            <a:off x="6726235" y="2339108"/>
            <a:ext cx="1832384" cy="1832384"/>
          </a:xfrm>
          <a:custGeom>
            <a:avLst/>
            <a:gdLst>
              <a:gd name="connsiteX0" fmla="*/ 1278732 w 2557464"/>
              <a:gd name="connsiteY0" fmla="*/ 0 h 2557464"/>
              <a:gd name="connsiteX1" fmla="*/ 2557464 w 2557464"/>
              <a:gd name="connsiteY1" fmla="*/ 1278732 h 2557464"/>
              <a:gd name="connsiteX2" fmla="*/ 1278732 w 2557464"/>
              <a:gd name="connsiteY2" fmla="*/ 2557464 h 2557464"/>
              <a:gd name="connsiteX3" fmla="*/ 0 w 2557464"/>
              <a:gd name="connsiteY3" fmla="*/ 1278732 h 2557464"/>
              <a:gd name="connsiteX4" fmla="*/ 1278732 w 2557464"/>
              <a:gd name="connsiteY4" fmla="*/ 0 h 25574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57464" h="2557464">
                <a:moveTo>
                  <a:pt x="1278732" y="0"/>
                </a:moveTo>
                <a:cubicBezTo>
                  <a:pt x="1984956" y="0"/>
                  <a:pt x="2557464" y="572508"/>
                  <a:pt x="2557464" y="1278732"/>
                </a:cubicBezTo>
                <a:cubicBezTo>
                  <a:pt x="2557464" y="1984956"/>
                  <a:pt x="1984956" y="2557464"/>
                  <a:pt x="1278732" y="2557464"/>
                </a:cubicBezTo>
                <a:cubicBezTo>
                  <a:pt x="572508" y="2557464"/>
                  <a:pt x="0" y="1984956"/>
                  <a:pt x="0" y="1278732"/>
                </a:cubicBezTo>
                <a:cubicBezTo>
                  <a:pt x="0" y="572508"/>
                  <a:pt x="572508" y="0"/>
                  <a:pt x="1278732" y="0"/>
                </a:cubicBezTo>
                <a:close/>
              </a:path>
            </a:pathLst>
          </a:custGeom>
          <a:solidFill>
            <a:schemeClr val="bg1">
              <a:lumMod val="75000"/>
            </a:schemeClr>
          </a:solidFill>
        </p:spPr>
        <p:txBody>
          <a:bodyPr wrap="square" tIns="806683">
            <a:noAutofit/>
          </a:bodyPr>
          <a:lstStyle>
            <a:lvl1pPr marL="228600" indent="-228600" algn="ctr" defTabSz="914400" rtl="0" eaLnBrk="1" latinLnBrk="0" hangingPunct="1">
              <a:lnSpc>
                <a:spcPct val="90000"/>
              </a:lnSpc>
              <a:spcBef>
                <a:spcPts val="1000"/>
              </a:spcBef>
              <a:buFont typeface="Arial" panose="020B0604020202020204" pitchFamily="34" charset="0"/>
              <a:buNone/>
              <a:defRPr sz="1600"/>
            </a:lvl1pPr>
          </a:lstStyle>
          <a:p>
            <a:r>
              <a:rPr lang="en-US"/>
              <a:t>Click icon to add picture</a:t>
            </a:r>
            <a:endParaRPr lang="nb-NO"/>
          </a:p>
        </p:txBody>
      </p:sp>
      <p:sp>
        <p:nvSpPr>
          <p:cNvPr id="37" name="Plassholder for tekst 20">
            <a:extLst>
              <a:ext uri="{FF2B5EF4-FFF2-40B4-BE49-F238E27FC236}">
                <a16:creationId xmlns:a16="http://schemas.microsoft.com/office/drawing/2014/main" id="{A6165EDF-2B07-5CCB-20E3-8AB331F40718}"/>
              </a:ext>
            </a:extLst>
          </p:cNvPr>
          <p:cNvSpPr>
            <a:spLocks noGrp="1"/>
          </p:cNvSpPr>
          <p:nvPr>
            <p:ph type="body" sz="quarter" idx="14" hasCustomPrompt="1"/>
          </p:nvPr>
        </p:nvSpPr>
        <p:spPr>
          <a:xfrm>
            <a:off x="2903127" y="2657569"/>
            <a:ext cx="2563663" cy="307777"/>
          </a:xfrm>
          <a:prstGeom prst="rect">
            <a:avLst/>
          </a:prstGeom>
        </p:spPr>
        <p:txBody>
          <a:bodyPr wrap="square" lIns="0" tIns="0" rIns="0" bIns="0">
            <a:spAutoFit/>
          </a:bodyPr>
          <a:lstStyle>
            <a:lvl1pPr marL="0" indent="0">
              <a:lnSpc>
                <a:spcPct val="100000"/>
              </a:lnSpc>
              <a:buNone/>
              <a:defRPr sz="2000" b="1">
                <a:solidFill>
                  <a:schemeClr val="lt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GB" err="1"/>
              <a:t>Navn</a:t>
            </a:r>
            <a:r>
              <a:rPr lang="en-GB"/>
              <a:t> </a:t>
            </a:r>
            <a:r>
              <a:rPr lang="en-GB" err="1"/>
              <a:t>Etternavn</a:t>
            </a:r>
            <a:endParaRPr lang="en-GB"/>
          </a:p>
        </p:txBody>
      </p:sp>
      <p:sp>
        <p:nvSpPr>
          <p:cNvPr id="38" name="Plassholder for tekst 20">
            <a:extLst>
              <a:ext uri="{FF2B5EF4-FFF2-40B4-BE49-F238E27FC236}">
                <a16:creationId xmlns:a16="http://schemas.microsoft.com/office/drawing/2014/main" id="{7B361DE2-0B4F-8945-A1AA-C1A281473EF1}"/>
              </a:ext>
            </a:extLst>
          </p:cNvPr>
          <p:cNvSpPr>
            <a:spLocks noGrp="1"/>
          </p:cNvSpPr>
          <p:nvPr>
            <p:ph type="body" sz="quarter" idx="15" hasCustomPrompt="1"/>
          </p:nvPr>
        </p:nvSpPr>
        <p:spPr>
          <a:xfrm>
            <a:off x="2903128" y="3022948"/>
            <a:ext cx="2563661" cy="192360"/>
          </a:xfrm>
          <a:prstGeom prst="rect">
            <a:avLst/>
          </a:prstGeom>
        </p:spPr>
        <p:txBody>
          <a:bodyPr wrap="square" lIns="0" tIns="0" rIns="0" bIns="0">
            <a:spAutoFit/>
          </a:bodyPr>
          <a:lstStyle>
            <a:lvl1pPr marL="0" indent="0">
              <a:lnSpc>
                <a:spcPct val="100000"/>
              </a:lnSpc>
              <a:buNone/>
              <a:defRPr sz="1250" b="0">
                <a:solidFill>
                  <a:schemeClr val="lt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GB" err="1"/>
              <a:t>Tittel</a:t>
            </a:r>
            <a:endParaRPr lang="en-GB"/>
          </a:p>
        </p:txBody>
      </p:sp>
      <p:sp>
        <p:nvSpPr>
          <p:cNvPr id="39" name="Plassholder for tekst 20">
            <a:extLst>
              <a:ext uri="{FF2B5EF4-FFF2-40B4-BE49-F238E27FC236}">
                <a16:creationId xmlns:a16="http://schemas.microsoft.com/office/drawing/2014/main" id="{89689B06-9F4A-1C89-B08C-957C8E63C358}"/>
              </a:ext>
            </a:extLst>
          </p:cNvPr>
          <p:cNvSpPr>
            <a:spLocks noGrp="1"/>
          </p:cNvSpPr>
          <p:nvPr>
            <p:ph type="body" sz="quarter" idx="17" hasCustomPrompt="1"/>
          </p:nvPr>
        </p:nvSpPr>
        <p:spPr>
          <a:xfrm>
            <a:off x="3206044" y="3822882"/>
            <a:ext cx="2260746" cy="192360"/>
          </a:xfrm>
          <a:prstGeom prst="rect">
            <a:avLst/>
          </a:prstGeom>
        </p:spPr>
        <p:txBody>
          <a:bodyPr wrap="square" lIns="0" tIns="0" rIns="0" bIns="0">
            <a:spAutoFit/>
          </a:bodyPr>
          <a:lstStyle>
            <a:lvl1pPr marL="0" indent="0">
              <a:lnSpc>
                <a:spcPct val="100000"/>
              </a:lnSpc>
              <a:buNone/>
              <a:defRPr sz="1250" b="0">
                <a:solidFill>
                  <a:schemeClr val="lt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GB"/>
              <a:t>E-post </a:t>
            </a:r>
          </a:p>
        </p:txBody>
      </p:sp>
      <p:sp>
        <p:nvSpPr>
          <p:cNvPr id="44" name="Plassholder for tekst 20">
            <a:extLst>
              <a:ext uri="{FF2B5EF4-FFF2-40B4-BE49-F238E27FC236}">
                <a16:creationId xmlns:a16="http://schemas.microsoft.com/office/drawing/2014/main" id="{E9A4104F-F4F7-6661-6D43-208FF27304A0}"/>
              </a:ext>
            </a:extLst>
          </p:cNvPr>
          <p:cNvSpPr>
            <a:spLocks noGrp="1"/>
          </p:cNvSpPr>
          <p:nvPr>
            <p:ph type="body" sz="quarter" idx="19" hasCustomPrompt="1"/>
          </p:nvPr>
        </p:nvSpPr>
        <p:spPr>
          <a:xfrm>
            <a:off x="9124969" y="3547196"/>
            <a:ext cx="2260746" cy="192360"/>
          </a:xfrm>
          <a:prstGeom prst="rect">
            <a:avLst/>
          </a:prstGeom>
        </p:spPr>
        <p:txBody>
          <a:bodyPr wrap="square" lIns="0" tIns="0" rIns="0" bIns="0">
            <a:spAutoFit/>
          </a:bodyPr>
          <a:lstStyle>
            <a:lvl1pPr marL="0" indent="0">
              <a:lnSpc>
                <a:spcPct val="100000"/>
              </a:lnSpc>
              <a:buNone/>
              <a:defRPr sz="1250" b="0">
                <a:solidFill>
                  <a:schemeClr val="lt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GB"/>
              <a:t>Mobil </a:t>
            </a:r>
          </a:p>
        </p:txBody>
      </p:sp>
      <p:sp>
        <p:nvSpPr>
          <p:cNvPr id="45" name="Plassholder for tekst 20">
            <a:extLst>
              <a:ext uri="{FF2B5EF4-FFF2-40B4-BE49-F238E27FC236}">
                <a16:creationId xmlns:a16="http://schemas.microsoft.com/office/drawing/2014/main" id="{8BE3A450-F2C1-370C-9D6F-EB02543888A0}"/>
              </a:ext>
            </a:extLst>
          </p:cNvPr>
          <p:cNvSpPr>
            <a:spLocks noGrp="1"/>
          </p:cNvSpPr>
          <p:nvPr>
            <p:ph type="body" sz="quarter" idx="20" hasCustomPrompt="1"/>
          </p:nvPr>
        </p:nvSpPr>
        <p:spPr>
          <a:xfrm>
            <a:off x="8822053" y="2688554"/>
            <a:ext cx="2563663" cy="307777"/>
          </a:xfrm>
          <a:prstGeom prst="rect">
            <a:avLst/>
          </a:prstGeom>
        </p:spPr>
        <p:txBody>
          <a:bodyPr wrap="square" lIns="0" tIns="0" rIns="0" bIns="0">
            <a:spAutoFit/>
          </a:bodyPr>
          <a:lstStyle>
            <a:lvl1pPr marL="0" indent="0">
              <a:lnSpc>
                <a:spcPct val="100000"/>
              </a:lnSpc>
              <a:buNone/>
              <a:defRPr sz="2000" b="1">
                <a:solidFill>
                  <a:schemeClr val="lt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GB" err="1"/>
              <a:t>Navn</a:t>
            </a:r>
            <a:r>
              <a:rPr lang="en-GB"/>
              <a:t> </a:t>
            </a:r>
            <a:r>
              <a:rPr lang="en-GB" err="1"/>
              <a:t>Etternavn</a:t>
            </a:r>
            <a:endParaRPr lang="en-GB"/>
          </a:p>
        </p:txBody>
      </p:sp>
      <p:sp>
        <p:nvSpPr>
          <p:cNvPr id="46" name="Plassholder for tekst 20">
            <a:extLst>
              <a:ext uri="{FF2B5EF4-FFF2-40B4-BE49-F238E27FC236}">
                <a16:creationId xmlns:a16="http://schemas.microsoft.com/office/drawing/2014/main" id="{2D97BB30-8712-1948-55A7-076BFD64CFE5}"/>
              </a:ext>
            </a:extLst>
          </p:cNvPr>
          <p:cNvSpPr>
            <a:spLocks noGrp="1"/>
          </p:cNvSpPr>
          <p:nvPr>
            <p:ph type="body" sz="quarter" idx="21" hasCustomPrompt="1"/>
          </p:nvPr>
        </p:nvSpPr>
        <p:spPr>
          <a:xfrm>
            <a:off x="8822054" y="3053933"/>
            <a:ext cx="2563661" cy="192360"/>
          </a:xfrm>
          <a:prstGeom prst="rect">
            <a:avLst/>
          </a:prstGeom>
        </p:spPr>
        <p:txBody>
          <a:bodyPr wrap="square" lIns="0" tIns="0" rIns="0" bIns="0">
            <a:spAutoFit/>
          </a:bodyPr>
          <a:lstStyle>
            <a:lvl1pPr marL="0" indent="0">
              <a:lnSpc>
                <a:spcPct val="100000"/>
              </a:lnSpc>
              <a:buNone/>
              <a:defRPr sz="1250" b="0">
                <a:solidFill>
                  <a:schemeClr val="lt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GB" err="1"/>
              <a:t>Tittel</a:t>
            </a:r>
            <a:endParaRPr lang="en-GB"/>
          </a:p>
        </p:txBody>
      </p:sp>
      <p:sp>
        <p:nvSpPr>
          <p:cNvPr id="47" name="Plassholder for tekst 20">
            <a:extLst>
              <a:ext uri="{FF2B5EF4-FFF2-40B4-BE49-F238E27FC236}">
                <a16:creationId xmlns:a16="http://schemas.microsoft.com/office/drawing/2014/main" id="{249B5532-D221-18C4-01F7-2971E97C9111}"/>
              </a:ext>
            </a:extLst>
          </p:cNvPr>
          <p:cNvSpPr>
            <a:spLocks noGrp="1"/>
          </p:cNvSpPr>
          <p:nvPr>
            <p:ph type="body" sz="quarter" idx="22" hasCustomPrompt="1"/>
          </p:nvPr>
        </p:nvSpPr>
        <p:spPr>
          <a:xfrm>
            <a:off x="9124970" y="3853867"/>
            <a:ext cx="2260746" cy="192360"/>
          </a:xfrm>
          <a:prstGeom prst="rect">
            <a:avLst/>
          </a:prstGeom>
        </p:spPr>
        <p:txBody>
          <a:bodyPr wrap="square" lIns="0" tIns="0" rIns="0" bIns="0">
            <a:spAutoFit/>
          </a:bodyPr>
          <a:lstStyle>
            <a:lvl1pPr marL="0" indent="0">
              <a:lnSpc>
                <a:spcPct val="100000"/>
              </a:lnSpc>
              <a:buNone/>
              <a:defRPr sz="1250" b="0">
                <a:solidFill>
                  <a:schemeClr val="lt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GB"/>
              <a:t>E-post </a:t>
            </a:r>
          </a:p>
        </p:txBody>
      </p:sp>
    </p:spTree>
    <p:extLst>
      <p:ext uri="{BB962C8B-B14F-4D97-AF65-F5344CB8AC3E}">
        <p14:creationId xmlns:p14="http://schemas.microsoft.com/office/powerpoint/2010/main" val="285806096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preserve="1" userDrawn="1">
  <p:cSld name="Kontaktside (3 personer)">
    <p:spTree>
      <p:nvGrpSpPr>
        <p:cNvPr id="1" name=""/>
        <p:cNvGrpSpPr/>
        <p:nvPr/>
      </p:nvGrpSpPr>
      <p:grpSpPr>
        <a:xfrm>
          <a:off x="0" y="0"/>
          <a:ext cx="0" cy="0"/>
          <a:chOff x="0" y="0"/>
          <a:chExt cx="0" cy="0"/>
        </a:xfrm>
      </p:grpSpPr>
      <p:sp>
        <p:nvSpPr>
          <p:cNvPr id="68" name="Frihåndsform: figur 67">
            <a:extLst>
              <a:ext uri="{FF2B5EF4-FFF2-40B4-BE49-F238E27FC236}">
                <a16:creationId xmlns:a16="http://schemas.microsoft.com/office/drawing/2014/main" id="{FFAE5247-5610-4E38-CD07-3DE991AB6E8A}"/>
              </a:ext>
            </a:extLst>
          </p:cNvPr>
          <p:cNvSpPr/>
          <p:nvPr userDrawn="1"/>
        </p:nvSpPr>
        <p:spPr>
          <a:xfrm>
            <a:off x="1157317" y="1789204"/>
            <a:ext cx="3173900" cy="5068796"/>
          </a:xfrm>
          <a:custGeom>
            <a:avLst/>
            <a:gdLst>
              <a:gd name="connsiteX0" fmla="*/ 440728 w 3173900"/>
              <a:gd name="connsiteY0" fmla="*/ 0 h 5068796"/>
              <a:gd name="connsiteX1" fmla="*/ 2733172 w 3173900"/>
              <a:gd name="connsiteY1" fmla="*/ 0 h 5068796"/>
              <a:gd name="connsiteX2" fmla="*/ 3173900 w 3173900"/>
              <a:gd name="connsiteY2" fmla="*/ 440728 h 5068796"/>
              <a:gd name="connsiteX3" fmla="*/ 3173900 w 3173900"/>
              <a:gd name="connsiteY3" fmla="*/ 5068796 h 5068796"/>
              <a:gd name="connsiteX4" fmla="*/ 0 w 3173900"/>
              <a:gd name="connsiteY4" fmla="*/ 5068796 h 5068796"/>
              <a:gd name="connsiteX5" fmla="*/ 0 w 3173900"/>
              <a:gd name="connsiteY5" fmla="*/ 440728 h 5068796"/>
              <a:gd name="connsiteX6" fmla="*/ 440728 w 3173900"/>
              <a:gd name="connsiteY6" fmla="*/ 0 h 5068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173900" h="5068796">
                <a:moveTo>
                  <a:pt x="440728" y="0"/>
                </a:moveTo>
                <a:lnTo>
                  <a:pt x="2733172" y="0"/>
                </a:lnTo>
                <a:cubicBezTo>
                  <a:pt x="2976579" y="0"/>
                  <a:pt x="3173900" y="197321"/>
                  <a:pt x="3173900" y="440728"/>
                </a:cubicBezTo>
                <a:lnTo>
                  <a:pt x="3173900" y="5068796"/>
                </a:lnTo>
                <a:lnTo>
                  <a:pt x="0" y="5068796"/>
                </a:lnTo>
                <a:lnTo>
                  <a:pt x="0" y="440728"/>
                </a:lnTo>
                <a:cubicBezTo>
                  <a:pt x="0" y="197321"/>
                  <a:pt x="197321" y="0"/>
                  <a:pt x="440728" y="0"/>
                </a:cubicBez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sp>
        <p:nvSpPr>
          <p:cNvPr id="2" name="Plassholder for dato 1">
            <a:extLst>
              <a:ext uri="{FF2B5EF4-FFF2-40B4-BE49-F238E27FC236}">
                <a16:creationId xmlns:a16="http://schemas.microsoft.com/office/drawing/2014/main" id="{B4B75683-EC70-BF42-F9FE-FADD5A4A07FF}"/>
              </a:ext>
            </a:extLst>
          </p:cNvPr>
          <p:cNvSpPr>
            <a:spLocks noGrp="1"/>
          </p:cNvSpPr>
          <p:nvPr>
            <p:ph type="dt" sz="half" idx="10"/>
          </p:nvPr>
        </p:nvSpPr>
        <p:spPr/>
        <p:txBody>
          <a:bodyPr/>
          <a:lstStyle/>
          <a:p>
            <a:fld id="{85DD0D35-F97B-4B46-97C3-9594E6BC8F04}" type="datetime1">
              <a:rPr lang="en-GB" smtClean="0"/>
              <a:t>04/11/2024</a:t>
            </a:fld>
            <a:endParaRPr lang="en-GB"/>
          </a:p>
        </p:txBody>
      </p:sp>
      <p:sp>
        <p:nvSpPr>
          <p:cNvPr id="3" name="Plassholder for bunntekst 2">
            <a:extLst>
              <a:ext uri="{FF2B5EF4-FFF2-40B4-BE49-F238E27FC236}">
                <a16:creationId xmlns:a16="http://schemas.microsoft.com/office/drawing/2014/main" id="{74B99E1E-CDED-28A5-33E1-E18EFC87E50C}"/>
              </a:ext>
            </a:extLst>
          </p:cNvPr>
          <p:cNvSpPr>
            <a:spLocks noGrp="1"/>
          </p:cNvSpPr>
          <p:nvPr>
            <p:ph type="ftr" sz="quarter" idx="11"/>
          </p:nvPr>
        </p:nvSpPr>
        <p:spPr/>
        <p:txBody>
          <a:bodyPr/>
          <a:lstStyle/>
          <a:p>
            <a:endParaRPr lang="en-GB"/>
          </a:p>
        </p:txBody>
      </p:sp>
      <p:sp>
        <p:nvSpPr>
          <p:cNvPr id="4" name="Plassholder for lysbildenummer 3">
            <a:extLst>
              <a:ext uri="{FF2B5EF4-FFF2-40B4-BE49-F238E27FC236}">
                <a16:creationId xmlns:a16="http://schemas.microsoft.com/office/drawing/2014/main" id="{21AB0680-1336-E19C-891D-52D437B6CDAF}"/>
              </a:ext>
            </a:extLst>
          </p:cNvPr>
          <p:cNvSpPr>
            <a:spLocks noGrp="1"/>
          </p:cNvSpPr>
          <p:nvPr>
            <p:ph type="sldNum" sz="quarter" idx="12"/>
          </p:nvPr>
        </p:nvSpPr>
        <p:spPr/>
        <p:txBody>
          <a:bodyPr/>
          <a:lstStyle/>
          <a:p>
            <a:fld id="{431395A8-EFA2-4C09-BFB9-F80178931A29}" type="slidenum">
              <a:rPr lang="en-GB" smtClean="0"/>
              <a:t>‹#›</a:t>
            </a:fld>
            <a:endParaRPr lang="en-GB"/>
          </a:p>
        </p:txBody>
      </p:sp>
      <p:pic>
        <p:nvPicPr>
          <p:cNvPr id="5" name="Graphic 7">
            <a:extLst>
              <a:ext uri="{FF2B5EF4-FFF2-40B4-BE49-F238E27FC236}">
                <a16:creationId xmlns:a16="http://schemas.microsoft.com/office/drawing/2014/main" id="{9F3EECDD-EE23-C85F-646D-1C395312F997}"/>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388800" y="6224400"/>
            <a:ext cx="244800" cy="303086"/>
          </a:xfrm>
          <a:prstGeom prst="rect">
            <a:avLst/>
          </a:prstGeom>
        </p:spPr>
      </p:pic>
      <p:sp>
        <p:nvSpPr>
          <p:cNvPr id="17" name="Tittel 15">
            <a:extLst>
              <a:ext uri="{FF2B5EF4-FFF2-40B4-BE49-F238E27FC236}">
                <a16:creationId xmlns:a16="http://schemas.microsoft.com/office/drawing/2014/main" id="{AD1322DD-FBD2-2711-85FA-961FBD6D6B1C}"/>
              </a:ext>
            </a:extLst>
          </p:cNvPr>
          <p:cNvSpPr>
            <a:spLocks noGrp="1"/>
          </p:cNvSpPr>
          <p:nvPr>
            <p:ph type="title"/>
          </p:nvPr>
        </p:nvSpPr>
        <p:spPr>
          <a:xfrm>
            <a:off x="989264" y="387520"/>
            <a:ext cx="9940674" cy="923330"/>
          </a:xfrm>
        </p:spPr>
        <p:txBody>
          <a:bodyPr/>
          <a:lstStyle/>
          <a:p>
            <a:r>
              <a:rPr lang="en-US"/>
              <a:t>Click to edit Master title style</a:t>
            </a:r>
            <a:endParaRPr lang="en-GB"/>
          </a:p>
        </p:txBody>
      </p:sp>
      <p:sp>
        <p:nvSpPr>
          <p:cNvPr id="26" name="Plassholder for tekst 20">
            <a:extLst>
              <a:ext uri="{FF2B5EF4-FFF2-40B4-BE49-F238E27FC236}">
                <a16:creationId xmlns:a16="http://schemas.microsoft.com/office/drawing/2014/main" id="{BF756462-9DAB-3DBE-1928-A90DE8596D55}"/>
              </a:ext>
            </a:extLst>
          </p:cNvPr>
          <p:cNvSpPr>
            <a:spLocks noGrp="1"/>
          </p:cNvSpPr>
          <p:nvPr>
            <p:ph type="body" sz="quarter" idx="16" hasCustomPrompt="1"/>
          </p:nvPr>
        </p:nvSpPr>
        <p:spPr>
          <a:xfrm>
            <a:off x="1794509" y="5039100"/>
            <a:ext cx="2260747" cy="184666"/>
          </a:xfrm>
          <a:prstGeom prst="rect">
            <a:avLst/>
          </a:prstGeom>
        </p:spPr>
        <p:txBody>
          <a:bodyPr wrap="square" lIns="0" tIns="0" rIns="0" bIns="0">
            <a:spAutoFit/>
          </a:bodyPr>
          <a:lstStyle>
            <a:lvl1pPr marL="0" indent="0">
              <a:lnSpc>
                <a:spcPct val="100000"/>
              </a:lnSpc>
              <a:buNone/>
              <a:defRPr sz="1200" b="0">
                <a:solidFill>
                  <a:schemeClr val="lt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GB"/>
              <a:t>Mobil </a:t>
            </a:r>
          </a:p>
        </p:txBody>
      </p:sp>
      <p:sp>
        <p:nvSpPr>
          <p:cNvPr id="37" name="Plassholder for tekst 20">
            <a:extLst>
              <a:ext uri="{FF2B5EF4-FFF2-40B4-BE49-F238E27FC236}">
                <a16:creationId xmlns:a16="http://schemas.microsoft.com/office/drawing/2014/main" id="{A6165EDF-2B07-5CCB-20E3-8AB331F40718}"/>
              </a:ext>
            </a:extLst>
          </p:cNvPr>
          <p:cNvSpPr>
            <a:spLocks noGrp="1"/>
          </p:cNvSpPr>
          <p:nvPr>
            <p:ph type="body" sz="quarter" idx="14" hasCustomPrompt="1"/>
          </p:nvPr>
        </p:nvSpPr>
        <p:spPr>
          <a:xfrm>
            <a:off x="1491594" y="4180457"/>
            <a:ext cx="2563663" cy="307777"/>
          </a:xfrm>
          <a:prstGeom prst="rect">
            <a:avLst/>
          </a:prstGeom>
        </p:spPr>
        <p:txBody>
          <a:bodyPr wrap="square" lIns="0" tIns="0" rIns="0" bIns="0">
            <a:spAutoFit/>
          </a:bodyPr>
          <a:lstStyle>
            <a:lvl1pPr marL="0" indent="0">
              <a:lnSpc>
                <a:spcPct val="100000"/>
              </a:lnSpc>
              <a:buNone/>
              <a:defRPr sz="2000" b="1">
                <a:solidFill>
                  <a:schemeClr val="lt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GB" err="1"/>
              <a:t>Navn</a:t>
            </a:r>
            <a:r>
              <a:rPr lang="en-GB"/>
              <a:t> </a:t>
            </a:r>
            <a:r>
              <a:rPr lang="en-GB" err="1"/>
              <a:t>Etternavn</a:t>
            </a:r>
            <a:endParaRPr lang="en-GB"/>
          </a:p>
        </p:txBody>
      </p:sp>
      <p:sp>
        <p:nvSpPr>
          <p:cNvPr id="38" name="Plassholder for tekst 20">
            <a:extLst>
              <a:ext uri="{FF2B5EF4-FFF2-40B4-BE49-F238E27FC236}">
                <a16:creationId xmlns:a16="http://schemas.microsoft.com/office/drawing/2014/main" id="{7B361DE2-0B4F-8945-A1AA-C1A281473EF1}"/>
              </a:ext>
            </a:extLst>
          </p:cNvPr>
          <p:cNvSpPr>
            <a:spLocks noGrp="1"/>
          </p:cNvSpPr>
          <p:nvPr>
            <p:ph type="body" sz="quarter" idx="15" hasCustomPrompt="1"/>
          </p:nvPr>
        </p:nvSpPr>
        <p:spPr>
          <a:xfrm>
            <a:off x="1491595" y="4545837"/>
            <a:ext cx="2563663" cy="192360"/>
          </a:xfrm>
          <a:prstGeom prst="rect">
            <a:avLst/>
          </a:prstGeom>
        </p:spPr>
        <p:txBody>
          <a:bodyPr wrap="square" lIns="0" tIns="0" rIns="0" bIns="0">
            <a:spAutoFit/>
          </a:bodyPr>
          <a:lstStyle>
            <a:lvl1pPr marL="0" indent="0">
              <a:lnSpc>
                <a:spcPct val="100000"/>
              </a:lnSpc>
              <a:buNone/>
              <a:defRPr sz="1250" b="0">
                <a:solidFill>
                  <a:schemeClr val="lt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GB" err="1"/>
              <a:t>Tittel</a:t>
            </a:r>
            <a:endParaRPr lang="en-GB"/>
          </a:p>
        </p:txBody>
      </p:sp>
      <p:sp>
        <p:nvSpPr>
          <p:cNvPr id="39" name="Plassholder for tekst 20">
            <a:extLst>
              <a:ext uri="{FF2B5EF4-FFF2-40B4-BE49-F238E27FC236}">
                <a16:creationId xmlns:a16="http://schemas.microsoft.com/office/drawing/2014/main" id="{89689B06-9F4A-1C89-B08C-957C8E63C358}"/>
              </a:ext>
            </a:extLst>
          </p:cNvPr>
          <p:cNvSpPr>
            <a:spLocks noGrp="1"/>
          </p:cNvSpPr>
          <p:nvPr>
            <p:ph type="body" sz="quarter" idx="17" hasCustomPrompt="1"/>
          </p:nvPr>
        </p:nvSpPr>
        <p:spPr>
          <a:xfrm>
            <a:off x="1794509" y="5345771"/>
            <a:ext cx="2260749" cy="184666"/>
          </a:xfrm>
          <a:prstGeom prst="rect">
            <a:avLst/>
          </a:prstGeom>
        </p:spPr>
        <p:txBody>
          <a:bodyPr wrap="square" lIns="0" tIns="0" rIns="0" bIns="0">
            <a:spAutoFit/>
          </a:bodyPr>
          <a:lstStyle>
            <a:lvl1pPr marL="0" indent="0">
              <a:lnSpc>
                <a:spcPct val="100000"/>
              </a:lnSpc>
              <a:buNone/>
              <a:defRPr sz="1200" b="0">
                <a:solidFill>
                  <a:schemeClr val="lt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GB"/>
              <a:t>E-post </a:t>
            </a:r>
          </a:p>
        </p:txBody>
      </p:sp>
      <p:pic>
        <p:nvPicPr>
          <p:cNvPr id="10" name="Graphic 39">
            <a:extLst>
              <a:ext uri="{FF2B5EF4-FFF2-40B4-BE49-F238E27FC236}">
                <a16:creationId xmlns:a16="http://schemas.microsoft.com/office/drawing/2014/main" id="{D2617606-9758-2A66-D407-CB5E5A67EA21}"/>
              </a:ext>
            </a:extLst>
          </p:cNvPr>
          <p:cNvPicPr>
            <a:picLocks noChangeAspect="1"/>
          </p:cNvPicPr>
          <p:nvPr userDrawn="1"/>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495994" y="5054769"/>
            <a:ext cx="173136" cy="173136"/>
          </a:xfrm>
          <a:prstGeom prst="rect">
            <a:avLst/>
          </a:prstGeom>
        </p:spPr>
      </p:pic>
      <p:pic>
        <p:nvPicPr>
          <p:cNvPr id="14" name="Graphic 42">
            <a:extLst>
              <a:ext uri="{FF2B5EF4-FFF2-40B4-BE49-F238E27FC236}">
                <a16:creationId xmlns:a16="http://schemas.microsoft.com/office/drawing/2014/main" id="{475CE9FE-5C80-21EE-130F-D92DB64F2649}"/>
              </a:ext>
            </a:extLst>
          </p:cNvPr>
          <p:cNvPicPr>
            <a:picLocks noChangeAspect="1"/>
          </p:cNvPicPr>
          <p:nvPr userDrawn="1"/>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1514843" y="5371576"/>
            <a:ext cx="154287" cy="154287"/>
          </a:xfrm>
          <a:prstGeom prst="rect">
            <a:avLst/>
          </a:prstGeom>
        </p:spPr>
      </p:pic>
      <p:sp>
        <p:nvSpPr>
          <p:cNvPr id="15" name="Rectangle 30">
            <a:extLst>
              <a:ext uri="{FF2B5EF4-FFF2-40B4-BE49-F238E27FC236}">
                <a16:creationId xmlns:a16="http://schemas.microsoft.com/office/drawing/2014/main" id="{2D4B8E18-893B-F911-FD7A-6163812C9B25}"/>
              </a:ext>
            </a:extLst>
          </p:cNvPr>
          <p:cNvSpPr/>
          <p:nvPr userDrawn="1"/>
        </p:nvSpPr>
        <p:spPr>
          <a:xfrm>
            <a:off x="3727086" y="1789204"/>
            <a:ext cx="604131" cy="62235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 name="Plassholder for bilde 19">
            <a:extLst>
              <a:ext uri="{FF2B5EF4-FFF2-40B4-BE49-F238E27FC236}">
                <a16:creationId xmlns:a16="http://schemas.microsoft.com/office/drawing/2014/main" id="{92B4E7E4-C76B-D12D-69E0-9CFFE40E8E9A}"/>
              </a:ext>
            </a:extLst>
          </p:cNvPr>
          <p:cNvSpPr>
            <a:spLocks noGrp="1"/>
          </p:cNvSpPr>
          <p:nvPr>
            <p:ph type="pic" sz="quarter" idx="13"/>
          </p:nvPr>
        </p:nvSpPr>
        <p:spPr>
          <a:xfrm>
            <a:off x="1491595" y="2100383"/>
            <a:ext cx="1832384" cy="1832384"/>
          </a:xfrm>
          <a:custGeom>
            <a:avLst/>
            <a:gdLst>
              <a:gd name="connsiteX0" fmla="*/ 1278732 w 2557464"/>
              <a:gd name="connsiteY0" fmla="*/ 0 h 2557464"/>
              <a:gd name="connsiteX1" fmla="*/ 2557464 w 2557464"/>
              <a:gd name="connsiteY1" fmla="*/ 1278732 h 2557464"/>
              <a:gd name="connsiteX2" fmla="*/ 1278732 w 2557464"/>
              <a:gd name="connsiteY2" fmla="*/ 2557464 h 2557464"/>
              <a:gd name="connsiteX3" fmla="*/ 0 w 2557464"/>
              <a:gd name="connsiteY3" fmla="*/ 1278732 h 2557464"/>
              <a:gd name="connsiteX4" fmla="*/ 1278732 w 2557464"/>
              <a:gd name="connsiteY4" fmla="*/ 0 h 25574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57464" h="2557464">
                <a:moveTo>
                  <a:pt x="1278732" y="0"/>
                </a:moveTo>
                <a:cubicBezTo>
                  <a:pt x="1984956" y="0"/>
                  <a:pt x="2557464" y="572508"/>
                  <a:pt x="2557464" y="1278732"/>
                </a:cubicBezTo>
                <a:cubicBezTo>
                  <a:pt x="2557464" y="1984956"/>
                  <a:pt x="1984956" y="2557464"/>
                  <a:pt x="1278732" y="2557464"/>
                </a:cubicBezTo>
                <a:cubicBezTo>
                  <a:pt x="572508" y="2557464"/>
                  <a:pt x="0" y="1984956"/>
                  <a:pt x="0" y="1278732"/>
                </a:cubicBezTo>
                <a:cubicBezTo>
                  <a:pt x="0" y="572508"/>
                  <a:pt x="572508" y="0"/>
                  <a:pt x="1278732" y="0"/>
                </a:cubicBezTo>
                <a:close/>
              </a:path>
            </a:pathLst>
          </a:custGeom>
          <a:solidFill>
            <a:schemeClr val="bg1">
              <a:lumMod val="75000"/>
            </a:schemeClr>
          </a:solidFill>
        </p:spPr>
        <p:txBody>
          <a:bodyPr wrap="square" tIns="806683">
            <a:noAutofit/>
          </a:bodyPr>
          <a:lstStyle>
            <a:lvl1pPr marL="228600" indent="-228600" algn="ctr" defTabSz="914400" rtl="0" eaLnBrk="1" latinLnBrk="0" hangingPunct="1">
              <a:lnSpc>
                <a:spcPct val="90000"/>
              </a:lnSpc>
              <a:spcBef>
                <a:spcPts val="1000"/>
              </a:spcBef>
              <a:buFont typeface="Arial" panose="020B0604020202020204" pitchFamily="34" charset="0"/>
              <a:buNone/>
              <a:defRPr sz="1600"/>
            </a:lvl1pPr>
          </a:lstStyle>
          <a:p>
            <a:r>
              <a:rPr lang="en-US"/>
              <a:t>Click icon to add picture</a:t>
            </a:r>
            <a:endParaRPr lang="nb-NO"/>
          </a:p>
        </p:txBody>
      </p:sp>
      <p:sp>
        <p:nvSpPr>
          <p:cNvPr id="70" name="Frihåndsform: figur 69">
            <a:extLst>
              <a:ext uri="{FF2B5EF4-FFF2-40B4-BE49-F238E27FC236}">
                <a16:creationId xmlns:a16="http://schemas.microsoft.com/office/drawing/2014/main" id="{B7BEB39F-FEA7-9A68-3664-1B86C6C84950}"/>
              </a:ext>
            </a:extLst>
          </p:cNvPr>
          <p:cNvSpPr/>
          <p:nvPr userDrawn="1"/>
        </p:nvSpPr>
        <p:spPr>
          <a:xfrm>
            <a:off x="4504250" y="1789204"/>
            <a:ext cx="3173900" cy="5068796"/>
          </a:xfrm>
          <a:custGeom>
            <a:avLst/>
            <a:gdLst>
              <a:gd name="connsiteX0" fmla="*/ 440728 w 3173900"/>
              <a:gd name="connsiteY0" fmla="*/ 0 h 5068796"/>
              <a:gd name="connsiteX1" fmla="*/ 2733172 w 3173900"/>
              <a:gd name="connsiteY1" fmla="*/ 0 h 5068796"/>
              <a:gd name="connsiteX2" fmla="*/ 3173900 w 3173900"/>
              <a:gd name="connsiteY2" fmla="*/ 440728 h 5068796"/>
              <a:gd name="connsiteX3" fmla="*/ 3173900 w 3173900"/>
              <a:gd name="connsiteY3" fmla="*/ 5068796 h 5068796"/>
              <a:gd name="connsiteX4" fmla="*/ 0 w 3173900"/>
              <a:gd name="connsiteY4" fmla="*/ 5068796 h 5068796"/>
              <a:gd name="connsiteX5" fmla="*/ 0 w 3173900"/>
              <a:gd name="connsiteY5" fmla="*/ 440728 h 5068796"/>
              <a:gd name="connsiteX6" fmla="*/ 440728 w 3173900"/>
              <a:gd name="connsiteY6" fmla="*/ 0 h 5068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173900" h="5068796">
                <a:moveTo>
                  <a:pt x="440728" y="0"/>
                </a:moveTo>
                <a:lnTo>
                  <a:pt x="2733172" y="0"/>
                </a:lnTo>
                <a:cubicBezTo>
                  <a:pt x="2976579" y="0"/>
                  <a:pt x="3173900" y="197321"/>
                  <a:pt x="3173900" y="440728"/>
                </a:cubicBezTo>
                <a:lnTo>
                  <a:pt x="3173900" y="5068796"/>
                </a:lnTo>
                <a:lnTo>
                  <a:pt x="0" y="5068796"/>
                </a:lnTo>
                <a:lnTo>
                  <a:pt x="0" y="440728"/>
                </a:lnTo>
                <a:cubicBezTo>
                  <a:pt x="0" y="197321"/>
                  <a:pt x="197321" y="0"/>
                  <a:pt x="440728" y="0"/>
                </a:cubicBez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sp>
        <p:nvSpPr>
          <p:cNvPr id="29" name="Plassholder for tekst 20">
            <a:extLst>
              <a:ext uri="{FF2B5EF4-FFF2-40B4-BE49-F238E27FC236}">
                <a16:creationId xmlns:a16="http://schemas.microsoft.com/office/drawing/2014/main" id="{D40D5480-9DC0-3C1F-857D-6D5E6E23FF24}"/>
              </a:ext>
            </a:extLst>
          </p:cNvPr>
          <p:cNvSpPr>
            <a:spLocks noGrp="1"/>
          </p:cNvSpPr>
          <p:nvPr>
            <p:ph type="body" sz="quarter" idx="18" hasCustomPrompt="1"/>
          </p:nvPr>
        </p:nvSpPr>
        <p:spPr>
          <a:xfrm>
            <a:off x="5141442" y="5039100"/>
            <a:ext cx="2260747" cy="184666"/>
          </a:xfrm>
          <a:prstGeom prst="rect">
            <a:avLst/>
          </a:prstGeom>
        </p:spPr>
        <p:txBody>
          <a:bodyPr wrap="square" lIns="0" tIns="0" rIns="0" bIns="0">
            <a:spAutoFit/>
          </a:bodyPr>
          <a:lstStyle>
            <a:lvl1pPr marL="0" indent="0">
              <a:lnSpc>
                <a:spcPct val="100000"/>
              </a:lnSpc>
              <a:buNone/>
              <a:defRPr sz="1200" b="0">
                <a:solidFill>
                  <a:schemeClr val="lt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GB"/>
              <a:t>Mobil </a:t>
            </a:r>
          </a:p>
        </p:txBody>
      </p:sp>
      <p:sp>
        <p:nvSpPr>
          <p:cNvPr id="30" name="Plassholder for tekst 20">
            <a:extLst>
              <a:ext uri="{FF2B5EF4-FFF2-40B4-BE49-F238E27FC236}">
                <a16:creationId xmlns:a16="http://schemas.microsoft.com/office/drawing/2014/main" id="{6D04F618-BB19-B62B-DBEA-7B722F64DAA8}"/>
              </a:ext>
            </a:extLst>
          </p:cNvPr>
          <p:cNvSpPr>
            <a:spLocks noGrp="1"/>
          </p:cNvSpPr>
          <p:nvPr>
            <p:ph type="body" sz="quarter" idx="19" hasCustomPrompt="1"/>
          </p:nvPr>
        </p:nvSpPr>
        <p:spPr>
          <a:xfrm>
            <a:off x="4838527" y="4180457"/>
            <a:ext cx="2563663" cy="307777"/>
          </a:xfrm>
          <a:prstGeom prst="rect">
            <a:avLst/>
          </a:prstGeom>
        </p:spPr>
        <p:txBody>
          <a:bodyPr wrap="square" lIns="0" tIns="0" rIns="0" bIns="0">
            <a:spAutoFit/>
          </a:bodyPr>
          <a:lstStyle>
            <a:lvl1pPr marL="0" indent="0">
              <a:lnSpc>
                <a:spcPct val="100000"/>
              </a:lnSpc>
              <a:buNone/>
              <a:defRPr sz="2000" b="1">
                <a:solidFill>
                  <a:schemeClr val="lt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GB" err="1"/>
              <a:t>Navn</a:t>
            </a:r>
            <a:r>
              <a:rPr lang="en-GB"/>
              <a:t> </a:t>
            </a:r>
            <a:r>
              <a:rPr lang="en-GB" err="1"/>
              <a:t>Etternavn</a:t>
            </a:r>
            <a:endParaRPr lang="en-GB"/>
          </a:p>
        </p:txBody>
      </p:sp>
      <p:sp>
        <p:nvSpPr>
          <p:cNvPr id="32" name="Plassholder for tekst 20">
            <a:extLst>
              <a:ext uri="{FF2B5EF4-FFF2-40B4-BE49-F238E27FC236}">
                <a16:creationId xmlns:a16="http://schemas.microsoft.com/office/drawing/2014/main" id="{1CC2DA1F-213B-9A8E-4E2C-52001A3E7E0C}"/>
              </a:ext>
            </a:extLst>
          </p:cNvPr>
          <p:cNvSpPr>
            <a:spLocks noGrp="1"/>
          </p:cNvSpPr>
          <p:nvPr>
            <p:ph type="body" sz="quarter" idx="20" hasCustomPrompt="1"/>
          </p:nvPr>
        </p:nvSpPr>
        <p:spPr>
          <a:xfrm>
            <a:off x="4838528" y="4545837"/>
            <a:ext cx="2563663" cy="192360"/>
          </a:xfrm>
          <a:prstGeom prst="rect">
            <a:avLst/>
          </a:prstGeom>
        </p:spPr>
        <p:txBody>
          <a:bodyPr wrap="square" lIns="0" tIns="0" rIns="0" bIns="0">
            <a:spAutoFit/>
          </a:bodyPr>
          <a:lstStyle>
            <a:lvl1pPr marL="0" indent="0">
              <a:lnSpc>
                <a:spcPct val="100000"/>
              </a:lnSpc>
              <a:buNone/>
              <a:defRPr sz="1250" b="0">
                <a:solidFill>
                  <a:schemeClr val="lt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GB" err="1"/>
              <a:t>Tittel</a:t>
            </a:r>
            <a:endParaRPr lang="en-GB"/>
          </a:p>
        </p:txBody>
      </p:sp>
      <p:sp>
        <p:nvSpPr>
          <p:cNvPr id="33" name="Plassholder for tekst 20">
            <a:extLst>
              <a:ext uri="{FF2B5EF4-FFF2-40B4-BE49-F238E27FC236}">
                <a16:creationId xmlns:a16="http://schemas.microsoft.com/office/drawing/2014/main" id="{4EE96024-1968-7D2F-5987-AEE5DE88BCA9}"/>
              </a:ext>
            </a:extLst>
          </p:cNvPr>
          <p:cNvSpPr>
            <a:spLocks noGrp="1"/>
          </p:cNvSpPr>
          <p:nvPr>
            <p:ph type="body" sz="quarter" idx="21" hasCustomPrompt="1"/>
          </p:nvPr>
        </p:nvSpPr>
        <p:spPr>
          <a:xfrm>
            <a:off x="5141442" y="5345771"/>
            <a:ext cx="2260749" cy="184666"/>
          </a:xfrm>
          <a:prstGeom prst="rect">
            <a:avLst/>
          </a:prstGeom>
        </p:spPr>
        <p:txBody>
          <a:bodyPr wrap="square" lIns="0" tIns="0" rIns="0" bIns="0">
            <a:spAutoFit/>
          </a:bodyPr>
          <a:lstStyle>
            <a:lvl1pPr marL="0" indent="0">
              <a:lnSpc>
                <a:spcPct val="100000"/>
              </a:lnSpc>
              <a:buNone/>
              <a:defRPr sz="1200" b="0">
                <a:solidFill>
                  <a:schemeClr val="lt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GB"/>
              <a:t>E-post </a:t>
            </a:r>
          </a:p>
        </p:txBody>
      </p:sp>
      <p:pic>
        <p:nvPicPr>
          <p:cNvPr id="34" name="Graphic 39">
            <a:extLst>
              <a:ext uri="{FF2B5EF4-FFF2-40B4-BE49-F238E27FC236}">
                <a16:creationId xmlns:a16="http://schemas.microsoft.com/office/drawing/2014/main" id="{79B99A30-D854-5492-A231-80812845C84C}"/>
              </a:ext>
            </a:extLst>
          </p:cNvPr>
          <p:cNvPicPr>
            <a:picLocks noChangeAspect="1"/>
          </p:cNvPicPr>
          <p:nvPr userDrawn="1"/>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4842927" y="5054769"/>
            <a:ext cx="173136" cy="173136"/>
          </a:xfrm>
          <a:prstGeom prst="rect">
            <a:avLst/>
          </a:prstGeom>
        </p:spPr>
      </p:pic>
      <p:pic>
        <p:nvPicPr>
          <p:cNvPr id="35" name="Graphic 42">
            <a:extLst>
              <a:ext uri="{FF2B5EF4-FFF2-40B4-BE49-F238E27FC236}">
                <a16:creationId xmlns:a16="http://schemas.microsoft.com/office/drawing/2014/main" id="{ACFD3814-1504-B9D2-E149-05D99C3FC366}"/>
              </a:ext>
            </a:extLst>
          </p:cNvPr>
          <p:cNvPicPr>
            <a:picLocks noChangeAspect="1"/>
          </p:cNvPicPr>
          <p:nvPr userDrawn="1"/>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4861776" y="5371576"/>
            <a:ext cx="154287" cy="154287"/>
          </a:xfrm>
          <a:prstGeom prst="rect">
            <a:avLst/>
          </a:prstGeom>
        </p:spPr>
      </p:pic>
      <p:sp>
        <p:nvSpPr>
          <p:cNvPr id="40" name="Rectangle 30">
            <a:extLst>
              <a:ext uri="{FF2B5EF4-FFF2-40B4-BE49-F238E27FC236}">
                <a16:creationId xmlns:a16="http://schemas.microsoft.com/office/drawing/2014/main" id="{62C7A0D4-9383-2F5C-BDE0-9A1512EFA1F1}"/>
              </a:ext>
            </a:extLst>
          </p:cNvPr>
          <p:cNvSpPr/>
          <p:nvPr userDrawn="1"/>
        </p:nvSpPr>
        <p:spPr>
          <a:xfrm>
            <a:off x="7074019" y="1789204"/>
            <a:ext cx="604131" cy="62235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1" name="Plassholder for bilde 19">
            <a:extLst>
              <a:ext uri="{FF2B5EF4-FFF2-40B4-BE49-F238E27FC236}">
                <a16:creationId xmlns:a16="http://schemas.microsoft.com/office/drawing/2014/main" id="{5A89DDC9-7EA2-BE7D-9A7F-357C277DBA58}"/>
              </a:ext>
            </a:extLst>
          </p:cNvPr>
          <p:cNvSpPr>
            <a:spLocks noGrp="1"/>
          </p:cNvSpPr>
          <p:nvPr>
            <p:ph type="pic" sz="quarter" idx="22"/>
          </p:nvPr>
        </p:nvSpPr>
        <p:spPr>
          <a:xfrm>
            <a:off x="4838528" y="2100383"/>
            <a:ext cx="1832384" cy="1832384"/>
          </a:xfrm>
          <a:custGeom>
            <a:avLst/>
            <a:gdLst>
              <a:gd name="connsiteX0" fmla="*/ 1278732 w 2557464"/>
              <a:gd name="connsiteY0" fmla="*/ 0 h 2557464"/>
              <a:gd name="connsiteX1" fmla="*/ 2557464 w 2557464"/>
              <a:gd name="connsiteY1" fmla="*/ 1278732 h 2557464"/>
              <a:gd name="connsiteX2" fmla="*/ 1278732 w 2557464"/>
              <a:gd name="connsiteY2" fmla="*/ 2557464 h 2557464"/>
              <a:gd name="connsiteX3" fmla="*/ 0 w 2557464"/>
              <a:gd name="connsiteY3" fmla="*/ 1278732 h 2557464"/>
              <a:gd name="connsiteX4" fmla="*/ 1278732 w 2557464"/>
              <a:gd name="connsiteY4" fmla="*/ 0 h 25574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57464" h="2557464">
                <a:moveTo>
                  <a:pt x="1278732" y="0"/>
                </a:moveTo>
                <a:cubicBezTo>
                  <a:pt x="1984956" y="0"/>
                  <a:pt x="2557464" y="572508"/>
                  <a:pt x="2557464" y="1278732"/>
                </a:cubicBezTo>
                <a:cubicBezTo>
                  <a:pt x="2557464" y="1984956"/>
                  <a:pt x="1984956" y="2557464"/>
                  <a:pt x="1278732" y="2557464"/>
                </a:cubicBezTo>
                <a:cubicBezTo>
                  <a:pt x="572508" y="2557464"/>
                  <a:pt x="0" y="1984956"/>
                  <a:pt x="0" y="1278732"/>
                </a:cubicBezTo>
                <a:cubicBezTo>
                  <a:pt x="0" y="572508"/>
                  <a:pt x="572508" y="0"/>
                  <a:pt x="1278732" y="0"/>
                </a:cubicBezTo>
                <a:close/>
              </a:path>
            </a:pathLst>
          </a:custGeom>
          <a:solidFill>
            <a:schemeClr val="bg1">
              <a:lumMod val="75000"/>
            </a:schemeClr>
          </a:solidFill>
        </p:spPr>
        <p:txBody>
          <a:bodyPr wrap="square" tIns="806683">
            <a:noAutofit/>
          </a:bodyPr>
          <a:lstStyle>
            <a:lvl1pPr marL="228600" indent="-228600" algn="ctr" defTabSz="914400" rtl="0" eaLnBrk="1" latinLnBrk="0" hangingPunct="1">
              <a:lnSpc>
                <a:spcPct val="90000"/>
              </a:lnSpc>
              <a:spcBef>
                <a:spcPts val="1000"/>
              </a:spcBef>
              <a:buFont typeface="Arial" panose="020B0604020202020204" pitchFamily="34" charset="0"/>
              <a:buNone/>
              <a:defRPr sz="1600"/>
            </a:lvl1pPr>
          </a:lstStyle>
          <a:p>
            <a:r>
              <a:rPr lang="en-US"/>
              <a:t>Click icon to add picture</a:t>
            </a:r>
            <a:endParaRPr lang="nb-NO"/>
          </a:p>
        </p:txBody>
      </p:sp>
      <p:sp>
        <p:nvSpPr>
          <p:cNvPr id="72" name="Frihåndsform: figur 71">
            <a:extLst>
              <a:ext uri="{FF2B5EF4-FFF2-40B4-BE49-F238E27FC236}">
                <a16:creationId xmlns:a16="http://schemas.microsoft.com/office/drawing/2014/main" id="{8E4019F7-94C3-E09D-E1C4-6BCC133595DC}"/>
              </a:ext>
            </a:extLst>
          </p:cNvPr>
          <p:cNvSpPr/>
          <p:nvPr userDrawn="1"/>
        </p:nvSpPr>
        <p:spPr>
          <a:xfrm>
            <a:off x="7860783" y="1789204"/>
            <a:ext cx="3173900" cy="5068796"/>
          </a:xfrm>
          <a:custGeom>
            <a:avLst/>
            <a:gdLst>
              <a:gd name="connsiteX0" fmla="*/ 440728 w 3173900"/>
              <a:gd name="connsiteY0" fmla="*/ 0 h 5068796"/>
              <a:gd name="connsiteX1" fmla="*/ 2733172 w 3173900"/>
              <a:gd name="connsiteY1" fmla="*/ 0 h 5068796"/>
              <a:gd name="connsiteX2" fmla="*/ 3173900 w 3173900"/>
              <a:gd name="connsiteY2" fmla="*/ 440728 h 5068796"/>
              <a:gd name="connsiteX3" fmla="*/ 3173900 w 3173900"/>
              <a:gd name="connsiteY3" fmla="*/ 5068796 h 5068796"/>
              <a:gd name="connsiteX4" fmla="*/ 0 w 3173900"/>
              <a:gd name="connsiteY4" fmla="*/ 5068796 h 5068796"/>
              <a:gd name="connsiteX5" fmla="*/ 0 w 3173900"/>
              <a:gd name="connsiteY5" fmla="*/ 440728 h 5068796"/>
              <a:gd name="connsiteX6" fmla="*/ 440728 w 3173900"/>
              <a:gd name="connsiteY6" fmla="*/ 0 h 5068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173900" h="5068796">
                <a:moveTo>
                  <a:pt x="440728" y="0"/>
                </a:moveTo>
                <a:lnTo>
                  <a:pt x="2733172" y="0"/>
                </a:lnTo>
                <a:cubicBezTo>
                  <a:pt x="2976579" y="0"/>
                  <a:pt x="3173900" y="197321"/>
                  <a:pt x="3173900" y="440728"/>
                </a:cubicBezTo>
                <a:lnTo>
                  <a:pt x="3173900" y="5068796"/>
                </a:lnTo>
                <a:lnTo>
                  <a:pt x="0" y="5068796"/>
                </a:lnTo>
                <a:lnTo>
                  <a:pt x="0" y="440728"/>
                </a:lnTo>
                <a:cubicBezTo>
                  <a:pt x="0" y="197321"/>
                  <a:pt x="197321" y="0"/>
                  <a:pt x="440728" y="0"/>
                </a:cubicBez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sp>
        <p:nvSpPr>
          <p:cNvPr id="58" name="Plassholder for tekst 20">
            <a:extLst>
              <a:ext uri="{FF2B5EF4-FFF2-40B4-BE49-F238E27FC236}">
                <a16:creationId xmlns:a16="http://schemas.microsoft.com/office/drawing/2014/main" id="{425039A5-3273-156E-FFA9-E1DCE1F1F43D}"/>
              </a:ext>
            </a:extLst>
          </p:cNvPr>
          <p:cNvSpPr>
            <a:spLocks noGrp="1"/>
          </p:cNvSpPr>
          <p:nvPr>
            <p:ph type="body" sz="quarter" idx="23" hasCustomPrompt="1"/>
          </p:nvPr>
        </p:nvSpPr>
        <p:spPr>
          <a:xfrm>
            <a:off x="8497975" y="5039100"/>
            <a:ext cx="2260747" cy="184666"/>
          </a:xfrm>
          <a:prstGeom prst="rect">
            <a:avLst/>
          </a:prstGeom>
        </p:spPr>
        <p:txBody>
          <a:bodyPr wrap="square" lIns="0" tIns="0" rIns="0" bIns="0">
            <a:spAutoFit/>
          </a:bodyPr>
          <a:lstStyle>
            <a:lvl1pPr marL="0" indent="0">
              <a:lnSpc>
                <a:spcPct val="100000"/>
              </a:lnSpc>
              <a:buNone/>
              <a:defRPr sz="1200" b="0">
                <a:solidFill>
                  <a:schemeClr val="lt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GB"/>
              <a:t>Mobil </a:t>
            </a:r>
          </a:p>
        </p:txBody>
      </p:sp>
      <p:sp>
        <p:nvSpPr>
          <p:cNvPr id="59" name="Plassholder for tekst 20">
            <a:extLst>
              <a:ext uri="{FF2B5EF4-FFF2-40B4-BE49-F238E27FC236}">
                <a16:creationId xmlns:a16="http://schemas.microsoft.com/office/drawing/2014/main" id="{DE8F7546-B69A-8893-1571-B605E65CA3CD}"/>
              </a:ext>
            </a:extLst>
          </p:cNvPr>
          <p:cNvSpPr>
            <a:spLocks noGrp="1"/>
          </p:cNvSpPr>
          <p:nvPr>
            <p:ph type="body" sz="quarter" idx="24" hasCustomPrompt="1"/>
          </p:nvPr>
        </p:nvSpPr>
        <p:spPr>
          <a:xfrm>
            <a:off x="8195060" y="4180457"/>
            <a:ext cx="2563663" cy="307777"/>
          </a:xfrm>
          <a:prstGeom prst="rect">
            <a:avLst/>
          </a:prstGeom>
        </p:spPr>
        <p:txBody>
          <a:bodyPr wrap="square" lIns="0" tIns="0" rIns="0" bIns="0">
            <a:spAutoFit/>
          </a:bodyPr>
          <a:lstStyle>
            <a:lvl1pPr marL="0" indent="0">
              <a:lnSpc>
                <a:spcPct val="100000"/>
              </a:lnSpc>
              <a:buNone/>
              <a:defRPr sz="2000" b="1">
                <a:solidFill>
                  <a:schemeClr val="lt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GB" err="1"/>
              <a:t>Navn</a:t>
            </a:r>
            <a:r>
              <a:rPr lang="en-GB"/>
              <a:t> </a:t>
            </a:r>
            <a:r>
              <a:rPr lang="en-GB" err="1"/>
              <a:t>Etternavn</a:t>
            </a:r>
            <a:endParaRPr lang="en-GB"/>
          </a:p>
        </p:txBody>
      </p:sp>
      <p:sp>
        <p:nvSpPr>
          <p:cNvPr id="60" name="Plassholder for tekst 20">
            <a:extLst>
              <a:ext uri="{FF2B5EF4-FFF2-40B4-BE49-F238E27FC236}">
                <a16:creationId xmlns:a16="http://schemas.microsoft.com/office/drawing/2014/main" id="{CD94AD50-7150-F00C-B1AC-E48F1277F102}"/>
              </a:ext>
            </a:extLst>
          </p:cNvPr>
          <p:cNvSpPr>
            <a:spLocks noGrp="1"/>
          </p:cNvSpPr>
          <p:nvPr>
            <p:ph type="body" sz="quarter" idx="25" hasCustomPrompt="1"/>
          </p:nvPr>
        </p:nvSpPr>
        <p:spPr>
          <a:xfrm>
            <a:off x="8195061" y="4545837"/>
            <a:ext cx="2563663" cy="192360"/>
          </a:xfrm>
          <a:prstGeom prst="rect">
            <a:avLst/>
          </a:prstGeom>
        </p:spPr>
        <p:txBody>
          <a:bodyPr wrap="square" lIns="0" tIns="0" rIns="0" bIns="0">
            <a:spAutoFit/>
          </a:bodyPr>
          <a:lstStyle>
            <a:lvl1pPr marL="0" indent="0">
              <a:lnSpc>
                <a:spcPct val="100000"/>
              </a:lnSpc>
              <a:buNone/>
              <a:defRPr sz="1250" b="0">
                <a:solidFill>
                  <a:schemeClr val="lt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GB" err="1"/>
              <a:t>Tittel</a:t>
            </a:r>
            <a:endParaRPr lang="en-GB"/>
          </a:p>
        </p:txBody>
      </p:sp>
      <p:sp>
        <p:nvSpPr>
          <p:cNvPr id="61" name="Plassholder for tekst 20">
            <a:extLst>
              <a:ext uri="{FF2B5EF4-FFF2-40B4-BE49-F238E27FC236}">
                <a16:creationId xmlns:a16="http://schemas.microsoft.com/office/drawing/2014/main" id="{7407918F-7B93-9237-B620-6E641944B385}"/>
              </a:ext>
            </a:extLst>
          </p:cNvPr>
          <p:cNvSpPr>
            <a:spLocks noGrp="1"/>
          </p:cNvSpPr>
          <p:nvPr>
            <p:ph type="body" sz="quarter" idx="26" hasCustomPrompt="1"/>
          </p:nvPr>
        </p:nvSpPr>
        <p:spPr>
          <a:xfrm>
            <a:off x="8497975" y="5345771"/>
            <a:ext cx="2260749" cy="184666"/>
          </a:xfrm>
          <a:prstGeom prst="rect">
            <a:avLst/>
          </a:prstGeom>
        </p:spPr>
        <p:txBody>
          <a:bodyPr wrap="square" lIns="0" tIns="0" rIns="0" bIns="0">
            <a:spAutoFit/>
          </a:bodyPr>
          <a:lstStyle>
            <a:lvl1pPr marL="0" indent="0">
              <a:lnSpc>
                <a:spcPct val="100000"/>
              </a:lnSpc>
              <a:buNone/>
              <a:defRPr sz="1200" b="0">
                <a:solidFill>
                  <a:schemeClr val="lt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GB"/>
              <a:t>E-post </a:t>
            </a:r>
          </a:p>
        </p:txBody>
      </p:sp>
      <p:pic>
        <p:nvPicPr>
          <p:cNvPr id="62" name="Graphic 39">
            <a:extLst>
              <a:ext uri="{FF2B5EF4-FFF2-40B4-BE49-F238E27FC236}">
                <a16:creationId xmlns:a16="http://schemas.microsoft.com/office/drawing/2014/main" id="{622E16B2-0711-09DE-CD4E-7D0CD1BD3A45}"/>
              </a:ext>
            </a:extLst>
          </p:cNvPr>
          <p:cNvPicPr>
            <a:picLocks noChangeAspect="1"/>
          </p:cNvPicPr>
          <p:nvPr userDrawn="1"/>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8199460" y="5054769"/>
            <a:ext cx="173136" cy="173136"/>
          </a:xfrm>
          <a:prstGeom prst="rect">
            <a:avLst/>
          </a:prstGeom>
        </p:spPr>
      </p:pic>
      <p:pic>
        <p:nvPicPr>
          <p:cNvPr id="63" name="Graphic 42">
            <a:extLst>
              <a:ext uri="{FF2B5EF4-FFF2-40B4-BE49-F238E27FC236}">
                <a16:creationId xmlns:a16="http://schemas.microsoft.com/office/drawing/2014/main" id="{22389C7E-C266-813F-9660-FAC89F5663AF}"/>
              </a:ext>
            </a:extLst>
          </p:cNvPr>
          <p:cNvPicPr>
            <a:picLocks noChangeAspect="1"/>
          </p:cNvPicPr>
          <p:nvPr userDrawn="1"/>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8218309" y="5371576"/>
            <a:ext cx="154287" cy="154287"/>
          </a:xfrm>
          <a:prstGeom prst="rect">
            <a:avLst/>
          </a:prstGeom>
        </p:spPr>
      </p:pic>
      <p:sp>
        <p:nvSpPr>
          <p:cNvPr id="64" name="Rectangle 30">
            <a:extLst>
              <a:ext uri="{FF2B5EF4-FFF2-40B4-BE49-F238E27FC236}">
                <a16:creationId xmlns:a16="http://schemas.microsoft.com/office/drawing/2014/main" id="{CBD8E784-4825-CDB5-0A5C-8D95D1C17036}"/>
              </a:ext>
            </a:extLst>
          </p:cNvPr>
          <p:cNvSpPr/>
          <p:nvPr userDrawn="1"/>
        </p:nvSpPr>
        <p:spPr>
          <a:xfrm>
            <a:off x="10430552" y="1789204"/>
            <a:ext cx="604131" cy="62235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5" name="Plassholder for bilde 19">
            <a:extLst>
              <a:ext uri="{FF2B5EF4-FFF2-40B4-BE49-F238E27FC236}">
                <a16:creationId xmlns:a16="http://schemas.microsoft.com/office/drawing/2014/main" id="{3680936F-30DD-B176-6469-7C0C5C5FB8B0}"/>
              </a:ext>
            </a:extLst>
          </p:cNvPr>
          <p:cNvSpPr>
            <a:spLocks noGrp="1"/>
          </p:cNvSpPr>
          <p:nvPr>
            <p:ph type="pic" sz="quarter" idx="27"/>
          </p:nvPr>
        </p:nvSpPr>
        <p:spPr>
          <a:xfrm>
            <a:off x="8195061" y="2100383"/>
            <a:ext cx="1832384" cy="1832384"/>
          </a:xfrm>
          <a:custGeom>
            <a:avLst/>
            <a:gdLst>
              <a:gd name="connsiteX0" fmla="*/ 1278732 w 2557464"/>
              <a:gd name="connsiteY0" fmla="*/ 0 h 2557464"/>
              <a:gd name="connsiteX1" fmla="*/ 2557464 w 2557464"/>
              <a:gd name="connsiteY1" fmla="*/ 1278732 h 2557464"/>
              <a:gd name="connsiteX2" fmla="*/ 1278732 w 2557464"/>
              <a:gd name="connsiteY2" fmla="*/ 2557464 h 2557464"/>
              <a:gd name="connsiteX3" fmla="*/ 0 w 2557464"/>
              <a:gd name="connsiteY3" fmla="*/ 1278732 h 2557464"/>
              <a:gd name="connsiteX4" fmla="*/ 1278732 w 2557464"/>
              <a:gd name="connsiteY4" fmla="*/ 0 h 25574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57464" h="2557464">
                <a:moveTo>
                  <a:pt x="1278732" y="0"/>
                </a:moveTo>
                <a:cubicBezTo>
                  <a:pt x="1984956" y="0"/>
                  <a:pt x="2557464" y="572508"/>
                  <a:pt x="2557464" y="1278732"/>
                </a:cubicBezTo>
                <a:cubicBezTo>
                  <a:pt x="2557464" y="1984956"/>
                  <a:pt x="1984956" y="2557464"/>
                  <a:pt x="1278732" y="2557464"/>
                </a:cubicBezTo>
                <a:cubicBezTo>
                  <a:pt x="572508" y="2557464"/>
                  <a:pt x="0" y="1984956"/>
                  <a:pt x="0" y="1278732"/>
                </a:cubicBezTo>
                <a:cubicBezTo>
                  <a:pt x="0" y="572508"/>
                  <a:pt x="572508" y="0"/>
                  <a:pt x="1278732" y="0"/>
                </a:cubicBezTo>
                <a:close/>
              </a:path>
            </a:pathLst>
          </a:custGeom>
          <a:solidFill>
            <a:schemeClr val="bg1">
              <a:lumMod val="75000"/>
            </a:schemeClr>
          </a:solidFill>
        </p:spPr>
        <p:txBody>
          <a:bodyPr wrap="square" tIns="806683">
            <a:noAutofit/>
          </a:bodyPr>
          <a:lstStyle>
            <a:lvl1pPr marL="228600" indent="-228600" algn="ctr" defTabSz="914400" rtl="0" eaLnBrk="1" latinLnBrk="0" hangingPunct="1">
              <a:lnSpc>
                <a:spcPct val="90000"/>
              </a:lnSpc>
              <a:spcBef>
                <a:spcPts val="1000"/>
              </a:spcBef>
              <a:buFont typeface="Arial" panose="020B0604020202020204" pitchFamily="34" charset="0"/>
              <a:buNone/>
              <a:defRPr sz="1600"/>
            </a:lvl1pPr>
          </a:lstStyle>
          <a:p>
            <a:r>
              <a:rPr lang="en-US"/>
              <a:t>Click icon to add picture</a:t>
            </a:r>
            <a:endParaRPr lang="nb-NO"/>
          </a:p>
        </p:txBody>
      </p:sp>
    </p:spTree>
    <p:extLst>
      <p:ext uri="{BB962C8B-B14F-4D97-AF65-F5344CB8AC3E}">
        <p14:creationId xmlns:p14="http://schemas.microsoft.com/office/powerpoint/2010/main" val="372500179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preserve="1" userDrawn="1">
  <p:cSld name="Verdenskart">
    <p:spTree>
      <p:nvGrpSpPr>
        <p:cNvPr id="1" name=""/>
        <p:cNvGrpSpPr/>
        <p:nvPr/>
      </p:nvGrpSpPr>
      <p:grpSpPr>
        <a:xfrm>
          <a:off x="0" y="0"/>
          <a:ext cx="0" cy="0"/>
          <a:chOff x="0" y="0"/>
          <a:chExt cx="0" cy="0"/>
        </a:xfrm>
      </p:grpSpPr>
      <p:sp>
        <p:nvSpPr>
          <p:cNvPr id="28" name="Frihåndsform: figur 27">
            <a:extLst>
              <a:ext uri="{FF2B5EF4-FFF2-40B4-BE49-F238E27FC236}">
                <a16:creationId xmlns:a16="http://schemas.microsoft.com/office/drawing/2014/main" id="{BD80C777-20F0-4716-DBF8-18C4755C0123}"/>
              </a:ext>
            </a:extLst>
          </p:cNvPr>
          <p:cNvSpPr/>
          <p:nvPr userDrawn="1"/>
        </p:nvSpPr>
        <p:spPr>
          <a:xfrm>
            <a:off x="2759879" y="5789853"/>
            <a:ext cx="9449374" cy="1085401"/>
          </a:xfrm>
          <a:custGeom>
            <a:avLst/>
            <a:gdLst>
              <a:gd name="connsiteX0" fmla="*/ 254653 w 9449374"/>
              <a:gd name="connsiteY0" fmla="*/ 0 h 1085401"/>
              <a:gd name="connsiteX1" fmla="*/ 9449374 w 9449374"/>
              <a:gd name="connsiteY1" fmla="*/ 0 h 1085401"/>
              <a:gd name="connsiteX2" fmla="*/ 9449374 w 9449374"/>
              <a:gd name="connsiteY2" fmla="*/ 1085401 h 1085401"/>
              <a:gd name="connsiteX3" fmla="*/ 0 w 9449374"/>
              <a:gd name="connsiteY3" fmla="*/ 1085401 h 1085401"/>
              <a:gd name="connsiteX4" fmla="*/ 0 w 9449374"/>
              <a:gd name="connsiteY4" fmla="*/ 254653 h 1085401"/>
              <a:gd name="connsiteX5" fmla="*/ 254653 w 9449374"/>
              <a:gd name="connsiteY5" fmla="*/ 0 h 10854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449374" h="1085401">
                <a:moveTo>
                  <a:pt x="254653" y="0"/>
                </a:moveTo>
                <a:lnTo>
                  <a:pt x="9449374" y="0"/>
                </a:lnTo>
                <a:lnTo>
                  <a:pt x="9449374" y="1085401"/>
                </a:lnTo>
                <a:lnTo>
                  <a:pt x="0" y="1085401"/>
                </a:lnTo>
                <a:lnTo>
                  <a:pt x="0" y="254653"/>
                </a:lnTo>
                <a:cubicBezTo>
                  <a:pt x="0" y="114012"/>
                  <a:pt x="114012" y="0"/>
                  <a:pt x="254653" y="0"/>
                </a:cubicBez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sp>
        <p:nvSpPr>
          <p:cNvPr id="3" name="Plassholder for dato 2">
            <a:extLst>
              <a:ext uri="{FF2B5EF4-FFF2-40B4-BE49-F238E27FC236}">
                <a16:creationId xmlns:a16="http://schemas.microsoft.com/office/drawing/2014/main" id="{4779AEFA-382D-A641-2A2C-A15E06C58F37}"/>
              </a:ext>
            </a:extLst>
          </p:cNvPr>
          <p:cNvSpPr>
            <a:spLocks noGrp="1"/>
          </p:cNvSpPr>
          <p:nvPr>
            <p:ph type="dt" sz="half" idx="10"/>
          </p:nvPr>
        </p:nvSpPr>
        <p:spPr>
          <a:xfrm>
            <a:off x="0" y="-235063"/>
            <a:ext cx="2743200" cy="107722"/>
          </a:xfrm>
        </p:spPr>
        <p:txBody>
          <a:bodyPr>
            <a:spAutoFit/>
          </a:bodyPr>
          <a:lstStyle>
            <a:lvl1pPr>
              <a:defRPr sz="100"/>
            </a:lvl1pPr>
          </a:lstStyle>
          <a:p>
            <a:fld id="{A543AC62-FAC1-4BBB-B057-92688177426D}" type="datetime1">
              <a:rPr lang="en-GB" smtClean="0"/>
              <a:t>04/11/2024</a:t>
            </a:fld>
            <a:endParaRPr lang="en-GB"/>
          </a:p>
        </p:txBody>
      </p:sp>
      <p:sp>
        <p:nvSpPr>
          <p:cNvPr id="4" name="Plassholder for bunntekst 3">
            <a:extLst>
              <a:ext uri="{FF2B5EF4-FFF2-40B4-BE49-F238E27FC236}">
                <a16:creationId xmlns:a16="http://schemas.microsoft.com/office/drawing/2014/main" id="{D27D01C7-9183-54B7-6532-624B4ED3D6DC}"/>
              </a:ext>
            </a:extLst>
          </p:cNvPr>
          <p:cNvSpPr>
            <a:spLocks noGrp="1"/>
          </p:cNvSpPr>
          <p:nvPr>
            <p:ph type="ftr" sz="quarter" idx="11"/>
          </p:nvPr>
        </p:nvSpPr>
        <p:spPr>
          <a:xfrm>
            <a:off x="3200400" y="-235063"/>
            <a:ext cx="4114800" cy="107722"/>
          </a:xfrm>
        </p:spPr>
        <p:txBody>
          <a:bodyPr>
            <a:spAutoFit/>
          </a:bodyPr>
          <a:lstStyle>
            <a:lvl1pPr>
              <a:defRPr sz="100"/>
            </a:lvl1pPr>
          </a:lstStyle>
          <a:p>
            <a:endParaRPr lang="en-GB"/>
          </a:p>
        </p:txBody>
      </p:sp>
      <p:sp>
        <p:nvSpPr>
          <p:cNvPr id="5" name="Plassholder for lysbildenummer 4">
            <a:extLst>
              <a:ext uri="{FF2B5EF4-FFF2-40B4-BE49-F238E27FC236}">
                <a16:creationId xmlns:a16="http://schemas.microsoft.com/office/drawing/2014/main" id="{8DC78D88-A642-FCD0-A2DB-91A840B9AB03}"/>
              </a:ext>
            </a:extLst>
          </p:cNvPr>
          <p:cNvSpPr>
            <a:spLocks noGrp="1"/>
          </p:cNvSpPr>
          <p:nvPr>
            <p:ph type="sldNum" sz="quarter" idx="12"/>
          </p:nvPr>
        </p:nvSpPr>
        <p:spPr>
          <a:xfrm>
            <a:off x="7772400" y="-235063"/>
            <a:ext cx="2743200" cy="107722"/>
          </a:xfrm>
        </p:spPr>
        <p:txBody>
          <a:bodyPr>
            <a:spAutoFit/>
          </a:bodyPr>
          <a:lstStyle>
            <a:lvl1pPr>
              <a:defRPr sz="100"/>
            </a:lvl1pPr>
          </a:lstStyle>
          <a:p>
            <a:fld id="{431395A8-EFA2-4C09-BFB9-F80178931A29}" type="slidenum">
              <a:rPr lang="en-GB" smtClean="0"/>
              <a:pPr/>
              <a:t>‹#›</a:t>
            </a:fld>
            <a:endParaRPr lang="en-GB"/>
          </a:p>
        </p:txBody>
      </p:sp>
      <p:pic>
        <p:nvPicPr>
          <p:cNvPr id="6" name="Picture 2">
            <a:extLst>
              <a:ext uri="{FF2B5EF4-FFF2-40B4-BE49-F238E27FC236}">
                <a16:creationId xmlns:a16="http://schemas.microsoft.com/office/drawing/2014/main" id="{464C6703-34E2-971E-FDCD-2F8040EBB926}"/>
              </a:ext>
            </a:extLst>
          </p:cNvPr>
          <p:cNvPicPr>
            <a:picLocks noChangeAspect="1"/>
          </p:cNvPicPr>
          <p:nvPr userDrawn="1"/>
        </p:nvPicPr>
        <p:blipFill>
          <a:blip r:embed="rId2"/>
          <a:stretch>
            <a:fillRect/>
          </a:stretch>
        </p:blipFill>
        <p:spPr>
          <a:xfrm>
            <a:off x="1986455" y="573168"/>
            <a:ext cx="9780094" cy="4955055"/>
          </a:xfrm>
          <a:prstGeom prst="rect">
            <a:avLst/>
          </a:prstGeom>
        </p:spPr>
      </p:pic>
      <p:sp>
        <p:nvSpPr>
          <p:cNvPr id="7" name="TextBox 9">
            <a:extLst>
              <a:ext uri="{FF2B5EF4-FFF2-40B4-BE49-F238E27FC236}">
                <a16:creationId xmlns:a16="http://schemas.microsoft.com/office/drawing/2014/main" id="{041A3B01-B9EB-FD1C-1FBF-191BC12D7BAE}"/>
              </a:ext>
            </a:extLst>
          </p:cNvPr>
          <p:cNvSpPr txBox="1"/>
          <p:nvPr userDrawn="1"/>
        </p:nvSpPr>
        <p:spPr>
          <a:xfrm>
            <a:off x="5240038" y="6192888"/>
            <a:ext cx="2270931" cy="307777"/>
          </a:xfrm>
          <a:prstGeom prst="rect">
            <a:avLst/>
          </a:prstGeom>
          <a:noFill/>
        </p:spPr>
        <p:txBody>
          <a:bodyPr wrap="square" rtlCol="0">
            <a:spAutoFit/>
          </a:bodyPr>
          <a:lstStyle/>
          <a:p>
            <a:r>
              <a:rPr lang="en-GB" sz="1400">
                <a:solidFill>
                  <a:schemeClr val="bg1"/>
                </a:solidFill>
                <a:latin typeface="Arial" panose="020B0604020202020204" pitchFamily="34" charset="0"/>
                <a:cs typeface="Arial" panose="020B0604020202020204" pitchFamily="34" charset="0"/>
              </a:rPr>
              <a:t>www.safetec-group.com</a:t>
            </a:r>
          </a:p>
        </p:txBody>
      </p:sp>
      <p:sp>
        <p:nvSpPr>
          <p:cNvPr id="8" name="TextBox 10">
            <a:extLst>
              <a:ext uri="{FF2B5EF4-FFF2-40B4-BE49-F238E27FC236}">
                <a16:creationId xmlns:a16="http://schemas.microsoft.com/office/drawing/2014/main" id="{75965343-63CD-1DCD-3A0A-A87D0798D936}"/>
              </a:ext>
            </a:extLst>
          </p:cNvPr>
          <p:cNvSpPr txBox="1"/>
          <p:nvPr userDrawn="1"/>
        </p:nvSpPr>
        <p:spPr>
          <a:xfrm>
            <a:off x="7819833" y="6198643"/>
            <a:ext cx="1648712" cy="307777"/>
          </a:xfrm>
          <a:prstGeom prst="rect">
            <a:avLst/>
          </a:prstGeom>
          <a:noFill/>
        </p:spPr>
        <p:txBody>
          <a:bodyPr wrap="square" rtlCol="0">
            <a:spAutoFit/>
          </a:bodyPr>
          <a:lstStyle/>
          <a:p>
            <a:r>
              <a:rPr lang="en-GB" sz="1400">
                <a:solidFill>
                  <a:schemeClr val="bg1"/>
                </a:solidFill>
                <a:latin typeface="Arial" panose="020B0604020202020204" pitchFamily="34" charset="0"/>
                <a:cs typeface="Arial" panose="020B0604020202020204" pitchFamily="34" charset="0"/>
              </a:rPr>
              <a:t>post@safetec.no</a:t>
            </a:r>
          </a:p>
        </p:txBody>
      </p:sp>
      <p:sp>
        <p:nvSpPr>
          <p:cNvPr id="9" name="TextBox 11">
            <a:extLst>
              <a:ext uri="{FF2B5EF4-FFF2-40B4-BE49-F238E27FC236}">
                <a16:creationId xmlns:a16="http://schemas.microsoft.com/office/drawing/2014/main" id="{BBE94C31-D7D0-7846-DDDE-BEC658C4F1FF}"/>
              </a:ext>
            </a:extLst>
          </p:cNvPr>
          <p:cNvSpPr txBox="1"/>
          <p:nvPr userDrawn="1"/>
        </p:nvSpPr>
        <p:spPr>
          <a:xfrm>
            <a:off x="3325377" y="6192888"/>
            <a:ext cx="1793350" cy="307777"/>
          </a:xfrm>
          <a:prstGeom prst="rect">
            <a:avLst/>
          </a:prstGeom>
          <a:noFill/>
        </p:spPr>
        <p:txBody>
          <a:bodyPr wrap="square" rtlCol="0">
            <a:spAutoFit/>
          </a:bodyPr>
          <a:lstStyle/>
          <a:p>
            <a:r>
              <a:rPr lang="en-GB" sz="1400">
                <a:solidFill>
                  <a:schemeClr val="bg1"/>
                </a:solidFill>
                <a:latin typeface="Arial" panose="020B0604020202020204" pitchFamily="34" charset="0"/>
                <a:cs typeface="Arial" panose="020B0604020202020204" pitchFamily="34" charset="0"/>
              </a:rPr>
              <a:t>www.safetec.no</a:t>
            </a:r>
          </a:p>
        </p:txBody>
      </p:sp>
      <p:sp>
        <p:nvSpPr>
          <p:cNvPr id="10" name="TextBox 23">
            <a:extLst>
              <a:ext uri="{FF2B5EF4-FFF2-40B4-BE49-F238E27FC236}">
                <a16:creationId xmlns:a16="http://schemas.microsoft.com/office/drawing/2014/main" id="{186F47FB-2FB1-814D-7EE0-CD51BA27248B}"/>
              </a:ext>
            </a:extLst>
          </p:cNvPr>
          <p:cNvSpPr txBox="1"/>
          <p:nvPr userDrawn="1"/>
        </p:nvSpPr>
        <p:spPr>
          <a:xfrm>
            <a:off x="9845272" y="6192888"/>
            <a:ext cx="1889608" cy="307777"/>
          </a:xfrm>
          <a:prstGeom prst="rect">
            <a:avLst/>
          </a:prstGeom>
          <a:noFill/>
        </p:spPr>
        <p:txBody>
          <a:bodyPr wrap="square" rtlCol="0">
            <a:spAutoFit/>
          </a:bodyPr>
          <a:lstStyle/>
          <a:p>
            <a:r>
              <a:rPr lang="en-GB" sz="1400">
                <a:solidFill>
                  <a:schemeClr val="bg1"/>
                </a:solidFill>
                <a:latin typeface="Arial" panose="020B0604020202020204" pitchFamily="34" charset="0"/>
                <a:cs typeface="Arial" panose="020B0604020202020204" pitchFamily="34" charset="0"/>
              </a:rPr>
              <a:t>inquiry@safetec.no</a:t>
            </a:r>
          </a:p>
        </p:txBody>
      </p:sp>
      <p:sp>
        <p:nvSpPr>
          <p:cNvPr id="11" name="Oval 8">
            <a:extLst>
              <a:ext uri="{FF2B5EF4-FFF2-40B4-BE49-F238E27FC236}">
                <a16:creationId xmlns:a16="http://schemas.microsoft.com/office/drawing/2014/main" id="{91131329-2DE3-FB02-A3D7-BC5788C2A0BF}"/>
              </a:ext>
            </a:extLst>
          </p:cNvPr>
          <p:cNvSpPr/>
          <p:nvPr userDrawn="1"/>
        </p:nvSpPr>
        <p:spPr>
          <a:xfrm>
            <a:off x="6491448" y="2183854"/>
            <a:ext cx="108161" cy="108161"/>
          </a:xfrm>
          <a:prstGeom prst="ellipse">
            <a:avLst/>
          </a:prstGeom>
          <a:solidFill>
            <a:srgbClr val="2929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Oval 35">
            <a:extLst>
              <a:ext uri="{FF2B5EF4-FFF2-40B4-BE49-F238E27FC236}">
                <a16:creationId xmlns:a16="http://schemas.microsoft.com/office/drawing/2014/main" id="{83D2FB2C-A480-2FE2-D742-27857CA76D71}"/>
              </a:ext>
            </a:extLst>
          </p:cNvPr>
          <p:cNvSpPr/>
          <p:nvPr userDrawn="1"/>
        </p:nvSpPr>
        <p:spPr>
          <a:xfrm>
            <a:off x="6468616" y="1997224"/>
            <a:ext cx="108161" cy="108161"/>
          </a:xfrm>
          <a:prstGeom prst="ellipse">
            <a:avLst/>
          </a:prstGeom>
          <a:solidFill>
            <a:srgbClr val="2929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Oval 37">
            <a:extLst>
              <a:ext uri="{FF2B5EF4-FFF2-40B4-BE49-F238E27FC236}">
                <a16:creationId xmlns:a16="http://schemas.microsoft.com/office/drawing/2014/main" id="{A37618DD-18DF-CC6D-8E5D-71EBF8CC3F05}"/>
              </a:ext>
            </a:extLst>
          </p:cNvPr>
          <p:cNvSpPr/>
          <p:nvPr userDrawn="1"/>
        </p:nvSpPr>
        <p:spPr>
          <a:xfrm>
            <a:off x="6798692" y="1877941"/>
            <a:ext cx="108161" cy="108161"/>
          </a:xfrm>
          <a:prstGeom prst="ellipse">
            <a:avLst/>
          </a:prstGeom>
          <a:solidFill>
            <a:srgbClr val="2929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Oval 43">
            <a:extLst>
              <a:ext uri="{FF2B5EF4-FFF2-40B4-BE49-F238E27FC236}">
                <a16:creationId xmlns:a16="http://schemas.microsoft.com/office/drawing/2014/main" id="{AF29C689-5BA7-6155-2238-99D98EC547FB}"/>
              </a:ext>
            </a:extLst>
          </p:cNvPr>
          <p:cNvSpPr/>
          <p:nvPr userDrawn="1"/>
        </p:nvSpPr>
        <p:spPr>
          <a:xfrm>
            <a:off x="9328482" y="3683768"/>
            <a:ext cx="108161" cy="108161"/>
          </a:xfrm>
          <a:prstGeom prst="ellipse">
            <a:avLst/>
          </a:prstGeom>
          <a:solidFill>
            <a:srgbClr val="2929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Oval 44">
            <a:extLst>
              <a:ext uri="{FF2B5EF4-FFF2-40B4-BE49-F238E27FC236}">
                <a16:creationId xmlns:a16="http://schemas.microsoft.com/office/drawing/2014/main" id="{7769B979-2384-E5D4-3554-A056A5AFB264}"/>
              </a:ext>
            </a:extLst>
          </p:cNvPr>
          <p:cNvSpPr/>
          <p:nvPr userDrawn="1"/>
        </p:nvSpPr>
        <p:spPr>
          <a:xfrm>
            <a:off x="9667019" y="4614211"/>
            <a:ext cx="108161" cy="108161"/>
          </a:xfrm>
          <a:prstGeom prst="ellipse">
            <a:avLst/>
          </a:prstGeom>
          <a:solidFill>
            <a:srgbClr val="2929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6" name="Picture 22">
            <a:extLst>
              <a:ext uri="{FF2B5EF4-FFF2-40B4-BE49-F238E27FC236}">
                <a16:creationId xmlns:a16="http://schemas.microsoft.com/office/drawing/2014/main" id="{3956ACA0-F99E-9518-427A-7C5703CAB14E}"/>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88800" y="6224400"/>
            <a:ext cx="1249200" cy="302179"/>
          </a:xfrm>
          <a:prstGeom prst="rect">
            <a:avLst/>
          </a:prstGeom>
        </p:spPr>
      </p:pic>
      <p:sp>
        <p:nvSpPr>
          <p:cNvPr id="18" name="Oval 27">
            <a:extLst>
              <a:ext uri="{FF2B5EF4-FFF2-40B4-BE49-F238E27FC236}">
                <a16:creationId xmlns:a16="http://schemas.microsoft.com/office/drawing/2014/main" id="{340AB2E8-E23D-C6C5-9FEA-76B725D3F25C}"/>
              </a:ext>
            </a:extLst>
          </p:cNvPr>
          <p:cNvSpPr/>
          <p:nvPr userDrawn="1"/>
        </p:nvSpPr>
        <p:spPr>
          <a:xfrm>
            <a:off x="7003529" y="1900957"/>
            <a:ext cx="108161" cy="108161"/>
          </a:xfrm>
          <a:prstGeom prst="ellipse">
            <a:avLst/>
          </a:prstGeom>
          <a:solidFill>
            <a:srgbClr val="2929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 name="Oval 28">
            <a:extLst>
              <a:ext uri="{FF2B5EF4-FFF2-40B4-BE49-F238E27FC236}">
                <a16:creationId xmlns:a16="http://schemas.microsoft.com/office/drawing/2014/main" id="{2FDB8F3C-E9F3-7306-396C-3160640D1049}"/>
              </a:ext>
            </a:extLst>
          </p:cNvPr>
          <p:cNvSpPr/>
          <p:nvPr userDrawn="1"/>
        </p:nvSpPr>
        <p:spPr>
          <a:xfrm>
            <a:off x="6649839" y="1834282"/>
            <a:ext cx="108161" cy="108161"/>
          </a:xfrm>
          <a:prstGeom prst="ellipse">
            <a:avLst/>
          </a:prstGeom>
          <a:solidFill>
            <a:srgbClr val="2929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Oval 30">
            <a:extLst>
              <a:ext uri="{FF2B5EF4-FFF2-40B4-BE49-F238E27FC236}">
                <a16:creationId xmlns:a16="http://schemas.microsoft.com/office/drawing/2014/main" id="{47D85F94-502B-6932-0883-C8FCB680B26E}"/>
              </a:ext>
            </a:extLst>
          </p:cNvPr>
          <p:cNvSpPr/>
          <p:nvPr userDrawn="1"/>
        </p:nvSpPr>
        <p:spPr>
          <a:xfrm>
            <a:off x="6668889" y="1891432"/>
            <a:ext cx="108161" cy="108161"/>
          </a:xfrm>
          <a:prstGeom prst="ellipse">
            <a:avLst/>
          </a:prstGeom>
          <a:solidFill>
            <a:srgbClr val="2929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Oval 31">
            <a:extLst>
              <a:ext uri="{FF2B5EF4-FFF2-40B4-BE49-F238E27FC236}">
                <a16:creationId xmlns:a16="http://schemas.microsoft.com/office/drawing/2014/main" id="{FDCDFDF5-C981-FA8E-4817-C7E6C990E373}"/>
              </a:ext>
            </a:extLst>
          </p:cNvPr>
          <p:cNvSpPr/>
          <p:nvPr userDrawn="1"/>
        </p:nvSpPr>
        <p:spPr>
          <a:xfrm>
            <a:off x="6933201" y="989981"/>
            <a:ext cx="108161" cy="108161"/>
          </a:xfrm>
          <a:prstGeom prst="ellipse">
            <a:avLst/>
          </a:prstGeom>
          <a:solidFill>
            <a:srgbClr val="2929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 name="Oval 41">
            <a:extLst>
              <a:ext uri="{FF2B5EF4-FFF2-40B4-BE49-F238E27FC236}">
                <a16:creationId xmlns:a16="http://schemas.microsoft.com/office/drawing/2014/main" id="{C05BBD07-72FF-F170-6094-B2984AA22E60}"/>
              </a:ext>
            </a:extLst>
          </p:cNvPr>
          <p:cNvSpPr/>
          <p:nvPr userDrawn="1"/>
        </p:nvSpPr>
        <p:spPr>
          <a:xfrm>
            <a:off x="6787615" y="1717136"/>
            <a:ext cx="108161" cy="108161"/>
          </a:xfrm>
          <a:prstGeom prst="ellipse">
            <a:avLst/>
          </a:prstGeom>
          <a:solidFill>
            <a:srgbClr val="2929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Rectangle 1">
            <a:extLst>
              <a:ext uri="{FF2B5EF4-FFF2-40B4-BE49-F238E27FC236}">
                <a16:creationId xmlns:a16="http://schemas.microsoft.com/office/drawing/2014/main" id="{77FED474-37EE-A1A4-F5B0-3012EB867238}"/>
              </a:ext>
            </a:extLst>
          </p:cNvPr>
          <p:cNvSpPr/>
          <p:nvPr userDrawn="1"/>
        </p:nvSpPr>
        <p:spPr>
          <a:xfrm>
            <a:off x="623825" y="304930"/>
            <a:ext cx="6096000" cy="5250925"/>
          </a:xfrm>
          <a:prstGeom prst="rect">
            <a:avLst/>
          </a:prstGeom>
        </p:spPr>
        <p:txBody>
          <a:bodyPr>
            <a:spAutoFit/>
          </a:bodyPr>
          <a:lstStyle/>
          <a:p>
            <a:pPr>
              <a:lnSpc>
                <a:spcPct val="100000"/>
              </a:lnSpc>
              <a:spcAft>
                <a:spcPts val="600"/>
              </a:spcAft>
            </a:pPr>
            <a:r>
              <a:rPr lang="nb-NO" sz="1600" b="1" kern="1200">
                <a:solidFill>
                  <a:srgbClr val="151532"/>
                </a:solidFill>
                <a:effectLst/>
                <a:latin typeface="Calibri" panose="020F0502020204030204" pitchFamily="34" charset="0"/>
                <a:ea typeface="Calibri" panose="020F0502020204030204" pitchFamily="34" charset="0"/>
                <a:cs typeface="Arial (Headings CS)"/>
              </a:rPr>
              <a:t>Norge</a:t>
            </a:r>
            <a:endParaRPr lang="nb-NO" sz="1100">
              <a:effectLst/>
              <a:latin typeface="Arial" panose="020B0604020202020204" pitchFamily="34" charset="0"/>
              <a:ea typeface="Arial" panose="020B0604020202020204" pitchFamily="34" charset="0"/>
              <a:cs typeface="Arial (Headings CS)"/>
            </a:endParaRPr>
          </a:p>
          <a:p>
            <a:pPr>
              <a:lnSpc>
                <a:spcPct val="100000"/>
              </a:lnSpc>
              <a:spcAft>
                <a:spcPts val="600"/>
              </a:spcAft>
            </a:pPr>
            <a:r>
              <a:rPr lang="nb-NO" sz="1400" kern="1200">
                <a:solidFill>
                  <a:srgbClr val="151532"/>
                </a:solidFill>
                <a:effectLst/>
                <a:latin typeface="Calibri" panose="020F0502020204030204" pitchFamily="34" charset="0"/>
                <a:ea typeface="Calibri" panose="020F0502020204030204" pitchFamily="34" charset="0"/>
                <a:cs typeface="Arial (Headings CS)"/>
              </a:rPr>
              <a:t>Bergen</a:t>
            </a:r>
            <a:endParaRPr lang="nb-NO" sz="1100">
              <a:effectLst/>
              <a:latin typeface="Arial" panose="020B0604020202020204" pitchFamily="34" charset="0"/>
              <a:ea typeface="Arial" panose="020B0604020202020204" pitchFamily="34" charset="0"/>
              <a:cs typeface="Arial (Headings CS)"/>
            </a:endParaRPr>
          </a:p>
          <a:p>
            <a:pPr>
              <a:lnSpc>
                <a:spcPct val="100000"/>
              </a:lnSpc>
              <a:spcAft>
                <a:spcPts val="600"/>
              </a:spcAft>
            </a:pPr>
            <a:r>
              <a:rPr lang="nb-NO" sz="1400" kern="1200">
                <a:solidFill>
                  <a:srgbClr val="151532"/>
                </a:solidFill>
                <a:effectLst/>
                <a:latin typeface="Calibri" panose="020F0502020204030204" pitchFamily="34" charset="0"/>
                <a:ea typeface="Calibri" panose="020F0502020204030204" pitchFamily="34" charset="0"/>
                <a:cs typeface="Arial (Headings CS)"/>
              </a:rPr>
              <a:t>Haugesund</a:t>
            </a:r>
            <a:endParaRPr lang="nb-NO" sz="1100">
              <a:effectLst/>
              <a:latin typeface="Arial" panose="020B0604020202020204" pitchFamily="34" charset="0"/>
              <a:ea typeface="Arial" panose="020B0604020202020204" pitchFamily="34" charset="0"/>
              <a:cs typeface="Arial (Headings CS)"/>
            </a:endParaRPr>
          </a:p>
          <a:p>
            <a:pPr>
              <a:lnSpc>
                <a:spcPct val="100000"/>
              </a:lnSpc>
              <a:spcAft>
                <a:spcPts val="600"/>
              </a:spcAft>
            </a:pPr>
            <a:r>
              <a:rPr lang="nb-NO" sz="1400" kern="1200">
                <a:solidFill>
                  <a:srgbClr val="151532"/>
                </a:solidFill>
                <a:effectLst/>
                <a:latin typeface="Calibri" panose="020F0502020204030204" pitchFamily="34" charset="0"/>
                <a:ea typeface="Calibri" panose="020F0502020204030204" pitchFamily="34" charset="0"/>
                <a:cs typeface="Arial (Headings CS)"/>
              </a:rPr>
              <a:t>Longyearbyen</a:t>
            </a:r>
            <a:endParaRPr lang="nb-NO" sz="1100">
              <a:effectLst/>
              <a:latin typeface="Arial" panose="020B0604020202020204" pitchFamily="34" charset="0"/>
              <a:ea typeface="Arial" panose="020B0604020202020204" pitchFamily="34" charset="0"/>
              <a:cs typeface="Arial (Headings CS)"/>
            </a:endParaRPr>
          </a:p>
          <a:p>
            <a:pPr>
              <a:lnSpc>
                <a:spcPct val="100000"/>
              </a:lnSpc>
              <a:spcAft>
                <a:spcPts val="600"/>
              </a:spcAft>
            </a:pPr>
            <a:r>
              <a:rPr lang="nb-NO" sz="1400" kern="1200">
                <a:solidFill>
                  <a:srgbClr val="151532"/>
                </a:solidFill>
                <a:effectLst/>
                <a:latin typeface="Calibri" panose="020F0502020204030204" pitchFamily="34" charset="0"/>
                <a:ea typeface="Calibri" panose="020F0502020204030204" pitchFamily="34" charset="0"/>
                <a:cs typeface="Arial (Headings CS)"/>
              </a:rPr>
              <a:t>Oslo</a:t>
            </a:r>
            <a:endParaRPr lang="nb-NO" sz="1100">
              <a:effectLst/>
              <a:latin typeface="Arial" panose="020B0604020202020204" pitchFamily="34" charset="0"/>
              <a:ea typeface="Arial" panose="020B0604020202020204" pitchFamily="34" charset="0"/>
              <a:cs typeface="Arial (Headings CS)"/>
            </a:endParaRPr>
          </a:p>
          <a:p>
            <a:pPr>
              <a:lnSpc>
                <a:spcPct val="100000"/>
              </a:lnSpc>
              <a:spcAft>
                <a:spcPts val="600"/>
              </a:spcAft>
            </a:pPr>
            <a:r>
              <a:rPr lang="nb-NO" sz="1400" kern="1200">
                <a:solidFill>
                  <a:srgbClr val="151532"/>
                </a:solidFill>
                <a:effectLst/>
                <a:latin typeface="Calibri" panose="020F0502020204030204" pitchFamily="34" charset="0"/>
                <a:ea typeface="Calibri" panose="020F0502020204030204" pitchFamily="34" charset="0"/>
                <a:cs typeface="Arial (Headings CS)"/>
              </a:rPr>
              <a:t>Stavanger</a:t>
            </a:r>
            <a:endParaRPr lang="nb-NO" sz="1100">
              <a:effectLst/>
              <a:latin typeface="Arial" panose="020B0604020202020204" pitchFamily="34" charset="0"/>
              <a:ea typeface="Arial" panose="020B0604020202020204" pitchFamily="34" charset="0"/>
              <a:cs typeface="Arial (Headings CS)"/>
            </a:endParaRPr>
          </a:p>
          <a:p>
            <a:pPr>
              <a:lnSpc>
                <a:spcPct val="100000"/>
              </a:lnSpc>
              <a:spcAft>
                <a:spcPts val="600"/>
              </a:spcAft>
            </a:pPr>
            <a:r>
              <a:rPr lang="nb-NO" sz="1400" kern="1200">
                <a:solidFill>
                  <a:srgbClr val="151532"/>
                </a:solidFill>
                <a:effectLst/>
                <a:latin typeface="Calibri" panose="020F0502020204030204" pitchFamily="34" charset="0"/>
                <a:ea typeface="Calibri" panose="020F0502020204030204" pitchFamily="34" charset="0"/>
                <a:cs typeface="Arial (Headings CS)"/>
              </a:rPr>
              <a:t>Trondheim</a:t>
            </a:r>
            <a:endParaRPr lang="nb-NO" sz="1100">
              <a:effectLst/>
              <a:latin typeface="Arial" panose="020B0604020202020204" pitchFamily="34" charset="0"/>
              <a:ea typeface="Arial" panose="020B0604020202020204" pitchFamily="34" charset="0"/>
              <a:cs typeface="Arial (Headings CS)"/>
            </a:endParaRPr>
          </a:p>
          <a:p>
            <a:pPr>
              <a:lnSpc>
                <a:spcPct val="100000"/>
              </a:lnSpc>
              <a:spcAft>
                <a:spcPts val="600"/>
              </a:spcAft>
            </a:pPr>
            <a:r>
              <a:rPr lang="nb-NO" sz="1400" kern="1200">
                <a:solidFill>
                  <a:srgbClr val="151532"/>
                </a:solidFill>
                <a:effectLst/>
                <a:latin typeface="Calibri" panose="020F0502020204030204" pitchFamily="34" charset="0"/>
                <a:ea typeface="Calibri" panose="020F0502020204030204" pitchFamily="34" charset="0"/>
                <a:cs typeface="Arial (Headings CS)"/>
              </a:rPr>
              <a:t>Tønsberg</a:t>
            </a:r>
            <a:endParaRPr lang="nb-NO" sz="1100">
              <a:effectLst/>
              <a:latin typeface="Arial" panose="020B0604020202020204" pitchFamily="34" charset="0"/>
              <a:ea typeface="Arial" panose="020B0604020202020204" pitchFamily="34" charset="0"/>
              <a:cs typeface="Arial (Headings CS)"/>
            </a:endParaRPr>
          </a:p>
          <a:p>
            <a:pPr>
              <a:lnSpc>
                <a:spcPct val="106000"/>
              </a:lnSpc>
              <a:spcAft>
                <a:spcPts val="600"/>
              </a:spcAft>
            </a:pPr>
            <a:r>
              <a:rPr lang="nb-NO" sz="1600" b="1" kern="1200">
                <a:solidFill>
                  <a:srgbClr val="151532"/>
                </a:solidFill>
                <a:effectLst/>
                <a:latin typeface="Calibri" panose="020F0502020204030204" pitchFamily="34" charset="0"/>
                <a:ea typeface="Calibri" panose="020F0502020204030204" pitchFamily="34" charset="0"/>
                <a:cs typeface="Arial (Headings CS)"/>
              </a:rPr>
              <a:t>Storbritannia</a:t>
            </a:r>
            <a:endParaRPr lang="nb-NO" sz="1100">
              <a:effectLst/>
              <a:latin typeface="Arial" panose="020B0604020202020204" pitchFamily="34" charset="0"/>
              <a:ea typeface="Arial" panose="020B0604020202020204" pitchFamily="34" charset="0"/>
              <a:cs typeface="Arial (Headings CS)"/>
            </a:endParaRPr>
          </a:p>
          <a:p>
            <a:pPr>
              <a:lnSpc>
                <a:spcPct val="106000"/>
              </a:lnSpc>
              <a:spcAft>
                <a:spcPts val="600"/>
              </a:spcAft>
            </a:pPr>
            <a:r>
              <a:rPr lang="nb-NO" sz="1400" kern="1200">
                <a:solidFill>
                  <a:srgbClr val="151532"/>
                </a:solidFill>
                <a:effectLst/>
                <a:latin typeface="Calibri" panose="020F0502020204030204" pitchFamily="34" charset="0"/>
                <a:ea typeface="Calibri" panose="020F0502020204030204" pitchFamily="34" charset="0"/>
                <a:cs typeface="Arial (Headings CS)"/>
              </a:rPr>
              <a:t>Aberdeen</a:t>
            </a:r>
          </a:p>
          <a:p>
            <a:pPr>
              <a:lnSpc>
                <a:spcPct val="106000"/>
              </a:lnSpc>
              <a:spcAft>
                <a:spcPts val="600"/>
              </a:spcAft>
            </a:pPr>
            <a:r>
              <a:rPr lang="nb-NO" sz="1400" kern="1200">
                <a:solidFill>
                  <a:srgbClr val="151532"/>
                </a:solidFill>
                <a:effectLst/>
                <a:latin typeface="Calibri" panose="020F0502020204030204" pitchFamily="34" charset="0"/>
                <a:ea typeface="Arial" panose="020B0604020202020204" pitchFamily="34" charset="0"/>
                <a:cs typeface="Arial (Headings CS)"/>
              </a:rPr>
              <a:t>Glasgow</a:t>
            </a:r>
            <a:endParaRPr lang="nb-NO" sz="1100">
              <a:effectLst/>
              <a:latin typeface="Arial" panose="020B0604020202020204" pitchFamily="34" charset="0"/>
              <a:ea typeface="Arial" panose="020B0604020202020204" pitchFamily="34" charset="0"/>
              <a:cs typeface="Arial (Headings CS)"/>
            </a:endParaRPr>
          </a:p>
          <a:p>
            <a:pPr>
              <a:lnSpc>
                <a:spcPct val="106000"/>
              </a:lnSpc>
              <a:spcAft>
                <a:spcPts val="600"/>
              </a:spcAft>
            </a:pPr>
            <a:r>
              <a:rPr lang="nb-NO" sz="1400" kern="1200">
                <a:solidFill>
                  <a:srgbClr val="151532"/>
                </a:solidFill>
                <a:effectLst/>
                <a:latin typeface="Calibri" panose="020F0502020204030204" pitchFamily="34" charset="0"/>
                <a:ea typeface="Calibri" panose="020F0502020204030204" pitchFamily="34" charset="0"/>
                <a:cs typeface="Arial (Headings CS)"/>
              </a:rPr>
              <a:t>London</a:t>
            </a:r>
            <a:endParaRPr lang="nb-NO" sz="1100">
              <a:effectLst/>
              <a:latin typeface="Arial" panose="020B0604020202020204" pitchFamily="34" charset="0"/>
              <a:ea typeface="Arial" panose="020B0604020202020204" pitchFamily="34" charset="0"/>
              <a:cs typeface="Arial (Headings CS)"/>
            </a:endParaRPr>
          </a:p>
          <a:p>
            <a:pPr>
              <a:lnSpc>
                <a:spcPct val="106000"/>
              </a:lnSpc>
              <a:spcAft>
                <a:spcPts val="600"/>
              </a:spcAft>
            </a:pPr>
            <a:r>
              <a:rPr lang="nb-NO" sz="1600" b="1" kern="1200">
                <a:solidFill>
                  <a:srgbClr val="151532"/>
                </a:solidFill>
                <a:effectLst/>
                <a:latin typeface="Calibri" panose="020F0502020204030204" pitchFamily="34" charset="0"/>
                <a:ea typeface="Calibri" panose="020F0502020204030204" pitchFamily="34" charset="0"/>
                <a:cs typeface="Arial (Headings CS)"/>
              </a:rPr>
              <a:t>Sverige</a:t>
            </a:r>
          </a:p>
          <a:p>
            <a:pPr>
              <a:lnSpc>
                <a:spcPct val="106000"/>
              </a:lnSpc>
              <a:spcAft>
                <a:spcPts val="600"/>
              </a:spcAft>
            </a:pPr>
            <a:r>
              <a:rPr lang="nb-NO" sz="1400" kern="1200">
                <a:solidFill>
                  <a:srgbClr val="151532"/>
                </a:solidFill>
                <a:effectLst/>
                <a:latin typeface="Calibri" panose="020F0502020204030204" pitchFamily="34" charset="0"/>
                <a:ea typeface="Calibri" panose="020F0502020204030204" pitchFamily="34" charset="0"/>
                <a:cs typeface="Arial (Headings CS)"/>
              </a:rPr>
              <a:t>Stockholm</a:t>
            </a:r>
            <a:endParaRPr lang="nb-NO" sz="1100">
              <a:effectLst/>
              <a:latin typeface="Arial" panose="020B0604020202020204" pitchFamily="34" charset="0"/>
              <a:ea typeface="Arial" panose="020B0604020202020204" pitchFamily="34" charset="0"/>
              <a:cs typeface="Arial (Headings CS)"/>
            </a:endParaRPr>
          </a:p>
          <a:p>
            <a:pPr>
              <a:lnSpc>
                <a:spcPct val="106000"/>
              </a:lnSpc>
              <a:spcAft>
                <a:spcPts val="600"/>
              </a:spcAft>
            </a:pPr>
            <a:r>
              <a:rPr lang="nb-NO" sz="1600" b="1" kern="1200">
                <a:solidFill>
                  <a:srgbClr val="151532"/>
                </a:solidFill>
                <a:effectLst/>
                <a:latin typeface="Calibri" panose="020F0502020204030204" pitchFamily="34" charset="0"/>
                <a:ea typeface="Calibri" panose="020F0502020204030204" pitchFamily="34" charset="0"/>
                <a:cs typeface="Arial (Headings CS)"/>
              </a:rPr>
              <a:t>Australia</a:t>
            </a:r>
            <a:endParaRPr lang="nb-NO" sz="1100">
              <a:effectLst/>
              <a:latin typeface="Arial" panose="020B0604020202020204" pitchFamily="34" charset="0"/>
              <a:ea typeface="Arial" panose="020B0604020202020204" pitchFamily="34" charset="0"/>
              <a:cs typeface="Arial (Headings CS)"/>
            </a:endParaRPr>
          </a:p>
          <a:p>
            <a:pPr>
              <a:lnSpc>
                <a:spcPct val="106000"/>
              </a:lnSpc>
              <a:spcAft>
                <a:spcPts val="600"/>
              </a:spcAft>
            </a:pPr>
            <a:r>
              <a:rPr lang="nb-NO" sz="1400" kern="1200">
                <a:solidFill>
                  <a:srgbClr val="151532"/>
                </a:solidFill>
                <a:effectLst/>
                <a:latin typeface="Calibri" panose="020F0502020204030204" pitchFamily="34" charset="0"/>
                <a:ea typeface="Calibri" panose="020F0502020204030204" pitchFamily="34" charset="0"/>
                <a:cs typeface="Arial (Headings CS)"/>
              </a:rPr>
              <a:t>Perth</a:t>
            </a:r>
            <a:endParaRPr lang="nb-NO" sz="1100">
              <a:effectLst/>
              <a:latin typeface="Arial" panose="020B0604020202020204" pitchFamily="34" charset="0"/>
              <a:ea typeface="Arial" panose="020B0604020202020204" pitchFamily="34" charset="0"/>
              <a:cs typeface="Arial (Headings CS)"/>
            </a:endParaRPr>
          </a:p>
          <a:p>
            <a:pPr>
              <a:lnSpc>
                <a:spcPct val="106000"/>
              </a:lnSpc>
              <a:spcAft>
                <a:spcPts val="600"/>
              </a:spcAft>
            </a:pPr>
            <a:r>
              <a:rPr lang="nb-NO" sz="1600" b="1" kern="1200">
                <a:solidFill>
                  <a:srgbClr val="151532"/>
                </a:solidFill>
                <a:effectLst/>
                <a:latin typeface="Calibri" panose="020F0502020204030204" pitchFamily="34" charset="0"/>
                <a:ea typeface="Calibri" panose="020F0502020204030204" pitchFamily="34" charset="0"/>
                <a:cs typeface="Arial (Headings CS)"/>
              </a:rPr>
              <a:t>Singapore</a:t>
            </a:r>
            <a:endParaRPr lang="nb-NO" sz="1100">
              <a:effectLst/>
              <a:latin typeface="Arial" panose="020B0604020202020204" pitchFamily="34" charset="0"/>
              <a:ea typeface="Arial" panose="020B0604020202020204" pitchFamily="34" charset="0"/>
              <a:cs typeface="Arial (Headings CS)"/>
            </a:endParaRPr>
          </a:p>
        </p:txBody>
      </p:sp>
      <p:sp>
        <p:nvSpPr>
          <p:cNvPr id="17" name="Oval 43">
            <a:extLst>
              <a:ext uri="{FF2B5EF4-FFF2-40B4-BE49-F238E27FC236}">
                <a16:creationId xmlns:a16="http://schemas.microsoft.com/office/drawing/2014/main" id="{017C6E4E-4BB2-7895-2EA0-075DDB6829AD}"/>
              </a:ext>
            </a:extLst>
          </p:cNvPr>
          <p:cNvSpPr/>
          <p:nvPr userDrawn="1"/>
        </p:nvSpPr>
        <p:spPr>
          <a:xfrm>
            <a:off x="6411391" y="2036458"/>
            <a:ext cx="108161" cy="108161"/>
          </a:xfrm>
          <a:prstGeom prst="ellipse">
            <a:avLst/>
          </a:prstGeom>
          <a:solidFill>
            <a:srgbClr val="2929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74644221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preserve="1" userDrawn="1">
  <p:cSld name="Tittellysbilde">
    <p:spTree>
      <p:nvGrpSpPr>
        <p:cNvPr id="1" name=""/>
        <p:cNvGrpSpPr/>
        <p:nvPr/>
      </p:nvGrpSpPr>
      <p:grpSpPr>
        <a:xfrm>
          <a:off x="0" y="0"/>
          <a:ext cx="0" cy="0"/>
          <a:chOff x="0" y="0"/>
          <a:chExt cx="0" cy="0"/>
        </a:xfrm>
      </p:grpSpPr>
      <p:sp>
        <p:nvSpPr>
          <p:cNvPr id="14" name="Frihåndsform: figur 13">
            <a:extLst>
              <a:ext uri="{FF2B5EF4-FFF2-40B4-BE49-F238E27FC236}">
                <a16:creationId xmlns:a16="http://schemas.microsoft.com/office/drawing/2014/main" id="{914B0F82-C63F-778B-E348-BA03FF086B67}"/>
              </a:ext>
            </a:extLst>
          </p:cNvPr>
          <p:cNvSpPr/>
          <p:nvPr userDrawn="1"/>
        </p:nvSpPr>
        <p:spPr>
          <a:xfrm>
            <a:off x="1" y="4305813"/>
            <a:ext cx="5851439" cy="1086584"/>
          </a:xfrm>
          <a:custGeom>
            <a:avLst/>
            <a:gdLst>
              <a:gd name="connsiteX0" fmla="*/ 0 w 5851439"/>
              <a:gd name="connsiteY0" fmla="*/ 0 h 1086584"/>
              <a:gd name="connsiteX1" fmla="*/ 5456705 w 5851439"/>
              <a:gd name="connsiteY1" fmla="*/ 0 h 1086584"/>
              <a:gd name="connsiteX2" fmla="*/ 5851439 w 5851439"/>
              <a:gd name="connsiteY2" fmla="*/ 394734 h 1086584"/>
              <a:gd name="connsiteX3" fmla="*/ 5851439 w 5851439"/>
              <a:gd name="connsiteY3" fmla="*/ 691850 h 1086584"/>
              <a:gd name="connsiteX4" fmla="*/ 5456705 w 5851439"/>
              <a:gd name="connsiteY4" fmla="*/ 1086584 h 1086584"/>
              <a:gd name="connsiteX5" fmla="*/ 0 w 5851439"/>
              <a:gd name="connsiteY5" fmla="*/ 1086584 h 10865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851439" h="1086584">
                <a:moveTo>
                  <a:pt x="0" y="0"/>
                </a:moveTo>
                <a:lnTo>
                  <a:pt x="5456705" y="0"/>
                </a:lnTo>
                <a:cubicBezTo>
                  <a:pt x="5674711" y="0"/>
                  <a:pt x="5851439" y="176728"/>
                  <a:pt x="5851439" y="394734"/>
                </a:cubicBezTo>
                <a:lnTo>
                  <a:pt x="5851439" y="691850"/>
                </a:lnTo>
                <a:cubicBezTo>
                  <a:pt x="5851439" y="909856"/>
                  <a:pt x="5674711" y="1086584"/>
                  <a:pt x="5456705" y="1086584"/>
                </a:cubicBezTo>
                <a:lnTo>
                  <a:pt x="0" y="1086584"/>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sp>
        <p:nvSpPr>
          <p:cNvPr id="11" name="Frihåndsform: figur 10">
            <a:extLst>
              <a:ext uri="{FF2B5EF4-FFF2-40B4-BE49-F238E27FC236}">
                <a16:creationId xmlns:a16="http://schemas.microsoft.com/office/drawing/2014/main" id="{30E5B8B8-97FB-B19F-D312-B4B35640D929}"/>
              </a:ext>
            </a:extLst>
          </p:cNvPr>
          <p:cNvSpPr/>
          <p:nvPr userDrawn="1"/>
        </p:nvSpPr>
        <p:spPr>
          <a:xfrm>
            <a:off x="0" y="736447"/>
            <a:ext cx="10652468" cy="4112658"/>
          </a:xfrm>
          <a:custGeom>
            <a:avLst/>
            <a:gdLst>
              <a:gd name="connsiteX0" fmla="*/ 0 w 10652468"/>
              <a:gd name="connsiteY0" fmla="*/ 0 h 4112658"/>
              <a:gd name="connsiteX1" fmla="*/ 10224587 w 10652468"/>
              <a:gd name="connsiteY1" fmla="*/ 0 h 4112658"/>
              <a:gd name="connsiteX2" fmla="*/ 10652468 w 10652468"/>
              <a:gd name="connsiteY2" fmla="*/ 427881 h 4112658"/>
              <a:gd name="connsiteX3" fmla="*/ 10652468 w 10652468"/>
              <a:gd name="connsiteY3" fmla="*/ 3684777 h 4112658"/>
              <a:gd name="connsiteX4" fmla="*/ 10224587 w 10652468"/>
              <a:gd name="connsiteY4" fmla="*/ 4112658 h 4112658"/>
              <a:gd name="connsiteX5" fmla="*/ 0 w 10652468"/>
              <a:gd name="connsiteY5" fmla="*/ 4112658 h 41126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652468" h="4112658">
                <a:moveTo>
                  <a:pt x="0" y="0"/>
                </a:moveTo>
                <a:lnTo>
                  <a:pt x="10224587" y="0"/>
                </a:lnTo>
                <a:cubicBezTo>
                  <a:pt x="10460899" y="0"/>
                  <a:pt x="10652468" y="191569"/>
                  <a:pt x="10652468" y="427881"/>
                </a:cubicBezTo>
                <a:lnTo>
                  <a:pt x="10652468" y="3684777"/>
                </a:lnTo>
                <a:cubicBezTo>
                  <a:pt x="10652468" y="3921089"/>
                  <a:pt x="10460899" y="4112658"/>
                  <a:pt x="10224587" y="4112658"/>
                </a:cubicBezTo>
                <a:lnTo>
                  <a:pt x="0" y="4112658"/>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sp>
        <p:nvSpPr>
          <p:cNvPr id="2" name="Tittel 1">
            <a:extLst>
              <a:ext uri="{FF2B5EF4-FFF2-40B4-BE49-F238E27FC236}">
                <a16:creationId xmlns:a16="http://schemas.microsoft.com/office/drawing/2014/main" id="{D203A891-1F18-C27A-374D-636AFF7BC12E}"/>
              </a:ext>
            </a:extLst>
          </p:cNvPr>
          <p:cNvSpPr>
            <a:spLocks noGrp="1"/>
          </p:cNvSpPr>
          <p:nvPr>
            <p:ph type="ctrTitle"/>
          </p:nvPr>
        </p:nvSpPr>
        <p:spPr>
          <a:xfrm>
            <a:off x="989263" y="1053033"/>
            <a:ext cx="9383461" cy="3412581"/>
          </a:xfrm>
        </p:spPr>
        <p:txBody>
          <a:bodyPr anchor="ctr">
            <a:normAutofit/>
          </a:bodyPr>
          <a:lstStyle>
            <a:lvl1pPr algn="l">
              <a:lnSpc>
                <a:spcPts val="5600"/>
              </a:lnSpc>
              <a:defRPr sz="4800" b="1">
                <a:solidFill>
                  <a:schemeClr val="tx1"/>
                </a:solidFill>
              </a:defRPr>
            </a:lvl1pPr>
          </a:lstStyle>
          <a:p>
            <a:r>
              <a:rPr lang="en-GB" err="1"/>
              <a:t>Klikk</a:t>
            </a:r>
            <a:r>
              <a:rPr lang="en-GB"/>
              <a:t> for å </a:t>
            </a:r>
            <a:r>
              <a:rPr lang="en-GB" err="1"/>
              <a:t>redigere</a:t>
            </a:r>
            <a:r>
              <a:rPr lang="en-GB"/>
              <a:t> </a:t>
            </a:r>
            <a:r>
              <a:rPr lang="en-GB" err="1"/>
              <a:t>tittelstil</a:t>
            </a:r>
            <a:endParaRPr lang="en-GB"/>
          </a:p>
        </p:txBody>
      </p:sp>
      <p:sp>
        <p:nvSpPr>
          <p:cNvPr id="4" name="Plassholder for dato 3">
            <a:extLst>
              <a:ext uri="{FF2B5EF4-FFF2-40B4-BE49-F238E27FC236}">
                <a16:creationId xmlns:a16="http://schemas.microsoft.com/office/drawing/2014/main" id="{FED23DD3-96DB-DE88-2CD1-1277B8FF6F74}"/>
              </a:ext>
            </a:extLst>
          </p:cNvPr>
          <p:cNvSpPr>
            <a:spLocks noGrp="1"/>
          </p:cNvSpPr>
          <p:nvPr>
            <p:ph type="dt" sz="half" idx="10"/>
          </p:nvPr>
        </p:nvSpPr>
        <p:spPr/>
        <p:txBody>
          <a:bodyPr/>
          <a:lstStyle/>
          <a:p>
            <a:fld id="{16235ACC-B2CE-42DE-95FA-BAFCEBF6BDB9}" type="datetime1">
              <a:rPr lang="en-GB" smtClean="0"/>
              <a:t>04/11/2024</a:t>
            </a:fld>
            <a:endParaRPr lang="en-GB"/>
          </a:p>
        </p:txBody>
      </p:sp>
      <p:sp>
        <p:nvSpPr>
          <p:cNvPr id="5" name="Plassholder for bunntekst 4">
            <a:extLst>
              <a:ext uri="{FF2B5EF4-FFF2-40B4-BE49-F238E27FC236}">
                <a16:creationId xmlns:a16="http://schemas.microsoft.com/office/drawing/2014/main" id="{047D9EA5-A5CC-D0C2-B8A6-4A3F4A034299}"/>
              </a:ext>
            </a:extLst>
          </p:cNvPr>
          <p:cNvSpPr>
            <a:spLocks noGrp="1"/>
          </p:cNvSpPr>
          <p:nvPr>
            <p:ph type="ftr" sz="quarter" idx="11"/>
          </p:nvPr>
        </p:nvSpPr>
        <p:spPr/>
        <p:txBody>
          <a:bodyPr/>
          <a:lstStyle/>
          <a:p>
            <a:endParaRPr lang="en-GB"/>
          </a:p>
        </p:txBody>
      </p:sp>
      <p:sp>
        <p:nvSpPr>
          <p:cNvPr id="18" name="Undertittel 2">
            <a:extLst>
              <a:ext uri="{FF2B5EF4-FFF2-40B4-BE49-F238E27FC236}">
                <a16:creationId xmlns:a16="http://schemas.microsoft.com/office/drawing/2014/main" id="{5DCDDAAE-1C7F-F3D1-5659-162FCA8E4845}"/>
              </a:ext>
            </a:extLst>
          </p:cNvPr>
          <p:cNvSpPr>
            <a:spLocks noGrp="1"/>
          </p:cNvSpPr>
          <p:nvPr>
            <p:ph type="subTitle" idx="1"/>
          </p:nvPr>
        </p:nvSpPr>
        <p:spPr>
          <a:xfrm>
            <a:off x="1039236" y="4922681"/>
            <a:ext cx="4390013" cy="359477"/>
          </a:xfrm>
        </p:spPr>
        <p:txBody>
          <a:bodyPr>
            <a:normAutofit/>
          </a:bodyPr>
          <a:lstStyle>
            <a:lvl1pPr marL="0" indent="0" algn="l">
              <a:lnSpc>
                <a:spcPct val="100000"/>
              </a:lnSpc>
              <a:spcBef>
                <a:spcPts val="0"/>
              </a:spcBef>
              <a:buNone/>
              <a:defRPr sz="1400">
                <a:solidFill>
                  <a:srgbClr val="292929"/>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err="1"/>
              <a:t>Klikk</a:t>
            </a:r>
            <a:r>
              <a:rPr lang="en-GB"/>
              <a:t> for å </a:t>
            </a:r>
            <a:r>
              <a:rPr lang="en-GB" err="1"/>
              <a:t>redigere</a:t>
            </a:r>
            <a:r>
              <a:rPr lang="en-GB"/>
              <a:t> </a:t>
            </a:r>
            <a:r>
              <a:rPr lang="en-GB" err="1"/>
              <a:t>undertittelstil</a:t>
            </a:r>
            <a:r>
              <a:rPr lang="en-GB"/>
              <a:t> </a:t>
            </a:r>
            <a:r>
              <a:rPr lang="en-GB" err="1"/>
              <a:t>i</a:t>
            </a:r>
            <a:r>
              <a:rPr lang="en-GB"/>
              <a:t> </a:t>
            </a:r>
            <a:r>
              <a:rPr lang="en-GB" err="1"/>
              <a:t>malen</a:t>
            </a:r>
            <a:endParaRPr lang="en-GB"/>
          </a:p>
        </p:txBody>
      </p:sp>
      <p:sp>
        <p:nvSpPr>
          <p:cNvPr id="19" name="Plassholder for lysbildenummer 4">
            <a:extLst>
              <a:ext uri="{FF2B5EF4-FFF2-40B4-BE49-F238E27FC236}">
                <a16:creationId xmlns:a16="http://schemas.microsoft.com/office/drawing/2014/main" id="{4FDAF359-0D69-0BB9-A1D6-EB4FA493D1EB}"/>
              </a:ext>
            </a:extLst>
          </p:cNvPr>
          <p:cNvSpPr>
            <a:spLocks noGrp="1"/>
          </p:cNvSpPr>
          <p:nvPr>
            <p:ph type="sldNum" sz="quarter" idx="12"/>
          </p:nvPr>
        </p:nvSpPr>
        <p:spPr>
          <a:xfrm>
            <a:off x="0" y="-244839"/>
            <a:ext cx="586545" cy="107722"/>
          </a:xfrm>
        </p:spPr>
        <p:txBody>
          <a:bodyPr>
            <a:spAutoFit/>
          </a:bodyPr>
          <a:lstStyle>
            <a:lvl1pPr>
              <a:defRPr sz="100"/>
            </a:lvl1pPr>
          </a:lstStyle>
          <a:p>
            <a:fld id="{431395A8-EFA2-4C09-BFB9-F80178931A29}" type="slidenum">
              <a:rPr lang="en-GB" smtClean="0"/>
              <a:pPr/>
              <a:t>‹#›</a:t>
            </a:fld>
            <a:endParaRPr lang="en-GB"/>
          </a:p>
        </p:txBody>
      </p:sp>
      <p:pic>
        <p:nvPicPr>
          <p:cNvPr id="3" name="Picture 6">
            <a:extLst>
              <a:ext uri="{FF2B5EF4-FFF2-40B4-BE49-F238E27FC236}">
                <a16:creationId xmlns:a16="http://schemas.microsoft.com/office/drawing/2014/main" id="{00BF0BFF-943C-F3DC-DCD7-65AD9B52D035}"/>
              </a:ext>
            </a:extLst>
          </p:cNvPr>
          <p:cNvPicPr>
            <a:picLocks/>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388800" y="6224400"/>
            <a:ext cx="1299600" cy="302467"/>
          </a:xfrm>
          <a:prstGeom prst="rect">
            <a:avLst/>
          </a:prstGeom>
        </p:spPr>
      </p:pic>
    </p:spTree>
    <p:extLst>
      <p:ext uri="{BB962C8B-B14F-4D97-AF65-F5344CB8AC3E}">
        <p14:creationId xmlns:p14="http://schemas.microsoft.com/office/powerpoint/2010/main" val="231511491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preserve="1" userDrawn="1">
  <p:cSld name="Tittellysbilde med bilde">
    <p:spTree>
      <p:nvGrpSpPr>
        <p:cNvPr id="1" name=""/>
        <p:cNvGrpSpPr/>
        <p:nvPr/>
      </p:nvGrpSpPr>
      <p:grpSpPr>
        <a:xfrm>
          <a:off x="0" y="0"/>
          <a:ext cx="0" cy="0"/>
          <a:chOff x="0" y="0"/>
          <a:chExt cx="0" cy="0"/>
        </a:xfrm>
      </p:grpSpPr>
      <p:sp>
        <p:nvSpPr>
          <p:cNvPr id="30" name="Plassholder for bilde 29">
            <a:extLst>
              <a:ext uri="{FF2B5EF4-FFF2-40B4-BE49-F238E27FC236}">
                <a16:creationId xmlns:a16="http://schemas.microsoft.com/office/drawing/2014/main" id="{CFFACC77-FB24-2C2A-787A-E3C906E583E0}"/>
              </a:ext>
            </a:extLst>
          </p:cNvPr>
          <p:cNvSpPr>
            <a:spLocks noGrp="1"/>
          </p:cNvSpPr>
          <p:nvPr>
            <p:ph type="pic" sz="quarter" idx="13"/>
          </p:nvPr>
        </p:nvSpPr>
        <p:spPr>
          <a:xfrm>
            <a:off x="5829295" y="0"/>
            <a:ext cx="6362705" cy="6858000"/>
          </a:xfrm>
          <a:custGeom>
            <a:avLst/>
            <a:gdLst>
              <a:gd name="connsiteX0" fmla="*/ 7602 w 6362705"/>
              <a:gd name="connsiteY0" fmla="*/ 0 h 6858000"/>
              <a:gd name="connsiteX1" fmla="*/ 6362705 w 6362705"/>
              <a:gd name="connsiteY1" fmla="*/ 0 h 6858000"/>
              <a:gd name="connsiteX2" fmla="*/ 6362705 w 6362705"/>
              <a:gd name="connsiteY2" fmla="*/ 6858000 h 6858000"/>
              <a:gd name="connsiteX3" fmla="*/ 1073655 w 6362705"/>
              <a:gd name="connsiteY3" fmla="*/ 6858000 h 6858000"/>
              <a:gd name="connsiteX4" fmla="*/ 0 w 6362705"/>
              <a:gd name="connsiteY4" fmla="*/ 5784345 h 6858000"/>
              <a:gd name="connsiteX5" fmla="*/ 0 w 6362705"/>
              <a:gd name="connsiteY5" fmla="*/ 5472257 h 6858000"/>
              <a:gd name="connsiteX6" fmla="*/ 241717 w 6362705"/>
              <a:gd name="connsiteY6" fmla="*/ 5472257 h 6858000"/>
              <a:gd name="connsiteX7" fmla="*/ 768581 w 6362705"/>
              <a:gd name="connsiteY7" fmla="*/ 4945393 h 6858000"/>
              <a:gd name="connsiteX8" fmla="*/ 768581 w 6362705"/>
              <a:gd name="connsiteY8" fmla="*/ 4361417 h 6858000"/>
              <a:gd name="connsiteX9" fmla="*/ 768581 w 6362705"/>
              <a:gd name="connsiteY9" fmla="*/ 2167383 h 6858000"/>
              <a:gd name="connsiteX10" fmla="*/ 768581 w 6362705"/>
              <a:gd name="connsiteY10" fmla="*/ 1583407 h 6858000"/>
              <a:gd name="connsiteX11" fmla="*/ 241717 w 6362705"/>
              <a:gd name="connsiteY11" fmla="*/ 1056543 h 6858000"/>
              <a:gd name="connsiteX12" fmla="*/ 0 w 6362705"/>
              <a:gd name="connsiteY12" fmla="*/ 1056543 h 6858000"/>
              <a:gd name="connsiteX13" fmla="*/ 0 w 6362705"/>
              <a:gd name="connsiteY13" fmla="*/ 123255 h 6858000"/>
              <a:gd name="connsiteX14" fmla="*/ 5544 w 6362705"/>
              <a:gd name="connsiteY14" fmla="*/ 1348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6362705" h="6858000">
                <a:moveTo>
                  <a:pt x="7602" y="0"/>
                </a:moveTo>
                <a:lnTo>
                  <a:pt x="6362705" y="0"/>
                </a:lnTo>
                <a:lnTo>
                  <a:pt x="6362705" y="6858000"/>
                </a:lnTo>
                <a:lnTo>
                  <a:pt x="1073655" y="6858000"/>
                </a:lnTo>
                <a:cubicBezTo>
                  <a:pt x="480692" y="6858000"/>
                  <a:pt x="0" y="6377308"/>
                  <a:pt x="0" y="5784345"/>
                </a:cubicBezTo>
                <a:lnTo>
                  <a:pt x="0" y="5472257"/>
                </a:lnTo>
                <a:lnTo>
                  <a:pt x="241717" y="5472257"/>
                </a:lnTo>
                <a:cubicBezTo>
                  <a:pt x="532696" y="5472257"/>
                  <a:pt x="768581" y="5236372"/>
                  <a:pt x="768581" y="4945393"/>
                </a:cubicBezTo>
                <a:lnTo>
                  <a:pt x="768581" y="4361417"/>
                </a:lnTo>
                <a:lnTo>
                  <a:pt x="768581" y="2167383"/>
                </a:lnTo>
                <a:lnTo>
                  <a:pt x="768581" y="1583407"/>
                </a:lnTo>
                <a:cubicBezTo>
                  <a:pt x="768581" y="1292428"/>
                  <a:pt x="532696" y="1056543"/>
                  <a:pt x="241717" y="1056543"/>
                </a:cubicBezTo>
                <a:lnTo>
                  <a:pt x="0" y="1056543"/>
                </a:lnTo>
                <a:lnTo>
                  <a:pt x="0" y="123255"/>
                </a:lnTo>
                <a:cubicBezTo>
                  <a:pt x="0" y="86195"/>
                  <a:pt x="1878" y="49573"/>
                  <a:pt x="5544" y="13480"/>
                </a:cubicBezTo>
                <a:close/>
              </a:path>
            </a:pathLst>
          </a:custGeom>
          <a:solidFill>
            <a:schemeClr val="bg1">
              <a:lumMod val="75000"/>
            </a:schemeClr>
          </a:solidFill>
        </p:spPr>
        <p:txBody>
          <a:bodyPr wrap="square" tIns="870268">
            <a:noAutofit/>
          </a:bodyPr>
          <a:lstStyle>
            <a:lvl1pPr marL="228600" indent="-228600" algn="ctr" defTabSz="914400" rtl="0" eaLnBrk="1" latinLnBrk="0" hangingPunct="1">
              <a:lnSpc>
                <a:spcPct val="90000"/>
              </a:lnSpc>
              <a:spcBef>
                <a:spcPts val="1000"/>
              </a:spcBef>
              <a:buFont typeface="Arial" panose="020B0604020202020204" pitchFamily="34" charset="0"/>
              <a:buNone/>
              <a:defRPr sz="2000"/>
            </a:lvl1pPr>
          </a:lstStyle>
          <a:p>
            <a:endParaRPr lang="nb-NO"/>
          </a:p>
        </p:txBody>
      </p:sp>
      <p:sp>
        <p:nvSpPr>
          <p:cNvPr id="13" name="Frihåndsform: figur 12">
            <a:extLst>
              <a:ext uri="{FF2B5EF4-FFF2-40B4-BE49-F238E27FC236}">
                <a16:creationId xmlns:a16="http://schemas.microsoft.com/office/drawing/2014/main" id="{DD5D392F-451B-2E97-93E5-84CADFE79C76}"/>
              </a:ext>
            </a:extLst>
          </p:cNvPr>
          <p:cNvSpPr/>
          <p:nvPr userDrawn="1"/>
        </p:nvSpPr>
        <p:spPr>
          <a:xfrm>
            <a:off x="0" y="1640519"/>
            <a:ext cx="6597876" cy="3831738"/>
          </a:xfrm>
          <a:custGeom>
            <a:avLst/>
            <a:gdLst>
              <a:gd name="connsiteX0" fmla="*/ 0 w 6597876"/>
              <a:gd name="connsiteY0" fmla="*/ 0 h 3831738"/>
              <a:gd name="connsiteX1" fmla="*/ 6071012 w 6597876"/>
              <a:gd name="connsiteY1" fmla="*/ 0 h 3831738"/>
              <a:gd name="connsiteX2" fmla="*/ 6597876 w 6597876"/>
              <a:gd name="connsiteY2" fmla="*/ 526864 h 3831738"/>
              <a:gd name="connsiteX3" fmla="*/ 6597876 w 6597876"/>
              <a:gd name="connsiteY3" fmla="*/ 3304874 h 3831738"/>
              <a:gd name="connsiteX4" fmla="*/ 6071012 w 6597876"/>
              <a:gd name="connsiteY4" fmla="*/ 3831738 h 3831738"/>
              <a:gd name="connsiteX5" fmla="*/ 0 w 6597876"/>
              <a:gd name="connsiteY5" fmla="*/ 3831738 h 38317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597876" h="3831738">
                <a:moveTo>
                  <a:pt x="0" y="0"/>
                </a:moveTo>
                <a:lnTo>
                  <a:pt x="6071012" y="0"/>
                </a:lnTo>
                <a:cubicBezTo>
                  <a:pt x="6361991" y="0"/>
                  <a:pt x="6597876" y="235885"/>
                  <a:pt x="6597876" y="526864"/>
                </a:cubicBezTo>
                <a:lnTo>
                  <a:pt x="6597876" y="3304874"/>
                </a:lnTo>
                <a:cubicBezTo>
                  <a:pt x="6597876" y="3595853"/>
                  <a:pt x="6361991" y="3831738"/>
                  <a:pt x="6071012" y="3831738"/>
                </a:cubicBezTo>
                <a:lnTo>
                  <a:pt x="0" y="3831738"/>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sp>
        <p:nvSpPr>
          <p:cNvPr id="26" name="Frihåndsform: figur 25">
            <a:extLst>
              <a:ext uri="{FF2B5EF4-FFF2-40B4-BE49-F238E27FC236}">
                <a16:creationId xmlns:a16="http://schemas.microsoft.com/office/drawing/2014/main" id="{892BCDB3-75FF-7A26-7C22-5EBF1A8DCE6F}"/>
              </a:ext>
            </a:extLst>
          </p:cNvPr>
          <p:cNvSpPr/>
          <p:nvPr userDrawn="1"/>
        </p:nvSpPr>
        <p:spPr>
          <a:xfrm>
            <a:off x="0" y="1056543"/>
            <a:ext cx="6597876" cy="3831738"/>
          </a:xfrm>
          <a:custGeom>
            <a:avLst/>
            <a:gdLst>
              <a:gd name="connsiteX0" fmla="*/ 0 w 6597876"/>
              <a:gd name="connsiteY0" fmla="*/ 0 h 3831738"/>
              <a:gd name="connsiteX1" fmla="*/ 6071012 w 6597876"/>
              <a:gd name="connsiteY1" fmla="*/ 0 h 3831738"/>
              <a:gd name="connsiteX2" fmla="*/ 6597876 w 6597876"/>
              <a:gd name="connsiteY2" fmla="*/ 526864 h 3831738"/>
              <a:gd name="connsiteX3" fmla="*/ 6597876 w 6597876"/>
              <a:gd name="connsiteY3" fmla="*/ 3304874 h 3831738"/>
              <a:gd name="connsiteX4" fmla="*/ 6071012 w 6597876"/>
              <a:gd name="connsiteY4" fmla="*/ 3831738 h 3831738"/>
              <a:gd name="connsiteX5" fmla="*/ 0 w 6597876"/>
              <a:gd name="connsiteY5" fmla="*/ 3831738 h 38317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597876" h="3831738">
                <a:moveTo>
                  <a:pt x="0" y="0"/>
                </a:moveTo>
                <a:lnTo>
                  <a:pt x="6071012" y="0"/>
                </a:lnTo>
                <a:cubicBezTo>
                  <a:pt x="6361991" y="0"/>
                  <a:pt x="6597876" y="235885"/>
                  <a:pt x="6597876" y="526864"/>
                </a:cubicBezTo>
                <a:lnTo>
                  <a:pt x="6597876" y="3304874"/>
                </a:lnTo>
                <a:cubicBezTo>
                  <a:pt x="6597876" y="3595853"/>
                  <a:pt x="6361991" y="3831738"/>
                  <a:pt x="6071012" y="3831738"/>
                </a:cubicBezTo>
                <a:lnTo>
                  <a:pt x="0" y="3831738"/>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sp>
        <p:nvSpPr>
          <p:cNvPr id="4" name="Plassholder for dato 3">
            <a:extLst>
              <a:ext uri="{FF2B5EF4-FFF2-40B4-BE49-F238E27FC236}">
                <a16:creationId xmlns:a16="http://schemas.microsoft.com/office/drawing/2014/main" id="{FED23DD3-96DB-DE88-2CD1-1277B8FF6F74}"/>
              </a:ext>
            </a:extLst>
          </p:cNvPr>
          <p:cNvSpPr>
            <a:spLocks noGrp="1"/>
          </p:cNvSpPr>
          <p:nvPr>
            <p:ph type="dt" sz="half" idx="10"/>
          </p:nvPr>
        </p:nvSpPr>
        <p:spPr/>
        <p:txBody>
          <a:bodyPr/>
          <a:lstStyle/>
          <a:p>
            <a:fld id="{61518D5E-40DF-49A8-AA85-2B4756C3D1C4}" type="datetime1">
              <a:rPr lang="en-GB" smtClean="0"/>
              <a:t>04/11/2024</a:t>
            </a:fld>
            <a:endParaRPr lang="en-GB"/>
          </a:p>
        </p:txBody>
      </p:sp>
      <p:sp>
        <p:nvSpPr>
          <p:cNvPr id="5" name="Plassholder for bunntekst 4">
            <a:extLst>
              <a:ext uri="{FF2B5EF4-FFF2-40B4-BE49-F238E27FC236}">
                <a16:creationId xmlns:a16="http://schemas.microsoft.com/office/drawing/2014/main" id="{047D9EA5-A5CC-D0C2-B8A6-4A3F4A034299}"/>
              </a:ext>
            </a:extLst>
          </p:cNvPr>
          <p:cNvSpPr>
            <a:spLocks noGrp="1"/>
          </p:cNvSpPr>
          <p:nvPr>
            <p:ph type="ftr" sz="quarter" idx="11"/>
          </p:nvPr>
        </p:nvSpPr>
        <p:spPr/>
        <p:txBody>
          <a:bodyPr/>
          <a:lstStyle/>
          <a:p>
            <a:endParaRPr lang="en-GB"/>
          </a:p>
        </p:txBody>
      </p:sp>
      <p:sp>
        <p:nvSpPr>
          <p:cNvPr id="24" name="Undertittel 2">
            <a:extLst>
              <a:ext uri="{FF2B5EF4-FFF2-40B4-BE49-F238E27FC236}">
                <a16:creationId xmlns:a16="http://schemas.microsoft.com/office/drawing/2014/main" id="{A960CAEB-4411-A01E-5035-61133424766F}"/>
              </a:ext>
            </a:extLst>
          </p:cNvPr>
          <p:cNvSpPr>
            <a:spLocks noGrp="1"/>
          </p:cNvSpPr>
          <p:nvPr>
            <p:ph type="subTitle" idx="1"/>
          </p:nvPr>
        </p:nvSpPr>
        <p:spPr>
          <a:xfrm>
            <a:off x="1039236" y="4998881"/>
            <a:ext cx="4390013" cy="359477"/>
          </a:xfrm>
        </p:spPr>
        <p:txBody>
          <a:bodyPr>
            <a:normAutofit/>
          </a:bodyPr>
          <a:lstStyle>
            <a:lvl1pPr marL="0" indent="0" algn="l">
              <a:lnSpc>
                <a:spcPct val="100000"/>
              </a:lnSpc>
              <a:spcBef>
                <a:spcPts val="0"/>
              </a:spcBef>
              <a:buNone/>
              <a:defRPr sz="1400">
                <a:solidFill>
                  <a:srgbClr val="292929"/>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err="1"/>
              <a:t>Klikk</a:t>
            </a:r>
            <a:r>
              <a:rPr lang="en-GB"/>
              <a:t> for å </a:t>
            </a:r>
            <a:r>
              <a:rPr lang="en-GB" err="1"/>
              <a:t>redigere</a:t>
            </a:r>
            <a:r>
              <a:rPr lang="en-GB"/>
              <a:t> </a:t>
            </a:r>
            <a:r>
              <a:rPr lang="en-GB" err="1"/>
              <a:t>undertittelstil</a:t>
            </a:r>
            <a:r>
              <a:rPr lang="en-GB"/>
              <a:t> </a:t>
            </a:r>
            <a:r>
              <a:rPr lang="en-GB" err="1"/>
              <a:t>i</a:t>
            </a:r>
            <a:r>
              <a:rPr lang="en-GB"/>
              <a:t> </a:t>
            </a:r>
            <a:r>
              <a:rPr lang="en-GB" err="1"/>
              <a:t>malen</a:t>
            </a:r>
            <a:endParaRPr lang="en-GB"/>
          </a:p>
        </p:txBody>
      </p:sp>
      <p:sp>
        <p:nvSpPr>
          <p:cNvPr id="31" name="Tittel 1">
            <a:extLst>
              <a:ext uri="{FF2B5EF4-FFF2-40B4-BE49-F238E27FC236}">
                <a16:creationId xmlns:a16="http://schemas.microsoft.com/office/drawing/2014/main" id="{53C89E79-20EC-62D7-D892-6FB3C1147377}"/>
              </a:ext>
            </a:extLst>
          </p:cNvPr>
          <p:cNvSpPr>
            <a:spLocks noGrp="1"/>
          </p:cNvSpPr>
          <p:nvPr>
            <p:ph type="ctrTitle"/>
          </p:nvPr>
        </p:nvSpPr>
        <p:spPr>
          <a:xfrm>
            <a:off x="989265" y="1306733"/>
            <a:ext cx="5354385" cy="3322418"/>
          </a:xfrm>
        </p:spPr>
        <p:txBody>
          <a:bodyPr anchor="ctr">
            <a:normAutofit/>
          </a:bodyPr>
          <a:lstStyle>
            <a:lvl1pPr algn="l">
              <a:lnSpc>
                <a:spcPct val="100000"/>
              </a:lnSpc>
              <a:defRPr sz="4200" b="1">
                <a:solidFill>
                  <a:schemeClr val="tx1"/>
                </a:solidFill>
              </a:defRPr>
            </a:lvl1pPr>
          </a:lstStyle>
          <a:p>
            <a:r>
              <a:rPr lang="en-GB" err="1"/>
              <a:t>Klikk</a:t>
            </a:r>
            <a:r>
              <a:rPr lang="en-GB"/>
              <a:t> for å </a:t>
            </a:r>
            <a:r>
              <a:rPr lang="en-GB" err="1"/>
              <a:t>redigere</a:t>
            </a:r>
            <a:r>
              <a:rPr lang="en-GB"/>
              <a:t> </a:t>
            </a:r>
            <a:r>
              <a:rPr lang="en-GB" err="1"/>
              <a:t>tittelstil</a:t>
            </a:r>
            <a:endParaRPr lang="en-GB"/>
          </a:p>
        </p:txBody>
      </p:sp>
      <p:sp>
        <p:nvSpPr>
          <p:cNvPr id="32" name="Plassholder for lysbildenummer 4">
            <a:extLst>
              <a:ext uri="{FF2B5EF4-FFF2-40B4-BE49-F238E27FC236}">
                <a16:creationId xmlns:a16="http://schemas.microsoft.com/office/drawing/2014/main" id="{455FC327-609F-7C42-77CF-D2C53FF829ED}"/>
              </a:ext>
            </a:extLst>
          </p:cNvPr>
          <p:cNvSpPr>
            <a:spLocks noGrp="1"/>
          </p:cNvSpPr>
          <p:nvPr>
            <p:ph type="sldNum" sz="quarter" idx="12"/>
          </p:nvPr>
        </p:nvSpPr>
        <p:spPr>
          <a:xfrm>
            <a:off x="0" y="-244839"/>
            <a:ext cx="586545" cy="107722"/>
          </a:xfrm>
        </p:spPr>
        <p:txBody>
          <a:bodyPr>
            <a:spAutoFit/>
          </a:bodyPr>
          <a:lstStyle>
            <a:lvl1pPr>
              <a:defRPr sz="100"/>
            </a:lvl1pPr>
          </a:lstStyle>
          <a:p>
            <a:fld id="{431395A8-EFA2-4C09-BFB9-F80178931A29}" type="slidenum">
              <a:rPr lang="en-GB" smtClean="0"/>
              <a:pPr/>
              <a:t>‹#›</a:t>
            </a:fld>
            <a:endParaRPr lang="en-GB"/>
          </a:p>
        </p:txBody>
      </p:sp>
      <p:pic>
        <p:nvPicPr>
          <p:cNvPr id="2" name="Picture 6">
            <a:extLst>
              <a:ext uri="{FF2B5EF4-FFF2-40B4-BE49-F238E27FC236}">
                <a16:creationId xmlns:a16="http://schemas.microsoft.com/office/drawing/2014/main" id="{1E82752B-B52C-F927-6D8B-60E413138377}"/>
              </a:ext>
            </a:extLst>
          </p:cNvPr>
          <p:cNvPicPr>
            <a:picLocks/>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388800" y="6224400"/>
            <a:ext cx="1299600" cy="302467"/>
          </a:xfrm>
          <a:prstGeom prst="rect">
            <a:avLst/>
          </a:prstGeom>
        </p:spPr>
      </p:pic>
    </p:spTree>
    <p:extLst>
      <p:ext uri="{BB962C8B-B14F-4D97-AF65-F5344CB8AC3E}">
        <p14:creationId xmlns:p14="http://schemas.microsoft.com/office/powerpoint/2010/main" val="244975159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obj" preserve="1">
  <p:cSld name="Tittel og innho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3BB69EA4-EB27-1E68-0B84-5ED7BB85B171}"/>
              </a:ext>
            </a:extLst>
          </p:cNvPr>
          <p:cNvSpPr>
            <a:spLocks noGrp="1"/>
          </p:cNvSpPr>
          <p:nvPr>
            <p:ph type="title"/>
          </p:nvPr>
        </p:nvSpPr>
        <p:spPr/>
        <p:txBody>
          <a:bodyPr/>
          <a:lstStyle/>
          <a:p>
            <a:r>
              <a:rPr lang="en-GB" err="1"/>
              <a:t>Klikk</a:t>
            </a:r>
            <a:r>
              <a:rPr lang="en-GB"/>
              <a:t> for å </a:t>
            </a:r>
            <a:r>
              <a:rPr lang="en-GB" err="1"/>
              <a:t>redigere</a:t>
            </a:r>
            <a:r>
              <a:rPr lang="en-GB"/>
              <a:t> </a:t>
            </a:r>
            <a:r>
              <a:rPr lang="en-GB" err="1"/>
              <a:t>tittelstil</a:t>
            </a:r>
            <a:endParaRPr lang="en-GB"/>
          </a:p>
        </p:txBody>
      </p:sp>
      <p:sp>
        <p:nvSpPr>
          <p:cNvPr id="3" name="Plassholder for innhold 2">
            <a:extLst>
              <a:ext uri="{FF2B5EF4-FFF2-40B4-BE49-F238E27FC236}">
                <a16:creationId xmlns:a16="http://schemas.microsoft.com/office/drawing/2014/main" id="{1BFBAC58-2270-DC52-2E0E-E37CED84DD75}"/>
              </a:ext>
            </a:extLst>
          </p:cNvPr>
          <p:cNvSpPr>
            <a:spLocks noGrp="1"/>
          </p:cNvSpPr>
          <p:nvPr>
            <p:ph idx="1"/>
          </p:nvPr>
        </p:nvSpPr>
        <p:spPr/>
        <p:txBody>
          <a:bodyPr/>
          <a:lstStyle/>
          <a:p>
            <a:pPr lvl="0"/>
            <a:r>
              <a:rPr lang="en-GB" err="1"/>
              <a:t>Klikk</a:t>
            </a:r>
            <a:r>
              <a:rPr lang="en-GB"/>
              <a:t> for å </a:t>
            </a:r>
            <a:r>
              <a:rPr lang="en-GB" err="1"/>
              <a:t>redigere</a:t>
            </a:r>
            <a:r>
              <a:rPr lang="en-GB"/>
              <a:t> </a:t>
            </a:r>
            <a:r>
              <a:rPr lang="en-GB" err="1"/>
              <a:t>tekststiler</a:t>
            </a:r>
            <a:r>
              <a:rPr lang="en-GB"/>
              <a:t> </a:t>
            </a:r>
            <a:r>
              <a:rPr lang="en-GB" err="1"/>
              <a:t>i</a:t>
            </a:r>
            <a:r>
              <a:rPr lang="en-GB"/>
              <a:t> </a:t>
            </a:r>
            <a:r>
              <a:rPr lang="en-GB" err="1"/>
              <a:t>malen</a:t>
            </a:r>
            <a:endParaRPr lang="en-GB"/>
          </a:p>
          <a:p>
            <a:pPr lvl="1"/>
            <a:r>
              <a:rPr lang="en-GB"/>
              <a:t>Andre </a:t>
            </a:r>
            <a:r>
              <a:rPr lang="en-GB" err="1"/>
              <a:t>nivå</a:t>
            </a:r>
            <a:endParaRPr lang="en-GB"/>
          </a:p>
          <a:p>
            <a:pPr lvl="2"/>
            <a:r>
              <a:rPr lang="en-GB" err="1"/>
              <a:t>Tredje</a:t>
            </a:r>
            <a:r>
              <a:rPr lang="en-GB"/>
              <a:t> </a:t>
            </a:r>
            <a:r>
              <a:rPr lang="en-GB" err="1"/>
              <a:t>nivå</a:t>
            </a:r>
            <a:endParaRPr lang="en-GB"/>
          </a:p>
          <a:p>
            <a:pPr lvl="3"/>
            <a:r>
              <a:rPr lang="en-GB" err="1"/>
              <a:t>Fjerde</a:t>
            </a:r>
            <a:r>
              <a:rPr lang="en-GB"/>
              <a:t> </a:t>
            </a:r>
            <a:r>
              <a:rPr lang="en-GB" err="1"/>
              <a:t>nivå</a:t>
            </a:r>
            <a:endParaRPr lang="en-GB"/>
          </a:p>
          <a:p>
            <a:pPr lvl="4"/>
            <a:r>
              <a:rPr lang="en-GB" err="1"/>
              <a:t>Femte</a:t>
            </a:r>
            <a:r>
              <a:rPr lang="en-GB"/>
              <a:t> </a:t>
            </a:r>
            <a:r>
              <a:rPr lang="en-GB" err="1"/>
              <a:t>nivå</a:t>
            </a:r>
            <a:endParaRPr lang="en-GB"/>
          </a:p>
        </p:txBody>
      </p:sp>
      <p:sp>
        <p:nvSpPr>
          <p:cNvPr id="4" name="Plassholder for dato 3">
            <a:extLst>
              <a:ext uri="{FF2B5EF4-FFF2-40B4-BE49-F238E27FC236}">
                <a16:creationId xmlns:a16="http://schemas.microsoft.com/office/drawing/2014/main" id="{CC58F2D1-5F75-D42C-1513-479FFB388FB7}"/>
              </a:ext>
            </a:extLst>
          </p:cNvPr>
          <p:cNvSpPr>
            <a:spLocks noGrp="1"/>
          </p:cNvSpPr>
          <p:nvPr>
            <p:ph type="dt" sz="half" idx="10"/>
          </p:nvPr>
        </p:nvSpPr>
        <p:spPr/>
        <p:txBody>
          <a:bodyPr/>
          <a:lstStyle/>
          <a:p>
            <a:fld id="{BD35632C-B977-42BA-8273-570100BFC9A0}" type="datetime1">
              <a:rPr lang="en-GB" smtClean="0"/>
              <a:t>04/11/2024</a:t>
            </a:fld>
            <a:endParaRPr lang="en-GB"/>
          </a:p>
        </p:txBody>
      </p:sp>
      <p:sp>
        <p:nvSpPr>
          <p:cNvPr id="5" name="Plassholder for bunntekst 4">
            <a:extLst>
              <a:ext uri="{FF2B5EF4-FFF2-40B4-BE49-F238E27FC236}">
                <a16:creationId xmlns:a16="http://schemas.microsoft.com/office/drawing/2014/main" id="{BC3F00ED-904E-560C-923C-BEF465681A1C}"/>
              </a:ext>
            </a:extLst>
          </p:cNvPr>
          <p:cNvSpPr>
            <a:spLocks noGrp="1"/>
          </p:cNvSpPr>
          <p:nvPr>
            <p:ph type="ftr" sz="quarter" idx="11"/>
          </p:nvPr>
        </p:nvSpPr>
        <p:spPr/>
        <p:txBody>
          <a:bodyPr/>
          <a:lstStyle/>
          <a:p>
            <a:endParaRPr lang="en-GB"/>
          </a:p>
        </p:txBody>
      </p:sp>
      <p:sp>
        <p:nvSpPr>
          <p:cNvPr id="6" name="Plassholder for lysbildenummer 5">
            <a:extLst>
              <a:ext uri="{FF2B5EF4-FFF2-40B4-BE49-F238E27FC236}">
                <a16:creationId xmlns:a16="http://schemas.microsoft.com/office/drawing/2014/main" id="{D9B40373-3DFF-6682-2C93-AB815B4D8359}"/>
              </a:ext>
            </a:extLst>
          </p:cNvPr>
          <p:cNvSpPr>
            <a:spLocks noGrp="1"/>
          </p:cNvSpPr>
          <p:nvPr>
            <p:ph type="sldNum" sz="quarter" idx="12"/>
          </p:nvPr>
        </p:nvSpPr>
        <p:spPr/>
        <p:txBody>
          <a:bodyPr/>
          <a:lstStyle/>
          <a:p>
            <a:fld id="{431395A8-EFA2-4C09-BFB9-F80178931A29}" type="slidenum">
              <a:rPr lang="en-GB" smtClean="0"/>
              <a:t>‹#›</a:t>
            </a:fld>
            <a:endParaRPr lang="en-GB"/>
          </a:p>
        </p:txBody>
      </p:sp>
    </p:spTree>
    <p:extLst>
      <p:ext uri="{BB962C8B-B14F-4D97-AF65-F5344CB8AC3E}">
        <p14:creationId xmlns:p14="http://schemas.microsoft.com/office/powerpoint/2010/main" val="4177382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Logosymbol">
    <p:spTree>
      <p:nvGrpSpPr>
        <p:cNvPr id="1" name=""/>
        <p:cNvGrpSpPr/>
        <p:nvPr/>
      </p:nvGrpSpPr>
      <p:grpSpPr>
        <a:xfrm>
          <a:off x="0" y="0"/>
          <a:ext cx="0" cy="0"/>
          <a:chOff x="0" y="0"/>
          <a:chExt cx="0" cy="0"/>
        </a:xfrm>
      </p:grpSpPr>
      <p:sp>
        <p:nvSpPr>
          <p:cNvPr id="3" name="Plassholder for dato 2">
            <a:extLst>
              <a:ext uri="{FF2B5EF4-FFF2-40B4-BE49-F238E27FC236}">
                <a16:creationId xmlns:a16="http://schemas.microsoft.com/office/drawing/2014/main" id="{DA050274-0AE5-9646-40C1-EA0D293B6421}"/>
              </a:ext>
            </a:extLst>
          </p:cNvPr>
          <p:cNvSpPr>
            <a:spLocks noGrp="1"/>
          </p:cNvSpPr>
          <p:nvPr>
            <p:ph type="dt" sz="half" idx="10"/>
          </p:nvPr>
        </p:nvSpPr>
        <p:spPr/>
        <p:txBody>
          <a:bodyPr/>
          <a:lstStyle/>
          <a:p>
            <a:fld id="{37F086B5-0006-4EBC-88D8-10B88AD319FA}" type="datetime1">
              <a:rPr lang="en-GB" smtClean="0"/>
              <a:t>04/11/2024</a:t>
            </a:fld>
            <a:endParaRPr lang="en-GB"/>
          </a:p>
        </p:txBody>
      </p:sp>
      <p:sp>
        <p:nvSpPr>
          <p:cNvPr id="4" name="Plassholder for bunntekst 3">
            <a:extLst>
              <a:ext uri="{FF2B5EF4-FFF2-40B4-BE49-F238E27FC236}">
                <a16:creationId xmlns:a16="http://schemas.microsoft.com/office/drawing/2014/main" id="{0BE72851-A619-1183-DA7C-C33A095A1D24}"/>
              </a:ext>
            </a:extLst>
          </p:cNvPr>
          <p:cNvSpPr>
            <a:spLocks noGrp="1"/>
          </p:cNvSpPr>
          <p:nvPr>
            <p:ph type="ftr" sz="quarter" idx="11"/>
          </p:nvPr>
        </p:nvSpPr>
        <p:spPr/>
        <p:txBody>
          <a:bodyPr/>
          <a:lstStyle/>
          <a:p>
            <a:endParaRPr lang="en-GB"/>
          </a:p>
        </p:txBody>
      </p:sp>
      <p:pic>
        <p:nvPicPr>
          <p:cNvPr id="2" name="Graphic 2">
            <a:extLst>
              <a:ext uri="{FF2B5EF4-FFF2-40B4-BE49-F238E27FC236}">
                <a16:creationId xmlns:a16="http://schemas.microsoft.com/office/drawing/2014/main" id="{BF594400-2E60-72D0-E936-7A3F2F176A47}"/>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4747940" y="1759974"/>
            <a:ext cx="2696119" cy="3338052"/>
          </a:xfrm>
          <a:prstGeom prst="rect">
            <a:avLst/>
          </a:prstGeom>
        </p:spPr>
      </p:pic>
      <p:sp>
        <p:nvSpPr>
          <p:cNvPr id="8" name="Plassholder for lysbildenummer 4">
            <a:extLst>
              <a:ext uri="{FF2B5EF4-FFF2-40B4-BE49-F238E27FC236}">
                <a16:creationId xmlns:a16="http://schemas.microsoft.com/office/drawing/2014/main" id="{53DFA71B-A228-F3E1-36C2-5A8364443BEB}"/>
              </a:ext>
            </a:extLst>
          </p:cNvPr>
          <p:cNvSpPr>
            <a:spLocks noGrp="1"/>
          </p:cNvSpPr>
          <p:nvPr>
            <p:ph type="sldNum" sz="quarter" idx="12"/>
          </p:nvPr>
        </p:nvSpPr>
        <p:spPr>
          <a:xfrm>
            <a:off x="0" y="-244839"/>
            <a:ext cx="586545" cy="107722"/>
          </a:xfrm>
        </p:spPr>
        <p:txBody>
          <a:bodyPr>
            <a:spAutoFit/>
          </a:bodyPr>
          <a:lstStyle>
            <a:lvl1pPr>
              <a:defRPr sz="100"/>
            </a:lvl1pPr>
          </a:lstStyle>
          <a:p>
            <a:fld id="{431395A8-EFA2-4C09-BFB9-F80178931A29}" type="slidenum">
              <a:rPr lang="en-GB" smtClean="0"/>
              <a:pPr/>
              <a:t>‹#›</a:t>
            </a:fld>
            <a:endParaRPr lang="en-GB"/>
          </a:p>
        </p:txBody>
      </p:sp>
    </p:spTree>
    <p:extLst>
      <p:ext uri="{BB962C8B-B14F-4D97-AF65-F5344CB8AC3E}">
        <p14:creationId xmlns:p14="http://schemas.microsoft.com/office/powerpoint/2010/main" val="2600057837"/>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preserve="1" userDrawn="1">
  <p:cSld name="Deloverskrift">
    <p:spTree>
      <p:nvGrpSpPr>
        <p:cNvPr id="1" name=""/>
        <p:cNvGrpSpPr/>
        <p:nvPr/>
      </p:nvGrpSpPr>
      <p:grpSpPr>
        <a:xfrm>
          <a:off x="0" y="0"/>
          <a:ext cx="0" cy="0"/>
          <a:chOff x="0" y="0"/>
          <a:chExt cx="0" cy="0"/>
        </a:xfrm>
      </p:grpSpPr>
      <p:sp>
        <p:nvSpPr>
          <p:cNvPr id="16" name="Frihåndsform: figur 15">
            <a:extLst>
              <a:ext uri="{FF2B5EF4-FFF2-40B4-BE49-F238E27FC236}">
                <a16:creationId xmlns:a16="http://schemas.microsoft.com/office/drawing/2014/main" id="{434E2820-D521-E578-C6CC-CB69B5CC3CA1}"/>
              </a:ext>
            </a:extLst>
          </p:cNvPr>
          <p:cNvSpPr/>
          <p:nvPr userDrawn="1"/>
        </p:nvSpPr>
        <p:spPr>
          <a:xfrm>
            <a:off x="9322818" y="4129838"/>
            <a:ext cx="2415879" cy="2744749"/>
          </a:xfrm>
          <a:custGeom>
            <a:avLst/>
            <a:gdLst>
              <a:gd name="connsiteX0" fmla="*/ 430316 w 2415879"/>
              <a:gd name="connsiteY0" fmla="*/ 0 h 2744749"/>
              <a:gd name="connsiteX1" fmla="*/ 1985563 w 2415879"/>
              <a:gd name="connsiteY1" fmla="*/ 0 h 2744749"/>
              <a:gd name="connsiteX2" fmla="*/ 2415879 w 2415879"/>
              <a:gd name="connsiteY2" fmla="*/ 430316 h 2744749"/>
              <a:gd name="connsiteX3" fmla="*/ 2415879 w 2415879"/>
              <a:gd name="connsiteY3" fmla="*/ 2744749 h 2744749"/>
              <a:gd name="connsiteX4" fmla="*/ 0 w 2415879"/>
              <a:gd name="connsiteY4" fmla="*/ 2744749 h 2744749"/>
              <a:gd name="connsiteX5" fmla="*/ 0 w 2415879"/>
              <a:gd name="connsiteY5" fmla="*/ 430316 h 2744749"/>
              <a:gd name="connsiteX6" fmla="*/ 430316 w 2415879"/>
              <a:gd name="connsiteY6" fmla="*/ 0 h 27447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15879" h="2744749">
                <a:moveTo>
                  <a:pt x="430316" y="0"/>
                </a:moveTo>
                <a:lnTo>
                  <a:pt x="1985563" y="0"/>
                </a:lnTo>
                <a:cubicBezTo>
                  <a:pt x="2223220" y="0"/>
                  <a:pt x="2415879" y="192659"/>
                  <a:pt x="2415879" y="430316"/>
                </a:cubicBezTo>
                <a:lnTo>
                  <a:pt x="2415879" y="2744749"/>
                </a:lnTo>
                <a:lnTo>
                  <a:pt x="0" y="2744749"/>
                </a:lnTo>
                <a:lnTo>
                  <a:pt x="0" y="430316"/>
                </a:lnTo>
                <a:cubicBezTo>
                  <a:pt x="0" y="192659"/>
                  <a:pt x="192659" y="0"/>
                  <a:pt x="430316" y="0"/>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sp>
        <p:nvSpPr>
          <p:cNvPr id="14" name="Frihåndsform: figur 13">
            <a:extLst>
              <a:ext uri="{FF2B5EF4-FFF2-40B4-BE49-F238E27FC236}">
                <a16:creationId xmlns:a16="http://schemas.microsoft.com/office/drawing/2014/main" id="{16800351-F66B-D257-3DC0-75562391D089}"/>
              </a:ext>
            </a:extLst>
          </p:cNvPr>
          <p:cNvSpPr/>
          <p:nvPr userDrawn="1"/>
        </p:nvSpPr>
        <p:spPr>
          <a:xfrm>
            <a:off x="1" y="623963"/>
            <a:ext cx="11202737" cy="6269896"/>
          </a:xfrm>
          <a:custGeom>
            <a:avLst/>
            <a:gdLst>
              <a:gd name="connsiteX0" fmla="*/ 0 w 11202737"/>
              <a:gd name="connsiteY0" fmla="*/ 0 h 6269896"/>
              <a:gd name="connsiteX1" fmla="*/ 10672643 w 11202737"/>
              <a:gd name="connsiteY1" fmla="*/ 0 h 6269896"/>
              <a:gd name="connsiteX2" fmla="*/ 11202737 w 11202737"/>
              <a:gd name="connsiteY2" fmla="*/ 530094 h 6269896"/>
              <a:gd name="connsiteX3" fmla="*/ 11202737 w 11202737"/>
              <a:gd name="connsiteY3" fmla="*/ 6269896 h 6269896"/>
              <a:gd name="connsiteX4" fmla="*/ 0 w 11202737"/>
              <a:gd name="connsiteY4" fmla="*/ 6269896 h 62698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202737" h="6269896">
                <a:moveTo>
                  <a:pt x="0" y="0"/>
                </a:moveTo>
                <a:lnTo>
                  <a:pt x="10672643" y="0"/>
                </a:lnTo>
                <a:cubicBezTo>
                  <a:pt x="10965406" y="0"/>
                  <a:pt x="11202737" y="237331"/>
                  <a:pt x="11202737" y="530094"/>
                </a:cubicBezTo>
                <a:lnTo>
                  <a:pt x="11202737" y="6269896"/>
                </a:lnTo>
                <a:lnTo>
                  <a:pt x="0" y="6269896"/>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sp>
        <p:nvSpPr>
          <p:cNvPr id="4" name="Plassholder for dato 3">
            <a:extLst>
              <a:ext uri="{FF2B5EF4-FFF2-40B4-BE49-F238E27FC236}">
                <a16:creationId xmlns:a16="http://schemas.microsoft.com/office/drawing/2014/main" id="{FD526581-6771-9074-CF8C-A438A6DDA46E}"/>
              </a:ext>
            </a:extLst>
          </p:cNvPr>
          <p:cNvSpPr>
            <a:spLocks noGrp="1"/>
          </p:cNvSpPr>
          <p:nvPr>
            <p:ph type="dt" sz="half" idx="10"/>
          </p:nvPr>
        </p:nvSpPr>
        <p:spPr/>
        <p:txBody>
          <a:bodyPr/>
          <a:lstStyle/>
          <a:p>
            <a:fld id="{E348084E-DC3B-443A-B71F-35BC148AF6B6}" type="datetime1">
              <a:rPr lang="en-GB" smtClean="0"/>
              <a:t>04/11/2024</a:t>
            </a:fld>
            <a:endParaRPr lang="en-GB"/>
          </a:p>
        </p:txBody>
      </p:sp>
      <p:sp>
        <p:nvSpPr>
          <p:cNvPr id="5" name="Plassholder for bunntekst 4">
            <a:extLst>
              <a:ext uri="{FF2B5EF4-FFF2-40B4-BE49-F238E27FC236}">
                <a16:creationId xmlns:a16="http://schemas.microsoft.com/office/drawing/2014/main" id="{BA0A81F1-DD4F-5AB7-1CDA-EC5D96778784}"/>
              </a:ext>
            </a:extLst>
          </p:cNvPr>
          <p:cNvSpPr>
            <a:spLocks noGrp="1"/>
          </p:cNvSpPr>
          <p:nvPr>
            <p:ph type="ftr" sz="quarter" idx="11"/>
          </p:nvPr>
        </p:nvSpPr>
        <p:spPr/>
        <p:txBody>
          <a:bodyPr/>
          <a:lstStyle/>
          <a:p>
            <a:endParaRPr lang="en-GB"/>
          </a:p>
        </p:txBody>
      </p:sp>
      <p:sp>
        <p:nvSpPr>
          <p:cNvPr id="17" name="Tittel 1">
            <a:extLst>
              <a:ext uri="{FF2B5EF4-FFF2-40B4-BE49-F238E27FC236}">
                <a16:creationId xmlns:a16="http://schemas.microsoft.com/office/drawing/2014/main" id="{0C0D10D7-AE02-6EF8-26D8-DBF9C81C8B51}"/>
              </a:ext>
            </a:extLst>
          </p:cNvPr>
          <p:cNvSpPr>
            <a:spLocks noGrp="1"/>
          </p:cNvSpPr>
          <p:nvPr>
            <p:ph type="title"/>
          </p:nvPr>
        </p:nvSpPr>
        <p:spPr>
          <a:xfrm>
            <a:off x="989263" y="1059543"/>
            <a:ext cx="9272337" cy="4618840"/>
          </a:xfrm>
        </p:spPr>
        <p:txBody>
          <a:bodyPr anchor="ctr">
            <a:normAutofit/>
          </a:bodyPr>
          <a:lstStyle>
            <a:lvl1pPr>
              <a:lnSpc>
                <a:spcPts val="5600"/>
              </a:lnSpc>
              <a:defRPr sz="4800" b="1">
                <a:solidFill>
                  <a:schemeClr val="lt1"/>
                </a:solidFill>
              </a:defRPr>
            </a:lvl1pPr>
          </a:lstStyle>
          <a:p>
            <a:r>
              <a:rPr lang="en-GB" err="1"/>
              <a:t>Klikk</a:t>
            </a:r>
            <a:r>
              <a:rPr lang="en-GB"/>
              <a:t> for å </a:t>
            </a:r>
            <a:r>
              <a:rPr lang="en-GB" err="1"/>
              <a:t>redigere</a:t>
            </a:r>
            <a:r>
              <a:rPr lang="en-GB"/>
              <a:t> </a:t>
            </a:r>
            <a:r>
              <a:rPr lang="en-GB" err="1"/>
              <a:t>tittelstil</a:t>
            </a:r>
            <a:endParaRPr lang="en-GB"/>
          </a:p>
        </p:txBody>
      </p:sp>
      <p:sp>
        <p:nvSpPr>
          <p:cNvPr id="18" name="Plassholder for lysbildenummer 4">
            <a:extLst>
              <a:ext uri="{FF2B5EF4-FFF2-40B4-BE49-F238E27FC236}">
                <a16:creationId xmlns:a16="http://schemas.microsoft.com/office/drawing/2014/main" id="{3E50D9B1-D42E-897B-9F4C-739D3601C783}"/>
              </a:ext>
            </a:extLst>
          </p:cNvPr>
          <p:cNvSpPr>
            <a:spLocks noGrp="1"/>
          </p:cNvSpPr>
          <p:nvPr>
            <p:ph type="sldNum" sz="quarter" idx="12"/>
          </p:nvPr>
        </p:nvSpPr>
        <p:spPr>
          <a:xfrm>
            <a:off x="0" y="-244839"/>
            <a:ext cx="586545" cy="107722"/>
          </a:xfrm>
        </p:spPr>
        <p:txBody>
          <a:bodyPr>
            <a:spAutoFit/>
          </a:bodyPr>
          <a:lstStyle>
            <a:lvl1pPr>
              <a:defRPr sz="100"/>
            </a:lvl1pPr>
          </a:lstStyle>
          <a:p>
            <a:fld id="{431395A8-EFA2-4C09-BFB9-F80178931A29}" type="slidenum">
              <a:rPr lang="en-GB" smtClean="0"/>
              <a:pPr/>
              <a:t>‹#›</a:t>
            </a:fld>
            <a:endParaRPr lang="en-GB"/>
          </a:p>
        </p:txBody>
      </p:sp>
      <p:pic>
        <p:nvPicPr>
          <p:cNvPr id="3" name="Picture 6">
            <a:extLst>
              <a:ext uri="{FF2B5EF4-FFF2-40B4-BE49-F238E27FC236}">
                <a16:creationId xmlns:a16="http://schemas.microsoft.com/office/drawing/2014/main" id="{3BA9985A-D8B8-599C-78D4-3C21434ED3A0}"/>
              </a:ext>
            </a:extLst>
          </p:cNvPr>
          <p:cNvPicPr>
            <a:picLocks noChangeAspect="1"/>
          </p:cNvPicPr>
          <p:nvPr userDrawn="1"/>
        </p:nvPicPr>
        <p:blipFill rotWithShape="1">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r="77204"/>
          <a:stretch/>
        </p:blipFill>
        <p:spPr>
          <a:xfrm>
            <a:off x="389172" y="6213337"/>
            <a:ext cx="286346" cy="302400"/>
          </a:xfrm>
          <a:prstGeom prst="rect">
            <a:avLst/>
          </a:prstGeom>
        </p:spPr>
      </p:pic>
    </p:spTree>
    <p:extLst>
      <p:ext uri="{BB962C8B-B14F-4D97-AF65-F5344CB8AC3E}">
        <p14:creationId xmlns:p14="http://schemas.microsoft.com/office/powerpoint/2010/main" val="130175886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preserve="1" userDrawn="1">
  <p:cSld name="Deloverskrift med bilde">
    <p:spTree>
      <p:nvGrpSpPr>
        <p:cNvPr id="1" name=""/>
        <p:cNvGrpSpPr/>
        <p:nvPr/>
      </p:nvGrpSpPr>
      <p:grpSpPr>
        <a:xfrm>
          <a:off x="0" y="0"/>
          <a:ext cx="0" cy="0"/>
          <a:chOff x="0" y="0"/>
          <a:chExt cx="0" cy="0"/>
        </a:xfrm>
      </p:grpSpPr>
      <p:sp>
        <p:nvSpPr>
          <p:cNvPr id="9" name="Frihåndsform: figur 8">
            <a:extLst>
              <a:ext uri="{FF2B5EF4-FFF2-40B4-BE49-F238E27FC236}">
                <a16:creationId xmlns:a16="http://schemas.microsoft.com/office/drawing/2014/main" id="{01655FEA-1F7E-679C-CB49-B7AFEB8F2E66}"/>
              </a:ext>
            </a:extLst>
          </p:cNvPr>
          <p:cNvSpPr/>
          <p:nvPr userDrawn="1"/>
        </p:nvSpPr>
        <p:spPr>
          <a:xfrm>
            <a:off x="7125029" y="3152206"/>
            <a:ext cx="5066971" cy="2812496"/>
          </a:xfrm>
          <a:custGeom>
            <a:avLst/>
            <a:gdLst>
              <a:gd name="connsiteX0" fmla="*/ 558280 w 5066971"/>
              <a:gd name="connsiteY0" fmla="*/ 0 h 2812496"/>
              <a:gd name="connsiteX1" fmla="*/ 5066971 w 5066971"/>
              <a:gd name="connsiteY1" fmla="*/ 0 h 2812496"/>
              <a:gd name="connsiteX2" fmla="*/ 5066971 w 5066971"/>
              <a:gd name="connsiteY2" fmla="*/ 2812496 h 2812496"/>
              <a:gd name="connsiteX3" fmla="*/ 558280 w 5066971"/>
              <a:gd name="connsiteY3" fmla="*/ 2812496 h 2812496"/>
              <a:gd name="connsiteX4" fmla="*/ 0 w 5066971"/>
              <a:gd name="connsiteY4" fmla="*/ 2254216 h 2812496"/>
              <a:gd name="connsiteX5" fmla="*/ 0 w 5066971"/>
              <a:gd name="connsiteY5" fmla="*/ 558280 h 2812496"/>
              <a:gd name="connsiteX6" fmla="*/ 558280 w 5066971"/>
              <a:gd name="connsiteY6" fmla="*/ 0 h 28124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066971" h="2812496">
                <a:moveTo>
                  <a:pt x="558280" y="0"/>
                </a:moveTo>
                <a:lnTo>
                  <a:pt x="5066971" y="0"/>
                </a:lnTo>
                <a:lnTo>
                  <a:pt x="5066971" y="2812496"/>
                </a:lnTo>
                <a:lnTo>
                  <a:pt x="558280" y="2812496"/>
                </a:lnTo>
                <a:cubicBezTo>
                  <a:pt x="249950" y="2812496"/>
                  <a:pt x="0" y="2562546"/>
                  <a:pt x="0" y="2254216"/>
                </a:cubicBezTo>
                <a:lnTo>
                  <a:pt x="0" y="558280"/>
                </a:lnTo>
                <a:cubicBezTo>
                  <a:pt x="0" y="249950"/>
                  <a:pt x="249950" y="0"/>
                  <a:pt x="558280" y="0"/>
                </a:cubicBezTo>
                <a:close/>
              </a:path>
            </a:pathLst>
          </a:custGeom>
          <a:solidFill>
            <a:srgbClr val="F0F8F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sp>
        <p:nvSpPr>
          <p:cNvPr id="4" name="Plassholder for dato 3">
            <a:extLst>
              <a:ext uri="{FF2B5EF4-FFF2-40B4-BE49-F238E27FC236}">
                <a16:creationId xmlns:a16="http://schemas.microsoft.com/office/drawing/2014/main" id="{FD526581-6771-9074-CF8C-A438A6DDA46E}"/>
              </a:ext>
            </a:extLst>
          </p:cNvPr>
          <p:cNvSpPr>
            <a:spLocks noGrp="1"/>
          </p:cNvSpPr>
          <p:nvPr>
            <p:ph type="dt" sz="half" idx="10"/>
          </p:nvPr>
        </p:nvSpPr>
        <p:spPr/>
        <p:txBody>
          <a:bodyPr/>
          <a:lstStyle/>
          <a:p>
            <a:fld id="{67A598E6-A294-4ED6-A16B-92CD0A1D6850}" type="datetime1">
              <a:rPr lang="en-GB" smtClean="0"/>
              <a:t>04/11/2024</a:t>
            </a:fld>
            <a:endParaRPr lang="en-GB"/>
          </a:p>
        </p:txBody>
      </p:sp>
      <p:sp>
        <p:nvSpPr>
          <p:cNvPr id="5" name="Plassholder for bunntekst 4">
            <a:extLst>
              <a:ext uri="{FF2B5EF4-FFF2-40B4-BE49-F238E27FC236}">
                <a16:creationId xmlns:a16="http://schemas.microsoft.com/office/drawing/2014/main" id="{BA0A81F1-DD4F-5AB7-1CDA-EC5D96778784}"/>
              </a:ext>
            </a:extLst>
          </p:cNvPr>
          <p:cNvSpPr>
            <a:spLocks noGrp="1"/>
          </p:cNvSpPr>
          <p:nvPr>
            <p:ph type="ftr" sz="quarter" idx="11"/>
          </p:nvPr>
        </p:nvSpPr>
        <p:spPr/>
        <p:txBody>
          <a:bodyPr/>
          <a:lstStyle/>
          <a:p>
            <a:endParaRPr lang="en-GB"/>
          </a:p>
        </p:txBody>
      </p:sp>
      <p:sp>
        <p:nvSpPr>
          <p:cNvPr id="11" name="Tittel 1">
            <a:extLst>
              <a:ext uri="{FF2B5EF4-FFF2-40B4-BE49-F238E27FC236}">
                <a16:creationId xmlns:a16="http://schemas.microsoft.com/office/drawing/2014/main" id="{E3280E18-79B6-517C-9736-F9E1C16EF5D7}"/>
              </a:ext>
            </a:extLst>
          </p:cNvPr>
          <p:cNvSpPr>
            <a:spLocks noGrp="1"/>
          </p:cNvSpPr>
          <p:nvPr>
            <p:ph type="title"/>
          </p:nvPr>
        </p:nvSpPr>
        <p:spPr>
          <a:xfrm>
            <a:off x="989264" y="548404"/>
            <a:ext cx="5309936" cy="5126682"/>
          </a:xfrm>
        </p:spPr>
        <p:txBody>
          <a:bodyPr anchor="ctr">
            <a:normAutofit/>
          </a:bodyPr>
          <a:lstStyle>
            <a:lvl1pPr>
              <a:lnSpc>
                <a:spcPts val="5200"/>
              </a:lnSpc>
              <a:defRPr sz="4400" b="1">
                <a:solidFill>
                  <a:schemeClr val="lt1"/>
                </a:solidFill>
              </a:defRPr>
            </a:lvl1pPr>
          </a:lstStyle>
          <a:p>
            <a:r>
              <a:rPr lang="en-GB" err="1"/>
              <a:t>Klikk</a:t>
            </a:r>
            <a:r>
              <a:rPr lang="en-GB"/>
              <a:t> for å </a:t>
            </a:r>
            <a:r>
              <a:rPr lang="en-GB" err="1"/>
              <a:t>redigere</a:t>
            </a:r>
            <a:r>
              <a:rPr lang="en-GB"/>
              <a:t> </a:t>
            </a:r>
            <a:r>
              <a:rPr lang="en-GB" err="1"/>
              <a:t>tittelstil</a:t>
            </a:r>
            <a:endParaRPr lang="en-GB"/>
          </a:p>
        </p:txBody>
      </p:sp>
      <p:sp>
        <p:nvSpPr>
          <p:cNvPr id="13" name="Plassholder for bilde 12">
            <a:extLst>
              <a:ext uri="{FF2B5EF4-FFF2-40B4-BE49-F238E27FC236}">
                <a16:creationId xmlns:a16="http://schemas.microsoft.com/office/drawing/2014/main" id="{AC58EC30-F2BF-47AD-5DEA-53C96407B48F}"/>
              </a:ext>
            </a:extLst>
          </p:cNvPr>
          <p:cNvSpPr>
            <a:spLocks noGrp="1"/>
          </p:cNvSpPr>
          <p:nvPr>
            <p:ph type="pic" sz="quarter" idx="13"/>
          </p:nvPr>
        </p:nvSpPr>
        <p:spPr>
          <a:xfrm>
            <a:off x="7601839" y="1038304"/>
            <a:ext cx="4590161" cy="4534401"/>
          </a:xfrm>
          <a:custGeom>
            <a:avLst/>
            <a:gdLst>
              <a:gd name="connsiteX0" fmla="*/ 548164 w 4590161"/>
              <a:gd name="connsiteY0" fmla="*/ 0 h 4534401"/>
              <a:gd name="connsiteX1" fmla="*/ 4590161 w 4590161"/>
              <a:gd name="connsiteY1" fmla="*/ 0 h 4534401"/>
              <a:gd name="connsiteX2" fmla="*/ 4590161 w 4590161"/>
              <a:gd name="connsiteY2" fmla="*/ 4534401 h 4534401"/>
              <a:gd name="connsiteX3" fmla="*/ 548164 w 4590161"/>
              <a:gd name="connsiteY3" fmla="*/ 4534401 h 4534401"/>
              <a:gd name="connsiteX4" fmla="*/ 0 w 4590161"/>
              <a:gd name="connsiteY4" fmla="*/ 3986237 h 4534401"/>
              <a:gd name="connsiteX5" fmla="*/ 0 w 4590161"/>
              <a:gd name="connsiteY5" fmla="*/ 548164 h 4534401"/>
              <a:gd name="connsiteX6" fmla="*/ 548164 w 4590161"/>
              <a:gd name="connsiteY6" fmla="*/ 0 h 45344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590161" h="4534401">
                <a:moveTo>
                  <a:pt x="548164" y="0"/>
                </a:moveTo>
                <a:lnTo>
                  <a:pt x="4590161" y="0"/>
                </a:lnTo>
                <a:lnTo>
                  <a:pt x="4590161" y="4534401"/>
                </a:lnTo>
                <a:lnTo>
                  <a:pt x="548164" y="4534401"/>
                </a:lnTo>
                <a:cubicBezTo>
                  <a:pt x="245421" y="4534401"/>
                  <a:pt x="0" y="4288980"/>
                  <a:pt x="0" y="3986237"/>
                </a:cubicBezTo>
                <a:lnTo>
                  <a:pt x="0" y="548164"/>
                </a:lnTo>
                <a:cubicBezTo>
                  <a:pt x="0" y="245421"/>
                  <a:pt x="245421" y="0"/>
                  <a:pt x="548164" y="0"/>
                </a:cubicBezTo>
                <a:close/>
              </a:path>
            </a:pathLst>
          </a:custGeom>
          <a:solidFill>
            <a:schemeClr val="bg1">
              <a:lumMod val="75000"/>
            </a:schemeClr>
          </a:solidFill>
        </p:spPr>
        <p:txBody>
          <a:bodyPr wrap="square" tIns="870268">
            <a:noAutofit/>
          </a:bodyPr>
          <a:lstStyle>
            <a:lvl1pPr marL="228600" indent="-228600" algn="ctr" defTabSz="914400" rtl="0" eaLnBrk="1" latinLnBrk="0" hangingPunct="1">
              <a:lnSpc>
                <a:spcPct val="90000"/>
              </a:lnSpc>
              <a:spcBef>
                <a:spcPts val="1000"/>
              </a:spcBef>
              <a:buFont typeface="Arial" panose="020B0604020202020204" pitchFamily="34" charset="0"/>
              <a:buNone/>
              <a:defRPr sz="2000"/>
            </a:lvl1pPr>
          </a:lstStyle>
          <a:p>
            <a:endParaRPr lang="nb-NO"/>
          </a:p>
        </p:txBody>
      </p:sp>
      <p:sp>
        <p:nvSpPr>
          <p:cNvPr id="15" name="Plassholder for lysbildenummer 4">
            <a:extLst>
              <a:ext uri="{FF2B5EF4-FFF2-40B4-BE49-F238E27FC236}">
                <a16:creationId xmlns:a16="http://schemas.microsoft.com/office/drawing/2014/main" id="{69EE3220-F5DB-2722-1AB1-199ACB4FE82A}"/>
              </a:ext>
            </a:extLst>
          </p:cNvPr>
          <p:cNvSpPr>
            <a:spLocks noGrp="1"/>
          </p:cNvSpPr>
          <p:nvPr>
            <p:ph type="sldNum" sz="quarter" idx="12"/>
          </p:nvPr>
        </p:nvSpPr>
        <p:spPr>
          <a:xfrm>
            <a:off x="0" y="-244839"/>
            <a:ext cx="586545" cy="107722"/>
          </a:xfrm>
        </p:spPr>
        <p:txBody>
          <a:bodyPr>
            <a:spAutoFit/>
          </a:bodyPr>
          <a:lstStyle>
            <a:lvl1pPr>
              <a:defRPr sz="100"/>
            </a:lvl1pPr>
          </a:lstStyle>
          <a:p>
            <a:fld id="{431395A8-EFA2-4C09-BFB9-F80178931A29}" type="slidenum">
              <a:rPr lang="en-GB" smtClean="0"/>
              <a:pPr/>
              <a:t>‹#›</a:t>
            </a:fld>
            <a:endParaRPr lang="en-GB"/>
          </a:p>
        </p:txBody>
      </p:sp>
      <p:pic>
        <p:nvPicPr>
          <p:cNvPr id="2" name="Picture 6">
            <a:extLst>
              <a:ext uri="{FF2B5EF4-FFF2-40B4-BE49-F238E27FC236}">
                <a16:creationId xmlns:a16="http://schemas.microsoft.com/office/drawing/2014/main" id="{9B53C260-5B82-B641-D2A8-9CE15E3FE4E9}"/>
              </a:ext>
            </a:extLst>
          </p:cNvPr>
          <p:cNvPicPr>
            <a:picLocks noChangeAspect="1"/>
          </p:cNvPicPr>
          <p:nvPr userDrawn="1"/>
        </p:nvPicPr>
        <p:blipFill rotWithShape="1">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r="77204"/>
          <a:stretch/>
        </p:blipFill>
        <p:spPr>
          <a:xfrm>
            <a:off x="389172" y="6213337"/>
            <a:ext cx="286346" cy="302400"/>
          </a:xfrm>
          <a:prstGeom prst="rect">
            <a:avLst/>
          </a:prstGeom>
        </p:spPr>
      </p:pic>
    </p:spTree>
    <p:extLst>
      <p:ext uri="{BB962C8B-B14F-4D97-AF65-F5344CB8AC3E}">
        <p14:creationId xmlns:p14="http://schemas.microsoft.com/office/powerpoint/2010/main" val="3973871218"/>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preserve="1" userDrawn="1">
  <p:cSld name="Deloverskrift med bilde #2">
    <p:spTree>
      <p:nvGrpSpPr>
        <p:cNvPr id="1" name=""/>
        <p:cNvGrpSpPr/>
        <p:nvPr/>
      </p:nvGrpSpPr>
      <p:grpSpPr>
        <a:xfrm>
          <a:off x="0" y="0"/>
          <a:ext cx="0" cy="0"/>
          <a:chOff x="0" y="0"/>
          <a:chExt cx="0" cy="0"/>
        </a:xfrm>
      </p:grpSpPr>
      <p:sp>
        <p:nvSpPr>
          <p:cNvPr id="16" name="Frihåndsform: figur 15">
            <a:extLst>
              <a:ext uri="{FF2B5EF4-FFF2-40B4-BE49-F238E27FC236}">
                <a16:creationId xmlns:a16="http://schemas.microsoft.com/office/drawing/2014/main" id="{874F07AF-8989-4135-2344-1FABB8D5F948}"/>
              </a:ext>
            </a:extLst>
          </p:cNvPr>
          <p:cNvSpPr/>
          <p:nvPr userDrawn="1"/>
        </p:nvSpPr>
        <p:spPr>
          <a:xfrm>
            <a:off x="1" y="634510"/>
            <a:ext cx="9482667" cy="4762434"/>
          </a:xfrm>
          <a:custGeom>
            <a:avLst/>
            <a:gdLst>
              <a:gd name="connsiteX0" fmla="*/ 0 w 9482667"/>
              <a:gd name="connsiteY0" fmla="*/ 0 h 4762434"/>
              <a:gd name="connsiteX1" fmla="*/ 8974896 w 9482667"/>
              <a:gd name="connsiteY1" fmla="*/ 0 h 4762434"/>
              <a:gd name="connsiteX2" fmla="*/ 9482667 w 9482667"/>
              <a:gd name="connsiteY2" fmla="*/ 507771 h 4762434"/>
              <a:gd name="connsiteX3" fmla="*/ 9482667 w 9482667"/>
              <a:gd name="connsiteY3" fmla="*/ 4254663 h 4762434"/>
              <a:gd name="connsiteX4" fmla="*/ 8974896 w 9482667"/>
              <a:gd name="connsiteY4" fmla="*/ 4762434 h 4762434"/>
              <a:gd name="connsiteX5" fmla="*/ 0 w 9482667"/>
              <a:gd name="connsiteY5" fmla="*/ 4762434 h 47624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482667" h="4762434">
                <a:moveTo>
                  <a:pt x="0" y="0"/>
                </a:moveTo>
                <a:lnTo>
                  <a:pt x="8974896" y="0"/>
                </a:lnTo>
                <a:cubicBezTo>
                  <a:pt x="9255330" y="0"/>
                  <a:pt x="9482667" y="227337"/>
                  <a:pt x="9482667" y="507771"/>
                </a:cubicBezTo>
                <a:lnTo>
                  <a:pt x="9482667" y="4254663"/>
                </a:lnTo>
                <a:cubicBezTo>
                  <a:pt x="9482667" y="4535097"/>
                  <a:pt x="9255330" y="4762434"/>
                  <a:pt x="8974896" y="4762434"/>
                </a:cubicBezTo>
                <a:lnTo>
                  <a:pt x="0" y="4762434"/>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sp>
        <p:nvSpPr>
          <p:cNvPr id="4" name="Plassholder for dato 3">
            <a:extLst>
              <a:ext uri="{FF2B5EF4-FFF2-40B4-BE49-F238E27FC236}">
                <a16:creationId xmlns:a16="http://schemas.microsoft.com/office/drawing/2014/main" id="{FD526581-6771-9074-CF8C-A438A6DDA46E}"/>
              </a:ext>
            </a:extLst>
          </p:cNvPr>
          <p:cNvSpPr>
            <a:spLocks noGrp="1"/>
          </p:cNvSpPr>
          <p:nvPr>
            <p:ph type="dt" sz="half" idx="10"/>
          </p:nvPr>
        </p:nvSpPr>
        <p:spPr/>
        <p:txBody>
          <a:bodyPr/>
          <a:lstStyle/>
          <a:p>
            <a:fld id="{B675131C-A38A-4551-B707-3F25F7286E3D}" type="datetime1">
              <a:rPr lang="en-GB" smtClean="0"/>
              <a:t>04/11/2024</a:t>
            </a:fld>
            <a:endParaRPr lang="en-GB"/>
          </a:p>
        </p:txBody>
      </p:sp>
      <p:sp>
        <p:nvSpPr>
          <p:cNvPr id="5" name="Plassholder for bunntekst 4">
            <a:extLst>
              <a:ext uri="{FF2B5EF4-FFF2-40B4-BE49-F238E27FC236}">
                <a16:creationId xmlns:a16="http://schemas.microsoft.com/office/drawing/2014/main" id="{BA0A81F1-DD4F-5AB7-1CDA-EC5D96778784}"/>
              </a:ext>
            </a:extLst>
          </p:cNvPr>
          <p:cNvSpPr>
            <a:spLocks noGrp="1"/>
          </p:cNvSpPr>
          <p:nvPr>
            <p:ph type="ftr" sz="quarter" idx="11"/>
          </p:nvPr>
        </p:nvSpPr>
        <p:spPr/>
        <p:txBody>
          <a:bodyPr/>
          <a:lstStyle/>
          <a:p>
            <a:endParaRPr lang="en-GB"/>
          </a:p>
        </p:txBody>
      </p:sp>
      <p:sp>
        <p:nvSpPr>
          <p:cNvPr id="11" name="Tittel 1">
            <a:extLst>
              <a:ext uri="{FF2B5EF4-FFF2-40B4-BE49-F238E27FC236}">
                <a16:creationId xmlns:a16="http://schemas.microsoft.com/office/drawing/2014/main" id="{E3280E18-79B6-517C-9736-F9E1C16EF5D7}"/>
              </a:ext>
            </a:extLst>
          </p:cNvPr>
          <p:cNvSpPr>
            <a:spLocks noGrp="1"/>
          </p:cNvSpPr>
          <p:nvPr>
            <p:ph type="title"/>
          </p:nvPr>
        </p:nvSpPr>
        <p:spPr>
          <a:xfrm>
            <a:off x="989264" y="1082082"/>
            <a:ext cx="5309936" cy="3867290"/>
          </a:xfrm>
        </p:spPr>
        <p:txBody>
          <a:bodyPr anchor="ctr">
            <a:normAutofit/>
          </a:bodyPr>
          <a:lstStyle>
            <a:lvl1pPr>
              <a:lnSpc>
                <a:spcPts val="5200"/>
              </a:lnSpc>
              <a:defRPr sz="4400" b="1">
                <a:solidFill>
                  <a:schemeClr val="lt1"/>
                </a:solidFill>
              </a:defRPr>
            </a:lvl1pPr>
          </a:lstStyle>
          <a:p>
            <a:r>
              <a:rPr lang="en-GB" err="1"/>
              <a:t>Klikk</a:t>
            </a:r>
            <a:r>
              <a:rPr lang="en-GB"/>
              <a:t> for å </a:t>
            </a:r>
            <a:r>
              <a:rPr lang="en-GB" err="1"/>
              <a:t>redigere</a:t>
            </a:r>
            <a:r>
              <a:rPr lang="en-GB"/>
              <a:t> </a:t>
            </a:r>
            <a:r>
              <a:rPr lang="en-GB" err="1"/>
              <a:t>tittelstil</a:t>
            </a:r>
            <a:endParaRPr lang="en-GB"/>
          </a:p>
        </p:txBody>
      </p:sp>
      <p:sp>
        <p:nvSpPr>
          <p:cNvPr id="14" name="Plassholder for bilde 13">
            <a:extLst>
              <a:ext uri="{FF2B5EF4-FFF2-40B4-BE49-F238E27FC236}">
                <a16:creationId xmlns:a16="http://schemas.microsoft.com/office/drawing/2014/main" id="{B55EEF71-73DE-D390-6836-D0E4DD621B1E}"/>
              </a:ext>
            </a:extLst>
          </p:cNvPr>
          <p:cNvSpPr>
            <a:spLocks noGrp="1"/>
          </p:cNvSpPr>
          <p:nvPr>
            <p:ph type="pic" sz="quarter" idx="13"/>
          </p:nvPr>
        </p:nvSpPr>
        <p:spPr>
          <a:xfrm>
            <a:off x="7601840" y="1366917"/>
            <a:ext cx="4590160" cy="4534401"/>
          </a:xfrm>
          <a:custGeom>
            <a:avLst/>
            <a:gdLst>
              <a:gd name="connsiteX0" fmla="*/ 548164 w 4590160"/>
              <a:gd name="connsiteY0" fmla="*/ 0 h 4534401"/>
              <a:gd name="connsiteX1" fmla="*/ 4590160 w 4590160"/>
              <a:gd name="connsiteY1" fmla="*/ 0 h 4534401"/>
              <a:gd name="connsiteX2" fmla="*/ 4590160 w 4590160"/>
              <a:gd name="connsiteY2" fmla="*/ 4534401 h 4534401"/>
              <a:gd name="connsiteX3" fmla="*/ 548164 w 4590160"/>
              <a:gd name="connsiteY3" fmla="*/ 4534401 h 4534401"/>
              <a:gd name="connsiteX4" fmla="*/ 0 w 4590160"/>
              <a:gd name="connsiteY4" fmla="*/ 3986237 h 4534401"/>
              <a:gd name="connsiteX5" fmla="*/ 0 w 4590160"/>
              <a:gd name="connsiteY5" fmla="*/ 548164 h 4534401"/>
              <a:gd name="connsiteX6" fmla="*/ 548164 w 4590160"/>
              <a:gd name="connsiteY6" fmla="*/ 0 h 45344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590160" h="4534401">
                <a:moveTo>
                  <a:pt x="548164" y="0"/>
                </a:moveTo>
                <a:lnTo>
                  <a:pt x="4590160" y="0"/>
                </a:lnTo>
                <a:lnTo>
                  <a:pt x="4590160" y="4534401"/>
                </a:lnTo>
                <a:lnTo>
                  <a:pt x="548164" y="4534401"/>
                </a:lnTo>
                <a:cubicBezTo>
                  <a:pt x="245421" y="4534401"/>
                  <a:pt x="0" y="4288980"/>
                  <a:pt x="0" y="3986237"/>
                </a:cubicBezTo>
                <a:lnTo>
                  <a:pt x="0" y="548164"/>
                </a:lnTo>
                <a:cubicBezTo>
                  <a:pt x="0" y="245421"/>
                  <a:pt x="245421" y="0"/>
                  <a:pt x="548164" y="0"/>
                </a:cubicBezTo>
                <a:close/>
              </a:path>
            </a:pathLst>
          </a:custGeom>
          <a:solidFill>
            <a:schemeClr val="bg1">
              <a:lumMod val="75000"/>
            </a:schemeClr>
          </a:solidFill>
        </p:spPr>
        <p:txBody>
          <a:bodyPr wrap="square" tIns="870268">
            <a:noAutofit/>
          </a:bodyPr>
          <a:lstStyle>
            <a:lvl1pPr marL="228600" indent="-228600" algn="ctr" defTabSz="914400" rtl="0" eaLnBrk="1" latinLnBrk="0" hangingPunct="1">
              <a:lnSpc>
                <a:spcPct val="90000"/>
              </a:lnSpc>
              <a:spcBef>
                <a:spcPts val="1000"/>
              </a:spcBef>
              <a:buFont typeface="Arial" panose="020B0604020202020204" pitchFamily="34" charset="0"/>
              <a:buNone/>
              <a:defRPr sz="2000"/>
            </a:lvl1pPr>
          </a:lstStyle>
          <a:p>
            <a:endParaRPr lang="nb-NO"/>
          </a:p>
        </p:txBody>
      </p:sp>
      <p:sp>
        <p:nvSpPr>
          <p:cNvPr id="17" name="Plassholder for lysbildenummer 4">
            <a:extLst>
              <a:ext uri="{FF2B5EF4-FFF2-40B4-BE49-F238E27FC236}">
                <a16:creationId xmlns:a16="http://schemas.microsoft.com/office/drawing/2014/main" id="{73B799B9-9F94-09D8-63E3-97E601921A68}"/>
              </a:ext>
            </a:extLst>
          </p:cNvPr>
          <p:cNvSpPr>
            <a:spLocks noGrp="1"/>
          </p:cNvSpPr>
          <p:nvPr>
            <p:ph type="sldNum" sz="quarter" idx="12"/>
          </p:nvPr>
        </p:nvSpPr>
        <p:spPr>
          <a:xfrm>
            <a:off x="0" y="-244839"/>
            <a:ext cx="586545" cy="107722"/>
          </a:xfrm>
        </p:spPr>
        <p:txBody>
          <a:bodyPr>
            <a:spAutoFit/>
          </a:bodyPr>
          <a:lstStyle>
            <a:lvl1pPr>
              <a:defRPr sz="100"/>
            </a:lvl1pPr>
          </a:lstStyle>
          <a:p>
            <a:fld id="{431395A8-EFA2-4C09-BFB9-F80178931A29}" type="slidenum">
              <a:rPr lang="en-GB" smtClean="0"/>
              <a:pPr/>
              <a:t>‹#›</a:t>
            </a:fld>
            <a:endParaRPr lang="en-GB"/>
          </a:p>
        </p:txBody>
      </p:sp>
      <p:pic>
        <p:nvPicPr>
          <p:cNvPr id="2" name="Picture 6">
            <a:extLst>
              <a:ext uri="{FF2B5EF4-FFF2-40B4-BE49-F238E27FC236}">
                <a16:creationId xmlns:a16="http://schemas.microsoft.com/office/drawing/2014/main" id="{76880022-7078-8AF1-C8D7-83B3E543D751}"/>
              </a:ext>
            </a:extLst>
          </p:cNvPr>
          <p:cNvPicPr>
            <a:picLocks noChangeAspect="1"/>
          </p:cNvPicPr>
          <p:nvPr userDrawn="1"/>
        </p:nvPicPr>
        <p:blipFill rotWithShape="1">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r="77204"/>
          <a:stretch/>
        </p:blipFill>
        <p:spPr>
          <a:xfrm>
            <a:off x="389172" y="6213337"/>
            <a:ext cx="286346" cy="302400"/>
          </a:xfrm>
          <a:prstGeom prst="rect">
            <a:avLst/>
          </a:prstGeom>
        </p:spPr>
      </p:pic>
    </p:spTree>
    <p:extLst>
      <p:ext uri="{BB962C8B-B14F-4D97-AF65-F5344CB8AC3E}">
        <p14:creationId xmlns:p14="http://schemas.microsoft.com/office/powerpoint/2010/main" val="2234152011"/>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Sammenligning">
    <p:spTree>
      <p:nvGrpSpPr>
        <p:cNvPr id="1" name=""/>
        <p:cNvGrpSpPr/>
        <p:nvPr/>
      </p:nvGrpSpPr>
      <p:grpSpPr>
        <a:xfrm>
          <a:off x="0" y="0"/>
          <a:ext cx="0" cy="0"/>
          <a:chOff x="0" y="0"/>
          <a:chExt cx="0" cy="0"/>
        </a:xfrm>
      </p:grpSpPr>
      <p:sp>
        <p:nvSpPr>
          <p:cNvPr id="7" name="Plassholder for dato 6">
            <a:extLst>
              <a:ext uri="{FF2B5EF4-FFF2-40B4-BE49-F238E27FC236}">
                <a16:creationId xmlns:a16="http://schemas.microsoft.com/office/drawing/2014/main" id="{881487D0-4FD8-7F36-B698-0660A4C0D499}"/>
              </a:ext>
            </a:extLst>
          </p:cNvPr>
          <p:cNvSpPr>
            <a:spLocks noGrp="1"/>
          </p:cNvSpPr>
          <p:nvPr>
            <p:ph type="dt" sz="half" idx="10"/>
          </p:nvPr>
        </p:nvSpPr>
        <p:spPr/>
        <p:txBody>
          <a:bodyPr/>
          <a:lstStyle/>
          <a:p>
            <a:fld id="{A2FCF912-13BD-4677-B70B-AB2A16CFE53D}" type="datetime1">
              <a:rPr lang="en-GB" smtClean="0"/>
              <a:t>04/11/2024</a:t>
            </a:fld>
            <a:endParaRPr lang="en-GB"/>
          </a:p>
        </p:txBody>
      </p:sp>
      <p:sp>
        <p:nvSpPr>
          <p:cNvPr id="8" name="Plassholder for bunntekst 7">
            <a:extLst>
              <a:ext uri="{FF2B5EF4-FFF2-40B4-BE49-F238E27FC236}">
                <a16:creationId xmlns:a16="http://schemas.microsoft.com/office/drawing/2014/main" id="{8F79D548-3999-06FF-3B4D-D15A9009D0EB}"/>
              </a:ext>
            </a:extLst>
          </p:cNvPr>
          <p:cNvSpPr>
            <a:spLocks noGrp="1"/>
          </p:cNvSpPr>
          <p:nvPr>
            <p:ph type="ftr" sz="quarter" idx="11"/>
          </p:nvPr>
        </p:nvSpPr>
        <p:spPr/>
        <p:txBody>
          <a:bodyPr/>
          <a:lstStyle/>
          <a:p>
            <a:endParaRPr lang="en-GB"/>
          </a:p>
        </p:txBody>
      </p:sp>
      <p:sp>
        <p:nvSpPr>
          <p:cNvPr id="9" name="Plassholder for lysbildenummer 8">
            <a:extLst>
              <a:ext uri="{FF2B5EF4-FFF2-40B4-BE49-F238E27FC236}">
                <a16:creationId xmlns:a16="http://schemas.microsoft.com/office/drawing/2014/main" id="{9A09083D-DB28-1B09-5B38-30AD2190A94A}"/>
              </a:ext>
            </a:extLst>
          </p:cNvPr>
          <p:cNvSpPr>
            <a:spLocks noGrp="1"/>
          </p:cNvSpPr>
          <p:nvPr>
            <p:ph type="sldNum" sz="quarter" idx="12"/>
          </p:nvPr>
        </p:nvSpPr>
        <p:spPr/>
        <p:txBody>
          <a:bodyPr/>
          <a:lstStyle/>
          <a:p>
            <a:fld id="{431395A8-EFA2-4C09-BFB9-F80178931A29}" type="slidenum">
              <a:rPr lang="en-GB" smtClean="0"/>
              <a:t>‹#›</a:t>
            </a:fld>
            <a:endParaRPr lang="en-GB"/>
          </a:p>
        </p:txBody>
      </p:sp>
      <p:sp>
        <p:nvSpPr>
          <p:cNvPr id="14" name="Plassholder for tekst 2">
            <a:extLst>
              <a:ext uri="{FF2B5EF4-FFF2-40B4-BE49-F238E27FC236}">
                <a16:creationId xmlns:a16="http://schemas.microsoft.com/office/drawing/2014/main" id="{C63ADD92-73AC-9855-618C-96ACC6A5BF0E}"/>
              </a:ext>
            </a:extLst>
          </p:cNvPr>
          <p:cNvSpPr>
            <a:spLocks noGrp="1"/>
          </p:cNvSpPr>
          <p:nvPr>
            <p:ph type="body" idx="1"/>
          </p:nvPr>
        </p:nvSpPr>
        <p:spPr>
          <a:xfrm>
            <a:off x="989263" y="1813188"/>
            <a:ext cx="4736286" cy="341632"/>
          </a:xfrm>
        </p:spPr>
        <p:txBody>
          <a:bodyPr anchor="b">
            <a:spAutoFit/>
          </a:bodyPr>
          <a:lstStyle>
            <a:lvl1pPr marL="0" indent="0">
              <a:spcBef>
                <a:spcPts val="0"/>
              </a:spcBef>
              <a:buNone/>
              <a:defRPr sz="1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err="1"/>
              <a:t>Klikk</a:t>
            </a:r>
            <a:r>
              <a:rPr lang="en-GB"/>
              <a:t> for å </a:t>
            </a:r>
            <a:r>
              <a:rPr lang="en-GB" err="1"/>
              <a:t>redigere</a:t>
            </a:r>
            <a:r>
              <a:rPr lang="en-GB"/>
              <a:t> </a:t>
            </a:r>
            <a:r>
              <a:rPr lang="en-GB" err="1"/>
              <a:t>tekststiler</a:t>
            </a:r>
            <a:r>
              <a:rPr lang="en-GB"/>
              <a:t> </a:t>
            </a:r>
            <a:r>
              <a:rPr lang="en-GB" err="1"/>
              <a:t>i</a:t>
            </a:r>
            <a:r>
              <a:rPr lang="en-GB"/>
              <a:t> </a:t>
            </a:r>
            <a:r>
              <a:rPr lang="en-GB" err="1"/>
              <a:t>malen</a:t>
            </a:r>
            <a:endParaRPr lang="en-GB"/>
          </a:p>
        </p:txBody>
      </p:sp>
      <p:sp>
        <p:nvSpPr>
          <p:cNvPr id="15" name="Plassholder for innhold 3">
            <a:extLst>
              <a:ext uri="{FF2B5EF4-FFF2-40B4-BE49-F238E27FC236}">
                <a16:creationId xmlns:a16="http://schemas.microsoft.com/office/drawing/2014/main" id="{A5F5C83C-0115-0B53-720B-AC4C34A23780}"/>
              </a:ext>
            </a:extLst>
          </p:cNvPr>
          <p:cNvSpPr>
            <a:spLocks noGrp="1"/>
          </p:cNvSpPr>
          <p:nvPr>
            <p:ph sz="half" idx="2"/>
          </p:nvPr>
        </p:nvSpPr>
        <p:spPr>
          <a:xfrm>
            <a:off x="989265" y="2233191"/>
            <a:ext cx="4736286" cy="3428505"/>
          </a:xfrm>
        </p:spPr>
        <p:txBody>
          <a:bodyPr/>
          <a:lstStyle/>
          <a:p>
            <a:pPr lvl="0"/>
            <a:r>
              <a:rPr lang="en-GB" err="1"/>
              <a:t>Klikk</a:t>
            </a:r>
            <a:r>
              <a:rPr lang="en-GB"/>
              <a:t> for å </a:t>
            </a:r>
            <a:r>
              <a:rPr lang="en-GB" err="1"/>
              <a:t>redigere</a:t>
            </a:r>
            <a:r>
              <a:rPr lang="en-GB"/>
              <a:t> </a:t>
            </a:r>
            <a:r>
              <a:rPr lang="en-GB" err="1"/>
              <a:t>tekststiler</a:t>
            </a:r>
            <a:r>
              <a:rPr lang="en-GB"/>
              <a:t> </a:t>
            </a:r>
            <a:r>
              <a:rPr lang="en-GB" err="1"/>
              <a:t>i</a:t>
            </a:r>
            <a:r>
              <a:rPr lang="en-GB"/>
              <a:t> </a:t>
            </a:r>
            <a:r>
              <a:rPr lang="en-GB" err="1"/>
              <a:t>malen</a:t>
            </a:r>
            <a:endParaRPr lang="en-GB"/>
          </a:p>
          <a:p>
            <a:pPr lvl="1"/>
            <a:r>
              <a:rPr lang="en-GB"/>
              <a:t>Andre </a:t>
            </a:r>
            <a:r>
              <a:rPr lang="en-GB" err="1"/>
              <a:t>nivå</a:t>
            </a:r>
            <a:endParaRPr lang="en-GB"/>
          </a:p>
          <a:p>
            <a:pPr lvl="2"/>
            <a:r>
              <a:rPr lang="en-GB" err="1"/>
              <a:t>Tredje</a:t>
            </a:r>
            <a:r>
              <a:rPr lang="en-GB"/>
              <a:t> </a:t>
            </a:r>
            <a:r>
              <a:rPr lang="en-GB" err="1"/>
              <a:t>nivå</a:t>
            </a:r>
            <a:endParaRPr lang="en-GB"/>
          </a:p>
          <a:p>
            <a:pPr lvl="3"/>
            <a:r>
              <a:rPr lang="en-GB" err="1"/>
              <a:t>Fjerde</a:t>
            </a:r>
            <a:r>
              <a:rPr lang="en-GB"/>
              <a:t> </a:t>
            </a:r>
            <a:r>
              <a:rPr lang="en-GB" err="1"/>
              <a:t>nivå</a:t>
            </a:r>
            <a:endParaRPr lang="en-GB"/>
          </a:p>
          <a:p>
            <a:pPr lvl="4"/>
            <a:r>
              <a:rPr lang="en-GB" err="1"/>
              <a:t>Femte</a:t>
            </a:r>
            <a:r>
              <a:rPr lang="en-GB"/>
              <a:t> </a:t>
            </a:r>
            <a:r>
              <a:rPr lang="en-GB" err="1"/>
              <a:t>nivå</a:t>
            </a:r>
            <a:endParaRPr lang="en-GB"/>
          </a:p>
        </p:txBody>
      </p:sp>
      <p:sp>
        <p:nvSpPr>
          <p:cNvPr id="18" name="Plassholder for tekst 2">
            <a:extLst>
              <a:ext uri="{FF2B5EF4-FFF2-40B4-BE49-F238E27FC236}">
                <a16:creationId xmlns:a16="http://schemas.microsoft.com/office/drawing/2014/main" id="{58787BC4-E192-8657-082C-8182DAB99478}"/>
              </a:ext>
            </a:extLst>
          </p:cNvPr>
          <p:cNvSpPr>
            <a:spLocks noGrp="1"/>
          </p:cNvSpPr>
          <p:nvPr>
            <p:ph type="body" idx="13"/>
          </p:nvPr>
        </p:nvSpPr>
        <p:spPr>
          <a:xfrm>
            <a:off x="6489733" y="1813188"/>
            <a:ext cx="4736286" cy="341632"/>
          </a:xfrm>
        </p:spPr>
        <p:txBody>
          <a:bodyPr anchor="b">
            <a:spAutoFit/>
          </a:bodyPr>
          <a:lstStyle>
            <a:lvl1pPr marL="0" indent="0">
              <a:spcBef>
                <a:spcPts val="0"/>
              </a:spcBef>
              <a:buNone/>
              <a:defRPr sz="1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err="1"/>
              <a:t>Klikk</a:t>
            </a:r>
            <a:r>
              <a:rPr lang="en-GB"/>
              <a:t> for å </a:t>
            </a:r>
            <a:r>
              <a:rPr lang="en-GB" err="1"/>
              <a:t>redigere</a:t>
            </a:r>
            <a:r>
              <a:rPr lang="en-GB"/>
              <a:t> </a:t>
            </a:r>
            <a:r>
              <a:rPr lang="en-GB" err="1"/>
              <a:t>tekststiler</a:t>
            </a:r>
            <a:r>
              <a:rPr lang="en-GB"/>
              <a:t> </a:t>
            </a:r>
            <a:r>
              <a:rPr lang="en-GB" err="1"/>
              <a:t>i</a:t>
            </a:r>
            <a:r>
              <a:rPr lang="en-GB"/>
              <a:t> </a:t>
            </a:r>
            <a:r>
              <a:rPr lang="en-GB" err="1"/>
              <a:t>malen</a:t>
            </a:r>
            <a:endParaRPr lang="en-GB"/>
          </a:p>
        </p:txBody>
      </p:sp>
      <p:sp>
        <p:nvSpPr>
          <p:cNvPr id="19" name="Plassholder for innhold 3">
            <a:extLst>
              <a:ext uri="{FF2B5EF4-FFF2-40B4-BE49-F238E27FC236}">
                <a16:creationId xmlns:a16="http://schemas.microsoft.com/office/drawing/2014/main" id="{96FC46DC-A762-1EAC-7251-588D5FF9734B}"/>
              </a:ext>
            </a:extLst>
          </p:cNvPr>
          <p:cNvSpPr>
            <a:spLocks noGrp="1"/>
          </p:cNvSpPr>
          <p:nvPr>
            <p:ph sz="half" idx="14"/>
          </p:nvPr>
        </p:nvSpPr>
        <p:spPr>
          <a:xfrm>
            <a:off x="6489735" y="2233191"/>
            <a:ext cx="4736286" cy="3428505"/>
          </a:xfrm>
        </p:spPr>
        <p:txBody>
          <a:bodyPr/>
          <a:lstStyle/>
          <a:p>
            <a:pPr lvl="0"/>
            <a:r>
              <a:rPr lang="en-GB" err="1"/>
              <a:t>Klikk</a:t>
            </a:r>
            <a:r>
              <a:rPr lang="en-GB"/>
              <a:t> for å </a:t>
            </a:r>
            <a:r>
              <a:rPr lang="en-GB" err="1"/>
              <a:t>redigere</a:t>
            </a:r>
            <a:r>
              <a:rPr lang="en-GB"/>
              <a:t> </a:t>
            </a:r>
            <a:r>
              <a:rPr lang="en-GB" err="1"/>
              <a:t>tekststiler</a:t>
            </a:r>
            <a:r>
              <a:rPr lang="en-GB"/>
              <a:t> </a:t>
            </a:r>
            <a:r>
              <a:rPr lang="en-GB" err="1"/>
              <a:t>i</a:t>
            </a:r>
            <a:r>
              <a:rPr lang="en-GB"/>
              <a:t> </a:t>
            </a:r>
            <a:r>
              <a:rPr lang="en-GB" err="1"/>
              <a:t>malen</a:t>
            </a:r>
            <a:endParaRPr lang="en-GB"/>
          </a:p>
          <a:p>
            <a:pPr lvl="1"/>
            <a:r>
              <a:rPr lang="en-GB"/>
              <a:t>Andre </a:t>
            </a:r>
            <a:r>
              <a:rPr lang="en-GB" err="1"/>
              <a:t>nivå</a:t>
            </a:r>
            <a:endParaRPr lang="en-GB"/>
          </a:p>
          <a:p>
            <a:pPr lvl="2"/>
            <a:r>
              <a:rPr lang="en-GB" err="1"/>
              <a:t>Tredje</a:t>
            </a:r>
            <a:r>
              <a:rPr lang="en-GB"/>
              <a:t> </a:t>
            </a:r>
            <a:r>
              <a:rPr lang="en-GB" err="1"/>
              <a:t>nivå</a:t>
            </a:r>
            <a:endParaRPr lang="en-GB"/>
          </a:p>
          <a:p>
            <a:pPr lvl="3"/>
            <a:r>
              <a:rPr lang="en-GB" err="1"/>
              <a:t>Fjerde</a:t>
            </a:r>
            <a:r>
              <a:rPr lang="en-GB"/>
              <a:t> </a:t>
            </a:r>
            <a:r>
              <a:rPr lang="en-GB" err="1"/>
              <a:t>nivå</a:t>
            </a:r>
            <a:endParaRPr lang="en-GB"/>
          </a:p>
          <a:p>
            <a:pPr lvl="4"/>
            <a:r>
              <a:rPr lang="en-GB" err="1"/>
              <a:t>Femte</a:t>
            </a:r>
            <a:r>
              <a:rPr lang="en-GB"/>
              <a:t> </a:t>
            </a:r>
            <a:r>
              <a:rPr lang="en-GB" err="1"/>
              <a:t>nivå</a:t>
            </a:r>
            <a:endParaRPr lang="en-GB"/>
          </a:p>
        </p:txBody>
      </p:sp>
      <p:sp>
        <p:nvSpPr>
          <p:cNvPr id="20" name="Tittel 19">
            <a:extLst>
              <a:ext uri="{FF2B5EF4-FFF2-40B4-BE49-F238E27FC236}">
                <a16:creationId xmlns:a16="http://schemas.microsoft.com/office/drawing/2014/main" id="{ECDB3451-5273-DCC6-0651-192226EF9BA6}"/>
              </a:ext>
            </a:extLst>
          </p:cNvPr>
          <p:cNvSpPr>
            <a:spLocks noGrp="1"/>
          </p:cNvSpPr>
          <p:nvPr>
            <p:ph type="title"/>
          </p:nvPr>
        </p:nvSpPr>
        <p:spPr/>
        <p:txBody>
          <a:bodyPr/>
          <a:lstStyle/>
          <a:p>
            <a:r>
              <a:rPr lang="en-GB" err="1"/>
              <a:t>Klikk</a:t>
            </a:r>
            <a:r>
              <a:rPr lang="en-GB"/>
              <a:t> for å </a:t>
            </a:r>
            <a:r>
              <a:rPr lang="en-GB" err="1"/>
              <a:t>redigere</a:t>
            </a:r>
            <a:r>
              <a:rPr lang="en-GB"/>
              <a:t> </a:t>
            </a:r>
            <a:r>
              <a:rPr lang="en-GB" err="1"/>
              <a:t>tittelstil</a:t>
            </a:r>
            <a:endParaRPr lang="en-GB"/>
          </a:p>
        </p:txBody>
      </p:sp>
    </p:spTree>
    <p:extLst>
      <p:ext uri="{BB962C8B-B14F-4D97-AF65-F5344CB8AC3E}">
        <p14:creationId xmlns:p14="http://schemas.microsoft.com/office/powerpoint/2010/main" val="2436528301"/>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Tittel, tekst og graf">
    <p:bg>
      <p:bgRef idx="1001">
        <a:schemeClr val="bg1"/>
      </p:bgRef>
    </p:bg>
    <p:spTree>
      <p:nvGrpSpPr>
        <p:cNvPr id="1" name=""/>
        <p:cNvGrpSpPr/>
        <p:nvPr/>
      </p:nvGrpSpPr>
      <p:grpSpPr>
        <a:xfrm>
          <a:off x="0" y="0"/>
          <a:ext cx="0" cy="0"/>
          <a:chOff x="0" y="0"/>
          <a:chExt cx="0" cy="0"/>
        </a:xfrm>
      </p:grpSpPr>
      <p:sp>
        <p:nvSpPr>
          <p:cNvPr id="7" name="Rektangel 6">
            <a:extLst>
              <a:ext uri="{FF2B5EF4-FFF2-40B4-BE49-F238E27FC236}">
                <a16:creationId xmlns:a16="http://schemas.microsoft.com/office/drawing/2014/main" id="{3E070935-332E-60F6-C6D6-5AC44B494AE8}"/>
              </a:ext>
            </a:extLst>
          </p:cNvPr>
          <p:cNvSpPr>
            <a:spLocks/>
          </p:cNvSpPr>
          <p:nvPr userDrawn="1"/>
        </p:nvSpPr>
        <p:spPr>
          <a:xfrm>
            <a:off x="0" y="0"/>
            <a:ext cx="12192000" cy="6858000"/>
          </a:xfrm>
          <a:prstGeom prst="rect">
            <a:avLst/>
          </a:prstGeom>
          <a:solidFill>
            <a:schemeClr val="dk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Frihåndsform: figur 13">
            <a:extLst>
              <a:ext uri="{FF2B5EF4-FFF2-40B4-BE49-F238E27FC236}">
                <a16:creationId xmlns:a16="http://schemas.microsoft.com/office/drawing/2014/main" id="{3C6DB23B-694A-E378-9ECE-A521A8BAAA5B}"/>
              </a:ext>
            </a:extLst>
          </p:cNvPr>
          <p:cNvSpPr/>
          <p:nvPr userDrawn="1"/>
        </p:nvSpPr>
        <p:spPr>
          <a:xfrm>
            <a:off x="6096000" y="0"/>
            <a:ext cx="6096000" cy="6858001"/>
          </a:xfrm>
          <a:custGeom>
            <a:avLst/>
            <a:gdLst>
              <a:gd name="connsiteX0" fmla="*/ 775747 w 6096000"/>
              <a:gd name="connsiteY0" fmla="*/ 0 h 6858001"/>
              <a:gd name="connsiteX1" fmla="*/ 6096000 w 6096000"/>
              <a:gd name="connsiteY1" fmla="*/ 0 h 6858001"/>
              <a:gd name="connsiteX2" fmla="*/ 6096000 w 6096000"/>
              <a:gd name="connsiteY2" fmla="*/ 6858001 h 6858001"/>
              <a:gd name="connsiteX3" fmla="*/ 0 w 6096000"/>
              <a:gd name="connsiteY3" fmla="*/ 6858001 h 6858001"/>
              <a:gd name="connsiteX4" fmla="*/ 0 w 6096000"/>
              <a:gd name="connsiteY4" fmla="*/ 775747 h 6858001"/>
              <a:gd name="connsiteX5" fmla="*/ 775747 w 6096000"/>
              <a:gd name="connsiteY5" fmla="*/ 0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096000" h="6858001">
                <a:moveTo>
                  <a:pt x="775747" y="0"/>
                </a:moveTo>
                <a:lnTo>
                  <a:pt x="6096000" y="0"/>
                </a:lnTo>
                <a:lnTo>
                  <a:pt x="6096000" y="6858001"/>
                </a:lnTo>
                <a:lnTo>
                  <a:pt x="0" y="6858001"/>
                </a:lnTo>
                <a:lnTo>
                  <a:pt x="0" y="775747"/>
                </a:lnTo>
                <a:cubicBezTo>
                  <a:pt x="0" y="347314"/>
                  <a:pt x="347314" y="0"/>
                  <a:pt x="775747" y="0"/>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sp>
        <p:nvSpPr>
          <p:cNvPr id="2" name="Tittel 1">
            <a:extLst>
              <a:ext uri="{FF2B5EF4-FFF2-40B4-BE49-F238E27FC236}">
                <a16:creationId xmlns:a16="http://schemas.microsoft.com/office/drawing/2014/main" id="{3BB69EA4-EB27-1E68-0B84-5ED7BB85B171}"/>
              </a:ext>
            </a:extLst>
          </p:cNvPr>
          <p:cNvSpPr>
            <a:spLocks noGrp="1"/>
          </p:cNvSpPr>
          <p:nvPr>
            <p:ph type="title"/>
          </p:nvPr>
        </p:nvSpPr>
        <p:spPr>
          <a:xfrm>
            <a:off x="989265" y="387520"/>
            <a:ext cx="4581802" cy="923330"/>
          </a:xfrm>
        </p:spPr>
        <p:txBody>
          <a:bodyPr/>
          <a:lstStyle>
            <a:lvl1pPr>
              <a:defRPr>
                <a:solidFill>
                  <a:schemeClr val="lt1"/>
                </a:solidFill>
              </a:defRPr>
            </a:lvl1pPr>
          </a:lstStyle>
          <a:p>
            <a:r>
              <a:rPr lang="en-GB" err="1"/>
              <a:t>Klikk</a:t>
            </a:r>
            <a:r>
              <a:rPr lang="en-GB"/>
              <a:t> for å </a:t>
            </a:r>
            <a:r>
              <a:rPr lang="en-GB" err="1"/>
              <a:t>redigere</a:t>
            </a:r>
            <a:r>
              <a:rPr lang="en-GB"/>
              <a:t> </a:t>
            </a:r>
            <a:r>
              <a:rPr lang="en-GB" err="1"/>
              <a:t>tittelstil</a:t>
            </a:r>
            <a:endParaRPr lang="en-GB"/>
          </a:p>
        </p:txBody>
      </p:sp>
      <p:sp>
        <p:nvSpPr>
          <p:cNvPr id="3" name="Plassholder for innhold 2">
            <a:extLst>
              <a:ext uri="{FF2B5EF4-FFF2-40B4-BE49-F238E27FC236}">
                <a16:creationId xmlns:a16="http://schemas.microsoft.com/office/drawing/2014/main" id="{1BFBAC58-2270-DC52-2E0E-E37CED84DD75}"/>
              </a:ext>
            </a:extLst>
          </p:cNvPr>
          <p:cNvSpPr>
            <a:spLocks noGrp="1"/>
          </p:cNvSpPr>
          <p:nvPr>
            <p:ph idx="1"/>
          </p:nvPr>
        </p:nvSpPr>
        <p:spPr>
          <a:xfrm>
            <a:off x="989265" y="1589088"/>
            <a:ext cx="4581802" cy="4188722"/>
          </a:xfrm>
        </p:spPr>
        <p:txBody>
          <a:bodyPr/>
          <a:lstStyle>
            <a:lvl1pPr>
              <a:defRPr>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stStyle>
          <a:p>
            <a:pPr lvl="0"/>
            <a:r>
              <a:rPr lang="en-GB" err="1"/>
              <a:t>Klikk</a:t>
            </a:r>
            <a:r>
              <a:rPr lang="en-GB"/>
              <a:t> for å </a:t>
            </a:r>
            <a:r>
              <a:rPr lang="en-GB" err="1"/>
              <a:t>redigere</a:t>
            </a:r>
            <a:r>
              <a:rPr lang="en-GB"/>
              <a:t> </a:t>
            </a:r>
            <a:r>
              <a:rPr lang="en-GB" err="1"/>
              <a:t>tekststiler</a:t>
            </a:r>
            <a:r>
              <a:rPr lang="en-GB"/>
              <a:t> </a:t>
            </a:r>
            <a:r>
              <a:rPr lang="en-GB" err="1"/>
              <a:t>i</a:t>
            </a:r>
            <a:r>
              <a:rPr lang="en-GB"/>
              <a:t> </a:t>
            </a:r>
            <a:r>
              <a:rPr lang="en-GB" err="1"/>
              <a:t>malen</a:t>
            </a:r>
            <a:endParaRPr lang="en-GB"/>
          </a:p>
          <a:p>
            <a:pPr lvl="1"/>
            <a:r>
              <a:rPr lang="en-GB"/>
              <a:t>Andre </a:t>
            </a:r>
            <a:r>
              <a:rPr lang="en-GB" err="1"/>
              <a:t>nivå</a:t>
            </a:r>
            <a:endParaRPr lang="en-GB"/>
          </a:p>
          <a:p>
            <a:pPr lvl="2"/>
            <a:r>
              <a:rPr lang="en-GB" err="1"/>
              <a:t>Tredje</a:t>
            </a:r>
            <a:r>
              <a:rPr lang="en-GB"/>
              <a:t> </a:t>
            </a:r>
            <a:r>
              <a:rPr lang="en-GB" err="1"/>
              <a:t>nivå</a:t>
            </a:r>
            <a:endParaRPr lang="en-GB"/>
          </a:p>
          <a:p>
            <a:pPr lvl="3"/>
            <a:r>
              <a:rPr lang="en-GB" err="1"/>
              <a:t>Fjerde</a:t>
            </a:r>
            <a:r>
              <a:rPr lang="en-GB"/>
              <a:t> </a:t>
            </a:r>
            <a:r>
              <a:rPr lang="en-GB" err="1"/>
              <a:t>nivå</a:t>
            </a:r>
            <a:endParaRPr lang="en-GB"/>
          </a:p>
          <a:p>
            <a:pPr lvl="4"/>
            <a:r>
              <a:rPr lang="en-GB" err="1"/>
              <a:t>Femte</a:t>
            </a:r>
            <a:r>
              <a:rPr lang="en-GB"/>
              <a:t> </a:t>
            </a:r>
            <a:r>
              <a:rPr lang="en-GB" err="1"/>
              <a:t>nivå</a:t>
            </a:r>
            <a:endParaRPr lang="en-GB"/>
          </a:p>
        </p:txBody>
      </p:sp>
      <p:sp>
        <p:nvSpPr>
          <p:cNvPr id="4" name="Plassholder for dato 3">
            <a:extLst>
              <a:ext uri="{FF2B5EF4-FFF2-40B4-BE49-F238E27FC236}">
                <a16:creationId xmlns:a16="http://schemas.microsoft.com/office/drawing/2014/main" id="{CC58F2D1-5F75-D42C-1513-479FFB388FB7}"/>
              </a:ext>
            </a:extLst>
          </p:cNvPr>
          <p:cNvSpPr>
            <a:spLocks noGrp="1"/>
          </p:cNvSpPr>
          <p:nvPr>
            <p:ph type="dt" sz="half" idx="10"/>
          </p:nvPr>
        </p:nvSpPr>
        <p:spPr/>
        <p:txBody>
          <a:bodyPr/>
          <a:lstStyle/>
          <a:p>
            <a:fld id="{77B79F43-4DA2-4C30-86DE-67936CAB6039}" type="datetime1">
              <a:rPr lang="en-GB" smtClean="0"/>
              <a:t>04/11/2024</a:t>
            </a:fld>
            <a:endParaRPr lang="en-GB"/>
          </a:p>
        </p:txBody>
      </p:sp>
      <p:sp>
        <p:nvSpPr>
          <p:cNvPr id="5" name="Plassholder for bunntekst 4">
            <a:extLst>
              <a:ext uri="{FF2B5EF4-FFF2-40B4-BE49-F238E27FC236}">
                <a16:creationId xmlns:a16="http://schemas.microsoft.com/office/drawing/2014/main" id="{BC3F00ED-904E-560C-923C-BEF465681A1C}"/>
              </a:ext>
            </a:extLst>
          </p:cNvPr>
          <p:cNvSpPr>
            <a:spLocks noGrp="1"/>
          </p:cNvSpPr>
          <p:nvPr>
            <p:ph type="ftr" sz="quarter" idx="11"/>
          </p:nvPr>
        </p:nvSpPr>
        <p:spPr/>
        <p:txBody>
          <a:bodyPr/>
          <a:lstStyle/>
          <a:p>
            <a:endParaRPr lang="en-GB"/>
          </a:p>
        </p:txBody>
      </p:sp>
      <p:sp>
        <p:nvSpPr>
          <p:cNvPr id="6" name="Plassholder for lysbildenummer 5">
            <a:extLst>
              <a:ext uri="{FF2B5EF4-FFF2-40B4-BE49-F238E27FC236}">
                <a16:creationId xmlns:a16="http://schemas.microsoft.com/office/drawing/2014/main" id="{D9B40373-3DFF-6682-2C93-AB815B4D8359}"/>
              </a:ext>
            </a:extLst>
          </p:cNvPr>
          <p:cNvSpPr>
            <a:spLocks noGrp="1"/>
          </p:cNvSpPr>
          <p:nvPr>
            <p:ph type="sldNum" sz="quarter" idx="12"/>
          </p:nvPr>
        </p:nvSpPr>
        <p:spPr/>
        <p:txBody>
          <a:bodyPr/>
          <a:lstStyle>
            <a:lvl1pPr>
              <a:defRPr>
                <a:solidFill>
                  <a:schemeClr val="dk1"/>
                </a:solidFill>
              </a:defRPr>
            </a:lvl1pPr>
          </a:lstStyle>
          <a:p>
            <a:fld id="{431395A8-EFA2-4C09-BFB9-F80178931A29}" type="slidenum">
              <a:rPr lang="en-GB" smtClean="0"/>
              <a:pPr/>
              <a:t>‹#›</a:t>
            </a:fld>
            <a:endParaRPr lang="en-GB"/>
          </a:p>
        </p:txBody>
      </p:sp>
      <p:pic>
        <p:nvPicPr>
          <p:cNvPr id="8" name="Picture 6">
            <a:extLst>
              <a:ext uri="{FF2B5EF4-FFF2-40B4-BE49-F238E27FC236}">
                <a16:creationId xmlns:a16="http://schemas.microsoft.com/office/drawing/2014/main" id="{14B00B83-7065-C6E9-8CCC-C23B58844CE4}"/>
              </a:ext>
            </a:extLst>
          </p:cNvPr>
          <p:cNvPicPr>
            <a:picLocks noChangeAspect="1"/>
          </p:cNvPicPr>
          <p:nvPr userDrawn="1"/>
        </p:nvPicPr>
        <p:blipFill rotWithShape="1">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r="77204"/>
          <a:stretch/>
        </p:blipFill>
        <p:spPr>
          <a:xfrm>
            <a:off x="389172" y="6213337"/>
            <a:ext cx="286346" cy="302400"/>
          </a:xfrm>
          <a:prstGeom prst="rect">
            <a:avLst/>
          </a:prstGeom>
        </p:spPr>
      </p:pic>
      <p:sp>
        <p:nvSpPr>
          <p:cNvPr id="9" name="Plassholder for innhold 8">
            <a:extLst>
              <a:ext uri="{FF2B5EF4-FFF2-40B4-BE49-F238E27FC236}">
                <a16:creationId xmlns:a16="http://schemas.microsoft.com/office/drawing/2014/main" id="{95AC4E01-BEFC-3ACC-C0C7-1C9617C740F7}"/>
              </a:ext>
            </a:extLst>
          </p:cNvPr>
          <p:cNvSpPr>
            <a:spLocks noGrp="1"/>
          </p:cNvSpPr>
          <p:nvPr>
            <p:ph sz="quarter" idx="14"/>
          </p:nvPr>
        </p:nvSpPr>
        <p:spPr>
          <a:xfrm>
            <a:off x="7188592" y="969064"/>
            <a:ext cx="4431323" cy="4996763"/>
          </a:xfrm>
          <a:prstGeom prst="rect">
            <a:avLst/>
          </a:prstGeom>
        </p:spPr>
        <p:txBody>
          <a:bodyPr lIns="91440" tIns="45720" rIns="91440" bIns="45720"/>
          <a:lstStyle/>
          <a:p>
            <a:pPr lvl="0"/>
            <a:r>
              <a:rPr lang="en-GB" err="1"/>
              <a:t>Klikk</a:t>
            </a:r>
            <a:r>
              <a:rPr lang="en-GB"/>
              <a:t> for å </a:t>
            </a:r>
            <a:r>
              <a:rPr lang="en-GB" err="1"/>
              <a:t>redigere</a:t>
            </a:r>
            <a:r>
              <a:rPr lang="en-GB"/>
              <a:t> </a:t>
            </a:r>
            <a:r>
              <a:rPr lang="en-GB" err="1"/>
              <a:t>tekststiler</a:t>
            </a:r>
            <a:r>
              <a:rPr lang="en-GB"/>
              <a:t> </a:t>
            </a:r>
            <a:r>
              <a:rPr lang="en-GB" err="1"/>
              <a:t>i</a:t>
            </a:r>
            <a:r>
              <a:rPr lang="en-GB"/>
              <a:t> </a:t>
            </a:r>
            <a:r>
              <a:rPr lang="en-GB" err="1"/>
              <a:t>malen</a:t>
            </a:r>
            <a:endParaRPr lang="en-GB"/>
          </a:p>
          <a:p>
            <a:pPr lvl="1"/>
            <a:r>
              <a:rPr lang="en-GB"/>
              <a:t>Andre </a:t>
            </a:r>
            <a:r>
              <a:rPr lang="en-GB" err="1"/>
              <a:t>nivå</a:t>
            </a:r>
            <a:endParaRPr lang="en-GB"/>
          </a:p>
          <a:p>
            <a:pPr lvl="2"/>
            <a:r>
              <a:rPr lang="en-GB" err="1"/>
              <a:t>Tredje</a:t>
            </a:r>
            <a:r>
              <a:rPr lang="en-GB"/>
              <a:t> </a:t>
            </a:r>
            <a:r>
              <a:rPr lang="en-GB" err="1"/>
              <a:t>nivå</a:t>
            </a:r>
            <a:endParaRPr lang="en-GB"/>
          </a:p>
          <a:p>
            <a:pPr lvl="3"/>
            <a:r>
              <a:rPr lang="en-GB" err="1"/>
              <a:t>Fjerde</a:t>
            </a:r>
            <a:r>
              <a:rPr lang="en-GB"/>
              <a:t> </a:t>
            </a:r>
            <a:r>
              <a:rPr lang="en-GB" err="1"/>
              <a:t>nivå</a:t>
            </a:r>
            <a:endParaRPr lang="en-GB"/>
          </a:p>
          <a:p>
            <a:pPr lvl="4"/>
            <a:r>
              <a:rPr lang="en-GB" err="1"/>
              <a:t>Femte</a:t>
            </a:r>
            <a:r>
              <a:rPr lang="en-GB"/>
              <a:t> </a:t>
            </a:r>
            <a:r>
              <a:rPr lang="en-GB" err="1"/>
              <a:t>nivå</a:t>
            </a:r>
            <a:endParaRPr lang="en-GB"/>
          </a:p>
        </p:txBody>
      </p:sp>
    </p:spTree>
    <p:extLst>
      <p:ext uri="{BB962C8B-B14F-4D97-AF65-F5344CB8AC3E}">
        <p14:creationId xmlns:p14="http://schemas.microsoft.com/office/powerpoint/2010/main" val="3848432992"/>
      </p:ext>
    </p:extLst>
  </p:cSld>
  <p:clrMapOvr>
    <a:overrideClrMapping bg1="lt1" tx1="dk1" bg2="lt2" tx2="dk2" accent1="accent1" accent2="accent2" accent3="accent3" accent4="accent4" accent5="accent5" accent6="accent6" hlink="hlink" folHlink="folHlink"/>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preserve="1" userDrawn="1">
  <p:cSld name="Tittel, tekst og graf #2">
    <p:bg>
      <p:bgPr>
        <a:solidFill>
          <a:schemeClr val="bg2"/>
        </a:solidFill>
        <a:effectLst/>
      </p:bgPr>
    </p:bg>
    <p:spTree>
      <p:nvGrpSpPr>
        <p:cNvPr id="1" name=""/>
        <p:cNvGrpSpPr/>
        <p:nvPr/>
      </p:nvGrpSpPr>
      <p:grpSpPr>
        <a:xfrm>
          <a:off x="0" y="0"/>
          <a:ext cx="0" cy="0"/>
          <a:chOff x="0" y="0"/>
          <a:chExt cx="0" cy="0"/>
        </a:xfrm>
      </p:grpSpPr>
      <p:sp>
        <p:nvSpPr>
          <p:cNvPr id="8" name="Frihåndsform: figur 7">
            <a:extLst>
              <a:ext uri="{FF2B5EF4-FFF2-40B4-BE49-F238E27FC236}">
                <a16:creationId xmlns:a16="http://schemas.microsoft.com/office/drawing/2014/main" id="{6AC44064-F98B-7A87-3A96-EF51927BBEAD}"/>
              </a:ext>
            </a:extLst>
          </p:cNvPr>
          <p:cNvSpPr/>
          <p:nvPr userDrawn="1"/>
        </p:nvSpPr>
        <p:spPr>
          <a:xfrm>
            <a:off x="-20625" y="0"/>
            <a:ext cx="6892372" cy="6858000"/>
          </a:xfrm>
          <a:custGeom>
            <a:avLst/>
            <a:gdLst>
              <a:gd name="connsiteX0" fmla="*/ 0 w 6892372"/>
              <a:gd name="connsiteY0" fmla="*/ 0 h 6858000"/>
              <a:gd name="connsiteX1" fmla="*/ 6892372 w 6892372"/>
              <a:gd name="connsiteY1" fmla="*/ 0 h 6858000"/>
              <a:gd name="connsiteX2" fmla="*/ 6116625 w 6892372"/>
              <a:gd name="connsiteY2" fmla="*/ 775747 h 6858000"/>
              <a:gd name="connsiteX3" fmla="*/ 6116625 w 6892372"/>
              <a:gd name="connsiteY3" fmla="*/ 6858000 h 6858000"/>
              <a:gd name="connsiteX4" fmla="*/ 0 w 6892372"/>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892372" h="6858000">
                <a:moveTo>
                  <a:pt x="0" y="0"/>
                </a:moveTo>
                <a:lnTo>
                  <a:pt x="6892372" y="0"/>
                </a:lnTo>
                <a:cubicBezTo>
                  <a:pt x="6463939" y="0"/>
                  <a:pt x="6116625" y="347314"/>
                  <a:pt x="6116625" y="775747"/>
                </a:cubicBezTo>
                <a:lnTo>
                  <a:pt x="6116625" y="6858000"/>
                </a:lnTo>
                <a:lnTo>
                  <a:pt x="0" y="685800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sp>
        <p:nvSpPr>
          <p:cNvPr id="2" name="Tittel 1">
            <a:extLst>
              <a:ext uri="{FF2B5EF4-FFF2-40B4-BE49-F238E27FC236}">
                <a16:creationId xmlns:a16="http://schemas.microsoft.com/office/drawing/2014/main" id="{3BB69EA4-EB27-1E68-0B84-5ED7BB85B171}"/>
              </a:ext>
            </a:extLst>
          </p:cNvPr>
          <p:cNvSpPr>
            <a:spLocks noGrp="1"/>
          </p:cNvSpPr>
          <p:nvPr>
            <p:ph type="title"/>
          </p:nvPr>
        </p:nvSpPr>
        <p:spPr>
          <a:xfrm>
            <a:off x="989265" y="387520"/>
            <a:ext cx="4581802" cy="923330"/>
          </a:xfrm>
        </p:spPr>
        <p:txBody>
          <a:bodyPr/>
          <a:lstStyle>
            <a:lvl1pPr>
              <a:defRPr>
                <a:solidFill>
                  <a:schemeClr val="lt1"/>
                </a:solidFill>
              </a:defRPr>
            </a:lvl1pPr>
          </a:lstStyle>
          <a:p>
            <a:r>
              <a:rPr lang="en-GB" err="1"/>
              <a:t>Klikk</a:t>
            </a:r>
            <a:r>
              <a:rPr lang="en-GB"/>
              <a:t> for å </a:t>
            </a:r>
            <a:r>
              <a:rPr lang="en-GB" err="1"/>
              <a:t>redigere</a:t>
            </a:r>
            <a:r>
              <a:rPr lang="en-GB"/>
              <a:t> </a:t>
            </a:r>
            <a:r>
              <a:rPr lang="en-GB" err="1"/>
              <a:t>tittelstil</a:t>
            </a:r>
            <a:endParaRPr lang="en-GB"/>
          </a:p>
        </p:txBody>
      </p:sp>
      <p:sp>
        <p:nvSpPr>
          <p:cNvPr id="3" name="Plassholder for innhold 2">
            <a:extLst>
              <a:ext uri="{FF2B5EF4-FFF2-40B4-BE49-F238E27FC236}">
                <a16:creationId xmlns:a16="http://schemas.microsoft.com/office/drawing/2014/main" id="{1BFBAC58-2270-DC52-2E0E-E37CED84DD75}"/>
              </a:ext>
            </a:extLst>
          </p:cNvPr>
          <p:cNvSpPr>
            <a:spLocks noGrp="1"/>
          </p:cNvSpPr>
          <p:nvPr>
            <p:ph idx="1"/>
          </p:nvPr>
        </p:nvSpPr>
        <p:spPr>
          <a:xfrm>
            <a:off x="989265" y="1589088"/>
            <a:ext cx="4581802" cy="4188722"/>
          </a:xfrm>
        </p:spPr>
        <p:txBody>
          <a:bodyPr/>
          <a:lstStyle>
            <a:lvl1pPr>
              <a:defRPr>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stStyle>
          <a:p>
            <a:pPr lvl="0"/>
            <a:r>
              <a:rPr lang="en-GB" err="1"/>
              <a:t>Klikk</a:t>
            </a:r>
            <a:r>
              <a:rPr lang="en-GB"/>
              <a:t> for å </a:t>
            </a:r>
            <a:r>
              <a:rPr lang="en-GB" err="1"/>
              <a:t>redigere</a:t>
            </a:r>
            <a:r>
              <a:rPr lang="en-GB"/>
              <a:t> </a:t>
            </a:r>
            <a:r>
              <a:rPr lang="en-GB" err="1"/>
              <a:t>tekststiler</a:t>
            </a:r>
            <a:r>
              <a:rPr lang="en-GB"/>
              <a:t> </a:t>
            </a:r>
            <a:r>
              <a:rPr lang="en-GB" err="1"/>
              <a:t>i</a:t>
            </a:r>
            <a:r>
              <a:rPr lang="en-GB"/>
              <a:t> </a:t>
            </a:r>
            <a:r>
              <a:rPr lang="en-GB" err="1"/>
              <a:t>malen</a:t>
            </a:r>
            <a:endParaRPr lang="en-GB"/>
          </a:p>
          <a:p>
            <a:pPr lvl="1"/>
            <a:r>
              <a:rPr lang="en-GB"/>
              <a:t>Andre </a:t>
            </a:r>
            <a:r>
              <a:rPr lang="en-GB" err="1"/>
              <a:t>nivå</a:t>
            </a:r>
            <a:endParaRPr lang="en-GB"/>
          </a:p>
          <a:p>
            <a:pPr lvl="2"/>
            <a:r>
              <a:rPr lang="en-GB" err="1"/>
              <a:t>Tredje</a:t>
            </a:r>
            <a:r>
              <a:rPr lang="en-GB"/>
              <a:t> </a:t>
            </a:r>
            <a:r>
              <a:rPr lang="en-GB" err="1"/>
              <a:t>nivå</a:t>
            </a:r>
            <a:endParaRPr lang="en-GB"/>
          </a:p>
          <a:p>
            <a:pPr lvl="3"/>
            <a:r>
              <a:rPr lang="en-GB" err="1"/>
              <a:t>Fjerde</a:t>
            </a:r>
            <a:r>
              <a:rPr lang="en-GB"/>
              <a:t> </a:t>
            </a:r>
            <a:r>
              <a:rPr lang="en-GB" err="1"/>
              <a:t>nivå</a:t>
            </a:r>
            <a:endParaRPr lang="en-GB"/>
          </a:p>
          <a:p>
            <a:pPr lvl="4"/>
            <a:r>
              <a:rPr lang="en-GB" err="1"/>
              <a:t>Femte</a:t>
            </a:r>
            <a:r>
              <a:rPr lang="en-GB"/>
              <a:t> </a:t>
            </a:r>
            <a:r>
              <a:rPr lang="en-GB" err="1"/>
              <a:t>nivå</a:t>
            </a:r>
            <a:endParaRPr lang="en-GB"/>
          </a:p>
        </p:txBody>
      </p:sp>
      <p:sp>
        <p:nvSpPr>
          <p:cNvPr id="4" name="Plassholder for dato 3">
            <a:extLst>
              <a:ext uri="{FF2B5EF4-FFF2-40B4-BE49-F238E27FC236}">
                <a16:creationId xmlns:a16="http://schemas.microsoft.com/office/drawing/2014/main" id="{CC58F2D1-5F75-D42C-1513-479FFB388FB7}"/>
              </a:ext>
            </a:extLst>
          </p:cNvPr>
          <p:cNvSpPr>
            <a:spLocks noGrp="1"/>
          </p:cNvSpPr>
          <p:nvPr>
            <p:ph type="dt" sz="half" idx="10"/>
          </p:nvPr>
        </p:nvSpPr>
        <p:spPr/>
        <p:txBody>
          <a:bodyPr/>
          <a:lstStyle/>
          <a:p>
            <a:fld id="{445F354D-B8FC-48D3-B31F-E7E3DAC46040}" type="datetime1">
              <a:rPr lang="en-GB" smtClean="0"/>
              <a:t>04/11/2024</a:t>
            </a:fld>
            <a:endParaRPr lang="en-GB"/>
          </a:p>
        </p:txBody>
      </p:sp>
      <p:sp>
        <p:nvSpPr>
          <p:cNvPr id="5" name="Plassholder for bunntekst 4">
            <a:extLst>
              <a:ext uri="{FF2B5EF4-FFF2-40B4-BE49-F238E27FC236}">
                <a16:creationId xmlns:a16="http://schemas.microsoft.com/office/drawing/2014/main" id="{BC3F00ED-904E-560C-923C-BEF465681A1C}"/>
              </a:ext>
            </a:extLst>
          </p:cNvPr>
          <p:cNvSpPr>
            <a:spLocks noGrp="1"/>
          </p:cNvSpPr>
          <p:nvPr>
            <p:ph type="ftr" sz="quarter" idx="11"/>
          </p:nvPr>
        </p:nvSpPr>
        <p:spPr/>
        <p:txBody>
          <a:bodyPr/>
          <a:lstStyle/>
          <a:p>
            <a:endParaRPr lang="en-GB"/>
          </a:p>
        </p:txBody>
      </p:sp>
      <p:sp>
        <p:nvSpPr>
          <p:cNvPr id="6" name="Plassholder for lysbildenummer 5">
            <a:extLst>
              <a:ext uri="{FF2B5EF4-FFF2-40B4-BE49-F238E27FC236}">
                <a16:creationId xmlns:a16="http://schemas.microsoft.com/office/drawing/2014/main" id="{D9B40373-3DFF-6682-2C93-AB815B4D8359}"/>
              </a:ext>
            </a:extLst>
          </p:cNvPr>
          <p:cNvSpPr>
            <a:spLocks noGrp="1"/>
          </p:cNvSpPr>
          <p:nvPr>
            <p:ph type="sldNum" sz="quarter" idx="12"/>
          </p:nvPr>
        </p:nvSpPr>
        <p:spPr/>
        <p:txBody>
          <a:bodyPr/>
          <a:lstStyle>
            <a:lvl1pPr>
              <a:defRPr>
                <a:solidFill>
                  <a:schemeClr val="lt1"/>
                </a:solidFill>
              </a:defRPr>
            </a:lvl1pPr>
          </a:lstStyle>
          <a:p>
            <a:fld id="{431395A8-EFA2-4C09-BFB9-F80178931A29}" type="slidenum">
              <a:rPr lang="en-GB" smtClean="0"/>
              <a:pPr/>
              <a:t>‹#›</a:t>
            </a:fld>
            <a:endParaRPr lang="en-GB"/>
          </a:p>
        </p:txBody>
      </p:sp>
      <p:pic>
        <p:nvPicPr>
          <p:cNvPr id="7" name="Picture 6">
            <a:extLst>
              <a:ext uri="{FF2B5EF4-FFF2-40B4-BE49-F238E27FC236}">
                <a16:creationId xmlns:a16="http://schemas.microsoft.com/office/drawing/2014/main" id="{34DEC934-56B4-6F66-ED07-2BC77DEEC1D8}"/>
              </a:ext>
            </a:extLst>
          </p:cNvPr>
          <p:cNvPicPr>
            <a:picLocks noChangeAspect="1"/>
          </p:cNvPicPr>
          <p:nvPr userDrawn="1"/>
        </p:nvPicPr>
        <p:blipFill rotWithShape="1">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r="77204"/>
          <a:stretch/>
        </p:blipFill>
        <p:spPr>
          <a:xfrm>
            <a:off x="389172" y="6213337"/>
            <a:ext cx="286346" cy="302400"/>
          </a:xfrm>
          <a:prstGeom prst="rect">
            <a:avLst/>
          </a:prstGeom>
        </p:spPr>
      </p:pic>
      <p:sp>
        <p:nvSpPr>
          <p:cNvPr id="9" name="Plassholder for innhold 8">
            <a:extLst>
              <a:ext uri="{FF2B5EF4-FFF2-40B4-BE49-F238E27FC236}">
                <a16:creationId xmlns:a16="http://schemas.microsoft.com/office/drawing/2014/main" id="{F96C3A88-5E9D-9346-3914-3F565C0CAB60}"/>
              </a:ext>
            </a:extLst>
          </p:cNvPr>
          <p:cNvSpPr>
            <a:spLocks noGrp="1"/>
          </p:cNvSpPr>
          <p:nvPr>
            <p:ph sz="quarter" idx="14"/>
          </p:nvPr>
        </p:nvSpPr>
        <p:spPr>
          <a:xfrm>
            <a:off x="7188592" y="969064"/>
            <a:ext cx="4431323" cy="4996763"/>
          </a:xfrm>
          <a:prstGeom prst="rect">
            <a:avLst/>
          </a:prstGeom>
        </p:spPr>
        <p:txBody>
          <a:bodyPr lIns="91440" tIns="45720" rIns="91440" bIns="45720"/>
          <a:lstStyle/>
          <a:p>
            <a:pPr lvl="0"/>
            <a:r>
              <a:rPr lang="en-GB" err="1"/>
              <a:t>Klikk</a:t>
            </a:r>
            <a:r>
              <a:rPr lang="en-GB"/>
              <a:t> for å </a:t>
            </a:r>
            <a:r>
              <a:rPr lang="en-GB" err="1"/>
              <a:t>redigere</a:t>
            </a:r>
            <a:r>
              <a:rPr lang="en-GB"/>
              <a:t> </a:t>
            </a:r>
            <a:r>
              <a:rPr lang="en-GB" err="1"/>
              <a:t>tekststiler</a:t>
            </a:r>
            <a:r>
              <a:rPr lang="en-GB"/>
              <a:t> </a:t>
            </a:r>
            <a:r>
              <a:rPr lang="en-GB" err="1"/>
              <a:t>i</a:t>
            </a:r>
            <a:r>
              <a:rPr lang="en-GB"/>
              <a:t> </a:t>
            </a:r>
            <a:r>
              <a:rPr lang="en-GB" err="1"/>
              <a:t>malen</a:t>
            </a:r>
            <a:endParaRPr lang="en-GB"/>
          </a:p>
          <a:p>
            <a:pPr lvl="1"/>
            <a:r>
              <a:rPr lang="en-GB"/>
              <a:t>Andre </a:t>
            </a:r>
            <a:r>
              <a:rPr lang="en-GB" err="1"/>
              <a:t>nivå</a:t>
            </a:r>
            <a:endParaRPr lang="en-GB"/>
          </a:p>
          <a:p>
            <a:pPr lvl="2"/>
            <a:r>
              <a:rPr lang="en-GB" err="1"/>
              <a:t>Tredje</a:t>
            </a:r>
            <a:r>
              <a:rPr lang="en-GB"/>
              <a:t> </a:t>
            </a:r>
            <a:r>
              <a:rPr lang="en-GB" err="1"/>
              <a:t>nivå</a:t>
            </a:r>
            <a:endParaRPr lang="en-GB"/>
          </a:p>
          <a:p>
            <a:pPr lvl="3"/>
            <a:r>
              <a:rPr lang="en-GB" err="1"/>
              <a:t>Fjerde</a:t>
            </a:r>
            <a:r>
              <a:rPr lang="en-GB"/>
              <a:t> </a:t>
            </a:r>
            <a:r>
              <a:rPr lang="en-GB" err="1"/>
              <a:t>nivå</a:t>
            </a:r>
            <a:endParaRPr lang="en-GB"/>
          </a:p>
          <a:p>
            <a:pPr lvl="4"/>
            <a:r>
              <a:rPr lang="en-GB" err="1"/>
              <a:t>Femte</a:t>
            </a:r>
            <a:r>
              <a:rPr lang="en-GB"/>
              <a:t> </a:t>
            </a:r>
            <a:r>
              <a:rPr lang="en-GB" err="1"/>
              <a:t>nivå</a:t>
            </a:r>
            <a:endParaRPr lang="en-GB"/>
          </a:p>
        </p:txBody>
      </p:sp>
    </p:spTree>
    <p:extLst>
      <p:ext uri="{BB962C8B-B14F-4D97-AF65-F5344CB8AC3E}">
        <p14:creationId xmlns:p14="http://schemas.microsoft.com/office/powerpoint/2010/main" val="4255976869"/>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Tittel, tekst og bilde">
    <p:spTree>
      <p:nvGrpSpPr>
        <p:cNvPr id="1" name=""/>
        <p:cNvGrpSpPr/>
        <p:nvPr/>
      </p:nvGrpSpPr>
      <p:grpSpPr>
        <a:xfrm>
          <a:off x="0" y="0"/>
          <a:ext cx="0" cy="0"/>
          <a:chOff x="0" y="0"/>
          <a:chExt cx="0" cy="0"/>
        </a:xfrm>
      </p:grpSpPr>
      <p:sp>
        <p:nvSpPr>
          <p:cNvPr id="9" name="Rektangel 8">
            <a:extLst>
              <a:ext uri="{FF2B5EF4-FFF2-40B4-BE49-F238E27FC236}">
                <a16:creationId xmlns:a16="http://schemas.microsoft.com/office/drawing/2014/main" id="{9E30F8DE-0950-4532-DB8A-C53EDD451CA4}"/>
              </a:ext>
            </a:extLst>
          </p:cNvPr>
          <p:cNvSpPr/>
          <p:nvPr userDrawn="1"/>
        </p:nvSpPr>
        <p:spPr>
          <a:xfrm>
            <a:off x="0" y="0"/>
            <a:ext cx="11800114" cy="171268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Plassholder for bilde 15">
            <a:extLst>
              <a:ext uri="{FF2B5EF4-FFF2-40B4-BE49-F238E27FC236}">
                <a16:creationId xmlns:a16="http://schemas.microsoft.com/office/drawing/2014/main" id="{AE3F1E48-FC95-D4ED-43DC-93F35F34C7FD}"/>
              </a:ext>
            </a:extLst>
          </p:cNvPr>
          <p:cNvSpPr>
            <a:spLocks noGrp="1"/>
          </p:cNvSpPr>
          <p:nvPr>
            <p:ph type="pic" sz="quarter" idx="13"/>
          </p:nvPr>
        </p:nvSpPr>
        <p:spPr>
          <a:xfrm>
            <a:off x="6096000" y="0"/>
            <a:ext cx="6096000" cy="6858000"/>
          </a:xfrm>
          <a:custGeom>
            <a:avLst/>
            <a:gdLst>
              <a:gd name="connsiteX0" fmla="*/ 775747 w 6096000"/>
              <a:gd name="connsiteY0" fmla="*/ 0 h 6858000"/>
              <a:gd name="connsiteX1" fmla="*/ 6096000 w 6096000"/>
              <a:gd name="connsiteY1" fmla="*/ 0 h 6858000"/>
              <a:gd name="connsiteX2" fmla="*/ 6096000 w 6096000"/>
              <a:gd name="connsiteY2" fmla="*/ 6858000 h 6858000"/>
              <a:gd name="connsiteX3" fmla="*/ 0 w 6096000"/>
              <a:gd name="connsiteY3" fmla="*/ 6858000 h 6858000"/>
              <a:gd name="connsiteX4" fmla="*/ 0 w 6096000"/>
              <a:gd name="connsiteY4" fmla="*/ 775747 h 6858000"/>
              <a:gd name="connsiteX5" fmla="*/ 775747 w 6096000"/>
              <a:gd name="connsiteY5"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096000" h="6858000">
                <a:moveTo>
                  <a:pt x="775747" y="0"/>
                </a:moveTo>
                <a:lnTo>
                  <a:pt x="6096000" y="0"/>
                </a:lnTo>
                <a:lnTo>
                  <a:pt x="6096000" y="6858000"/>
                </a:lnTo>
                <a:lnTo>
                  <a:pt x="0" y="6858000"/>
                </a:lnTo>
                <a:lnTo>
                  <a:pt x="0" y="775747"/>
                </a:lnTo>
                <a:cubicBezTo>
                  <a:pt x="0" y="347314"/>
                  <a:pt x="347314" y="0"/>
                  <a:pt x="775747" y="0"/>
                </a:cubicBezTo>
                <a:close/>
              </a:path>
            </a:pathLst>
          </a:custGeom>
          <a:solidFill>
            <a:schemeClr val="bg1">
              <a:lumMod val="75000"/>
            </a:schemeClr>
          </a:solidFill>
        </p:spPr>
        <p:txBody>
          <a:bodyPr wrap="square" tIns="806683">
            <a:noAutofit/>
          </a:bodyPr>
          <a:lstStyle>
            <a:lvl1pPr marL="228600" indent="-228600" algn="ctr" defTabSz="914400" rtl="0" eaLnBrk="1" latinLnBrk="0" hangingPunct="1">
              <a:lnSpc>
                <a:spcPct val="90000"/>
              </a:lnSpc>
              <a:spcBef>
                <a:spcPts val="1000"/>
              </a:spcBef>
              <a:buFont typeface="Arial" panose="020B0604020202020204" pitchFamily="34" charset="0"/>
              <a:buNone/>
              <a:defRPr sz="1600"/>
            </a:lvl1pPr>
          </a:lstStyle>
          <a:p>
            <a:endParaRPr lang="nb-NO"/>
          </a:p>
        </p:txBody>
      </p:sp>
      <p:sp>
        <p:nvSpPr>
          <p:cNvPr id="2" name="Tittel 1">
            <a:extLst>
              <a:ext uri="{FF2B5EF4-FFF2-40B4-BE49-F238E27FC236}">
                <a16:creationId xmlns:a16="http://schemas.microsoft.com/office/drawing/2014/main" id="{3BB69EA4-EB27-1E68-0B84-5ED7BB85B171}"/>
              </a:ext>
            </a:extLst>
          </p:cNvPr>
          <p:cNvSpPr>
            <a:spLocks noGrp="1"/>
          </p:cNvSpPr>
          <p:nvPr>
            <p:ph type="title"/>
          </p:nvPr>
        </p:nvSpPr>
        <p:spPr>
          <a:xfrm>
            <a:off x="989265" y="387520"/>
            <a:ext cx="4581802" cy="923330"/>
          </a:xfrm>
        </p:spPr>
        <p:txBody>
          <a:bodyPr/>
          <a:lstStyle/>
          <a:p>
            <a:r>
              <a:rPr lang="en-GB" err="1"/>
              <a:t>Klikk</a:t>
            </a:r>
            <a:r>
              <a:rPr lang="en-GB"/>
              <a:t> for å </a:t>
            </a:r>
            <a:r>
              <a:rPr lang="en-GB" err="1"/>
              <a:t>redigere</a:t>
            </a:r>
            <a:r>
              <a:rPr lang="en-GB"/>
              <a:t> </a:t>
            </a:r>
            <a:r>
              <a:rPr lang="en-GB" err="1"/>
              <a:t>tittelstil</a:t>
            </a:r>
            <a:endParaRPr lang="en-GB"/>
          </a:p>
        </p:txBody>
      </p:sp>
      <p:sp>
        <p:nvSpPr>
          <p:cNvPr id="3" name="Plassholder for innhold 2">
            <a:extLst>
              <a:ext uri="{FF2B5EF4-FFF2-40B4-BE49-F238E27FC236}">
                <a16:creationId xmlns:a16="http://schemas.microsoft.com/office/drawing/2014/main" id="{1BFBAC58-2270-DC52-2E0E-E37CED84DD75}"/>
              </a:ext>
            </a:extLst>
          </p:cNvPr>
          <p:cNvSpPr>
            <a:spLocks noGrp="1"/>
          </p:cNvSpPr>
          <p:nvPr>
            <p:ph idx="1"/>
          </p:nvPr>
        </p:nvSpPr>
        <p:spPr>
          <a:xfrm>
            <a:off x="989265" y="1589088"/>
            <a:ext cx="4581802" cy="4188722"/>
          </a:xfrm>
        </p:spPr>
        <p:txBody>
          <a:bodyPr/>
          <a:lstStyle/>
          <a:p>
            <a:pPr lvl="0"/>
            <a:r>
              <a:rPr lang="en-GB" err="1"/>
              <a:t>Klikk</a:t>
            </a:r>
            <a:r>
              <a:rPr lang="en-GB"/>
              <a:t> for å </a:t>
            </a:r>
            <a:r>
              <a:rPr lang="en-GB" err="1"/>
              <a:t>redigere</a:t>
            </a:r>
            <a:r>
              <a:rPr lang="en-GB"/>
              <a:t> </a:t>
            </a:r>
            <a:r>
              <a:rPr lang="en-GB" err="1"/>
              <a:t>tekststiler</a:t>
            </a:r>
            <a:r>
              <a:rPr lang="en-GB"/>
              <a:t> </a:t>
            </a:r>
            <a:r>
              <a:rPr lang="en-GB" err="1"/>
              <a:t>i</a:t>
            </a:r>
            <a:r>
              <a:rPr lang="en-GB"/>
              <a:t> </a:t>
            </a:r>
            <a:r>
              <a:rPr lang="en-GB" err="1"/>
              <a:t>malen</a:t>
            </a:r>
            <a:endParaRPr lang="en-GB"/>
          </a:p>
          <a:p>
            <a:pPr lvl="1"/>
            <a:r>
              <a:rPr lang="en-GB"/>
              <a:t>Andre </a:t>
            </a:r>
            <a:r>
              <a:rPr lang="en-GB" err="1"/>
              <a:t>nivå</a:t>
            </a:r>
            <a:endParaRPr lang="en-GB"/>
          </a:p>
          <a:p>
            <a:pPr lvl="2"/>
            <a:r>
              <a:rPr lang="en-GB" err="1"/>
              <a:t>Tredje</a:t>
            </a:r>
            <a:r>
              <a:rPr lang="en-GB"/>
              <a:t> </a:t>
            </a:r>
            <a:r>
              <a:rPr lang="en-GB" err="1"/>
              <a:t>nivå</a:t>
            </a:r>
            <a:endParaRPr lang="en-GB"/>
          </a:p>
          <a:p>
            <a:pPr lvl="3"/>
            <a:r>
              <a:rPr lang="en-GB" err="1"/>
              <a:t>Fjerde</a:t>
            </a:r>
            <a:r>
              <a:rPr lang="en-GB"/>
              <a:t> </a:t>
            </a:r>
            <a:r>
              <a:rPr lang="en-GB" err="1"/>
              <a:t>nivå</a:t>
            </a:r>
            <a:endParaRPr lang="en-GB"/>
          </a:p>
          <a:p>
            <a:pPr lvl="4"/>
            <a:r>
              <a:rPr lang="en-GB" err="1"/>
              <a:t>Femte</a:t>
            </a:r>
            <a:r>
              <a:rPr lang="en-GB"/>
              <a:t> </a:t>
            </a:r>
            <a:r>
              <a:rPr lang="en-GB" err="1"/>
              <a:t>nivå</a:t>
            </a:r>
            <a:endParaRPr lang="en-GB"/>
          </a:p>
        </p:txBody>
      </p:sp>
      <p:sp>
        <p:nvSpPr>
          <p:cNvPr id="4" name="Plassholder for dato 3">
            <a:extLst>
              <a:ext uri="{FF2B5EF4-FFF2-40B4-BE49-F238E27FC236}">
                <a16:creationId xmlns:a16="http://schemas.microsoft.com/office/drawing/2014/main" id="{CC58F2D1-5F75-D42C-1513-479FFB388FB7}"/>
              </a:ext>
            </a:extLst>
          </p:cNvPr>
          <p:cNvSpPr>
            <a:spLocks noGrp="1"/>
          </p:cNvSpPr>
          <p:nvPr>
            <p:ph type="dt" sz="half" idx="10"/>
          </p:nvPr>
        </p:nvSpPr>
        <p:spPr/>
        <p:txBody>
          <a:bodyPr/>
          <a:lstStyle/>
          <a:p>
            <a:fld id="{616CE6A4-D686-49C0-BE04-DE2AA8B5F229}" type="datetime1">
              <a:rPr lang="en-GB" smtClean="0"/>
              <a:t>04/11/2024</a:t>
            </a:fld>
            <a:endParaRPr lang="en-GB"/>
          </a:p>
        </p:txBody>
      </p:sp>
      <p:sp>
        <p:nvSpPr>
          <p:cNvPr id="5" name="Plassholder for bunntekst 4">
            <a:extLst>
              <a:ext uri="{FF2B5EF4-FFF2-40B4-BE49-F238E27FC236}">
                <a16:creationId xmlns:a16="http://schemas.microsoft.com/office/drawing/2014/main" id="{BC3F00ED-904E-560C-923C-BEF465681A1C}"/>
              </a:ext>
            </a:extLst>
          </p:cNvPr>
          <p:cNvSpPr>
            <a:spLocks noGrp="1"/>
          </p:cNvSpPr>
          <p:nvPr>
            <p:ph type="ftr" sz="quarter" idx="11"/>
          </p:nvPr>
        </p:nvSpPr>
        <p:spPr/>
        <p:txBody>
          <a:bodyPr/>
          <a:lstStyle/>
          <a:p>
            <a:endParaRPr lang="en-GB"/>
          </a:p>
        </p:txBody>
      </p:sp>
      <p:sp>
        <p:nvSpPr>
          <p:cNvPr id="6" name="Plassholder for lysbildenummer 5">
            <a:extLst>
              <a:ext uri="{FF2B5EF4-FFF2-40B4-BE49-F238E27FC236}">
                <a16:creationId xmlns:a16="http://schemas.microsoft.com/office/drawing/2014/main" id="{D9B40373-3DFF-6682-2C93-AB815B4D8359}"/>
              </a:ext>
            </a:extLst>
          </p:cNvPr>
          <p:cNvSpPr>
            <a:spLocks noGrp="1"/>
          </p:cNvSpPr>
          <p:nvPr>
            <p:ph type="sldNum" sz="quarter" idx="12"/>
          </p:nvPr>
        </p:nvSpPr>
        <p:spPr/>
        <p:txBody>
          <a:bodyPr/>
          <a:lstStyle>
            <a:lvl1pPr>
              <a:defRPr>
                <a:solidFill>
                  <a:schemeClr val="lt1"/>
                </a:solidFill>
              </a:defRPr>
            </a:lvl1pPr>
          </a:lstStyle>
          <a:p>
            <a:fld id="{431395A8-EFA2-4C09-BFB9-F80178931A29}" type="slidenum">
              <a:rPr lang="en-GB" smtClean="0"/>
              <a:pPr/>
              <a:t>‹#›</a:t>
            </a:fld>
            <a:endParaRPr lang="en-GB"/>
          </a:p>
        </p:txBody>
      </p:sp>
    </p:spTree>
    <p:extLst>
      <p:ext uri="{BB962C8B-B14F-4D97-AF65-F5344CB8AC3E}">
        <p14:creationId xmlns:p14="http://schemas.microsoft.com/office/powerpoint/2010/main" val="1943788881"/>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Agenda">
    <p:spTree>
      <p:nvGrpSpPr>
        <p:cNvPr id="1" name=""/>
        <p:cNvGrpSpPr/>
        <p:nvPr/>
      </p:nvGrpSpPr>
      <p:grpSpPr>
        <a:xfrm>
          <a:off x="0" y="0"/>
          <a:ext cx="0" cy="0"/>
          <a:chOff x="0" y="0"/>
          <a:chExt cx="0" cy="0"/>
        </a:xfrm>
      </p:grpSpPr>
      <p:sp>
        <p:nvSpPr>
          <p:cNvPr id="9" name="Rektangel 8">
            <a:extLst>
              <a:ext uri="{FF2B5EF4-FFF2-40B4-BE49-F238E27FC236}">
                <a16:creationId xmlns:a16="http://schemas.microsoft.com/office/drawing/2014/main" id="{9E30F8DE-0950-4532-DB8A-C53EDD451CA4}"/>
              </a:ext>
            </a:extLst>
          </p:cNvPr>
          <p:cNvSpPr/>
          <p:nvPr userDrawn="1"/>
        </p:nvSpPr>
        <p:spPr>
          <a:xfrm>
            <a:off x="0" y="0"/>
            <a:ext cx="11800114" cy="1712686"/>
          </a:xfrm>
          <a:prstGeom prst="rect">
            <a:avLst/>
          </a:prstGeom>
          <a:solidFill>
            <a:schemeClr val="dk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tel 1">
            <a:extLst>
              <a:ext uri="{FF2B5EF4-FFF2-40B4-BE49-F238E27FC236}">
                <a16:creationId xmlns:a16="http://schemas.microsoft.com/office/drawing/2014/main" id="{3BB69EA4-EB27-1E68-0B84-5ED7BB85B171}"/>
              </a:ext>
            </a:extLst>
          </p:cNvPr>
          <p:cNvSpPr>
            <a:spLocks noGrp="1"/>
          </p:cNvSpPr>
          <p:nvPr>
            <p:ph type="title"/>
          </p:nvPr>
        </p:nvSpPr>
        <p:spPr>
          <a:xfrm>
            <a:off x="1493078" y="1546193"/>
            <a:ext cx="4602922" cy="731520"/>
          </a:xfrm>
        </p:spPr>
        <p:txBody>
          <a:bodyPr anchor="t"/>
          <a:lstStyle/>
          <a:p>
            <a:r>
              <a:rPr lang="en-GB" err="1"/>
              <a:t>Klikk</a:t>
            </a:r>
            <a:r>
              <a:rPr lang="en-GB"/>
              <a:t> for å </a:t>
            </a:r>
            <a:r>
              <a:rPr lang="en-GB" err="1"/>
              <a:t>redigere</a:t>
            </a:r>
            <a:r>
              <a:rPr lang="en-GB"/>
              <a:t> </a:t>
            </a:r>
            <a:r>
              <a:rPr lang="en-GB" err="1"/>
              <a:t>tittelstil</a:t>
            </a:r>
            <a:endParaRPr lang="en-GB"/>
          </a:p>
        </p:txBody>
      </p:sp>
      <p:sp>
        <p:nvSpPr>
          <p:cNvPr id="4" name="Plassholder for dato 3">
            <a:extLst>
              <a:ext uri="{FF2B5EF4-FFF2-40B4-BE49-F238E27FC236}">
                <a16:creationId xmlns:a16="http://schemas.microsoft.com/office/drawing/2014/main" id="{CC58F2D1-5F75-D42C-1513-479FFB388FB7}"/>
              </a:ext>
            </a:extLst>
          </p:cNvPr>
          <p:cNvSpPr>
            <a:spLocks noGrp="1"/>
          </p:cNvSpPr>
          <p:nvPr>
            <p:ph type="dt" sz="half" idx="10"/>
          </p:nvPr>
        </p:nvSpPr>
        <p:spPr/>
        <p:txBody>
          <a:bodyPr/>
          <a:lstStyle/>
          <a:p>
            <a:fld id="{56A7C734-9629-4BB5-911C-7603E9DBF07A}" type="datetime1">
              <a:rPr lang="en-GB" smtClean="0"/>
              <a:t>04/11/2024</a:t>
            </a:fld>
            <a:endParaRPr lang="en-GB"/>
          </a:p>
        </p:txBody>
      </p:sp>
      <p:sp>
        <p:nvSpPr>
          <p:cNvPr id="5" name="Plassholder for bunntekst 4">
            <a:extLst>
              <a:ext uri="{FF2B5EF4-FFF2-40B4-BE49-F238E27FC236}">
                <a16:creationId xmlns:a16="http://schemas.microsoft.com/office/drawing/2014/main" id="{BC3F00ED-904E-560C-923C-BEF465681A1C}"/>
              </a:ext>
            </a:extLst>
          </p:cNvPr>
          <p:cNvSpPr>
            <a:spLocks noGrp="1"/>
          </p:cNvSpPr>
          <p:nvPr>
            <p:ph type="ftr" sz="quarter" idx="11"/>
          </p:nvPr>
        </p:nvSpPr>
        <p:spPr/>
        <p:txBody>
          <a:bodyPr/>
          <a:lstStyle/>
          <a:p>
            <a:endParaRPr lang="en-GB"/>
          </a:p>
        </p:txBody>
      </p:sp>
      <p:sp>
        <p:nvSpPr>
          <p:cNvPr id="6" name="Plassholder for lysbildenummer 5">
            <a:extLst>
              <a:ext uri="{FF2B5EF4-FFF2-40B4-BE49-F238E27FC236}">
                <a16:creationId xmlns:a16="http://schemas.microsoft.com/office/drawing/2014/main" id="{D9B40373-3DFF-6682-2C93-AB815B4D8359}"/>
              </a:ext>
            </a:extLst>
          </p:cNvPr>
          <p:cNvSpPr>
            <a:spLocks noGrp="1"/>
          </p:cNvSpPr>
          <p:nvPr>
            <p:ph type="sldNum" sz="quarter" idx="12"/>
          </p:nvPr>
        </p:nvSpPr>
        <p:spPr/>
        <p:txBody>
          <a:bodyPr/>
          <a:lstStyle/>
          <a:p>
            <a:fld id="{431395A8-EFA2-4C09-BFB9-F80178931A29}" type="slidenum">
              <a:rPr lang="en-GB" smtClean="0"/>
              <a:t>‹#›</a:t>
            </a:fld>
            <a:endParaRPr lang="en-GB"/>
          </a:p>
        </p:txBody>
      </p:sp>
      <p:sp>
        <p:nvSpPr>
          <p:cNvPr id="16" name="Frihåndsform: figur 15">
            <a:extLst>
              <a:ext uri="{FF2B5EF4-FFF2-40B4-BE49-F238E27FC236}">
                <a16:creationId xmlns:a16="http://schemas.microsoft.com/office/drawing/2014/main" id="{C58182F6-9A2F-6009-8C8D-010A0318930C}"/>
              </a:ext>
            </a:extLst>
          </p:cNvPr>
          <p:cNvSpPr/>
          <p:nvPr userDrawn="1"/>
        </p:nvSpPr>
        <p:spPr>
          <a:xfrm>
            <a:off x="8672994" y="468599"/>
            <a:ext cx="3519007" cy="3311070"/>
          </a:xfrm>
          <a:custGeom>
            <a:avLst/>
            <a:gdLst>
              <a:gd name="connsiteX0" fmla="*/ 594933 w 3519007"/>
              <a:gd name="connsiteY0" fmla="*/ 0 h 3311070"/>
              <a:gd name="connsiteX1" fmla="*/ 3519007 w 3519007"/>
              <a:gd name="connsiteY1" fmla="*/ 0 h 3311070"/>
              <a:gd name="connsiteX2" fmla="*/ 3519007 w 3519007"/>
              <a:gd name="connsiteY2" fmla="*/ 3311070 h 3311070"/>
              <a:gd name="connsiteX3" fmla="*/ 594933 w 3519007"/>
              <a:gd name="connsiteY3" fmla="*/ 3311070 h 3311070"/>
              <a:gd name="connsiteX4" fmla="*/ 0 w 3519007"/>
              <a:gd name="connsiteY4" fmla="*/ 2716137 h 3311070"/>
              <a:gd name="connsiteX5" fmla="*/ 0 w 3519007"/>
              <a:gd name="connsiteY5" fmla="*/ 594933 h 3311070"/>
              <a:gd name="connsiteX6" fmla="*/ 594933 w 3519007"/>
              <a:gd name="connsiteY6" fmla="*/ 0 h 3311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519007" h="3311070">
                <a:moveTo>
                  <a:pt x="594933" y="0"/>
                </a:moveTo>
                <a:lnTo>
                  <a:pt x="3519007" y="0"/>
                </a:lnTo>
                <a:lnTo>
                  <a:pt x="3519007" y="3311070"/>
                </a:lnTo>
                <a:lnTo>
                  <a:pt x="594933" y="3311070"/>
                </a:lnTo>
                <a:cubicBezTo>
                  <a:pt x="266361" y="3311070"/>
                  <a:pt x="0" y="3044709"/>
                  <a:pt x="0" y="2716137"/>
                </a:cubicBezTo>
                <a:lnTo>
                  <a:pt x="0" y="594933"/>
                </a:lnTo>
                <a:cubicBezTo>
                  <a:pt x="0" y="266361"/>
                  <a:pt x="266361" y="0"/>
                  <a:pt x="594933" y="0"/>
                </a:cubicBezTo>
                <a:close/>
              </a:path>
            </a:pathLst>
          </a:custGeom>
          <a:solidFill>
            <a:srgbClr val="F0F8F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sp>
        <p:nvSpPr>
          <p:cNvPr id="13" name="Plassholder for bilde 12">
            <a:extLst>
              <a:ext uri="{FF2B5EF4-FFF2-40B4-BE49-F238E27FC236}">
                <a16:creationId xmlns:a16="http://schemas.microsoft.com/office/drawing/2014/main" id="{0E2C54F9-8F41-BA4A-707F-5E6C22A9E9B7}"/>
              </a:ext>
            </a:extLst>
          </p:cNvPr>
          <p:cNvSpPr>
            <a:spLocks noGrp="1"/>
          </p:cNvSpPr>
          <p:nvPr>
            <p:ph type="pic" sz="quarter" idx="13"/>
          </p:nvPr>
        </p:nvSpPr>
        <p:spPr>
          <a:xfrm>
            <a:off x="7345224" y="989996"/>
            <a:ext cx="4846776" cy="4878008"/>
          </a:xfrm>
          <a:custGeom>
            <a:avLst/>
            <a:gdLst>
              <a:gd name="connsiteX0" fmla="*/ 670726 w 4846776"/>
              <a:gd name="connsiteY0" fmla="*/ 0 h 4878008"/>
              <a:gd name="connsiteX1" fmla="*/ 4846776 w 4846776"/>
              <a:gd name="connsiteY1" fmla="*/ 0 h 4878008"/>
              <a:gd name="connsiteX2" fmla="*/ 4846776 w 4846776"/>
              <a:gd name="connsiteY2" fmla="*/ 4878008 h 4878008"/>
              <a:gd name="connsiteX3" fmla="*/ 670726 w 4846776"/>
              <a:gd name="connsiteY3" fmla="*/ 4878008 h 4878008"/>
              <a:gd name="connsiteX4" fmla="*/ 0 w 4846776"/>
              <a:gd name="connsiteY4" fmla="*/ 4207282 h 4878008"/>
              <a:gd name="connsiteX5" fmla="*/ 0 w 4846776"/>
              <a:gd name="connsiteY5" fmla="*/ 670726 h 4878008"/>
              <a:gd name="connsiteX6" fmla="*/ 670726 w 4846776"/>
              <a:gd name="connsiteY6" fmla="*/ 0 h 4878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46776" h="4878008">
                <a:moveTo>
                  <a:pt x="670726" y="0"/>
                </a:moveTo>
                <a:lnTo>
                  <a:pt x="4846776" y="0"/>
                </a:lnTo>
                <a:lnTo>
                  <a:pt x="4846776" y="4878008"/>
                </a:lnTo>
                <a:lnTo>
                  <a:pt x="670726" y="4878008"/>
                </a:lnTo>
                <a:cubicBezTo>
                  <a:pt x="300294" y="4878008"/>
                  <a:pt x="0" y="4577714"/>
                  <a:pt x="0" y="4207282"/>
                </a:cubicBezTo>
                <a:lnTo>
                  <a:pt x="0" y="670726"/>
                </a:lnTo>
                <a:cubicBezTo>
                  <a:pt x="0" y="300294"/>
                  <a:pt x="300294" y="0"/>
                  <a:pt x="670726" y="0"/>
                </a:cubicBezTo>
                <a:close/>
              </a:path>
            </a:pathLst>
          </a:custGeom>
          <a:solidFill>
            <a:schemeClr val="bg1">
              <a:lumMod val="75000"/>
            </a:schemeClr>
          </a:solidFill>
        </p:spPr>
        <p:txBody>
          <a:bodyPr wrap="square" tIns="806683">
            <a:noAutofit/>
          </a:bodyPr>
          <a:lstStyle>
            <a:lvl1pPr marL="228600" indent="-228600" algn="ctr" defTabSz="914400" rtl="0" eaLnBrk="1" latinLnBrk="0" hangingPunct="1">
              <a:lnSpc>
                <a:spcPct val="90000"/>
              </a:lnSpc>
              <a:spcBef>
                <a:spcPts val="1000"/>
              </a:spcBef>
              <a:buFont typeface="Arial" panose="020B0604020202020204" pitchFamily="34" charset="0"/>
              <a:buNone/>
              <a:defRPr sz="1600"/>
            </a:lvl1pPr>
          </a:lstStyle>
          <a:p>
            <a:endParaRPr lang="nb-NO"/>
          </a:p>
        </p:txBody>
      </p:sp>
      <p:sp>
        <p:nvSpPr>
          <p:cNvPr id="19" name="Plassholder for tekst 17">
            <a:extLst>
              <a:ext uri="{FF2B5EF4-FFF2-40B4-BE49-F238E27FC236}">
                <a16:creationId xmlns:a16="http://schemas.microsoft.com/office/drawing/2014/main" id="{346D29B2-8911-C4EE-BDFF-C4579EC4992E}"/>
              </a:ext>
            </a:extLst>
          </p:cNvPr>
          <p:cNvSpPr>
            <a:spLocks noGrp="1"/>
          </p:cNvSpPr>
          <p:nvPr>
            <p:ph type="body" sz="quarter" idx="14"/>
          </p:nvPr>
        </p:nvSpPr>
        <p:spPr>
          <a:xfrm>
            <a:off x="1493078" y="2404174"/>
            <a:ext cx="4602922" cy="3540634"/>
          </a:xfrm>
          <a:prstGeom prst="rect">
            <a:avLst/>
          </a:prstGeom>
        </p:spPr>
        <p:txBody>
          <a:bodyPr lIns="91440" tIns="45720" rIns="91440" bIns="45720"/>
          <a:lstStyle>
            <a:lvl1pPr marL="230400" indent="-230400" algn="l">
              <a:lnSpc>
                <a:spcPct val="100000"/>
              </a:lnSpc>
              <a:spcBef>
                <a:spcPts val="1900"/>
              </a:spcBef>
              <a:spcAft>
                <a:spcPts val="0"/>
              </a:spcAft>
              <a:buClrTx/>
              <a:buFont typeface="+mj-lt"/>
              <a:buAutoNum type="arabicPeriod"/>
              <a:defRPr sz="1600" b="0" i="0" u="none" cap="none">
                <a:solidFill>
                  <a:schemeClr val="lt1"/>
                </a:solidFill>
                <a:latin typeface="+mn-lt"/>
              </a:defRPr>
            </a:lvl1pPr>
            <a:lvl2pPr marL="800100" indent="-342900" algn="l">
              <a:lnSpc>
                <a:spcPct val="100000"/>
              </a:lnSpc>
              <a:spcBef>
                <a:spcPts val="500"/>
              </a:spcBef>
              <a:spcAft>
                <a:spcPts val="0"/>
              </a:spcAft>
              <a:buClrTx/>
              <a:buFont typeface="+mj-lt"/>
              <a:buAutoNum type="arabicPeriod"/>
              <a:defRPr sz="1600" b="0" i="0" u="none" cap="none">
                <a:solidFill>
                  <a:schemeClr val="lt1"/>
                </a:solidFill>
                <a:latin typeface="+mn-lt"/>
              </a:defRPr>
            </a:lvl2pPr>
            <a:lvl3pPr marL="1257300" indent="-342900" algn="l">
              <a:lnSpc>
                <a:spcPct val="100000"/>
              </a:lnSpc>
              <a:spcBef>
                <a:spcPts val="500"/>
              </a:spcBef>
              <a:spcAft>
                <a:spcPts val="0"/>
              </a:spcAft>
              <a:buClrTx/>
              <a:buFont typeface="+mj-lt"/>
              <a:buAutoNum type="arabicPeriod"/>
              <a:defRPr sz="1600" b="0" i="0" u="none" cap="none">
                <a:solidFill>
                  <a:schemeClr val="lt1"/>
                </a:solidFill>
                <a:latin typeface="+mn-lt"/>
              </a:defRPr>
            </a:lvl3pPr>
            <a:lvl4pPr marL="1714500" indent="-342900" algn="l">
              <a:lnSpc>
                <a:spcPct val="100000"/>
              </a:lnSpc>
              <a:spcBef>
                <a:spcPts val="500"/>
              </a:spcBef>
              <a:spcAft>
                <a:spcPts val="0"/>
              </a:spcAft>
              <a:buClrTx/>
              <a:buFont typeface="+mj-lt"/>
              <a:buAutoNum type="arabicPeriod"/>
              <a:defRPr sz="1600" b="0" i="0" u="none" cap="none">
                <a:solidFill>
                  <a:schemeClr val="lt1"/>
                </a:solidFill>
                <a:latin typeface="+mn-lt"/>
              </a:defRPr>
            </a:lvl4pPr>
            <a:lvl5pPr marL="2171700" indent="-342900" algn="l">
              <a:lnSpc>
                <a:spcPct val="100000"/>
              </a:lnSpc>
              <a:spcBef>
                <a:spcPts val="500"/>
              </a:spcBef>
              <a:spcAft>
                <a:spcPts val="0"/>
              </a:spcAft>
              <a:buClrTx/>
              <a:buFont typeface="+mj-lt"/>
              <a:buAutoNum type="arabicPeriod"/>
              <a:defRPr sz="1600" b="0" i="0" u="none" cap="none">
                <a:solidFill>
                  <a:schemeClr val="lt1"/>
                </a:solidFill>
                <a:latin typeface="+mn-lt"/>
              </a:defRPr>
            </a:lvl5pPr>
          </a:lstStyle>
          <a:p>
            <a:pPr lvl="0"/>
            <a:r>
              <a:rPr lang="en-GB" err="1"/>
              <a:t>Klikk</a:t>
            </a:r>
            <a:r>
              <a:rPr lang="en-GB"/>
              <a:t> for å </a:t>
            </a:r>
            <a:r>
              <a:rPr lang="en-GB" err="1"/>
              <a:t>redigere</a:t>
            </a:r>
            <a:r>
              <a:rPr lang="en-GB"/>
              <a:t> </a:t>
            </a:r>
            <a:r>
              <a:rPr lang="en-GB" err="1"/>
              <a:t>tekststiler</a:t>
            </a:r>
            <a:r>
              <a:rPr lang="en-GB"/>
              <a:t> </a:t>
            </a:r>
            <a:r>
              <a:rPr lang="en-GB" err="1"/>
              <a:t>i</a:t>
            </a:r>
            <a:r>
              <a:rPr lang="en-GB"/>
              <a:t> </a:t>
            </a:r>
            <a:r>
              <a:rPr lang="en-GB" err="1"/>
              <a:t>malen</a:t>
            </a:r>
            <a:endParaRPr lang="en-GB"/>
          </a:p>
          <a:p>
            <a:pPr lvl="1"/>
            <a:r>
              <a:rPr lang="en-GB"/>
              <a:t>Andre </a:t>
            </a:r>
            <a:r>
              <a:rPr lang="en-GB" err="1"/>
              <a:t>nivå</a:t>
            </a:r>
            <a:endParaRPr lang="en-GB"/>
          </a:p>
          <a:p>
            <a:pPr lvl="2"/>
            <a:r>
              <a:rPr lang="en-GB" err="1"/>
              <a:t>Tredje</a:t>
            </a:r>
            <a:r>
              <a:rPr lang="en-GB"/>
              <a:t> </a:t>
            </a:r>
            <a:r>
              <a:rPr lang="en-GB" err="1"/>
              <a:t>nivå</a:t>
            </a:r>
            <a:endParaRPr lang="en-GB"/>
          </a:p>
          <a:p>
            <a:pPr lvl="3"/>
            <a:r>
              <a:rPr lang="en-GB" err="1"/>
              <a:t>Fjerde</a:t>
            </a:r>
            <a:r>
              <a:rPr lang="en-GB"/>
              <a:t> </a:t>
            </a:r>
            <a:r>
              <a:rPr lang="en-GB" err="1"/>
              <a:t>nivå</a:t>
            </a:r>
            <a:endParaRPr lang="en-GB"/>
          </a:p>
          <a:p>
            <a:pPr lvl="4"/>
            <a:r>
              <a:rPr lang="en-GB" err="1"/>
              <a:t>Femte</a:t>
            </a:r>
            <a:r>
              <a:rPr lang="en-GB"/>
              <a:t> </a:t>
            </a:r>
            <a:r>
              <a:rPr lang="en-GB" err="1"/>
              <a:t>nivå</a:t>
            </a:r>
            <a:endParaRPr lang="en-GB"/>
          </a:p>
        </p:txBody>
      </p:sp>
    </p:spTree>
    <p:extLst>
      <p:ext uri="{BB962C8B-B14F-4D97-AF65-F5344CB8AC3E}">
        <p14:creationId xmlns:p14="http://schemas.microsoft.com/office/powerpoint/2010/main" val="2704661514"/>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Agenda #2">
    <p:spTree>
      <p:nvGrpSpPr>
        <p:cNvPr id="1" name=""/>
        <p:cNvGrpSpPr/>
        <p:nvPr/>
      </p:nvGrpSpPr>
      <p:grpSpPr>
        <a:xfrm>
          <a:off x="0" y="0"/>
          <a:ext cx="0" cy="0"/>
          <a:chOff x="0" y="0"/>
          <a:chExt cx="0" cy="0"/>
        </a:xfrm>
      </p:grpSpPr>
      <p:sp>
        <p:nvSpPr>
          <p:cNvPr id="9" name="Rektangel 8">
            <a:extLst>
              <a:ext uri="{FF2B5EF4-FFF2-40B4-BE49-F238E27FC236}">
                <a16:creationId xmlns:a16="http://schemas.microsoft.com/office/drawing/2014/main" id="{9E30F8DE-0950-4532-DB8A-C53EDD451CA4}"/>
              </a:ext>
            </a:extLst>
          </p:cNvPr>
          <p:cNvSpPr/>
          <p:nvPr userDrawn="1"/>
        </p:nvSpPr>
        <p:spPr>
          <a:xfrm>
            <a:off x="0" y="0"/>
            <a:ext cx="11800114" cy="1712686"/>
          </a:xfrm>
          <a:prstGeom prst="rect">
            <a:avLst/>
          </a:prstGeom>
          <a:solidFill>
            <a:schemeClr val="dk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Frihåndsform: figur 14">
            <a:extLst>
              <a:ext uri="{FF2B5EF4-FFF2-40B4-BE49-F238E27FC236}">
                <a16:creationId xmlns:a16="http://schemas.microsoft.com/office/drawing/2014/main" id="{62E0D87E-BF6E-6662-B50B-6406C99597F9}"/>
              </a:ext>
            </a:extLst>
          </p:cNvPr>
          <p:cNvSpPr/>
          <p:nvPr userDrawn="1"/>
        </p:nvSpPr>
        <p:spPr>
          <a:xfrm>
            <a:off x="0" y="756029"/>
            <a:ext cx="10874928" cy="6101972"/>
          </a:xfrm>
          <a:custGeom>
            <a:avLst/>
            <a:gdLst>
              <a:gd name="connsiteX0" fmla="*/ 0 w 10874928"/>
              <a:gd name="connsiteY0" fmla="*/ 0 h 6101972"/>
              <a:gd name="connsiteX1" fmla="*/ 10381339 w 10874928"/>
              <a:gd name="connsiteY1" fmla="*/ 0 h 6101972"/>
              <a:gd name="connsiteX2" fmla="*/ 10874928 w 10874928"/>
              <a:gd name="connsiteY2" fmla="*/ 493589 h 6101972"/>
              <a:gd name="connsiteX3" fmla="*/ 10874928 w 10874928"/>
              <a:gd name="connsiteY3" fmla="*/ 5608383 h 6101972"/>
              <a:gd name="connsiteX4" fmla="*/ 10381339 w 10874928"/>
              <a:gd name="connsiteY4" fmla="*/ 6101972 h 6101972"/>
              <a:gd name="connsiteX5" fmla="*/ 0 w 10874928"/>
              <a:gd name="connsiteY5" fmla="*/ 6101972 h 61019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874928" h="6101972">
                <a:moveTo>
                  <a:pt x="0" y="0"/>
                </a:moveTo>
                <a:lnTo>
                  <a:pt x="10381339" y="0"/>
                </a:lnTo>
                <a:cubicBezTo>
                  <a:pt x="10653941" y="0"/>
                  <a:pt x="10874928" y="220987"/>
                  <a:pt x="10874928" y="493589"/>
                </a:cubicBezTo>
                <a:lnTo>
                  <a:pt x="10874928" y="5608383"/>
                </a:lnTo>
                <a:cubicBezTo>
                  <a:pt x="10874928" y="5880985"/>
                  <a:pt x="10653941" y="6101972"/>
                  <a:pt x="10381339" y="6101972"/>
                </a:cubicBezTo>
                <a:lnTo>
                  <a:pt x="0" y="6101972"/>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sp>
        <p:nvSpPr>
          <p:cNvPr id="12" name="Frihåndsform: figur 11">
            <a:extLst>
              <a:ext uri="{FF2B5EF4-FFF2-40B4-BE49-F238E27FC236}">
                <a16:creationId xmlns:a16="http://schemas.microsoft.com/office/drawing/2014/main" id="{7A087AC3-9D61-D4C2-A327-9515B5A09D19}"/>
              </a:ext>
            </a:extLst>
          </p:cNvPr>
          <p:cNvSpPr/>
          <p:nvPr userDrawn="1"/>
        </p:nvSpPr>
        <p:spPr>
          <a:xfrm>
            <a:off x="0" y="-34505"/>
            <a:ext cx="7869790" cy="2176682"/>
          </a:xfrm>
          <a:custGeom>
            <a:avLst/>
            <a:gdLst>
              <a:gd name="connsiteX0" fmla="*/ 0 w 7869790"/>
              <a:gd name="connsiteY0" fmla="*/ 0 h 2176682"/>
              <a:gd name="connsiteX1" fmla="*/ 7869790 w 7869790"/>
              <a:gd name="connsiteY1" fmla="*/ 0 h 2176682"/>
              <a:gd name="connsiteX2" fmla="*/ 7869790 w 7869790"/>
              <a:gd name="connsiteY2" fmla="*/ 1638919 h 2176682"/>
              <a:gd name="connsiteX3" fmla="*/ 7332027 w 7869790"/>
              <a:gd name="connsiteY3" fmla="*/ 2176682 h 2176682"/>
              <a:gd name="connsiteX4" fmla="*/ 0 w 7869790"/>
              <a:gd name="connsiteY4" fmla="*/ 2176682 h 217668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869790" h="2176682">
                <a:moveTo>
                  <a:pt x="0" y="0"/>
                </a:moveTo>
                <a:lnTo>
                  <a:pt x="7869790" y="0"/>
                </a:lnTo>
                <a:lnTo>
                  <a:pt x="7869790" y="1638919"/>
                </a:lnTo>
                <a:cubicBezTo>
                  <a:pt x="7869790" y="1935917"/>
                  <a:pt x="7629025" y="2176682"/>
                  <a:pt x="7332027" y="2176682"/>
                </a:cubicBezTo>
                <a:lnTo>
                  <a:pt x="0" y="2176682"/>
                </a:lnTo>
                <a:close/>
              </a:path>
            </a:pathLst>
          </a:custGeom>
          <a:solidFill>
            <a:schemeClr val="dk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sp>
        <p:nvSpPr>
          <p:cNvPr id="2" name="Tittel 1">
            <a:extLst>
              <a:ext uri="{FF2B5EF4-FFF2-40B4-BE49-F238E27FC236}">
                <a16:creationId xmlns:a16="http://schemas.microsoft.com/office/drawing/2014/main" id="{3BB69EA4-EB27-1E68-0B84-5ED7BB85B171}"/>
              </a:ext>
            </a:extLst>
          </p:cNvPr>
          <p:cNvSpPr>
            <a:spLocks noGrp="1"/>
          </p:cNvSpPr>
          <p:nvPr>
            <p:ph type="title"/>
          </p:nvPr>
        </p:nvSpPr>
        <p:spPr>
          <a:xfrm>
            <a:off x="2264602" y="1043639"/>
            <a:ext cx="4602922" cy="731520"/>
          </a:xfrm>
        </p:spPr>
        <p:txBody>
          <a:bodyPr anchor="t"/>
          <a:lstStyle>
            <a:lvl1pPr>
              <a:defRPr>
                <a:solidFill>
                  <a:schemeClr val="lt1"/>
                </a:solidFill>
              </a:defRPr>
            </a:lvl1pPr>
          </a:lstStyle>
          <a:p>
            <a:r>
              <a:rPr lang="en-GB" err="1"/>
              <a:t>Klikk</a:t>
            </a:r>
            <a:r>
              <a:rPr lang="en-GB"/>
              <a:t> for å </a:t>
            </a:r>
            <a:r>
              <a:rPr lang="en-GB" err="1"/>
              <a:t>redigere</a:t>
            </a:r>
            <a:r>
              <a:rPr lang="en-GB"/>
              <a:t> </a:t>
            </a:r>
            <a:r>
              <a:rPr lang="en-GB" err="1"/>
              <a:t>tittelstil</a:t>
            </a:r>
            <a:endParaRPr lang="en-GB"/>
          </a:p>
        </p:txBody>
      </p:sp>
      <p:sp>
        <p:nvSpPr>
          <p:cNvPr id="4" name="Plassholder for dato 3">
            <a:extLst>
              <a:ext uri="{FF2B5EF4-FFF2-40B4-BE49-F238E27FC236}">
                <a16:creationId xmlns:a16="http://schemas.microsoft.com/office/drawing/2014/main" id="{CC58F2D1-5F75-D42C-1513-479FFB388FB7}"/>
              </a:ext>
            </a:extLst>
          </p:cNvPr>
          <p:cNvSpPr>
            <a:spLocks noGrp="1"/>
          </p:cNvSpPr>
          <p:nvPr>
            <p:ph type="dt" sz="half" idx="10"/>
          </p:nvPr>
        </p:nvSpPr>
        <p:spPr/>
        <p:txBody>
          <a:bodyPr/>
          <a:lstStyle/>
          <a:p>
            <a:fld id="{F8C502FA-1C34-4697-967A-6BB6F4C99E32}" type="datetime1">
              <a:rPr lang="en-GB" smtClean="0"/>
              <a:t>04/11/2024</a:t>
            </a:fld>
            <a:endParaRPr lang="en-GB"/>
          </a:p>
        </p:txBody>
      </p:sp>
      <p:sp>
        <p:nvSpPr>
          <p:cNvPr id="5" name="Plassholder for bunntekst 4">
            <a:extLst>
              <a:ext uri="{FF2B5EF4-FFF2-40B4-BE49-F238E27FC236}">
                <a16:creationId xmlns:a16="http://schemas.microsoft.com/office/drawing/2014/main" id="{BC3F00ED-904E-560C-923C-BEF465681A1C}"/>
              </a:ext>
            </a:extLst>
          </p:cNvPr>
          <p:cNvSpPr>
            <a:spLocks noGrp="1"/>
          </p:cNvSpPr>
          <p:nvPr>
            <p:ph type="ftr" sz="quarter" idx="11"/>
          </p:nvPr>
        </p:nvSpPr>
        <p:spPr/>
        <p:txBody>
          <a:bodyPr/>
          <a:lstStyle/>
          <a:p>
            <a:endParaRPr lang="en-GB"/>
          </a:p>
        </p:txBody>
      </p:sp>
      <p:sp>
        <p:nvSpPr>
          <p:cNvPr id="6" name="Plassholder for lysbildenummer 5">
            <a:extLst>
              <a:ext uri="{FF2B5EF4-FFF2-40B4-BE49-F238E27FC236}">
                <a16:creationId xmlns:a16="http://schemas.microsoft.com/office/drawing/2014/main" id="{D9B40373-3DFF-6682-2C93-AB815B4D8359}"/>
              </a:ext>
            </a:extLst>
          </p:cNvPr>
          <p:cNvSpPr>
            <a:spLocks noGrp="1"/>
          </p:cNvSpPr>
          <p:nvPr>
            <p:ph type="sldNum" sz="quarter" idx="12"/>
          </p:nvPr>
        </p:nvSpPr>
        <p:spPr/>
        <p:txBody>
          <a:bodyPr/>
          <a:lstStyle/>
          <a:p>
            <a:fld id="{431395A8-EFA2-4C09-BFB9-F80178931A29}" type="slidenum">
              <a:rPr lang="en-GB" smtClean="0"/>
              <a:t>‹#›</a:t>
            </a:fld>
            <a:endParaRPr lang="en-GB"/>
          </a:p>
        </p:txBody>
      </p:sp>
      <p:sp>
        <p:nvSpPr>
          <p:cNvPr id="19" name="Plassholder for tekst 17">
            <a:extLst>
              <a:ext uri="{FF2B5EF4-FFF2-40B4-BE49-F238E27FC236}">
                <a16:creationId xmlns:a16="http://schemas.microsoft.com/office/drawing/2014/main" id="{346D29B2-8911-C4EE-BDFF-C4579EC4992E}"/>
              </a:ext>
            </a:extLst>
          </p:cNvPr>
          <p:cNvSpPr>
            <a:spLocks noGrp="1"/>
          </p:cNvSpPr>
          <p:nvPr>
            <p:ph type="body" sz="quarter" idx="14"/>
          </p:nvPr>
        </p:nvSpPr>
        <p:spPr>
          <a:xfrm>
            <a:off x="2264602" y="2509197"/>
            <a:ext cx="4602922" cy="3034951"/>
          </a:xfrm>
          <a:prstGeom prst="rect">
            <a:avLst/>
          </a:prstGeom>
        </p:spPr>
        <p:txBody>
          <a:bodyPr lIns="91440" tIns="45720" rIns="91440" bIns="45720"/>
          <a:lstStyle>
            <a:lvl1pPr marL="230400" indent="-230400" algn="l">
              <a:lnSpc>
                <a:spcPct val="100000"/>
              </a:lnSpc>
              <a:spcBef>
                <a:spcPts val="1900"/>
              </a:spcBef>
              <a:spcAft>
                <a:spcPts val="0"/>
              </a:spcAft>
              <a:buClrTx/>
              <a:buFont typeface="+mj-lt"/>
              <a:buAutoNum type="arabicPeriod"/>
              <a:defRPr sz="1600" b="0" i="0" u="none" cap="none">
                <a:solidFill>
                  <a:schemeClr val="dk1"/>
                </a:solidFill>
                <a:latin typeface="+mn-lt"/>
              </a:defRPr>
            </a:lvl1pPr>
            <a:lvl2pPr marL="800100" indent="-342900" algn="l">
              <a:lnSpc>
                <a:spcPct val="100000"/>
              </a:lnSpc>
              <a:spcBef>
                <a:spcPts val="500"/>
              </a:spcBef>
              <a:spcAft>
                <a:spcPts val="0"/>
              </a:spcAft>
              <a:buClrTx/>
              <a:buFont typeface="+mj-lt"/>
              <a:buAutoNum type="arabicPeriod"/>
              <a:defRPr sz="1600" b="0" i="0" u="none" cap="none">
                <a:solidFill>
                  <a:schemeClr val="dk1"/>
                </a:solidFill>
                <a:latin typeface="+mn-lt"/>
              </a:defRPr>
            </a:lvl2pPr>
            <a:lvl3pPr marL="1257300" indent="-342900" algn="l">
              <a:lnSpc>
                <a:spcPct val="100000"/>
              </a:lnSpc>
              <a:spcBef>
                <a:spcPts val="500"/>
              </a:spcBef>
              <a:spcAft>
                <a:spcPts val="0"/>
              </a:spcAft>
              <a:buClrTx/>
              <a:buFont typeface="+mj-lt"/>
              <a:buAutoNum type="arabicPeriod"/>
              <a:defRPr sz="1600" b="0" i="0" u="none" cap="none">
                <a:solidFill>
                  <a:schemeClr val="dk1"/>
                </a:solidFill>
                <a:latin typeface="+mn-lt"/>
              </a:defRPr>
            </a:lvl3pPr>
            <a:lvl4pPr marL="1714500" indent="-342900" algn="l">
              <a:lnSpc>
                <a:spcPct val="100000"/>
              </a:lnSpc>
              <a:spcBef>
                <a:spcPts val="500"/>
              </a:spcBef>
              <a:spcAft>
                <a:spcPts val="0"/>
              </a:spcAft>
              <a:buClrTx/>
              <a:buFont typeface="+mj-lt"/>
              <a:buAutoNum type="arabicPeriod"/>
              <a:defRPr sz="1600" b="0" i="0" u="none" cap="none">
                <a:solidFill>
                  <a:schemeClr val="dk1"/>
                </a:solidFill>
                <a:latin typeface="+mn-lt"/>
              </a:defRPr>
            </a:lvl4pPr>
            <a:lvl5pPr marL="2171700" indent="-342900" algn="l">
              <a:lnSpc>
                <a:spcPct val="100000"/>
              </a:lnSpc>
              <a:spcBef>
                <a:spcPts val="500"/>
              </a:spcBef>
              <a:spcAft>
                <a:spcPts val="0"/>
              </a:spcAft>
              <a:buClrTx/>
              <a:buFont typeface="+mj-lt"/>
              <a:buAutoNum type="arabicPeriod"/>
              <a:defRPr sz="1600" b="0" i="0" u="none" cap="none">
                <a:solidFill>
                  <a:schemeClr val="dk1"/>
                </a:solidFill>
                <a:latin typeface="+mn-lt"/>
              </a:defRPr>
            </a:lvl5pPr>
          </a:lstStyle>
          <a:p>
            <a:pPr lvl="0"/>
            <a:r>
              <a:rPr lang="en-GB" err="1"/>
              <a:t>Klikk</a:t>
            </a:r>
            <a:r>
              <a:rPr lang="en-GB"/>
              <a:t> for å </a:t>
            </a:r>
            <a:r>
              <a:rPr lang="en-GB" err="1"/>
              <a:t>redigere</a:t>
            </a:r>
            <a:r>
              <a:rPr lang="en-GB"/>
              <a:t> </a:t>
            </a:r>
            <a:r>
              <a:rPr lang="en-GB" err="1"/>
              <a:t>tekststiler</a:t>
            </a:r>
            <a:r>
              <a:rPr lang="en-GB"/>
              <a:t> </a:t>
            </a:r>
            <a:r>
              <a:rPr lang="en-GB" err="1"/>
              <a:t>i</a:t>
            </a:r>
            <a:r>
              <a:rPr lang="en-GB"/>
              <a:t> </a:t>
            </a:r>
            <a:r>
              <a:rPr lang="en-GB" err="1"/>
              <a:t>malen</a:t>
            </a:r>
            <a:endParaRPr lang="en-GB"/>
          </a:p>
          <a:p>
            <a:pPr lvl="1"/>
            <a:r>
              <a:rPr lang="en-GB"/>
              <a:t>Andre </a:t>
            </a:r>
            <a:r>
              <a:rPr lang="en-GB" err="1"/>
              <a:t>nivå</a:t>
            </a:r>
            <a:endParaRPr lang="en-GB"/>
          </a:p>
          <a:p>
            <a:pPr lvl="2"/>
            <a:r>
              <a:rPr lang="en-GB" err="1"/>
              <a:t>Tredje</a:t>
            </a:r>
            <a:r>
              <a:rPr lang="en-GB"/>
              <a:t> </a:t>
            </a:r>
            <a:r>
              <a:rPr lang="en-GB" err="1"/>
              <a:t>nivå</a:t>
            </a:r>
            <a:endParaRPr lang="en-GB"/>
          </a:p>
          <a:p>
            <a:pPr lvl="3"/>
            <a:r>
              <a:rPr lang="en-GB" err="1"/>
              <a:t>Fjerde</a:t>
            </a:r>
            <a:r>
              <a:rPr lang="en-GB"/>
              <a:t> </a:t>
            </a:r>
            <a:r>
              <a:rPr lang="en-GB" err="1"/>
              <a:t>nivå</a:t>
            </a:r>
            <a:endParaRPr lang="en-GB"/>
          </a:p>
          <a:p>
            <a:pPr lvl="4"/>
            <a:r>
              <a:rPr lang="en-GB" err="1"/>
              <a:t>Femte</a:t>
            </a:r>
            <a:r>
              <a:rPr lang="en-GB"/>
              <a:t> </a:t>
            </a:r>
            <a:r>
              <a:rPr lang="en-GB" err="1"/>
              <a:t>nivå</a:t>
            </a:r>
            <a:endParaRPr lang="en-GB"/>
          </a:p>
        </p:txBody>
      </p:sp>
      <p:pic>
        <p:nvPicPr>
          <p:cNvPr id="7" name="Graphic 7">
            <a:extLst>
              <a:ext uri="{FF2B5EF4-FFF2-40B4-BE49-F238E27FC236}">
                <a16:creationId xmlns:a16="http://schemas.microsoft.com/office/drawing/2014/main" id="{417CE288-5B0D-ED67-FC8D-DEB6A44044BA}"/>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388800" y="6224400"/>
            <a:ext cx="244800" cy="303086"/>
          </a:xfrm>
          <a:prstGeom prst="rect">
            <a:avLst/>
          </a:prstGeom>
        </p:spPr>
      </p:pic>
    </p:spTree>
    <p:extLst>
      <p:ext uri="{BB962C8B-B14F-4D97-AF65-F5344CB8AC3E}">
        <p14:creationId xmlns:p14="http://schemas.microsoft.com/office/powerpoint/2010/main" val="2672774445"/>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showMasterSp="0" type="blank" preserve="1">
  <p:cSld name="Tomt">
    <p:spTree>
      <p:nvGrpSpPr>
        <p:cNvPr id="1" name=""/>
        <p:cNvGrpSpPr/>
        <p:nvPr/>
      </p:nvGrpSpPr>
      <p:grpSpPr>
        <a:xfrm>
          <a:off x="0" y="0"/>
          <a:ext cx="0" cy="0"/>
          <a:chOff x="0" y="0"/>
          <a:chExt cx="0" cy="0"/>
        </a:xfrm>
      </p:grpSpPr>
      <p:sp>
        <p:nvSpPr>
          <p:cNvPr id="2" name="Plassholder for dato 1">
            <a:extLst>
              <a:ext uri="{FF2B5EF4-FFF2-40B4-BE49-F238E27FC236}">
                <a16:creationId xmlns:a16="http://schemas.microsoft.com/office/drawing/2014/main" id="{B4B75683-EC70-BF42-F9FE-FADD5A4A07FF}"/>
              </a:ext>
            </a:extLst>
          </p:cNvPr>
          <p:cNvSpPr>
            <a:spLocks noGrp="1"/>
          </p:cNvSpPr>
          <p:nvPr>
            <p:ph type="dt" sz="half" idx="10"/>
          </p:nvPr>
        </p:nvSpPr>
        <p:spPr/>
        <p:txBody>
          <a:bodyPr/>
          <a:lstStyle/>
          <a:p>
            <a:fld id="{7ADCE77F-0467-4EFF-A3F0-4E4920905A79}" type="datetime1">
              <a:rPr lang="en-GB" smtClean="0"/>
              <a:t>04/11/2024</a:t>
            </a:fld>
            <a:endParaRPr lang="en-GB"/>
          </a:p>
        </p:txBody>
      </p:sp>
      <p:sp>
        <p:nvSpPr>
          <p:cNvPr id="3" name="Plassholder for bunntekst 2">
            <a:extLst>
              <a:ext uri="{FF2B5EF4-FFF2-40B4-BE49-F238E27FC236}">
                <a16:creationId xmlns:a16="http://schemas.microsoft.com/office/drawing/2014/main" id="{74B99E1E-CDED-28A5-33E1-E18EFC87E50C}"/>
              </a:ext>
            </a:extLst>
          </p:cNvPr>
          <p:cNvSpPr>
            <a:spLocks noGrp="1"/>
          </p:cNvSpPr>
          <p:nvPr>
            <p:ph type="ftr" sz="quarter" idx="11"/>
          </p:nvPr>
        </p:nvSpPr>
        <p:spPr/>
        <p:txBody>
          <a:bodyPr/>
          <a:lstStyle/>
          <a:p>
            <a:endParaRPr lang="en-GB"/>
          </a:p>
        </p:txBody>
      </p:sp>
      <p:sp>
        <p:nvSpPr>
          <p:cNvPr id="4" name="Plassholder for lysbildenummer 3">
            <a:extLst>
              <a:ext uri="{FF2B5EF4-FFF2-40B4-BE49-F238E27FC236}">
                <a16:creationId xmlns:a16="http://schemas.microsoft.com/office/drawing/2014/main" id="{21AB0680-1336-E19C-891D-52D437B6CDAF}"/>
              </a:ext>
            </a:extLst>
          </p:cNvPr>
          <p:cNvSpPr>
            <a:spLocks noGrp="1"/>
          </p:cNvSpPr>
          <p:nvPr>
            <p:ph type="sldNum" sz="quarter" idx="12"/>
          </p:nvPr>
        </p:nvSpPr>
        <p:spPr/>
        <p:txBody>
          <a:bodyPr/>
          <a:lstStyle/>
          <a:p>
            <a:fld id="{431395A8-EFA2-4C09-BFB9-F80178931A29}" type="slidenum">
              <a:rPr lang="en-GB" smtClean="0"/>
              <a:t>‹#›</a:t>
            </a:fld>
            <a:endParaRPr lang="en-GB"/>
          </a:p>
        </p:txBody>
      </p:sp>
      <p:pic>
        <p:nvPicPr>
          <p:cNvPr id="6" name="Picture 6">
            <a:extLst>
              <a:ext uri="{FF2B5EF4-FFF2-40B4-BE49-F238E27FC236}">
                <a16:creationId xmlns:a16="http://schemas.microsoft.com/office/drawing/2014/main" id="{6B5ED24B-FA26-94F2-3BD2-9171F6259B79}"/>
              </a:ext>
            </a:extLst>
          </p:cNvPr>
          <p:cNvPicPr>
            <a:picLocks noChangeAspect="1"/>
          </p:cNvPicPr>
          <p:nvPr userDrawn="1"/>
        </p:nvPicPr>
        <p:blipFill rotWithShape="1">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r="77204"/>
          <a:stretch/>
        </p:blipFill>
        <p:spPr>
          <a:xfrm>
            <a:off x="389172" y="6213337"/>
            <a:ext cx="286346" cy="302400"/>
          </a:xfrm>
          <a:prstGeom prst="rect">
            <a:avLst/>
          </a:prstGeom>
        </p:spPr>
      </p:pic>
    </p:spTree>
    <p:extLst>
      <p:ext uri="{BB962C8B-B14F-4D97-AF65-F5344CB8AC3E}">
        <p14:creationId xmlns:p14="http://schemas.microsoft.com/office/powerpoint/2010/main" val="373200373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Logosymbol #2">
    <p:bg>
      <p:bgRef idx="1001">
        <a:schemeClr val="bg2"/>
      </p:bgRef>
    </p:bg>
    <p:spTree>
      <p:nvGrpSpPr>
        <p:cNvPr id="1" name=""/>
        <p:cNvGrpSpPr/>
        <p:nvPr/>
      </p:nvGrpSpPr>
      <p:grpSpPr>
        <a:xfrm>
          <a:off x="0" y="0"/>
          <a:ext cx="0" cy="0"/>
          <a:chOff x="0" y="0"/>
          <a:chExt cx="0" cy="0"/>
        </a:xfrm>
      </p:grpSpPr>
      <p:sp>
        <p:nvSpPr>
          <p:cNvPr id="3" name="Plassholder for dato 2">
            <a:extLst>
              <a:ext uri="{FF2B5EF4-FFF2-40B4-BE49-F238E27FC236}">
                <a16:creationId xmlns:a16="http://schemas.microsoft.com/office/drawing/2014/main" id="{DA050274-0AE5-9646-40C1-EA0D293B6421}"/>
              </a:ext>
            </a:extLst>
          </p:cNvPr>
          <p:cNvSpPr>
            <a:spLocks noGrp="1"/>
          </p:cNvSpPr>
          <p:nvPr>
            <p:ph type="dt" sz="half" idx="10"/>
          </p:nvPr>
        </p:nvSpPr>
        <p:spPr/>
        <p:txBody>
          <a:bodyPr/>
          <a:lstStyle/>
          <a:p>
            <a:fld id="{64EA43B0-CE07-47CB-803D-2DDE2390D67A}" type="datetime1">
              <a:rPr lang="en-GB" smtClean="0"/>
              <a:t>04/11/2024</a:t>
            </a:fld>
            <a:endParaRPr lang="en-GB"/>
          </a:p>
        </p:txBody>
      </p:sp>
      <p:sp>
        <p:nvSpPr>
          <p:cNvPr id="4" name="Plassholder for bunntekst 3">
            <a:extLst>
              <a:ext uri="{FF2B5EF4-FFF2-40B4-BE49-F238E27FC236}">
                <a16:creationId xmlns:a16="http://schemas.microsoft.com/office/drawing/2014/main" id="{0BE72851-A619-1183-DA7C-C33A095A1D24}"/>
              </a:ext>
            </a:extLst>
          </p:cNvPr>
          <p:cNvSpPr>
            <a:spLocks noGrp="1"/>
          </p:cNvSpPr>
          <p:nvPr>
            <p:ph type="ftr" sz="quarter" idx="11"/>
          </p:nvPr>
        </p:nvSpPr>
        <p:spPr/>
        <p:txBody>
          <a:bodyPr/>
          <a:lstStyle/>
          <a:p>
            <a:endParaRPr lang="en-GB"/>
          </a:p>
        </p:txBody>
      </p:sp>
      <p:pic>
        <p:nvPicPr>
          <p:cNvPr id="6" name="Graphic 2">
            <a:extLst>
              <a:ext uri="{FF2B5EF4-FFF2-40B4-BE49-F238E27FC236}">
                <a16:creationId xmlns:a16="http://schemas.microsoft.com/office/drawing/2014/main" id="{D5A37400-FC78-76BB-D777-7EE4EC5B206C}"/>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4747940" y="1759974"/>
            <a:ext cx="2696118" cy="3338052"/>
          </a:xfrm>
          <a:prstGeom prst="rect">
            <a:avLst/>
          </a:prstGeom>
        </p:spPr>
      </p:pic>
      <p:sp>
        <p:nvSpPr>
          <p:cNvPr id="7" name="Plassholder for lysbildenummer 4">
            <a:extLst>
              <a:ext uri="{FF2B5EF4-FFF2-40B4-BE49-F238E27FC236}">
                <a16:creationId xmlns:a16="http://schemas.microsoft.com/office/drawing/2014/main" id="{3D2C77D5-C718-021F-B149-C3593A1FDFDE}"/>
              </a:ext>
            </a:extLst>
          </p:cNvPr>
          <p:cNvSpPr>
            <a:spLocks noGrp="1"/>
          </p:cNvSpPr>
          <p:nvPr>
            <p:ph type="sldNum" sz="quarter" idx="12"/>
          </p:nvPr>
        </p:nvSpPr>
        <p:spPr>
          <a:xfrm>
            <a:off x="0" y="-244839"/>
            <a:ext cx="586545" cy="107722"/>
          </a:xfrm>
        </p:spPr>
        <p:txBody>
          <a:bodyPr>
            <a:spAutoFit/>
          </a:bodyPr>
          <a:lstStyle>
            <a:lvl1pPr>
              <a:defRPr sz="100"/>
            </a:lvl1pPr>
          </a:lstStyle>
          <a:p>
            <a:fld id="{431395A8-EFA2-4C09-BFB9-F80178931A29}" type="slidenum">
              <a:rPr lang="en-GB" smtClean="0"/>
              <a:pPr/>
              <a:t>‹#›</a:t>
            </a:fld>
            <a:endParaRPr lang="en-GB"/>
          </a:p>
        </p:txBody>
      </p:sp>
    </p:spTree>
    <p:extLst>
      <p:ext uri="{BB962C8B-B14F-4D97-AF65-F5344CB8AC3E}">
        <p14:creationId xmlns:p14="http://schemas.microsoft.com/office/powerpoint/2010/main" val="897839682"/>
      </p:ext>
    </p:extLst>
  </p:cSld>
  <p:clrMapOvr>
    <a:overrideClrMapping bg1="dk1" tx1="lt1" bg2="dk2" tx2="lt2" accent1="accent1" accent2="accent2" accent3="accent3" accent4="accent4" accent5="accent5" accent6="accent6" hlink="hlink" folHlink="folHlink"/>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preserve="1" userDrawn="1">
  <p:cSld name="Utfallende bilde">
    <p:spTree>
      <p:nvGrpSpPr>
        <p:cNvPr id="1" name=""/>
        <p:cNvGrpSpPr/>
        <p:nvPr/>
      </p:nvGrpSpPr>
      <p:grpSpPr>
        <a:xfrm>
          <a:off x="0" y="0"/>
          <a:ext cx="0" cy="0"/>
          <a:chOff x="0" y="0"/>
          <a:chExt cx="0" cy="0"/>
        </a:xfrm>
      </p:grpSpPr>
      <p:sp>
        <p:nvSpPr>
          <p:cNvPr id="10" name="Plassholder for bilde 9">
            <a:extLst>
              <a:ext uri="{FF2B5EF4-FFF2-40B4-BE49-F238E27FC236}">
                <a16:creationId xmlns:a16="http://schemas.microsoft.com/office/drawing/2014/main" id="{820C9AB8-5B2F-D3C0-11D5-0676FF374E7E}"/>
              </a:ext>
            </a:extLst>
          </p:cNvPr>
          <p:cNvSpPr>
            <a:spLocks noGrp="1"/>
          </p:cNvSpPr>
          <p:nvPr>
            <p:ph type="pic" sz="quarter" idx="14"/>
          </p:nvPr>
        </p:nvSpPr>
        <p:spPr>
          <a:xfrm>
            <a:off x="0" y="0"/>
            <a:ext cx="12192000" cy="6858000"/>
          </a:xfrm>
          <a:prstGeom prst="rect">
            <a:avLst/>
          </a:prstGeom>
          <a:solidFill>
            <a:schemeClr val="bg1">
              <a:lumMod val="75000"/>
            </a:schemeClr>
          </a:solidFill>
        </p:spPr>
        <p:txBody>
          <a:bodyPr tIns="806683"/>
          <a:lstStyle>
            <a:lvl1pPr marL="228600" indent="-228600" algn="ctr" defTabSz="914400" rtl="0" eaLnBrk="1" latinLnBrk="0" hangingPunct="1">
              <a:lnSpc>
                <a:spcPct val="90000"/>
              </a:lnSpc>
              <a:spcBef>
                <a:spcPts val="1000"/>
              </a:spcBef>
              <a:buFont typeface="Arial" panose="020B0604020202020204" pitchFamily="34" charset="0"/>
              <a:buNone/>
              <a:defRPr sz="1600"/>
            </a:lvl1pPr>
          </a:lstStyle>
          <a:p>
            <a:endParaRPr lang="nb-NO"/>
          </a:p>
        </p:txBody>
      </p:sp>
      <p:sp>
        <p:nvSpPr>
          <p:cNvPr id="2" name="Plassholder for dato 1">
            <a:extLst>
              <a:ext uri="{FF2B5EF4-FFF2-40B4-BE49-F238E27FC236}">
                <a16:creationId xmlns:a16="http://schemas.microsoft.com/office/drawing/2014/main" id="{B4B75683-EC70-BF42-F9FE-FADD5A4A07FF}"/>
              </a:ext>
            </a:extLst>
          </p:cNvPr>
          <p:cNvSpPr>
            <a:spLocks noGrp="1"/>
          </p:cNvSpPr>
          <p:nvPr>
            <p:ph type="dt" sz="half" idx="10"/>
          </p:nvPr>
        </p:nvSpPr>
        <p:spPr/>
        <p:txBody>
          <a:bodyPr/>
          <a:lstStyle/>
          <a:p>
            <a:fld id="{597CDCD2-D03E-4352-8EF3-5BB5E55B7D08}" type="datetime1">
              <a:rPr lang="en-GB" smtClean="0"/>
              <a:t>04/11/2024</a:t>
            </a:fld>
            <a:endParaRPr lang="en-GB"/>
          </a:p>
        </p:txBody>
      </p:sp>
      <p:sp>
        <p:nvSpPr>
          <p:cNvPr id="3" name="Plassholder for bunntekst 2">
            <a:extLst>
              <a:ext uri="{FF2B5EF4-FFF2-40B4-BE49-F238E27FC236}">
                <a16:creationId xmlns:a16="http://schemas.microsoft.com/office/drawing/2014/main" id="{74B99E1E-CDED-28A5-33E1-E18EFC87E50C}"/>
              </a:ext>
            </a:extLst>
          </p:cNvPr>
          <p:cNvSpPr>
            <a:spLocks noGrp="1"/>
          </p:cNvSpPr>
          <p:nvPr>
            <p:ph type="ftr" sz="quarter" idx="11"/>
          </p:nvPr>
        </p:nvSpPr>
        <p:spPr/>
        <p:txBody>
          <a:bodyPr/>
          <a:lstStyle/>
          <a:p>
            <a:endParaRPr lang="en-GB"/>
          </a:p>
        </p:txBody>
      </p:sp>
      <p:sp>
        <p:nvSpPr>
          <p:cNvPr id="4" name="Plassholder for lysbildenummer 3">
            <a:extLst>
              <a:ext uri="{FF2B5EF4-FFF2-40B4-BE49-F238E27FC236}">
                <a16:creationId xmlns:a16="http://schemas.microsoft.com/office/drawing/2014/main" id="{21AB0680-1336-E19C-891D-52D437B6CDAF}"/>
              </a:ext>
            </a:extLst>
          </p:cNvPr>
          <p:cNvSpPr>
            <a:spLocks noGrp="1"/>
          </p:cNvSpPr>
          <p:nvPr>
            <p:ph type="sldNum" sz="quarter" idx="12"/>
          </p:nvPr>
        </p:nvSpPr>
        <p:spPr/>
        <p:txBody>
          <a:bodyPr/>
          <a:lstStyle/>
          <a:p>
            <a:fld id="{431395A8-EFA2-4C09-BFB9-F80178931A29}" type="slidenum">
              <a:rPr lang="en-GB" smtClean="0"/>
              <a:t>‹#›</a:t>
            </a:fld>
            <a:endParaRPr lang="en-GB"/>
          </a:p>
        </p:txBody>
      </p:sp>
      <p:sp>
        <p:nvSpPr>
          <p:cNvPr id="9" name="Plassholder for tekst 7">
            <a:extLst>
              <a:ext uri="{FF2B5EF4-FFF2-40B4-BE49-F238E27FC236}">
                <a16:creationId xmlns:a16="http://schemas.microsoft.com/office/drawing/2014/main" id="{5BEFDC6E-A718-7684-AEB0-AD067C022D5A}"/>
              </a:ext>
            </a:extLst>
          </p:cNvPr>
          <p:cNvSpPr>
            <a:spLocks noGrp="1"/>
          </p:cNvSpPr>
          <p:nvPr>
            <p:ph type="body" idx="13" hasCustomPrompt="1"/>
          </p:nvPr>
        </p:nvSpPr>
        <p:spPr>
          <a:xfrm>
            <a:off x="388799" y="6224400"/>
            <a:ext cx="244800" cy="303086"/>
          </a:xfrm>
          <a:blipFill dpi="0" rotWithShape="1">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a:blipFill>
        </p:spPr>
        <p:txBody>
          <a:bodyPr>
            <a:noAutofit/>
          </a:bodyPr>
          <a:lstStyle>
            <a:lvl1pPr>
              <a:defRPr sz="100">
                <a:solidFill>
                  <a:srgbClr val="000000"/>
                </a:solidFill>
              </a:defRPr>
            </a:lvl1pPr>
            <a:lvl2pPr>
              <a:defRPr sz="100">
                <a:solidFill>
                  <a:srgbClr val="000000"/>
                </a:solidFill>
              </a:defRPr>
            </a:lvl2pPr>
            <a:lvl3pPr>
              <a:defRPr sz="100">
                <a:solidFill>
                  <a:srgbClr val="000000"/>
                </a:solidFill>
              </a:defRPr>
            </a:lvl3pPr>
            <a:lvl4pPr>
              <a:defRPr sz="100">
                <a:solidFill>
                  <a:srgbClr val="000000"/>
                </a:solidFill>
              </a:defRPr>
            </a:lvl4pPr>
            <a:lvl5pPr>
              <a:defRPr sz="100">
                <a:solidFill>
                  <a:srgbClr val="000000"/>
                </a:solidFill>
              </a:defRPr>
            </a:lvl5pPr>
          </a:lstStyle>
          <a:p>
            <a:pPr lvl="0"/>
            <a:r>
              <a:rPr lang="en-GB"/>
              <a:t> </a:t>
            </a:r>
          </a:p>
        </p:txBody>
      </p:sp>
    </p:spTree>
    <p:extLst>
      <p:ext uri="{BB962C8B-B14F-4D97-AF65-F5344CB8AC3E}">
        <p14:creationId xmlns:p14="http://schemas.microsoft.com/office/powerpoint/2010/main" val="1087330410"/>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preserve="1" userDrawn="1">
  <p:cSld name="Tittel og bilde">
    <p:spTree>
      <p:nvGrpSpPr>
        <p:cNvPr id="1" name=""/>
        <p:cNvGrpSpPr/>
        <p:nvPr/>
      </p:nvGrpSpPr>
      <p:grpSpPr>
        <a:xfrm>
          <a:off x="0" y="0"/>
          <a:ext cx="0" cy="0"/>
          <a:chOff x="0" y="0"/>
          <a:chExt cx="0" cy="0"/>
        </a:xfrm>
      </p:grpSpPr>
      <p:sp>
        <p:nvSpPr>
          <p:cNvPr id="14" name="Frihåndsform: figur 13">
            <a:extLst>
              <a:ext uri="{FF2B5EF4-FFF2-40B4-BE49-F238E27FC236}">
                <a16:creationId xmlns:a16="http://schemas.microsoft.com/office/drawing/2014/main" id="{F0FEBB34-BF27-35C7-6BA5-07B43C691E89}"/>
              </a:ext>
            </a:extLst>
          </p:cNvPr>
          <p:cNvSpPr/>
          <p:nvPr userDrawn="1"/>
        </p:nvSpPr>
        <p:spPr>
          <a:xfrm>
            <a:off x="1" y="1371600"/>
            <a:ext cx="4477483" cy="3714749"/>
          </a:xfrm>
          <a:custGeom>
            <a:avLst/>
            <a:gdLst>
              <a:gd name="connsiteX0" fmla="*/ 0 w 4477483"/>
              <a:gd name="connsiteY0" fmla="*/ 0 h 3714749"/>
              <a:gd name="connsiteX1" fmla="*/ 3950397 w 4477483"/>
              <a:gd name="connsiteY1" fmla="*/ 0 h 3714749"/>
              <a:gd name="connsiteX2" fmla="*/ 4477483 w 4477483"/>
              <a:gd name="connsiteY2" fmla="*/ 527086 h 3714749"/>
              <a:gd name="connsiteX3" fmla="*/ 4477483 w 4477483"/>
              <a:gd name="connsiteY3" fmla="*/ 3187663 h 3714749"/>
              <a:gd name="connsiteX4" fmla="*/ 3950397 w 4477483"/>
              <a:gd name="connsiteY4" fmla="*/ 3714749 h 3714749"/>
              <a:gd name="connsiteX5" fmla="*/ 0 w 4477483"/>
              <a:gd name="connsiteY5" fmla="*/ 3714749 h 37147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77483" h="3714749">
                <a:moveTo>
                  <a:pt x="0" y="0"/>
                </a:moveTo>
                <a:lnTo>
                  <a:pt x="3950397" y="0"/>
                </a:lnTo>
                <a:cubicBezTo>
                  <a:pt x="4241499" y="0"/>
                  <a:pt x="4477483" y="235984"/>
                  <a:pt x="4477483" y="527086"/>
                </a:cubicBezTo>
                <a:lnTo>
                  <a:pt x="4477483" y="3187663"/>
                </a:lnTo>
                <a:cubicBezTo>
                  <a:pt x="4477483" y="3478765"/>
                  <a:pt x="4241499" y="3714749"/>
                  <a:pt x="3950397" y="3714749"/>
                </a:cubicBezTo>
                <a:lnTo>
                  <a:pt x="0" y="3714749"/>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sp>
        <p:nvSpPr>
          <p:cNvPr id="19" name="Plassholder for bilde 18">
            <a:extLst>
              <a:ext uri="{FF2B5EF4-FFF2-40B4-BE49-F238E27FC236}">
                <a16:creationId xmlns:a16="http://schemas.microsoft.com/office/drawing/2014/main" id="{38C327D1-A9C8-CA13-B9CE-68AF98B9927B}"/>
              </a:ext>
            </a:extLst>
          </p:cNvPr>
          <p:cNvSpPr>
            <a:spLocks noGrp="1"/>
          </p:cNvSpPr>
          <p:nvPr>
            <p:ph type="pic" sz="quarter" idx="13"/>
          </p:nvPr>
        </p:nvSpPr>
        <p:spPr>
          <a:xfrm>
            <a:off x="3557584" y="-34503"/>
            <a:ext cx="8659096" cy="6895495"/>
          </a:xfrm>
          <a:custGeom>
            <a:avLst/>
            <a:gdLst>
              <a:gd name="connsiteX0" fmla="*/ 0 w 8659096"/>
              <a:gd name="connsiteY0" fmla="*/ 0 h 6895495"/>
              <a:gd name="connsiteX1" fmla="*/ 8659096 w 8659096"/>
              <a:gd name="connsiteY1" fmla="*/ 0 h 6895495"/>
              <a:gd name="connsiteX2" fmla="*/ 8659096 w 8659096"/>
              <a:gd name="connsiteY2" fmla="*/ 6895495 h 6895495"/>
              <a:gd name="connsiteX3" fmla="*/ 657676 w 8659096"/>
              <a:gd name="connsiteY3" fmla="*/ 6895495 h 6895495"/>
              <a:gd name="connsiteX4" fmla="*/ 0 w 8659096"/>
              <a:gd name="connsiteY4" fmla="*/ 6237818 h 6895495"/>
              <a:gd name="connsiteX5" fmla="*/ 0 w 8659096"/>
              <a:gd name="connsiteY5" fmla="*/ 5120852 h 6895495"/>
              <a:gd name="connsiteX6" fmla="*/ 392814 w 8659096"/>
              <a:gd name="connsiteY6" fmla="*/ 5120852 h 6895495"/>
              <a:gd name="connsiteX7" fmla="*/ 919900 w 8659096"/>
              <a:gd name="connsiteY7" fmla="*/ 4593766 h 6895495"/>
              <a:gd name="connsiteX8" fmla="*/ 919900 w 8659096"/>
              <a:gd name="connsiteY8" fmla="*/ 1933189 h 6895495"/>
              <a:gd name="connsiteX9" fmla="*/ 392814 w 8659096"/>
              <a:gd name="connsiteY9" fmla="*/ 1406103 h 6895495"/>
              <a:gd name="connsiteX10" fmla="*/ 0 w 8659096"/>
              <a:gd name="connsiteY10" fmla="*/ 1406103 h 68954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8659096" h="6895495">
                <a:moveTo>
                  <a:pt x="0" y="0"/>
                </a:moveTo>
                <a:lnTo>
                  <a:pt x="8659096" y="0"/>
                </a:lnTo>
                <a:lnTo>
                  <a:pt x="8659096" y="6895495"/>
                </a:lnTo>
                <a:lnTo>
                  <a:pt x="657676" y="6895495"/>
                </a:lnTo>
                <a:cubicBezTo>
                  <a:pt x="294452" y="6895495"/>
                  <a:pt x="0" y="6601043"/>
                  <a:pt x="0" y="6237818"/>
                </a:cubicBezTo>
                <a:lnTo>
                  <a:pt x="0" y="5120852"/>
                </a:lnTo>
                <a:lnTo>
                  <a:pt x="392814" y="5120852"/>
                </a:lnTo>
                <a:cubicBezTo>
                  <a:pt x="683916" y="5120852"/>
                  <a:pt x="919900" y="4884868"/>
                  <a:pt x="919900" y="4593766"/>
                </a:cubicBezTo>
                <a:lnTo>
                  <a:pt x="919900" y="1933189"/>
                </a:lnTo>
                <a:cubicBezTo>
                  <a:pt x="919900" y="1642087"/>
                  <a:pt x="683916" y="1406103"/>
                  <a:pt x="392814" y="1406103"/>
                </a:cubicBezTo>
                <a:lnTo>
                  <a:pt x="0" y="1406103"/>
                </a:lnTo>
                <a:close/>
              </a:path>
            </a:pathLst>
          </a:custGeom>
          <a:solidFill>
            <a:schemeClr val="bg1">
              <a:lumMod val="75000"/>
            </a:schemeClr>
          </a:solidFill>
        </p:spPr>
        <p:txBody>
          <a:bodyPr wrap="square" tIns="806683">
            <a:noAutofit/>
          </a:bodyPr>
          <a:lstStyle>
            <a:lvl1pPr marL="228600" indent="-228600" algn="ctr" defTabSz="914400" rtl="0" eaLnBrk="1" latinLnBrk="0" hangingPunct="1">
              <a:lnSpc>
                <a:spcPct val="90000"/>
              </a:lnSpc>
              <a:spcBef>
                <a:spcPts val="1000"/>
              </a:spcBef>
              <a:buFont typeface="Arial" panose="020B0604020202020204" pitchFamily="34" charset="0"/>
              <a:buNone/>
              <a:defRPr sz="1600"/>
            </a:lvl1pPr>
          </a:lstStyle>
          <a:p>
            <a:endParaRPr lang="nb-NO"/>
          </a:p>
        </p:txBody>
      </p:sp>
      <p:sp>
        <p:nvSpPr>
          <p:cNvPr id="4" name="Plassholder for dato 3">
            <a:extLst>
              <a:ext uri="{FF2B5EF4-FFF2-40B4-BE49-F238E27FC236}">
                <a16:creationId xmlns:a16="http://schemas.microsoft.com/office/drawing/2014/main" id="{FED23DD3-96DB-DE88-2CD1-1277B8FF6F74}"/>
              </a:ext>
            </a:extLst>
          </p:cNvPr>
          <p:cNvSpPr>
            <a:spLocks noGrp="1"/>
          </p:cNvSpPr>
          <p:nvPr>
            <p:ph type="dt" sz="half" idx="10"/>
          </p:nvPr>
        </p:nvSpPr>
        <p:spPr/>
        <p:txBody>
          <a:bodyPr/>
          <a:lstStyle/>
          <a:p>
            <a:fld id="{DB81B7B7-38C9-4183-83E2-B0105EBA3135}" type="datetime1">
              <a:rPr lang="en-GB" smtClean="0"/>
              <a:t>04/11/2024</a:t>
            </a:fld>
            <a:endParaRPr lang="en-GB"/>
          </a:p>
        </p:txBody>
      </p:sp>
      <p:sp>
        <p:nvSpPr>
          <p:cNvPr id="5" name="Plassholder for bunntekst 4">
            <a:extLst>
              <a:ext uri="{FF2B5EF4-FFF2-40B4-BE49-F238E27FC236}">
                <a16:creationId xmlns:a16="http://schemas.microsoft.com/office/drawing/2014/main" id="{047D9EA5-A5CC-D0C2-B8A6-4A3F4A034299}"/>
              </a:ext>
            </a:extLst>
          </p:cNvPr>
          <p:cNvSpPr>
            <a:spLocks noGrp="1"/>
          </p:cNvSpPr>
          <p:nvPr>
            <p:ph type="ftr" sz="quarter" idx="11"/>
          </p:nvPr>
        </p:nvSpPr>
        <p:spPr/>
        <p:txBody>
          <a:bodyPr/>
          <a:lstStyle/>
          <a:p>
            <a:endParaRPr lang="en-GB"/>
          </a:p>
        </p:txBody>
      </p:sp>
      <p:sp>
        <p:nvSpPr>
          <p:cNvPr id="31" name="Tittel 1">
            <a:extLst>
              <a:ext uri="{FF2B5EF4-FFF2-40B4-BE49-F238E27FC236}">
                <a16:creationId xmlns:a16="http://schemas.microsoft.com/office/drawing/2014/main" id="{53C89E79-20EC-62D7-D892-6FB3C1147377}"/>
              </a:ext>
            </a:extLst>
          </p:cNvPr>
          <p:cNvSpPr>
            <a:spLocks noGrp="1"/>
          </p:cNvSpPr>
          <p:nvPr>
            <p:ph type="ctrTitle"/>
          </p:nvPr>
        </p:nvSpPr>
        <p:spPr>
          <a:xfrm>
            <a:off x="989264" y="1757364"/>
            <a:ext cx="2996949" cy="2871787"/>
          </a:xfrm>
        </p:spPr>
        <p:txBody>
          <a:bodyPr anchor="ctr">
            <a:normAutofit/>
          </a:bodyPr>
          <a:lstStyle>
            <a:lvl1pPr algn="l">
              <a:lnSpc>
                <a:spcPct val="100000"/>
              </a:lnSpc>
              <a:defRPr sz="3000" b="1">
                <a:solidFill>
                  <a:schemeClr val="dk1"/>
                </a:solidFill>
              </a:defRPr>
            </a:lvl1pPr>
          </a:lstStyle>
          <a:p>
            <a:r>
              <a:rPr lang="en-GB" err="1"/>
              <a:t>Klikk</a:t>
            </a:r>
            <a:r>
              <a:rPr lang="en-GB"/>
              <a:t> for å </a:t>
            </a:r>
            <a:r>
              <a:rPr lang="en-GB" err="1"/>
              <a:t>redigere</a:t>
            </a:r>
            <a:r>
              <a:rPr lang="en-GB"/>
              <a:t> </a:t>
            </a:r>
            <a:r>
              <a:rPr lang="en-GB" err="1"/>
              <a:t>tittelstil</a:t>
            </a:r>
            <a:endParaRPr lang="en-GB"/>
          </a:p>
        </p:txBody>
      </p:sp>
      <p:sp>
        <p:nvSpPr>
          <p:cNvPr id="20" name="Plassholder for lysbildenummer 4">
            <a:extLst>
              <a:ext uri="{FF2B5EF4-FFF2-40B4-BE49-F238E27FC236}">
                <a16:creationId xmlns:a16="http://schemas.microsoft.com/office/drawing/2014/main" id="{3D4A9C4B-A2BA-E1EF-DFA8-8D6F8ECE1854}"/>
              </a:ext>
            </a:extLst>
          </p:cNvPr>
          <p:cNvSpPr>
            <a:spLocks noGrp="1"/>
          </p:cNvSpPr>
          <p:nvPr>
            <p:ph type="sldNum" sz="quarter" idx="12"/>
          </p:nvPr>
        </p:nvSpPr>
        <p:spPr>
          <a:xfrm>
            <a:off x="0" y="-244839"/>
            <a:ext cx="586545" cy="107722"/>
          </a:xfrm>
        </p:spPr>
        <p:txBody>
          <a:bodyPr>
            <a:spAutoFit/>
          </a:bodyPr>
          <a:lstStyle>
            <a:lvl1pPr>
              <a:defRPr sz="100"/>
            </a:lvl1pPr>
          </a:lstStyle>
          <a:p>
            <a:fld id="{431395A8-EFA2-4C09-BFB9-F80178931A29}" type="slidenum">
              <a:rPr lang="en-GB" smtClean="0"/>
              <a:pPr/>
              <a:t>‹#›</a:t>
            </a:fld>
            <a:endParaRPr lang="en-GB"/>
          </a:p>
        </p:txBody>
      </p:sp>
      <p:pic>
        <p:nvPicPr>
          <p:cNvPr id="2" name="Picture 6">
            <a:extLst>
              <a:ext uri="{FF2B5EF4-FFF2-40B4-BE49-F238E27FC236}">
                <a16:creationId xmlns:a16="http://schemas.microsoft.com/office/drawing/2014/main" id="{45E35FC7-0C6E-229D-79C2-0DCA30E982D3}"/>
              </a:ext>
            </a:extLst>
          </p:cNvPr>
          <p:cNvPicPr>
            <a:picLocks noChangeAspect="1"/>
          </p:cNvPicPr>
          <p:nvPr userDrawn="1"/>
        </p:nvPicPr>
        <p:blipFill rotWithShape="1">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r="77204"/>
          <a:stretch/>
        </p:blipFill>
        <p:spPr>
          <a:xfrm>
            <a:off x="389172" y="6213337"/>
            <a:ext cx="286346" cy="302400"/>
          </a:xfrm>
          <a:prstGeom prst="rect">
            <a:avLst/>
          </a:prstGeom>
        </p:spPr>
      </p:pic>
    </p:spTree>
    <p:extLst>
      <p:ext uri="{BB962C8B-B14F-4D97-AF65-F5344CB8AC3E}">
        <p14:creationId xmlns:p14="http://schemas.microsoft.com/office/powerpoint/2010/main" val="2486790372"/>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preserve="1" userDrawn="1">
  <p:cSld name="Tittel og bilde #2">
    <p:spTree>
      <p:nvGrpSpPr>
        <p:cNvPr id="1" name=""/>
        <p:cNvGrpSpPr/>
        <p:nvPr/>
      </p:nvGrpSpPr>
      <p:grpSpPr>
        <a:xfrm>
          <a:off x="0" y="0"/>
          <a:ext cx="0" cy="0"/>
          <a:chOff x="0" y="0"/>
          <a:chExt cx="0" cy="0"/>
        </a:xfrm>
      </p:grpSpPr>
      <p:sp>
        <p:nvSpPr>
          <p:cNvPr id="17" name="Frihåndsform: figur 16">
            <a:extLst>
              <a:ext uri="{FF2B5EF4-FFF2-40B4-BE49-F238E27FC236}">
                <a16:creationId xmlns:a16="http://schemas.microsoft.com/office/drawing/2014/main" id="{CB57AA67-76BC-22BD-28C9-1124A8DCA653}"/>
              </a:ext>
            </a:extLst>
          </p:cNvPr>
          <p:cNvSpPr/>
          <p:nvPr userDrawn="1"/>
        </p:nvSpPr>
        <p:spPr>
          <a:xfrm>
            <a:off x="7714520" y="1371600"/>
            <a:ext cx="4477481" cy="3714749"/>
          </a:xfrm>
          <a:custGeom>
            <a:avLst/>
            <a:gdLst>
              <a:gd name="connsiteX0" fmla="*/ 498074 w 4477481"/>
              <a:gd name="connsiteY0" fmla="*/ 0 h 3714749"/>
              <a:gd name="connsiteX1" fmla="*/ 4477481 w 4477481"/>
              <a:gd name="connsiteY1" fmla="*/ 0 h 3714749"/>
              <a:gd name="connsiteX2" fmla="*/ 4477481 w 4477481"/>
              <a:gd name="connsiteY2" fmla="*/ 3714749 h 3714749"/>
              <a:gd name="connsiteX3" fmla="*/ 498074 w 4477481"/>
              <a:gd name="connsiteY3" fmla="*/ 3714749 h 3714749"/>
              <a:gd name="connsiteX4" fmla="*/ 0 w 4477481"/>
              <a:gd name="connsiteY4" fmla="*/ 3216675 h 3714749"/>
              <a:gd name="connsiteX5" fmla="*/ 0 w 4477481"/>
              <a:gd name="connsiteY5" fmla="*/ 498074 h 3714749"/>
              <a:gd name="connsiteX6" fmla="*/ 498074 w 4477481"/>
              <a:gd name="connsiteY6" fmla="*/ 0 h 37147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77481" h="3714749">
                <a:moveTo>
                  <a:pt x="498074" y="0"/>
                </a:moveTo>
                <a:lnTo>
                  <a:pt x="4477481" y="0"/>
                </a:lnTo>
                <a:lnTo>
                  <a:pt x="4477481" y="3714749"/>
                </a:lnTo>
                <a:lnTo>
                  <a:pt x="498074" y="3714749"/>
                </a:lnTo>
                <a:cubicBezTo>
                  <a:pt x="222995" y="3714749"/>
                  <a:pt x="0" y="3491754"/>
                  <a:pt x="0" y="3216675"/>
                </a:cubicBezTo>
                <a:lnTo>
                  <a:pt x="0" y="498074"/>
                </a:lnTo>
                <a:cubicBezTo>
                  <a:pt x="0" y="222995"/>
                  <a:pt x="222995" y="0"/>
                  <a:pt x="498074" y="0"/>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sp>
        <p:nvSpPr>
          <p:cNvPr id="15" name="Plassholder for bilde 14">
            <a:extLst>
              <a:ext uri="{FF2B5EF4-FFF2-40B4-BE49-F238E27FC236}">
                <a16:creationId xmlns:a16="http://schemas.microsoft.com/office/drawing/2014/main" id="{21419D25-8CF8-6C51-440A-3E90B5897C45}"/>
              </a:ext>
            </a:extLst>
          </p:cNvPr>
          <p:cNvSpPr>
            <a:spLocks noGrp="1"/>
          </p:cNvSpPr>
          <p:nvPr>
            <p:ph type="pic" sz="quarter" idx="13"/>
          </p:nvPr>
        </p:nvSpPr>
        <p:spPr>
          <a:xfrm>
            <a:off x="0" y="-17251"/>
            <a:ext cx="8454796" cy="6878243"/>
          </a:xfrm>
          <a:custGeom>
            <a:avLst/>
            <a:gdLst>
              <a:gd name="connsiteX0" fmla="*/ 0 w 8454796"/>
              <a:gd name="connsiteY0" fmla="*/ 0 h 6878243"/>
              <a:gd name="connsiteX1" fmla="*/ 8454796 w 8454796"/>
              <a:gd name="connsiteY1" fmla="*/ 0 h 6878243"/>
              <a:gd name="connsiteX2" fmla="*/ 8454796 w 8454796"/>
              <a:gd name="connsiteY2" fmla="*/ 1388851 h 6878243"/>
              <a:gd name="connsiteX3" fmla="*/ 8212593 w 8454796"/>
              <a:gd name="connsiteY3" fmla="*/ 1388851 h 6878243"/>
              <a:gd name="connsiteX4" fmla="*/ 7714519 w 8454796"/>
              <a:gd name="connsiteY4" fmla="*/ 1886925 h 6878243"/>
              <a:gd name="connsiteX5" fmla="*/ 7714519 w 8454796"/>
              <a:gd name="connsiteY5" fmla="*/ 4605526 h 6878243"/>
              <a:gd name="connsiteX6" fmla="*/ 8212593 w 8454796"/>
              <a:gd name="connsiteY6" fmla="*/ 5103600 h 6878243"/>
              <a:gd name="connsiteX7" fmla="*/ 8454796 w 8454796"/>
              <a:gd name="connsiteY7" fmla="*/ 5103600 h 6878243"/>
              <a:gd name="connsiteX8" fmla="*/ 8454796 w 8454796"/>
              <a:gd name="connsiteY8" fmla="*/ 6278656 h 6878243"/>
              <a:gd name="connsiteX9" fmla="*/ 7855209 w 8454796"/>
              <a:gd name="connsiteY9" fmla="*/ 6878243 h 6878243"/>
              <a:gd name="connsiteX10" fmla="*/ 0 w 8454796"/>
              <a:gd name="connsiteY10" fmla="*/ 6878243 h 68782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8454796" h="6878243">
                <a:moveTo>
                  <a:pt x="0" y="0"/>
                </a:moveTo>
                <a:lnTo>
                  <a:pt x="8454796" y="0"/>
                </a:lnTo>
                <a:lnTo>
                  <a:pt x="8454796" y="1388851"/>
                </a:lnTo>
                <a:lnTo>
                  <a:pt x="8212593" y="1388851"/>
                </a:lnTo>
                <a:cubicBezTo>
                  <a:pt x="7937514" y="1388851"/>
                  <a:pt x="7714519" y="1611846"/>
                  <a:pt x="7714519" y="1886925"/>
                </a:cubicBezTo>
                <a:lnTo>
                  <a:pt x="7714519" y="4605526"/>
                </a:lnTo>
                <a:cubicBezTo>
                  <a:pt x="7714519" y="4880605"/>
                  <a:pt x="7937514" y="5103600"/>
                  <a:pt x="8212593" y="5103600"/>
                </a:cubicBezTo>
                <a:lnTo>
                  <a:pt x="8454796" y="5103600"/>
                </a:lnTo>
                <a:lnTo>
                  <a:pt x="8454796" y="6278656"/>
                </a:lnTo>
                <a:cubicBezTo>
                  <a:pt x="8454796" y="6609799"/>
                  <a:pt x="8186352" y="6878243"/>
                  <a:pt x="7855209" y="6878243"/>
                </a:cubicBezTo>
                <a:lnTo>
                  <a:pt x="0" y="6878243"/>
                </a:lnTo>
                <a:close/>
              </a:path>
            </a:pathLst>
          </a:custGeom>
          <a:solidFill>
            <a:schemeClr val="bg1">
              <a:lumMod val="75000"/>
            </a:schemeClr>
          </a:solidFill>
        </p:spPr>
        <p:txBody>
          <a:bodyPr wrap="square" tIns="806683">
            <a:noAutofit/>
          </a:bodyPr>
          <a:lstStyle>
            <a:lvl1pPr marL="228600" indent="-228600" algn="ctr" defTabSz="914400" rtl="0" eaLnBrk="1" latinLnBrk="0" hangingPunct="1">
              <a:lnSpc>
                <a:spcPct val="90000"/>
              </a:lnSpc>
              <a:spcBef>
                <a:spcPts val="1000"/>
              </a:spcBef>
              <a:buFont typeface="Arial" panose="020B0604020202020204" pitchFamily="34" charset="0"/>
              <a:buNone/>
              <a:defRPr sz="1600"/>
            </a:lvl1pPr>
          </a:lstStyle>
          <a:p>
            <a:endParaRPr lang="nb-NO"/>
          </a:p>
        </p:txBody>
      </p:sp>
      <p:sp>
        <p:nvSpPr>
          <p:cNvPr id="4" name="Plassholder for dato 3">
            <a:extLst>
              <a:ext uri="{FF2B5EF4-FFF2-40B4-BE49-F238E27FC236}">
                <a16:creationId xmlns:a16="http://schemas.microsoft.com/office/drawing/2014/main" id="{FED23DD3-96DB-DE88-2CD1-1277B8FF6F74}"/>
              </a:ext>
            </a:extLst>
          </p:cNvPr>
          <p:cNvSpPr>
            <a:spLocks noGrp="1"/>
          </p:cNvSpPr>
          <p:nvPr>
            <p:ph type="dt" sz="half" idx="10"/>
          </p:nvPr>
        </p:nvSpPr>
        <p:spPr/>
        <p:txBody>
          <a:bodyPr/>
          <a:lstStyle/>
          <a:p>
            <a:fld id="{C8D076DD-E5B8-4123-AEB2-E453337D691C}" type="datetime1">
              <a:rPr lang="en-GB" smtClean="0"/>
              <a:t>04/11/2024</a:t>
            </a:fld>
            <a:endParaRPr lang="en-GB"/>
          </a:p>
        </p:txBody>
      </p:sp>
      <p:sp>
        <p:nvSpPr>
          <p:cNvPr id="5" name="Plassholder for bunntekst 4">
            <a:extLst>
              <a:ext uri="{FF2B5EF4-FFF2-40B4-BE49-F238E27FC236}">
                <a16:creationId xmlns:a16="http://schemas.microsoft.com/office/drawing/2014/main" id="{047D9EA5-A5CC-D0C2-B8A6-4A3F4A034299}"/>
              </a:ext>
            </a:extLst>
          </p:cNvPr>
          <p:cNvSpPr>
            <a:spLocks noGrp="1"/>
          </p:cNvSpPr>
          <p:nvPr>
            <p:ph type="ftr" sz="quarter" idx="11"/>
          </p:nvPr>
        </p:nvSpPr>
        <p:spPr/>
        <p:txBody>
          <a:bodyPr/>
          <a:lstStyle/>
          <a:p>
            <a:endParaRPr lang="en-GB"/>
          </a:p>
        </p:txBody>
      </p:sp>
      <p:sp>
        <p:nvSpPr>
          <p:cNvPr id="6" name="Plassholder for lysbildenummer 5">
            <a:extLst>
              <a:ext uri="{FF2B5EF4-FFF2-40B4-BE49-F238E27FC236}">
                <a16:creationId xmlns:a16="http://schemas.microsoft.com/office/drawing/2014/main" id="{0516A22F-D001-D7FC-713D-2F7A34B047AD}"/>
              </a:ext>
            </a:extLst>
          </p:cNvPr>
          <p:cNvSpPr>
            <a:spLocks noGrp="1"/>
          </p:cNvSpPr>
          <p:nvPr>
            <p:ph type="sldNum" sz="quarter" idx="12"/>
          </p:nvPr>
        </p:nvSpPr>
        <p:spPr/>
        <p:txBody>
          <a:bodyPr/>
          <a:lstStyle/>
          <a:p>
            <a:fld id="{431395A8-EFA2-4C09-BFB9-F80178931A29}" type="slidenum">
              <a:rPr lang="en-GB" smtClean="0"/>
              <a:t>‹#›</a:t>
            </a:fld>
            <a:endParaRPr lang="en-GB"/>
          </a:p>
        </p:txBody>
      </p:sp>
      <p:sp>
        <p:nvSpPr>
          <p:cNvPr id="31" name="Tittel 1">
            <a:extLst>
              <a:ext uri="{FF2B5EF4-FFF2-40B4-BE49-F238E27FC236}">
                <a16:creationId xmlns:a16="http://schemas.microsoft.com/office/drawing/2014/main" id="{53C89E79-20EC-62D7-D892-6FB3C1147377}"/>
              </a:ext>
            </a:extLst>
          </p:cNvPr>
          <p:cNvSpPr>
            <a:spLocks noGrp="1"/>
          </p:cNvSpPr>
          <p:nvPr>
            <p:ph type="ctrTitle"/>
          </p:nvPr>
        </p:nvSpPr>
        <p:spPr>
          <a:xfrm>
            <a:off x="8269496" y="1793080"/>
            <a:ext cx="2996949" cy="2871787"/>
          </a:xfrm>
        </p:spPr>
        <p:txBody>
          <a:bodyPr anchor="ctr">
            <a:normAutofit/>
          </a:bodyPr>
          <a:lstStyle>
            <a:lvl1pPr algn="l">
              <a:lnSpc>
                <a:spcPct val="100000"/>
              </a:lnSpc>
              <a:defRPr sz="3000" b="1">
                <a:solidFill>
                  <a:schemeClr val="dk1"/>
                </a:solidFill>
              </a:defRPr>
            </a:lvl1pPr>
          </a:lstStyle>
          <a:p>
            <a:r>
              <a:rPr lang="en-GB" err="1"/>
              <a:t>Klikk</a:t>
            </a:r>
            <a:r>
              <a:rPr lang="en-GB"/>
              <a:t> for å </a:t>
            </a:r>
            <a:r>
              <a:rPr lang="en-GB" err="1"/>
              <a:t>redigere</a:t>
            </a:r>
            <a:r>
              <a:rPr lang="en-GB"/>
              <a:t> </a:t>
            </a:r>
            <a:r>
              <a:rPr lang="en-GB" err="1"/>
              <a:t>tittelstil</a:t>
            </a:r>
            <a:endParaRPr lang="en-GB"/>
          </a:p>
        </p:txBody>
      </p:sp>
      <p:sp>
        <p:nvSpPr>
          <p:cNvPr id="2" name="Plassholder for tekst 7">
            <a:extLst>
              <a:ext uri="{FF2B5EF4-FFF2-40B4-BE49-F238E27FC236}">
                <a16:creationId xmlns:a16="http://schemas.microsoft.com/office/drawing/2014/main" id="{3BA9CD64-7793-1C0D-3636-B31EE1AF6539}"/>
              </a:ext>
            </a:extLst>
          </p:cNvPr>
          <p:cNvSpPr>
            <a:spLocks noGrp="1"/>
          </p:cNvSpPr>
          <p:nvPr>
            <p:ph type="body" idx="14" hasCustomPrompt="1"/>
          </p:nvPr>
        </p:nvSpPr>
        <p:spPr>
          <a:xfrm>
            <a:off x="388799" y="6224400"/>
            <a:ext cx="244800" cy="303086"/>
          </a:xfrm>
          <a:blipFill dpi="0" rotWithShape="1">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a:blipFill>
        </p:spPr>
        <p:txBody>
          <a:bodyPr>
            <a:noAutofit/>
          </a:bodyPr>
          <a:lstStyle>
            <a:lvl1pPr>
              <a:defRPr sz="100">
                <a:solidFill>
                  <a:srgbClr val="000000"/>
                </a:solidFill>
              </a:defRPr>
            </a:lvl1pPr>
            <a:lvl2pPr>
              <a:defRPr sz="100">
                <a:solidFill>
                  <a:srgbClr val="000000"/>
                </a:solidFill>
              </a:defRPr>
            </a:lvl2pPr>
            <a:lvl3pPr>
              <a:defRPr sz="100">
                <a:solidFill>
                  <a:srgbClr val="000000"/>
                </a:solidFill>
              </a:defRPr>
            </a:lvl3pPr>
            <a:lvl4pPr>
              <a:defRPr sz="100">
                <a:solidFill>
                  <a:srgbClr val="000000"/>
                </a:solidFill>
              </a:defRPr>
            </a:lvl4pPr>
            <a:lvl5pPr>
              <a:defRPr sz="100">
                <a:solidFill>
                  <a:srgbClr val="000000"/>
                </a:solidFill>
              </a:defRPr>
            </a:lvl5pPr>
          </a:lstStyle>
          <a:p>
            <a:pPr lvl="0"/>
            <a:r>
              <a:rPr lang="en-GB"/>
              <a:t> </a:t>
            </a:r>
          </a:p>
        </p:txBody>
      </p:sp>
    </p:spTree>
    <p:extLst>
      <p:ext uri="{BB962C8B-B14F-4D97-AF65-F5344CB8AC3E}">
        <p14:creationId xmlns:p14="http://schemas.microsoft.com/office/powerpoint/2010/main" val="1092691945"/>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showMasterSp="0" preserve="1" userDrawn="1">
  <p:cSld name="Kontaktside">
    <p:spTree>
      <p:nvGrpSpPr>
        <p:cNvPr id="1" name=""/>
        <p:cNvGrpSpPr/>
        <p:nvPr/>
      </p:nvGrpSpPr>
      <p:grpSpPr>
        <a:xfrm>
          <a:off x="0" y="0"/>
          <a:ext cx="0" cy="0"/>
          <a:chOff x="0" y="0"/>
          <a:chExt cx="0" cy="0"/>
        </a:xfrm>
      </p:grpSpPr>
      <p:sp>
        <p:nvSpPr>
          <p:cNvPr id="2" name="Plassholder for dato 1">
            <a:extLst>
              <a:ext uri="{FF2B5EF4-FFF2-40B4-BE49-F238E27FC236}">
                <a16:creationId xmlns:a16="http://schemas.microsoft.com/office/drawing/2014/main" id="{B4B75683-EC70-BF42-F9FE-FADD5A4A07FF}"/>
              </a:ext>
            </a:extLst>
          </p:cNvPr>
          <p:cNvSpPr>
            <a:spLocks noGrp="1"/>
          </p:cNvSpPr>
          <p:nvPr>
            <p:ph type="dt" sz="half" idx="10"/>
          </p:nvPr>
        </p:nvSpPr>
        <p:spPr/>
        <p:txBody>
          <a:bodyPr/>
          <a:lstStyle/>
          <a:p>
            <a:fld id="{351CA257-EF3F-42F8-9EA9-A3FCA63D9BC8}" type="datetime1">
              <a:rPr lang="en-GB" smtClean="0"/>
              <a:t>04/11/2024</a:t>
            </a:fld>
            <a:endParaRPr lang="en-GB"/>
          </a:p>
        </p:txBody>
      </p:sp>
      <p:sp>
        <p:nvSpPr>
          <p:cNvPr id="3" name="Plassholder for bunntekst 2">
            <a:extLst>
              <a:ext uri="{FF2B5EF4-FFF2-40B4-BE49-F238E27FC236}">
                <a16:creationId xmlns:a16="http://schemas.microsoft.com/office/drawing/2014/main" id="{74B99E1E-CDED-28A5-33E1-E18EFC87E50C}"/>
              </a:ext>
            </a:extLst>
          </p:cNvPr>
          <p:cNvSpPr>
            <a:spLocks noGrp="1"/>
          </p:cNvSpPr>
          <p:nvPr>
            <p:ph type="ftr" sz="quarter" idx="11"/>
          </p:nvPr>
        </p:nvSpPr>
        <p:spPr/>
        <p:txBody>
          <a:bodyPr/>
          <a:lstStyle/>
          <a:p>
            <a:endParaRPr lang="en-GB"/>
          </a:p>
        </p:txBody>
      </p:sp>
      <p:sp>
        <p:nvSpPr>
          <p:cNvPr id="4" name="Plassholder for lysbildenummer 3">
            <a:extLst>
              <a:ext uri="{FF2B5EF4-FFF2-40B4-BE49-F238E27FC236}">
                <a16:creationId xmlns:a16="http://schemas.microsoft.com/office/drawing/2014/main" id="{21AB0680-1336-E19C-891D-52D437B6CDAF}"/>
              </a:ext>
            </a:extLst>
          </p:cNvPr>
          <p:cNvSpPr>
            <a:spLocks noGrp="1"/>
          </p:cNvSpPr>
          <p:nvPr>
            <p:ph type="sldNum" sz="quarter" idx="12"/>
          </p:nvPr>
        </p:nvSpPr>
        <p:spPr/>
        <p:txBody>
          <a:bodyPr/>
          <a:lstStyle/>
          <a:p>
            <a:fld id="{431395A8-EFA2-4C09-BFB9-F80178931A29}" type="slidenum">
              <a:rPr lang="en-GB" smtClean="0"/>
              <a:t>‹#›</a:t>
            </a:fld>
            <a:endParaRPr lang="en-GB"/>
          </a:p>
        </p:txBody>
      </p:sp>
      <p:sp>
        <p:nvSpPr>
          <p:cNvPr id="18" name="Frihåndsform: figur 17">
            <a:extLst>
              <a:ext uri="{FF2B5EF4-FFF2-40B4-BE49-F238E27FC236}">
                <a16:creationId xmlns:a16="http://schemas.microsoft.com/office/drawing/2014/main" id="{89E13B83-C08B-7C87-4A93-6E3DB7776B0A}"/>
              </a:ext>
            </a:extLst>
          </p:cNvPr>
          <p:cNvSpPr/>
          <p:nvPr userDrawn="1"/>
        </p:nvSpPr>
        <p:spPr>
          <a:xfrm>
            <a:off x="1" y="1653269"/>
            <a:ext cx="10072467" cy="4185443"/>
          </a:xfrm>
          <a:custGeom>
            <a:avLst/>
            <a:gdLst>
              <a:gd name="connsiteX0" fmla="*/ 0 w 10072467"/>
              <a:gd name="connsiteY0" fmla="*/ 0 h 4185443"/>
              <a:gd name="connsiteX1" fmla="*/ 9491276 w 10072467"/>
              <a:gd name="connsiteY1" fmla="*/ 0 h 4185443"/>
              <a:gd name="connsiteX2" fmla="*/ 10072467 w 10072467"/>
              <a:gd name="connsiteY2" fmla="*/ 581191 h 4185443"/>
              <a:gd name="connsiteX3" fmla="*/ 10072467 w 10072467"/>
              <a:gd name="connsiteY3" fmla="*/ 3604252 h 4185443"/>
              <a:gd name="connsiteX4" fmla="*/ 9491276 w 10072467"/>
              <a:gd name="connsiteY4" fmla="*/ 4185443 h 4185443"/>
              <a:gd name="connsiteX5" fmla="*/ 0 w 10072467"/>
              <a:gd name="connsiteY5" fmla="*/ 4185443 h 41854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072467" h="4185443">
                <a:moveTo>
                  <a:pt x="0" y="0"/>
                </a:moveTo>
                <a:lnTo>
                  <a:pt x="9491276" y="0"/>
                </a:lnTo>
                <a:cubicBezTo>
                  <a:pt x="9812259" y="0"/>
                  <a:pt x="10072467" y="260208"/>
                  <a:pt x="10072467" y="581191"/>
                </a:cubicBezTo>
                <a:lnTo>
                  <a:pt x="10072467" y="3604252"/>
                </a:lnTo>
                <a:cubicBezTo>
                  <a:pt x="10072467" y="3925235"/>
                  <a:pt x="9812259" y="4185443"/>
                  <a:pt x="9491276" y="4185443"/>
                </a:cubicBezTo>
                <a:lnTo>
                  <a:pt x="0" y="4185443"/>
                </a:lnTo>
                <a:close/>
              </a:path>
            </a:pathLst>
          </a:custGeom>
          <a:solidFill>
            <a:schemeClr val="dk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solidFill>
                <a:schemeClr val="tx2"/>
              </a:solidFill>
            </a:endParaRPr>
          </a:p>
        </p:txBody>
      </p:sp>
      <p:pic>
        <p:nvPicPr>
          <p:cNvPr id="8" name="Graphic 13">
            <a:extLst>
              <a:ext uri="{FF2B5EF4-FFF2-40B4-BE49-F238E27FC236}">
                <a16:creationId xmlns:a16="http://schemas.microsoft.com/office/drawing/2014/main" id="{42E4E9FA-C19B-38E8-B84F-5326FB306FF4}"/>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5534316" y="3898692"/>
            <a:ext cx="173136" cy="173136"/>
          </a:xfrm>
          <a:prstGeom prst="rect">
            <a:avLst/>
          </a:prstGeom>
        </p:spPr>
      </p:pic>
      <p:pic>
        <p:nvPicPr>
          <p:cNvPr id="11" name="Graphic 17">
            <a:extLst>
              <a:ext uri="{FF2B5EF4-FFF2-40B4-BE49-F238E27FC236}">
                <a16:creationId xmlns:a16="http://schemas.microsoft.com/office/drawing/2014/main" id="{CEE09ADF-D0D2-AFC2-0972-FD0346C3F381}"/>
              </a:ext>
            </a:extLst>
          </p:cNvPr>
          <p:cNvPicPr>
            <a:picLocks noChangeAspect="1"/>
          </p:cNvPicPr>
          <p:nvPr userDrawn="1"/>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5553165" y="4215499"/>
            <a:ext cx="154287" cy="154287"/>
          </a:xfrm>
          <a:prstGeom prst="rect">
            <a:avLst/>
          </a:prstGeom>
        </p:spPr>
      </p:pic>
      <p:sp>
        <p:nvSpPr>
          <p:cNvPr id="17" name="Tittel 15">
            <a:extLst>
              <a:ext uri="{FF2B5EF4-FFF2-40B4-BE49-F238E27FC236}">
                <a16:creationId xmlns:a16="http://schemas.microsoft.com/office/drawing/2014/main" id="{AD1322DD-FBD2-2711-85FA-961FBD6D6B1C}"/>
              </a:ext>
            </a:extLst>
          </p:cNvPr>
          <p:cNvSpPr>
            <a:spLocks noGrp="1"/>
          </p:cNvSpPr>
          <p:nvPr>
            <p:ph type="title"/>
          </p:nvPr>
        </p:nvSpPr>
        <p:spPr>
          <a:xfrm>
            <a:off x="989264" y="387520"/>
            <a:ext cx="9940674" cy="923330"/>
          </a:xfrm>
        </p:spPr>
        <p:txBody>
          <a:bodyPr/>
          <a:lstStyle/>
          <a:p>
            <a:r>
              <a:rPr lang="en-GB" err="1"/>
              <a:t>Klikk</a:t>
            </a:r>
            <a:r>
              <a:rPr lang="en-GB"/>
              <a:t> for å </a:t>
            </a:r>
            <a:r>
              <a:rPr lang="en-GB" err="1"/>
              <a:t>redigere</a:t>
            </a:r>
            <a:r>
              <a:rPr lang="en-GB"/>
              <a:t> </a:t>
            </a:r>
            <a:r>
              <a:rPr lang="en-GB" err="1"/>
              <a:t>tittelstil</a:t>
            </a:r>
            <a:endParaRPr lang="en-GB"/>
          </a:p>
        </p:txBody>
      </p:sp>
      <p:sp>
        <p:nvSpPr>
          <p:cNvPr id="20" name="Plassholder for bilde 19">
            <a:extLst>
              <a:ext uri="{FF2B5EF4-FFF2-40B4-BE49-F238E27FC236}">
                <a16:creationId xmlns:a16="http://schemas.microsoft.com/office/drawing/2014/main" id="{3D070A01-3401-6D69-FE5A-B81CD6BB1F5A}"/>
              </a:ext>
            </a:extLst>
          </p:cNvPr>
          <p:cNvSpPr>
            <a:spLocks noGrp="1"/>
          </p:cNvSpPr>
          <p:nvPr>
            <p:ph type="pic" sz="quarter" idx="13"/>
          </p:nvPr>
        </p:nvSpPr>
        <p:spPr>
          <a:xfrm>
            <a:off x="2464905" y="2393110"/>
            <a:ext cx="2557464" cy="2557464"/>
          </a:xfrm>
          <a:custGeom>
            <a:avLst/>
            <a:gdLst>
              <a:gd name="connsiteX0" fmla="*/ 1278732 w 2557464"/>
              <a:gd name="connsiteY0" fmla="*/ 0 h 2557464"/>
              <a:gd name="connsiteX1" fmla="*/ 2557464 w 2557464"/>
              <a:gd name="connsiteY1" fmla="*/ 1278732 h 2557464"/>
              <a:gd name="connsiteX2" fmla="*/ 1278732 w 2557464"/>
              <a:gd name="connsiteY2" fmla="*/ 2557464 h 2557464"/>
              <a:gd name="connsiteX3" fmla="*/ 0 w 2557464"/>
              <a:gd name="connsiteY3" fmla="*/ 1278732 h 2557464"/>
              <a:gd name="connsiteX4" fmla="*/ 1278732 w 2557464"/>
              <a:gd name="connsiteY4" fmla="*/ 0 h 25574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57464" h="2557464">
                <a:moveTo>
                  <a:pt x="1278732" y="0"/>
                </a:moveTo>
                <a:cubicBezTo>
                  <a:pt x="1984956" y="0"/>
                  <a:pt x="2557464" y="572508"/>
                  <a:pt x="2557464" y="1278732"/>
                </a:cubicBezTo>
                <a:cubicBezTo>
                  <a:pt x="2557464" y="1984956"/>
                  <a:pt x="1984956" y="2557464"/>
                  <a:pt x="1278732" y="2557464"/>
                </a:cubicBezTo>
                <a:cubicBezTo>
                  <a:pt x="572508" y="2557464"/>
                  <a:pt x="0" y="1984956"/>
                  <a:pt x="0" y="1278732"/>
                </a:cubicBezTo>
                <a:cubicBezTo>
                  <a:pt x="0" y="572508"/>
                  <a:pt x="572508" y="0"/>
                  <a:pt x="1278732" y="0"/>
                </a:cubicBezTo>
                <a:close/>
              </a:path>
            </a:pathLst>
          </a:custGeom>
          <a:solidFill>
            <a:schemeClr val="bg1">
              <a:lumMod val="75000"/>
            </a:schemeClr>
          </a:solidFill>
        </p:spPr>
        <p:txBody>
          <a:bodyPr wrap="square" tIns="806683">
            <a:noAutofit/>
          </a:bodyPr>
          <a:lstStyle>
            <a:lvl1pPr marL="228600" indent="-228600" algn="ctr" defTabSz="914400" rtl="0" eaLnBrk="1" latinLnBrk="0" hangingPunct="1">
              <a:lnSpc>
                <a:spcPct val="90000"/>
              </a:lnSpc>
              <a:spcBef>
                <a:spcPts val="1000"/>
              </a:spcBef>
              <a:buFont typeface="Arial" panose="020B0604020202020204" pitchFamily="34" charset="0"/>
              <a:buNone/>
              <a:defRPr sz="1600"/>
            </a:lvl1pPr>
          </a:lstStyle>
          <a:p>
            <a:endParaRPr lang="nb-NO"/>
          </a:p>
        </p:txBody>
      </p:sp>
      <p:sp>
        <p:nvSpPr>
          <p:cNvPr id="22" name="Plassholder for tekst 20">
            <a:extLst>
              <a:ext uri="{FF2B5EF4-FFF2-40B4-BE49-F238E27FC236}">
                <a16:creationId xmlns:a16="http://schemas.microsoft.com/office/drawing/2014/main" id="{4C5CF3DF-2E39-06AA-7A48-4E012F45520E}"/>
              </a:ext>
            </a:extLst>
          </p:cNvPr>
          <p:cNvSpPr>
            <a:spLocks noGrp="1"/>
          </p:cNvSpPr>
          <p:nvPr>
            <p:ph type="body" sz="quarter" idx="14" hasCustomPrompt="1"/>
          </p:nvPr>
        </p:nvSpPr>
        <p:spPr>
          <a:xfrm>
            <a:off x="5529917" y="3046511"/>
            <a:ext cx="3043418" cy="320040"/>
          </a:xfrm>
          <a:prstGeom prst="rect">
            <a:avLst/>
          </a:prstGeom>
        </p:spPr>
        <p:txBody>
          <a:bodyPr lIns="0" tIns="0" rIns="0" bIns="0">
            <a:spAutoFit/>
          </a:bodyPr>
          <a:lstStyle>
            <a:lvl1pPr marL="0" indent="0">
              <a:lnSpc>
                <a:spcPct val="100000"/>
              </a:lnSpc>
              <a:buNone/>
              <a:defRPr sz="2000" b="1">
                <a:solidFill>
                  <a:schemeClr val="lt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GB" err="1"/>
              <a:t>Navn</a:t>
            </a:r>
            <a:r>
              <a:rPr lang="en-GB"/>
              <a:t> </a:t>
            </a:r>
            <a:r>
              <a:rPr lang="en-GB" err="1"/>
              <a:t>Etternavn</a:t>
            </a:r>
            <a:endParaRPr lang="en-GB"/>
          </a:p>
        </p:txBody>
      </p:sp>
      <p:sp>
        <p:nvSpPr>
          <p:cNvPr id="24" name="Plassholder for tekst 20">
            <a:extLst>
              <a:ext uri="{FF2B5EF4-FFF2-40B4-BE49-F238E27FC236}">
                <a16:creationId xmlns:a16="http://schemas.microsoft.com/office/drawing/2014/main" id="{B4C1B020-7F31-BF90-5715-45C1A59AAD33}"/>
              </a:ext>
            </a:extLst>
          </p:cNvPr>
          <p:cNvSpPr>
            <a:spLocks noGrp="1"/>
          </p:cNvSpPr>
          <p:nvPr>
            <p:ph type="body" sz="quarter" idx="15" hasCustomPrompt="1"/>
          </p:nvPr>
        </p:nvSpPr>
        <p:spPr>
          <a:xfrm>
            <a:off x="5529917" y="3416937"/>
            <a:ext cx="2486656" cy="215444"/>
          </a:xfrm>
          <a:prstGeom prst="rect">
            <a:avLst/>
          </a:prstGeom>
        </p:spPr>
        <p:txBody>
          <a:bodyPr lIns="0" tIns="0" rIns="0" bIns="0">
            <a:spAutoFit/>
          </a:bodyPr>
          <a:lstStyle>
            <a:lvl1pPr marL="0" indent="0">
              <a:lnSpc>
                <a:spcPct val="100000"/>
              </a:lnSpc>
              <a:buNone/>
              <a:defRPr sz="1400" b="0">
                <a:solidFill>
                  <a:schemeClr val="lt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GB" err="1"/>
              <a:t>Tittel</a:t>
            </a:r>
            <a:endParaRPr lang="en-GB"/>
          </a:p>
        </p:txBody>
      </p:sp>
      <p:sp>
        <p:nvSpPr>
          <p:cNvPr id="26" name="Plassholder for tekst 20">
            <a:extLst>
              <a:ext uri="{FF2B5EF4-FFF2-40B4-BE49-F238E27FC236}">
                <a16:creationId xmlns:a16="http://schemas.microsoft.com/office/drawing/2014/main" id="{BF756462-9DAB-3DBE-1928-A90DE8596D55}"/>
              </a:ext>
            </a:extLst>
          </p:cNvPr>
          <p:cNvSpPr>
            <a:spLocks noGrp="1"/>
          </p:cNvSpPr>
          <p:nvPr>
            <p:ph type="body" sz="quarter" idx="16" hasCustomPrompt="1"/>
          </p:nvPr>
        </p:nvSpPr>
        <p:spPr>
          <a:xfrm>
            <a:off x="5832831" y="3883023"/>
            <a:ext cx="2797969" cy="215444"/>
          </a:xfrm>
          <a:prstGeom prst="rect">
            <a:avLst/>
          </a:prstGeom>
        </p:spPr>
        <p:txBody>
          <a:bodyPr lIns="0" tIns="0" rIns="0" bIns="0">
            <a:spAutoFit/>
          </a:bodyPr>
          <a:lstStyle>
            <a:lvl1pPr marL="0" indent="0">
              <a:lnSpc>
                <a:spcPct val="100000"/>
              </a:lnSpc>
              <a:buNone/>
              <a:defRPr sz="1400" b="0">
                <a:solidFill>
                  <a:schemeClr val="lt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GB"/>
              <a:t>Mobil </a:t>
            </a:r>
          </a:p>
        </p:txBody>
      </p:sp>
      <p:sp>
        <p:nvSpPr>
          <p:cNvPr id="28" name="Plassholder for tekst 20">
            <a:extLst>
              <a:ext uri="{FF2B5EF4-FFF2-40B4-BE49-F238E27FC236}">
                <a16:creationId xmlns:a16="http://schemas.microsoft.com/office/drawing/2014/main" id="{B87CCA71-DECC-3B39-228A-4083B8E16899}"/>
              </a:ext>
            </a:extLst>
          </p:cNvPr>
          <p:cNvSpPr>
            <a:spLocks noGrp="1"/>
          </p:cNvSpPr>
          <p:nvPr>
            <p:ph type="body" sz="quarter" idx="17" hasCustomPrompt="1"/>
          </p:nvPr>
        </p:nvSpPr>
        <p:spPr>
          <a:xfrm>
            <a:off x="5832830" y="4189694"/>
            <a:ext cx="3173900" cy="215444"/>
          </a:xfrm>
          <a:prstGeom prst="rect">
            <a:avLst/>
          </a:prstGeom>
        </p:spPr>
        <p:txBody>
          <a:bodyPr lIns="0" tIns="0" rIns="0" bIns="0">
            <a:spAutoFit/>
          </a:bodyPr>
          <a:lstStyle>
            <a:lvl1pPr marL="0" indent="0">
              <a:lnSpc>
                <a:spcPct val="100000"/>
              </a:lnSpc>
              <a:buNone/>
              <a:defRPr sz="1400" b="0">
                <a:solidFill>
                  <a:schemeClr val="lt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GB"/>
              <a:t>E-post </a:t>
            </a:r>
          </a:p>
        </p:txBody>
      </p:sp>
      <p:sp>
        <p:nvSpPr>
          <p:cNvPr id="6" name="Rectangle 16">
            <a:extLst>
              <a:ext uri="{FF2B5EF4-FFF2-40B4-BE49-F238E27FC236}">
                <a16:creationId xmlns:a16="http://schemas.microsoft.com/office/drawing/2014/main" id="{8596EE38-37C3-1BF3-9AD4-FAD02804D14C}"/>
              </a:ext>
            </a:extLst>
          </p:cNvPr>
          <p:cNvSpPr/>
          <p:nvPr userDrawn="1"/>
        </p:nvSpPr>
        <p:spPr>
          <a:xfrm>
            <a:off x="9006731" y="4931072"/>
            <a:ext cx="1065737" cy="907640"/>
          </a:xfrm>
          <a:prstGeom prst="rect">
            <a:avLst/>
          </a:prstGeom>
          <a:solidFill>
            <a:schemeClr val="dk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7" name="Picture 6">
            <a:extLst>
              <a:ext uri="{FF2B5EF4-FFF2-40B4-BE49-F238E27FC236}">
                <a16:creationId xmlns:a16="http://schemas.microsoft.com/office/drawing/2014/main" id="{405467DB-9306-4352-A468-DEB234D8A7FB}"/>
              </a:ext>
            </a:extLst>
          </p:cNvPr>
          <p:cNvPicPr>
            <a:picLocks noChangeAspect="1"/>
          </p:cNvPicPr>
          <p:nvPr userDrawn="1"/>
        </p:nvPicPr>
        <p:blipFill rotWithShape="1">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r="77204"/>
          <a:stretch/>
        </p:blipFill>
        <p:spPr>
          <a:xfrm>
            <a:off x="389172" y="6213337"/>
            <a:ext cx="286346" cy="302400"/>
          </a:xfrm>
          <a:prstGeom prst="rect">
            <a:avLst/>
          </a:prstGeom>
        </p:spPr>
      </p:pic>
    </p:spTree>
    <p:extLst>
      <p:ext uri="{BB962C8B-B14F-4D97-AF65-F5344CB8AC3E}">
        <p14:creationId xmlns:p14="http://schemas.microsoft.com/office/powerpoint/2010/main" val="1781719138"/>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Sp="0" preserve="1" userDrawn="1">
  <p:cSld name="Kontaktside (2 personer)">
    <p:spTree>
      <p:nvGrpSpPr>
        <p:cNvPr id="1" name=""/>
        <p:cNvGrpSpPr/>
        <p:nvPr/>
      </p:nvGrpSpPr>
      <p:grpSpPr>
        <a:xfrm>
          <a:off x="0" y="0"/>
          <a:ext cx="0" cy="0"/>
          <a:chOff x="0" y="0"/>
          <a:chExt cx="0" cy="0"/>
        </a:xfrm>
      </p:grpSpPr>
      <p:sp>
        <p:nvSpPr>
          <p:cNvPr id="48" name="Frihåndsform: figur 47">
            <a:extLst>
              <a:ext uri="{FF2B5EF4-FFF2-40B4-BE49-F238E27FC236}">
                <a16:creationId xmlns:a16="http://schemas.microsoft.com/office/drawing/2014/main" id="{FA7C3804-6DC3-83AB-1FFC-89CD91592D53}"/>
              </a:ext>
            </a:extLst>
          </p:cNvPr>
          <p:cNvSpPr/>
          <p:nvPr userDrawn="1"/>
        </p:nvSpPr>
        <p:spPr>
          <a:xfrm>
            <a:off x="6378240" y="1789205"/>
            <a:ext cx="5813760" cy="3024795"/>
          </a:xfrm>
          <a:custGeom>
            <a:avLst/>
            <a:gdLst>
              <a:gd name="connsiteX0" fmla="*/ 579672 w 5813760"/>
              <a:gd name="connsiteY0" fmla="*/ 0 h 3024795"/>
              <a:gd name="connsiteX1" fmla="*/ 5813760 w 5813760"/>
              <a:gd name="connsiteY1" fmla="*/ 0 h 3024795"/>
              <a:gd name="connsiteX2" fmla="*/ 5813760 w 5813760"/>
              <a:gd name="connsiteY2" fmla="*/ 3024795 h 3024795"/>
              <a:gd name="connsiteX3" fmla="*/ 579672 w 5813760"/>
              <a:gd name="connsiteY3" fmla="*/ 3024795 h 3024795"/>
              <a:gd name="connsiteX4" fmla="*/ 0 w 5813760"/>
              <a:gd name="connsiteY4" fmla="*/ 2445123 h 3024795"/>
              <a:gd name="connsiteX5" fmla="*/ 0 w 5813760"/>
              <a:gd name="connsiteY5" fmla="*/ 579672 h 3024795"/>
              <a:gd name="connsiteX6" fmla="*/ 579672 w 5813760"/>
              <a:gd name="connsiteY6" fmla="*/ 0 h 30247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813760" h="3024795">
                <a:moveTo>
                  <a:pt x="579672" y="0"/>
                </a:moveTo>
                <a:lnTo>
                  <a:pt x="5813760" y="0"/>
                </a:lnTo>
                <a:lnTo>
                  <a:pt x="5813760" y="3024795"/>
                </a:lnTo>
                <a:lnTo>
                  <a:pt x="579672" y="3024795"/>
                </a:lnTo>
                <a:cubicBezTo>
                  <a:pt x="259528" y="3024795"/>
                  <a:pt x="0" y="2765267"/>
                  <a:pt x="0" y="2445123"/>
                </a:cubicBezTo>
                <a:lnTo>
                  <a:pt x="0" y="579672"/>
                </a:lnTo>
                <a:cubicBezTo>
                  <a:pt x="0" y="259528"/>
                  <a:pt x="259528" y="0"/>
                  <a:pt x="579672" y="0"/>
                </a:cubicBezTo>
                <a:close/>
              </a:path>
            </a:pathLst>
          </a:custGeom>
          <a:solidFill>
            <a:schemeClr val="dk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sp>
        <p:nvSpPr>
          <p:cNvPr id="7" name="Rectangle 23">
            <a:extLst>
              <a:ext uri="{FF2B5EF4-FFF2-40B4-BE49-F238E27FC236}">
                <a16:creationId xmlns:a16="http://schemas.microsoft.com/office/drawing/2014/main" id="{12A054B2-4C09-DF12-A175-477F9F21C310}"/>
              </a:ext>
            </a:extLst>
          </p:cNvPr>
          <p:cNvSpPr/>
          <p:nvPr userDrawn="1"/>
        </p:nvSpPr>
        <p:spPr>
          <a:xfrm>
            <a:off x="6378240" y="1789205"/>
            <a:ext cx="604131" cy="622359"/>
          </a:xfrm>
          <a:prstGeom prst="rect">
            <a:avLst/>
          </a:prstGeom>
          <a:solidFill>
            <a:schemeClr val="dk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9" name="Frihåndsform: figur 48">
            <a:extLst>
              <a:ext uri="{FF2B5EF4-FFF2-40B4-BE49-F238E27FC236}">
                <a16:creationId xmlns:a16="http://schemas.microsoft.com/office/drawing/2014/main" id="{EBE9AAE6-ADBB-C823-716E-E3A0F4CC4D39}"/>
              </a:ext>
            </a:extLst>
          </p:cNvPr>
          <p:cNvSpPr/>
          <p:nvPr userDrawn="1"/>
        </p:nvSpPr>
        <p:spPr>
          <a:xfrm>
            <a:off x="39794" y="1789205"/>
            <a:ext cx="5913232" cy="2993810"/>
          </a:xfrm>
          <a:custGeom>
            <a:avLst/>
            <a:gdLst>
              <a:gd name="connsiteX0" fmla="*/ 0 w 5913232"/>
              <a:gd name="connsiteY0" fmla="*/ 0 h 2993810"/>
              <a:gd name="connsiteX1" fmla="*/ 5337852 w 5913232"/>
              <a:gd name="connsiteY1" fmla="*/ 0 h 2993810"/>
              <a:gd name="connsiteX2" fmla="*/ 5913232 w 5913232"/>
              <a:gd name="connsiteY2" fmla="*/ 575380 h 2993810"/>
              <a:gd name="connsiteX3" fmla="*/ 5913232 w 5913232"/>
              <a:gd name="connsiteY3" fmla="*/ 2418430 h 2993810"/>
              <a:gd name="connsiteX4" fmla="*/ 5337852 w 5913232"/>
              <a:gd name="connsiteY4" fmla="*/ 2993810 h 2993810"/>
              <a:gd name="connsiteX5" fmla="*/ 0 w 5913232"/>
              <a:gd name="connsiteY5" fmla="*/ 2993810 h 2993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913232" h="2993810">
                <a:moveTo>
                  <a:pt x="0" y="0"/>
                </a:moveTo>
                <a:lnTo>
                  <a:pt x="5337852" y="0"/>
                </a:lnTo>
                <a:cubicBezTo>
                  <a:pt x="5655626" y="0"/>
                  <a:pt x="5913232" y="257606"/>
                  <a:pt x="5913232" y="575380"/>
                </a:cubicBezTo>
                <a:lnTo>
                  <a:pt x="5913232" y="2418430"/>
                </a:lnTo>
                <a:cubicBezTo>
                  <a:pt x="5913232" y="2736204"/>
                  <a:pt x="5655626" y="2993810"/>
                  <a:pt x="5337852" y="2993810"/>
                </a:cubicBezTo>
                <a:lnTo>
                  <a:pt x="0" y="299381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pic>
        <p:nvPicPr>
          <p:cNvPr id="13" name="Graphic 39">
            <a:extLst>
              <a:ext uri="{FF2B5EF4-FFF2-40B4-BE49-F238E27FC236}">
                <a16:creationId xmlns:a16="http://schemas.microsoft.com/office/drawing/2014/main" id="{740948C4-B531-C7B5-F657-B9F5C95D2DB7}"/>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2907527" y="3531880"/>
            <a:ext cx="173136" cy="173136"/>
          </a:xfrm>
          <a:prstGeom prst="rect">
            <a:avLst/>
          </a:prstGeom>
        </p:spPr>
      </p:pic>
      <p:pic>
        <p:nvPicPr>
          <p:cNvPr id="16" name="Graphic 42">
            <a:extLst>
              <a:ext uri="{FF2B5EF4-FFF2-40B4-BE49-F238E27FC236}">
                <a16:creationId xmlns:a16="http://schemas.microsoft.com/office/drawing/2014/main" id="{E5778640-711C-6945-CBCB-661B124C2E32}"/>
              </a:ext>
            </a:extLst>
          </p:cNvPr>
          <p:cNvPicPr>
            <a:picLocks noChangeAspect="1"/>
          </p:cNvPicPr>
          <p:nvPr userDrawn="1"/>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2926376" y="3848687"/>
            <a:ext cx="154287" cy="154287"/>
          </a:xfrm>
          <a:prstGeom prst="rect">
            <a:avLst/>
          </a:prstGeom>
        </p:spPr>
      </p:pic>
      <p:pic>
        <p:nvPicPr>
          <p:cNvPr id="23" name="Graphic 48">
            <a:extLst>
              <a:ext uri="{FF2B5EF4-FFF2-40B4-BE49-F238E27FC236}">
                <a16:creationId xmlns:a16="http://schemas.microsoft.com/office/drawing/2014/main" id="{2DA241DB-ADDA-9790-C723-E0D6C50E4804}"/>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8773602" y="3562865"/>
            <a:ext cx="173136" cy="173136"/>
          </a:xfrm>
          <a:prstGeom prst="rect">
            <a:avLst/>
          </a:prstGeom>
        </p:spPr>
      </p:pic>
      <p:pic>
        <p:nvPicPr>
          <p:cNvPr id="27" name="Graphic 50">
            <a:extLst>
              <a:ext uri="{FF2B5EF4-FFF2-40B4-BE49-F238E27FC236}">
                <a16:creationId xmlns:a16="http://schemas.microsoft.com/office/drawing/2014/main" id="{572F327E-FBEB-9325-54B3-D76C24FFBE33}"/>
              </a:ext>
            </a:extLst>
          </p:cNvPr>
          <p:cNvPicPr>
            <a:picLocks noChangeAspect="1"/>
          </p:cNvPicPr>
          <p:nvPr userDrawn="1"/>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8792451" y="3879672"/>
            <a:ext cx="154287" cy="154287"/>
          </a:xfrm>
          <a:prstGeom prst="rect">
            <a:avLst/>
          </a:prstGeom>
        </p:spPr>
      </p:pic>
      <p:sp>
        <p:nvSpPr>
          <p:cNvPr id="31" name="Oval 25">
            <a:extLst>
              <a:ext uri="{FF2B5EF4-FFF2-40B4-BE49-F238E27FC236}">
                <a16:creationId xmlns:a16="http://schemas.microsoft.com/office/drawing/2014/main" id="{6E48BCD6-EB23-4D8C-2CE2-E7C2F1F44CD7}"/>
              </a:ext>
            </a:extLst>
          </p:cNvPr>
          <p:cNvSpPr/>
          <p:nvPr userDrawn="1"/>
        </p:nvSpPr>
        <p:spPr>
          <a:xfrm>
            <a:off x="806285" y="2314353"/>
            <a:ext cx="1832384" cy="1832384"/>
          </a:xfrm>
          <a:prstGeom prst="ellipse">
            <a:avLst/>
          </a:prstGeom>
          <a:blipFill dpi="0" rotWithShape="1">
            <a:blip r:embed="rId6">
              <a:extLst>
                <a:ext uri="{BEBA8EAE-BF5A-486C-A8C5-ECC9F3942E4B}">
                  <a14:imgProps xmlns:a14="http://schemas.microsoft.com/office/drawing/2010/main">
                    <a14:imgLayer r:embed="rId7">
                      <a14:imgEffect>
                        <a14:sharpenSoften amount="50000"/>
                      </a14:imgEffect>
                      <a14:imgEffect>
                        <a14:brightnessContrast bright="20000" contrast="-20000"/>
                      </a14:imgEffect>
                    </a14:imgLayer>
                  </a14:imgProps>
                </a:ext>
              </a:extLst>
            </a:blip>
            <a:srcRect/>
            <a:tile tx="-889000" ty="0" sx="47000" sy="47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Plassholder for dato 1">
            <a:extLst>
              <a:ext uri="{FF2B5EF4-FFF2-40B4-BE49-F238E27FC236}">
                <a16:creationId xmlns:a16="http://schemas.microsoft.com/office/drawing/2014/main" id="{B4B75683-EC70-BF42-F9FE-FADD5A4A07FF}"/>
              </a:ext>
            </a:extLst>
          </p:cNvPr>
          <p:cNvSpPr>
            <a:spLocks noGrp="1"/>
          </p:cNvSpPr>
          <p:nvPr>
            <p:ph type="dt" sz="half" idx="10"/>
          </p:nvPr>
        </p:nvSpPr>
        <p:spPr/>
        <p:txBody>
          <a:bodyPr/>
          <a:lstStyle/>
          <a:p>
            <a:fld id="{F27C42FC-F0E0-42AC-AF16-B11FCE61543C}" type="datetime1">
              <a:rPr lang="en-GB" smtClean="0"/>
              <a:t>04/11/2024</a:t>
            </a:fld>
            <a:endParaRPr lang="en-GB"/>
          </a:p>
        </p:txBody>
      </p:sp>
      <p:sp>
        <p:nvSpPr>
          <p:cNvPr id="3" name="Plassholder for bunntekst 2">
            <a:extLst>
              <a:ext uri="{FF2B5EF4-FFF2-40B4-BE49-F238E27FC236}">
                <a16:creationId xmlns:a16="http://schemas.microsoft.com/office/drawing/2014/main" id="{74B99E1E-CDED-28A5-33E1-E18EFC87E50C}"/>
              </a:ext>
            </a:extLst>
          </p:cNvPr>
          <p:cNvSpPr>
            <a:spLocks noGrp="1"/>
          </p:cNvSpPr>
          <p:nvPr>
            <p:ph type="ftr" sz="quarter" idx="11"/>
          </p:nvPr>
        </p:nvSpPr>
        <p:spPr/>
        <p:txBody>
          <a:bodyPr/>
          <a:lstStyle/>
          <a:p>
            <a:endParaRPr lang="en-GB"/>
          </a:p>
        </p:txBody>
      </p:sp>
      <p:sp>
        <p:nvSpPr>
          <p:cNvPr id="4" name="Plassholder for lysbildenummer 3">
            <a:extLst>
              <a:ext uri="{FF2B5EF4-FFF2-40B4-BE49-F238E27FC236}">
                <a16:creationId xmlns:a16="http://schemas.microsoft.com/office/drawing/2014/main" id="{21AB0680-1336-E19C-891D-52D437B6CDAF}"/>
              </a:ext>
            </a:extLst>
          </p:cNvPr>
          <p:cNvSpPr>
            <a:spLocks noGrp="1"/>
          </p:cNvSpPr>
          <p:nvPr>
            <p:ph type="sldNum" sz="quarter" idx="12"/>
          </p:nvPr>
        </p:nvSpPr>
        <p:spPr/>
        <p:txBody>
          <a:bodyPr/>
          <a:lstStyle/>
          <a:p>
            <a:fld id="{431395A8-EFA2-4C09-BFB9-F80178931A29}" type="slidenum">
              <a:rPr lang="en-GB" smtClean="0"/>
              <a:t>‹#›</a:t>
            </a:fld>
            <a:endParaRPr lang="en-GB"/>
          </a:p>
        </p:txBody>
      </p:sp>
      <p:sp>
        <p:nvSpPr>
          <p:cNvPr id="17" name="Tittel 15">
            <a:extLst>
              <a:ext uri="{FF2B5EF4-FFF2-40B4-BE49-F238E27FC236}">
                <a16:creationId xmlns:a16="http://schemas.microsoft.com/office/drawing/2014/main" id="{AD1322DD-FBD2-2711-85FA-961FBD6D6B1C}"/>
              </a:ext>
            </a:extLst>
          </p:cNvPr>
          <p:cNvSpPr>
            <a:spLocks noGrp="1"/>
          </p:cNvSpPr>
          <p:nvPr>
            <p:ph type="title"/>
          </p:nvPr>
        </p:nvSpPr>
        <p:spPr>
          <a:xfrm>
            <a:off x="989264" y="387520"/>
            <a:ext cx="9940674" cy="923330"/>
          </a:xfrm>
        </p:spPr>
        <p:txBody>
          <a:bodyPr/>
          <a:lstStyle/>
          <a:p>
            <a:r>
              <a:rPr lang="en-GB" err="1"/>
              <a:t>Klikk</a:t>
            </a:r>
            <a:r>
              <a:rPr lang="en-GB"/>
              <a:t> for å </a:t>
            </a:r>
            <a:r>
              <a:rPr lang="en-GB" err="1"/>
              <a:t>redigere</a:t>
            </a:r>
            <a:r>
              <a:rPr lang="en-GB"/>
              <a:t> </a:t>
            </a:r>
            <a:r>
              <a:rPr lang="en-GB" err="1"/>
              <a:t>tittelstil</a:t>
            </a:r>
            <a:endParaRPr lang="en-GB"/>
          </a:p>
        </p:txBody>
      </p:sp>
      <p:sp>
        <p:nvSpPr>
          <p:cNvPr id="20" name="Plassholder for bilde 19">
            <a:extLst>
              <a:ext uri="{FF2B5EF4-FFF2-40B4-BE49-F238E27FC236}">
                <a16:creationId xmlns:a16="http://schemas.microsoft.com/office/drawing/2014/main" id="{3D070A01-3401-6D69-FE5A-B81CD6BB1F5A}"/>
              </a:ext>
            </a:extLst>
          </p:cNvPr>
          <p:cNvSpPr>
            <a:spLocks noGrp="1"/>
          </p:cNvSpPr>
          <p:nvPr>
            <p:ph type="pic" sz="quarter" idx="13"/>
          </p:nvPr>
        </p:nvSpPr>
        <p:spPr>
          <a:xfrm>
            <a:off x="806285" y="2314353"/>
            <a:ext cx="1832384" cy="1832384"/>
          </a:xfrm>
          <a:custGeom>
            <a:avLst/>
            <a:gdLst>
              <a:gd name="connsiteX0" fmla="*/ 1278732 w 2557464"/>
              <a:gd name="connsiteY0" fmla="*/ 0 h 2557464"/>
              <a:gd name="connsiteX1" fmla="*/ 2557464 w 2557464"/>
              <a:gd name="connsiteY1" fmla="*/ 1278732 h 2557464"/>
              <a:gd name="connsiteX2" fmla="*/ 1278732 w 2557464"/>
              <a:gd name="connsiteY2" fmla="*/ 2557464 h 2557464"/>
              <a:gd name="connsiteX3" fmla="*/ 0 w 2557464"/>
              <a:gd name="connsiteY3" fmla="*/ 1278732 h 2557464"/>
              <a:gd name="connsiteX4" fmla="*/ 1278732 w 2557464"/>
              <a:gd name="connsiteY4" fmla="*/ 0 h 25574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57464" h="2557464">
                <a:moveTo>
                  <a:pt x="1278732" y="0"/>
                </a:moveTo>
                <a:cubicBezTo>
                  <a:pt x="1984956" y="0"/>
                  <a:pt x="2557464" y="572508"/>
                  <a:pt x="2557464" y="1278732"/>
                </a:cubicBezTo>
                <a:cubicBezTo>
                  <a:pt x="2557464" y="1984956"/>
                  <a:pt x="1984956" y="2557464"/>
                  <a:pt x="1278732" y="2557464"/>
                </a:cubicBezTo>
                <a:cubicBezTo>
                  <a:pt x="572508" y="2557464"/>
                  <a:pt x="0" y="1984956"/>
                  <a:pt x="0" y="1278732"/>
                </a:cubicBezTo>
                <a:cubicBezTo>
                  <a:pt x="0" y="572508"/>
                  <a:pt x="572508" y="0"/>
                  <a:pt x="1278732" y="0"/>
                </a:cubicBezTo>
                <a:close/>
              </a:path>
            </a:pathLst>
          </a:custGeom>
          <a:solidFill>
            <a:schemeClr val="bg1">
              <a:lumMod val="75000"/>
            </a:schemeClr>
          </a:solidFill>
        </p:spPr>
        <p:txBody>
          <a:bodyPr wrap="square" tIns="806683">
            <a:noAutofit/>
          </a:bodyPr>
          <a:lstStyle>
            <a:lvl1pPr marL="228600" indent="-228600" algn="ctr" defTabSz="914400" rtl="0" eaLnBrk="1" latinLnBrk="0" hangingPunct="1">
              <a:lnSpc>
                <a:spcPct val="90000"/>
              </a:lnSpc>
              <a:spcBef>
                <a:spcPts val="1000"/>
              </a:spcBef>
              <a:buFont typeface="Arial" panose="020B0604020202020204" pitchFamily="34" charset="0"/>
              <a:buNone/>
              <a:defRPr sz="1600"/>
            </a:lvl1pPr>
          </a:lstStyle>
          <a:p>
            <a:endParaRPr lang="nb-NO"/>
          </a:p>
        </p:txBody>
      </p:sp>
      <p:sp>
        <p:nvSpPr>
          <p:cNvPr id="26" name="Plassholder for tekst 20">
            <a:extLst>
              <a:ext uri="{FF2B5EF4-FFF2-40B4-BE49-F238E27FC236}">
                <a16:creationId xmlns:a16="http://schemas.microsoft.com/office/drawing/2014/main" id="{BF756462-9DAB-3DBE-1928-A90DE8596D55}"/>
              </a:ext>
            </a:extLst>
          </p:cNvPr>
          <p:cNvSpPr>
            <a:spLocks noGrp="1"/>
          </p:cNvSpPr>
          <p:nvPr>
            <p:ph type="body" sz="quarter" idx="16" hasCustomPrompt="1"/>
          </p:nvPr>
        </p:nvSpPr>
        <p:spPr>
          <a:xfrm>
            <a:off x="3206043" y="3516211"/>
            <a:ext cx="2260746" cy="192360"/>
          </a:xfrm>
          <a:prstGeom prst="rect">
            <a:avLst/>
          </a:prstGeom>
        </p:spPr>
        <p:txBody>
          <a:bodyPr wrap="square" lIns="0" tIns="0" rIns="0" bIns="0">
            <a:spAutoFit/>
          </a:bodyPr>
          <a:lstStyle>
            <a:lvl1pPr marL="0" indent="0">
              <a:lnSpc>
                <a:spcPct val="100000"/>
              </a:lnSpc>
              <a:buNone/>
              <a:defRPr sz="1250" b="0">
                <a:solidFill>
                  <a:schemeClr val="lt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GB"/>
              <a:t>Mobil </a:t>
            </a:r>
          </a:p>
        </p:txBody>
      </p:sp>
      <p:sp>
        <p:nvSpPr>
          <p:cNvPr id="36" name="Plassholder for bilde 19">
            <a:extLst>
              <a:ext uri="{FF2B5EF4-FFF2-40B4-BE49-F238E27FC236}">
                <a16:creationId xmlns:a16="http://schemas.microsoft.com/office/drawing/2014/main" id="{8F2A9364-8C8F-2D3D-4025-6289396C92AE}"/>
              </a:ext>
            </a:extLst>
          </p:cNvPr>
          <p:cNvSpPr>
            <a:spLocks noGrp="1"/>
          </p:cNvSpPr>
          <p:nvPr>
            <p:ph type="pic" sz="quarter" idx="18"/>
          </p:nvPr>
        </p:nvSpPr>
        <p:spPr>
          <a:xfrm>
            <a:off x="6661761" y="2339108"/>
            <a:ext cx="1832384" cy="1832384"/>
          </a:xfrm>
          <a:custGeom>
            <a:avLst/>
            <a:gdLst>
              <a:gd name="connsiteX0" fmla="*/ 1278732 w 2557464"/>
              <a:gd name="connsiteY0" fmla="*/ 0 h 2557464"/>
              <a:gd name="connsiteX1" fmla="*/ 2557464 w 2557464"/>
              <a:gd name="connsiteY1" fmla="*/ 1278732 h 2557464"/>
              <a:gd name="connsiteX2" fmla="*/ 1278732 w 2557464"/>
              <a:gd name="connsiteY2" fmla="*/ 2557464 h 2557464"/>
              <a:gd name="connsiteX3" fmla="*/ 0 w 2557464"/>
              <a:gd name="connsiteY3" fmla="*/ 1278732 h 2557464"/>
              <a:gd name="connsiteX4" fmla="*/ 1278732 w 2557464"/>
              <a:gd name="connsiteY4" fmla="*/ 0 h 25574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57464" h="2557464">
                <a:moveTo>
                  <a:pt x="1278732" y="0"/>
                </a:moveTo>
                <a:cubicBezTo>
                  <a:pt x="1984956" y="0"/>
                  <a:pt x="2557464" y="572508"/>
                  <a:pt x="2557464" y="1278732"/>
                </a:cubicBezTo>
                <a:cubicBezTo>
                  <a:pt x="2557464" y="1984956"/>
                  <a:pt x="1984956" y="2557464"/>
                  <a:pt x="1278732" y="2557464"/>
                </a:cubicBezTo>
                <a:cubicBezTo>
                  <a:pt x="572508" y="2557464"/>
                  <a:pt x="0" y="1984956"/>
                  <a:pt x="0" y="1278732"/>
                </a:cubicBezTo>
                <a:cubicBezTo>
                  <a:pt x="0" y="572508"/>
                  <a:pt x="572508" y="0"/>
                  <a:pt x="1278732" y="0"/>
                </a:cubicBezTo>
                <a:close/>
              </a:path>
            </a:pathLst>
          </a:custGeom>
          <a:solidFill>
            <a:schemeClr val="bg1">
              <a:lumMod val="75000"/>
            </a:schemeClr>
          </a:solidFill>
        </p:spPr>
        <p:txBody>
          <a:bodyPr wrap="square" tIns="806683">
            <a:noAutofit/>
          </a:bodyPr>
          <a:lstStyle>
            <a:lvl1pPr marL="228600" indent="-228600" algn="ctr" defTabSz="914400" rtl="0" eaLnBrk="1" latinLnBrk="0" hangingPunct="1">
              <a:lnSpc>
                <a:spcPct val="90000"/>
              </a:lnSpc>
              <a:spcBef>
                <a:spcPts val="1000"/>
              </a:spcBef>
              <a:buFont typeface="Arial" panose="020B0604020202020204" pitchFamily="34" charset="0"/>
              <a:buNone/>
              <a:defRPr sz="1600"/>
            </a:lvl1pPr>
          </a:lstStyle>
          <a:p>
            <a:endParaRPr lang="nb-NO"/>
          </a:p>
        </p:txBody>
      </p:sp>
      <p:sp>
        <p:nvSpPr>
          <p:cNvPr id="37" name="Plassholder for tekst 20">
            <a:extLst>
              <a:ext uri="{FF2B5EF4-FFF2-40B4-BE49-F238E27FC236}">
                <a16:creationId xmlns:a16="http://schemas.microsoft.com/office/drawing/2014/main" id="{A6165EDF-2B07-5CCB-20E3-8AB331F40718}"/>
              </a:ext>
            </a:extLst>
          </p:cNvPr>
          <p:cNvSpPr>
            <a:spLocks noGrp="1"/>
          </p:cNvSpPr>
          <p:nvPr>
            <p:ph type="body" sz="quarter" idx="14" hasCustomPrompt="1"/>
          </p:nvPr>
        </p:nvSpPr>
        <p:spPr>
          <a:xfrm>
            <a:off x="2903127" y="2657569"/>
            <a:ext cx="2563663" cy="307777"/>
          </a:xfrm>
          <a:prstGeom prst="rect">
            <a:avLst/>
          </a:prstGeom>
        </p:spPr>
        <p:txBody>
          <a:bodyPr wrap="square" lIns="0" tIns="0" rIns="0" bIns="0">
            <a:spAutoFit/>
          </a:bodyPr>
          <a:lstStyle>
            <a:lvl1pPr marL="0" indent="0">
              <a:lnSpc>
                <a:spcPct val="100000"/>
              </a:lnSpc>
              <a:buNone/>
              <a:defRPr sz="2000" b="1">
                <a:solidFill>
                  <a:schemeClr val="lt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GB" err="1"/>
              <a:t>Navn</a:t>
            </a:r>
            <a:r>
              <a:rPr lang="en-GB"/>
              <a:t> </a:t>
            </a:r>
            <a:r>
              <a:rPr lang="en-GB" err="1"/>
              <a:t>Etternavn</a:t>
            </a:r>
            <a:endParaRPr lang="en-GB"/>
          </a:p>
        </p:txBody>
      </p:sp>
      <p:sp>
        <p:nvSpPr>
          <p:cNvPr id="38" name="Plassholder for tekst 20">
            <a:extLst>
              <a:ext uri="{FF2B5EF4-FFF2-40B4-BE49-F238E27FC236}">
                <a16:creationId xmlns:a16="http://schemas.microsoft.com/office/drawing/2014/main" id="{7B361DE2-0B4F-8945-A1AA-C1A281473EF1}"/>
              </a:ext>
            </a:extLst>
          </p:cNvPr>
          <p:cNvSpPr>
            <a:spLocks noGrp="1"/>
          </p:cNvSpPr>
          <p:nvPr>
            <p:ph type="body" sz="quarter" idx="15" hasCustomPrompt="1"/>
          </p:nvPr>
        </p:nvSpPr>
        <p:spPr>
          <a:xfrm>
            <a:off x="2903128" y="3022948"/>
            <a:ext cx="2563661" cy="192360"/>
          </a:xfrm>
          <a:prstGeom prst="rect">
            <a:avLst/>
          </a:prstGeom>
        </p:spPr>
        <p:txBody>
          <a:bodyPr wrap="square" lIns="0" tIns="0" rIns="0" bIns="0">
            <a:spAutoFit/>
          </a:bodyPr>
          <a:lstStyle>
            <a:lvl1pPr marL="0" indent="0">
              <a:lnSpc>
                <a:spcPct val="100000"/>
              </a:lnSpc>
              <a:buNone/>
              <a:defRPr sz="1250" b="0">
                <a:solidFill>
                  <a:schemeClr val="lt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GB" err="1"/>
              <a:t>Tittel</a:t>
            </a:r>
            <a:endParaRPr lang="en-GB"/>
          </a:p>
        </p:txBody>
      </p:sp>
      <p:sp>
        <p:nvSpPr>
          <p:cNvPr id="39" name="Plassholder for tekst 20">
            <a:extLst>
              <a:ext uri="{FF2B5EF4-FFF2-40B4-BE49-F238E27FC236}">
                <a16:creationId xmlns:a16="http://schemas.microsoft.com/office/drawing/2014/main" id="{89689B06-9F4A-1C89-B08C-957C8E63C358}"/>
              </a:ext>
            </a:extLst>
          </p:cNvPr>
          <p:cNvSpPr>
            <a:spLocks noGrp="1"/>
          </p:cNvSpPr>
          <p:nvPr>
            <p:ph type="body" sz="quarter" idx="17" hasCustomPrompt="1"/>
          </p:nvPr>
        </p:nvSpPr>
        <p:spPr>
          <a:xfrm>
            <a:off x="3206044" y="3822882"/>
            <a:ext cx="2260746" cy="192360"/>
          </a:xfrm>
          <a:prstGeom prst="rect">
            <a:avLst/>
          </a:prstGeom>
        </p:spPr>
        <p:txBody>
          <a:bodyPr wrap="square" lIns="0" tIns="0" rIns="0" bIns="0">
            <a:spAutoFit/>
          </a:bodyPr>
          <a:lstStyle>
            <a:lvl1pPr marL="0" indent="0">
              <a:lnSpc>
                <a:spcPct val="100000"/>
              </a:lnSpc>
              <a:buNone/>
              <a:defRPr sz="1250" b="0">
                <a:solidFill>
                  <a:schemeClr val="lt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GB"/>
              <a:t>E-post </a:t>
            </a:r>
          </a:p>
        </p:txBody>
      </p:sp>
      <p:sp>
        <p:nvSpPr>
          <p:cNvPr id="44" name="Plassholder for tekst 20">
            <a:extLst>
              <a:ext uri="{FF2B5EF4-FFF2-40B4-BE49-F238E27FC236}">
                <a16:creationId xmlns:a16="http://schemas.microsoft.com/office/drawing/2014/main" id="{E9A4104F-F4F7-6661-6D43-208FF27304A0}"/>
              </a:ext>
            </a:extLst>
          </p:cNvPr>
          <p:cNvSpPr>
            <a:spLocks noGrp="1"/>
          </p:cNvSpPr>
          <p:nvPr>
            <p:ph type="body" sz="quarter" idx="19" hasCustomPrompt="1"/>
          </p:nvPr>
        </p:nvSpPr>
        <p:spPr>
          <a:xfrm>
            <a:off x="9060495" y="3547196"/>
            <a:ext cx="2260746" cy="192360"/>
          </a:xfrm>
          <a:prstGeom prst="rect">
            <a:avLst/>
          </a:prstGeom>
        </p:spPr>
        <p:txBody>
          <a:bodyPr wrap="square" lIns="0" tIns="0" rIns="0" bIns="0">
            <a:spAutoFit/>
          </a:bodyPr>
          <a:lstStyle>
            <a:lvl1pPr marL="0" indent="0">
              <a:lnSpc>
                <a:spcPct val="100000"/>
              </a:lnSpc>
              <a:buNone/>
              <a:defRPr sz="1250" b="0">
                <a:solidFill>
                  <a:schemeClr val="lt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GB"/>
              <a:t>Mobil </a:t>
            </a:r>
          </a:p>
        </p:txBody>
      </p:sp>
      <p:sp>
        <p:nvSpPr>
          <p:cNvPr id="45" name="Plassholder for tekst 20">
            <a:extLst>
              <a:ext uri="{FF2B5EF4-FFF2-40B4-BE49-F238E27FC236}">
                <a16:creationId xmlns:a16="http://schemas.microsoft.com/office/drawing/2014/main" id="{8BE3A450-F2C1-370C-9D6F-EB02543888A0}"/>
              </a:ext>
            </a:extLst>
          </p:cNvPr>
          <p:cNvSpPr>
            <a:spLocks noGrp="1"/>
          </p:cNvSpPr>
          <p:nvPr>
            <p:ph type="body" sz="quarter" idx="20" hasCustomPrompt="1"/>
          </p:nvPr>
        </p:nvSpPr>
        <p:spPr>
          <a:xfrm>
            <a:off x="8757579" y="2688554"/>
            <a:ext cx="2563663" cy="307777"/>
          </a:xfrm>
          <a:prstGeom prst="rect">
            <a:avLst/>
          </a:prstGeom>
        </p:spPr>
        <p:txBody>
          <a:bodyPr wrap="square" lIns="0" tIns="0" rIns="0" bIns="0">
            <a:spAutoFit/>
          </a:bodyPr>
          <a:lstStyle>
            <a:lvl1pPr marL="0" indent="0">
              <a:lnSpc>
                <a:spcPct val="100000"/>
              </a:lnSpc>
              <a:buNone/>
              <a:defRPr sz="2000" b="1">
                <a:solidFill>
                  <a:schemeClr val="lt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GB" err="1"/>
              <a:t>Navn</a:t>
            </a:r>
            <a:r>
              <a:rPr lang="en-GB"/>
              <a:t> </a:t>
            </a:r>
            <a:r>
              <a:rPr lang="en-GB" err="1"/>
              <a:t>Etternavn</a:t>
            </a:r>
            <a:endParaRPr lang="en-GB"/>
          </a:p>
        </p:txBody>
      </p:sp>
      <p:sp>
        <p:nvSpPr>
          <p:cNvPr id="46" name="Plassholder for tekst 20">
            <a:extLst>
              <a:ext uri="{FF2B5EF4-FFF2-40B4-BE49-F238E27FC236}">
                <a16:creationId xmlns:a16="http://schemas.microsoft.com/office/drawing/2014/main" id="{2D97BB30-8712-1948-55A7-076BFD64CFE5}"/>
              </a:ext>
            </a:extLst>
          </p:cNvPr>
          <p:cNvSpPr>
            <a:spLocks noGrp="1"/>
          </p:cNvSpPr>
          <p:nvPr>
            <p:ph type="body" sz="quarter" idx="21" hasCustomPrompt="1"/>
          </p:nvPr>
        </p:nvSpPr>
        <p:spPr>
          <a:xfrm>
            <a:off x="8757580" y="3053933"/>
            <a:ext cx="2563661" cy="192360"/>
          </a:xfrm>
          <a:prstGeom prst="rect">
            <a:avLst/>
          </a:prstGeom>
        </p:spPr>
        <p:txBody>
          <a:bodyPr wrap="square" lIns="0" tIns="0" rIns="0" bIns="0">
            <a:spAutoFit/>
          </a:bodyPr>
          <a:lstStyle>
            <a:lvl1pPr marL="0" indent="0">
              <a:lnSpc>
                <a:spcPct val="100000"/>
              </a:lnSpc>
              <a:buNone/>
              <a:defRPr sz="1250" b="0">
                <a:solidFill>
                  <a:schemeClr val="lt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GB" err="1"/>
              <a:t>Tittel</a:t>
            </a:r>
            <a:endParaRPr lang="en-GB"/>
          </a:p>
        </p:txBody>
      </p:sp>
      <p:sp>
        <p:nvSpPr>
          <p:cNvPr id="47" name="Plassholder for tekst 20">
            <a:extLst>
              <a:ext uri="{FF2B5EF4-FFF2-40B4-BE49-F238E27FC236}">
                <a16:creationId xmlns:a16="http://schemas.microsoft.com/office/drawing/2014/main" id="{249B5532-D221-18C4-01F7-2971E97C9111}"/>
              </a:ext>
            </a:extLst>
          </p:cNvPr>
          <p:cNvSpPr>
            <a:spLocks noGrp="1"/>
          </p:cNvSpPr>
          <p:nvPr>
            <p:ph type="body" sz="quarter" idx="22" hasCustomPrompt="1"/>
          </p:nvPr>
        </p:nvSpPr>
        <p:spPr>
          <a:xfrm>
            <a:off x="9060496" y="3853867"/>
            <a:ext cx="2260746" cy="192360"/>
          </a:xfrm>
          <a:prstGeom prst="rect">
            <a:avLst/>
          </a:prstGeom>
        </p:spPr>
        <p:txBody>
          <a:bodyPr wrap="square" lIns="0" tIns="0" rIns="0" bIns="0">
            <a:spAutoFit/>
          </a:bodyPr>
          <a:lstStyle>
            <a:lvl1pPr marL="0" indent="0">
              <a:lnSpc>
                <a:spcPct val="100000"/>
              </a:lnSpc>
              <a:buNone/>
              <a:defRPr sz="1250" b="0">
                <a:solidFill>
                  <a:schemeClr val="lt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GB"/>
              <a:t>E-post </a:t>
            </a:r>
          </a:p>
        </p:txBody>
      </p:sp>
      <p:pic>
        <p:nvPicPr>
          <p:cNvPr id="6" name="Picture 6">
            <a:extLst>
              <a:ext uri="{FF2B5EF4-FFF2-40B4-BE49-F238E27FC236}">
                <a16:creationId xmlns:a16="http://schemas.microsoft.com/office/drawing/2014/main" id="{C643965C-60A9-A8A2-CAB9-F746124A5347}"/>
              </a:ext>
            </a:extLst>
          </p:cNvPr>
          <p:cNvPicPr>
            <a:picLocks noChangeAspect="1"/>
          </p:cNvPicPr>
          <p:nvPr userDrawn="1"/>
        </p:nvPicPr>
        <p:blipFill rotWithShape="1">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r="77204"/>
          <a:stretch/>
        </p:blipFill>
        <p:spPr>
          <a:xfrm>
            <a:off x="389172" y="6213337"/>
            <a:ext cx="286346" cy="302400"/>
          </a:xfrm>
          <a:prstGeom prst="rect">
            <a:avLst/>
          </a:prstGeom>
        </p:spPr>
      </p:pic>
    </p:spTree>
    <p:extLst>
      <p:ext uri="{BB962C8B-B14F-4D97-AF65-F5344CB8AC3E}">
        <p14:creationId xmlns:p14="http://schemas.microsoft.com/office/powerpoint/2010/main" val="1735844865"/>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preserve="1" userDrawn="1">
  <p:cSld name="Kontaktside (3 personer)">
    <p:spTree>
      <p:nvGrpSpPr>
        <p:cNvPr id="1" name=""/>
        <p:cNvGrpSpPr/>
        <p:nvPr/>
      </p:nvGrpSpPr>
      <p:grpSpPr>
        <a:xfrm>
          <a:off x="0" y="0"/>
          <a:ext cx="0" cy="0"/>
          <a:chOff x="0" y="0"/>
          <a:chExt cx="0" cy="0"/>
        </a:xfrm>
      </p:grpSpPr>
      <p:sp>
        <p:nvSpPr>
          <p:cNvPr id="6" name="Frihåndsform: figur 5">
            <a:extLst>
              <a:ext uri="{FF2B5EF4-FFF2-40B4-BE49-F238E27FC236}">
                <a16:creationId xmlns:a16="http://schemas.microsoft.com/office/drawing/2014/main" id="{C06C8346-EE4D-E639-F3A6-0964A0B73FF6}"/>
              </a:ext>
            </a:extLst>
          </p:cNvPr>
          <p:cNvSpPr/>
          <p:nvPr userDrawn="1"/>
        </p:nvSpPr>
        <p:spPr>
          <a:xfrm>
            <a:off x="1157317" y="1789204"/>
            <a:ext cx="3173900" cy="5068796"/>
          </a:xfrm>
          <a:custGeom>
            <a:avLst/>
            <a:gdLst>
              <a:gd name="connsiteX0" fmla="*/ 440728 w 3173900"/>
              <a:gd name="connsiteY0" fmla="*/ 0 h 5068796"/>
              <a:gd name="connsiteX1" fmla="*/ 2733172 w 3173900"/>
              <a:gd name="connsiteY1" fmla="*/ 0 h 5068796"/>
              <a:gd name="connsiteX2" fmla="*/ 3173900 w 3173900"/>
              <a:gd name="connsiteY2" fmla="*/ 440728 h 5068796"/>
              <a:gd name="connsiteX3" fmla="*/ 3173900 w 3173900"/>
              <a:gd name="connsiteY3" fmla="*/ 5068796 h 5068796"/>
              <a:gd name="connsiteX4" fmla="*/ 0 w 3173900"/>
              <a:gd name="connsiteY4" fmla="*/ 5068796 h 5068796"/>
              <a:gd name="connsiteX5" fmla="*/ 0 w 3173900"/>
              <a:gd name="connsiteY5" fmla="*/ 440728 h 5068796"/>
              <a:gd name="connsiteX6" fmla="*/ 440728 w 3173900"/>
              <a:gd name="connsiteY6" fmla="*/ 0 h 5068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173900" h="5068796">
                <a:moveTo>
                  <a:pt x="440728" y="0"/>
                </a:moveTo>
                <a:lnTo>
                  <a:pt x="2733172" y="0"/>
                </a:lnTo>
                <a:cubicBezTo>
                  <a:pt x="2976579" y="0"/>
                  <a:pt x="3173900" y="197321"/>
                  <a:pt x="3173900" y="440728"/>
                </a:cubicBezTo>
                <a:lnTo>
                  <a:pt x="3173900" y="5068796"/>
                </a:lnTo>
                <a:lnTo>
                  <a:pt x="0" y="5068796"/>
                </a:lnTo>
                <a:lnTo>
                  <a:pt x="0" y="440728"/>
                </a:lnTo>
                <a:cubicBezTo>
                  <a:pt x="0" y="197321"/>
                  <a:pt x="197321" y="0"/>
                  <a:pt x="440728" y="0"/>
                </a:cubicBezTo>
                <a:close/>
              </a:path>
            </a:pathLst>
          </a:custGeom>
          <a:solidFill>
            <a:schemeClr val="dk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sp>
        <p:nvSpPr>
          <p:cNvPr id="7" name="Frihåndsform: figur 6">
            <a:extLst>
              <a:ext uri="{FF2B5EF4-FFF2-40B4-BE49-F238E27FC236}">
                <a16:creationId xmlns:a16="http://schemas.microsoft.com/office/drawing/2014/main" id="{086AEAEA-927F-B9F3-B086-B38F3343F3C6}"/>
              </a:ext>
            </a:extLst>
          </p:cNvPr>
          <p:cNvSpPr/>
          <p:nvPr userDrawn="1"/>
        </p:nvSpPr>
        <p:spPr>
          <a:xfrm>
            <a:off x="4504250" y="1789204"/>
            <a:ext cx="3173900" cy="5068796"/>
          </a:xfrm>
          <a:custGeom>
            <a:avLst/>
            <a:gdLst>
              <a:gd name="connsiteX0" fmla="*/ 440728 w 3173900"/>
              <a:gd name="connsiteY0" fmla="*/ 0 h 5068796"/>
              <a:gd name="connsiteX1" fmla="*/ 2733172 w 3173900"/>
              <a:gd name="connsiteY1" fmla="*/ 0 h 5068796"/>
              <a:gd name="connsiteX2" fmla="*/ 3173900 w 3173900"/>
              <a:gd name="connsiteY2" fmla="*/ 440728 h 5068796"/>
              <a:gd name="connsiteX3" fmla="*/ 3173900 w 3173900"/>
              <a:gd name="connsiteY3" fmla="*/ 5068796 h 5068796"/>
              <a:gd name="connsiteX4" fmla="*/ 0 w 3173900"/>
              <a:gd name="connsiteY4" fmla="*/ 5068796 h 5068796"/>
              <a:gd name="connsiteX5" fmla="*/ 0 w 3173900"/>
              <a:gd name="connsiteY5" fmla="*/ 440728 h 5068796"/>
              <a:gd name="connsiteX6" fmla="*/ 440728 w 3173900"/>
              <a:gd name="connsiteY6" fmla="*/ 0 h 5068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173900" h="5068796">
                <a:moveTo>
                  <a:pt x="440728" y="0"/>
                </a:moveTo>
                <a:lnTo>
                  <a:pt x="2733172" y="0"/>
                </a:lnTo>
                <a:cubicBezTo>
                  <a:pt x="2976579" y="0"/>
                  <a:pt x="3173900" y="197321"/>
                  <a:pt x="3173900" y="440728"/>
                </a:cubicBezTo>
                <a:lnTo>
                  <a:pt x="3173900" y="5068796"/>
                </a:lnTo>
                <a:lnTo>
                  <a:pt x="0" y="5068796"/>
                </a:lnTo>
                <a:lnTo>
                  <a:pt x="0" y="440728"/>
                </a:lnTo>
                <a:cubicBezTo>
                  <a:pt x="0" y="197321"/>
                  <a:pt x="197321" y="0"/>
                  <a:pt x="440728" y="0"/>
                </a:cubicBezTo>
                <a:close/>
              </a:path>
            </a:pathLst>
          </a:custGeom>
          <a:solidFill>
            <a:schemeClr val="dk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sp>
        <p:nvSpPr>
          <p:cNvPr id="8" name="Frihåndsform: figur 7">
            <a:extLst>
              <a:ext uri="{FF2B5EF4-FFF2-40B4-BE49-F238E27FC236}">
                <a16:creationId xmlns:a16="http://schemas.microsoft.com/office/drawing/2014/main" id="{C7103DAC-123A-1175-57DA-A64FB3ADA1F1}"/>
              </a:ext>
            </a:extLst>
          </p:cNvPr>
          <p:cNvSpPr/>
          <p:nvPr userDrawn="1"/>
        </p:nvSpPr>
        <p:spPr>
          <a:xfrm>
            <a:off x="7860783" y="1789204"/>
            <a:ext cx="3173900" cy="5068796"/>
          </a:xfrm>
          <a:custGeom>
            <a:avLst/>
            <a:gdLst>
              <a:gd name="connsiteX0" fmla="*/ 440728 w 3173900"/>
              <a:gd name="connsiteY0" fmla="*/ 0 h 5068796"/>
              <a:gd name="connsiteX1" fmla="*/ 2733172 w 3173900"/>
              <a:gd name="connsiteY1" fmla="*/ 0 h 5068796"/>
              <a:gd name="connsiteX2" fmla="*/ 3173900 w 3173900"/>
              <a:gd name="connsiteY2" fmla="*/ 440728 h 5068796"/>
              <a:gd name="connsiteX3" fmla="*/ 3173900 w 3173900"/>
              <a:gd name="connsiteY3" fmla="*/ 5068796 h 5068796"/>
              <a:gd name="connsiteX4" fmla="*/ 0 w 3173900"/>
              <a:gd name="connsiteY4" fmla="*/ 5068796 h 5068796"/>
              <a:gd name="connsiteX5" fmla="*/ 0 w 3173900"/>
              <a:gd name="connsiteY5" fmla="*/ 440728 h 5068796"/>
              <a:gd name="connsiteX6" fmla="*/ 440728 w 3173900"/>
              <a:gd name="connsiteY6" fmla="*/ 0 h 5068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173900" h="5068796">
                <a:moveTo>
                  <a:pt x="440728" y="0"/>
                </a:moveTo>
                <a:lnTo>
                  <a:pt x="2733172" y="0"/>
                </a:lnTo>
                <a:cubicBezTo>
                  <a:pt x="2976579" y="0"/>
                  <a:pt x="3173900" y="197321"/>
                  <a:pt x="3173900" y="440728"/>
                </a:cubicBezTo>
                <a:lnTo>
                  <a:pt x="3173900" y="5068796"/>
                </a:lnTo>
                <a:lnTo>
                  <a:pt x="0" y="5068796"/>
                </a:lnTo>
                <a:lnTo>
                  <a:pt x="0" y="440728"/>
                </a:lnTo>
                <a:cubicBezTo>
                  <a:pt x="0" y="197321"/>
                  <a:pt x="197321" y="0"/>
                  <a:pt x="440728" y="0"/>
                </a:cubicBezTo>
                <a:close/>
              </a:path>
            </a:pathLst>
          </a:custGeom>
          <a:solidFill>
            <a:schemeClr val="dk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sp>
        <p:nvSpPr>
          <p:cNvPr id="2" name="Plassholder for dato 1">
            <a:extLst>
              <a:ext uri="{FF2B5EF4-FFF2-40B4-BE49-F238E27FC236}">
                <a16:creationId xmlns:a16="http://schemas.microsoft.com/office/drawing/2014/main" id="{B4B75683-EC70-BF42-F9FE-FADD5A4A07FF}"/>
              </a:ext>
            </a:extLst>
          </p:cNvPr>
          <p:cNvSpPr>
            <a:spLocks noGrp="1"/>
          </p:cNvSpPr>
          <p:nvPr>
            <p:ph type="dt" sz="half" idx="10"/>
          </p:nvPr>
        </p:nvSpPr>
        <p:spPr/>
        <p:txBody>
          <a:bodyPr/>
          <a:lstStyle/>
          <a:p>
            <a:fld id="{493D6555-6197-4362-8104-793DB2D6CF4D}" type="datetime1">
              <a:rPr lang="en-GB" smtClean="0"/>
              <a:t>04/11/2024</a:t>
            </a:fld>
            <a:endParaRPr lang="en-GB"/>
          </a:p>
        </p:txBody>
      </p:sp>
      <p:sp>
        <p:nvSpPr>
          <p:cNvPr id="3" name="Plassholder for bunntekst 2">
            <a:extLst>
              <a:ext uri="{FF2B5EF4-FFF2-40B4-BE49-F238E27FC236}">
                <a16:creationId xmlns:a16="http://schemas.microsoft.com/office/drawing/2014/main" id="{74B99E1E-CDED-28A5-33E1-E18EFC87E50C}"/>
              </a:ext>
            </a:extLst>
          </p:cNvPr>
          <p:cNvSpPr>
            <a:spLocks noGrp="1"/>
          </p:cNvSpPr>
          <p:nvPr>
            <p:ph type="ftr" sz="quarter" idx="11"/>
          </p:nvPr>
        </p:nvSpPr>
        <p:spPr/>
        <p:txBody>
          <a:bodyPr/>
          <a:lstStyle/>
          <a:p>
            <a:endParaRPr lang="en-GB"/>
          </a:p>
        </p:txBody>
      </p:sp>
      <p:sp>
        <p:nvSpPr>
          <p:cNvPr id="4" name="Plassholder for lysbildenummer 3">
            <a:extLst>
              <a:ext uri="{FF2B5EF4-FFF2-40B4-BE49-F238E27FC236}">
                <a16:creationId xmlns:a16="http://schemas.microsoft.com/office/drawing/2014/main" id="{21AB0680-1336-E19C-891D-52D437B6CDAF}"/>
              </a:ext>
            </a:extLst>
          </p:cNvPr>
          <p:cNvSpPr>
            <a:spLocks noGrp="1"/>
          </p:cNvSpPr>
          <p:nvPr>
            <p:ph type="sldNum" sz="quarter" idx="12"/>
          </p:nvPr>
        </p:nvSpPr>
        <p:spPr/>
        <p:txBody>
          <a:bodyPr/>
          <a:lstStyle/>
          <a:p>
            <a:fld id="{431395A8-EFA2-4C09-BFB9-F80178931A29}" type="slidenum">
              <a:rPr lang="en-GB" smtClean="0"/>
              <a:t>‹#›</a:t>
            </a:fld>
            <a:endParaRPr lang="en-GB"/>
          </a:p>
        </p:txBody>
      </p:sp>
      <p:sp>
        <p:nvSpPr>
          <p:cNvPr id="17" name="Tittel 15">
            <a:extLst>
              <a:ext uri="{FF2B5EF4-FFF2-40B4-BE49-F238E27FC236}">
                <a16:creationId xmlns:a16="http://schemas.microsoft.com/office/drawing/2014/main" id="{AD1322DD-FBD2-2711-85FA-961FBD6D6B1C}"/>
              </a:ext>
            </a:extLst>
          </p:cNvPr>
          <p:cNvSpPr>
            <a:spLocks noGrp="1"/>
          </p:cNvSpPr>
          <p:nvPr>
            <p:ph type="title"/>
          </p:nvPr>
        </p:nvSpPr>
        <p:spPr>
          <a:xfrm>
            <a:off x="989264" y="387520"/>
            <a:ext cx="9940674" cy="923330"/>
          </a:xfrm>
        </p:spPr>
        <p:txBody>
          <a:bodyPr/>
          <a:lstStyle/>
          <a:p>
            <a:r>
              <a:rPr lang="en-GB" err="1"/>
              <a:t>Klikk</a:t>
            </a:r>
            <a:r>
              <a:rPr lang="en-GB"/>
              <a:t> for å </a:t>
            </a:r>
            <a:r>
              <a:rPr lang="en-GB" err="1"/>
              <a:t>redigere</a:t>
            </a:r>
            <a:r>
              <a:rPr lang="en-GB"/>
              <a:t> </a:t>
            </a:r>
            <a:r>
              <a:rPr lang="en-GB" err="1"/>
              <a:t>tittelstil</a:t>
            </a:r>
            <a:endParaRPr lang="en-GB"/>
          </a:p>
        </p:txBody>
      </p:sp>
      <p:sp>
        <p:nvSpPr>
          <p:cNvPr id="26" name="Plassholder for tekst 20">
            <a:extLst>
              <a:ext uri="{FF2B5EF4-FFF2-40B4-BE49-F238E27FC236}">
                <a16:creationId xmlns:a16="http://schemas.microsoft.com/office/drawing/2014/main" id="{BF756462-9DAB-3DBE-1928-A90DE8596D55}"/>
              </a:ext>
            </a:extLst>
          </p:cNvPr>
          <p:cNvSpPr>
            <a:spLocks noGrp="1"/>
          </p:cNvSpPr>
          <p:nvPr>
            <p:ph type="body" sz="quarter" idx="16" hasCustomPrompt="1"/>
          </p:nvPr>
        </p:nvSpPr>
        <p:spPr>
          <a:xfrm>
            <a:off x="1794509" y="5039100"/>
            <a:ext cx="2260747" cy="184666"/>
          </a:xfrm>
          <a:prstGeom prst="rect">
            <a:avLst/>
          </a:prstGeom>
        </p:spPr>
        <p:txBody>
          <a:bodyPr wrap="square" lIns="0" tIns="0" rIns="0" bIns="0">
            <a:spAutoFit/>
          </a:bodyPr>
          <a:lstStyle>
            <a:lvl1pPr marL="0" indent="0">
              <a:lnSpc>
                <a:spcPct val="100000"/>
              </a:lnSpc>
              <a:buNone/>
              <a:defRPr sz="1200" b="0">
                <a:solidFill>
                  <a:schemeClr val="lt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GB"/>
              <a:t>Mobil </a:t>
            </a:r>
          </a:p>
        </p:txBody>
      </p:sp>
      <p:sp>
        <p:nvSpPr>
          <p:cNvPr id="37" name="Plassholder for tekst 20">
            <a:extLst>
              <a:ext uri="{FF2B5EF4-FFF2-40B4-BE49-F238E27FC236}">
                <a16:creationId xmlns:a16="http://schemas.microsoft.com/office/drawing/2014/main" id="{A6165EDF-2B07-5CCB-20E3-8AB331F40718}"/>
              </a:ext>
            </a:extLst>
          </p:cNvPr>
          <p:cNvSpPr>
            <a:spLocks noGrp="1"/>
          </p:cNvSpPr>
          <p:nvPr>
            <p:ph type="body" sz="quarter" idx="14" hasCustomPrompt="1"/>
          </p:nvPr>
        </p:nvSpPr>
        <p:spPr>
          <a:xfrm>
            <a:off x="1491594" y="4180457"/>
            <a:ext cx="2563663" cy="307777"/>
          </a:xfrm>
          <a:prstGeom prst="rect">
            <a:avLst/>
          </a:prstGeom>
        </p:spPr>
        <p:txBody>
          <a:bodyPr wrap="square" lIns="0" tIns="0" rIns="0" bIns="0">
            <a:spAutoFit/>
          </a:bodyPr>
          <a:lstStyle>
            <a:lvl1pPr marL="0" indent="0">
              <a:lnSpc>
                <a:spcPct val="100000"/>
              </a:lnSpc>
              <a:buNone/>
              <a:defRPr sz="2000" b="1">
                <a:solidFill>
                  <a:schemeClr val="lt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GB" err="1"/>
              <a:t>Navn</a:t>
            </a:r>
            <a:r>
              <a:rPr lang="en-GB"/>
              <a:t> </a:t>
            </a:r>
            <a:r>
              <a:rPr lang="en-GB" err="1"/>
              <a:t>Etternavn</a:t>
            </a:r>
            <a:endParaRPr lang="en-GB"/>
          </a:p>
        </p:txBody>
      </p:sp>
      <p:sp>
        <p:nvSpPr>
          <p:cNvPr id="38" name="Plassholder for tekst 20">
            <a:extLst>
              <a:ext uri="{FF2B5EF4-FFF2-40B4-BE49-F238E27FC236}">
                <a16:creationId xmlns:a16="http://schemas.microsoft.com/office/drawing/2014/main" id="{7B361DE2-0B4F-8945-A1AA-C1A281473EF1}"/>
              </a:ext>
            </a:extLst>
          </p:cNvPr>
          <p:cNvSpPr>
            <a:spLocks noGrp="1"/>
          </p:cNvSpPr>
          <p:nvPr>
            <p:ph type="body" sz="quarter" idx="15" hasCustomPrompt="1"/>
          </p:nvPr>
        </p:nvSpPr>
        <p:spPr>
          <a:xfrm>
            <a:off x="1491595" y="4545837"/>
            <a:ext cx="2563663" cy="192360"/>
          </a:xfrm>
          <a:prstGeom prst="rect">
            <a:avLst/>
          </a:prstGeom>
        </p:spPr>
        <p:txBody>
          <a:bodyPr wrap="square" lIns="0" tIns="0" rIns="0" bIns="0">
            <a:spAutoFit/>
          </a:bodyPr>
          <a:lstStyle>
            <a:lvl1pPr marL="0" indent="0">
              <a:lnSpc>
                <a:spcPct val="100000"/>
              </a:lnSpc>
              <a:buNone/>
              <a:defRPr sz="1250" b="0">
                <a:solidFill>
                  <a:schemeClr val="lt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GB" err="1"/>
              <a:t>Tittel</a:t>
            </a:r>
            <a:endParaRPr lang="en-GB"/>
          </a:p>
        </p:txBody>
      </p:sp>
      <p:sp>
        <p:nvSpPr>
          <p:cNvPr id="39" name="Plassholder for tekst 20">
            <a:extLst>
              <a:ext uri="{FF2B5EF4-FFF2-40B4-BE49-F238E27FC236}">
                <a16:creationId xmlns:a16="http://schemas.microsoft.com/office/drawing/2014/main" id="{89689B06-9F4A-1C89-B08C-957C8E63C358}"/>
              </a:ext>
            </a:extLst>
          </p:cNvPr>
          <p:cNvSpPr>
            <a:spLocks noGrp="1"/>
          </p:cNvSpPr>
          <p:nvPr>
            <p:ph type="body" sz="quarter" idx="17" hasCustomPrompt="1"/>
          </p:nvPr>
        </p:nvSpPr>
        <p:spPr>
          <a:xfrm>
            <a:off x="1794509" y="5345771"/>
            <a:ext cx="2260749" cy="184666"/>
          </a:xfrm>
          <a:prstGeom prst="rect">
            <a:avLst/>
          </a:prstGeom>
        </p:spPr>
        <p:txBody>
          <a:bodyPr wrap="square" lIns="0" tIns="0" rIns="0" bIns="0">
            <a:spAutoFit/>
          </a:bodyPr>
          <a:lstStyle>
            <a:lvl1pPr marL="0" indent="0">
              <a:lnSpc>
                <a:spcPct val="100000"/>
              </a:lnSpc>
              <a:buNone/>
              <a:defRPr sz="1200" b="0">
                <a:solidFill>
                  <a:schemeClr val="lt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GB"/>
              <a:t>E-post </a:t>
            </a:r>
          </a:p>
        </p:txBody>
      </p:sp>
      <p:pic>
        <p:nvPicPr>
          <p:cNvPr id="10" name="Graphic 39">
            <a:extLst>
              <a:ext uri="{FF2B5EF4-FFF2-40B4-BE49-F238E27FC236}">
                <a16:creationId xmlns:a16="http://schemas.microsoft.com/office/drawing/2014/main" id="{D2617606-9758-2A66-D407-CB5E5A67EA21}"/>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495994" y="5054769"/>
            <a:ext cx="173136" cy="173136"/>
          </a:xfrm>
          <a:prstGeom prst="rect">
            <a:avLst/>
          </a:prstGeom>
        </p:spPr>
      </p:pic>
      <p:pic>
        <p:nvPicPr>
          <p:cNvPr id="14" name="Graphic 42">
            <a:extLst>
              <a:ext uri="{FF2B5EF4-FFF2-40B4-BE49-F238E27FC236}">
                <a16:creationId xmlns:a16="http://schemas.microsoft.com/office/drawing/2014/main" id="{475CE9FE-5C80-21EE-130F-D92DB64F2649}"/>
              </a:ext>
            </a:extLst>
          </p:cNvPr>
          <p:cNvPicPr>
            <a:picLocks noChangeAspect="1"/>
          </p:cNvPicPr>
          <p:nvPr userDrawn="1"/>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514843" y="5371576"/>
            <a:ext cx="154287" cy="154287"/>
          </a:xfrm>
          <a:prstGeom prst="rect">
            <a:avLst/>
          </a:prstGeom>
        </p:spPr>
      </p:pic>
      <p:sp>
        <p:nvSpPr>
          <p:cNvPr id="15" name="Rectangle 30">
            <a:extLst>
              <a:ext uri="{FF2B5EF4-FFF2-40B4-BE49-F238E27FC236}">
                <a16:creationId xmlns:a16="http://schemas.microsoft.com/office/drawing/2014/main" id="{2D4B8E18-893B-F911-FD7A-6163812C9B25}"/>
              </a:ext>
            </a:extLst>
          </p:cNvPr>
          <p:cNvSpPr/>
          <p:nvPr userDrawn="1"/>
        </p:nvSpPr>
        <p:spPr>
          <a:xfrm>
            <a:off x="3727086" y="1789204"/>
            <a:ext cx="604131" cy="622359"/>
          </a:xfrm>
          <a:prstGeom prst="rect">
            <a:avLst/>
          </a:prstGeom>
          <a:solidFill>
            <a:schemeClr val="dk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 name="Plassholder for bilde 19">
            <a:extLst>
              <a:ext uri="{FF2B5EF4-FFF2-40B4-BE49-F238E27FC236}">
                <a16:creationId xmlns:a16="http://schemas.microsoft.com/office/drawing/2014/main" id="{92B4E7E4-C76B-D12D-69E0-9CFFE40E8E9A}"/>
              </a:ext>
            </a:extLst>
          </p:cNvPr>
          <p:cNvSpPr>
            <a:spLocks noGrp="1"/>
          </p:cNvSpPr>
          <p:nvPr>
            <p:ph type="pic" sz="quarter" idx="13"/>
          </p:nvPr>
        </p:nvSpPr>
        <p:spPr>
          <a:xfrm>
            <a:off x="1491595" y="2100383"/>
            <a:ext cx="1832384" cy="1832384"/>
          </a:xfrm>
          <a:custGeom>
            <a:avLst/>
            <a:gdLst>
              <a:gd name="connsiteX0" fmla="*/ 1278732 w 2557464"/>
              <a:gd name="connsiteY0" fmla="*/ 0 h 2557464"/>
              <a:gd name="connsiteX1" fmla="*/ 2557464 w 2557464"/>
              <a:gd name="connsiteY1" fmla="*/ 1278732 h 2557464"/>
              <a:gd name="connsiteX2" fmla="*/ 1278732 w 2557464"/>
              <a:gd name="connsiteY2" fmla="*/ 2557464 h 2557464"/>
              <a:gd name="connsiteX3" fmla="*/ 0 w 2557464"/>
              <a:gd name="connsiteY3" fmla="*/ 1278732 h 2557464"/>
              <a:gd name="connsiteX4" fmla="*/ 1278732 w 2557464"/>
              <a:gd name="connsiteY4" fmla="*/ 0 h 25574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57464" h="2557464">
                <a:moveTo>
                  <a:pt x="1278732" y="0"/>
                </a:moveTo>
                <a:cubicBezTo>
                  <a:pt x="1984956" y="0"/>
                  <a:pt x="2557464" y="572508"/>
                  <a:pt x="2557464" y="1278732"/>
                </a:cubicBezTo>
                <a:cubicBezTo>
                  <a:pt x="2557464" y="1984956"/>
                  <a:pt x="1984956" y="2557464"/>
                  <a:pt x="1278732" y="2557464"/>
                </a:cubicBezTo>
                <a:cubicBezTo>
                  <a:pt x="572508" y="2557464"/>
                  <a:pt x="0" y="1984956"/>
                  <a:pt x="0" y="1278732"/>
                </a:cubicBezTo>
                <a:cubicBezTo>
                  <a:pt x="0" y="572508"/>
                  <a:pt x="572508" y="0"/>
                  <a:pt x="1278732" y="0"/>
                </a:cubicBezTo>
                <a:close/>
              </a:path>
            </a:pathLst>
          </a:custGeom>
          <a:solidFill>
            <a:schemeClr val="bg1">
              <a:lumMod val="75000"/>
            </a:schemeClr>
          </a:solidFill>
        </p:spPr>
        <p:txBody>
          <a:bodyPr wrap="square" tIns="806683">
            <a:noAutofit/>
          </a:bodyPr>
          <a:lstStyle>
            <a:lvl1pPr marL="228600" indent="-228600" algn="ctr" defTabSz="914400" rtl="0" eaLnBrk="1" latinLnBrk="0" hangingPunct="1">
              <a:lnSpc>
                <a:spcPct val="90000"/>
              </a:lnSpc>
              <a:spcBef>
                <a:spcPts val="1000"/>
              </a:spcBef>
              <a:buFont typeface="Arial" panose="020B0604020202020204" pitchFamily="34" charset="0"/>
              <a:buNone/>
              <a:defRPr sz="1600"/>
            </a:lvl1pPr>
          </a:lstStyle>
          <a:p>
            <a:endParaRPr lang="nb-NO"/>
          </a:p>
        </p:txBody>
      </p:sp>
      <p:sp>
        <p:nvSpPr>
          <p:cNvPr id="29" name="Plassholder for tekst 20">
            <a:extLst>
              <a:ext uri="{FF2B5EF4-FFF2-40B4-BE49-F238E27FC236}">
                <a16:creationId xmlns:a16="http://schemas.microsoft.com/office/drawing/2014/main" id="{D40D5480-9DC0-3C1F-857D-6D5E6E23FF24}"/>
              </a:ext>
            </a:extLst>
          </p:cNvPr>
          <p:cNvSpPr>
            <a:spLocks noGrp="1"/>
          </p:cNvSpPr>
          <p:nvPr>
            <p:ph type="body" sz="quarter" idx="18" hasCustomPrompt="1"/>
          </p:nvPr>
        </p:nvSpPr>
        <p:spPr>
          <a:xfrm>
            <a:off x="5141442" y="5039100"/>
            <a:ext cx="2260747" cy="184666"/>
          </a:xfrm>
          <a:prstGeom prst="rect">
            <a:avLst/>
          </a:prstGeom>
        </p:spPr>
        <p:txBody>
          <a:bodyPr wrap="square" lIns="0" tIns="0" rIns="0" bIns="0">
            <a:spAutoFit/>
          </a:bodyPr>
          <a:lstStyle>
            <a:lvl1pPr marL="0" indent="0">
              <a:lnSpc>
                <a:spcPct val="100000"/>
              </a:lnSpc>
              <a:buNone/>
              <a:defRPr sz="1200" b="0">
                <a:solidFill>
                  <a:schemeClr val="lt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GB"/>
              <a:t>Mobil </a:t>
            </a:r>
          </a:p>
        </p:txBody>
      </p:sp>
      <p:sp>
        <p:nvSpPr>
          <p:cNvPr id="30" name="Plassholder for tekst 20">
            <a:extLst>
              <a:ext uri="{FF2B5EF4-FFF2-40B4-BE49-F238E27FC236}">
                <a16:creationId xmlns:a16="http://schemas.microsoft.com/office/drawing/2014/main" id="{6D04F618-BB19-B62B-DBEA-7B722F64DAA8}"/>
              </a:ext>
            </a:extLst>
          </p:cNvPr>
          <p:cNvSpPr>
            <a:spLocks noGrp="1"/>
          </p:cNvSpPr>
          <p:nvPr>
            <p:ph type="body" sz="quarter" idx="19" hasCustomPrompt="1"/>
          </p:nvPr>
        </p:nvSpPr>
        <p:spPr>
          <a:xfrm>
            <a:off x="4838527" y="4180457"/>
            <a:ext cx="2563663" cy="307777"/>
          </a:xfrm>
          <a:prstGeom prst="rect">
            <a:avLst/>
          </a:prstGeom>
        </p:spPr>
        <p:txBody>
          <a:bodyPr wrap="square" lIns="0" tIns="0" rIns="0" bIns="0">
            <a:spAutoFit/>
          </a:bodyPr>
          <a:lstStyle>
            <a:lvl1pPr marL="0" indent="0">
              <a:lnSpc>
                <a:spcPct val="100000"/>
              </a:lnSpc>
              <a:buNone/>
              <a:defRPr sz="2000" b="1">
                <a:solidFill>
                  <a:schemeClr val="lt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GB" err="1"/>
              <a:t>Navn</a:t>
            </a:r>
            <a:r>
              <a:rPr lang="en-GB"/>
              <a:t> </a:t>
            </a:r>
            <a:r>
              <a:rPr lang="en-GB" err="1"/>
              <a:t>Etternavn</a:t>
            </a:r>
            <a:endParaRPr lang="en-GB"/>
          </a:p>
        </p:txBody>
      </p:sp>
      <p:sp>
        <p:nvSpPr>
          <p:cNvPr id="32" name="Plassholder for tekst 20">
            <a:extLst>
              <a:ext uri="{FF2B5EF4-FFF2-40B4-BE49-F238E27FC236}">
                <a16:creationId xmlns:a16="http://schemas.microsoft.com/office/drawing/2014/main" id="{1CC2DA1F-213B-9A8E-4E2C-52001A3E7E0C}"/>
              </a:ext>
            </a:extLst>
          </p:cNvPr>
          <p:cNvSpPr>
            <a:spLocks noGrp="1"/>
          </p:cNvSpPr>
          <p:nvPr>
            <p:ph type="body" sz="quarter" idx="20" hasCustomPrompt="1"/>
          </p:nvPr>
        </p:nvSpPr>
        <p:spPr>
          <a:xfrm>
            <a:off x="4838528" y="4545837"/>
            <a:ext cx="2563663" cy="192360"/>
          </a:xfrm>
          <a:prstGeom prst="rect">
            <a:avLst/>
          </a:prstGeom>
        </p:spPr>
        <p:txBody>
          <a:bodyPr wrap="square" lIns="0" tIns="0" rIns="0" bIns="0">
            <a:spAutoFit/>
          </a:bodyPr>
          <a:lstStyle>
            <a:lvl1pPr marL="0" indent="0">
              <a:lnSpc>
                <a:spcPct val="100000"/>
              </a:lnSpc>
              <a:buNone/>
              <a:defRPr sz="1250" b="0">
                <a:solidFill>
                  <a:schemeClr val="lt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GB" err="1"/>
              <a:t>Tittel</a:t>
            </a:r>
            <a:endParaRPr lang="en-GB"/>
          </a:p>
        </p:txBody>
      </p:sp>
      <p:sp>
        <p:nvSpPr>
          <p:cNvPr id="33" name="Plassholder for tekst 20">
            <a:extLst>
              <a:ext uri="{FF2B5EF4-FFF2-40B4-BE49-F238E27FC236}">
                <a16:creationId xmlns:a16="http://schemas.microsoft.com/office/drawing/2014/main" id="{4EE96024-1968-7D2F-5987-AEE5DE88BCA9}"/>
              </a:ext>
            </a:extLst>
          </p:cNvPr>
          <p:cNvSpPr>
            <a:spLocks noGrp="1"/>
          </p:cNvSpPr>
          <p:nvPr>
            <p:ph type="body" sz="quarter" idx="21" hasCustomPrompt="1"/>
          </p:nvPr>
        </p:nvSpPr>
        <p:spPr>
          <a:xfrm>
            <a:off x="5141442" y="5345771"/>
            <a:ext cx="2260749" cy="184666"/>
          </a:xfrm>
          <a:prstGeom prst="rect">
            <a:avLst/>
          </a:prstGeom>
        </p:spPr>
        <p:txBody>
          <a:bodyPr wrap="square" lIns="0" tIns="0" rIns="0" bIns="0">
            <a:spAutoFit/>
          </a:bodyPr>
          <a:lstStyle>
            <a:lvl1pPr marL="0" indent="0">
              <a:lnSpc>
                <a:spcPct val="100000"/>
              </a:lnSpc>
              <a:buNone/>
              <a:defRPr sz="1200" b="0">
                <a:solidFill>
                  <a:schemeClr val="lt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GB"/>
              <a:t>E-post </a:t>
            </a:r>
          </a:p>
        </p:txBody>
      </p:sp>
      <p:pic>
        <p:nvPicPr>
          <p:cNvPr id="34" name="Graphic 39">
            <a:extLst>
              <a:ext uri="{FF2B5EF4-FFF2-40B4-BE49-F238E27FC236}">
                <a16:creationId xmlns:a16="http://schemas.microsoft.com/office/drawing/2014/main" id="{79B99A30-D854-5492-A231-80812845C84C}"/>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4842927" y="5054769"/>
            <a:ext cx="173136" cy="173136"/>
          </a:xfrm>
          <a:prstGeom prst="rect">
            <a:avLst/>
          </a:prstGeom>
        </p:spPr>
      </p:pic>
      <p:pic>
        <p:nvPicPr>
          <p:cNvPr id="35" name="Graphic 42">
            <a:extLst>
              <a:ext uri="{FF2B5EF4-FFF2-40B4-BE49-F238E27FC236}">
                <a16:creationId xmlns:a16="http://schemas.microsoft.com/office/drawing/2014/main" id="{ACFD3814-1504-B9D2-E149-05D99C3FC366}"/>
              </a:ext>
            </a:extLst>
          </p:cNvPr>
          <p:cNvPicPr>
            <a:picLocks noChangeAspect="1"/>
          </p:cNvPicPr>
          <p:nvPr userDrawn="1"/>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4861776" y="5371576"/>
            <a:ext cx="154287" cy="154287"/>
          </a:xfrm>
          <a:prstGeom prst="rect">
            <a:avLst/>
          </a:prstGeom>
        </p:spPr>
      </p:pic>
      <p:sp>
        <p:nvSpPr>
          <p:cNvPr id="40" name="Rectangle 30">
            <a:extLst>
              <a:ext uri="{FF2B5EF4-FFF2-40B4-BE49-F238E27FC236}">
                <a16:creationId xmlns:a16="http://schemas.microsoft.com/office/drawing/2014/main" id="{62C7A0D4-9383-2F5C-BDE0-9A1512EFA1F1}"/>
              </a:ext>
            </a:extLst>
          </p:cNvPr>
          <p:cNvSpPr/>
          <p:nvPr userDrawn="1"/>
        </p:nvSpPr>
        <p:spPr>
          <a:xfrm>
            <a:off x="7074019" y="1789204"/>
            <a:ext cx="604131" cy="622359"/>
          </a:xfrm>
          <a:prstGeom prst="rect">
            <a:avLst/>
          </a:prstGeom>
          <a:solidFill>
            <a:schemeClr val="dk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1" name="Plassholder for bilde 19">
            <a:extLst>
              <a:ext uri="{FF2B5EF4-FFF2-40B4-BE49-F238E27FC236}">
                <a16:creationId xmlns:a16="http://schemas.microsoft.com/office/drawing/2014/main" id="{5A89DDC9-7EA2-BE7D-9A7F-357C277DBA58}"/>
              </a:ext>
            </a:extLst>
          </p:cNvPr>
          <p:cNvSpPr>
            <a:spLocks noGrp="1"/>
          </p:cNvSpPr>
          <p:nvPr>
            <p:ph type="pic" sz="quarter" idx="22"/>
          </p:nvPr>
        </p:nvSpPr>
        <p:spPr>
          <a:xfrm>
            <a:off x="4838528" y="2100383"/>
            <a:ext cx="1832384" cy="1832384"/>
          </a:xfrm>
          <a:custGeom>
            <a:avLst/>
            <a:gdLst>
              <a:gd name="connsiteX0" fmla="*/ 1278732 w 2557464"/>
              <a:gd name="connsiteY0" fmla="*/ 0 h 2557464"/>
              <a:gd name="connsiteX1" fmla="*/ 2557464 w 2557464"/>
              <a:gd name="connsiteY1" fmla="*/ 1278732 h 2557464"/>
              <a:gd name="connsiteX2" fmla="*/ 1278732 w 2557464"/>
              <a:gd name="connsiteY2" fmla="*/ 2557464 h 2557464"/>
              <a:gd name="connsiteX3" fmla="*/ 0 w 2557464"/>
              <a:gd name="connsiteY3" fmla="*/ 1278732 h 2557464"/>
              <a:gd name="connsiteX4" fmla="*/ 1278732 w 2557464"/>
              <a:gd name="connsiteY4" fmla="*/ 0 h 25574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57464" h="2557464">
                <a:moveTo>
                  <a:pt x="1278732" y="0"/>
                </a:moveTo>
                <a:cubicBezTo>
                  <a:pt x="1984956" y="0"/>
                  <a:pt x="2557464" y="572508"/>
                  <a:pt x="2557464" y="1278732"/>
                </a:cubicBezTo>
                <a:cubicBezTo>
                  <a:pt x="2557464" y="1984956"/>
                  <a:pt x="1984956" y="2557464"/>
                  <a:pt x="1278732" y="2557464"/>
                </a:cubicBezTo>
                <a:cubicBezTo>
                  <a:pt x="572508" y="2557464"/>
                  <a:pt x="0" y="1984956"/>
                  <a:pt x="0" y="1278732"/>
                </a:cubicBezTo>
                <a:cubicBezTo>
                  <a:pt x="0" y="572508"/>
                  <a:pt x="572508" y="0"/>
                  <a:pt x="1278732" y="0"/>
                </a:cubicBezTo>
                <a:close/>
              </a:path>
            </a:pathLst>
          </a:custGeom>
          <a:solidFill>
            <a:schemeClr val="bg1">
              <a:lumMod val="75000"/>
            </a:schemeClr>
          </a:solidFill>
        </p:spPr>
        <p:txBody>
          <a:bodyPr wrap="square" tIns="806683">
            <a:noAutofit/>
          </a:bodyPr>
          <a:lstStyle>
            <a:lvl1pPr marL="228600" indent="-228600" algn="ctr" defTabSz="914400" rtl="0" eaLnBrk="1" latinLnBrk="0" hangingPunct="1">
              <a:lnSpc>
                <a:spcPct val="90000"/>
              </a:lnSpc>
              <a:spcBef>
                <a:spcPts val="1000"/>
              </a:spcBef>
              <a:buFont typeface="Arial" panose="020B0604020202020204" pitchFamily="34" charset="0"/>
              <a:buNone/>
              <a:defRPr sz="1600"/>
            </a:lvl1pPr>
          </a:lstStyle>
          <a:p>
            <a:endParaRPr lang="nb-NO"/>
          </a:p>
        </p:txBody>
      </p:sp>
      <p:sp>
        <p:nvSpPr>
          <p:cNvPr id="58" name="Plassholder for tekst 20">
            <a:extLst>
              <a:ext uri="{FF2B5EF4-FFF2-40B4-BE49-F238E27FC236}">
                <a16:creationId xmlns:a16="http://schemas.microsoft.com/office/drawing/2014/main" id="{425039A5-3273-156E-FFA9-E1DCE1F1F43D}"/>
              </a:ext>
            </a:extLst>
          </p:cNvPr>
          <p:cNvSpPr>
            <a:spLocks noGrp="1"/>
          </p:cNvSpPr>
          <p:nvPr>
            <p:ph type="body" sz="quarter" idx="23" hasCustomPrompt="1"/>
          </p:nvPr>
        </p:nvSpPr>
        <p:spPr>
          <a:xfrm>
            <a:off x="8497975" y="5039100"/>
            <a:ext cx="2260747" cy="184666"/>
          </a:xfrm>
          <a:prstGeom prst="rect">
            <a:avLst/>
          </a:prstGeom>
        </p:spPr>
        <p:txBody>
          <a:bodyPr wrap="square" lIns="0" tIns="0" rIns="0" bIns="0">
            <a:spAutoFit/>
          </a:bodyPr>
          <a:lstStyle>
            <a:lvl1pPr marL="0" indent="0">
              <a:lnSpc>
                <a:spcPct val="100000"/>
              </a:lnSpc>
              <a:buNone/>
              <a:defRPr sz="1200" b="0">
                <a:solidFill>
                  <a:schemeClr val="lt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GB"/>
              <a:t>Mobil </a:t>
            </a:r>
          </a:p>
        </p:txBody>
      </p:sp>
      <p:sp>
        <p:nvSpPr>
          <p:cNvPr id="59" name="Plassholder for tekst 20">
            <a:extLst>
              <a:ext uri="{FF2B5EF4-FFF2-40B4-BE49-F238E27FC236}">
                <a16:creationId xmlns:a16="http://schemas.microsoft.com/office/drawing/2014/main" id="{DE8F7546-B69A-8893-1571-B605E65CA3CD}"/>
              </a:ext>
            </a:extLst>
          </p:cNvPr>
          <p:cNvSpPr>
            <a:spLocks noGrp="1"/>
          </p:cNvSpPr>
          <p:nvPr>
            <p:ph type="body" sz="quarter" idx="24" hasCustomPrompt="1"/>
          </p:nvPr>
        </p:nvSpPr>
        <p:spPr>
          <a:xfrm>
            <a:off x="8195060" y="4180457"/>
            <a:ext cx="2563663" cy="307777"/>
          </a:xfrm>
          <a:prstGeom prst="rect">
            <a:avLst/>
          </a:prstGeom>
        </p:spPr>
        <p:txBody>
          <a:bodyPr wrap="square" lIns="0" tIns="0" rIns="0" bIns="0">
            <a:spAutoFit/>
          </a:bodyPr>
          <a:lstStyle>
            <a:lvl1pPr marL="0" indent="0">
              <a:lnSpc>
                <a:spcPct val="100000"/>
              </a:lnSpc>
              <a:buNone/>
              <a:defRPr sz="2000" b="1">
                <a:solidFill>
                  <a:schemeClr val="lt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GB" err="1"/>
              <a:t>Navn</a:t>
            </a:r>
            <a:r>
              <a:rPr lang="en-GB"/>
              <a:t> </a:t>
            </a:r>
            <a:r>
              <a:rPr lang="en-GB" err="1"/>
              <a:t>Etternavn</a:t>
            </a:r>
            <a:endParaRPr lang="en-GB"/>
          </a:p>
        </p:txBody>
      </p:sp>
      <p:sp>
        <p:nvSpPr>
          <p:cNvPr id="60" name="Plassholder for tekst 20">
            <a:extLst>
              <a:ext uri="{FF2B5EF4-FFF2-40B4-BE49-F238E27FC236}">
                <a16:creationId xmlns:a16="http://schemas.microsoft.com/office/drawing/2014/main" id="{CD94AD50-7150-F00C-B1AC-E48F1277F102}"/>
              </a:ext>
            </a:extLst>
          </p:cNvPr>
          <p:cNvSpPr>
            <a:spLocks noGrp="1"/>
          </p:cNvSpPr>
          <p:nvPr>
            <p:ph type="body" sz="quarter" idx="25" hasCustomPrompt="1"/>
          </p:nvPr>
        </p:nvSpPr>
        <p:spPr>
          <a:xfrm>
            <a:off x="8195061" y="4545837"/>
            <a:ext cx="2563663" cy="192360"/>
          </a:xfrm>
          <a:prstGeom prst="rect">
            <a:avLst/>
          </a:prstGeom>
        </p:spPr>
        <p:txBody>
          <a:bodyPr wrap="square" lIns="0" tIns="0" rIns="0" bIns="0">
            <a:spAutoFit/>
          </a:bodyPr>
          <a:lstStyle>
            <a:lvl1pPr marL="0" indent="0">
              <a:lnSpc>
                <a:spcPct val="100000"/>
              </a:lnSpc>
              <a:buNone/>
              <a:defRPr sz="1250" b="0">
                <a:solidFill>
                  <a:schemeClr val="lt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GB" err="1"/>
              <a:t>Tittel</a:t>
            </a:r>
            <a:endParaRPr lang="en-GB"/>
          </a:p>
        </p:txBody>
      </p:sp>
      <p:sp>
        <p:nvSpPr>
          <p:cNvPr id="61" name="Plassholder for tekst 20">
            <a:extLst>
              <a:ext uri="{FF2B5EF4-FFF2-40B4-BE49-F238E27FC236}">
                <a16:creationId xmlns:a16="http://schemas.microsoft.com/office/drawing/2014/main" id="{7407918F-7B93-9237-B620-6E641944B385}"/>
              </a:ext>
            </a:extLst>
          </p:cNvPr>
          <p:cNvSpPr>
            <a:spLocks noGrp="1"/>
          </p:cNvSpPr>
          <p:nvPr>
            <p:ph type="body" sz="quarter" idx="26" hasCustomPrompt="1"/>
          </p:nvPr>
        </p:nvSpPr>
        <p:spPr>
          <a:xfrm>
            <a:off x="8497975" y="5345771"/>
            <a:ext cx="2260749" cy="184666"/>
          </a:xfrm>
          <a:prstGeom prst="rect">
            <a:avLst/>
          </a:prstGeom>
        </p:spPr>
        <p:txBody>
          <a:bodyPr wrap="square" lIns="0" tIns="0" rIns="0" bIns="0">
            <a:spAutoFit/>
          </a:bodyPr>
          <a:lstStyle>
            <a:lvl1pPr marL="0" indent="0">
              <a:lnSpc>
                <a:spcPct val="100000"/>
              </a:lnSpc>
              <a:buNone/>
              <a:defRPr sz="1200" b="0">
                <a:solidFill>
                  <a:schemeClr val="lt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GB"/>
              <a:t>E-post </a:t>
            </a:r>
          </a:p>
        </p:txBody>
      </p:sp>
      <p:pic>
        <p:nvPicPr>
          <p:cNvPr id="62" name="Graphic 39">
            <a:extLst>
              <a:ext uri="{FF2B5EF4-FFF2-40B4-BE49-F238E27FC236}">
                <a16:creationId xmlns:a16="http://schemas.microsoft.com/office/drawing/2014/main" id="{622E16B2-0711-09DE-CD4E-7D0CD1BD3A45}"/>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8199460" y="5054769"/>
            <a:ext cx="173136" cy="173136"/>
          </a:xfrm>
          <a:prstGeom prst="rect">
            <a:avLst/>
          </a:prstGeom>
        </p:spPr>
      </p:pic>
      <p:pic>
        <p:nvPicPr>
          <p:cNvPr id="63" name="Graphic 42">
            <a:extLst>
              <a:ext uri="{FF2B5EF4-FFF2-40B4-BE49-F238E27FC236}">
                <a16:creationId xmlns:a16="http://schemas.microsoft.com/office/drawing/2014/main" id="{22389C7E-C266-813F-9660-FAC89F5663AF}"/>
              </a:ext>
            </a:extLst>
          </p:cNvPr>
          <p:cNvPicPr>
            <a:picLocks noChangeAspect="1"/>
          </p:cNvPicPr>
          <p:nvPr userDrawn="1"/>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8218309" y="5371576"/>
            <a:ext cx="154287" cy="154287"/>
          </a:xfrm>
          <a:prstGeom prst="rect">
            <a:avLst/>
          </a:prstGeom>
        </p:spPr>
      </p:pic>
      <p:sp>
        <p:nvSpPr>
          <p:cNvPr id="64" name="Rectangle 30">
            <a:extLst>
              <a:ext uri="{FF2B5EF4-FFF2-40B4-BE49-F238E27FC236}">
                <a16:creationId xmlns:a16="http://schemas.microsoft.com/office/drawing/2014/main" id="{CBD8E784-4825-CDB5-0A5C-8D95D1C17036}"/>
              </a:ext>
            </a:extLst>
          </p:cNvPr>
          <p:cNvSpPr/>
          <p:nvPr userDrawn="1"/>
        </p:nvSpPr>
        <p:spPr>
          <a:xfrm>
            <a:off x="10430552" y="1789204"/>
            <a:ext cx="604131" cy="622359"/>
          </a:xfrm>
          <a:prstGeom prst="rect">
            <a:avLst/>
          </a:prstGeom>
          <a:solidFill>
            <a:schemeClr val="dk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5" name="Plassholder for bilde 19">
            <a:extLst>
              <a:ext uri="{FF2B5EF4-FFF2-40B4-BE49-F238E27FC236}">
                <a16:creationId xmlns:a16="http://schemas.microsoft.com/office/drawing/2014/main" id="{3680936F-30DD-B176-6469-7C0C5C5FB8B0}"/>
              </a:ext>
            </a:extLst>
          </p:cNvPr>
          <p:cNvSpPr>
            <a:spLocks noGrp="1"/>
          </p:cNvSpPr>
          <p:nvPr>
            <p:ph type="pic" sz="quarter" idx="27"/>
          </p:nvPr>
        </p:nvSpPr>
        <p:spPr>
          <a:xfrm>
            <a:off x="8195061" y="2100383"/>
            <a:ext cx="1832384" cy="1832384"/>
          </a:xfrm>
          <a:custGeom>
            <a:avLst/>
            <a:gdLst>
              <a:gd name="connsiteX0" fmla="*/ 1278732 w 2557464"/>
              <a:gd name="connsiteY0" fmla="*/ 0 h 2557464"/>
              <a:gd name="connsiteX1" fmla="*/ 2557464 w 2557464"/>
              <a:gd name="connsiteY1" fmla="*/ 1278732 h 2557464"/>
              <a:gd name="connsiteX2" fmla="*/ 1278732 w 2557464"/>
              <a:gd name="connsiteY2" fmla="*/ 2557464 h 2557464"/>
              <a:gd name="connsiteX3" fmla="*/ 0 w 2557464"/>
              <a:gd name="connsiteY3" fmla="*/ 1278732 h 2557464"/>
              <a:gd name="connsiteX4" fmla="*/ 1278732 w 2557464"/>
              <a:gd name="connsiteY4" fmla="*/ 0 h 25574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57464" h="2557464">
                <a:moveTo>
                  <a:pt x="1278732" y="0"/>
                </a:moveTo>
                <a:cubicBezTo>
                  <a:pt x="1984956" y="0"/>
                  <a:pt x="2557464" y="572508"/>
                  <a:pt x="2557464" y="1278732"/>
                </a:cubicBezTo>
                <a:cubicBezTo>
                  <a:pt x="2557464" y="1984956"/>
                  <a:pt x="1984956" y="2557464"/>
                  <a:pt x="1278732" y="2557464"/>
                </a:cubicBezTo>
                <a:cubicBezTo>
                  <a:pt x="572508" y="2557464"/>
                  <a:pt x="0" y="1984956"/>
                  <a:pt x="0" y="1278732"/>
                </a:cubicBezTo>
                <a:cubicBezTo>
                  <a:pt x="0" y="572508"/>
                  <a:pt x="572508" y="0"/>
                  <a:pt x="1278732" y="0"/>
                </a:cubicBezTo>
                <a:close/>
              </a:path>
            </a:pathLst>
          </a:custGeom>
          <a:solidFill>
            <a:schemeClr val="bg1">
              <a:lumMod val="75000"/>
            </a:schemeClr>
          </a:solidFill>
        </p:spPr>
        <p:txBody>
          <a:bodyPr wrap="square" tIns="806683">
            <a:noAutofit/>
          </a:bodyPr>
          <a:lstStyle>
            <a:lvl1pPr marL="228600" indent="-228600" algn="ctr" defTabSz="914400" rtl="0" eaLnBrk="1" latinLnBrk="0" hangingPunct="1">
              <a:lnSpc>
                <a:spcPct val="90000"/>
              </a:lnSpc>
              <a:spcBef>
                <a:spcPts val="1000"/>
              </a:spcBef>
              <a:buFont typeface="Arial" panose="020B0604020202020204" pitchFamily="34" charset="0"/>
              <a:buNone/>
              <a:defRPr sz="1600"/>
            </a:lvl1pPr>
          </a:lstStyle>
          <a:p>
            <a:endParaRPr lang="nb-NO"/>
          </a:p>
        </p:txBody>
      </p:sp>
      <p:pic>
        <p:nvPicPr>
          <p:cNvPr id="9" name="Picture 6">
            <a:extLst>
              <a:ext uri="{FF2B5EF4-FFF2-40B4-BE49-F238E27FC236}">
                <a16:creationId xmlns:a16="http://schemas.microsoft.com/office/drawing/2014/main" id="{9D2391A0-E107-C82F-4BC1-CA5DB5DC15DE}"/>
              </a:ext>
            </a:extLst>
          </p:cNvPr>
          <p:cNvPicPr>
            <a:picLocks noChangeAspect="1"/>
          </p:cNvPicPr>
          <p:nvPr userDrawn="1"/>
        </p:nvPicPr>
        <p:blipFill rotWithShape="1">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r="77204"/>
          <a:stretch/>
        </p:blipFill>
        <p:spPr>
          <a:xfrm>
            <a:off x="389172" y="6213337"/>
            <a:ext cx="286346" cy="302400"/>
          </a:xfrm>
          <a:prstGeom prst="rect">
            <a:avLst/>
          </a:prstGeom>
        </p:spPr>
      </p:pic>
    </p:spTree>
    <p:extLst>
      <p:ext uri="{BB962C8B-B14F-4D97-AF65-F5344CB8AC3E}">
        <p14:creationId xmlns:p14="http://schemas.microsoft.com/office/powerpoint/2010/main" val="1338786274"/>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showMasterSp="0" preserve="1" userDrawn="1">
  <p:cSld name="Verdenskart">
    <p:spTree>
      <p:nvGrpSpPr>
        <p:cNvPr id="1" name=""/>
        <p:cNvGrpSpPr/>
        <p:nvPr/>
      </p:nvGrpSpPr>
      <p:grpSpPr>
        <a:xfrm>
          <a:off x="0" y="0"/>
          <a:ext cx="0" cy="0"/>
          <a:chOff x="0" y="0"/>
          <a:chExt cx="0" cy="0"/>
        </a:xfrm>
      </p:grpSpPr>
      <p:sp>
        <p:nvSpPr>
          <p:cNvPr id="3" name="Plassholder for dato 2">
            <a:extLst>
              <a:ext uri="{FF2B5EF4-FFF2-40B4-BE49-F238E27FC236}">
                <a16:creationId xmlns:a16="http://schemas.microsoft.com/office/drawing/2014/main" id="{4779AEFA-382D-A641-2A2C-A15E06C58F37}"/>
              </a:ext>
            </a:extLst>
          </p:cNvPr>
          <p:cNvSpPr>
            <a:spLocks noGrp="1"/>
          </p:cNvSpPr>
          <p:nvPr>
            <p:ph type="dt" sz="half" idx="10"/>
          </p:nvPr>
        </p:nvSpPr>
        <p:spPr>
          <a:xfrm>
            <a:off x="0" y="-235063"/>
            <a:ext cx="2743200" cy="107722"/>
          </a:xfrm>
        </p:spPr>
        <p:txBody>
          <a:bodyPr>
            <a:spAutoFit/>
          </a:bodyPr>
          <a:lstStyle>
            <a:lvl1pPr>
              <a:defRPr sz="100"/>
            </a:lvl1pPr>
          </a:lstStyle>
          <a:p>
            <a:fld id="{D479EC39-83B1-477B-A18E-32A8BF50EB68}" type="datetime1">
              <a:rPr lang="en-GB" smtClean="0"/>
              <a:t>04/11/2024</a:t>
            </a:fld>
            <a:endParaRPr lang="en-GB"/>
          </a:p>
        </p:txBody>
      </p:sp>
      <p:sp>
        <p:nvSpPr>
          <p:cNvPr id="4" name="Plassholder for bunntekst 3">
            <a:extLst>
              <a:ext uri="{FF2B5EF4-FFF2-40B4-BE49-F238E27FC236}">
                <a16:creationId xmlns:a16="http://schemas.microsoft.com/office/drawing/2014/main" id="{D27D01C7-9183-54B7-6532-624B4ED3D6DC}"/>
              </a:ext>
            </a:extLst>
          </p:cNvPr>
          <p:cNvSpPr>
            <a:spLocks noGrp="1"/>
          </p:cNvSpPr>
          <p:nvPr>
            <p:ph type="ftr" sz="quarter" idx="11"/>
          </p:nvPr>
        </p:nvSpPr>
        <p:spPr>
          <a:xfrm>
            <a:off x="3200400" y="-235063"/>
            <a:ext cx="4114800" cy="107722"/>
          </a:xfrm>
        </p:spPr>
        <p:txBody>
          <a:bodyPr>
            <a:spAutoFit/>
          </a:bodyPr>
          <a:lstStyle>
            <a:lvl1pPr>
              <a:defRPr sz="100"/>
            </a:lvl1pPr>
          </a:lstStyle>
          <a:p>
            <a:endParaRPr lang="en-GB"/>
          </a:p>
        </p:txBody>
      </p:sp>
      <p:sp>
        <p:nvSpPr>
          <p:cNvPr id="5" name="Plassholder for lysbildenummer 4">
            <a:extLst>
              <a:ext uri="{FF2B5EF4-FFF2-40B4-BE49-F238E27FC236}">
                <a16:creationId xmlns:a16="http://schemas.microsoft.com/office/drawing/2014/main" id="{8DC78D88-A642-FCD0-A2DB-91A840B9AB03}"/>
              </a:ext>
            </a:extLst>
          </p:cNvPr>
          <p:cNvSpPr>
            <a:spLocks noGrp="1"/>
          </p:cNvSpPr>
          <p:nvPr>
            <p:ph type="sldNum" sz="quarter" idx="12"/>
          </p:nvPr>
        </p:nvSpPr>
        <p:spPr>
          <a:xfrm>
            <a:off x="7772400" y="-235063"/>
            <a:ext cx="2743200" cy="107722"/>
          </a:xfrm>
        </p:spPr>
        <p:txBody>
          <a:bodyPr>
            <a:spAutoFit/>
          </a:bodyPr>
          <a:lstStyle>
            <a:lvl1pPr>
              <a:defRPr sz="100"/>
            </a:lvl1pPr>
          </a:lstStyle>
          <a:p>
            <a:fld id="{431395A8-EFA2-4C09-BFB9-F80178931A29}" type="slidenum">
              <a:rPr lang="en-GB" smtClean="0"/>
              <a:pPr/>
              <a:t>‹#›</a:t>
            </a:fld>
            <a:endParaRPr lang="en-GB"/>
          </a:p>
        </p:txBody>
      </p:sp>
      <p:pic>
        <p:nvPicPr>
          <p:cNvPr id="45" name="Picture 27">
            <a:extLst>
              <a:ext uri="{FF2B5EF4-FFF2-40B4-BE49-F238E27FC236}">
                <a16:creationId xmlns:a16="http://schemas.microsoft.com/office/drawing/2014/main" id="{8D2A5333-9C5A-933B-C588-60B405AB9CCD}"/>
              </a:ext>
            </a:extLst>
          </p:cNvPr>
          <p:cNvPicPr>
            <a:picLocks noChangeAspect="1"/>
          </p:cNvPicPr>
          <p:nvPr userDrawn="1"/>
        </p:nvPicPr>
        <p:blipFill>
          <a:blip r:embed="rId2"/>
          <a:stretch>
            <a:fillRect/>
          </a:stretch>
        </p:blipFill>
        <p:spPr>
          <a:xfrm>
            <a:off x="1986455" y="573168"/>
            <a:ext cx="9780094" cy="4955055"/>
          </a:xfrm>
          <a:prstGeom prst="rect">
            <a:avLst/>
          </a:prstGeom>
        </p:spPr>
      </p:pic>
      <p:sp>
        <p:nvSpPr>
          <p:cNvPr id="66" name="Frihåndsform: figur 65">
            <a:extLst>
              <a:ext uri="{FF2B5EF4-FFF2-40B4-BE49-F238E27FC236}">
                <a16:creationId xmlns:a16="http://schemas.microsoft.com/office/drawing/2014/main" id="{0FAB352F-6872-59F4-AEE3-039CC3FA403D}"/>
              </a:ext>
            </a:extLst>
          </p:cNvPr>
          <p:cNvSpPr/>
          <p:nvPr userDrawn="1"/>
        </p:nvSpPr>
        <p:spPr>
          <a:xfrm>
            <a:off x="2759880" y="5789853"/>
            <a:ext cx="9449373" cy="1085401"/>
          </a:xfrm>
          <a:custGeom>
            <a:avLst/>
            <a:gdLst>
              <a:gd name="connsiteX0" fmla="*/ 254653 w 9449373"/>
              <a:gd name="connsiteY0" fmla="*/ 0 h 1085401"/>
              <a:gd name="connsiteX1" fmla="*/ 9449373 w 9449373"/>
              <a:gd name="connsiteY1" fmla="*/ 0 h 1085401"/>
              <a:gd name="connsiteX2" fmla="*/ 9449373 w 9449373"/>
              <a:gd name="connsiteY2" fmla="*/ 1085401 h 1085401"/>
              <a:gd name="connsiteX3" fmla="*/ 0 w 9449373"/>
              <a:gd name="connsiteY3" fmla="*/ 1085401 h 1085401"/>
              <a:gd name="connsiteX4" fmla="*/ 0 w 9449373"/>
              <a:gd name="connsiteY4" fmla="*/ 254653 h 1085401"/>
              <a:gd name="connsiteX5" fmla="*/ 254653 w 9449373"/>
              <a:gd name="connsiteY5" fmla="*/ 0 h 10854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449373" h="1085401">
                <a:moveTo>
                  <a:pt x="254653" y="0"/>
                </a:moveTo>
                <a:lnTo>
                  <a:pt x="9449373" y="0"/>
                </a:lnTo>
                <a:lnTo>
                  <a:pt x="9449373" y="1085401"/>
                </a:lnTo>
                <a:lnTo>
                  <a:pt x="0" y="1085401"/>
                </a:lnTo>
                <a:lnTo>
                  <a:pt x="0" y="254653"/>
                </a:lnTo>
                <a:cubicBezTo>
                  <a:pt x="0" y="114012"/>
                  <a:pt x="114011" y="0"/>
                  <a:pt x="254653" y="0"/>
                </a:cubicBezTo>
                <a:close/>
              </a:path>
            </a:pathLst>
          </a:custGeom>
          <a:solidFill>
            <a:srgbClr val="347F82"/>
          </a:solidFill>
          <a:ln w="12700" cap="flat" cmpd="sng" algn="ctr">
            <a:noFill/>
            <a:prstDash val="solid"/>
            <a:miter lim="800000"/>
          </a:ln>
          <a:effectLst/>
        </p:spPr>
        <p:txBody>
          <a:bodyPr wrap="square"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FFFFFF"/>
              </a:solidFill>
              <a:effectLst/>
              <a:uLnTx/>
              <a:uFillTx/>
              <a:latin typeface="AktivGrotesk-Regular"/>
              <a:ea typeface="+mn-ea"/>
              <a:cs typeface="Arial"/>
            </a:endParaRPr>
          </a:p>
        </p:txBody>
      </p:sp>
      <p:sp>
        <p:nvSpPr>
          <p:cNvPr id="47" name="TextBox 3">
            <a:extLst>
              <a:ext uri="{FF2B5EF4-FFF2-40B4-BE49-F238E27FC236}">
                <a16:creationId xmlns:a16="http://schemas.microsoft.com/office/drawing/2014/main" id="{BDEDDDCF-F5DC-4C45-5FB1-358689D8678E}"/>
              </a:ext>
            </a:extLst>
          </p:cNvPr>
          <p:cNvSpPr txBox="1"/>
          <p:nvPr userDrawn="1"/>
        </p:nvSpPr>
        <p:spPr>
          <a:xfrm>
            <a:off x="5240038" y="6192888"/>
            <a:ext cx="2270931" cy="307777"/>
          </a:xfrm>
          <a:prstGeom prst="rect">
            <a:avLst/>
          </a:prstGeom>
          <a:noFill/>
        </p:spPr>
        <p:txBody>
          <a:bodyPr wrap="square" rtlCol="0">
            <a:spAutoFit/>
          </a:bodyPr>
          <a:lstStyle/>
          <a:p>
            <a:r>
              <a:rPr lang="en-GB" sz="1400">
                <a:solidFill>
                  <a:srgbClr val="FFFFFF"/>
                </a:solidFill>
                <a:cs typeface="Arial" panose="020B0604020202020204" pitchFamily="34" charset="0"/>
              </a:rPr>
              <a:t>www.safetec-group.com</a:t>
            </a:r>
          </a:p>
        </p:txBody>
      </p:sp>
      <p:sp>
        <p:nvSpPr>
          <p:cNvPr id="48" name="TextBox 4">
            <a:extLst>
              <a:ext uri="{FF2B5EF4-FFF2-40B4-BE49-F238E27FC236}">
                <a16:creationId xmlns:a16="http://schemas.microsoft.com/office/drawing/2014/main" id="{A111DA42-5DC4-CFC0-076C-A32F134821C0}"/>
              </a:ext>
            </a:extLst>
          </p:cNvPr>
          <p:cNvSpPr txBox="1"/>
          <p:nvPr userDrawn="1"/>
        </p:nvSpPr>
        <p:spPr>
          <a:xfrm>
            <a:off x="7819833" y="6198643"/>
            <a:ext cx="1648712" cy="307777"/>
          </a:xfrm>
          <a:prstGeom prst="rect">
            <a:avLst/>
          </a:prstGeom>
          <a:noFill/>
        </p:spPr>
        <p:txBody>
          <a:bodyPr wrap="square" rtlCol="0">
            <a:spAutoFit/>
          </a:bodyPr>
          <a:lstStyle/>
          <a:p>
            <a:r>
              <a:rPr lang="en-GB" sz="1400">
                <a:solidFill>
                  <a:srgbClr val="FFFFFF"/>
                </a:solidFill>
                <a:cs typeface="Arial" panose="020B0604020202020204" pitchFamily="34" charset="0"/>
              </a:rPr>
              <a:t>post@safetec.no</a:t>
            </a:r>
          </a:p>
        </p:txBody>
      </p:sp>
      <p:sp>
        <p:nvSpPr>
          <p:cNvPr id="49" name="TextBox 5">
            <a:extLst>
              <a:ext uri="{FF2B5EF4-FFF2-40B4-BE49-F238E27FC236}">
                <a16:creationId xmlns:a16="http://schemas.microsoft.com/office/drawing/2014/main" id="{23CE7272-97C0-59D8-FA11-3ECF2D159F03}"/>
              </a:ext>
            </a:extLst>
          </p:cNvPr>
          <p:cNvSpPr txBox="1"/>
          <p:nvPr userDrawn="1"/>
        </p:nvSpPr>
        <p:spPr>
          <a:xfrm>
            <a:off x="3325377" y="6192888"/>
            <a:ext cx="1793350" cy="307777"/>
          </a:xfrm>
          <a:prstGeom prst="rect">
            <a:avLst/>
          </a:prstGeom>
          <a:noFill/>
        </p:spPr>
        <p:txBody>
          <a:bodyPr wrap="square" rtlCol="0">
            <a:spAutoFit/>
          </a:bodyPr>
          <a:lstStyle/>
          <a:p>
            <a:r>
              <a:rPr lang="en-GB" sz="1400">
                <a:solidFill>
                  <a:srgbClr val="FFFFFF"/>
                </a:solidFill>
                <a:cs typeface="Arial" panose="020B0604020202020204" pitchFamily="34" charset="0"/>
              </a:rPr>
              <a:t>www.safetec.no</a:t>
            </a:r>
          </a:p>
        </p:txBody>
      </p:sp>
      <p:sp>
        <p:nvSpPr>
          <p:cNvPr id="50" name="TextBox 6">
            <a:extLst>
              <a:ext uri="{FF2B5EF4-FFF2-40B4-BE49-F238E27FC236}">
                <a16:creationId xmlns:a16="http://schemas.microsoft.com/office/drawing/2014/main" id="{21EFCA04-20A2-A836-EB0F-5DED49DDA3A6}"/>
              </a:ext>
            </a:extLst>
          </p:cNvPr>
          <p:cNvSpPr txBox="1"/>
          <p:nvPr userDrawn="1"/>
        </p:nvSpPr>
        <p:spPr>
          <a:xfrm>
            <a:off x="9845272" y="6192888"/>
            <a:ext cx="1889608" cy="307777"/>
          </a:xfrm>
          <a:prstGeom prst="rect">
            <a:avLst/>
          </a:prstGeom>
          <a:noFill/>
        </p:spPr>
        <p:txBody>
          <a:bodyPr wrap="square" rtlCol="0">
            <a:spAutoFit/>
          </a:bodyPr>
          <a:lstStyle/>
          <a:p>
            <a:r>
              <a:rPr lang="en-GB" sz="1400">
                <a:solidFill>
                  <a:srgbClr val="FFFFFF"/>
                </a:solidFill>
                <a:cs typeface="Arial" panose="020B0604020202020204" pitchFamily="34" charset="0"/>
              </a:rPr>
              <a:t>inquiry@safetec.no</a:t>
            </a:r>
          </a:p>
        </p:txBody>
      </p:sp>
      <p:sp>
        <p:nvSpPr>
          <p:cNvPr id="51" name="Oval 8">
            <a:extLst>
              <a:ext uri="{FF2B5EF4-FFF2-40B4-BE49-F238E27FC236}">
                <a16:creationId xmlns:a16="http://schemas.microsoft.com/office/drawing/2014/main" id="{2275B15C-6036-FDEE-CD06-7A14D303F4AB}"/>
              </a:ext>
            </a:extLst>
          </p:cNvPr>
          <p:cNvSpPr/>
          <p:nvPr userDrawn="1"/>
        </p:nvSpPr>
        <p:spPr>
          <a:xfrm>
            <a:off x="6491448" y="2183854"/>
            <a:ext cx="108161" cy="108161"/>
          </a:xfrm>
          <a:prstGeom prst="ellipse">
            <a:avLst/>
          </a:prstGeom>
          <a:solidFill>
            <a:srgbClr val="2972FF"/>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FFFFFF"/>
              </a:solidFill>
              <a:effectLst/>
              <a:uLnTx/>
              <a:uFillTx/>
              <a:latin typeface="AktivGrotesk-Regular"/>
              <a:ea typeface="+mn-ea"/>
              <a:cs typeface="Arial"/>
            </a:endParaRPr>
          </a:p>
        </p:txBody>
      </p:sp>
      <p:sp>
        <p:nvSpPr>
          <p:cNvPr id="52" name="Oval 9">
            <a:extLst>
              <a:ext uri="{FF2B5EF4-FFF2-40B4-BE49-F238E27FC236}">
                <a16:creationId xmlns:a16="http://schemas.microsoft.com/office/drawing/2014/main" id="{1F113BC1-6447-7885-2525-C30E894C8F6F}"/>
              </a:ext>
            </a:extLst>
          </p:cNvPr>
          <p:cNvSpPr/>
          <p:nvPr userDrawn="1"/>
        </p:nvSpPr>
        <p:spPr>
          <a:xfrm>
            <a:off x="6468616" y="1997224"/>
            <a:ext cx="108161" cy="108161"/>
          </a:xfrm>
          <a:prstGeom prst="ellipse">
            <a:avLst/>
          </a:prstGeom>
          <a:solidFill>
            <a:srgbClr val="2972FF"/>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FFFFFF"/>
              </a:solidFill>
              <a:effectLst/>
              <a:uLnTx/>
              <a:uFillTx/>
              <a:latin typeface="AktivGrotesk-Regular"/>
              <a:ea typeface="+mn-ea"/>
              <a:cs typeface="Arial"/>
            </a:endParaRPr>
          </a:p>
        </p:txBody>
      </p:sp>
      <p:sp>
        <p:nvSpPr>
          <p:cNvPr id="53" name="Oval 10">
            <a:extLst>
              <a:ext uri="{FF2B5EF4-FFF2-40B4-BE49-F238E27FC236}">
                <a16:creationId xmlns:a16="http://schemas.microsoft.com/office/drawing/2014/main" id="{2BD3FC0B-1696-7ACD-DF9E-CADB2058B876}"/>
              </a:ext>
            </a:extLst>
          </p:cNvPr>
          <p:cNvSpPr/>
          <p:nvPr userDrawn="1"/>
        </p:nvSpPr>
        <p:spPr>
          <a:xfrm>
            <a:off x="6798692" y="1877941"/>
            <a:ext cx="108161" cy="108161"/>
          </a:xfrm>
          <a:prstGeom prst="ellipse">
            <a:avLst/>
          </a:prstGeom>
          <a:solidFill>
            <a:srgbClr val="2972FF"/>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FFFFFF"/>
              </a:solidFill>
              <a:effectLst/>
              <a:uLnTx/>
              <a:uFillTx/>
              <a:latin typeface="AktivGrotesk-Regular"/>
              <a:ea typeface="+mn-ea"/>
              <a:cs typeface="Arial"/>
            </a:endParaRPr>
          </a:p>
        </p:txBody>
      </p:sp>
      <p:sp>
        <p:nvSpPr>
          <p:cNvPr id="54" name="Oval 11">
            <a:extLst>
              <a:ext uri="{FF2B5EF4-FFF2-40B4-BE49-F238E27FC236}">
                <a16:creationId xmlns:a16="http://schemas.microsoft.com/office/drawing/2014/main" id="{BD8C8446-AA11-BB83-A75D-1F9F87682FE2}"/>
              </a:ext>
            </a:extLst>
          </p:cNvPr>
          <p:cNvSpPr/>
          <p:nvPr userDrawn="1"/>
        </p:nvSpPr>
        <p:spPr>
          <a:xfrm>
            <a:off x="9328482" y="3683768"/>
            <a:ext cx="108161" cy="108161"/>
          </a:xfrm>
          <a:prstGeom prst="ellipse">
            <a:avLst/>
          </a:prstGeom>
          <a:solidFill>
            <a:srgbClr val="2972FF"/>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FFFFFF"/>
              </a:solidFill>
              <a:effectLst/>
              <a:uLnTx/>
              <a:uFillTx/>
              <a:latin typeface="AktivGrotesk-Regular"/>
              <a:ea typeface="+mn-ea"/>
              <a:cs typeface="Arial"/>
            </a:endParaRPr>
          </a:p>
        </p:txBody>
      </p:sp>
      <p:sp>
        <p:nvSpPr>
          <p:cNvPr id="55" name="Oval 12">
            <a:extLst>
              <a:ext uri="{FF2B5EF4-FFF2-40B4-BE49-F238E27FC236}">
                <a16:creationId xmlns:a16="http://schemas.microsoft.com/office/drawing/2014/main" id="{0CCB2532-CC21-F54B-60FD-627DA1992490}"/>
              </a:ext>
            </a:extLst>
          </p:cNvPr>
          <p:cNvSpPr/>
          <p:nvPr userDrawn="1"/>
        </p:nvSpPr>
        <p:spPr>
          <a:xfrm>
            <a:off x="9667019" y="4614211"/>
            <a:ext cx="108161" cy="108161"/>
          </a:xfrm>
          <a:prstGeom prst="ellipse">
            <a:avLst/>
          </a:prstGeom>
          <a:solidFill>
            <a:srgbClr val="2972FF"/>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FFFFFF"/>
              </a:solidFill>
              <a:effectLst/>
              <a:uLnTx/>
              <a:uFillTx/>
              <a:latin typeface="AktivGrotesk-Regular"/>
              <a:ea typeface="+mn-ea"/>
              <a:cs typeface="Arial"/>
            </a:endParaRPr>
          </a:p>
        </p:txBody>
      </p:sp>
      <p:sp>
        <p:nvSpPr>
          <p:cNvPr id="58" name="Oval 16">
            <a:extLst>
              <a:ext uri="{FF2B5EF4-FFF2-40B4-BE49-F238E27FC236}">
                <a16:creationId xmlns:a16="http://schemas.microsoft.com/office/drawing/2014/main" id="{9B79CC20-E77E-7DB6-6977-207DA2CB768D}"/>
              </a:ext>
            </a:extLst>
          </p:cNvPr>
          <p:cNvSpPr/>
          <p:nvPr userDrawn="1"/>
        </p:nvSpPr>
        <p:spPr>
          <a:xfrm>
            <a:off x="7003529" y="1900957"/>
            <a:ext cx="108161" cy="108161"/>
          </a:xfrm>
          <a:prstGeom prst="ellipse">
            <a:avLst/>
          </a:prstGeom>
          <a:solidFill>
            <a:srgbClr val="2972FF"/>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FFFFFF"/>
              </a:solidFill>
              <a:effectLst/>
              <a:uLnTx/>
              <a:uFillTx/>
              <a:latin typeface="AktivGrotesk-Regular"/>
              <a:ea typeface="+mn-ea"/>
              <a:cs typeface="Arial"/>
            </a:endParaRPr>
          </a:p>
        </p:txBody>
      </p:sp>
      <p:sp>
        <p:nvSpPr>
          <p:cNvPr id="59" name="Oval 17">
            <a:extLst>
              <a:ext uri="{FF2B5EF4-FFF2-40B4-BE49-F238E27FC236}">
                <a16:creationId xmlns:a16="http://schemas.microsoft.com/office/drawing/2014/main" id="{5BD9DE0C-CB6E-FD22-D507-319203A31A68}"/>
              </a:ext>
            </a:extLst>
          </p:cNvPr>
          <p:cNvSpPr/>
          <p:nvPr userDrawn="1"/>
        </p:nvSpPr>
        <p:spPr>
          <a:xfrm>
            <a:off x="6649839" y="1834282"/>
            <a:ext cx="108161" cy="108161"/>
          </a:xfrm>
          <a:prstGeom prst="ellipse">
            <a:avLst/>
          </a:prstGeom>
          <a:solidFill>
            <a:srgbClr val="2972FF"/>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FFFFFF"/>
              </a:solidFill>
              <a:effectLst/>
              <a:uLnTx/>
              <a:uFillTx/>
              <a:latin typeface="AktivGrotesk-Regular"/>
              <a:ea typeface="+mn-ea"/>
              <a:cs typeface="Arial"/>
            </a:endParaRPr>
          </a:p>
        </p:txBody>
      </p:sp>
      <p:sp>
        <p:nvSpPr>
          <p:cNvPr id="60" name="Oval 18">
            <a:extLst>
              <a:ext uri="{FF2B5EF4-FFF2-40B4-BE49-F238E27FC236}">
                <a16:creationId xmlns:a16="http://schemas.microsoft.com/office/drawing/2014/main" id="{E3C6D457-9B98-767B-A951-CDE02E90FD4C}"/>
              </a:ext>
            </a:extLst>
          </p:cNvPr>
          <p:cNvSpPr/>
          <p:nvPr userDrawn="1"/>
        </p:nvSpPr>
        <p:spPr>
          <a:xfrm>
            <a:off x="6668889" y="1891432"/>
            <a:ext cx="108161" cy="108161"/>
          </a:xfrm>
          <a:prstGeom prst="ellipse">
            <a:avLst/>
          </a:prstGeom>
          <a:solidFill>
            <a:srgbClr val="2972FF"/>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FFFFFF"/>
              </a:solidFill>
              <a:effectLst/>
              <a:uLnTx/>
              <a:uFillTx/>
              <a:latin typeface="AktivGrotesk-Regular"/>
              <a:ea typeface="+mn-ea"/>
              <a:cs typeface="Arial"/>
            </a:endParaRPr>
          </a:p>
        </p:txBody>
      </p:sp>
      <p:sp>
        <p:nvSpPr>
          <p:cNvPr id="61" name="Oval 19">
            <a:extLst>
              <a:ext uri="{FF2B5EF4-FFF2-40B4-BE49-F238E27FC236}">
                <a16:creationId xmlns:a16="http://schemas.microsoft.com/office/drawing/2014/main" id="{4F1FAEAB-AE68-B952-F040-A6B6587D135B}"/>
              </a:ext>
            </a:extLst>
          </p:cNvPr>
          <p:cNvSpPr/>
          <p:nvPr userDrawn="1"/>
        </p:nvSpPr>
        <p:spPr>
          <a:xfrm>
            <a:off x="6933201" y="989981"/>
            <a:ext cx="108161" cy="108161"/>
          </a:xfrm>
          <a:prstGeom prst="ellipse">
            <a:avLst/>
          </a:prstGeom>
          <a:solidFill>
            <a:srgbClr val="2972FF"/>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FFFFFF"/>
              </a:solidFill>
              <a:effectLst/>
              <a:uLnTx/>
              <a:uFillTx/>
              <a:latin typeface="AktivGrotesk-Regular"/>
              <a:ea typeface="+mn-ea"/>
              <a:cs typeface="Arial"/>
            </a:endParaRPr>
          </a:p>
        </p:txBody>
      </p:sp>
      <p:sp>
        <p:nvSpPr>
          <p:cNvPr id="62" name="Oval 20">
            <a:extLst>
              <a:ext uri="{FF2B5EF4-FFF2-40B4-BE49-F238E27FC236}">
                <a16:creationId xmlns:a16="http://schemas.microsoft.com/office/drawing/2014/main" id="{6A28EABB-0A19-9142-AE8D-666C6D3FAD56}"/>
              </a:ext>
            </a:extLst>
          </p:cNvPr>
          <p:cNvSpPr/>
          <p:nvPr userDrawn="1"/>
        </p:nvSpPr>
        <p:spPr>
          <a:xfrm>
            <a:off x="6787615" y="1717136"/>
            <a:ext cx="108161" cy="108161"/>
          </a:xfrm>
          <a:prstGeom prst="ellipse">
            <a:avLst/>
          </a:prstGeom>
          <a:solidFill>
            <a:srgbClr val="2972FF"/>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FFFFFF"/>
              </a:solidFill>
              <a:effectLst/>
              <a:uLnTx/>
              <a:uFillTx/>
              <a:latin typeface="AktivGrotesk-Regular"/>
              <a:ea typeface="+mn-ea"/>
              <a:cs typeface="Arial"/>
            </a:endParaRPr>
          </a:p>
        </p:txBody>
      </p:sp>
      <p:pic>
        <p:nvPicPr>
          <p:cNvPr id="65" name="Picture 6">
            <a:extLst>
              <a:ext uri="{FF2B5EF4-FFF2-40B4-BE49-F238E27FC236}">
                <a16:creationId xmlns:a16="http://schemas.microsoft.com/office/drawing/2014/main" id="{924E1EDE-1A2C-A98C-FEE3-692DECF1C310}"/>
              </a:ext>
            </a:extLst>
          </p:cNvPr>
          <p:cNvPicPr>
            <a:picLocks/>
          </p:cNvPicPr>
          <p:nvPr userDrawn="1"/>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p:blipFill>
        <p:spPr>
          <a:xfrm>
            <a:off x="388800" y="6224400"/>
            <a:ext cx="1299600" cy="302467"/>
          </a:xfrm>
          <a:prstGeom prst="rect">
            <a:avLst/>
          </a:prstGeom>
        </p:spPr>
      </p:pic>
      <p:sp>
        <p:nvSpPr>
          <p:cNvPr id="2" name="Rectangle 1">
            <a:extLst>
              <a:ext uri="{FF2B5EF4-FFF2-40B4-BE49-F238E27FC236}">
                <a16:creationId xmlns:a16="http://schemas.microsoft.com/office/drawing/2014/main" id="{E989D2F2-6A66-57E1-4B15-14EC3FFA0004}"/>
              </a:ext>
            </a:extLst>
          </p:cNvPr>
          <p:cNvSpPr/>
          <p:nvPr userDrawn="1"/>
        </p:nvSpPr>
        <p:spPr>
          <a:xfrm>
            <a:off x="623825" y="304930"/>
            <a:ext cx="6096000" cy="5356338"/>
          </a:xfrm>
          <a:prstGeom prst="rect">
            <a:avLst/>
          </a:prstGeom>
        </p:spPr>
        <p:txBody>
          <a:bodyPr>
            <a:spAutoFit/>
          </a:bodyPr>
          <a:lstStyle/>
          <a:p>
            <a:pPr>
              <a:lnSpc>
                <a:spcPct val="106000"/>
              </a:lnSpc>
              <a:spcAft>
                <a:spcPts val="600"/>
              </a:spcAft>
            </a:pPr>
            <a:r>
              <a:rPr lang="nb-NO" sz="1600" b="1" kern="1200">
                <a:solidFill>
                  <a:schemeClr val="tx1"/>
                </a:solidFill>
                <a:effectLst/>
                <a:latin typeface="Calibri" panose="020F0502020204030204" pitchFamily="34" charset="0"/>
                <a:ea typeface="Calibri" panose="020F0502020204030204" pitchFamily="34" charset="0"/>
                <a:cs typeface="Arial (Headings CS)"/>
              </a:rPr>
              <a:t>Norge</a:t>
            </a:r>
            <a:endParaRPr lang="nb-NO" sz="1100">
              <a:solidFill>
                <a:schemeClr val="tx1"/>
              </a:solidFill>
              <a:effectLst/>
              <a:latin typeface="Arial" panose="020B0604020202020204" pitchFamily="34" charset="0"/>
              <a:ea typeface="Arial" panose="020B0604020202020204" pitchFamily="34" charset="0"/>
              <a:cs typeface="Arial (Headings CS)"/>
            </a:endParaRPr>
          </a:p>
          <a:p>
            <a:pPr>
              <a:lnSpc>
                <a:spcPct val="106000"/>
              </a:lnSpc>
              <a:spcAft>
                <a:spcPts val="600"/>
              </a:spcAft>
            </a:pPr>
            <a:r>
              <a:rPr lang="nb-NO" sz="1400" kern="1200">
                <a:solidFill>
                  <a:schemeClr val="tx1"/>
                </a:solidFill>
                <a:effectLst/>
                <a:latin typeface="Calibri" panose="020F0502020204030204" pitchFamily="34" charset="0"/>
                <a:ea typeface="Calibri" panose="020F0502020204030204" pitchFamily="34" charset="0"/>
                <a:cs typeface="Arial (Headings CS)"/>
              </a:rPr>
              <a:t>Bergen</a:t>
            </a:r>
            <a:endParaRPr lang="nb-NO" sz="1100">
              <a:solidFill>
                <a:schemeClr val="tx1"/>
              </a:solidFill>
              <a:effectLst/>
              <a:latin typeface="Arial" panose="020B0604020202020204" pitchFamily="34" charset="0"/>
              <a:ea typeface="Arial" panose="020B0604020202020204" pitchFamily="34" charset="0"/>
              <a:cs typeface="Arial (Headings CS)"/>
            </a:endParaRPr>
          </a:p>
          <a:p>
            <a:pPr>
              <a:lnSpc>
                <a:spcPct val="106000"/>
              </a:lnSpc>
              <a:spcAft>
                <a:spcPts val="600"/>
              </a:spcAft>
            </a:pPr>
            <a:r>
              <a:rPr lang="nb-NO" sz="1400" kern="1200">
                <a:solidFill>
                  <a:schemeClr val="tx1"/>
                </a:solidFill>
                <a:effectLst/>
                <a:latin typeface="Calibri" panose="020F0502020204030204" pitchFamily="34" charset="0"/>
                <a:ea typeface="Calibri" panose="020F0502020204030204" pitchFamily="34" charset="0"/>
                <a:cs typeface="Arial (Headings CS)"/>
              </a:rPr>
              <a:t>Haugesund</a:t>
            </a:r>
            <a:endParaRPr lang="nb-NO" sz="1100">
              <a:solidFill>
                <a:schemeClr val="tx1"/>
              </a:solidFill>
              <a:effectLst/>
              <a:latin typeface="Arial" panose="020B0604020202020204" pitchFamily="34" charset="0"/>
              <a:ea typeface="Arial" panose="020B0604020202020204" pitchFamily="34" charset="0"/>
              <a:cs typeface="Arial (Headings CS)"/>
            </a:endParaRPr>
          </a:p>
          <a:p>
            <a:pPr>
              <a:lnSpc>
                <a:spcPct val="106000"/>
              </a:lnSpc>
              <a:spcAft>
                <a:spcPts val="600"/>
              </a:spcAft>
            </a:pPr>
            <a:r>
              <a:rPr lang="nb-NO" sz="1400" kern="1200">
                <a:solidFill>
                  <a:schemeClr val="tx1"/>
                </a:solidFill>
                <a:effectLst/>
                <a:latin typeface="Calibri" panose="020F0502020204030204" pitchFamily="34" charset="0"/>
                <a:ea typeface="Calibri" panose="020F0502020204030204" pitchFamily="34" charset="0"/>
                <a:cs typeface="Arial (Headings CS)"/>
              </a:rPr>
              <a:t>Longyearbyen</a:t>
            </a:r>
            <a:endParaRPr lang="nb-NO" sz="1100">
              <a:solidFill>
                <a:schemeClr val="tx1"/>
              </a:solidFill>
              <a:effectLst/>
              <a:latin typeface="Arial" panose="020B0604020202020204" pitchFamily="34" charset="0"/>
              <a:ea typeface="Arial" panose="020B0604020202020204" pitchFamily="34" charset="0"/>
              <a:cs typeface="Arial (Headings CS)"/>
            </a:endParaRPr>
          </a:p>
          <a:p>
            <a:pPr>
              <a:lnSpc>
                <a:spcPct val="106000"/>
              </a:lnSpc>
              <a:spcAft>
                <a:spcPts val="600"/>
              </a:spcAft>
            </a:pPr>
            <a:r>
              <a:rPr lang="nb-NO" sz="1400" kern="1200">
                <a:solidFill>
                  <a:schemeClr val="tx1"/>
                </a:solidFill>
                <a:effectLst/>
                <a:latin typeface="Calibri" panose="020F0502020204030204" pitchFamily="34" charset="0"/>
                <a:ea typeface="Calibri" panose="020F0502020204030204" pitchFamily="34" charset="0"/>
                <a:cs typeface="Arial (Headings CS)"/>
              </a:rPr>
              <a:t>Oslo</a:t>
            </a:r>
            <a:endParaRPr lang="nb-NO" sz="1100">
              <a:solidFill>
                <a:schemeClr val="tx1"/>
              </a:solidFill>
              <a:effectLst/>
              <a:latin typeface="Arial" panose="020B0604020202020204" pitchFamily="34" charset="0"/>
              <a:ea typeface="Arial" panose="020B0604020202020204" pitchFamily="34" charset="0"/>
              <a:cs typeface="Arial (Headings CS)"/>
            </a:endParaRPr>
          </a:p>
          <a:p>
            <a:pPr>
              <a:lnSpc>
                <a:spcPct val="106000"/>
              </a:lnSpc>
              <a:spcAft>
                <a:spcPts val="600"/>
              </a:spcAft>
            </a:pPr>
            <a:r>
              <a:rPr lang="nb-NO" sz="1400" kern="1200">
                <a:solidFill>
                  <a:schemeClr val="tx1"/>
                </a:solidFill>
                <a:effectLst/>
                <a:latin typeface="Calibri" panose="020F0502020204030204" pitchFamily="34" charset="0"/>
                <a:ea typeface="Calibri" panose="020F0502020204030204" pitchFamily="34" charset="0"/>
                <a:cs typeface="Arial (Headings CS)"/>
              </a:rPr>
              <a:t>Stavanger</a:t>
            </a:r>
            <a:endParaRPr lang="nb-NO" sz="1100">
              <a:solidFill>
                <a:schemeClr val="tx1"/>
              </a:solidFill>
              <a:effectLst/>
              <a:latin typeface="Arial" panose="020B0604020202020204" pitchFamily="34" charset="0"/>
              <a:ea typeface="Arial" panose="020B0604020202020204" pitchFamily="34" charset="0"/>
              <a:cs typeface="Arial (Headings CS)"/>
            </a:endParaRPr>
          </a:p>
          <a:p>
            <a:pPr>
              <a:lnSpc>
                <a:spcPct val="106000"/>
              </a:lnSpc>
              <a:spcAft>
                <a:spcPts val="600"/>
              </a:spcAft>
            </a:pPr>
            <a:r>
              <a:rPr lang="nb-NO" sz="1400" kern="1200">
                <a:solidFill>
                  <a:schemeClr val="tx1"/>
                </a:solidFill>
                <a:effectLst/>
                <a:latin typeface="Calibri" panose="020F0502020204030204" pitchFamily="34" charset="0"/>
                <a:ea typeface="Calibri" panose="020F0502020204030204" pitchFamily="34" charset="0"/>
                <a:cs typeface="Arial (Headings CS)"/>
              </a:rPr>
              <a:t>Trondheim</a:t>
            </a:r>
            <a:endParaRPr lang="nb-NO" sz="1100">
              <a:solidFill>
                <a:schemeClr val="tx1"/>
              </a:solidFill>
              <a:effectLst/>
              <a:latin typeface="Arial" panose="020B0604020202020204" pitchFamily="34" charset="0"/>
              <a:ea typeface="Arial" panose="020B0604020202020204" pitchFamily="34" charset="0"/>
              <a:cs typeface="Arial (Headings CS)"/>
            </a:endParaRPr>
          </a:p>
          <a:p>
            <a:pPr>
              <a:lnSpc>
                <a:spcPct val="106000"/>
              </a:lnSpc>
              <a:spcAft>
                <a:spcPts val="600"/>
              </a:spcAft>
            </a:pPr>
            <a:r>
              <a:rPr lang="nb-NO" sz="1400" kern="1200">
                <a:solidFill>
                  <a:schemeClr val="tx1"/>
                </a:solidFill>
                <a:effectLst/>
                <a:latin typeface="Calibri" panose="020F0502020204030204" pitchFamily="34" charset="0"/>
                <a:ea typeface="Calibri" panose="020F0502020204030204" pitchFamily="34" charset="0"/>
                <a:cs typeface="Arial (Headings CS)"/>
              </a:rPr>
              <a:t>Tønsberg</a:t>
            </a:r>
            <a:endParaRPr lang="nb-NO" sz="1100">
              <a:solidFill>
                <a:schemeClr val="tx1"/>
              </a:solidFill>
              <a:effectLst/>
              <a:latin typeface="Arial" panose="020B0604020202020204" pitchFamily="34" charset="0"/>
              <a:ea typeface="Arial" panose="020B0604020202020204" pitchFamily="34" charset="0"/>
              <a:cs typeface="Arial (Headings CS)"/>
            </a:endParaRPr>
          </a:p>
          <a:p>
            <a:pPr>
              <a:lnSpc>
                <a:spcPct val="106000"/>
              </a:lnSpc>
              <a:spcAft>
                <a:spcPts val="600"/>
              </a:spcAft>
            </a:pPr>
            <a:r>
              <a:rPr lang="nb-NO" sz="1600" b="1" kern="1200">
                <a:solidFill>
                  <a:schemeClr val="tx1"/>
                </a:solidFill>
                <a:effectLst/>
                <a:latin typeface="Calibri" panose="020F0502020204030204" pitchFamily="34" charset="0"/>
                <a:ea typeface="Calibri" panose="020F0502020204030204" pitchFamily="34" charset="0"/>
                <a:cs typeface="Arial (Headings CS)"/>
              </a:rPr>
              <a:t>Storbritannia</a:t>
            </a:r>
            <a:endParaRPr lang="nb-NO" sz="1100">
              <a:solidFill>
                <a:schemeClr val="tx1"/>
              </a:solidFill>
              <a:effectLst/>
              <a:latin typeface="Arial" panose="020B0604020202020204" pitchFamily="34" charset="0"/>
              <a:ea typeface="Arial" panose="020B0604020202020204" pitchFamily="34" charset="0"/>
              <a:cs typeface="Arial (Headings CS)"/>
            </a:endParaRPr>
          </a:p>
          <a:p>
            <a:pPr>
              <a:lnSpc>
                <a:spcPct val="106000"/>
              </a:lnSpc>
              <a:spcAft>
                <a:spcPts val="600"/>
              </a:spcAft>
            </a:pPr>
            <a:r>
              <a:rPr lang="nb-NO" sz="1400" kern="1200">
                <a:solidFill>
                  <a:schemeClr val="tx1"/>
                </a:solidFill>
                <a:effectLst/>
                <a:latin typeface="Calibri" panose="020F0502020204030204" pitchFamily="34" charset="0"/>
                <a:ea typeface="Calibri" panose="020F0502020204030204" pitchFamily="34" charset="0"/>
                <a:cs typeface="Arial (Headings CS)"/>
              </a:rPr>
              <a:t>Aberdeen</a:t>
            </a:r>
          </a:p>
          <a:p>
            <a:pPr>
              <a:lnSpc>
                <a:spcPct val="106000"/>
              </a:lnSpc>
              <a:spcAft>
                <a:spcPts val="600"/>
              </a:spcAft>
            </a:pPr>
            <a:r>
              <a:rPr lang="nb-NO" sz="1400" kern="1200">
                <a:solidFill>
                  <a:schemeClr val="tx1"/>
                </a:solidFill>
                <a:effectLst/>
                <a:latin typeface="Calibri" panose="020F0502020204030204" pitchFamily="34" charset="0"/>
                <a:ea typeface="Arial" panose="020B0604020202020204" pitchFamily="34" charset="0"/>
                <a:cs typeface="Arial (Headings CS)"/>
              </a:rPr>
              <a:t>Glasgow</a:t>
            </a:r>
            <a:endParaRPr lang="nb-NO" sz="1100">
              <a:solidFill>
                <a:schemeClr val="tx1"/>
              </a:solidFill>
              <a:effectLst/>
              <a:latin typeface="Arial" panose="020B0604020202020204" pitchFamily="34" charset="0"/>
              <a:ea typeface="Arial" panose="020B0604020202020204" pitchFamily="34" charset="0"/>
              <a:cs typeface="Arial (Headings CS)"/>
            </a:endParaRPr>
          </a:p>
          <a:p>
            <a:pPr>
              <a:lnSpc>
                <a:spcPct val="106000"/>
              </a:lnSpc>
              <a:spcAft>
                <a:spcPts val="600"/>
              </a:spcAft>
            </a:pPr>
            <a:r>
              <a:rPr lang="nb-NO" sz="1400" kern="1200">
                <a:solidFill>
                  <a:schemeClr val="tx1"/>
                </a:solidFill>
                <a:effectLst/>
                <a:latin typeface="Calibri" panose="020F0502020204030204" pitchFamily="34" charset="0"/>
                <a:ea typeface="Calibri" panose="020F0502020204030204" pitchFamily="34" charset="0"/>
                <a:cs typeface="Arial (Headings CS)"/>
              </a:rPr>
              <a:t>London</a:t>
            </a:r>
            <a:endParaRPr lang="nb-NO" sz="1100">
              <a:solidFill>
                <a:schemeClr val="tx1"/>
              </a:solidFill>
              <a:effectLst/>
              <a:latin typeface="Arial" panose="020B0604020202020204" pitchFamily="34" charset="0"/>
              <a:ea typeface="Arial" panose="020B0604020202020204" pitchFamily="34" charset="0"/>
              <a:cs typeface="Arial (Headings CS)"/>
            </a:endParaRPr>
          </a:p>
          <a:p>
            <a:pPr>
              <a:lnSpc>
                <a:spcPct val="106000"/>
              </a:lnSpc>
              <a:spcAft>
                <a:spcPts val="600"/>
              </a:spcAft>
            </a:pPr>
            <a:r>
              <a:rPr lang="nb-NO" sz="1600" b="1" kern="1200">
                <a:solidFill>
                  <a:schemeClr val="tx1"/>
                </a:solidFill>
                <a:effectLst/>
                <a:latin typeface="Calibri" panose="020F0502020204030204" pitchFamily="34" charset="0"/>
                <a:ea typeface="Calibri" panose="020F0502020204030204" pitchFamily="34" charset="0"/>
                <a:cs typeface="Arial (Headings CS)"/>
              </a:rPr>
              <a:t>Sverige</a:t>
            </a:r>
          </a:p>
          <a:p>
            <a:pPr>
              <a:lnSpc>
                <a:spcPct val="106000"/>
              </a:lnSpc>
              <a:spcAft>
                <a:spcPts val="600"/>
              </a:spcAft>
            </a:pPr>
            <a:r>
              <a:rPr lang="nb-NO" sz="1400" kern="1200">
                <a:solidFill>
                  <a:schemeClr val="tx1"/>
                </a:solidFill>
                <a:effectLst/>
                <a:latin typeface="Calibri" panose="020F0502020204030204" pitchFamily="34" charset="0"/>
                <a:ea typeface="Calibri" panose="020F0502020204030204" pitchFamily="34" charset="0"/>
                <a:cs typeface="Arial (Headings CS)"/>
              </a:rPr>
              <a:t>Stockholm</a:t>
            </a:r>
            <a:endParaRPr lang="nb-NO" sz="1100">
              <a:solidFill>
                <a:schemeClr val="tx1"/>
              </a:solidFill>
              <a:effectLst/>
              <a:latin typeface="Arial" panose="020B0604020202020204" pitchFamily="34" charset="0"/>
              <a:ea typeface="Arial" panose="020B0604020202020204" pitchFamily="34" charset="0"/>
              <a:cs typeface="Arial (Headings CS)"/>
            </a:endParaRPr>
          </a:p>
          <a:p>
            <a:pPr>
              <a:lnSpc>
                <a:spcPct val="106000"/>
              </a:lnSpc>
              <a:spcAft>
                <a:spcPts val="600"/>
              </a:spcAft>
            </a:pPr>
            <a:r>
              <a:rPr lang="nb-NO" sz="1600" b="1" kern="1200">
                <a:solidFill>
                  <a:schemeClr val="tx1"/>
                </a:solidFill>
                <a:effectLst/>
                <a:latin typeface="Calibri" panose="020F0502020204030204" pitchFamily="34" charset="0"/>
                <a:ea typeface="Calibri" panose="020F0502020204030204" pitchFamily="34" charset="0"/>
                <a:cs typeface="Arial (Headings CS)"/>
              </a:rPr>
              <a:t>Australia</a:t>
            </a:r>
            <a:endParaRPr lang="nb-NO" sz="1100">
              <a:solidFill>
                <a:schemeClr val="tx1"/>
              </a:solidFill>
              <a:effectLst/>
              <a:latin typeface="Arial" panose="020B0604020202020204" pitchFamily="34" charset="0"/>
              <a:ea typeface="Arial" panose="020B0604020202020204" pitchFamily="34" charset="0"/>
              <a:cs typeface="Arial (Headings CS)"/>
            </a:endParaRPr>
          </a:p>
          <a:p>
            <a:pPr>
              <a:lnSpc>
                <a:spcPct val="106000"/>
              </a:lnSpc>
              <a:spcAft>
                <a:spcPts val="600"/>
              </a:spcAft>
            </a:pPr>
            <a:r>
              <a:rPr lang="nb-NO" sz="1400" kern="1200">
                <a:solidFill>
                  <a:schemeClr val="tx1"/>
                </a:solidFill>
                <a:effectLst/>
                <a:latin typeface="Calibri" panose="020F0502020204030204" pitchFamily="34" charset="0"/>
                <a:ea typeface="Calibri" panose="020F0502020204030204" pitchFamily="34" charset="0"/>
                <a:cs typeface="Arial (Headings CS)"/>
              </a:rPr>
              <a:t>Perth</a:t>
            </a:r>
            <a:endParaRPr lang="nb-NO" sz="1100">
              <a:solidFill>
                <a:schemeClr val="tx1"/>
              </a:solidFill>
              <a:effectLst/>
              <a:latin typeface="Arial" panose="020B0604020202020204" pitchFamily="34" charset="0"/>
              <a:ea typeface="Arial" panose="020B0604020202020204" pitchFamily="34" charset="0"/>
              <a:cs typeface="Arial (Headings CS)"/>
            </a:endParaRPr>
          </a:p>
          <a:p>
            <a:pPr>
              <a:lnSpc>
                <a:spcPct val="106000"/>
              </a:lnSpc>
              <a:spcAft>
                <a:spcPts val="600"/>
              </a:spcAft>
            </a:pPr>
            <a:r>
              <a:rPr lang="nb-NO" sz="1600" b="1" kern="1200">
                <a:solidFill>
                  <a:schemeClr val="tx1"/>
                </a:solidFill>
                <a:effectLst/>
                <a:latin typeface="Calibri" panose="020F0502020204030204" pitchFamily="34" charset="0"/>
                <a:ea typeface="Calibri" panose="020F0502020204030204" pitchFamily="34" charset="0"/>
                <a:cs typeface="Arial (Headings CS)"/>
              </a:rPr>
              <a:t>Singapore</a:t>
            </a:r>
            <a:endParaRPr lang="nb-NO" sz="1100">
              <a:solidFill>
                <a:schemeClr val="tx1"/>
              </a:solidFill>
              <a:effectLst/>
              <a:latin typeface="Arial" panose="020B0604020202020204" pitchFamily="34" charset="0"/>
              <a:ea typeface="Arial" panose="020B0604020202020204" pitchFamily="34" charset="0"/>
              <a:cs typeface="Arial (Headings CS)"/>
            </a:endParaRPr>
          </a:p>
        </p:txBody>
      </p:sp>
      <p:sp>
        <p:nvSpPr>
          <p:cNvPr id="8" name="Oval 11">
            <a:extLst>
              <a:ext uri="{FF2B5EF4-FFF2-40B4-BE49-F238E27FC236}">
                <a16:creationId xmlns:a16="http://schemas.microsoft.com/office/drawing/2014/main" id="{51D1D34C-1B09-0943-4AEE-DA2190CA8DEB}"/>
              </a:ext>
            </a:extLst>
          </p:cNvPr>
          <p:cNvSpPr/>
          <p:nvPr userDrawn="1"/>
        </p:nvSpPr>
        <p:spPr>
          <a:xfrm>
            <a:off x="6443148" y="2051304"/>
            <a:ext cx="108161" cy="108161"/>
          </a:xfrm>
          <a:prstGeom prst="ellipse">
            <a:avLst/>
          </a:prstGeom>
          <a:solidFill>
            <a:srgbClr val="2972FF"/>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FFFFFF"/>
              </a:solidFill>
              <a:effectLst/>
              <a:uLnTx/>
              <a:uFillTx/>
              <a:latin typeface="AktivGrotesk-Regular"/>
              <a:ea typeface="+mn-ea"/>
              <a:cs typeface="Arial"/>
            </a:endParaRPr>
          </a:p>
        </p:txBody>
      </p:sp>
    </p:spTree>
    <p:extLst>
      <p:ext uri="{BB962C8B-B14F-4D97-AF65-F5344CB8AC3E}">
        <p14:creationId xmlns:p14="http://schemas.microsoft.com/office/powerpoint/2010/main" val="302973465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Tittellysbilde">
    <p:spTree>
      <p:nvGrpSpPr>
        <p:cNvPr id="1" name=""/>
        <p:cNvGrpSpPr/>
        <p:nvPr/>
      </p:nvGrpSpPr>
      <p:grpSpPr>
        <a:xfrm>
          <a:off x="0" y="0"/>
          <a:ext cx="0" cy="0"/>
          <a:chOff x="0" y="0"/>
          <a:chExt cx="0" cy="0"/>
        </a:xfrm>
      </p:grpSpPr>
      <p:sp>
        <p:nvSpPr>
          <p:cNvPr id="14" name="Frihåndsform: figur 13">
            <a:extLst>
              <a:ext uri="{FF2B5EF4-FFF2-40B4-BE49-F238E27FC236}">
                <a16:creationId xmlns:a16="http://schemas.microsoft.com/office/drawing/2014/main" id="{914B0F82-C63F-778B-E348-BA03FF086B67}"/>
              </a:ext>
            </a:extLst>
          </p:cNvPr>
          <p:cNvSpPr/>
          <p:nvPr userDrawn="1"/>
        </p:nvSpPr>
        <p:spPr>
          <a:xfrm>
            <a:off x="1" y="4305813"/>
            <a:ext cx="5851439" cy="1086584"/>
          </a:xfrm>
          <a:custGeom>
            <a:avLst/>
            <a:gdLst>
              <a:gd name="connsiteX0" fmla="*/ 0 w 5851439"/>
              <a:gd name="connsiteY0" fmla="*/ 0 h 1086584"/>
              <a:gd name="connsiteX1" fmla="*/ 5456705 w 5851439"/>
              <a:gd name="connsiteY1" fmla="*/ 0 h 1086584"/>
              <a:gd name="connsiteX2" fmla="*/ 5851439 w 5851439"/>
              <a:gd name="connsiteY2" fmla="*/ 394734 h 1086584"/>
              <a:gd name="connsiteX3" fmla="*/ 5851439 w 5851439"/>
              <a:gd name="connsiteY3" fmla="*/ 691850 h 1086584"/>
              <a:gd name="connsiteX4" fmla="*/ 5456705 w 5851439"/>
              <a:gd name="connsiteY4" fmla="*/ 1086584 h 1086584"/>
              <a:gd name="connsiteX5" fmla="*/ 0 w 5851439"/>
              <a:gd name="connsiteY5" fmla="*/ 1086584 h 10865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851439" h="1086584">
                <a:moveTo>
                  <a:pt x="0" y="0"/>
                </a:moveTo>
                <a:lnTo>
                  <a:pt x="5456705" y="0"/>
                </a:lnTo>
                <a:cubicBezTo>
                  <a:pt x="5674711" y="0"/>
                  <a:pt x="5851439" y="176728"/>
                  <a:pt x="5851439" y="394734"/>
                </a:cubicBezTo>
                <a:lnTo>
                  <a:pt x="5851439" y="691850"/>
                </a:lnTo>
                <a:cubicBezTo>
                  <a:pt x="5851439" y="909856"/>
                  <a:pt x="5674711" y="1086584"/>
                  <a:pt x="5456705" y="1086584"/>
                </a:cubicBezTo>
                <a:lnTo>
                  <a:pt x="0" y="1086584"/>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sp>
        <p:nvSpPr>
          <p:cNvPr id="11" name="Frihåndsform: figur 10">
            <a:extLst>
              <a:ext uri="{FF2B5EF4-FFF2-40B4-BE49-F238E27FC236}">
                <a16:creationId xmlns:a16="http://schemas.microsoft.com/office/drawing/2014/main" id="{30E5B8B8-97FB-B19F-D312-B4B35640D929}"/>
              </a:ext>
            </a:extLst>
          </p:cNvPr>
          <p:cNvSpPr/>
          <p:nvPr userDrawn="1"/>
        </p:nvSpPr>
        <p:spPr>
          <a:xfrm>
            <a:off x="0" y="736447"/>
            <a:ext cx="10652468" cy="4112658"/>
          </a:xfrm>
          <a:custGeom>
            <a:avLst/>
            <a:gdLst>
              <a:gd name="connsiteX0" fmla="*/ 0 w 10652468"/>
              <a:gd name="connsiteY0" fmla="*/ 0 h 4112658"/>
              <a:gd name="connsiteX1" fmla="*/ 10224587 w 10652468"/>
              <a:gd name="connsiteY1" fmla="*/ 0 h 4112658"/>
              <a:gd name="connsiteX2" fmla="*/ 10652468 w 10652468"/>
              <a:gd name="connsiteY2" fmla="*/ 427881 h 4112658"/>
              <a:gd name="connsiteX3" fmla="*/ 10652468 w 10652468"/>
              <a:gd name="connsiteY3" fmla="*/ 3684777 h 4112658"/>
              <a:gd name="connsiteX4" fmla="*/ 10224587 w 10652468"/>
              <a:gd name="connsiteY4" fmla="*/ 4112658 h 4112658"/>
              <a:gd name="connsiteX5" fmla="*/ 0 w 10652468"/>
              <a:gd name="connsiteY5" fmla="*/ 4112658 h 41126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652468" h="4112658">
                <a:moveTo>
                  <a:pt x="0" y="0"/>
                </a:moveTo>
                <a:lnTo>
                  <a:pt x="10224587" y="0"/>
                </a:lnTo>
                <a:cubicBezTo>
                  <a:pt x="10460899" y="0"/>
                  <a:pt x="10652468" y="191569"/>
                  <a:pt x="10652468" y="427881"/>
                </a:cubicBezTo>
                <a:lnTo>
                  <a:pt x="10652468" y="3684777"/>
                </a:lnTo>
                <a:cubicBezTo>
                  <a:pt x="10652468" y="3921089"/>
                  <a:pt x="10460899" y="4112658"/>
                  <a:pt x="10224587" y="4112658"/>
                </a:cubicBezTo>
                <a:lnTo>
                  <a:pt x="0" y="4112658"/>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pic>
        <p:nvPicPr>
          <p:cNvPr id="9" name="Picture 6">
            <a:extLst>
              <a:ext uri="{FF2B5EF4-FFF2-40B4-BE49-F238E27FC236}">
                <a16:creationId xmlns:a16="http://schemas.microsoft.com/office/drawing/2014/main" id="{AC7869D2-6C3E-38DE-A0BC-B5F09ABCBD7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88800" y="6224400"/>
            <a:ext cx="1249200" cy="302179"/>
          </a:xfrm>
          <a:prstGeom prst="rect">
            <a:avLst/>
          </a:prstGeom>
        </p:spPr>
      </p:pic>
      <p:sp>
        <p:nvSpPr>
          <p:cNvPr id="2" name="Tittel 1">
            <a:extLst>
              <a:ext uri="{FF2B5EF4-FFF2-40B4-BE49-F238E27FC236}">
                <a16:creationId xmlns:a16="http://schemas.microsoft.com/office/drawing/2014/main" id="{D203A891-1F18-C27A-374D-636AFF7BC12E}"/>
              </a:ext>
            </a:extLst>
          </p:cNvPr>
          <p:cNvSpPr>
            <a:spLocks noGrp="1"/>
          </p:cNvSpPr>
          <p:nvPr>
            <p:ph type="ctrTitle"/>
          </p:nvPr>
        </p:nvSpPr>
        <p:spPr>
          <a:xfrm>
            <a:off x="989263" y="1053033"/>
            <a:ext cx="9383461" cy="3412581"/>
          </a:xfrm>
        </p:spPr>
        <p:txBody>
          <a:bodyPr anchor="ctr">
            <a:normAutofit/>
          </a:bodyPr>
          <a:lstStyle>
            <a:lvl1pPr algn="l">
              <a:lnSpc>
                <a:spcPts val="5600"/>
              </a:lnSpc>
              <a:defRPr sz="4800" b="1">
                <a:solidFill>
                  <a:schemeClr val="bg1"/>
                </a:solidFill>
              </a:defRPr>
            </a:lvl1pPr>
          </a:lstStyle>
          <a:p>
            <a:r>
              <a:rPr lang="en-US"/>
              <a:t>Click to edit Master title style</a:t>
            </a:r>
            <a:endParaRPr lang="en-GB"/>
          </a:p>
        </p:txBody>
      </p:sp>
      <p:sp>
        <p:nvSpPr>
          <p:cNvPr id="4" name="Plassholder for dato 3">
            <a:extLst>
              <a:ext uri="{FF2B5EF4-FFF2-40B4-BE49-F238E27FC236}">
                <a16:creationId xmlns:a16="http://schemas.microsoft.com/office/drawing/2014/main" id="{FED23DD3-96DB-DE88-2CD1-1277B8FF6F74}"/>
              </a:ext>
            </a:extLst>
          </p:cNvPr>
          <p:cNvSpPr>
            <a:spLocks noGrp="1"/>
          </p:cNvSpPr>
          <p:nvPr>
            <p:ph type="dt" sz="half" idx="10"/>
          </p:nvPr>
        </p:nvSpPr>
        <p:spPr/>
        <p:txBody>
          <a:bodyPr/>
          <a:lstStyle/>
          <a:p>
            <a:fld id="{4ED5B712-43F8-4681-813F-036AD1B14B89}" type="datetime1">
              <a:rPr lang="en-GB" smtClean="0"/>
              <a:t>04/11/2024</a:t>
            </a:fld>
            <a:endParaRPr lang="en-GB"/>
          </a:p>
        </p:txBody>
      </p:sp>
      <p:sp>
        <p:nvSpPr>
          <p:cNvPr id="5" name="Plassholder for bunntekst 4">
            <a:extLst>
              <a:ext uri="{FF2B5EF4-FFF2-40B4-BE49-F238E27FC236}">
                <a16:creationId xmlns:a16="http://schemas.microsoft.com/office/drawing/2014/main" id="{047D9EA5-A5CC-D0C2-B8A6-4A3F4A034299}"/>
              </a:ext>
            </a:extLst>
          </p:cNvPr>
          <p:cNvSpPr>
            <a:spLocks noGrp="1"/>
          </p:cNvSpPr>
          <p:nvPr>
            <p:ph type="ftr" sz="quarter" idx="11"/>
          </p:nvPr>
        </p:nvSpPr>
        <p:spPr/>
        <p:txBody>
          <a:bodyPr/>
          <a:lstStyle/>
          <a:p>
            <a:endParaRPr lang="en-GB"/>
          </a:p>
        </p:txBody>
      </p:sp>
      <p:sp>
        <p:nvSpPr>
          <p:cNvPr id="18" name="Undertittel 2">
            <a:extLst>
              <a:ext uri="{FF2B5EF4-FFF2-40B4-BE49-F238E27FC236}">
                <a16:creationId xmlns:a16="http://schemas.microsoft.com/office/drawing/2014/main" id="{5DCDDAAE-1C7F-F3D1-5659-162FCA8E4845}"/>
              </a:ext>
            </a:extLst>
          </p:cNvPr>
          <p:cNvSpPr>
            <a:spLocks noGrp="1"/>
          </p:cNvSpPr>
          <p:nvPr>
            <p:ph type="subTitle" idx="1"/>
          </p:nvPr>
        </p:nvSpPr>
        <p:spPr>
          <a:xfrm>
            <a:off x="1039236" y="4922681"/>
            <a:ext cx="4390013" cy="359477"/>
          </a:xfrm>
        </p:spPr>
        <p:txBody>
          <a:bodyPr>
            <a:normAutofit/>
          </a:bodyPr>
          <a:lstStyle>
            <a:lvl1pPr marL="0" indent="0" algn="l">
              <a:lnSpc>
                <a:spcPct val="100000"/>
              </a:lnSpc>
              <a:spcBef>
                <a:spcPts val="0"/>
              </a:spcBef>
              <a:buNone/>
              <a:defRPr sz="1400">
                <a:solidFill>
                  <a:schemeClr val="lt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19" name="Plassholder for lysbildenummer 4">
            <a:extLst>
              <a:ext uri="{FF2B5EF4-FFF2-40B4-BE49-F238E27FC236}">
                <a16:creationId xmlns:a16="http://schemas.microsoft.com/office/drawing/2014/main" id="{4FDAF359-0D69-0BB9-A1D6-EB4FA493D1EB}"/>
              </a:ext>
            </a:extLst>
          </p:cNvPr>
          <p:cNvSpPr>
            <a:spLocks noGrp="1"/>
          </p:cNvSpPr>
          <p:nvPr>
            <p:ph type="sldNum" sz="quarter" idx="12"/>
          </p:nvPr>
        </p:nvSpPr>
        <p:spPr>
          <a:xfrm>
            <a:off x="0" y="-244839"/>
            <a:ext cx="586545" cy="107722"/>
          </a:xfrm>
        </p:spPr>
        <p:txBody>
          <a:bodyPr>
            <a:spAutoFit/>
          </a:bodyPr>
          <a:lstStyle>
            <a:lvl1pPr>
              <a:defRPr sz="100"/>
            </a:lvl1pPr>
          </a:lstStyle>
          <a:p>
            <a:fld id="{431395A8-EFA2-4C09-BFB9-F80178931A29}" type="slidenum">
              <a:rPr lang="en-GB" smtClean="0"/>
              <a:pPr/>
              <a:t>‹#›</a:t>
            </a:fld>
            <a:endParaRPr lang="en-GB"/>
          </a:p>
        </p:txBody>
      </p:sp>
    </p:spTree>
    <p:extLst>
      <p:ext uri="{BB962C8B-B14F-4D97-AF65-F5344CB8AC3E}">
        <p14:creationId xmlns:p14="http://schemas.microsoft.com/office/powerpoint/2010/main" val="410847540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Tittellysbilde med bilde">
    <p:spTree>
      <p:nvGrpSpPr>
        <p:cNvPr id="1" name=""/>
        <p:cNvGrpSpPr/>
        <p:nvPr/>
      </p:nvGrpSpPr>
      <p:grpSpPr>
        <a:xfrm>
          <a:off x="0" y="0"/>
          <a:ext cx="0" cy="0"/>
          <a:chOff x="0" y="0"/>
          <a:chExt cx="0" cy="0"/>
        </a:xfrm>
      </p:grpSpPr>
      <p:sp>
        <p:nvSpPr>
          <p:cNvPr id="30" name="Plassholder for bilde 29">
            <a:extLst>
              <a:ext uri="{FF2B5EF4-FFF2-40B4-BE49-F238E27FC236}">
                <a16:creationId xmlns:a16="http://schemas.microsoft.com/office/drawing/2014/main" id="{CFFACC77-FB24-2C2A-787A-E3C906E583E0}"/>
              </a:ext>
            </a:extLst>
          </p:cNvPr>
          <p:cNvSpPr>
            <a:spLocks noGrp="1"/>
          </p:cNvSpPr>
          <p:nvPr>
            <p:ph type="pic" sz="quarter" idx="13"/>
          </p:nvPr>
        </p:nvSpPr>
        <p:spPr>
          <a:xfrm>
            <a:off x="5829295" y="0"/>
            <a:ext cx="6362705" cy="6858000"/>
          </a:xfrm>
          <a:custGeom>
            <a:avLst/>
            <a:gdLst>
              <a:gd name="connsiteX0" fmla="*/ 7602 w 6362705"/>
              <a:gd name="connsiteY0" fmla="*/ 0 h 6858000"/>
              <a:gd name="connsiteX1" fmla="*/ 6362705 w 6362705"/>
              <a:gd name="connsiteY1" fmla="*/ 0 h 6858000"/>
              <a:gd name="connsiteX2" fmla="*/ 6362705 w 6362705"/>
              <a:gd name="connsiteY2" fmla="*/ 6858000 h 6858000"/>
              <a:gd name="connsiteX3" fmla="*/ 1073655 w 6362705"/>
              <a:gd name="connsiteY3" fmla="*/ 6858000 h 6858000"/>
              <a:gd name="connsiteX4" fmla="*/ 0 w 6362705"/>
              <a:gd name="connsiteY4" fmla="*/ 5784345 h 6858000"/>
              <a:gd name="connsiteX5" fmla="*/ 0 w 6362705"/>
              <a:gd name="connsiteY5" fmla="*/ 5472257 h 6858000"/>
              <a:gd name="connsiteX6" fmla="*/ 241717 w 6362705"/>
              <a:gd name="connsiteY6" fmla="*/ 5472257 h 6858000"/>
              <a:gd name="connsiteX7" fmla="*/ 768581 w 6362705"/>
              <a:gd name="connsiteY7" fmla="*/ 4945393 h 6858000"/>
              <a:gd name="connsiteX8" fmla="*/ 768581 w 6362705"/>
              <a:gd name="connsiteY8" fmla="*/ 4361417 h 6858000"/>
              <a:gd name="connsiteX9" fmla="*/ 768581 w 6362705"/>
              <a:gd name="connsiteY9" fmla="*/ 2167383 h 6858000"/>
              <a:gd name="connsiteX10" fmla="*/ 768581 w 6362705"/>
              <a:gd name="connsiteY10" fmla="*/ 1583407 h 6858000"/>
              <a:gd name="connsiteX11" fmla="*/ 241717 w 6362705"/>
              <a:gd name="connsiteY11" fmla="*/ 1056543 h 6858000"/>
              <a:gd name="connsiteX12" fmla="*/ 0 w 6362705"/>
              <a:gd name="connsiteY12" fmla="*/ 1056543 h 6858000"/>
              <a:gd name="connsiteX13" fmla="*/ 0 w 6362705"/>
              <a:gd name="connsiteY13" fmla="*/ 123255 h 6858000"/>
              <a:gd name="connsiteX14" fmla="*/ 5544 w 6362705"/>
              <a:gd name="connsiteY14" fmla="*/ 1348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6362705" h="6858000">
                <a:moveTo>
                  <a:pt x="7602" y="0"/>
                </a:moveTo>
                <a:lnTo>
                  <a:pt x="6362705" y="0"/>
                </a:lnTo>
                <a:lnTo>
                  <a:pt x="6362705" y="6858000"/>
                </a:lnTo>
                <a:lnTo>
                  <a:pt x="1073655" y="6858000"/>
                </a:lnTo>
                <a:cubicBezTo>
                  <a:pt x="480692" y="6858000"/>
                  <a:pt x="0" y="6377308"/>
                  <a:pt x="0" y="5784345"/>
                </a:cubicBezTo>
                <a:lnTo>
                  <a:pt x="0" y="5472257"/>
                </a:lnTo>
                <a:lnTo>
                  <a:pt x="241717" y="5472257"/>
                </a:lnTo>
                <a:cubicBezTo>
                  <a:pt x="532696" y="5472257"/>
                  <a:pt x="768581" y="5236372"/>
                  <a:pt x="768581" y="4945393"/>
                </a:cubicBezTo>
                <a:lnTo>
                  <a:pt x="768581" y="4361417"/>
                </a:lnTo>
                <a:lnTo>
                  <a:pt x="768581" y="2167383"/>
                </a:lnTo>
                <a:lnTo>
                  <a:pt x="768581" y="1583407"/>
                </a:lnTo>
                <a:cubicBezTo>
                  <a:pt x="768581" y="1292428"/>
                  <a:pt x="532696" y="1056543"/>
                  <a:pt x="241717" y="1056543"/>
                </a:cubicBezTo>
                <a:lnTo>
                  <a:pt x="0" y="1056543"/>
                </a:lnTo>
                <a:lnTo>
                  <a:pt x="0" y="123255"/>
                </a:lnTo>
                <a:cubicBezTo>
                  <a:pt x="0" y="86195"/>
                  <a:pt x="1878" y="49573"/>
                  <a:pt x="5544" y="13480"/>
                </a:cubicBezTo>
                <a:close/>
              </a:path>
            </a:pathLst>
          </a:custGeom>
          <a:solidFill>
            <a:schemeClr val="bg1">
              <a:lumMod val="75000"/>
            </a:schemeClr>
          </a:solidFill>
        </p:spPr>
        <p:txBody>
          <a:bodyPr wrap="square" tIns="870268">
            <a:noAutofit/>
          </a:bodyPr>
          <a:lstStyle>
            <a:lvl1pPr marL="228600" indent="-228600" algn="ctr" defTabSz="914400" rtl="0" eaLnBrk="1" latinLnBrk="0" hangingPunct="1">
              <a:lnSpc>
                <a:spcPct val="90000"/>
              </a:lnSpc>
              <a:spcBef>
                <a:spcPts val="1000"/>
              </a:spcBef>
              <a:buFont typeface="Arial" panose="020B0604020202020204" pitchFamily="34" charset="0"/>
              <a:buNone/>
              <a:defRPr sz="2000"/>
            </a:lvl1pPr>
          </a:lstStyle>
          <a:p>
            <a:r>
              <a:rPr lang="en-US"/>
              <a:t>Click icon to add picture</a:t>
            </a:r>
            <a:endParaRPr lang="nb-NO"/>
          </a:p>
        </p:txBody>
      </p:sp>
      <p:sp>
        <p:nvSpPr>
          <p:cNvPr id="13" name="Frihåndsform: figur 12">
            <a:extLst>
              <a:ext uri="{FF2B5EF4-FFF2-40B4-BE49-F238E27FC236}">
                <a16:creationId xmlns:a16="http://schemas.microsoft.com/office/drawing/2014/main" id="{DD5D392F-451B-2E97-93E5-84CADFE79C76}"/>
              </a:ext>
            </a:extLst>
          </p:cNvPr>
          <p:cNvSpPr/>
          <p:nvPr userDrawn="1"/>
        </p:nvSpPr>
        <p:spPr>
          <a:xfrm>
            <a:off x="0" y="1640519"/>
            <a:ext cx="6597876" cy="3831738"/>
          </a:xfrm>
          <a:custGeom>
            <a:avLst/>
            <a:gdLst>
              <a:gd name="connsiteX0" fmla="*/ 0 w 6597876"/>
              <a:gd name="connsiteY0" fmla="*/ 0 h 3831738"/>
              <a:gd name="connsiteX1" fmla="*/ 6071012 w 6597876"/>
              <a:gd name="connsiteY1" fmla="*/ 0 h 3831738"/>
              <a:gd name="connsiteX2" fmla="*/ 6597876 w 6597876"/>
              <a:gd name="connsiteY2" fmla="*/ 526864 h 3831738"/>
              <a:gd name="connsiteX3" fmla="*/ 6597876 w 6597876"/>
              <a:gd name="connsiteY3" fmla="*/ 3304874 h 3831738"/>
              <a:gd name="connsiteX4" fmla="*/ 6071012 w 6597876"/>
              <a:gd name="connsiteY4" fmla="*/ 3831738 h 3831738"/>
              <a:gd name="connsiteX5" fmla="*/ 0 w 6597876"/>
              <a:gd name="connsiteY5" fmla="*/ 3831738 h 38317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597876" h="3831738">
                <a:moveTo>
                  <a:pt x="0" y="0"/>
                </a:moveTo>
                <a:lnTo>
                  <a:pt x="6071012" y="0"/>
                </a:lnTo>
                <a:cubicBezTo>
                  <a:pt x="6361991" y="0"/>
                  <a:pt x="6597876" y="235885"/>
                  <a:pt x="6597876" y="526864"/>
                </a:cubicBezTo>
                <a:lnTo>
                  <a:pt x="6597876" y="3304874"/>
                </a:lnTo>
                <a:cubicBezTo>
                  <a:pt x="6597876" y="3595853"/>
                  <a:pt x="6361991" y="3831738"/>
                  <a:pt x="6071012" y="3831738"/>
                </a:cubicBezTo>
                <a:lnTo>
                  <a:pt x="0" y="3831738"/>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sp>
        <p:nvSpPr>
          <p:cNvPr id="26" name="Frihåndsform: figur 25">
            <a:extLst>
              <a:ext uri="{FF2B5EF4-FFF2-40B4-BE49-F238E27FC236}">
                <a16:creationId xmlns:a16="http://schemas.microsoft.com/office/drawing/2014/main" id="{892BCDB3-75FF-7A26-7C22-5EBF1A8DCE6F}"/>
              </a:ext>
            </a:extLst>
          </p:cNvPr>
          <p:cNvSpPr/>
          <p:nvPr userDrawn="1"/>
        </p:nvSpPr>
        <p:spPr>
          <a:xfrm>
            <a:off x="0" y="1056543"/>
            <a:ext cx="6597876" cy="3831738"/>
          </a:xfrm>
          <a:custGeom>
            <a:avLst/>
            <a:gdLst>
              <a:gd name="connsiteX0" fmla="*/ 0 w 6597876"/>
              <a:gd name="connsiteY0" fmla="*/ 0 h 3831738"/>
              <a:gd name="connsiteX1" fmla="*/ 6071012 w 6597876"/>
              <a:gd name="connsiteY1" fmla="*/ 0 h 3831738"/>
              <a:gd name="connsiteX2" fmla="*/ 6597876 w 6597876"/>
              <a:gd name="connsiteY2" fmla="*/ 526864 h 3831738"/>
              <a:gd name="connsiteX3" fmla="*/ 6597876 w 6597876"/>
              <a:gd name="connsiteY3" fmla="*/ 3304874 h 3831738"/>
              <a:gd name="connsiteX4" fmla="*/ 6071012 w 6597876"/>
              <a:gd name="connsiteY4" fmla="*/ 3831738 h 3831738"/>
              <a:gd name="connsiteX5" fmla="*/ 0 w 6597876"/>
              <a:gd name="connsiteY5" fmla="*/ 3831738 h 38317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597876" h="3831738">
                <a:moveTo>
                  <a:pt x="0" y="0"/>
                </a:moveTo>
                <a:lnTo>
                  <a:pt x="6071012" y="0"/>
                </a:lnTo>
                <a:cubicBezTo>
                  <a:pt x="6361991" y="0"/>
                  <a:pt x="6597876" y="235885"/>
                  <a:pt x="6597876" y="526864"/>
                </a:cubicBezTo>
                <a:lnTo>
                  <a:pt x="6597876" y="3304874"/>
                </a:lnTo>
                <a:cubicBezTo>
                  <a:pt x="6597876" y="3595853"/>
                  <a:pt x="6361991" y="3831738"/>
                  <a:pt x="6071012" y="3831738"/>
                </a:cubicBezTo>
                <a:lnTo>
                  <a:pt x="0" y="3831738"/>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pic>
        <p:nvPicPr>
          <p:cNvPr id="9" name="Picture 6">
            <a:extLst>
              <a:ext uri="{FF2B5EF4-FFF2-40B4-BE49-F238E27FC236}">
                <a16:creationId xmlns:a16="http://schemas.microsoft.com/office/drawing/2014/main" id="{AC7869D2-6C3E-38DE-A0BC-B5F09ABCBD7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88800" y="6224400"/>
            <a:ext cx="1249200" cy="302179"/>
          </a:xfrm>
          <a:prstGeom prst="rect">
            <a:avLst/>
          </a:prstGeom>
        </p:spPr>
      </p:pic>
      <p:sp>
        <p:nvSpPr>
          <p:cNvPr id="4" name="Plassholder for dato 3">
            <a:extLst>
              <a:ext uri="{FF2B5EF4-FFF2-40B4-BE49-F238E27FC236}">
                <a16:creationId xmlns:a16="http://schemas.microsoft.com/office/drawing/2014/main" id="{FED23DD3-96DB-DE88-2CD1-1277B8FF6F74}"/>
              </a:ext>
            </a:extLst>
          </p:cNvPr>
          <p:cNvSpPr>
            <a:spLocks noGrp="1"/>
          </p:cNvSpPr>
          <p:nvPr>
            <p:ph type="dt" sz="half" idx="10"/>
          </p:nvPr>
        </p:nvSpPr>
        <p:spPr/>
        <p:txBody>
          <a:bodyPr/>
          <a:lstStyle/>
          <a:p>
            <a:fld id="{E1BBE5AC-51DE-40CF-81EC-846F8DB2EAC7}" type="datetime1">
              <a:rPr lang="en-GB" smtClean="0"/>
              <a:t>04/11/2024</a:t>
            </a:fld>
            <a:endParaRPr lang="en-GB"/>
          </a:p>
        </p:txBody>
      </p:sp>
      <p:sp>
        <p:nvSpPr>
          <p:cNvPr id="5" name="Plassholder for bunntekst 4">
            <a:extLst>
              <a:ext uri="{FF2B5EF4-FFF2-40B4-BE49-F238E27FC236}">
                <a16:creationId xmlns:a16="http://schemas.microsoft.com/office/drawing/2014/main" id="{047D9EA5-A5CC-D0C2-B8A6-4A3F4A034299}"/>
              </a:ext>
            </a:extLst>
          </p:cNvPr>
          <p:cNvSpPr>
            <a:spLocks noGrp="1"/>
          </p:cNvSpPr>
          <p:nvPr>
            <p:ph type="ftr" sz="quarter" idx="11"/>
          </p:nvPr>
        </p:nvSpPr>
        <p:spPr/>
        <p:txBody>
          <a:bodyPr/>
          <a:lstStyle/>
          <a:p>
            <a:endParaRPr lang="en-GB"/>
          </a:p>
        </p:txBody>
      </p:sp>
      <p:sp>
        <p:nvSpPr>
          <p:cNvPr id="24" name="Undertittel 2">
            <a:extLst>
              <a:ext uri="{FF2B5EF4-FFF2-40B4-BE49-F238E27FC236}">
                <a16:creationId xmlns:a16="http://schemas.microsoft.com/office/drawing/2014/main" id="{A960CAEB-4411-A01E-5035-61133424766F}"/>
              </a:ext>
            </a:extLst>
          </p:cNvPr>
          <p:cNvSpPr>
            <a:spLocks noGrp="1"/>
          </p:cNvSpPr>
          <p:nvPr>
            <p:ph type="subTitle" idx="1"/>
          </p:nvPr>
        </p:nvSpPr>
        <p:spPr>
          <a:xfrm>
            <a:off x="1039236" y="4998881"/>
            <a:ext cx="4390013" cy="359477"/>
          </a:xfrm>
        </p:spPr>
        <p:txBody>
          <a:bodyPr>
            <a:normAutofit/>
          </a:bodyPr>
          <a:lstStyle>
            <a:lvl1pPr marL="0" indent="0" algn="l">
              <a:lnSpc>
                <a:spcPct val="100000"/>
              </a:lnSpc>
              <a:spcBef>
                <a:spcPts val="0"/>
              </a:spcBef>
              <a:buNone/>
              <a:defRPr sz="1400">
                <a:solidFill>
                  <a:schemeClr val="lt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31" name="Tittel 1">
            <a:extLst>
              <a:ext uri="{FF2B5EF4-FFF2-40B4-BE49-F238E27FC236}">
                <a16:creationId xmlns:a16="http://schemas.microsoft.com/office/drawing/2014/main" id="{53C89E79-20EC-62D7-D892-6FB3C1147377}"/>
              </a:ext>
            </a:extLst>
          </p:cNvPr>
          <p:cNvSpPr>
            <a:spLocks noGrp="1"/>
          </p:cNvSpPr>
          <p:nvPr>
            <p:ph type="ctrTitle"/>
          </p:nvPr>
        </p:nvSpPr>
        <p:spPr>
          <a:xfrm>
            <a:off x="989265" y="1306733"/>
            <a:ext cx="5354385" cy="3322418"/>
          </a:xfrm>
        </p:spPr>
        <p:txBody>
          <a:bodyPr anchor="ctr">
            <a:normAutofit/>
          </a:bodyPr>
          <a:lstStyle>
            <a:lvl1pPr algn="l">
              <a:lnSpc>
                <a:spcPct val="100000"/>
              </a:lnSpc>
              <a:defRPr sz="4200" b="1">
                <a:solidFill>
                  <a:schemeClr val="bg1"/>
                </a:solidFill>
              </a:defRPr>
            </a:lvl1pPr>
          </a:lstStyle>
          <a:p>
            <a:r>
              <a:rPr lang="en-US"/>
              <a:t>Click to edit Master title style</a:t>
            </a:r>
            <a:endParaRPr lang="en-GB"/>
          </a:p>
        </p:txBody>
      </p:sp>
      <p:sp>
        <p:nvSpPr>
          <p:cNvPr id="32" name="Plassholder for lysbildenummer 4">
            <a:extLst>
              <a:ext uri="{FF2B5EF4-FFF2-40B4-BE49-F238E27FC236}">
                <a16:creationId xmlns:a16="http://schemas.microsoft.com/office/drawing/2014/main" id="{455FC327-609F-7C42-77CF-D2C53FF829ED}"/>
              </a:ext>
            </a:extLst>
          </p:cNvPr>
          <p:cNvSpPr>
            <a:spLocks noGrp="1"/>
          </p:cNvSpPr>
          <p:nvPr>
            <p:ph type="sldNum" sz="quarter" idx="12"/>
          </p:nvPr>
        </p:nvSpPr>
        <p:spPr>
          <a:xfrm>
            <a:off x="0" y="-244839"/>
            <a:ext cx="586545" cy="107722"/>
          </a:xfrm>
        </p:spPr>
        <p:txBody>
          <a:bodyPr>
            <a:spAutoFit/>
          </a:bodyPr>
          <a:lstStyle>
            <a:lvl1pPr>
              <a:defRPr sz="100"/>
            </a:lvl1pPr>
          </a:lstStyle>
          <a:p>
            <a:fld id="{431395A8-EFA2-4C09-BFB9-F80178931A29}" type="slidenum">
              <a:rPr lang="en-GB" smtClean="0"/>
              <a:pPr/>
              <a:t>‹#›</a:t>
            </a:fld>
            <a:endParaRPr lang="en-GB"/>
          </a:p>
        </p:txBody>
      </p:sp>
    </p:spTree>
    <p:extLst>
      <p:ext uri="{BB962C8B-B14F-4D97-AF65-F5344CB8AC3E}">
        <p14:creationId xmlns:p14="http://schemas.microsoft.com/office/powerpoint/2010/main" val="165515902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Tittel og innho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3BB69EA4-EB27-1E68-0B84-5ED7BB85B171}"/>
              </a:ext>
            </a:extLst>
          </p:cNvPr>
          <p:cNvSpPr>
            <a:spLocks noGrp="1"/>
          </p:cNvSpPr>
          <p:nvPr>
            <p:ph type="title"/>
          </p:nvPr>
        </p:nvSpPr>
        <p:spPr>
          <a:xfrm>
            <a:off x="371475" y="333375"/>
            <a:ext cx="10831260" cy="1100978"/>
          </a:xfrm>
        </p:spPr>
        <p:txBody>
          <a:bodyPr anchor="ctr"/>
          <a:lstStyle>
            <a:lvl1pPr>
              <a:defRPr sz="4400"/>
            </a:lvl1pPr>
          </a:lstStyle>
          <a:p>
            <a:r>
              <a:rPr lang="en-US"/>
              <a:t>Click to edit Master title style</a:t>
            </a:r>
            <a:endParaRPr lang="en-GB"/>
          </a:p>
        </p:txBody>
      </p:sp>
      <p:sp>
        <p:nvSpPr>
          <p:cNvPr id="3" name="Plassholder for innhold 2">
            <a:extLst>
              <a:ext uri="{FF2B5EF4-FFF2-40B4-BE49-F238E27FC236}">
                <a16:creationId xmlns:a16="http://schemas.microsoft.com/office/drawing/2014/main" id="{1BFBAC58-2270-DC52-2E0E-E37CED84DD75}"/>
              </a:ext>
            </a:extLst>
          </p:cNvPr>
          <p:cNvSpPr>
            <a:spLocks noGrp="1"/>
          </p:cNvSpPr>
          <p:nvPr>
            <p:ph idx="1"/>
          </p:nvPr>
        </p:nvSpPr>
        <p:spPr>
          <a:xfrm>
            <a:off x="371475" y="1800000"/>
            <a:ext cx="10831260" cy="4349788"/>
          </a:xfrm>
        </p:spPr>
        <p:txBody>
          <a:bodyPr/>
          <a:lstStyle>
            <a:lvl1pPr marL="538163" indent="-358775">
              <a:defRPr sz="3200"/>
            </a:lvl1pPr>
            <a:lvl2pPr marL="896938" indent="-179388">
              <a:defRPr sz="2400"/>
            </a:lvl2pPr>
            <a:lvl3pPr marL="1255713" indent="-228600">
              <a:defRPr/>
            </a:lvl3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Plassholder for dato 3">
            <a:extLst>
              <a:ext uri="{FF2B5EF4-FFF2-40B4-BE49-F238E27FC236}">
                <a16:creationId xmlns:a16="http://schemas.microsoft.com/office/drawing/2014/main" id="{CC58F2D1-5F75-D42C-1513-479FFB388FB7}"/>
              </a:ext>
            </a:extLst>
          </p:cNvPr>
          <p:cNvSpPr>
            <a:spLocks noGrp="1"/>
          </p:cNvSpPr>
          <p:nvPr>
            <p:ph type="dt" sz="half" idx="10"/>
          </p:nvPr>
        </p:nvSpPr>
        <p:spPr/>
        <p:txBody>
          <a:bodyPr/>
          <a:lstStyle/>
          <a:p>
            <a:fld id="{70134121-E2DA-4A51-B98B-9E0C5B274682}" type="datetime1">
              <a:rPr lang="en-GB" smtClean="0"/>
              <a:t>04/11/2024</a:t>
            </a:fld>
            <a:endParaRPr lang="en-GB"/>
          </a:p>
        </p:txBody>
      </p:sp>
      <p:sp>
        <p:nvSpPr>
          <p:cNvPr id="5" name="Plassholder for bunntekst 4">
            <a:extLst>
              <a:ext uri="{FF2B5EF4-FFF2-40B4-BE49-F238E27FC236}">
                <a16:creationId xmlns:a16="http://schemas.microsoft.com/office/drawing/2014/main" id="{BC3F00ED-904E-560C-923C-BEF465681A1C}"/>
              </a:ext>
            </a:extLst>
          </p:cNvPr>
          <p:cNvSpPr>
            <a:spLocks noGrp="1"/>
          </p:cNvSpPr>
          <p:nvPr>
            <p:ph type="ftr" sz="quarter" idx="11"/>
          </p:nvPr>
        </p:nvSpPr>
        <p:spPr/>
        <p:txBody>
          <a:bodyPr/>
          <a:lstStyle/>
          <a:p>
            <a:endParaRPr lang="en-GB"/>
          </a:p>
        </p:txBody>
      </p:sp>
      <p:sp>
        <p:nvSpPr>
          <p:cNvPr id="6" name="Plassholder for lysbildenummer 5">
            <a:extLst>
              <a:ext uri="{FF2B5EF4-FFF2-40B4-BE49-F238E27FC236}">
                <a16:creationId xmlns:a16="http://schemas.microsoft.com/office/drawing/2014/main" id="{D9B40373-3DFF-6682-2C93-AB815B4D8359}"/>
              </a:ext>
            </a:extLst>
          </p:cNvPr>
          <p:cNvSpPr>
            <a:spLocks noGrp="1"/>
          </p:cNvSpPr>
          <p:nvPr>
            <p:ph type="sldNum" sz="quarter" idx="12"/>
          </p:nvPr>
        </p:nvSpPr>
        <p:spPr/>
        <p:txBody>
          <a:bodyPr/>
          <a:lstStyle/>
          <a:p>
            <a:fld id="{431395A8-EFA2-4C09-BFB9-F80178931A29}" type="slidenum">
              <a:rPr lang="en-GB" smtClean="0"/>
              <a:t>‹#›</a:t>
            </a:fld>
            <a:endParaRPr lang="en-GB"/>
          </a:p>
        </p:txBody>
      </p:sp>
    </p:spTree>
    <p:extLst>
      <p:ext uri="{BB962C8B-B14F-4D97-AF65-F5344CB8AC3E}">
        <p14:creationId xmlns:p14="http://schemas.microsoft.com/office/powerpoint/2010/main" val="2122266343"/>
      </p:ext>
    </p:extLst>
  </p:cSld>
  <p:clrMapOvr>
    <a:masterClrMapping/>
  </p:clrMapOvr>
  <p:extLst>
    <p:ext uri="{DCECCB84-F9BA-43D5-87BE-67443E8EF086}">
      <p15:sldGuideLst xmlns:p15="http://schemas.microsoft.com/office/powerpoint/2012/main">
        <p15:guide id="1" orient="horz" pos="2160" userDrawn="1">
          <p15:clr>
            <a:srgbClr val="A4A3A4"/>
          </p15:clr>
        </p15:guide>
        <p15:guide id="2" pos="3840" userDrawn="1">
          <p15:clr>
            <a:srgbClr val="A4A3A4"/>
          </p15:clr>
        </p15:guide>
        <p15:guide id="3" orient="horz" pos="1434" userDrawn="1">
          <p15:clr>
            <a:srgbClr val="5ACBF0"/>
          </p15:clr>
        </p15:guide>
        <p15:guide id="4" orient="horz" pos="2886" userDrawn="1">
          <p15:clr>
            <a:srgbClr val="5ACBF0"/>
          </p15:clr>
        </p15:guide>
        <p15:guide id="5" orient="horz" pos="210" userDrawn="1">
          <p15:clr>
            <a:srgbClr val="FBAE40"/>
          </p15:clr>
        </p15:guide>
        <p15:guide id="6" orient="horz" pos="4110" userDrawn="1">
          <p15:clr>
            <a:srgbClr val="FBAE40"/>
          </p15:clr>
        </p15:guide>
        <p15:guide id="7" pos="5133" userDrawn="1">
          <p15:clr>
            <a:srgbClr val="5ACBF0"/>
          </p15:clr>
        </p15:guide>
        <p15:guide id="8" pos="2547" userDrawn="1">
          <p15:clr>
            <a:srgbClr val="5ACBF0"/>
          </p15:clr>
        </p15:guide>
        <p15:guide id="9" pos="234" userDrawn="1">
          <p15:clr>
            <a:srgbClr val="FBAE40"/>
          </p15:clr>
        </p15:guide>
        <p15:guide id="10" pos="7446" userDrawn="1">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Deloverskrift">
    <p:spTree>
      <p:nvGrpSpPr>
        <p:cNvPr id="1" name=""/>
        <p:cNvGrpSpPr/>
        <p:nvPr/>
      </p:nvGrpSpPr>
      <p:grpSpPr>
        <a:xfrm>
          <a:off x="0" y="0"/>
          <a:ext cx="0" cy="0"/>
          <a:chOff x="0" y="0"/>
          <a:chExt cx="0" cy="0"/>
        </a:xfrm>
      </p:grpSpPr>
      <p:sp>
        <p:nvSpPr>
          <p:cNvPr id="16" name="Frihåndsform: figur 15">
            <a:extLst>
              <a:ext uri="{FF2B5EF4-FFF2-40B4-BE49-F238E27FC236}">
                <a16:creationId xmlns:a16="http://schemas.microsoft.com/office/drawing/2014/main" id="{434E2820-D521-E578-C6CC-CB69B5CC3CA1}"/>
              </a:ext>
            </a:extLst>
          </p:cNvPr>
          <p:cNvSpPr/>
          <p:nvPr userDrawn="1"/>
        </p:nvSpPr>
        <p:spPr>
          <a:xfrm>
            <a:off x="9322818" y="4129838"/>
            <a:ext cx="2415879" cy="2744749"/>
          </a:xfrm>
          <a:custGeom>
            <a:avLst/>
            <a:gdLst>
              <a:gd name="connsiteX0" fmla="*/ 430316 w 2415879"/>
              <a:gd name="connsiteY0" fmla="*/ 0 h 2744749"/>
              <a:gd name="connsiteX1" fmla="*/ 1985563 w 2415879"/>
              <a:gd name="connsiteY1" fmla="*/ 0 h 2744749"/>
              <a:gd name="connsiteX2" fmla="*/ 2415879 w 2415879"/>
              <a:gd name="connsiteY2" fmla="*/ 430316 h 2744749"/>
              <a:gd name="connsiteX3" fmla="*/ 2415879 w 2415879"/>
              <a:gd name="connsiteY3" fmla="*/ 2744749 h 2744749"/>
              <a:gd name="connsiteX4" fmla="*/ 0 w 2415879"/>
              <a:gd name="connsiteY4" fmla="*/ 2744749 h 2744749"/>
              <a:gd name="connsiteX5" fmla="*/ 0 w 2415879"/>
              <a:gd name="connsiteY5" fmla="*/ 430316 h 2744749"/>
              <a:gd name="connsiteX6" fmla="*/ 430316 w 2415879"/>
              <a:gd name="connsiteY6" fmla="*/ 0 h 27447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15879" h="2744749">
                <a:moveTo>
                  <a:pt x="430316" y="0"/>
                </a:moveTo>
                <a:lnTo>
                  <a:pt x="1985563" y="0"/>
                </a:lnTo>
                <a:cubicBezTo>
                  <a:pt x="2223220" y="0"/>
                  <a:pt x="2415879" y="192659"/>
                  <a:pt x="2415879" y="430316"/>
                </a:cubicBezTo>
                <a:lnTo>
                  <a:pt x="2415879" y="2744749"/>
                </a:lnTo>
                <a:lnTo>
                  <a:pt x="0" y="2744749"/>
                </a:lnTo>
                <a:lnTo>
                  <a:pt x="0" y="430316"/>
                </a:lnTo>
                <a:cubicBezTo>
                  <a:pt x="0" y="192659"/>
                  <a:pt x="192659" y="0"/>
                  <a:pt x="430316" y="0"/>
                </a:cubicBez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sp>
        <p:nvSpPr>
          <p:cNvPr id="14" name="Frihåndsform: figur 13">
            <a:extLst>
              <a:ext uri="{FF2B5EF4-FFF2-40B4-BE49-F238E27FC236}">
                <a16:creationId xmlns:a16="http://schemas.microsoft.com/office/drawing/2014/main" id="{16800351-F66B-D257-3DC0-75562391D089}"/>
              </a:ext>
            </a:extLst>
          </p:cNvPr>
          <p:cNvSpPr/>
          <p:nvPr userDrawn="1"/>
        </p:nvSpPr>
        <p:spPr>
          <a:xfrm>
            <a:off x="1" y="623963"/>
            <a:ext cx="11202737" cy="6269896"/>
          </a:xfrm>
          <a:custGeom>
            <a:avLst/>
            <a:gdLst>
              <a:gd name="connsiteX0" fmla="*/ 0 w 11202737"/>
              <a:gd name="connsiteY0" fmla="*/ 0 h 6269896"/>
              <a:gd name="connsiteX1" fmla="*/ 10672643 w 11202737"/>
              <a:gd name="connsiteY1" fmla="*/ 0 h 6269896"/>
              <a:gd name="connsiteX2" fmla="*/ 11202737 w 11202737"/>
              <a:gd name="connsiteY2" fmla="*/ 530094 h 6269896"/>
              <a:gd name="connsiteX3" fmla="*/ 11202737 w 11202737"/>
              <a:gd name="connsiteY3" fmla="*/ 6269896 h 6269896"/>
              <a:gd name="connsiteX4" fmla="*/ 0 w 11202737"/>
              <a:gd name="connsiteY4" fmla="*/ 6269896 h 62698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202737" h="6269896">
                <a:moveTo>
                  <a:pt x="0" y="0"/>
                </a:moveTo>
                <a:lnTo>
                  <a:pt x="10672643" y="0"/>
                </a:lnTo>
                <a:cubicBezTo>
                  <a:pt x="10965406" y="0"/>
                  <a:pt x="11202737" y="237331"/>
                  <a:pt x="11202737" y="530094"/>
                </a:cubicBezTo>
                <a:lnTo>
                  <a:pt x="11202737" y="6269896"/>
                </a:lnTo>
                <a:lnTo>
                  <a:pt x="0" y="6269896"/>
                </a:ln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pic>
        <p:nvPicPr>
          <p:cNvPr id="10" name="Graphic 3">
            <a:extLst>
              <a:ext uri="{FF2B5EF4-FFF2-40B4-BE49-F238E27FC236}">
                <a16:creationId xmlns:a16="http://schemas.microsoft.com/office/drawing/2014/main" id="{BA385CA9-E784-335B-3060-4E204587D475}"/>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388800" y="6224400"/>
            <a:ext cx="244246" cy="302400"/>
          </a:xfrm>
          <a:prstGeom prst="rect">
            <a:avLst/>
          </a:prstGeom>
        </p:spPr>
      </p:pic>
      <p:sp>
        <p:nvSpPr>
          <p:cNvPr id="4" name="Plassholder for dato 3">
            <a:extLst>
              <a:ext uri="{FF2B5EF4-FFF2-40B4-BE49-F238E27FC236}">
                <a16:creationId xmlns:a16="http://schemas.microsoft.com/office/drawing/2014/main" id="{FD526581-6771-9074-CF8C-A438A6DDA46E}"/>
              </a:ext>
            </a:extLst>
          </p:cNvPr>
          <p:cNvSpPr>
            <a:spLocks noGrp="1"/>
          </p:cNvSpPr>
          <p:nvPr>
            <p:ph type="dt" sz="half" idx="10"/>
          </p:nvPr>
        </p:nvSpPr>
        <p:spPr/>
        <p:txBody>
          <a:bodyPr/>
          <a:lstStyle/>
          <a:p>
            <a:fld id="{8ECDB886-7B64-4E00-AEFC-5712AAD474B3}" type="datetime1">
              <a:rPr lang="en-GB" smtClean="0"/>
              <a:t>04/11/2024</a:t>
            </a:fld>
            <a:endParaRPr lang="en-GB"/>
          </a:p>
        </p:txBody>
      </p:sp>
      <p:sp>
        <p:nvSpPr>
          <p:cNvPr id="5" name="Plassholder for bunntekst 4">
            <a:extLst>
              <a:ext uri="{FF2B5EF4-FFF2-40B4-BE49-F238E27FC236}">
                <a16:creationId xmlns:a16="http://schemas.microsoft.com/office/drawing/2014/main" id="{BA0A81F1-DD4F-5AB7-1CDA-EC5D96778784}"/>
              </a:ext>
            </a:extLst>
          </p:cNvPr>
          <p:cNvSpPr>
            <a:spLocks noGrp="1"/>
          </p:cNvSpPr>
          <p:nvPr>
            <p:ph type="ftr" sz="quarter" idx="11"/>
          </p:nvPr>
        </p:nvSpPr>
        <p:spPr/>
        <p:txBody>
          <a:bodyPr/>
          <a:lstStyle/>
          <a:p>
            <a:endParaRPr lang="en-GB"/>
          </a:p>
        </p:txBody>
      </p:sp>
      <p:sp>
        <p:nvSpPr>
          <p:cNvPr id="17" name="Tittel 1">
            <a:extLst>
              <a:ext uri="{FF2B5EF4-FFF2-40B4-BE49-F238E27FC236}">
                <a16:creationId xmlns:a16="http://schemas.microsoft.com/office/drawing/2014/main" id="{0C0D10D7-AE02-6EF8-26D8-DBF9C81C8B51}"/>
              </a:ext>
            </a:extLst>
          </p:cNvPr>
          <p:cNvSpPr>
            <a:spLocks noGrp="1"/>
          </p:cNvSpPr>
          <p:nvPr>
            <p:ph type="title"/>
          </p:nvPr>
        </p:nvSpPr>
        <p:spPr>
          <a:xfrm>
            <a:off x="989263" y="1059543"/>
            <a:ext cx="9272337" cy="4618840"/>
          </a:xfrm>
        </p:spPr>
        <p:txBody>
          <a:bodyPr anchor="ctr">
            <a:normAutofit/>
          </a:bodyPr>
          <a:lstStyle>
            <a:lvl1pPr>
              <a:lnSpc>
                <a:spcPts val="5600"/>
              </a:lnSpc>
              <a:defRPr sz="4800" b="1">
                <a:solidFill>
                  <a:schemeClr val="dk1"/>
                </a:solidFill>
              </a:defRPr>
            </a:lvl1pPr>
          </a:lstStyle>
          <a:p>
            <a:r>
              <a:rPr lang="en-US"/>
              <a:t>Click to edit Master title style</a:t>
            </a:r>
            <a:endParaRPr lang="en-GB"/>
          </a:p>
        </p:txBody>
      </p:sp>
      <p:sp>
        <p:nvSpPr>
          <p:cNvPr id="18" name="Plassholder for lysbildenummer 4">
            <a:extLst>
              <a:ext uri="{FF2B5EF4-FFF2-40B4-BE49-F238E27FC236}">
                <a16:creationId xmlns:a16="http://schemas.microsoft.com/office/drawing/2014/main" id="{3E50D9B1-D42E-897B-9F4C-739D3601C783}"/>
              </a:ext>
            </a:extLst>
          </p:cNvPr>
          <p:cNvSpPr>
            <a:spLocks noGrp="1"/>
          </p:cNvSpPr>
          <p:nvPr>
            <p:ph type="sldNum" sz="quarter" idx="12"/>
          </p:nvPr>
        </p:nvSpPr>
        <p:spPr>
          <a:xfrm>
            <a:off x="0" y="-244839"/>
            <a:ext cx="586545" cy="107722"/>
          </a:xfrm>
        </p:spPr>
        <p:txBody>
          <a:bodyPr>
            <a:spAutoFit/>
          </a:bodyPr>
          <a:lstStyle>
            <a:lvl1pPr>
              <a:defRPr sz="100"/>
            </a:lvl1pPr>
          </a:lstStyle>
          <a:p>
            <a:fld id="{431395A8-EFA2-4C09-BFB9-F80178931A29}" type="slidenum">
              <a:rPr lang="en-GB" smtClean="0"/>
              <a:pPr/>
              <a:t>‹#›</a:t>
            </a:fld>
            <a:endParaRPr lang="en-GB"/>
          </a:p>
        </p:txBody>
      </p:sp>
    </p:spTree>
    <p:extLst>
      <p:ext uri="{BB962C8B-B14F-4D97-AF65-F5344CB8AC3E}">
        <p14:creationId xmlns:p14="http://schemas.microsoft.com/office/powerpoint/2010/main" val="352051220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Deloverskrift #2">
    <p:spTree>
      <p:nvGrpSpPr>
        <p:cNvPr id="1" name=""/>
        <p:cNvGrpSpPr/>
        <p:nvPr/>
      </p:nvGrpSpPr>
      <p:grpSpPr>
        <a:xfrm>
          <a:off x="0" y="0"/>
          <a:ext cx="0" cy="0"/>
          <a:chOff x="0" y="0"/>
          <a:chExt cx="0" cy="0"/>
        </a:xfrm>
      </p:grpSpPr>
      <p:sp>
        <p:nvSpPr>
          <p:cNvPr id="16" name="Frihåndsform: figur 15">
            <a:extLst>
              <a:ext uri="{FF2B5EF4-FFF2-40B4-BE49-F238E27FC236}">
                <a16:creationId xmlns:a16="http://schemas.microsoft.com/office/drawing/2014/main" id="{434E2820-D521-E578-C6CC-CB69B5CC3CA1}"/>
              </a:ext>
            </a:extLst>
          </p:cNvPr>
          <p:cNvSpPr/>
          <p:nvPr userDrawn="1"/>
        </p:nvSpPr>
        <p:spPr>
          <a:xfrm>
            <a:off x="9322818" y="4129838"/>
            <a:ext cx="2415879" cy="2744749"/>
          </a:xfrm>
          <a:custGeom>
            <a:avLst/>
            <a:gdLst>
              <a:gd name="connsiteX0" fmla="*/ 430316 w 2415879"/>
              <a:gd name="connsiteY0" fmla="*/ 0 h 2744749"/>
              <a:gd name="connsiteX1" fmla="*/ 1985563 w 2415879"/>
              <a:gd name="connsiteY1" fmla="*/ 0 h 2744749"/>
              <a:gd name="connsiteX2" fmla="*/ 2415879 w 2415879"/>
              <a:gd name="connsiteY2" fmla="*/ 430316 h 2744749"/>
              <a:gd name="connsiteX3" fmla="*/ 2415879 w 2415879"/>
              <a:gd name="connsiteY3" fmla="*/ 2744749 h 2744749"/>
              <a:gd name="connsiteX4" fmla="*/ 0 w 2415879"/>
              <a:gd name="connsiteY4" fmla="*/ 2744749 h 2744749"/>
              <a:gd name="connsiteX5" fmla="*/ 0 w 2415879"/>
              <a:gd name="connsiteY5" fmla="*/ 430316 h 2744749"/>
              <a:gd name="connsiteX6" fmla="*/ 430316 w 2415879"/>
              <a:gd name="connsiteY6" fmla="*/ 0 h 27447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15879" h="2744749">
                <a:moveTo>
                  <a:pt x="430316" y="0"/>
                </a:moveTo>
                <a:lnTo>
                  <a:pt x="1985563" y="0"/>
                </a:lnTo>
                <a:cubicBezTo>
                  <a:pt x="2223220" y="0"/>
                  <a:pt x="2415879" y="192659"/>
                  <a:pt x="2415879" y="430316"/>
                </a:cubicBezTo>
                <a:lnTo>
                  <a:pt x="2415879" y="2744749"/>
                </a:lnTo>
                <a:lnTo>
                  <a:pt x="0" y="2744749"/>
                </a:lnTo>
                <a:lnTo>
                  <a:pt x="0" y="430316"/>
                </a:lnTo>
                <a:cubicBezTo>
                  <a:pt x="0" y="192659"/>
                  <a:pt x="192659" y="0"/>
                  <a:pt x="430316" y="0"/>
                </a:cubicBez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sp>
        <p:nvSpPr>
          <p:cNvPr id="14" name="Frihåndsform: figur 13">
            <a:extLst>
              <a:ext uri="{FF2B5EF4-FFF2-40B4-BE49-F238E27FC236}">
                <a16:creationId xmlns:a16="http://schemas.microsoft.com/office/drawing/2014/main" id="{16800351-F66B-D257-3DC0-75562391D089}"/>
              </a:ext>
            </a:extLst>
          </p:cNvPr>
          <p:cNvSpPr/>
          <p:nvPr userDrawn="1"/>
        </p:nvSpPr>
        <p:spPr>
          <a:xfrm>
            <a:off x="1" y="623963"/>
            <a:ext cx="11202737" cy="6269896"/>
          </a:xfrm>
          <a:custGeom>
            <a:avLst/>
            <a:gdLst>
              <a:gd name="connsiteX0" fmla="*/ 0 w 11202737"/>
              <a:gd name="connsiteY0" fmla="*/ 0 h 6269896"/>
              <a:gd name="connsiteX1" fmla="*/ 10672643 w 11202737"/>
              <a:gd name="connsiteY1" fmla="*/ 0 h 6269896"/>
              <a:gd name="connsiteX2" fmla="*/ 11202737 w 11202737"/>
              <a:gd name="connsiteY2" fmla="*/ 530094 h 6269896"/>
              <a:gd name="connsiteX3" fmla="*/ 11202737 w 11202737"/>
              <a:gd name="connsiteY3" fmla="*/ 6269896 h 6269896"/>
              <a:gd name="connsiteX4" fmla="*/ 0 w 11202737"/>
              <a:gd name="connsiteY4" fmla="*/ 6269896 h 62698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202737" h="6269896">
                <a:moveTo>
                  <a:pt x="0" y="0"/>
                </a:moveTo>
                <a:lnTo>
                  <a:pt x="10672643" y="0"/>
                </a:lnTo>
                <a:cubicBezTo>
                  <a:pt x="10965406" y="0"/>
                  <a:pt x="11202737" y="237331"/>
                  <a:pt x="11202737" y="530094"/>
                </a:cubicBezTo>
                <a:lnTo>
                  <a:pt x="11202737" y="6269896"/>
                </a:lnTo>
                <a:lnTo>
                  <a:pt x="0" y="6269896"/>
                </a:lnTo>
                <a:close/>
              </a:path>
            </a:pathLst>
          </a:custGeom>
          <a:solidFill>
            <a:schemeClr val="dk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sp>
        <p:nvSpPr>
          <p:cNvPr id="4" name="Plassholder for dato 3">
            <a:extLst>
              <a:ext uri="{FF2B5EF4-FFF2-40B4-BE49-F238E27FC236}">
                <a16:creationId xmlns:a16="http://schemas.microsoft.com/office/drawing/2014/main" id="{FD526581-6771-9074-CF8C-A438A6DDA46E}"/>
              </a:ext>
            </a:extLst>
          </p:cNvPr>
          <p:cNvSpPr>
            <a:spLocks noGrp="1"/>
          </p:cNvSpPr>
          <p:nvPr>
            <p:ph type="dt" sz="half" idx="10"/>
          </p:nvPr>
        </p:nvSpPr>
        <p:spPr/>
        <p:txBody>
          <a:bodyPr/>
          <a:lstStyle/>
          <a:p>
            <a:fld id="{B1635F86-0D37-4EBA-B49C-83A086AE0545}" type="datetime1">
              <a:rPr lang="en-GB" smtClean="0"/>
              <a:t>04/11/2024</a:t>
            </a:fld>
            <a:endParaRPr lang="en-GB"/>
          </a:p>
        </p:txBody>
      </p:sp>
      <p:sp>
        <p:nvSpPr>
          <p:cNvPr id="5" name="Plassholder for bunntekst 4">
            <a:extLst>
              <a:ext uri="{FF2B5EF4-FFF2-40B4-BE49-F238E27FC236}">
                <a16:creationId xmlns:a16="http://schemas.microsoft.com/office/drawing/2014/main" id="{BA0A81F1-DD4F-5AB7-1CDA-EC5D96778784}"/>
              </a:ext>
            </a:extLst>
          </p:cNvPr>
          <p:cNvSpPr>
            <a:spLocks noGrp="1"/>
          </p:cNvSpPr>
          <p:nvPr>
            <p:ph type="ftr" sz="quarter" idx="11"/>
          </p:nvPr>
        </p:nvSpPr>
        <p:spPr/>
        <p:txBody>
          <a:bodyPr/>
          <a:lstStyle/>
          <a:p>
            <a:endParaRPr lang="en-GB"/>
          </a:p>
        </p:txBody>
      </p:sp>
      <p:sp>
        <p:nvSpPr>
          <p:cNvPr id="17" name="Tittel 1">
            <a:extLst>
              <a:ext uri="{FF2B5EF4-FFF2-40B4-BE49-F238E27FC236}">
                <a16:creationId xmlns:a16="http://schemas.microsoft.com/office/drawing/2014/main" id="{0C0D10D7-AE02-6EF8-26D8-DBF9C81C8B51}"/>
              </a:ext>
            </a:extLst>
          </p:cNvPr>
          <p:cNvSpPr>
            <a:spLocks noGrp="1"/>
          </p:cNvSpPr>
          <p:nvPr>
            <p:ph type="title"/>
          </p:nvPr>
        </p:nvSpPr>
        <p:spPr>
          <a:xfrm>
            <a:off x="989263" y="1059543"/>
            <a:ext cx="9272337" cy="4618840"/>
          </a:xfrm>
        </p:spPr>
        <p:txBody>
          <a:bodyPr anchor="ctr">
            <a:normAutofit/>
          </a:bodyPr>
          <a:lstStyle>
            <a:lvl1pPr>
              <a:lnSpc>
                <a:spcPts val="5600"/>
              </a:lnSpc>
              <a:defRPr sz="4800" b="1">
                <a:solidFill>
                  <a:schemeClr val="lt1"/>
                </a:solidFill>
              </a:defRPr>
            </a:lvl1pPr>
          </a:lstStyle>
          <a:p>
            <a:r>
              <a:rPr lang="en-US"/>
              <a:t>Click to edit Master title style</a:t>
            </a:r>
            <a:endParaRPr lang="en-GB"/>
          </a:p>
        </p:txBody>
      </p:sp>
      <p:pic>
        <p:nvPicPr>
          <p:cNvPr id="2" name="Graphic 3">
            <a:extLst>
              <a:ext uri="{FF2B5EF4-FFF2-40B4-BE49-F238E27FC236}">
                <a16:creationId xmlns:a16="http://schemas.microsoft.com/office/drawing/2014/main" id="{643744F5-E15A-F20E-14B8-02512A190E2B}"/>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388800" y="6224400"/>
            <a:ext cx="244246" cy="302400"/>
          </a:xfrm>
          <a:prstGeom prst="rect">
            <a:avLst/>
          </a:prstGeom>
        </p:spPr>
      </p:pic>
      <p:sp>
        <p:nvSpPr>
          <p:cNvPr id="3" name="Plassholder for lysbildenummer 4">
            <a:extLst>
              <a:ext uri="{FF2B5EF4-FFF2-40B4-BE49-F238E27FC236}">
                <a16:creationId xmlns:a16="http://schemas.microsoft.com/office/drawing/2014/main" id="{7DCE45C5-2D2B-2E3D-8D54-CA7156689CAA}"/>
              </a:ext>
            </a:extLst>
          </p:cNvPr>
          <p:cNvSpPr>
            <a:spLocks noGrp="1"/>
          </p:cNvSpPr>
          <p:nvPr>
            <p:ph type="sldNum" sz="quarter" idx="12"/>
          </p:nvPr>
        </p:nvSpPr>
        <p:spPr>
          <a:xfrm>
            <a:off x="0" y="-244839"/>
            <a:ext cx="586545" cy="107722"/>
          </a:xfrm>
        </p:spPr>
        <p:txBody>
          <a:bodyPr>
            <a:spAutoFit/>
          </a:bodyPr>
          <a:lstStyle>
            <a:lvl1pPr>
              <a:defRPr sz="100"/>
            </a:lvl1pPr>
          </a:lstStyle>
          <a:p>
            <a:fld id="{431395A8-EFA2-4C09-BFB9-F80178931A29}" type="slidenum">
              <a:rPr lang="en-GB" smtClean="0"/>
              <a:pPr/>
              <a:t>‹#›</a:t>
            </a:fld>
            <a:endParaRPr lang="en-GB"/>
          </a:p>
        </p:txBody>
      </p:sp>
    </p:spTree>
    <p:extLst>
      <p:ext uri="{BB962C8B-B14F-4D97-AF65-F5344CB8AC3E}">
        <p14:creationId xmlns:p14="http://schemas.microsoft.com/office/powerpoint/2010/main" val="336166055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image" Target="../media/image2.sv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image" Target="../media/image1.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34.xml"/><Relationship Id="rId13" Type="http://schemas.openxmlformats.org/officeDocument/2006/relationships/slideLayout" Target="../slideLayouts/slideLayout39.xml"/><Relationship Id="rId18" Type="http://schemas.openxmlformats.org/officeDocument/2006/relationships/slideLayout" Target="../slideLayouts/slideLayout44.xml"/><Relationship Id="rId3" Type="http://schemas.openxmlformats.org/officeDocument/2006/relationships/slideLayout" Target="../slideLayouts/slideLayout29.xml"/><Relationship Id="rId21" Type="http://schemas.openxmlformats.org/officeDocument/2006/relationships/theme" Target="../theme/theme2.xml"/><Relationship Id="rId7" Type="http://schemas.openxmlformats.org/officeDocument/2006/relationships/slideLayout" Target="../slideLayouts/slideLayout33.xml"/><Relationship Id="rId12" Type="http://schemas.openxmlformats.org/officeDocument/2006/relationships/slideLayout" Target="../slideLayouts/slideLayout38.xml"/><Relationship Id="rId17" Type="http://schemas.openxmlformats.org/officeDocument/2006/relationships/slideLayout" Target="../slideLayouts/slideLayout43.xml"/><Relationship Id="rId2" Type="http://schemas.openxmlformats.org/officeDocument/2006/relationships/slideLayout" Target="../slideLayouts/slideLayout28.xml"/><Relationship Id="rId16" Type="http://schemas.openxmlformats.org/officeDocument/2006/relationships/slideLayout" Target="../slideLayouts/slideLayout42.xml"/><Relationship Id="rId20" Type="http://schemas.openxmlformats.org/officeDocument/2006/relationships/slideLayout" Target="../slideLayouts/slideLayout46.xml"/><Relationship Id="rId1" Type="http://schemas.openxmlformats.org/officeDocument/2006/relationships/slideLayout" Target="../slideLayouts/slideLayout27.xml"/><Relationship Id="rId6" Type="http://schemas.openxmlformats.org/officeDocument/2006/relationships/slideLayout" Target="../slideLayouts/slideLayout32.xml"/><Relationship Id="rId11" Type="http://schemas.openxmlformats.org/officeDocument/2006/relationships/slideLayout" Target="../slideLayouts/slideLayout37.xml"/><Relationship Id="rId5" Type="http://schemas.openxmlformats.org/officeDocument/2006/relationships/slideLayout" Target="../slideLayouts/slideLayout31.xml"/><Relationship Id="rId15" Type="http://schemas.openxmlformats.org/officeDocument/2006/relationships/slideLayout" Target="../slideLayouts/slideLayout41.xml"/><Relationship Id="rId23" Type="http://schemas.openxmlformats.org/officeDocument/2006/relationships/image" Target="../media/image6.svg"/><Relationship Id="rId10" Type="http://schemas.openxmlformats.org/officeDocument/2006/relationships/slideLayout" Target="../slideLayouts/slideLayout36.xml"/><Relationship Id="rId19" Type="http://schemas.openxmlformats.org/officeDocument/2006/relationships/slideLayout" Target="../slideLayouts/slideLayout45.xml"/><Relationship Id="rId4" Type="http://schemas.openxmlformats.org/officeDocument/2006/relationships/slideLayout" Target="../slideLayouts/slideLayout30.xml"/><Relationship Id="rId9" Type="http://schemas.openxmlformats.org/officeDocument/2006/relationships/slideLayout" Target="../slideLayouts/slideLayout35.xml"/><Relationship Id="rId14" Type="http://schemas.openxmlformats.org/officeDocument/2006/relationships/slideLayout" Target="../slideLayouts/slideLayout40.xml"/><Relationship Id="rId22"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ound Single Corner of Rectangle 12">
            <a:extLst>
              <a:ext uri="{FF2B5EF4-FFF2-40B4-BE49-F238E27FC236}">
                <a16:creationId xmlns:a16="http://schemas.microsoft.com/office/drawing/2014/main" id="{6559D0EB-0D29-0403-ECE5-DAD9CAF25E11}"/>
              </a:ext>
            </a:extLst>
          </p:cNvPr>
          <p:cNvSpPr/>
          <p:nvPr userDrawn="1"/>
        </p:nvSpPr>
        <p:spPr>
          <a:xfrm flipV="1">
            <a:off x="0" y="-3"/>
            <a:ext cx="11272838" cy="1547448"/>
          </a:xfrm>
          <a:prstGeom prst="round1Rect">
            <a:avLst>
              <a:gd name="adj" fmla="val 33932"/>
            </a:avLst>
          </a:prstGeom>
          <a:solidFill>
            <a:srgbClr val="F0F8F2"/>
          </a:solidFill>
          <a:ln>
            <a:noFill/>
          </a:ln>
          <a:effectLst>
            <a:softEdge rad="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Plassholder for tittel 1">
            <a:extLst>
              <a:ext uri="{FF2B5EF4-FFF2-40B4-BE49-F238E27FC236}">
                <a16:creationId xmlns:a16="http://schemas.microsoft.com/office/drawing/2014/main" id="{8F384988-7705-5B2C-FB84-CF4213F6FA6B}"/>
              </a:ext>
            </a:extLst>
          </p:cNvPr>
          <p:cNvSpPr>
            <a:spLocks noGrp="1"/>
          </p:cNvSpPr>
          <p:nvPr>
            <p:ph type="title"/>
          </p:nvPr>
        </p:nvSpPr>
        <p:spPr>
          <a:xfrm>
            <a:off x="989264" y="387520"/>
            <a:ext cx="9940674" cy="923330"/>
          </a:xfrm>
          <a:prstGeom prst="rect">
            <a:avLst/>
          </a:prstGeom>
        </p:spPr>
        <p:txBody>
          <a:bodyPr vert="horz" lIns="91440" tIns="45720" rIns="91440" bIns="45720" rtlCol="0" anchor="b">
            <a:noAutofit/>
          </a:bodyPr>
          <a:lstStyle/>
          <a:p>
            <a:r>
              <a:rPr lang="en-GB" err="1"/>
              <a:t>Klikk</a:t>
            </a:r>
            <a:r>
              <a:rPr lang="en-GB"/>
              <a:t> for å </a:t>
            </a:r>
            <a:r>
              <a:rPr lang="en-GB" err="1"/>
              <a:t>redigere</a:t>
            </a:r>
            <a:r>
              <a:rPr lang="en-GB"/>
              <a:t> </a:t>
            </a:r>
            <a:r>
              <a:rPr lang="en-GB" err="1"/>
              <a:t>tittelstil</a:t>
            </a:r>
            <a:endParaRPr lang="en-GB"/>
          </a:p>
        </p:txBody>
      </p:sp>
      <p:sp>
        <p:nvSpPr>
          <p:cNvPr id="3" name="Plassholder for tekst 2">
            <a:extLst>
              <a:ext uri="{FF2B5EF4-FFF2-40B4-BE49-F238E27FC236}">
                <a16:creationId xmlns:a16="http://schemas.microsoft.com/office/drawing/2014/main" id="{3F80008D-4179-632C-CC8F-310836C4AA1F}"/>
              </a:ext>
            </a:extLst>
          </p:cNvPr>
          <p:cNvSpPr>
            <a:spLocks noGrp="1"/>
          </p:cNvSpPr>
          <p:nvPr>
            <p:ph type="body" idx="1"/>
          </p:nvPr>
        </p:nvSpPr>
        <p:spPr>
          <a:xfrm>
            <a:off x="989265" y="1800000"/>
            <a:ext cx="10213470" cy="4033416"/>
          </a:xfrm>
          <a:prstGeom prst="rect">
            <a:avLst/>
          </a:prstGeom>
        </p:spPr>
        <p:txBody>
          <a:bodyPr vert="horz" lIns="91440" tIns="45720" rIns="91440" bIns="45720" rtlCol="0">
            <a:normAutofit/>
          </a:bodyPr>
          <a:lstStyle/>
          <a:p>
            <a:pPr lvl="0"/>
            <a:r>
              <a:rPr lang="en-GB" err="1"/>
              <a:t>Klikk</a:t>
            </a:r>
            <a:r>
              <a:rPr lang="en-GB"/>
              <a:t> for å </a:t>
            </a:r>
            <a:r>
              <a:rPr lang="en-GB" err="1"/>
              <a:t>redigere</a:t>
            </a:r>
            <a:r>
              <a:rPr lang="en-GB"/>
              <a:t> </a:t>
            </a:r>
            <a:r>
              <a:rPr lang="en-GB" err="1"/>
              <a:t>tekststiler</a:t>
            </a:r>
            <a:r>
              <a:rPr lang="en-GB"/>
              <a:t> </a:t>
            </a:r>
            <a:r>
              <a:rPr lang="en-GB" err="1"/>
              <a:t>i</a:t>
            </a:r>
            <a:r>
              <a:rPr lang="en-GB"/>
              <a:t> </a:t>
            </a:r>
            <a:r>
              <a:rPr lang="en-GB" err="1"/>
              <a:t>malen</a:t>
            </a:r>
            <a:endParaRPr lang="en-GB"/>
          </a:p>
          <a:p>
            <a:pPr lvl="1"/>
            <a:r>
              <a:rPr lang="en-GB"/>
              <a:t>Andre </a:t>
            </a:r>
            <a:r>
              <a:rPr lang="en-GB" err="1"/>
              <a:t>nivå</a:t>
            </a:r>
            <a:endParaRPr lang="en-GB"/>
          </a:p>
          <a:p>
            <a:pPr lvl="2"/>
            <a:r>
              <a:rPr lang="en-GB" err="1"/>
              <a:t>Tredje</a:t>
            </a:r>
            <a:r>
              <a:rPr lang="en-GB"/>
              <a:t> </a:t>
            </a:r>
            <a:r>
              <a:rPr lang="en-GB" err="1"/>
              <a:t>nivå</a:t>
            </a:r>
            <a:endParaRPr lang="en-GB"/>
          </a:p>
          <a:p>
            <a:pPr lvl="3"/>
            <a:r>
              <a:rPr lang="en-GB" err="1"/>
              <a:t>Fjerde</a:t>
            </a:r>
            <a:r>
              <a:rPr lang="en-GB"/>
              <a:t> </a:t>
            </a:r>
            <a:r>
              <a:rPr lang="en-GB" err="1"/>
              <a:t>nivå</a:t>
            </a:r>
            <a:endParaRPr lang="en-GB"/>
          </a:p>
          <a:p>
            <a:pPr lvl="4"/>
            <a:r>
              <a:rPr lang="en-GB" err="1"/>
              <a:t>Femte</a:t>
            </a:r>
            <a:r>
              <a:rPr lang="en-GB"/>
              <a:t> </a:t>
            </a:r>
            <a:r>
              <a:rPr lang="en-GB" err="1"/>
              <a:t>nivå</a:t>
            </a:r>
            <a:endParaRPr lang="en-GB"/>
          </a:p>
        </p:txBody>
      </p:sp>
      <p:sp>
        <p:nvSpPr>
          <p:cNvPr id="4" name="Plassholder for dato 3">
            <a:extLst>
              <a:ext uri="{FF2B5EF4-FFF2-40B4-BE49-F238E27FC236}">
                <a16:creationId xmlns:a16="http://schemas.microsoft.com/office/drawing/2014/main" id="{57FF812E-53A1-EAD9-3F4B-2E97A8652E3A}"/>
              </a:ext>
            </a:extLst>
          </p:cNvPr>
          <p:cNvSpPr>
            <a:spLocks noGrp="1"/>
          </p:cNvSpPr>
          <p:nvPr>
            <p:ph type="dt" sz="half" idx="2"/>
          </p:nvPr>
        </p:nvSpPr>
        <p:spPr>
          <a:xfrm>
            <a:off x="0" y="-184400"/>
            <a:ext cx="2743200" cy="107722"/>
          </a:xfrm>
          <a:prstGeom prst="rect">
            <a:avLst/>
          </a:prstGeom>
        </p:spPr>
        <p:txBody>
          <a:bodyPr vert="horz" lIns="91440" tIns="45720" rIns="91440" bIns="45720" rtlCol="0" anchor="ctr">
            <a:spAutoFit/>
          </a:bodyPr>
          <a:lstStyle>
            <a:lvl1pPr algn="l">
              <a:defRPr sz="100">
                <a:solidFill>
                  <a:schemeClr val="tx1">
                    <a:tint val="75000"/>
                  </a:schemeClr>
                </a:solidFill>
              </a:defRPr>
            </a:lvl1pPr>
          </a:lstStyle>
          <a:p>
            <a:fld id="{E3539943-9A39-4421-9ADE-3D0ADDA29B97}" type="datetime1">
              <a:rPr lang="en-GB" smtClean="0"/>
              <a:t>04/11/2024</a:t>
            </a:fld>
            <a:endParaRPr lang="en-GB"/>
          </a:p>
        </p:txBody>
      </p:sp>
      <p:sp>
        <p:nvSpPr>
          <p:cNvPr id="5" name="Plassholder for bunntekst 4">
            <a:extLst>
              <a:ext uri="{FF2B5EF4-FFF2-40B4-BE49-F238E27FC236}">
                <a16:creationId xmlns:a16="http://schemas.microsoft.com/office/drawing/2014/main" id="{12F5E8BD-DB50-13E0-26F1-531CCE273072}"/>
              </a:ext>
            </a:extLst>
          </p:cNvPr>
          <p:cNvSpPr>
            <a:spLocks noGrp="1"/>
          </p:cNvSpPr>
          <p:nvPr>
            <p:ph type="ftr" sz="quarter" idx="3"/>
          </p:nvPr>
        </p:nvSpPr>
        <p:spPr>
          <a:xfrm>
            <a:off x="3200400" y="-184400"/>
            <a:ext cx="4114800" cy="107722"/>
          </a:xfrm>
          <a:prstGeom prst="rect">
            <a:avLst/>
          </a:prstGeom>
        </p:spPr>
        <p:txBody>
          <a:bodyPr vert="horz" lIns="91440" tIns="45720" rIns="91440" bIns="45720" rtlCol="0" anchor="ctr">
            <a:spAutoFit/>
          </a:bodyPr>
          <a:lstStyle>
            <a:lvl1pPr algn="ctr">
              <a:defRPr sz="100">
                <a:solidFill>
                  <a:schemeClr val="tx1">
                    <a:tint val="75000"/>
                  </a:schemeClr>
                </a:solidFill>
              </a:defRPr>
            </a:lvl1pPr>
          </a:lstStyle>
          <a:p>
            <a:endParaRPr lang="en-GB"/>
          </a:p>
        </p:txBody>
      </p:sp>
      <p:sp>
        <p:nvSpPr>
          <p:cNvPr id="6" name="Plassholder for lysbildenummer 5">
            <a:extLst>
              <a:ext uri="{FF2B5EF4-FFF2-40B4-BE49-F238E27FC236}">
                <a16:creationId xmlns:a16="http://schemas.microsoft.com/office/drawing/2014/main" id="{8E627515-5B03-4E4F-8D5D-E3B92E86F77C}"/>
              </a:ext>
            </a:extLst>
          </p:cNvPr>
          <p:cNvSpPr>
            <a:spLocks noGrp="1"/>
          </p:cNvSpPr>
          <p:nvPr>
            <p:ph type="sldNum" sz="quarter" idx="4"/>
          </p:nvPr>
        </p:nvSpPr>
        <p:spPr>
          <a:xfrm>
            <a:off x="10929939" y="6297614"/>
            <a:ext cx="586545" cy="228600"/>
          </a:xfrm>
          <a:prstGeom prst="rect">
            <a:avLst/>
          </a:prstGeom>
        </p:spPr>
        <p:txBody>
          <a:bodyPr vert="horz" lIns="91440" tIns="45720" rIns="91440" bIns="45720" rtlCol="0" anchor="ctr"/>
          <a:lstStyle>
            <a:lvl1pPr algn="r">
              <a:defRPr sz="800">
                <a:solidFill>
                  <a:schemeClr val="dk1"/>
                </a:solidFill>
              </a:defRPr>
            </a:lvl1pPr>
          </a:lstStyle>
          <a:p>
            <a:fld id="{431395A8-EFA2-4C09-BFB9-F80178931A29}" type="slidenum">
              <a:rPr lang="en-GB" smtClean="0"/>
              <a:pPr/>
              <a:t>‹#›</a:t>
            </a:fld>
            <a:endParaRPr lang="en-GB"/>
          </a:p>
        </p:txBody>
      </p:sp>
      <p:pic>
        <p:nvPicPr>
          <p:cNvPr id="10" name="Graphic 10">
            <a:extLst>
              <a:ext uri="{FF2B5EF4-FFF2-40B4-BE49-F238E27FC236}">
                <a16:creationId xmlns:a16="http://schemas.microsoft.com/office/drawing/2014/main" id="{E3355BCD-B0A5-C4FE-EEC4-D819100E9A1A}"/>
              </a:ext>
            </a:extLst>
          </p:cNvPr>
          <p:cNvPicPr>
            <a:picLocks noChangeAspect="1"/>
          </p:cNvPicPr>
          <p:nvPr userDrawn="1"/>
        </p:nvPicPr>
        <p:blipFill>
          <a:blip r:embed="rId28">
            <a:extLst>
              <a:ext uri="{28A0092B-C50C-407E-A947-70E740481C1C}">
                <a14:useLocalDpi xmlns:a14="http://schemas.microsoft.com/office/drawing/2010/main" val="0"/>
              </a:ext>
              <a:ext uri="{96DAC541-7B7A-43D3-8B79-37D633B846F1}">
                <asvg:svgBlip xmlns:asvg="http://schemas.microsoft.com/office/drawing/2016/SVG/main" r:embed="rId29"/>
              </a:ext>
            </a:extLst>
          </a:blip>
          <a:stretch>
            <a:fillRect/>
          </a:stretch>
        </p:blipFill>
        <p:spPr>
          <a:xfrm>
            <a:off x="388800" y="6224400"/>
            <a:ext cx="244800" cy="303086"/>
          </a:xfrm>
          <a:prstGeom prst="rect">
            <a:avLst/>
          </a:prstGeom>
        </p:spPr>
      </p:pic>
    </p:spTree>
    <p:extLst>
      <p:ext uri="{BB962C8B-B14F-4D97-AF65-F5344CB8AC3E}">
        <p14:creationId xmlns:p14="http://schemas.microsoft.com/office/powerpoint/2010/main" val="3648724319"/>
      </p:ext>
    </p:extLst>
  </p:cSld>
  <p:clrMap bg1="lt1" tx1="dk1" bg2="lt2" tx2="dk2" accent1="accent1" accent2="accent2" accent3="accent3" accent4="accent4" accent5="accent5" accent6="accent6" hlink="hlink" folHlink="folHlink"/>
  <p:sldLayoutIdLst>
    <p:sldLayoutId id="2147483660" r:id="rId1"/>
    <p:sldLayoutId id="2147483661" r:id="rId2"/>
    <p:sldLayoutId id="2147483662" r:id="rId3"/>
    <p:sldLayoutId id="2147483663" r:id="rId4"/>
    <p:sldLayoutId id="2147483649" r:id="rId5"/>
    <p:sldLayoutId id="2147483664" r:id="rId6"/>
    <p:sldLayoutId id="2147483650" r:id="rId7"/>
    <p:sldLayoutId id="2147483651" r:id="rId8"/>
    <p:sldLayoutId id="2147483665" r:id="rId9"/>
    <p:sldLayoutId id="2147483666" r:id="rId10"/>
    <p:sldLayoutId id="2147483667" r:id="rId11"/>
    <p:sldLayoutId id="2147483668" r:id="rId12"/>
    <p:sldLayoutId id="2147483653" r:id="rId13"/>
    <p:sldLayoutId id="2147483669" r:id="rId14"/>
    <p:sldLayoutId id="2147483671" r:id="rId15"/>
    <p:sldLayoutId id="2147483670" r:id="rId16"/>
    <p:sldLayoutId id="2147483672" r:id="rId17"/>
    <p:sldLayoutId id="2147483673" r:id="rId18"/>
    <p:sldLayoutId id="2147483655" r:id="rId19"/>
    <p:sldLayoutId id="2147483674" r:id="rId20"/>
    <p:sldLayoutId id="2147483675" r:id="rId21"/>
    <p:sldLayoutId id="2147483676" r:id="rId22"/>
    <p:sldLayoutId id="2147483677" r:id="rId23"/>
    <p:sldLayoutId id="2147483678" r:id="rId24"/>
    <p:sldLayoutId id="2147483679" r:id="rId25"/>
    <p:sldLayoutId id="2147483680" r:id="rId26"/>
  </p:sldLayoutIdLst>
  <p:hf sldNum="0" hdr="0" ftr="0" dt="0"/>
  <p:txStyles>
    <p:titleStyle>
      <a:lvl1pPr algn="l" defTabSz="914400" rtl="0" eaLnBrk="1" latinLnBrk="0" hangingPunct="1">
        <a:lnSpc>
          <a:spcPct val="90000"/>
        </a:lnSpc>
        <a:spcBef>
          <a:spcPct val="0"/>
        </a:spcBef>
        <a:buNone/>
        <a:defRPr sz="3000" b="1"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16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ound Single Corner of Rectangle 12">
            <a:extLst>
              <a:ext uri="{FF2B5EF4-FFF2-40B4-BE49-F238E27FC236}">
                <a16:creationId xmlns:a16="http://schemas.microsoft.com/office/drawing/2014/main" id="{6559D0EB-0D29-0403-ECE5-DAD9CAF25E11}"/>
              </a:ext>
            </a:extLst>
          </p:cNvPr>
          <p:cNvSpPr/>
          <p:nvPr userDrawn="1"/>
        </p:nvSpPr>
        <p:spPr>
          <a:xfrm flipV="1">
            <a:off x="0" y="-3"/>
            <a:ext cx="11272838" cy="1547448"/>
          </a:xfrm>
          <a:prstGeom prst="round1Rect">
            <a:avLst>
              <a:gd name="adj" fmla="val 33932"/>
            </a:avLst>
          </a:prstGeom>
          <a:solidFill>
            <a:schemeClr val="dk2"/>
          </a:solidFill>
          <a:ln>
            <a:noFill/>
          </a:ln>
          <a:effectLst>
            <a:softEdge rad="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Plassholder for tittel 1">
            <a:extLst>
              <a:ext uri="{FF2B5EF4-FFF2-40B4-BE49-F238E27FC236}">
                <a16:creationId xmlns:a16="http://schemas.microsoft.com/office/drawing/2014/main" id="{8F384988-7705-5B2C-FB84-CF4213F6FA6B}"/>
              </a:ext>
            </a:extLst>
          </p:cNvPr>
          <p:cNvSpPr>
            <a:spLocks noGrp="1"/>
          </p:cNvSpPr>
          <p:nvPr>
            <p:ph type="title"/>
          </p:nvPr>
        </p:nvSpPr>
        <p:spPr>
          <a:xfrm>
            <a:off x="989264" y="387520"/>
            <a:ext cx="9940674" cy="923330"/>
          </a:xfrm>
          <a:prstGeom prst="rect">
            <a:avLst/>
          </a:prstGeom>
        </p:spPr>
        <p:txBody>
          <a:bodyPr vert="horz" lIns="91440" tIns="45720" rIns="91440" bIns="45720" rtlCol="0" anchor="b">
            <a:noAutofit/>
          </a:bodyPr>
          <a:lstStyle/>
          <a:p>
            <a:r>
              <a:rPr lang="en-GB" err="1"/>
              <a:t>Klikk</a:t>
            </a:r>
            <a:r>
              <a:rPr lang="en-GB"/>
              <a:t> for å </a:t>
            </a:r>
            <a:r>
              <a:rPr lang="en-GB" err="1"/>
              <a:t>redigere</a:t>
            </a:r>
            <a:r>
              <a:rPr lang="en-GB"/>
              <a:t> </a:t>
            </a:r>
            <a:r>
              <a:rPr lang="en-GB" err="1"/>
              <a:t>tittelstil</a:t>
            </a:r>
            <a:endParaRPr lang="en-GB"/>
          </a:p>
        </p:txBody>
      </p:sp>
      <p:sp>
        <p:nvSpPr>
          <p:cNvPr id="3" name="Plassholder for tekst 2">
            <a:extLst>
              <a:ext uri="{FF2B5EF4-FFF2-40B4-BE49-F238E27FC236}">
                <a16:creationId xmlns:a16="http://schemas.microsoft.com/office/drawing/2014/main" id="{3F80008D-4179-632C-CC8F-310836C4AA1F}"/>
              </a:ext>
            </a:extLst>
          </p:cNvPr>
          <p:cNvSpPr>
            <a:spLocks noGrp="1"/>
          </p:cNvSpPr>
          <p:nvPr>
            <p:ph type="body" idx="1"/>
          </p:nvPr>
        </p:nvSpPr>
        <p:spPr>
          <a:xfrm>
            <a:off x="989265" y="1800000"/>
            <a:ext cx="10213470" cy="4033416"/>
          </a:xfrm>
          <a:prstGeom prst="rect">
            <a:avLst/>
          </a:prstGeom>
        </p:spPr>
        <p:txBody>
          <a:bodyPr vert="horz" lIns="91440" tIns="45720" rIns="91440" bIns="45720" rtlCol="0">
            <a:normAutofit/>
          </a:bodyPr>
          <a:lstStyle/>
          <a:p>
            <a:pPr lvl="0"/>
            <a:r>
              <a:rPr lang="en-GB" err="1"/>
              <a:t>Klikk</a:t>
            </a:r>
            <a:r>
              <a:rPr lang="en-GB"/>
              <a:t> for å </a:t>
            </a:r>
            <a:r>
              <a:rPr lang="en-GB" err="1"/>
              <a:t>redigere</a:t>
            </a:r>
            <a:r>
              <a:rPr lang="en-GB"/>
              <a:t> </a:t>
            </a:r>
            <a:r>
              <a:rPr lang="en-GB" err="1"/>
              <a:t>tekststiler</a:t>
            </a:r>
            <a:r>
              <a:rPr lang="en-GB"/>
              <a:t> </a:t>
            </a:r>
            <a:r>
              <a:rPr lang="en-GB" err="1"/>
              <a:t>i</a:t>
            </a:r>
            <a:r>
              <a:rPr lang="en-GB"/>
              <a:t> </a:t>
            </a:r>
            <a:r>
              <a:rPr lang="en-GB" err="1"/>
              <a:t>malen</a:t>
            </a:r>
            <a:endParaRPr lang="en-GB"/>
          </a:p>
          <a:p>
            <a:pPr lvl="1"/>
            <a:r>
              <a:rPr lang="en-GB"/>
              <a:t>Andre </a:t>
            </a:r>
            <a:r>
              <a:rPr lang="en-GB" err="1"/>
              <a:t>nivå</a:t>
            </a:r>
            <a:endParaRPr lang="en-GB"/>
          </a:p>
          <a:p>
            <a:pPr lvl="2"/>
            <a:r>
              <a:rPr lang="en-GB" err="1"/>
              <a:t>Tredje</a:t>
            </a:r>
            <a:r>
              <a:rPr lang="en-GB"/>
              <a:t> </a:t>
            </a:r>
            <a:r>
              <a:rPr lang="en-GB" err="1"/>
              <a:t>nivå</a:t>
            </a:r>
            <a:endParaRPr lang="en-GB"/>
          </a:p>
          <a:p>
            <a:pPr lvl="3"/>
            <a:r>
              <a:rPr lang="en-GB" err="1"/>
              <a:t>Fjerde</a:t>
            </a:r>
            <a:r>
              <a:rPr lang="en-GB"/>
              <a:t> </a:t>
            </a:r>
            <a:r>
              <a:rPr lang="en-GB" err="1"/>
              <a:t>nivå</a:t>
            </a:r>
            <a:endParaRPr lang="en-GB"/>
          </a:p>
          <a:p>
            <a:pPr lvl="4"/>
            <a:r>
              <a:rPr lang="en-GB" err="1"/>
              <a:t>Femte</a:t>
            </a:r>
            <a:r>
              <a:rPr lang="en-GB"/>
              <a:t> </a:t>
            </a:r>
            <a:r>
              <a:rPr lang="en-GB" err="1"/>
              <a:t>nivå</a:t>
            </a:r>
            <a:endParaRPr lang="en-GB"/>
          </a:p>
        </p:txBody>
      </p:sp>
      <p:sp>
        <p:nvSpPr>
          <p:cNvPr id="4" name="Plassholder for dato 3">
            <a:extLst>
              <a:ext uri="{FF2B5EF4-FFF2-40B4-BE49-F238E27FC236}">
                <a16:creationId xmlns:a16="http://schemas.microsoft.com/office/drawing/2014/main" id="{57FF812E-53A1-EAD9-3F4B-2E97A8652E3A}"/>
              </a:ext>
            </a:extLst>
          </p:cNvPr>
          <p:cNvSpPr>
            <a:spLocks noGrp="1"/>
          </p:cNvSpPr>
          <p:nvPr>
            <p:ph type="dt" sz="half" idx="2"/>
          </p:nvPr>
        </p:nvSpPr>
        <p:spPr>
          <a:xfrm>
            <a:off x="0" y="-184400"/>
            <a:ext cx="2743200" cy="107722"/>
          </a:xfrm>
          <a:prstGeom prst="rect">
            <a:avLst/>
          </a:prstGeom>
        </p:spPr>
        <p:txBody>
          <a:bodyPr vert="horz" lIns="91440" tIns="45720" rIns="91440" bIns="45720" rtlCol="0" anchor="ctr">
            <a:spAutoFit/>
          </a:bodyPr>
          <a:lstStyle>
            <a:lvl1pPr algn="l">
              <a:defRPr sz="100">
                <a:solidFill>
                  <a:schemeClr val="tx1">
                    <a:tint val="75000"/>
                  </a:schemeClr>
                </a:solidFill>
              </a:defRPr>
            </a:lvl1pPr>
          </a:lstStyle>
          <a:p>
            <a:fld id="{449650FD-E0A0-4234-A414-9CB12595F687}" type="datetime1">
              <a:rPr lang="en-GB" smtClean="0"/>
              <a:t>04/11/2024</a:t>
            </a:fld>
            <a:endParaRPr lang="en-GB"/>
          </a:p>
        </p:txBody>
      </p:sp>
      <p:sp>
        <p:nvSpPr>
          <p:cNvPr id="5" name="Plassholder for bunntekst 4">
            <a:extLst>
              <a:ext uri="{FF2B5EF4-FFF2-40B4-BE49-F238E27FC236}">
                <a16:creationId xmlns:a16="http://schemas.microsoft.com/office/drawing/2014/main" id="{12F5E8BD-DB50-13E0-26F1-531CCE273072}"/>
              </a:ext>
            </a:extLst>
          </p:cNvPr>
          <p:cNvSpPr>
            <a:spLocks noGrp="1"/>
          </p:cNvSpPr>
          <p:nvPr>
            <p:ph type="ftr" sz="quarter" idx="3"/>
          </p:nvPr>
        </p:nvSpPr>
        <p:spPr>
          <a:xfrm>
            <a:off x="3200400" y="-184400"/>
            <a:ext cx="4114800" cy="107722"/>
          </a:xfrm>
          <a:prstGeom prst="rect">
            <a:avLst/>
          </a:prstGeom>
        </p:spPr>
        <p:txBody>
          <a:bodyPr vert="horz" lIns="91440" tIns="45720" rIns="91440" bIns="45720" rtlCol="0" anchor="ctr">
            <a:spAutoFit/>
          </a:bodyPr>
          <a:lstStyle>
            <a:lvl1pPr algn="ctr">
              <a:defRPr sz="100">
                <a:solidFill>
                  <a:schemeClr val="tx1">
                    <a:tint val="75000"/>
                  </a:schemeClr>
                </a:solidFill>
              </a:defRPr>
            </a:lvl1pPr>
          </a:lstStyle>
          <a:p>
            <a:endParaRPr lang="en-GB"/>
          </a:p>
        </p:txBody>
      </p:sp>
      <p:sp>
        <p:nvSpPr>
          <p:cNvPr id="6" name="Plassholder for lysbildenummer 5">
            <a:extLst>
              <a:ext uri="{FF2B5EF4-FFF2-40B4-BE49-F238E27FC236}">
                <a16:creationId xmlns:a16="http://schemas.microsoft.com/office/drawing/2014/main" id="{8E627515-5B03-4E4F-8D5D-E3B92E86F77C}"/>
              </a:ext>
            </a:extLst>
          </p:cNvPr>
          <p:cNvSpPr>
            <a:spLocks noGrp="1"/>
          </p:cNvSpPr>
          <p:nvPr>
            <p:ph type="sldNum" sz="quarter" idx="4"/>
          </p:nvPr>
        </p:nvSpPr>
        <p:spPr>
          <a:xfrm>
            <a:off x="10929939" y="6297614"/>
            <a:ext cx="586545" cy="228600"/>
          </a:xfrm>
          <a:prstGeom prst="rect">
            <a:avLst/>
          </a:prstGeom>
        </p:spPr>
        <p:txBody>
          <a:bodyPr vert="horz" lIns="91440" tIns="45720" rIns="91440" bIns="45720" rtlCol="0" anchor="ctr"/>
          <a:lstStyle>
            <a:lvl1pPr algn="r">
              <a:defRPr sz="800">
                <a:solidFill>
                  <a:schemeClr val="lt1"/>
                </a:solidFill>
              </a:defRPr>
            </a:lvl1pPr>
          </a:lstStyle>
          <a:p>
            <a:fld id="{431395A8-EFA2-4C09-BFB9-F80178931A29}" type="slidenum">
              <a:rPr lang="en-GB" smtClean="0"/>
              <a:pPr/>
              <a:t>‹#›</a:t>
            </a:fld>
            <a:endParaRPr lang="en-GB"/>
          </a:p>
        </p:txBody>
      </p:sp>
      <p:pic>
        <p:nvPicPr>
          <p:cNvPr id="8" name="Picture 6">
            <a:extLst>
              <a:ext uri="{FF2B5EF4-FFF2-40B4-BE49-F238E27FC236}">
                <a16:creationId xmlns:a16="http://schemas.microsoft.com/office/drawing/2014/main" id="{93A62C88-D03E-6992-0DFE-ED048754284A}"/>
              </a:ext>
            </a:extLst>
          </p:cNvPr>
          <p:cNvPicPr>
            <a:picLocks noChangeAspect="1"/>
          </p:cNvPicPr>
          <p:nvPr userDrawn="1"/>
        </p:nvPicPr>
        <p:blipFill rotWithShape="1">
          <a:blip r:embed="rId22">
            <a:extLst>
              <a:ext uri="{28A0092B-C50C-407E-A947-70E740481C1C}">
                <a14:useLocalDpi xmlns:a14="http://schemas.microsoft.com/office/drawing/2010/main" val="0"/>
              </a:ext>
              <a:ext uri="{96DAC541-7B7A-43D3-8B79-37D633B846F1}">
                <asvg:svgBlip xmlns:asvg="http://schemas.microsoft.com/office/drawing/2016/SVG/main" r:embed="rId23"/>
              </a:ext>
            </a:extLst>
          </a:blip>
          <a:srcRect r="77204"/>
          <a:stretch/>
        </p:blipFill>
        <p:spPr>
          <a:xfrm>
            <a:off x="389172" y="6213337"/>
            <a:ext cx="286346" cy="302400"/>
          </a:xfrm>
          <a:prstGeom prst="rect">
            <a:avLst/>
          </a:prstGeom>
        </p:spPr>
      </p:pic>
    </p:spTree>
    <p:extLst>
      <p:ext uri="{BB962C8B-B14F-4D97-AF65-F5344CB8AC3E}">
        <p14:creationId xmlns:p14="http://schemas.microsoft.com/office/powerpoint/2010/main" val="3896544933"/>
      </p:ext>
    </p:extLst>
  </p:cSld>
  <p:clrMap bg1="dk1" tx1="lt1" bg2="dk2" tx2="lt2" accent1="accent1" accent2="accent2" accent3="accent3" accent4="accent4" accent5="accent5" accent6="accent6" hlink="hlink" folHlink="folHlink"/>
  <p:sldLayoutIdLst>
    <p:sldLayoutId id="2147483686" r:id="rId1"/>
    <p:sldLayoutId id="2147483687" r:id="rId2"/>
    <p:sldLayoutId id="2147483688" r:id="rId3"/>
    <p:sldLayoutId id="2147483689" r:id="rId4"/>
    <p:sldLayoutId id="2147483692" r:id="rId5"/>
    <p:sldLayoutId id="2147483693" r:id="rId6"/>
    <p:sldLayoutId id="2147483694" r:id="rId7"/>
    <p:sldLayoutId id="2147483695" r:id="rId8"/>
    <p:sldLayoutId id="2147483696" r:id="rId9"/>
    <p:sldLayoutId id="2147483708" r:id="rId10"/>
    <p:sldLayoutId id="2147483698" r:id="rId11"/>
    <p:sldLayoutId id="2147483699" r:id="rId12"/>
    <p:sldLayoutId id="2147483700" r:id="rId13"/>
    <p:sldLayoutId id="2147483701" r:id="rId14"/>
    <p:sldLayoutId id="2147483702" r:id="rId15"/>
    <p:sldLayoutId id="2147483703" r:id="rId16"/>
    <p:sldLayoutId id="2147483704" r:id="rId17"/>
    <p:sldLayoutId id="2147483705" r:id="rId18"/>
    <p:sldLayoutId id="2147483706" r:id="rId19"/>
    <p:sldLayoutId id="2147483707" r:id="rId20"/>
  </p:sldLayoutIdLst>
  <p:hf sldNum="0" hdr="0" ftr="0" dt="0"/>
  <p:txStyles>
    <p:titleStyle>
      <a:lvl1pPr algn="l" defTabSz="914400" rtl="0" eaLnBrk="1" latinLnBrk="0" hangingPunct="1">
        <a:lnSpc>
          <a:spcPct val="90000"/>
        </a:lnSpc>
        <a:spcBef>
          <a:spcPct val="0"/>
        </a:spcBef>
        <a:buNone/>
        <a:defRPr sz="3000" b="1"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16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8.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9.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3.xml"/><Relationship Id="rId1" Type="http://schemas.openxmlformats.org/officeDocument/2006/relationships/slideLayout" Target="../slideLayouts/slideLayout13.xml"/><Relationship Id="rId6" Type="http://schemas.openxmlformats.org/officeDocument/2006/relationships/image" Target="../media/image28.png"/><Relationship Id="rId5" Type="http://schemas.openxmlformats.org/officeDocument/2006/relationships/image" Target="../media/image27.png"/><Relationship Id="rId4" Type="http://schemas.openxmlformats.org/officeDocument/2006/relationships/image" Target="../media/image26.png"/></Relationships>
</file>

<file path=ppt/slides/_rels/slide7.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08152651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8C1F27EE-C111-3885-C1C6-8F6ABAAF4CFD}"/>
              </a:ext>
            </a:extLst>
          </p:cNvPr>
          <p:cNvPicPr>
            <a:picLocks noChangeAspect="1"/>
          </p:cNvPicPr>
          <p:nvPr/>
        </p:nvPicPr>
        <p:blipFill rotWithShape="1">
          <a:blip r:embed="rId3">
            <a:extLst>
              <a:ext uri="{28A0092B-C50C-407E-A947-70E740481C1C}">
                <a14:useLocalDpi xmlns:a14="http://schemas.microsoft.com/office/drawing/2010/main" val="0"/>
              </a:ext>
            </a:extLst>
          </a:blip>
          <a:srcRect l="4756" t="18073" b="4988"/>
          <a:stretch/>
        </p:blipFill>
        <p:spPr>
          <a:xfrm flipH="1">
            <a:off x="1817704" y="1576551"/>
            <a:ext cx="10395315" cy="5276543"/>
          </a:xfrm>
          <a:prstGeom prst="rect">
            <a:avLst/>
          </a:prstGeom>
        </p:spPr>
      </p:pic>
      <p:sp>
        <p:nvSpPr>
          <p:cNvPr id="2" name="Title 1">
            <a:extLst>
              <a:ext uri="{FF2B5EF4-FFF2-40B4-BE49-F238E27FC236}">
                <a16:creationId xmlns:a16="http://schemas.microsoft.com/office/drawing/2014/main" id="{9B83B757-E8B8-1ACE-82B7-737C73F22E8E}"/>
              </a:ext>
            </a:extLst>
          </p:cNvPr>
          <p:cNvSpPr>
            <a:spLocks noGrp="1"/>
          </p:cNvSpPr>
          <p:nvPr>
            <p:ph type="title"/>
          </p:nvPr>
        </p:nvSpPr>
        <p:spPr/>
        <p:txBody>
          <a:bodyPr/>
          <a:lstStyle/>
          <a:p>
            <a:r>
              <a:rPr lang="nb-NO" sz="4000" dirty="0"/>
              <a:t>Rollefordeling</a:t>
            </a:r>
            <a:endParaRPr lang="en-US" sz="4000" dirty="0"/>
          </a:p>
        </p:txBody>
      </p:sp>
      <p:sp>
        <p:nvSpPr>
          <p:cNvPr id="5" name="Content Placeholder 4">
            <a:extLst>
              <a:ext uri="{FF2B5EF4-FFF2-40B4-BE49-F238E27FC236}">
                <a16:creationId xmlns:a16="http://schemas.microsoft.com/office/drawing/2014/main" id="{0559A199-C90E-FC8B-EF92-8433F207E7CC}"/>
              </a:ext>
            </a:extLst>
          </p:cNvPr>
          <p:cNvSpPr>
            <a:spLocks noGrp="1"/>
          </p:cNvSpPr>
          <p:nvPr>
            <p:ph sz="half" idx="2"/>
          </p:nvPr>
        </p:nvSpPr>
        <p:spPr>
          <a:xfrm>
            <a:off x="989264" y="2233191"/>
            <a:ext cx="6467603" cy="3428505"/>
          </a:xfrm>
        </p:spPr>
        <p:txBody>
          <a:bodyPr>
            <a:normAutofit lnSpcReduction="10000"/>
          </a:bodyPr>
          <a:lstStyle/>
          <a:p>
            <a:r>
              <a:rPr lang="nb-NO" sz="3600" dirty="0"/>
              <a:t>Beredskapsleder/innsatsleder</a:t>
            </a:r>
          </a:p>
          <a:p>
            <a:r>
              <a:rPr lang="nb-NO" sz="3600" dirty="0"/>
              <a:t>IT-sjef</a:t>
            </a:r>
          </a:p>
          <a:p>
            <a:r>
              <a:rPr lang="nb-NO" sz="3600" dirty="0"/>
              <a:t>Kommunikasjonsansvarlig</a:t>
            </a:r>
          </a:p>
          <a:p>
            <a:r>
              <a:rPr lang="nb-NO" sz="3600" dirty="0"/>
              <a:t>HMS-leder</a:t>
            </a:r>
          </a:p>
          <a:p>
            <a:r>
              <a:rPr lang="nb-NO" sz="3600" dirty="0"/>
              <a:t>Drift/OT-ansvarlig</a:t>
            </a:r>
          </a:p>
          <a:p>
            <a:r>
              <a:rPr lang="nb-NO" sz="3600" dirty="0"/>
              <a:t>Loggfører</a:t>
            </a:r>
          </a:p>
          <a:p>
            <a:endParaRPr lang="nb-NO" dirty="0"/>
          </a:p>
          <a:p>
            <a:endParaRPr lang="en-GB" dirty="0"/>
          </a:p>
        </p:txBody>
      </p:sp>
    </p:spTree>
    <p:extLst>
      <p:ext uri="{BB962C8B-B14F-4D97-AF65-F5344CB8AC3E}">
        <p14:creationId xmlns:p14="http://schemas.microsoft.com/office/powerpoint/2010/main" val="65493700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0559A199-C90E-FC8B-EF92-8433F207E7CC}"/>
              </a:ext>
            </a:extLst>
          </p:cNvPr>
          <p:cNvSpPr>
            <a:spLocks noGrp="1"/>
          </p:cNvSpPr>
          <p:nvPr>
            <p:ph sz="half" idx="2"/>
          </p:nvPr>
        </p:nvSpPr>
        <p:spPr>
          <a:xfrm>
            <a:off x="989265" y="2070099"/>
            <a:ext cx="7159373" cy="4461839"/>
          </a:xfrm>
        </p:spPr>
        <p:txBody>
          <a:bodyPr>
            <a:normAutofit fontScale="92500" lnSpcReduction="20000"/>
          </a:bodyPr>
          <a:lstStyle/>
          <a:p>
            <a:r>
              <a:rPr lang="nb-NO" sz="3200" dirty="0"/>
              <a:t>Sentral rolle som bidrar til </a:t>
            </a:r>
            <a:br>
              <a:rPr lang="nb-NO" sz="3200" dirty="0"/>
            </a:br>
            <a:r>
              <a:rPr lang="nb-NO" sz="3200" dirty="0"/>
              <a:t>kontinuitet og fremdrift</a:t>
            </a:r>
            <a:br>
              <a:rPr lang="nb-NO" sz="3200" dirty="0"/>
            </a:br>
            <a:endParaRPr lang="nb-NO" sz="3200" dirty="0"/>
          </a:p>
          <a:p>
            <a:r>
              <a:rPr lang="nb-NO" sz="3200" dirty="0"/>
              <a:t>Noterer faktainformasjon om saken </a:t>
            </a:r>
            <a:br>
              <a:rPr lang="nb-NO" sz="3200" dirty="0"/>
            </a:br>
            <a:r>
              <a:rPr lang="nb-NO" sz="3200" dirty="0"/>
              <a:t>og besluttede tiltak</a:t>
            </a:r>
            <a:br>
              <a:rPr lang="nb-NO" sz="3200" dirty="0"/>
            </a:br>
            <a:endParaRPr lang="nb-NO" sz="3200" dirty="0"/>
          </a:p>
          <a:p>
            <a:r>
              <a:rPr lang="nb-NO" sz="3200" dirty="0"/>
              <a:t>Etterspør oppdatering av status på tiltak</a:t>
            </a:r>
            <a:br>
              <a:rPr lang="nb-NO" sz="3200" dirty="0"/>
            </a:br>
            <a:endParaRPr lang="nb-NO" sz="3200" dirty="0"/>
          </a:p>
          <a:p>
            <a:r>
              <a:rPr lang="nb-NO" sz="3200" dirty="0"/>
              <a:t>Bidrar til å holde fokus og</a:t>
            </a:r>
            <a:br>
              <a:rPr lang="nb-NO" sz="3200" dirty="0"/>
            </a:br>
            <a:r>
              <a:rPr lang="nb-NO" sz="3200" dirty="0"/>
              <a:t>korrigerer misforståelser eller </a:t>
            </a:r>
            <a:br>
              <a:rPr lang="nb-NO" sz="3200" dirty="0"/>
            </a:br>
            <a:r>
              <a:rPr lang="nb-NO" sz="3200" dirty="0"/>
              <a:t>feil situasjonsforståelse</a:t>
            </a:r>
            <a:endParaRPr lang="en-GB" sz="900" dirty="0"/>
          </a:p>
        </p:txBody>
      </p:sp>
      <p:pic>
        <p:nvPicPr>
          <p:cNvPr id="3" name="Content Placeholder 2">
            <a:extLst>
              <a:ext uri="{FF2B5EF4-FFF2-40B4-BE49-F238E27FC236}">
                <a16:creationId xmlns:a16="http://schemas.microsoft.com/office/drawing/2014/main" id="{E57B7A64-202B-E5F4-1697-6FBCB85BF2B0}"/>
              </a:ext>
            </a:extLst>
          </p:cNvPr>
          <p:cNvPicPr>
            <a:picLocks noGrp="1" noChangeAspect="1"/>
          </p:cNvPicPr>
          <p:nvPr>
            <p:ph sz="half" idx="14"/>
          </p:nvPr>
        </p:nvPicPr>
        <p:blipFill>
          <a:blip r:embed="rId3"/>
          <a:stretch>
            <a:fillRect/>
          </a:stretch>
        </p:blipFill>
        <p:spPr>
          <a:xfrm>
            <a:off x="8478496" y="1715294"/>
            <a:ext cx="2875983" cy="3427412"/>
          </a:xfrm>
          <a:prstGeom prst="rect">
            <a:avLst/>
          </a:prstGeom>
        </p:spPr>
      </p:pic>
      <p:sp>
        <p:nvSpPr>
          <p:cNvPr id="2" name="Title 1">
            <a:extLst>
              <a:ext uri="{FF2B5EF4-FFF2-40B4-BE49-F238E27FC236}">
                <a16:creationId xmlns:a16="http://schemas.microsoft.com/office/drawing/2014/main" id="{9B83B757-E8B8-1ACE-82B7-737C73F22E8E}"/>
              </a:ext>
            </a:extLst>
          </p:cNvPr>
          <p:cNvSpPr>
            <a:spLocks noGrp="1"/>
          </p:cNvSpPr>
          <p:nvPr>
            <p:ph type="title"/>
          </p:nvPr>
        </p:nvSpPr>
        <p:spPr/>
        <p:txBody>
          <a:bodyPr/>
          <a:lstStyle/>
          <a:p>
            <a:r>
              <a:rPr lang="en-US" sz="4000" dirty="0" err="1"/>
              <a:t>Loggfører</a:t>
            </a:r>
            <a:endParaRPr lang="en-US" sz="4000" dirty="0"/>
          </a:p>
        </p:txBody>
      </p:sp>
    </p:spTree>
    <p:extLst>
      <p:ext uri="{BB962C8B-B14F-4D97-AF65-F5344CB8AC3E}">
        <p14:creationId xmlns:p14="http://schemas.microsoft.com/office/powerpoint/2010/main" val="226983277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C4C79F-8EF0-FA2D-7027-E46876B34339}"/>
              </a:ext>
            </a:extLst>
          </p:cNvPr>
          <p:cNvSpPr>
            <a:spLocks noGrp="1"/>
          </p:cNvSpPr>
          <p:nvPr>
            <p:ph type="title"/>
          </p:nvPr>
        </p:nvSpPr>
        <p:spPr>
          <a:xfrm>
            <a:off x="989263" y="1059543"/>
            <a:ext cx="10036089" cy="4618840"/>
          </a:xfrm>
        </p:spPr>
        <p:txBody>
          <a:bodyPr>
            <a:normAutofit/>
          </a:bodyPr>
          <a:lstStyle/>
          <a:p>
            <a:pPr>
              <a:lnSpc>
                <a:spcPct val="100000"/>
              </a:lnSpc>
            </a:pPr>
            <a:r>
              <a:rPr lang="nb-NO" sz="6600" dirty="0"/>
              <a:t>Scenario 10</a:t>
            </a:r>
            <a:br>
              <a:rPr lang="nb-NO" sz="7200" dirty="0"/>
            </a:br>
            <a:r>
              <a:rPr lang="nb-NO" sz="4400" b="0" i="1" dirty="0"/>
              <a:t>Zero-</a:t>
            </a:r>
            <a:r>
              <a:rPr lang="nb-NO" sz="4400" b="0" i="1" dirty="0" err="1"/>
              <a:t>day</a:t>
            </a:r>
            <a:r>
              <a:rPr lang="nb-NO" sz="4400" b="0" i="1" dirty="0"/>
              <a:t> </a:t>
            </a:r>
            <a:r>
              <a:rPr lang="nb-NO" sz="4400" b="0" i="1" dirty="0" err="1"/>
              <a:t>exploit</a:t>
            </a:r>
            <a:endParaRPr lang="en-GB" sz="7200" b="0" i="1" dirty="0"/>
          </a:p>
        </p:txBody>
      </p:sp>
    </p:spTree>
    <p:extLst>
      <p:ext uri="{BB962C8B-B14F-4D97-AF65-F5344CB8AC3E}">
        <p14:creationId xmlns:p14="http://schemas.microsoft.com/office/powerpoint/2010/main" val="58215150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698DF20C-0A4A-7232-8B77-899A53D99512}"/>
              </a:ext>
            </a:extLst>
          </p:cNvPr>
          <p:cNvSpPr>
            <a:spLocks noGrp="1"/>
          </p:cNvSpPr>
          <p:nvPr>
            <p:ph type="body" idx="1"/>
          </p:nvPr>
        </p:nvSpPr>
        <p:spPr>
          <a:xfrm>
            <a:off x="989263" y="2110299"/>
            <a:ext cx="4736286" cy="590931"/>
          </a:xfrm>
        </p:spPr>
        <p:txBody>
          <a:bodyPr/>
          <a:lstStyle/>
          <a:p>
            <a:r>
              <a:rPr lang="en-US" err="1"/>
              <a:t>Ukraina</a:t>
            </a:r>
            <a:r>
              <a:rPr lang="en-US"/>
              <a:t> </a:t>
            </a:r>
            <a:r>
              <a:rPr lang="en-US" err="1"/>
              <a:t>Cyberangrep</a:t>
            </a:r>
            <a:r>
              <a:rPr lang="en-US"/>
              <a:t> </a:t>
            </a:r>
            <a:r>
              <a:rPr lang="en-US" err="1"/>
              <a:t>på</a:t>
            </a:r>
            <a:r>
              <a:rPr lang="en-US"/>
              <a:t> </a:t>
            </a:r>
            <a:r>
              <a:rPr lang="en-US" err="1"/>
              <a:t>Kraftnettet</a:t>
            </a:r>
            <a:r>
              <a:rPr lang="en-US"/>
              <a:t> (2015 </a:t>
            </a:r>
            <a:r>
              <a:rPr lang="en-US" err="1"/>
              <a:t>og</a:t>
            </a:r>
            <a:r>
              <a:rPr lang="en-US"/>
              <a:t> 2016)</a:t>
            </a:r>
            <a:endParaRPr lang="en-GB"/>
          </a:p>
        </p:txBody>
      </p:sp>
      <p:sp>
        <p:nvSpPr>
          <p:cNvPr id="6" name="Title 5">
            <a:extLst>
              <a:ext uri="{FF2B5EF4-FFF2-40B4-BE49-F238E27FC236}">
                <a16:creationId xmlns:a16="http://schemas.microsoft.com/office/drawing/2014/main" id="{B858147A-F2FE-F278-CEF7-F31EB9335389}"/>
              </a:ext>
            </a:extLst>
          </p:cNvPr>
          <p:cNvSpPr>
            <a:spLocks noGrp="1"/>
          </p:cNvSpPr>
          <p:nvPr>
            <p:ph type="title"/>
          </p:nvPr>
        </p:nvSpPr>
        <p:spPr/>
        <p:txBody>
          <a:bodyPr/>
          <a:lstStyle/>
          <a:p>
            <a:r>
              <a:rPr lang="nb-NO" sz="4000" dirty="0"/>
              <a:t>Lignende hendelser fra virkeligheten</a:t>
            </a:r>
            <a:endParaRPr lang="en-GB" sz="4000" dirty="0"/>
          </a:p>
        </p:txBody>
      </p:sp>
      <p:sp>
        <p:nvSpPr>
          <p:cNvPr id="7" name="Content Placeholder 6">
            <a:extLst>
              <a:ext uri="{FF2B5EF4-FFF2-40B4-BE49-F238E27FC236}">
                <a16:creationId xmlns:a16="http://schemas.microsoft.com/office/drawing/2014/main" id="{964EEC33-ADC3-61EA-8730-2AE95FFFF13E}"/>
              </a:ext>
            </a:extLst>
          </p:cNvPr>
          <p:cNvSpPr>
            <a:spLocks noGrp="1"/>
          </p:cNvSpPr>
          <p:nvPr>
            <p:ph sz="half" idx="14"/>
          </p:nvPr>
        </p:nvSpPr>
        <p:spPr>
          <a:xfrm>
            <a:off x="6489735" y="1929161"/>
            <a:ext cx="4736286" cy="4326673"/>
          </a:xfrm>
        </p:spPr>
        <p:txBody>
          <a:bodyPr>
            <a:normAutofit fontScale="92500" lnSpcReduction="10000"/>
          </a:bodyPr>
          <a:lstStyle/>
          <a:p>
            <a:r>
              <a:rPr lang="nb-NO"/>
              <a:t>I desember 2015 og igjen i desember 2016 ble det ukrainske kraftnettet rammet av cyberangrep som førte til strømbrudd for hundretusenvis av mennesker.</a:t>
            </a:r>
          </a:p>
          <a:p>
            <a:r>
              <a:rPr lang="nb-NO"/>
              <a:t>Angrepet i 2015 var rettet mot tre regionale kraftdistributører i Ukraina, der hackerne brukte skadelig programvare kjent som "</a:t>
            </a:r>
            <a:r>
              <a:rPr lang="nb-NO" err="1"/>
              <a:t>BlackEnergy</a:t>
            </a:r>
            <a:r>
              <a:rPr lang="nb-NO"/>
              <a:t>" for å ta kontroll over systemene og slå av strømmen. I 2016 ble det rapportert om et lignende angrep, hvor hackerne brukte en annen type skadevare kjent som "</a:t>
            </a:r>
            <a:r>
              <a:rPr lang="nb-NO" err="1"/>
              <a:t>Industroyer</a:t>
            </a:r>
            <a:r>
              <a:rPr lang="nb-NO"/>
              <a:t>" for å forstyrre kontrollsystemene.</a:t>
            </a:r>
          </a:p>
          <a:p>
            <a:r>
              <a:rPr lang="nb-NO"/>
              <a:t>Over 225 000 mennesker mistet strømmen i flere timer i 2015-angrepet, og det førte til stor forstyrrelse av kritisk infrastruktur.</a:t>
            </a:r>
          </a:p>
          <a:p>
            <a:r>
              <a:rPr lang="nb-NO"/>
              <a:t>Angrepene viste hvor sårbar kraftsektoren er for cyberangrep, og de har blitt sett på som en advarsel om hvordan cybersikkerhet må styrkes i energisektoren for å forhindre lignende hendelser i fremtiden.</a:t>
            </a:r>
          </a:p>
        </p:txBody>
      </p:sp>
    </p:spTree>
    <p:extLst>
      <p:ext uri="{BB962C8B-B14F-4D97-AF65-F5344CB8AC3E}">
        <p14:creationId xmlns:p14="http://schemas.microsoft.com/office/powerpoint/2010/main" val="91864174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B75CB9-D2CF-5C3F-0BC0-4666F9403453}"/>
              </a:ext>
            </a:extLst>
          </p:cNvPr>
          <p:cNvSpPr>
            <a:spLocks noGrp="1"/>
          </p:cNvSpPr>
          <p:nvPr>
            <p:ph type="title"/>
          </p:nvPr>
        </p:nvSpPr>
        <p:spPr/>
        <p:txBody>
          <a:bodyPr/>
          <a:lstStyle/>
          <a:p>
            <a:r>
              <a:rPr lang="nb-NO" sz="4000" dirty="0"/>
              <a:t>Øvingsoppsett</a:t>
            </a:r>
          </a:p>
        </p:txBody>
      </p:sp>
      <p:sp>
        <p:nvSpPr>
          <p:cNvPr id="3" name="Content Placeholder 2">
            <a:extLst>
              <a:ext uri="{FF2B5EF4-FFF2-40B4-BE49-F238E27FC236}">
                <a16:creationId xmlns:a16="http://schemas.microsoft.com/office/drawing/2014/main" id="{0608D2B6-0C0F-A7AC-3410-BF6B82ACCA5F}"/>
              </a:ext>
            </a:extLst>
          </p:cNvPr>
          <p:cNvSpPr>
            <a:spLocks noGrp="1"/>
          </p:cNvSpPr>
          <p:nvPr>
            <p:ph idx="1"/>
          </p:nvPr>
        </p:nvSpPr>
        <p:spPr/>
        <p:txBody>
          <a:bodyPr/>
          <a:lstStyle/>
          <a:p>
            <a:r>
              <a:rPr lang="nb-NO"/>
              <a:t>Dette er en diskusjonsøvelse</a:t>
            </a:r>
          </a:p>
          <a:p>
            <a:r>
              <a:rPr lang="nb-NO"/>
              <a:t>Dere blir presentert for en situasjonsbeskrivelse og problemstillinger som må diskuteres</a:t>
            </a:r>
          </a:p>
          <a:p>
            <a:r>
              <a:rPr lang="nb-NO"/>
              <a:t>Hensikten er å vurdere informasjonen og ta effektive beslutninger ut fra planverk og situasjonsforståelse</a:t>
            </a:r>
          </a:p>
        </p:txBody>
      </p:sp>
    </p:spTree>
    <p:extLst>
      <p:ext uri="{BB962C8B-B14F-4D97-AF65-F5344CB8AC3E}">
        <p14:creationId xmlns:p14="http://schemas.microsoft.com/office/powerpoint/2010/main" val="270484108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7AE58D-FAAA-C975-EB51-63CBF44D4C32}"/>
              </a:ext>
            </a:extLst>
          </p:cNvPr>
          <p:cNvSpPr>
            <a:spLocks noGrp="1"/>
          </p:cNvSpPr>
          <p:nvPr>
            <p:ph type="title"/>
          </p:nvPr>
        </p:nvSpPr>
        <p:spPr/>
        <p:txBody>
          <a:bodyPr anchor="ctr">
            <a:normAutofit/>
          </a:bodyPr>
          <a:lstStyle/>
          <a:p>
            <a:r>
              <a:rPr lang="nb-NO" sz="4000" dirty="0"/>
              <a:t>Gjennomføring av en diskusjonsøvelse</a:t>
            </a:r>
            <a:endParaRPr lang="en-GB" sz="4000" dirty="0"/>
          </a:p>
        </p:txBody>
      </p:sp>
      <p:sp>
        <p:nvSpPr>
          <p:cNvPr id="3" name="Text Placeholder 2">
            <a:extLst>
              <a:ext uri="{FF2B5EF4-FFF2-40B4-BE49-F238E27FC236}">
                <a16:creationId xmlns:a16="http://schemas.microsoft.com/office/drawing/2014/main" id="{650030B5-50C1-0B6A-CACD-34E035DC50F7}"/>
              </a:ext>
            </a:extLst>
          </p:cNvPr>
          <p:cNvSpPr>
            <a:spLocks noGrp="1"/>
          </p:cNvSpPr>
          <p:nvPr>
            <p:ph idx="1"/>
          </p:nvPr>
        </p:nvSpPr>
        <p:spPr/>
        <p:txBody>
          <a:bodyPr>
            <a:normAutofit/>
          </a:bodyPr>
          <a:lstStyle/>
          <a:p>
            <a:pPr marL="542925" indent="-361950">
              <a:buFont typeface="Arial" panose="020B0604020202020204" pitchFamily="34" charset="0"/>
              <a:buChar char="•"/>
            </a:pPr>
            <a:r>
              <a:rPr lang="nb-NO" sz="3600" dirty="0"/>
              <a:t>Scenarioleder sender inn innspill etter plan</a:t>
            </a:r>
          </a:p>
          <a:p>
            <a:pPr marL="542925" indent="-361950">
              <a:buFont typeface="Arial" panose="020B0604020202020204" pitchFamily="34" charset="0"/>
              <a:buChar char="•"/>
            </a:pPr>
            <a:r>
              <a:rPr lang="nb-NO" sz="3600" dirty="0"/>
              <a:t>Fiktivt øvingsmiljø</a:t>
            </a:r>
          </a:p>
          <a:p>
            <a:pPr marL="542925" indent="-361950">
              <a:buFont typeface="Arial" panose="020B0604020202020204" pitchFamily="34" charset="0"/>
              <a:buChar char="•"/>
            </a:pPr>
            <a:r>
              <a:rPr lang="nb-NO" sz="3600" dirty="0"/>
              <a:t>Loggfører vedlikeholder situasjonsbildet</a:t>
            </a:r>
          </a:p>
          <a:p>
            <a:pPr marL="542925" indent="-361950">
              <a:buFont typeface="Arial" panose="020B0604020202020204" pitchFamily="34" charset="0"/>
              <a:buChar char="•"/>
            </a:pPr>
            <a:r>
              <a:rPr lang="nb-NO" sz="3600" dirty="0"/>
              <a:t>Beslutninger sendes til </a:t>
            </a:r>
            <a:r>
              <a:rPr lang="nb-NO" sz="3600" dirty="0" err="1"/>
              <a:t>spillstab</a:t>
            </a:r>
            <a:endParaRPr lang="nb-NO" sz="3600" dirty="0"/>
          </a:p>
          <a:p>
            <a:pPr marL="542925" indent="-361950">
              <a:buFont typeface="Arial" panose="020B0604020202020204" pitchFamily="34" charset="0"/>
              <a:buChar char="•"/>
            </a:pPr>
            <a:r>
              <a:rPr lang="nb-NO" sz="3600" dirty="0"/>
              <a:t>Effekt av beslutninger sendes tilbake</a:t>
            </a:r>
          </a:p>
          <a:p>
            <a:pPr marL="542925" indent="-361950">
              <a:buFont typeface="Arial" panose="020B0604020202020204" pitchFamily="34" charset="0"/>
              <a:buChar char="•"/>
            </a:pPr>
            <a:r>
              <a:rPr lang="nb-NO" sz="3600" dirty="0"/>
              <a:t>Læringsnotat</a:t>
            </a:r>
          </a:p>
          <a:p>
            <a:endParaRPr lang="en-GB" sz="3200" dirty="0"/>
          </a:p>
        </p:txBody>
      </p:sp>
      <p:pic>
        <p:nvPicPr>
          <p:cNvPr id="4" name="Picture 3" descr="Shape&#10;&#10;Description automatically generated">
            <a:extLst>
              <a:ext uri="{FF2B5EF4-FFF2-40B4-BE49-F238E27FC236}">
                <a16:creationId xmlns:a16="http://schemas.microsoft.com/office/drawing/2014/main" id="{8E245A1F-7B91-6550-C403-25D8E75FD845}"/>
              </a:ext>
            </a:extLst>
          </p:cNvPr>
          <p:cNvPicPr>
            <a:picLocks noChangeAspect="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8058171" y="2301803"/>
            <a:ext cx="4786763" cy="4786763"/>
          </a:xfrm>
          <a:prstGeom prst="rect">
            <a:avLst/>
          </a:prstGeom>
        </p:spPr>
      </p:pic>
    </p:spTree>
    <p:extLst>
      <p:ext uri="{BB962C8B-B14F-4D97-AF65-F5344CB8AC3E}">
        <p14:creationId xmlns:p14="http://schemas.microsoft.com/office/powerpoint/2010/main" val="32613719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2356F77-510C-7F70-B8E4-993A08F2DD0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37B172E-6C39-D16D-5998-1D26B5939459}"/>
              </a:ext>
            </a:extLst>
          </p:cNvPr>
          <p:cNvSpPr>
            <a:spLocks noGrp="1"/>
          </p:cNvSpPr>
          <p:nvPr>
            <p:ph type="title"/>
          </p:nvPr>
        </p:nvSpPr>
        <p:spPr/>
        <p:txBody>
          <a:bodyPr/>
          <a:lstStyle/>
          <a:p>
            <a:r>
              <a:rPr lang="nb-NO" sz="4000" dirty="0"/>
              <a:t>Scenariobeskrivelse</a:t>
            </a:r>
            <a:endParaRPr lang="en-GB" sz="4000" dirty="0"/>
          </a:p>
        </p:txBody>
      </p:sp>
      <p:sp>
        <p:nvSpPr>
          <p:cNvPr id="5" name="Content Placeholder 4">
            <a:extLst>
              <a:ext uri="{FF2B5EF4-FFF2-40B4-BE49-F238E27FC236}">
                <a16:creationId xmlns:a16="http://schemas.microsoft.com/office/drawing/2014/main" id="{B8815586-2C6C-D652-CA49-F5F5B9EFF424}"/>
              </a:ext>
            </a:extLst>
          </p:cNvPr>
          <p:cNvSpPr>
            <a:spLocks noGrp="1"/>
          </p:cNvSpPr>
          <p:nvPr>
            <p:ph idx="1"/>
          </p:nvPr>
        </p:nvSpPr>
        <p:spPr/>
        <p:txBody>
          <a:bodyPr vert="horz" lIns="91440" tIns="45720" rIns="91440" bIns="45720" rtlCol="0" anchor="t">
            <a:normAutofit fontScale="77500" lnSpcReduction="20000"/>
          </a:bodyPr>
          <a:lstStyle/>
          <a:p>
            <a:pPr marL="0" indent="0">
              <a:buNone/>
            </a:pPr>
            <a:r>
              <a:rPr lang="nb-NO" dirty="0"/>
              <a:t>En nulldagssårbarhet i </a:t>
            </a:r>
            <a:r>
              <a:rPr lang="nb-NO" dirty="0" err="1"/>
              <a:t>Chromium</a:t>
            </a:r>
            <a:r>
              <a:rPr lang="nb-NO" dirty="0"/>
              <a:t> blir utnyttet av avanserte aktører i målrettede angrep mot kraftsektoren i flere NATO-land.</a:t>
            </a:r>
          </a:p>
          <a:p>
            <a:pPr marL="0" indent="0">
              <a:buNone/>
            </a:pPr>
            <a:r>
              <a:rPr lang="nb-NO" dirty="0"/>
              <a:t>Dette har ført til at flere kraftselskaper har blitt kompromittert. Sårbarheten skal ha vært av typen som ikke krever brukerinteraksjon, slik at om man besøker en spesielt utformet nettside, blir man hacket.</a:t>
            </a:r>
          </a:p>
          <a:p>
            <a:pPr marL="0" indent="0">
              <a:buNone/>
            </a:pPr>
            <a:r>
              <a:rPr lang="nb-NO" dirty="0"/>
              <a:t>Det kommer varsel fra </a:t>
            </a:r>
            <a:r>
              <a:rPr lang="nb-NO" dirty="0" err="1"/>
              <a:t>KraftCERT</a:t>
            </a:r>
            <a:r>
              <a:rPr lang="nb-NO" dirty="0"/>
              <a:t> om at kraftselskapene som har blitt hacket, har besøkt kunnskapsbasen til en leverandør av digitale vern, og at denne tilgangen til internett normalt sett er en del av det vanlige oppsettet av HMI-ene for dette systemet. Alle kraftselskaper oppfordres til å sjekke om de er rammet eller sårbare, og ta hensiktsmessige grep. Avvik skal rapporteres til beredskapsmyndigheten.</a:t>
            </a:r>
          </a:p>
          <a:p>
            <a:pPr marL="0" indent="0">
              <a:buNone/>
            </a:pPr>
            <a:r>
              <a:rPr lang="nb-NO" sz="3200" dirty="0"/>
              <a:t>Dere må vurdere og diskutere tilgjengelig informasjon om angrepet, med utgangspunkt i de rutiner, regelverk og planer som finnes.</a:t>
            </a:r>
            <a:endParaRPr lang="nb-NO" dirty="0"/>
          </a:p>
        </p:txBody>
      </p:sp>
    </p:spTree>
    <p:extLst>
      <p:ext uri="{BB962C8B-B14F-4D97-AF65-F5344CB8AC3E}">
        <p14:creationId xmlns:p14="http://schemas.microsoft.com/office/powerpoint/2010/main" val="390145089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C4C79F-8EF0-FA2D-7027-E46876B34339}"/>
              </a:ext>
            </a:extLst>
          </p:cNvPr>
          <p:cNvSpPr>
            <a:spLocks noGrp="1"/>
          </p:cNvSpPr>
          <p:nvPr>
            <p:ph type="title"/>
          </p:nvPr>
        </p:nvSpPr>
        <p:spPr>
          <a:xfrm>
            <a:off x="989263" y="1059543"/>
            <a:ext cx="10036089" cy="4618840"/>
          </a:xfrm>
        </p:spPr>
        <p:txBody>
          <a:bodyPr>
            <a:normAutofit/>
          </a:bodyPr>
          <a:lstStyle/>
          <a:p>
            <a:pPr>
              <a:lnSpc>
                <a:spcPct val="100000"/>
              </a:lnSpc>
            </a:pPr>
            <a:r>
              <a:rPr lang="nb-NO" sz="6600" dirty="0"/>
              <a:t>Øvelsen starter</a:t>
            </a:r>
            <a:endParaRPr lang="en-GB" sz="6600" b="0" i="1" dirty="0"/>
          </a:p>
        </p:txBody>
      </p:sp>
    </p:spTree>
    <p:extLst>
      <p:ext uri="{BB962C8B-B14F-4D97-AF65-F5344CB8AC3E}">
        <p14:creationId xmlns:p14="http://schemas.microsoft.com/office/powerpoint/2010/main" val="357650729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DF8E02-07A2-3585-413F-4DF80A895A2F}"/>
              </a:ext>
            </a:extLst>
          </p:cNvPr>
          <p:cNvSpPr>
            <a:spLocks noGrp="1"/>
          </p:cNvSpPr>
          <p:nvPr>
            <p:ph type="title"/>
          </p:nvPr>
        </p:nvSpPr>
        <p:spPr/>
        <p:txBody>
          <a:bodyPr/>
          <a:lstStyle/>
          <a:p>
            <a:r>
              <a:rPr lang="nb-NO" sz="4000" dirty="0"/>
              <a:t>Identifisering</a:t>
            </a:r>
          </a:p>
        </p:txBody>
      </p:sp>
      <p:sp>
        <p:nvSpPr>
          <p:cNvPr id="3" name="Content Placeholder 2">
            <a:extLst>
              <a:ext uri="{FF2B5EF4-FFF2-40B4-BE49-F238E27FC236}">
                <a16:creationId xmlns:a16="http://schemas.microsoft.com/office/drawing/2014/main" id="{D54D33F6-41F4-6E8B-5E05-8A76CF0CB300}"/>
              </a:ext>
            </a:extLst>
          </p:cNvPr>
          <p:cNvSpPr>
            <a:spLocks noGrp="1"/>
          </p:cNvSpPr>
          <p:nvPr>
            <p:ph idx="1"/>
          </p:nvPr>
        </p:nvSpPr>
        <p:spPr/>
        <p:txBody>
          <a:bodyPr/>
          <a:lstStyle/>
          <a:p>
            <a:pPr marL="179388" indent="0">
              <a:buNone/>
            </a:pPr>
            <a:endParaRPr lang="nb-NO" dirty="0">
              <a:solidFill>
                <a:schemeClr val="tx2"/>
              </a:solidFill>
            </a:endParaRPr>
          </a:p>
          <a:p>
            <a:pPr marL="179388" indent="0">
              <a:buNone/>
            </a:pPr>
            <a:r>
              <a:rPr lang="nb-NO" dirty="0">
                <a:solidFill>
                  <a:schemeClr val="tx2"/>
                </a:solidFill>
              </a:rPr>
              <a:t>Hvordan kan vi sjekke om vi er sårbare?</a:t>
            </a:r>
            <a:br>
              <a:rPr lang="nb-NO" dirty="0">
                <a:solidFill>
                  <a:schemeClr val="tx2"/>
                </a:solidFill>
              </a:rPr>
            </a:br>
            <a:endParaRPr lang="nb-NO" dirty="0">
              <a:solidFill>
                <a:schemeClr val="tx2"/>
              </a:solidFill>
            </a:endParaRPr>
          </a:p>
          <a:p>
            <a:pPr marL="179388" indent="0">
              <a:buNone/>
            </a:pPr>
            <a:r>
              <a:rPr lang="nb-NO" dirty="0">
                <a:solidFill>
                  <a:schemeClr val="tx2"/>
                </a:solidFill>
              </a:rPr>
              <a:t>Hvordan kan vi undersøke om våre systemer er blitt kompromittert?</a:t>
            </a:r>
          </a:p>
        </p:txBody>
      </p:sp>
    </p:spTree>
    <p:extLst>
      <p:ext uri="{BB962C8B-B14F-4D97-AF65-F5344CB8AC3E}">
        <p14:creationId xmlns:p14="http://schemas.microsoft.com/office/powerpoint/2010/main" val="131599760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3D6751-D3D4-DCDD-4FA9-3B62EBE992A1}"/>
              </a:ext>
            </a:extLst>
          </p:cNvPr>
          <p:cNvSpPr>
            <a:spLocks noGrp="1"/>
          </p:cNvSpPr>
          <p:nvPr>
            <p:ph type="title"/>
          </p:nvPr>
        </p:nvSpPr>
        <p:spPr/>
        <p:txBody>
          <a:bodyPr/>
          <a:lstStyle/>
          <a:p>
            <a:r>
              <a:rPr lang="nb-NO" sz="4000" dirty="0"/>
              <a:t>Beredskapsplan</a:t>
            </a:r>
          </a:p>
        </p:txBody>
      </p:sp>
      <p:sp>
        <p:nvSpPr>
          <p:cNvPr id="3" name="Content Placeholder 2">
            <a:extLst>
              <a:ext uri="{FF2B5EF4-FFF2-40B4-BE49-F238E27FC236}">
                <a16:creationId xmlns:a16="http://schemas.microsoft.com/office/drawing/2014/main" id="{23745FA5-C01D-6D01-6F97-C1DB63180E03}"/>
              </a:ext>
            </a:extLst>
          </p:cNvPr>
          <p:cNvSpPr>
            <a:spLocks noGrp="1"/>
          </p:cNvSpPr>
          <p:nvPr>
            <p:ph idx="1"/>
          </p:nvPr>
        </p:nvSpPr>
        <p:spPr/>
        <p:txBody>
          <a:bodyPr/>
          <a:lstStyle/>
          <a:p>
            <a:pPr marL="179388" indent="0">
              <a:buNone/>
            </a:pPr>
            <a:r>
              <a:rPr lang="nb-NO" dirty="0"/>
              <a:t>Skadevare er bekreftet på interne systemer koblet til HMI.</a:t>
            </a:r>
          </a:p>
          <a:p>
            <a:pPr marL="179388" indent="0">
              <a:buNone/>
            </a:pPr>
            <a:endParaRPr lang="nb-NO" dirty="0"/>
          </a:p>
          <a:p>
            <a:pPr marL="179388" indent="0">
              <a:buNone/>
            </a:pPr>
            <a:r>
              <a:rPr lang="nb-NO" dirty="0">
                <a:solidFill>
                  <a:schemeClr val="tx2"/>
                </a:solidFill>
              </a:rPr>
              <a:t>Hvem kan aktivere beredskapsplan?</a:t>
            </a:r>
          </a:p>
          <a:p>
            <a:pPr marL="179388" indent="0">
              <a:buNone/>
            </a:pPr>
            <a:endParaRPr lang="nb-NO" dirty="0">
              <a:solidFill>
                <a:schemeClr val="tx2"/>
              </a:solidFill>
            </a:endParaRPr>
          </a:p>
          <a:p>
            <a:pPr marL="179388" indent="0">
              <a:buNone/>
            </a:pPr>
            <a:r>
              <a:rPr lang="nb-NO" dirty="0">
                <a:solidFill>
                  <a:schemeClr val="tx2"/>
                </a:solidFill>
              </a:rPr>
              <a:t>Hvilke prosesser må settes i gang for å håndtere skadevaren?</a:t>
            </a:r>
          </a:p>
        </p:txBody>
      </p:sp>
    </p:spTree>
    <p:extLst>
      <p:ext uri="{BB962C8B-B14F-4D97-AF65-F5344CB8AC3E}">
        <p14:creationId xmlns:p14="http://schemas.microsoft.com/office/powerpoint/2010/main" val="336206313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09E3482F-E49E-D319-F65F-0592336AE044}"/>
              </a:ext>
            </a:extLst>
          </p:cNvPr>
          <p:cNvSpPr>
            <a:spLocks noGrp="1"/>
          </p:cNvSpPr>
          <p:nvPr>
            <p:ph type="ctrTitle"/>
          </p:nvPr>
        </p:nvSpPr>
        <p:spPr/>
        <p:txBody>
          <a:bodyPr>
            <a:normAutofit/>
          </a:bodyPr>
          <a:lstStyle/>
          <a:p>
            <a:pPr>
              <a:lnSpc>
                <a:spcPct val="150000"/>
              </a:lnSpc>
            </a:pPr>
            <a:r>
              <a:rPr lang="nb-NO" sz="6600" dirty="0"/>
              <a:t>Beredskapsøvelse</a:t>
            </a:r>
            <a:br>
              <a:rPr lang="nb-NO" sz="6600" dirty="0"/>
            </a:br>
            <a:r>
              <a:rPr lang="nb-NO" b="0" i="1" dirty="0"/>
              <a:t>Scenario 10	</a:t>
            </a:r>
            <a:endParaRPr lang="en-US" sz="4400" b="0" i="1" dirty="0"/>
          </a:p>
        </p:txBody>
      </p:sp>
      <p:sp>
        <p:nvSpPr>
          <p:cNvPr id="6" name="Subtitle 5">
            <a:extLst>
              <a:ext uri="{FF2B5EF4-FFF2-40B4-BE49-F238E27FC236}">
                <a16:creationId xmlns:a16="http://schemas.microsoft.com/office/drawing/2014/main" id="{6C1BF536-6851-0691-DB53-D9098910871A}"/>
              </a:ext>
            </a:extLst>
          </p:cNvPr>
          <p:cNvSpPr>
            <a:spLocks noGrp="1"/>
          </p:cNvSpPr>
          <p:nvPr>
            <p:ph type="subTitle" idx="1"/>
          </p:nvPr>
        </p:nvSpPr>
        <p:spPr/>
        <p:txBody>
          <a:bodyPr>
            <a:normAutofit/>
          </a:bodyPr>
          <a:lstStyle/>
          <a:p>
            <a:r>
              <a:rPr lang="nb-NO" sz="1600" dirty="0"/>
              <a:t>Zero-</a:t>
            </a:r>
            <a:r>
              <a:rPr lang="nb-NO" sz="1600" dirty="0" err="1"/>
              <a:t>day</a:t>
            </a:r>
            <a:r>
              <a:rPr lang="nb-NO" sz="1600" dirty="0"/>
              <a:t> </a:t>
            </a:r>
            <a:r>
              <a:rPr lang="nb-NO" sz="1600" dirty="0" err="1"/>
              <a:t>exploit</a:t>
            </a:r>
            <a:endParaRPr lang="en-US" dirty="0"/>
          </a:p>
        </p:txBody>
      </p:sp>
    </p:spTree>
    <p:extLst>
      <p:ext uri="{BB962C8B-B14F-4D97-AF65-F5344CB8AC3E}">
        <p14:creationId xmlns:p14="http://schemas.microsoft.com/office/powerpoint/2010/main" val="161975491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60C97C-4A98-F090-B28C-50C6A282BC2B}"/>
              </a:ext>
            </a:extLst>
          </p:cNvPr>
          <p:cNvSpPr>
            <a:spLocks noGrp="1"/>
          </p:cNvSpPr>
          <p:nvPr>
            <p:ph type="title"/>
          </p:nvPr>
        </p:nvSpPr>
        <p:spPr/>
        <p:txBody>
          <a:bodyPr>
            <a:normAutofit/>
          </a:bodyPr>
          <a:lstStyle/>
          <a:p>
            <a:r>
              <a:rPr lang="nb-NO" sz="4000" dirty="0"/>
              <a:t>Hva skjer hvis de som har myndighet til å aktivere beredskapsplan ikke er tilgjengelige?</a:t>
            </a:r>
          </a:p>
        </p:txBody>
      </p:sp>
    </p:spTree>
    <p:extLst>
      <p:ext uri="{BB962C8B-B14F-4D97-AF65-F5344CB8AC3E}">
        <p14:creationId xmlns:p14="http://schemas.microsoft.com/office/powerpoint/2010/main" val="162310401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C9CBBE-2522-8BBC-8AD9-ACC6CD4E10DC}"/>
              </a:ext>
            </a:extLst>
          </p:cNvPr>
          <p:cNvSpPr>
            <a:spLocks noGrp="1"/>
          </p:cNvSpPr>
          <p:nvPr>
            <p:ph type="title"/>
          </p:nvPr>
        </p:nvSpPr>
        <p:spPr/>
        <p:txBody>
          <a:bodyPr/>
          <a:lstStyle/>
          <a:p>
            <a:r>
              <a:rPr lang="nb-NO" sz="4000" dirty="0" err="1"/>
              <a:t>KraftCERT</a:t>
            </a:r>
            <a:endParaRPr lang="nb-NO" sz="4000" dirty="0"/>
          </a:p>
        </p:txBody>
      </p:sp>
      <p:sp>
        <p:nvSpPr>
          <p:cNvPr id="3" name="Content Placeholder 2">
            <a:extLst>
              <a:ext uri="{FF2B5EF4-FFF2-40B4-BE49-F238E27FC236}">
                <a16:creationId xmlns:a16="http://schemas.microsoft.com/office/drawing/2014/main" id="{ED7A0E55-00E4-8C02-59C2-2F73C53943B6}"/>
              </a:ext>
            </a:extLst>
          </p:cNvPr>
          <p:cNvSpPr>
            <a:spLocks noGrp="1"/>
          </p:cNvSpPr>
          <p:nvPr>
            <p:ph idx="1"/>
          </p:nvPr>
        </p:nvSpPr>
        <p:spPr/>
        <p:txBody>
          <a:bodyPr/>
          <a:lstStyle/>
          <a:p>
            <a:pPr marL="179388" indent="0">
              <a:buNone/>
            </a:pPr>
            <a:endParaRPr lang="nb-NO" dirty="0">
              <a:solidFill>
                <a:schemeClr val="tx2"/>
              </a:solidFill>
            </a:endParaRPr>
          </a:p>
          <a:p>
            <a:pPr marL="179388" indent="0">
              <a:buNone/>
            </a:pPr>
            <a:r>
              <a:rPr lang="nb-NO" dirty="0">
                <a:solidFill>
                  <a:schemeClr val="tx2"/>
                </a:solidFill>
              </a:rPr>
              <a:t>Skal </a:t>
            </a:r>
            <a:r>
              <a:rPr lang="nb-NO" dirty="0" err="1">
                <a:solidFill>
                  <a:schemeClr val="tx2"/>
                </a:solidFill>
              </a:rPr>
              <a:t>KraftCERT</a:t>
            </a:r>
            <a:r>
              <a:rPr lang="nb-NO" dirty="0">
                <a:solidFill>
                  <a:schemeClr val="tx2"/>
                </a:solidFill>
              </a:rPr>
              <a:t> varsles om funnene hos oss?</a:t>
            </a:r>
          </a:p>
          <a:p>
            <a:pPr marL="179388" indent="0">
              <a:buNone/>
            </a:pPr>
            <a:endParaRPr lang="nb-NO" dirty="0">
              <a:solidFill>
                <a:schemeClr val="tx2"/>
              </a:solidFill>
            </a:endParaRPr>
          </a:p>
          <a:p>
            <a:pPr marL="179388" indent="0">
              <a:buNone/>
            </a:pPr>
            <a:r>
              <a:rPr lang="nb-NO" dirty="0">
                <a:solidFill>
                  <a:schemeClr val="tx2"/>
                </a:solidFill>
              </a:rPr>
              <a:t>Skal noen andre varsles?</a:t>
            </a:r>
          </a:p>
          <a:p>
            <a:pPr marL="179388" indent="0">
              <a:buNone/>
            </a:pPr>
            <a:endParaRPr lang="nb-NO" dirty="0">
              <a:solidFill>
                <a:schemeClr val="tx2"/>
              </a:solidFill>
            </a:endParaRPr>
          </a:p>
        </p:txBody>
      </p:sp>
    </p:spTree>
    <p:extLst>
      <p:ext uri="{BB962C8B-B14F-4D97-AF65-F5344CB8AC3E}">
        <p14:creationId xmlns:p14="http://schemas.microsoft.com/office/powerpoint/2010/main" val="394232327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B5A4FD-B6C3-DBC7-29E6-E91148512E7C}"/>
              </a:ext>
            </a:extLst>
          </p:cNvPr>
          <p:cNvSpPr>
            <a:spLocks noGrp="1"/>
          </p:cNvSpPr>
          <p:nvPr>
            <p:ph type="title"/>
          </p:nvPr>
        </p:nvSpPr>
        <p:spPr/>
        <p:txBody>
          <a:bodyPr/>
          <a:lstStyle/>
          <a:p>
            <a:r>
              <a:rPr lang="nb-NO" sz="4000" dirty="0"/>
              <a:t>Håndtering</a:t>
            </a:r>
          </a:p>
        </p:txBody>
      </p:sp>
      <p:sp>
        <p:nvSpPr>
          <p:cNvPr id="3" name="Content Placeholder 2">
            <a:extLst>
              <a:ext uri="{FF2B5EF4-FFF2-40B4-BE49-F238E27FC236}">
                <a16:creationId xmlns:a16="http://schemas.microsoft.com/office/drawing/2014/main" id="{4166C18C-7FA4-044D-CAF9-A208839FCF93}"/>
              </a:ext>
            </a:extLst>
          </p:cNvPr>
          <p:cNvSpPr>
            <a:spLocks noGrp="1"/>
          </p:cNvSpPr>
          <p:nvPr>
            <p:ph idx="1"/>
          </p:nvPr>
        </p:nvSpPr>
        <p:spPr/>
        <p:txBody>
          <a:bodyPr/>
          <a:lstStyle/>
          <a:p>
            <a:pPr marL="179388" indent="0">
              <a:buNone/>
            </a:pPr>
            <a:endParaRPr lang="nb-NO" dirty="0">
              <a:solidFill>
                <a:schemeClr val="tx2"/>
              </a:solidFill>
            </a:endParaRPr>
          </a:p>
          <a:p>
            <a:pPr marL="179388" indent="0">
              <a:buNone/>
            </a:pPr>
            <a:endParaRPr lang="nb-NO" dirty="0">
              <a:solidFill>
                <a:schemeClr val="tx2"/>
              </a:solidFill>
            </a:endParaRPr>
          </a:p>
          <a:p>
            <a:pPr marL="179388" indent="0">
              <a:buNone/>
            </a:pPr>
            <a:r>
              <a:rPr lang="nb-NO" dirty="0">
                <a:solidFill>
                  <a:schemeClr val="tx2"/>
                </a:solidFill>
              </a:rPr>
              <a:t>Hvilke tiltak bør iverksettes?</a:t>
            </a:r>
          </a:p>
          <a:p>
            <a:pPr marL="179388" indent="0">
              <a:buNone/>
            </a:pPr>
            <a:endParaRPr lang="nb-NO" dirty="0">
              <a:solidFill>
                <a:schemeClr val="tx2"/>
              </a:solidFill>
            </a:endParaRPr>
          </a:p>
        </p:txBody>
      </p:sp>
    </p:spTree>
    <p:extLst>
      <p:ext uri="{BB962C8B-B14F-4D97-AF65-F5344CB8AC3E}">
        <p14:creationId xmlns:p14="http://schemas.microsoft.com/office/powerpoint/2010/main" val="384087927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8F3DFD-6236-4139-3DB7-2D5DA58E0BB3}"/>
              </a:ext>
            </a:extLst>
          </p:cNvPr>
          <p:cNvSpPr>
            <a:spLocks noGrp="1"/>
          </p:cNvSpPr>
          <p:nvPr>
            <p:ph type="title"/>
          </p:nvPr>
        </p:nvSpPr>
        <p:spPr/>
        <p:txBody>
          <a:bodyPr>
            <a:normAutofit/>
          </a:bodyPr>
          <a:lstStyle/>
          <a:p>
            <a:r>
              <a:rPr lang="nb-NO" sz="4000" dirty="0"/>
              <a:t>Må produksjon stenges ned?</a:t>
            </a:r>
          </a:p>
        </p:txBody>
      </p:sp>
    </p:spTree>
    <p:extLst>
      <p:ext uri="{BB962C8B-B14F-4D97-AF65-F5344CB8AC3E}">
        <p14:creationId xmlns:p14="http://schemas.microsoft.com/office/powerpoint/2010/main" val="228237646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920EB5-6EEA-EF50-1A3F-1AF1A2FFAFE9}"/>
              </a:ext>
            </a:extLst>
          </p:cNvPr>
          <p:cNvSpPr>
            <a:spLocks noGrp="1"/>
          </p:cNvSpPr>
          <p:nvPr>
            <p:ph type="title"/>
          </p:nvPr>
        </p:nvSpPr>
        <p:spPr/>
        <p:txBody>
          <a:bodyPr/>
          <a:lstStyle/>
          <a:p>
            <a:r>
              <a:rPr lang="nb-NO" sz="4000" dirty="0"/>
              <a:t>Rapportering</a:t>
            </a:r>
          </a:p>
        </p:txBody>
      </p:sp>
      <p:sp>
        <p:nvSpPr>
          <p:cNvPr id="3" name="Content Placeholder 2">
            <a:extLst>
              <a:ext uri="{FF2B5EF4-FFF2-40B4-BE49-F238E27FC236}">
                <a16:creationId xmlns:a16="http://schemas.microsoft.com/office/drawing/2014/main" id="{1EC3154B-7A2E-3254-2C2D-CCAFA5AA4B80}"/>
              </a:ext>
            </a:extLst>
          </p:cNvPr>
          <p:cNvSpPr>
            <a:spLocks noGrp="1"/>
          </p:cNvSpPr>
          <p:nvPr>
            <p:ph idx="1"/>
          </p:nvPr>
        </p:nvSpPr>
        <p:spPr/>
        <p:txBody>
          <a:bodyPr/>
          <a:lstStyle/>
          <a:p>
            <a:pPr marL="179388" indent="0">
              <a:buNone/>
            </a:pPr>
            <a:endParaRPr lang="nb-NO" dirty="0">
              <a:solidFill>
                <a:schemeClr val="tx2"/>
              </a:solidFill>
            </a:endParaRPr>
          </a:p>
          <a:p>
            <a:pPr marL="179388" indent="0">
              <a:buNone/>
            </a:pPr>
            <a:endParaRPr lang="nb-NO" dirty="0">
              <a:solidFill>
                <a:schemeClr val="tx2"/>
              </a:solidFill>
            </a:endParaRPr>
          </a:p>
          <a:p>
            <a:pPr marL="179388" indent="0">
              <a:buNone/>
            </a:pPr>
            <a:r>
              <a:rPr lang="nb-NO" dirty="0">
                <a:solidFill>
                  <a:schemeClr val="tx2"/>
                </a:solidFill>
              </a:rPr>
              <a:t>Er det noen vi er pålagt å rapportere til?</a:t>
            </a:r>
          </a:p>
          <a:p>
            <a:pPr marL="179388" indent="0">
              <a:buNone/>
            </a:pPr>
            <a:r>
              <a:rPr lang="nb-NO" dirty="0">
                <a:solidFill>
                  <a:schemeClr val="tx2"/>
                </a:solidFill>
              </a:rPr>
              <a:t>Hvor mye innsatts må vi legge i sikring av spor?</a:t>
            </a:r>
          </a:p>
        </p:txBody>
      </p:sp>
    </p:spTree>
    <p:extLst>
      <p:ext uri="{BB962C8B-B14F-4D97-AF65-F5344CB8AC3E}">
        <p14:creationId xmlns:p14="http://schemas.microsoft.com/office/powerpoint/2010/main" val="59987088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D3670A-B92C-5D5B-599B-8DD3A0FD2005}"/>
              </a:ext>
            </a:extLst>
          </p:cNvPr>
          <p:cNvSpPr>
            <a:spLocks noGrp="1"/>
          </p:cNvSpPr>
          <p:nvPr>
            <p:ph type="title"/>
          </p:nvPr>
        </p:nvSpPr>
        <p:spPr/>
        <p:txBody>
          <a:bodyPr/>
          <a:lstStyle/>
          <a:p>
            <a:r>
              <a:rPr lang="nb-NO" sz="4000" dirty="0"/>
              <a:t>Gjenoppretting</a:t>
            </a:r>
          </a:p>
        </p:txBody>
      </p:sp>
      <p:sp>
        <p:nvSpPr>
          <p:cNvPr id="3" name="Content Placeholder 2">
            <a:extLst>
              <a:ext uri="{FF2B5EF4-FFF2-40B4-BE49-F238E27FC236}">
                <a16:creationId xmlns:a16="http://schemas.microsoft.com/office/drawing/2014/main" id="{10ECEBA3-31C2-4975-D09A-2AD29B2D7CF2}"/>
              </a:ext>
            </a:extLst>
          </p:cNvPr>
          <p:cNvSpPr>
            <a:spLocks noGrp="1"/>
          </p:cNvSpPr>
          <p:nvPr>
            <p:ph idx="1"/>
          </p:nvPr>
        </p:nvSpPr>
        <p:spPr/>
        <p:txBody>
          <a:bodyPr/>
          <a:lstStyle/>
          <a:p>
            <a:pPr marL="179388" indent="0">
              <a:buNone/>
            </a:pPr>
            <a:r>
              <a:rPr lang="nb-NO" dirty="0">
                <a:solidFill>
                  <a:schemeClr val="tx2"/>
                </a:solidFill>
              </a:rPr>
              <a:t>Hvilke prosedyrer og verktøy har vi på plass for å sikre en effektiv gjenoppretting?</a:t>
            </a:r>
          </a:p>
          <a:p>
            <a:pPr marL="179388" indent="0">
              <a:buNone/>
            </a:pPr>
            <a:endParaRPr lang="nb-NO" dirty="0">
              <a:solidFill>
                <a:schemeClr val="tx2"/>
              </a:solidFill>
            </a:endParaRPr>
          </a:p>
          <a:p>
            <a:pPr marL="179388" indent="0">
              <a:buNone/>
            </a:pPr>
            <a:r>
              <a:rPr lang="nb-NO" dirty="0">
                <a:solidFill>
                  <a:schemeClr val="tx2"/>
                </a:solidFill>
              </a:rPr>
              <a:t>Har vi de ressursene som trengs for å gjennomføre gjenoppretting?</a:t>
            </a:r>
          </a:p>
        </p:txBody>
      </p:sp>
    </p:spTree>
    <p:extLst>
      <p:ext uri="{BB962C8B-B14F-4D97-AF65-F5344CB8AC3E}">
        <p14:creationId xmlns:p14="http://schemas.microsoft.com/office/powerpoint/2010/main" val="68005826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386A1D-993F-989A-2194-A2BEE9E170AB}"/>
              </a:ext>
            </a:extLst>
          </p:cNvPr>
          <p:cNvSpPr>
            <a:spLocks noGrp="1"/>
          </p:cNvSpPr>
          <p:nvPr>
            <p:ph type="title"/>
          </p:nvPr>
        </p:nvSpPr>
        <p:spPr/>
        <p:txBody>
          <a:bodyPr>
            <a:normAutofit/>
          </a:bodyPr>
          <a:lstStyle/>
          <a:p>
            <a:r>
              <a:rPr lang="nb-NO" sz="4000" dirty="0"/>
              <a:t>Hvordan sikrer vi at alle er informert, og involvert der det er hensiktsmessig, i gjenopprettingsprosessen?</a:t>
            </a:r>
          </a:p>
        </p:txBody>
      </p:sp>
    </p:spTree>
    <p:extLst>
      <p:ext uri="{BB962C8B-B14F-4D97-AF65-F5344CB8AC3E}">
        <p14:creationId xmlns:p14="http://schemas.microsoft.com/office/powerpoint/2010/main" val="159343854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2F24F1-8824-1A65-9E53-381B9FD2888C}"/>
              </a:ext>
            </a:extLst>
          </p:cNvPr>
          <p:cNvSpPr>
            <a:spLocks noGrp="1"/>
          </p:cNvSpPr>
          <p:nvPr>
            <p:ph type="title"/>
          </p:nvPr>
        </p:nvSpPr>
        <p:spPr/>
        <p:txBody>
          <a:bodyPr>
            <a:normAutofit/>
          </a:bodyPr>
          <a:lstStyle/>
          <a:p>
            <a:r>
              <a:rPr lang="nb-NO" sz="6600" dirty="0"/>
              <a:t>Øvelse avsluttes</a:t>
            </a:r>
          </a:p>
        </p:txBody>
      </p:sp>
    </p:spTree>
    <p:extLst>
      <p:ext uri="{BB962C8B-B14F-4D97-AF65-F5344CB8AC3E}">
        <p14:creationId xmlns:p14="http://schemas.microsoft.com/office/powerpoint/2010/main" val="65542428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AE2B55-378B-C378-F6E0-1540B5A4E55A}"/>
              </a:ext>
            </a:extLst>
          </p:cNvPr>
          <p:cNvSpPr>
            <a:spLocks noGrp="1"/>
          </p:cNvSpPr>
          <p:nvPr>
            <p:ph type="title"/>
          </p:nvPr>
        </p:nvSpPr>
        <p:spPr/>
        <p:txBody>
          <a:bodyPr>
            <a:normAutofit/>
          </a:bodyPr>
          <a:lstStyle/>
          <a:p>
            <a:r>
              <a:rPr lang="nb-NO" sz="6600" dirty="0"/>
              <a:t>Evaluering</a:t>
            </a:r>
            <a:endParaRPr lang="en-GB" sz="6600" dirty="0"/>
          </a:p>
        </p:txBody>
      </p:sp>
    </p:spTree>
    <p:extLst>
      <p:ext uri="{BB962C8B-B14F-4D97-AF65-F5344CB8AC3E}">
        <p14:creationId xmlns:p14="http://schemas.microsoft.com/office/powerpoint/2010/main" val="54355198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DA7C7A-3EE3-12CD-3FA4-6F3534AB8E20}"/>
              </a:ext>
            </a:extLst>
          </p:cNvPr>
          <p:cNvSpPr>
            <a:spLocks noGrp="1"/>
          </p:cNvSpPr>
          <p:nvPr>
            <p:ph type="title"/>
          </p:nvPr>
        </p:nvSpPr>
        <p:spPr>
          <a:xfrm>
            <a:off x="698501" y="333375"/>
            <a:ext cx="10504234" cy="1100978"/>
          </a:xfrm>
        </p:spPr>
        <p:txBody>
          <a:bodyPr anchor="ctr">
            <a:normAutofit/>
          </a:bodyPr>
          <a:lstStyle/>
          <a:p>
            <a:r>
              <a:rPr lang="nb-NO" sz="4000"/>
              <a:t>Evaluering</a:t>
            </a:r>
          </a:p>
        </p:txBody>
      </p:sp>
      <p:sp>
        <p:nvSpPr>
          <p:cNvPr id="3" name="Content Placeholder 2">
            <a:extLst>
              <a:ext uri="{FF2B5EF4-FFF2-40B4-BE49-F238E27FC236}">
                <a16:creationId xmlns:a16="http://schemas.microsoft.com/office/drawing/2014/main" id="{372BE9DB-6915-0385-BA82-9B409B6AE079}"/>
              </a:ext>
            </a:extLst>
          </p:cNvPr>
          <p:cNvSpPr>
            <a:spLocks noGrp="1"/>
          </p:cNvSpPr>
          <p:nvPr>
            <p:ph idx="1"/>
          </p:nvPr>
        </p:nvSpPr>
        <p:spPr>
          <a:xfrm>
            <a:off x="698500" y="1800000"/>
            <a:ext cx="10504235" cy="4349788"/>
          </a:xfrm>
        </p:spPr>
        <p:txBody>
          <a:bodyPr>
            <a:noAutofit/>
          </a:bodyPr>
          <a:lstStyle/>
          <a:p>
            <a:pPr marL="457200" indent="-457200">
              <a:buFont typeface="Arial" panose="020B0604020202020204" pitchFamily="34" charset="0"/>
              <a:buChar char="•"/>
            </a:pPr>
            <a:r>
              <a:rPr lang="nb-NO" sz="3200"/>
              <a:t>Oppsummering av øvelsen</a:t>
            </a:r>
            <a:br>
              <a:rPr lang="nb-NO" sz="3200"/>
            </a:br>
            <a:endParaRPr lang="nb-NO" sz="3200"/>
          </a:p>
          <a:p>
            <a:pPr marL="457200" indent="-457200">
              <a:buFont typeface="Arial" panose="020B0604020202020204" pitchFamily="34" charset="0"/>
              <a:buChar char="•"/>
            </a:pPr>
            <a:r>
              <a:rPr lang="nb-NO" sz="3200"/>
              <a:t>Runde rundt bordet</a:t>
            </a:r>
          </a:p>
          <a:p>
            <a:pPr lvl="1"/>
            <a:r>
              <a:rPr lang="nb-NO" sz="3200"/>
              <a:t>Hva forventet vi skulle skje?</a:t>
            </a:r>
          </a:p>
          <a:p>
            <a:pPr lvl="1"/>
            <a:r>
              <a:rPr lang="nb-NO" sz="3200"/>
              <a:t>Hva fungerte godt, og hvorfor?</a:t>
            </a:r>
          </a:p>
          <a:p>
            <a:pPr lvl="1"/>
            <a:r>
              <a:rPr lang="nb-NO" sz="3200"/>
              <a:t>Hvilke utfordringer møtte vi på? </a:t>
            </a:r>
          </a:p>
          <a:p>
            <a:pPr lvl="1"/>
            <a:r>
              <a:rPr lang="nb-NO" sz="3200"/>
              <a:t>Hva kan forbedres, og hvordan?</a:t>
            </a:r>
            <a:endParaRPr lang="nb-NO" sz="2400"/>
          </a:p>
        </p:txBody>
      </p:sp>
      <p:pic>
        <p:nvPicPr>
          <p:cNvPr id="4" name="Picture 3" descr="Diagram, engineering drawing&#10;&#10;Description automatically generated">
            <a:extLst>
              <a:ext uri="{FF2B5EF4-FFF2-40B4-BE49-F238E27FC236}">
                <a16:creationId xmlns:a16="http://schemas.microsoft.com/office/drawing/2014/main" id="{81A43B9D-45CF-A464-2B9D-E07BEACF5CB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5400000">
            <a:off x="7192879" y="2514770"/>
            <a:ext cx="4771686" cy="3248025"/>
          </a:xfrm>
          <a:prstGeom prst="rect">
            <a:avLst/>
          </a:prstGeom>
        </p:spPr>
      </p:pic>
    </p:spTree>
    <p:extLst>
      <p:ext uri="{BB962C8B-B14F-4D97-AF65-F5344CB8AC3E}">
        <p14:creationId xmlns:p14="http://schemas.microsoft.com/office/powerpoint/2010/main" val="137372582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hand holding a pen and filling a check box&#10;&#10;Description automatically generated">
            <a:extLst>
              <a:ext uri="{FF2B5EF4-FFF2-40B4-BE49-F238E27FC236}">
                <a16:creationId xmlns:a16="http://schemas.microsoft.com/office/drawing/2014/main" id="{E47FBA23-548D-7103-2ADE-3ACA3AA56E47}"/>
              </a:ext>
            </a:extLst>
          </p:cNvPr>
          <p:cNvPicPr>
            <a:picLocks noChangeAspect="1"/>
          </p:cNvPicPr>
          <p:nvPr/>
        </p:nvPicPr>
        <p:blipFill>
          <a:blip r:embed="rId3">
            <a:extLst>
              <a:ext uri="{28A0092B-C50C-407E-A947-70E740481C1C}">
                <a14:useLocalDpi xmlns:a14="http://schemas.microsoft.com/office/drawing/2010/main" val="0"/>
              </a:ext>
            </a:extLst>
          </a:blip>
          <a:srcRect l="13060" t="8248"/>
          <a:stretch/>
        </p:blipFill>
        <p:spPr>
          <a:xfrm>
            <a:off x="4749800" y="1621908"/>
            <a:ext cx="7442200" cy="5236091"/>
          </a:xfrm>
          <a:prstGeom prst="rect">
            <a:avLst/>
          </a:prstGeom>
        </p:spPr>
      </p:pic>
      <p:sp>
        <p:nvSpPr>
          <p:cNvPr id="4" name="Title 3">
            <a:extLst>
              <a:ext uri="{FF2B5EF4-FFF2-40B4-BE49-F238E27FC236}">
                <a16:creationId xmlns:a16="http://schemas.microsoft.com/office/drawing/2014/main" id="{7A54A4B1-6833-F05C-C440-F312F26C294F}"/>
              </a:ext>
            </a:extLst>
          </p:cNvPr>
          <p:cNvSpPr>
            <a:spLocks noGrp="1"/>
          </p:cNvSpPr>
          <p:nvPr>
            <p:ph type="title"/>
          </p:nvPr>
        </p:nvSpPr>
        <p:spPr>
          <a:xfrm>
            <a:off x="989263" y="333375"/>
            <a:ext cx="10213471" cy="1100978"/>
          </a:xfrm>
        </p:spPr>
        <p:txBody>
          <a:bodyPr anchor="ctr">
            <a:normAutofit/>
          </a:bodyPr>
          <a:lstStyle/>
          <a:p>
            <a:r>
              <a:rPr lang="nb-NO" sz="4000" dirty="0"/>
              <a:t>Agenda</a:t>
            </a:r>
            <a:endParaRPr lang="en-US" sz="4000" dirty="0"/>
          </a:p>
        </p:txBody>
      </p:sp>
      <p:sp>
        <p:nvSpPr>
          <p:cNvPr id="5" name="Text Placeholder 4">
            <a:extLst>
              <a:ext uri="{FF2B5EF4-FFF2-40B4-BE49-F238E27FC236}">
                <a16:creationId xmlns:a16="http://schemas.microsoft.com/office/drawing/2014/main" id="{60AAE6B5-CEEC-E815-012C-B4813AF3D20F}"/>
              </a:ext>
            </a:extLst>
          </p:cNvPr>
          <p:cNvSpPr>
            <a:spLocks noGrp="1"/>
          </p:cNvSpPr>
          <p:nvPr>
            <p:ph idx="1"/>
          </p:nvPr>
        </p:nvSpPr>
        <p:spPr>
          <a:xfrm>
            <a:off x="989265" y="1799999"/>
            <a:ext cx="10213470" cy="4724625"/>
          </a:xfrm>
        </p:spPr>
        <p:txBody>
          <a:bodyPr>
            <a:noAutofit/>
          </a:bodyPr>
          <a:lstStyle/>
          <a:p>
            <a:pPr marL="271463"/>
            <a:r>
              <a:rPr lang="nb-NO" sz="3600" dirty="0"/>
              <a:t>Øvingsmål</a:t>
            </a:r>
          </a:p>
          <a:p>
            <a:pPr marL="271463"/>
            <a:r>
              <a:rPr lang="nb-NO" sz="3600" dirty="0"/>
              <a:t>Øvingsform</a:t>
            </a:r>
          </a:p>
          <a:p>
            <a:pPr marL="271463">
              <a:buFont typeface="Arial" panose="020B0604020202020204" pitchFamily="34" charset="0"/>
              <a:buChar char="•"/>
            </a:pPr>
            <a:r>
              <a:rPr lang="nb-NO" sz="3600" dirty="0"/>
              <a:t>Scenario</a:t>
            </a:r>
          </a:p>
          <a:p>
            <a:pPr marL="271463">
              <a:buFont typeface="Arial" panose="020B0604020202020204" pitchFamily="34" charset="0"/>
              <a:buChar char="•"/>
            </a:pPr>
            <a:r>
              <a:rPr lang="nb-NO" sz="3600" dirty="0"/>
              <a:t>Gjennomføring</a:t>
            </a:r>
          </a:p>
          <a:p>
            <a:pPr marL="271463">
              <a:buFont typeface="Arial" panose="020B0604020202020204" pitchFamily="34" charset="0"/>
              <a:buChar char="•"/>
            </a:pPr>
            <a:r>
              <a:rPr lang="nb-NO" sz="3600" dirty="0"/>
              <a:t>Oppsummering</a:t>
            </a:r>
          </a:p>
          <a:p>
            <a:pPr marL="271463">
              <a:buFont typeface="Arial" panose="020B0604020202020204" pitchFamily="34" charset="0"/>
              <a:buChar char="•"/>
            </a:pPr>
            <a:r>
              <a:rPr lang="nb-NO" sz="3600" dirty="0"/>
              <a:t>Evaluering</a:t>
            </a:r>
          </a:p>
          <a:p>
            <a:endParaRPr lang="en-US" sz="3600" dirty="0"/>
          </a:p>
        </p:txBody>
      </p:sp>
    </p:spTree>
    <p:extLst>
      <p:ext uri="{BB962C8B-B14F-4D97-AF65-F5344CB8AC3E}">
        <p14:creationId xmlns:p14="http://schemas.microsoft.com/office/powerpoint/2010/main" val="252822285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Diagram&#10;&#10;Description automatically generated">
            <a:extLst>
              <a:ext uri="{FF2B5EF4-FFF2-40B4-BE49-F238E27FC236}">
                <a16:creationId xmlns:a16="http://schemas.microsoft.com/office/drawing/2014/main" id="{F9FCDB74-E466-44D4-EBE4-BC53F42C33F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61829" y="2728570"/>
            <a:ext cx="7230171" cy="4129430"/>
          </a:xfrm>
          <a:prstGeom prst="rect">
            <a:avLst/>
          </a:prstGeom>
        </p:spPr>
      </p:pic>
      <p:sp>
        <p:nvSpPr>
          <p:cNvPr id="5" name="Title 4">
            <a:extLst>
              <a:ext uri="{FF2B5EF4-FFF2-40B4-BE49-F238E27FC236}">
                <a16:creationId xmlns:a16="http://schemas.microsoft.com/office/drawing/2014/main" id="{F9BB0A1D-F486-8161-C71F-6F83ED314D26}"/>
              </a:ext>
            </a:extLst>
          </p:cNvPr>
          <p:cNvSpPr>
            <a:spLocks noGrp="1"/>
          </p:cNvSpPr>
          <p:nvPr>
            <p:ph type="title"/>
          </p:nvPr>
        </p:nvSpPr>
        <p:spPr>
          <a:xfrm>
            <a:off x="1019175" y="333375"/>
            <a:ext cx="10183559" cy="1100978"/>
          </a:xfrm>
        </p:spPr>
        <p:txBody>
          <a:bodyPr anchor="ctr">
            <a:normAutofit/>
          </a:bodyPr>
          <a:lstStyle/>
          <a:p>
            <a:r>
              <a:rPr lang="nb-NO" sz="4000" dirty="0"/>
              <a:t>Mål for øvelsen</a:t>
            </a:r>
            <a:endParaRPr lang="en-US" sz="4000" dirty="0"/>
          </a:p>
        </p:txBody>
      </p:sp>
      <p:sp>
        <p:nvSpPr>
          <p:cNvPr id="6" name="Content Placeholder 5">
            <a:extLst>
              <a:ext uri="{FF2B5EF4-FFF2-40B4-BE49-F238E27FC236}">
                <a16:creationId xmlns:a16="http://schemas.microsoft.com/office/drawing/2014/main" id="{82E0626C-B18D-3DB3-67BD-842B300A6AC3}"/>
              </a:ext>
            </a:extLst>
          </p:cNvPr>
          <p:cNvSpPr>
            <a:spLocks noGrp="1"/>
          </p:cNvSpPr>
          <p:nvPr>
            <p:ph idx="1"/>
          </p:nvPr>
        </p:nvSpPr>
        <p:spPr>
          <a:xfrm>
            <a:off x="1019175" y="1800000"/>
            <a:ext cx="8061325" cy="2924400"/>
          </a:xfrm>
        </p:spPr>
        <p:txBody>
          <a:bodyPr>
            <a:normAutofit fontScale="92500" lnSpcReduction="20000"/>
          </a:bodyPr>
          <a:lstStyle/>
          <a:p>
            <a:pPr marL="571500" indent="-571500">
              <a:lnSpc>
                <a:spcPct val="150000"/>
              </a:lnSpc>
              <a:spcBef>
                <a:spcPts val="0"/>
              </a:spcBef>
            </a:pPr>
            <a:r>
              <a:rPr lang="nb-NO" sz="3000" kern="100" dirty="0"/>
              <a:t>Øve på bruk av planverk</a:t>
            </a:r>
          </a:p>
          <a:p>
            <a:pPr marL="571500" indent="-571500">
              <a:lnSpc>
                <a:spcPct val="150000"/>
              </a:lnSpc>
              <a:spcBef>
                <a:spcPts val="0"/>
              </a:spcBef>
            </a:pPr>
            <a:r>
              <a:rPr lang="nb-NO" sz="3000" kern="100" dirty="0"/>
              <a:t>Øve på kommunikasjon med myndighets-organer</a:t>
            </a:r>
          </a:p>
          <a:p>
            <a:pPr marL="571500" indent="-571500">
              <a:lnSpc>
                <a:spcPct val="150000"/>
              </a:lnSpc>
              <a:spcBef>
                <a:spcPts val="0"/>
              </a:spcBef>
            </a:pPr>
            <a:r>
              <a:rPr lang="nb-NO" sz="3000" kern="100" dirty="0"/>
              <a:t>Øve på dokumentering av hendelsesforløp, og sikring av spor</a:t>
            </a:r>
          </a:p>
          <a:p>
            <a:pPr marL="0" indent="0">
              <a:buNone/>
            </a:pPr>
            <a:endParaRPr lang="en-US" sz="4400" dirty="0"/>
          </a:p>
        </p:txBody>
      </p:sp>
    </p:spTree>
    <p:extLst>
      <p:ext uri="{BB962C8B-B14F-4D97-AF65-F5344CB8AC3E}">
        <p14:creationId xmlns:p14="http://schemas.microsoft.com/office/powerpoint/2010/main" val="81774754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CE802BB1-F9C9-58D4-DB58-C74050B34B94}"/>
              </a:ext>
            </a:extLst>
          </p:cNvPr>
          <p:cNvSpPr>
            <a:spLocks noGrp="1"/>
          </p:cNvSpPr>
          <p:nvPr>
            <p:ph type="title"/>
          </p:nvPr>
        </p:nvSpPr>
        <p:spPr/>
        <p:txBody>
          <a:bodyPr>
            <a:normAutofit/>
          </a:bodyPr>
          <a:lstStyle/>
          <a:p>
            <a:pPr>
              <a:lnSpc>
                <a:spcPct val="100000"/>
              </a:lnSpc>
            </a:pPr>
            <a:r>
              <a:rPr lang="nb-NO" sz="6600" dirty="0"/>
              <a:t>Beskrivelse av ulike beredskapsøvelser </a:t>
            </a:r>
            <a:endParaRPr lang="en-US" sz="6600" dirty="0"/>
          </a:p>
        </p:txBody>
      </p:sp>
    </p:spTree>
    <p:extLst>
      <p:ext uri="{BB962C8B-B14F-4D97-AF65-F5344CB8AC3E}">
        <p14:creationId xmlns:p14="http://schemas.microsoft.com/office/powerpoint/2010/main" val="147415483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F0EE87B3-849E-AB8A-7EC6-E6E8207EDAEC}"/>
              </a:ext>
            </a:extLst>
          </p:cNvPr>
          <p:cNvSpPr>
            <a:spLocks noGrp="1"/>
          </p:cNvSpPr>
          <p:nvPr>
            <p:ph type="body" idx="1"/>
          </p:nvPr>
        </p:nvSpPr>
        <p:spPr>
          <a:xfrm>
            <a:off x="396687" y="1762514"/>
            <a:ext cx="2150177" cy="341632"/>
          </a:xfrm>
        </p:spPr>
        <p:txBody>
          <a:bodyPr/>
          <a:lstStyle/>
          <a:p>
            <a:pPr algn="ctr"/>
            <a:r>
              <a:rPr lang="nb-NO"/>
              <a:t>Funksjonsøvelse</a:t>
            </a:r>
            <a:endParaRPr lang="en-US"/>
          </a:p>
        </p:txBody>
      </p:sp>
      <p:sp>
        <p:nvSpPr>
          <p:cNvPr id="3" name="Title 2">
            <a:extLst>
              <a:ext uri="{FF2B5EF4-FFF2-40B4-BE49-F238E27FC236}">
                <a16:creationId xmlns:a16="http://schemas.microsoft.com/office/drawing/2014/main" id="{A169A0D3-5164-2EEF-F98C-D89EFEEA6E4E}"/>
              </a:ext>
            </a:extLst>
          </p:cNvPr>
          <p:cNvSpPr>
            <a:spLocks noGrp="1"/>
          </p:cNvSpPr>
          <p:nvPr>
            <p:ph type="title"/>
          </p:nvPr>
        </p:nvSpPr>
        <p:spPr>
          <a:xfrm>
            <a:off x="441325" y="511175"/>
            <a:ext cx="9853613" cy="977475"/>
          </a:xfrm>
        </p:spPr>
        <p:txBody>
          <a:bodyPr anchor="ctr"/>
          <a:lstStyle/>
          <a:p>
            <a:r>
              <a:rPr lang="nb-NO" sz="4000" dirty="0"/>
              <a:t>Ulike typer beredskapsøvelser</a:t>
            </a:r>
          </a:p>
        </p:txBody>
      </p:sp>
      <p:sp>
        <p:nvSpPr>
          <p:cNvPr id="9" name="Text Placeholder 3">
            <a:extLst>
              <a:ext uri="{FF2B5EF4-FFF2-40B4-BE49-F238E27FC236}">
                <a16:creationId xmlns:a16="http://schemas.microsoft.com/office/drawing/2014/main" id="{652EB817-B136-1A94-8393-61412C9E7F7F}"/>
              </a:ext>
            </a:extLst>
          </p:cNvPr>
          <p:cNvSpPr txBox="1">
            <a:spLocks/>
          </p:cNvSpPr>
          <p:nvPr/>
        </p:nvSpPr>
        <p:spPr>
          <a:xfrm>
            <a:off x="9399189" y="1762514"/>
            <a:ext cx="2150177" cy="341632"/>
          </a:xfrm>
          <a:prstGeom prst="rect">
            <a:avLst/>
          </a:prstGeom>
        </p:spPr>
        <p:txBody>
          <a:bodyPr vert="horz" lIns="91440" tIns="45720" rIns="91440" bIns="45720" rtlCol="0" anchor="b">
            <a:spAutoFit/>
          </a:bodyPr>
          <a:lstStyle>
            <a:lvl1pPr marL="0" indent="0" algn="l" defTabSz="914400" rtl="0" eaLnBrk="1" latinLnBrk="0" hangingPunct="1">
              <a:lnSpc>
                <a:spcPct val="90000"/>
              </a:lnSpc>
              <a:spcBef>
                <a:spcPts val="0"/>
              </a:spcBef>
              <a:buFont typeface="Arial" panose="020B0604020202020204" pitchFamily="34" charset="0"/>
              <a:buNone/>
              <a:defRPr sz="1800" b="1"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b="1"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b="1"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algn="ctr"/>
            <a:r>
              <a:rPr lang="nb-NO"/>
              <a:t>Fullskalaøvelse</a:t>
            </a:r>
            <a:endParaRPr lang="en-US"/>
          </a:p>
        </p:txBody>
      </p:sp>
      <p:sp>
        <p:nvSpPr>
          <p:cNvPr id="6" name="TextBox 5">
            <a:extLst>
              <a:ext uri="{FF2B5EF4-FFF2-40B4-BE49-F238E27FC236}">
                <a16:creationId xmlns:a16="http://schemas.microsoft.com/office/drawing/2014/main" id="{40BA6DE4-92C3-AE31-48EA-E63EDC287A2B}"/>
              </a:ext>
            </a:extLst>
          </p:cNvPr>
          <p:cNvSpPr txBox="1"/>
          <p:nvPr/>
        </p:nvSpPr>
        <p:spPr>
          <a:xfrm>
            <a:off x="3110203" y="1734814"/>
            <a:ext cx="2150175" cy="369332"/>
          </a:xfrm>
          <a:prstGeom prst="rect">
            <a:avLst/>
          </a:prstGeom>
          <a:noFill/>
        </p:spPr>
        <p:txBody>
          <a:bodyPr wrap="square">
            <a:spAutoFit/>
          </a:bodyPr>
          <a:lstStyle/>
          <a:p>
            <a:pPr algn="ctr"/>
            <a:r>
              <a:rPr lang="nb-NO" b="1"/>
              <a:t>D</a:t>
            </a:r>
            <a:r>
              <a:rPr lang="en-GB" b="1" err="1"/>
              <a:t>iskusjonsøvelse</a:t>
            </a:r>
            <a:endParaRPr lang="en-GB" b="1"/>
          </a:p>
        </p:txBody>
      </p:sp>
      <p:sp>
        <p:nvSpPr>
          <p:cNvPr id="8" name="TextBox 7">
            <a:extLst>
              <a:ext uri="{FF2B5EF4-FFF2-40B4-BE49-F238E27FC236}">
                <a16:creationId xmlns:a16="http://schemas.microsoft.com/office/drawing/2014/main" id="{BB2C9AAF-DB90-D335-B43A-1061E19E72D2}"/>
              </a:ext>
            </a:extLst>
          </p:cNvPr>
          <p:cNvSpPr txBox="1"/>
          <p:nvPr/>
        </p:nvSpPr>
        <p:spPr>
          <a:xfrm>
            <a:off x="6254696" y="1734814"/>
            <a:ext cx="2150175" cy="369332"/>
          </a:xfrm>
          <a:prstGeom prst="rect">
            <a:avLst/>
          </a:prstGeom>
          <a:noFill/>
        </p:spPr>
        <p:txBody>
          <a:bodyPr wrap="square">
            <a:spAutoFit/>
          </a:bodyPr>
          <a:lstStyle/>
          <a:p>
            <a:pPr algn="ctr"/>
            <a:r>
              <a:rPr lang="nb-NO" b="1"/>
              <a:t>S</a:t>
            </a:r>
            <a:r>
              <a:rPr lang="en-GB" b="1" err="1"/>
              <a:t>pilløvelse</a:t>
            </a:r>
            <a:endParaRPr lang="en-GB" b="1"/>
          </a:p>
        </p:txBody>
      </p:sp>
      <p:sp>
        <p:nvSpPr>
          <p:cNvPr id="18" name="TextBox 17">
            <a:extLst>
              <a:ext uri="{FF2B5EF4-FFF2-40B4-BE49-F238E27FC236}">
                <a16:creationId xmlns:a16="http://schemas.microsoft.com/office/drawing/2014/main" id="{64C0E23E-2E1B-526D-4364-636D47C09237}"/>
              </a:ext>
            </a:extLst>
          </p:cNvPr>
          <p:cNvSpPr txBox="1"/>
          <p:nvPr/>
        </p:nvSpPr>
        <p:spPr>
          <a:xfrm>
            <a:off x="2754046" y="6401514"/>
            <a:ext cx="9150567" cy="246221"/>
          </a:xfrm>
          <a:prstGeom prst="rect">
            <a:avLst/>
          </a:prstGeom>
          <a:noFill/>
        </p:spPr>
        <p:txBody>
          <a:bodyPr wrap="square" rtlCol="0">
            <a:spAutoFit/>
          </a:bodyPr>
          <a:lstStyle/>
          <a:p>
            <a:pPr algn="r"/>
            <a:r>
              <a:rPr lang="nb-NO" sz="1000"/>
              <a:t>*Illustrasjoner fra DSBs Veileder i planlegging, gjennomføring og evaluering av øvelser</a:t>
            </a:r>
            <a:endParaRPr lang="en-GB" sz="1000"/>
          </a:p>
        </p:txBody>
      </p:sp>
      <p:pic>
        <p:nvPicPr>
          <p:cNvPr id="20" name="Picture 19">
            <a:extLst>
              <a:ext uri="{FF2B5EF4-FFF2-40B4-BE49-F238E27FC236}">
                <a16:creationId xmlns:a16="http://schemas.microsoft.com/office/drawing/2014/main" id="{0ABE87F5-1775-C7F3-4F2B-AECEF7910257}"/>
              </a:ext>
            </a:extLst>
          </p:cNvPr>
          <p:cNvPicPr>
            <a:picLocks noChangeAspect="1"/>
          </p:cNvPicPr>
          <p:nvPr/>
        </p:nvPicPr>
        <p:blipFill>
          <a:blip r:embed="rId3"/>
          <a:stretch>
            <a:fillRect/>
          </a:stretch>
        </p:blipFill>
        <p:spPr>
          <a:xfrm>
            <a:off x="465849" y="4314390"/>
            <a:ext cx="2011854" cy="1822862"/>
          </a:xfrm>
          <a:prstGeom prst="rect">
            <a:avLst/>
          </a:prstGeom>
        </p:spPr>
      </p:pic>
      <p:pic>
        <p:nvPicPr>
          <p:cNvPr id="21" name="Picture 20">
            <a:extLst>
              <a:ext uri="{FF2B5EF4-FFF2-40B4-BE49-F238E27FC236}">
                <a16:creationId xmlns:a16="http://schemas.microsoft.com/office/drawing/2014/main" id="{7C64BFAC-CD56-FBAA-3C18-AD97F76D8E22}"/>
              </a:ext>
            </a:extLst>
          </p:cNvPr>
          <p:cNvPicPr>
            <a:picLocks noChangeAspect="1"/>
          </p:cNvPicPr>
          <p:nvPr/>
        </p:nvPicPr>
        <p:blipFill>
          <a:blip r:embed="rId4"/>
          <a:stretch>
            <a:fillRect/>
          </a:stretch>
        </p:blipFill>
        <p:spPr>
          <a:xfrm>
            <a:off x="2810524" y="3536752"/>
            <a:ext cx="2749534" cy="2164268"/>
          </a:xfrm>
          <a:prstGeom prst="rect">
            <a:avLst/>
          </a:prstGeom>
        </p:spPr>
      </p:pic>
      <p:pic>
        <p:nvPicPr>
          <p:cNvPr id="24" name="Picture 23">
            <a:extLst>
              <a:ext uri="{FF2B5EF4-FFF2-40B4-BE49-F238E27FC236}">
                <a16:creationId xmlns:a16="http://schemas.microsoft.com/office/drawing/2014/main" id="{3C8E2DDC-0252-E71C-CB65-47395DD08D1B}"/>
              </a:ext>
            </a:extLst>
          </p:cNvPr>
          <p:cNvPicPr>
            <a:picLocks noChangeAspect="1"/>
          </p:cNvPicPr>
          <p:nvPr/>
        </p:nvPicPr>
        <p:blipFill>
          <a:blip r:embed="rId5"/>
          <a:srcRect l="6295" t="6808" r="6756" b="2760"/>
          <a:stretch/>
        </p:blipFill>
        <p:spPr>
          <a:xfrm>
            <a:off x="5892879" y="2679534"/>
            <a:ext cx="2872902" cy="2243847"/>
          </a:xfrm>
          <a:prstGeom prst="rect">
            <a:avLst/>
          </a:prstGeom>
        </p:spPr>
      </p:pic>
      <p:pic>
        <p:nvPicPr>
          <p:cNvPr id="25" name="Picture 24">
            <a:extLst>
              <a:ext uri="{FF2B5EF4-FFF2-40B4-BE49-F238E27FC236}">
                <a16:creationId xmlns:a16="http://schemas.microsoft.com/office/drawing/2014/main" id="{50DD29A9-FE5B-DA1B-8777-90F413A71860}"/>
              </a:ext>
            </a:extLst>
          </p:cNvPr>
          <p:cNvPicPr>
            <a:picLocks noChangeAspect="1"/>
          </p:cNvPicPr>
          <p:nvPr/>
        </p:nvPicPr>
        <p:blipFill>
          <a:blip r:embed="rId6"/>
          <a:srcRect l="3738" t="2674" r="3387" b="3827"/>
          <a:stretch/>
        </p:blipFill>
        <p:spPr>
          <a:xfrm>
            <a:off x="9098603" y="2172511"/>
            <a:ext cx="2761763" cy="1893652"/>
          </a:xfrm>
          <a:prstGeom prst="rect">
            <a:avLst/>
          </a:prstGeom>
        </p:spPr>
      </p:pic>
    </p:spTree>
    <p:extLst>
      <p:ext uri="{BB962C8B-B14F-4D97-AF65-F5344CB8AC3E}">
        <p14:creationId xmlns:p14="http://schemas.microsoft.com/office/powerpoint/2010/main" val="52611744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F37BBE6-F0FF-62A3-2B20-A4F8C790AB31}"/>
              </a:ext>
            </a:extLst>
          </p:cNvPr>
          <p:cNvSpPr>
            <a:spLocks noGrp="1"/>
          </p:cNvSpPr>
          <p:nvPr>
            <p:ph sz="half" idx="2"/>
          </p:nvPr>
        </p:nvSpPr>
        <p:spPr>
          <a:xfrm>
            <a:off x="371475" y="2276475"/>
            <a:ext cx="7777163" cy="3385221"/>
          </a:xfrm>
        </p:spPr>
        <p:txBody>
          <a:bodyPr>
            <a:normAutofit/>
          </a:bodyPr>
          <a:lstStyle/>
          <a:p>
            <a:pPr marL="533400" indent="-355600">
              <a:lnSpc>
                <a:spcPct val="100000"/>
              </a:lnSpc>
            </a:pPr>
            <a:r>
              <a:rPr lang="nb-NO" sz="3600" dirty="0"/>
              <a:t>Diskusjon av problemstillinger rundt et gitt scenario</a:t>
            </a:r>
          </a:p>
          <a:p>
            <a:pPr marL="533400" indent="-355600">
              <a:lnSpc>
                <a:spcPct val="100000"/>
              </a:lnSpc>
            </a:pPr>
            <a:r>
              <a:rPr lang="nb-NO" sz="3600" dirty="0"/>
              <a:t>Styres av øvingsleder</a:t>
            </a:r>
          </a:p>
          <a:p>
            <a:pPr marL="533400" indent="-355600">
              <a:lnSpc>
                <a:spcPct val="100000"/>
              </a:lnSpc>
            </a:pPr>
            <a:r>
              <a:rPr lang="nb-NO" sz="3600" dirty="0"/>
              <a:t>Lite ressurskrevende</a:t>
            </a:r>
          </a:p>
          <a:p>
            <a:pPr marL="533400" indent="-355600">
              <a:lnSpc>
                <a:spcPct val="100000"/>
              </a:lnSpc>
            </a:pPr>
            <a:r>
              <a:rPr lang="nb-NO" sz="3600" dirty="0"/>
              <a:t>Lavterskel</a:t>
            </a:r>
          </a:p>
          <a:p>
            <a:pPr marL="0" indent="0">
              <a:lnSpc>
                <a:spcPct val="100000"/>
              </a:lnSpc>
              <a:buNone/>
            </a:pPr>
            <a:endParaRPr lang="en-GB" sz="500" dirty="0"/>
          </a:p>
        </p:txBody>
      </p:sp>
      <p:pic>
        <p:nvPicPr>
          <p:cNvPr id="4" name="Picture 3">
            <a:extLst>
              <a:ext uri="{FF2B5EF4-FFF2-40B4-BE49-F238E27FC236}">
                <a16:creationId xmlns:a16="http://schemas.microsoft.com/office/drawing/2014/main" id="{D6088783-935A-C2D5-B07E-965F05F2D898}"/>
              </a:ext>
            </a:extLst>
          </p:cNvPr>
          <p:cNvPicPr>
            <a:picLocks noChangeAspect="1"/>
          </p:cNvPicPr>
          <p:nvPr/>
        </p:nvPicPr>
        <p:blipFill>
          <a:blip r:embed="rId3"/>
          <a:stretch>
            <a:fillRect/>
          </a:stretch>
        </p:blipFill>
        <p:spPr>
          <a:xfrm>
            <a:off x="7466868" y="3096120"/>
            <a:ext cx="4353657" cy="3428505"/>
          </a:xfrm>
          <a:prstGeom prst="rect">
            <a:avLst/>
          </a:prstGeom>
          <a:noFill/>
        </p:spPr>
      </p:pic>
      <p:sp>
        <p:nvSpPr>
          <p:cNvPr id="2" name="Title 1">
            <a:extLst>
              <a:ext uri="{FF2B5EF4-FFF2-40B4-BE49-F238E27FC236}">
                <a16:creationId xmlns:a16="http://schemas.microsoft.com/office/drawing/2014/main" id="{D42ABC9C-096B-ED94-9E4E-5F2A4B8F8A92}"/>
              </a:ext>
            </a:extLst>
          </p:cNvPr>
          <p:cNvSpPr>
            <a:spLocks noGrp="1"/>
          </p:cNvSpPr>
          <p:nvPr>
            <p:ph type="title"/>
          </p:nvPr>
        </p:nvSpPr>
        <p:spPr>
          <a:xfrm>
            <a:off x="371475" y="333375"/>
            <a:ext cx="10558463" cy="977475"/>
          </a:xfrm>
        </p:spPr>
        <p:txBody>
          <a:bodyPr anchor="b">
            <a:normAutofit/>
          </a:bodyPr>
          <a:lstStyle/>
          <a:p>
            <a:r>
              <a:rPr lang="nb-NO" sz="4000" dirty="0"/>
              <a:t>Diskusjonsøvelse</a:t>
            </a:r>
            <a:endParaRPr lang="en-GB" sz="4000" dirty="0"/>
          </a:p>
        </p:txBody>
      </p:sp>
    </p:spTree>
    <p:extLst>
      <p:ext uri="{BB962C8B-B14F-4D97-AF65-F5344CB8AC3E}">
        <p14:creationId xmlns:p14="http://schemas.microsoft.com/office/powerpoint/2010/main" val="24619172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F37BBE6-F0FF-62A3-2B20-A4F8C790AB31}"/>
              </a:ext>
            </a:extLst>
          </p:cNvPr>
          <p:cNvSpPr>
            <a:spLocks noGrp="1"/>
          </p:cNvSpPr>
          <p:nvPr>
            <p:ph sz="half" idx="2"/>
          </p:nvPr>
        </p:nvSpPr>
        <p:spPr>
          <a:xfrm>
            <a:off x="371475" y="2276475"/>
            <a:ext cx="7777163" cy="3385221"/>
          </a:xfrm>
        </p:spPr>
        <p:txBody>
          <a:bodyPr>
            <a:normAutofit/>
          </a:bodyPr>
          <a:lstStyle/>
          <a:p>
            <a:pPr marL="533400" indent="-355600">
              <a:lnSpc>
                <a:spcPct val="100000"/>
              </a:lnSpc>
            </a:pPr>
            <a:r>
              <a:rPr lang="nb-NO" sz="3600" dirty="0"/>
              <a:t>Det kommer innspill utenfra</a:t>
            </a:r>
          </a:p>
          <a:p>
            <a:pPr marL="533400" indent="-355600">
              <a:lnSpc>
                <a:spcPct val="100000"/>
              </a:lnSpc>
            </a:pPr>
            <a:r>
              <a:rPr lang="nb-NO" sz="3600" dirty="0"/>
              <a:t>Beslutninger styres av innsatsleder</a:t>
            </a:r>
          </a:p>
          <a:p>
            <a:pPr marL="533400" indent="-355600">
              <a:lnSpc>
                <a:spcPct val="100000"/>
              </a:lnSpc>
            </a:pPr>
            <a:r>
              <a:rPr lang="nb-NO" sz="3600" dirty="0"/>
              <a:t>Krever </a:t>
            </a:r>
            <a:r>
              <a:rPr lang="nb-NO" sz="3600" dirty="0" err="1"/>
              <a:t>spillstab</a:t>
            </a:r>
            <a:r>
              <a:rPr lang="nb-NO" sz="3600" dirty="0"/>
              <a:t> og forberedelse</a:t>
            </a:r>
          </a:p>
          <a:p>
            <a:pPr marL="533400" indent="-355600">
              <a:lnSpc>
                <a:spcPct val="100000"/>
              </a:lnSpc>
            </a:pPr>
            <a:r>
              <a:rPr lang="nb-NO" sz="3600" dirty="0"/>
              <a:t>Krever </a:t>
            </a:r>
            <a:r>
              <a:rPr lang="nb-NO" sz="3600" dirty="0" err="1"/>
              <a:t>kommuikasjonslinjer</a:t>
            </a:r>
            <a:endParaRPr lang="nb-NO" sz="3600" dirty="0"/>
          </a:p>
          <a:p>
            <a:pPr marL="0" indent="0">
              <a:lnSpc>
                <a:spcPct val="100000"/>
              </a:lnSpc>
              <a:buNone/>
            </a:pPr>
            <a:endParaRPr lang="en-GB" sz="500" dirty="0"/>
          </a:p>
        </p:txBody>
      </p:sp>
      <p:sp>
        <p:nvSpPr>
          <p:cNvPr id="2" name="Title 1">
            <a:extLst>
              <a:ext uri="{FF2B5EF4-FFF2-40B4-BE49-F238E27FC236}">
                <a16:creationId xmlns:a16="http://schemas.microsoft.com/office/drawing/2014/main" id="{D42ABC9C-096B-ED94-9E4E-5F2A4B8F8A92}"/>
              </a:ext>
            </a:extLst>
          </p:cNvPr>
          <p:cNvSpPr>
            <a:spLocks noGrp="1"/>
          </p:cNvSpPr>
          <p:nvPr>
            <p:ph type="title"/>
          </p:nvPr>
        </p:nvSpPr>
        <p:spPr>
          <a:xfrm>
            <a:off x="371475" y="333375"/>
            <a:ext cx="10558463" cy="977475"/>
          </a:xfrm>
        </p:spPr>
        <p:txBody>
          <a:bodyPr anchor="b">
            <a:normAutofit/>
          </a:bodyPr>
          <a:lstStyle/>
          <a:p>
            <a:r>
              <a:rPr lang="nb-NO" sz="4000" dirty="0" err="1"/>
              <a:t>Spilløvelse</a:t>
            </a:r>
            <a:endParaRPr lang="en-GB" sz="4000" dirty="0"/>
          </a:p>
        </p:txBody>
      </p:sp>
      <p:pic>
        <p:nvPicPr>
          <p:cNvPr id="5" name="Picture 4">
            <a:extLst>
              <a:ext uri="{FF2B5EF4-FFF2-40B4-BE49-F238E27FC236}">
                <a16:creationId xmlns:a16="http://schemas.microsoft.com/office/drawing/2014/main" id="{B446DF94-87B9-C480-D001-71D20E8A9B35}"/>
              </a:ext>
            </a:extLst>
          </p:cNvPr>
          <p:cNvPicPr>
            <a:picLocks noChangeAspect="1"/>
          </p:cNvPicPr>
          <p:nvPr/>
        </p:nvPicPr>
        <p:blipFill>
          <a:blip r:embed="rId3"/>
          <a:srcRect l="6295" t="6808" r="6756" b="2760"/>
          <a:stretch/>
        </p:blipFill>
        <p:spPr>
          <a:xfrm>
            <a:off x="8816552" y="3882692"/>
            <a:ext cx="2872902" cy="2243847"/>
          </a:xfrm>
          <a:prstGeom prst="rect">
            <a:avLst/>
          </a:prstGeom>
        </p:spPr>
      </p:pic>
    </p:spTree>
    <p:extLst>
      <p:ext uri="{BB962C8B-B14F-4D97-AF65-F5344CB8AC3E}">
        <p14:creationId xmlns:p14="http://schemas.microsoft.com/office/powerpoint/2010/main" val="109184519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CE802BB1-F9C9-58D4-DB58-C74050B34B94}"/>
              </a:ext>
            </a:extLst>
          </p:cNvPr>
          <p:cNvSpPr>
            <a:spLocks noGrp="1"/>
          </p:cNvSpPr>
          <p:nvPr>
            <p:ph type="title"/>
          </p:nvPr>
        </p:nvSpPr>
        <p:spPr/>
        <p:txBody>
          <a:bodyPr>
            <a:normAutofit/>
          </a:bodyPr>
          <a:lstStyle/>
          <a:p>
            <a:pPr>
              <a:lnSpc>
                <a:spcPct val="100000"/>
              </a:lnSpc>
            </a:pPr>
            <a:r>
              <a:rPr lang="nb-NO" sz="6600" dirty="0"/>
              <a:t>Beredskapsroller </a:t>
            </a:r>
            <a:endParaRPr lang="en-US" sz="6600" dirty="0"/>
          </a:p>
        </p:txBody>
      </p:sp>
    </p:spTree>
    <p:extLst>
      <p:ext uri="{BB962C8B-B14F-4D97-AF65-F5344CB8AC3E}">
        <p14:creationId xmlns:p14="http://schemas.microsoft.com/office/powerpoint/2010/main" val="853183168"/>
      </p:ext>
    </p:extLst>
  </p:cSld>
  <p:clrMapOvr>
    <a:masterClrMapping/>
  </p:clrMapOvr>
</p:sld>
</file>

<file path=ppt/theme/theme1.xml><?xml version="1.0" encoding="utf-8"?>
<a:theme xmlns:a="http://schemas.openxmlformats.org/drawingml/2006/main" name="Safetec lys">
  <a:themeElements>
    <a:clrScheme name="Safetec">
      <a:dk1>
        <a:srgbClr val="151532"/>
      </a:dk1>
      <a:lt1>
        <a:srgbClr val="FFFFFF"/>
      </a:lt1>
      <a:dk2>
        <a:srgbClr val="347F82"/>
      </a:dk2>
      <a:lt2>
        <a:srgbClr val="F7F7F7"/>
      </a:lt2>
      <a:accent1>
        <a:srgbClr val="347F82"/>
      </a:accent1>
      <a:accent2>
        <a:srgbClr val="41A0A2"/>
      </a:accent2>
      <a:accent3>
        <a:srgbClr val="003499"/>
      </a:accent3>
      <a:accent4>
        <a:srgbClr val="C0CBC2"/>
      </a:accent4>
      <a:accent5>
        <a:srgbClr val="EEF9F0"/>
      </a:accent5>
      <a:accent6>
        <a:srgbClr val="FFFFFF"/>
      </a:accent6>
      <a:hlink>
        <a:srgbClr val="003499"/>
      </a:hlink>
      <a:folHlink>
        <a:srgbClr val="347F82"/>
      </a:folHlink>
    </a:clrScheme>
    <a:fontScheme name="Sirkula">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sjon PP" id="{E29FDAD8-9EDA-4D31-9002-F4CD94DF2977}" vid="{5B2A0D0B-CE87-4AB4-BA0E-62F811647FE1}"/>
    </a:ext>
  </a:extLst>
</a:theme>
</file>

<file path=ppt/theme/theme2.xml><?xml version="1.0" encoding="utf-8"?>
<a:theme xmlns:a="http://schemas.openxmlformats.org/drawingml/2006/main" name="Safetec mørk">
  <a:themeElements>
    <a:clrScheme name="Safetec">
      <a:dk1>
        <a:srgbClr val="151532"/>
      </a:dk1>
      <a:lt1>
        <a:srgbClr val="FFFFFF"/>
      </a:lt1>
      <a:dk2>
        <a:srgbClr val="347F82"/>
      </a:dk2>
      <a:lt2>
        <a:srgbClr val="F7F7F7"/>
      </a:lt2>
      <a:accent1>
        <a:srgbClr val="347F82"/>
      </a:accent1>
      <a:accent2>
        <a:srgbClr val="41A0A2"/>
      </a:accent2>
      <a:accent3>
        <a:srgbClr val="003499"/>
      </a:accent3>
      <a:accent4>
        <a:srgbClr val="C0CBC2"/>
      </a:accent4>
      <a:accent5>
        <a:srgbClr val="EEF9F0"/>
      </a:accent5>
      <a:accent6>
        <a:srgbClr val="FFFFFF"/>
      </a:accent6>
      <a:hlink>
        <a:srgbClr val="003499"/>
      </a:hlink>
      <a:folHlink>
        <a:srgbClr val="347F82"/>
      </a:folHlink>
    </a:clrScheme>
    <a:fontScheme name="Sirkula">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sjon PP" id="{E29FDAD8-9EDA-4D31-9002-F4CD94DF2977}" vid="{7037197A-7708-4A00-A049-CBB893AA5105}"/>
    </a:ext>
  </a:extLst>
</a:theme>
</file>

<file path=ppt/theme/theme3.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EmDateSent xmlns="c1393ac3-e244-4758-a539-5b975df7832c" xsi:nil="true"/>
    <EmFrom xmlns="c1393ac3-e244-4758-a539-5b975df7832c" xsi:nil="true"/>
    <EmDate xmlns="c1393ac3-e244-4758-a539-5b975df7832c" xsi:nil="true"/>
    <EmFromName xmlns="c1393ac3-e244-4758-a539-5b975df7832c" xsi:nil="true"/>
    <EmTo xmlns="c1393ac3-e244-4758-a539-5b975df7832c" xsi:nil="true"/>
    <EmCC xmlns="c1393ac3-e244-4758-a539-5b975df7832c" xsi:nil="true"/>
    <Comment xmlns="c1393ac3-e244-4758-a539-5b975df7832c">QA Ok. </Comment>
    <EmDateRecieved xmlns="c1393ac3-e244-4758-a539-5b975df7832c" xsi:nil="true"/>
    <EmSubject xmlns="c1393ac3-e244-4758-a539-5b975df7832c" xsi:nil="true"/>
    <EmType xmlns="c1393ac3-e244-4758-a539-5b975df7832c" xsi:nil="true"/>
    <EmAttachCount xmlns="c1393ac3-e244-4758-a539-5b975df7832c" xsi:nil="true"/>
    <EmCon xmlns="c1393ac3-e244-4758-a539-5b975df7832c" xsi:nil="true"/>
    <EmAttachmentNames xmlns="c1393ac3-e244-4758-a539-5b975df7832c" xsi:nil="true"/>
    <EmID xmlns="c1393ac3-e244-4758-a539-5b975df7832c"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3D424B2138276C459DBDB6FBD9B62DCF" ma:contentTypeVersion="20" ma:contentTypeDescription="Create a new document." ma:contentTypeScope="" ma:versionID="3242c1618c139926ccd130c404839351">
  <xsd:schema xmlns:xsd="http://www.w3.org/2001/XMLSchema" xmlns:xs="http://www.w3.org/2001/XMLSchema" xmlns:p="http://schemas.microsoft.com/office/2006/metadata/properties" xmlns:ns2="c1393ac3-e244-4758-a539-5b975df7832c" xmlns:ns3="4e01fcfe-bee3-4600-ba0b-b00476ef22a3" targetNamespace="http://schemas.microsoft.com/office/2006/metadata/properties" ma:root="true" ma:fieldsID="410fbc501d0ca8f153c41fdaa9757115" ns2:_="" ns3:_="">
    <xsd:import namespace="c1393ac3-e244-4758-a539-5b975df7832c"/>
    <xsd:import namespace="4e01fcfe-bee3-4600-ba0b-b00476ef22a3"/>
    <xsd:element name="properties">
      <xsd:complexType>
        <xsd:sequence>
          <xsd:element name="documentManagement">
            <xsd:complexType>
              <xsd:all>
                <xsd:element ref="ns2:Comment" minOccurs="0"/>
                <xsd:element ref="ns2:EmSubject" minOccurs="0"/>
                <xsd:element ref="ns2:EmType" minOccurs="0"/>
                <xsd:element ref="ns2:EmDate" minOccurs="0"/>
                <xsd:element ref="ns2:EmDateRecieved" minOccurs="0"/>
                <xsd:element ref="ns2:EmDateSent" minOccurs="0"/>
                <xsd:element ref="ns2:EmFrom" minOccurs="0"/>
                <xsd:element ref="ns2:EmFromName" minOccurs="0"/>
                <xsd:element ref="ns2:EmTo" minOccurs="0"/>
                <xsd:element ref="ns2:EmCC" minOccurs="0"/>
                <xsd:element ref="ns2:EmCon" minOccurs="0"/>
                <xsd:element ref="ns2:EmAttachCount" minOccurs="0"/>
                <xsd:element ref="ns2:EmAttachmentNames" minOccurs="0"/>
                <xsd:element ref="ns2:MediaServiceMetadata" minOccurs="0"/>
                <xsd:element ref="ns2:MediaServiceFastMetadata" minOccurs="0"/>
                <xsd:element ref="ns2:MediaServiceSearchProperties" minOccurs="0"/>
                <xsd:element ref="ns2:MediaServiceObjectDetectorVersions" minOccurs="0"/>
                <xsd:element ref="ns3:SharedWithUsers" minOccurs="0"/>
                <xsd:element ref="ns3:SharedWithDetails" minOccurs="0"/>
                <xsd:element ref="ns2:EmID"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1393ac3-e244-4758-a539-5b975df7832c" elementFormDefault="qualified">
    <xsd:import namespace="http://schemas.microsoft.com/office/2006/documentManagement/types"/>
    <xsd:import namespace="http://schemas.microsoft.com/office/infopath/2007/PartnerControls"/>
    <xsd:element name="Comment" ma:index="8" nillable="true" ma:displayName="Comment" ma:internalName="Comment">
      <xsd:simpleType>
        <xsd:restriction base="dms:Note">
          <xsd:maxLength value="255"/>
        </xsd:restriction>
      </xsd:simpleType>
    </xsd:element>
    <xsd:element name="EmSubject" ma:index="9" nillable="true" ma:displayName="EmSubject" ma:internalName="EmSubject">
      <xsd:simpleType>
        <xsd:restriction base="dms:Text"/>
      </xsd:simpleType>
    </xsd:element>
    <xsd:element name="EmType" ma:index="10" nillable="true" ma:displayName="EmType" ma:internalName="EmType">
      <xsd:simpleType>
        <xsd:restriction base="dms:Text"/>
      </xsd:simpleType>
    </xsd:element>
    <xsd:element name="EmDate" ma:index="11" nillable="true" ma:displayName="EmDate" ma:internalName="EmDate">
      <xsd:simpleType>
        <xsd:restriction base="dms:DateTime"/>
      </xsd:simpleType>
    </xsd:element>
    <xsd:element name="EmDateRecieved" ma:index="12" nillable="true" ma:displayName="EmDateRecieved" ma:internalName="EmDateRecieved">
      <xsd:simpleType>
        <xsd:restriction base="dms:DateTime"/>
      </xsd:simpleType>
    </xsd:element>
    <xsd:element name="EmDateSent" ma:index="13" nillable="true" ma:displayName="EmDateSent" ma:internalName="EmDateSent">
      <xsd:simpleType>
        <xsd:restriction base="dms:DateTime"/>
      </xsd:simpleType>
    </xsd:element>
    <xsd:element name="EmFrom" ma:index="14" nillable="true" ma:displayName="EmFrom" ma:internalName="EmFrom">
      <xsd:simpleType>
        <xsd:restriction base="dms:Text"/>
      </xsd:simpleType>
    </xsd:element>
    <xsd:element name="EmFromName" ma:index="15" nillable="true" ma:displayName="EmFromName" ma:internalName="EmFromName">
      <xsd:simpleType>
        <xsd:restriction base="dms:Text"/>
      </xsd:simpleType>
    </xsd:element>
    <xsd:element name="EmTo" ma:index="16" nillable="true" ma:displayName="EmTo" ma:internalName="EmTo">
      <xsd:simpleType>
        <xsd:restriction base="dms:Note">
          <xsd:maxLength value="255"/>
        </xsd:restriction>
      </xsd:simpleType>
    </xsd:element>
    <xsd:element name="EmCC" ma:index="17" nillable="true" ma:displayName="EmCC" ma:internalName="EmCC">
      <xsd:simpleType>
        <xsd:restriction base="dms:Note">
          <xsd:maxLength value="255"/>
        </xsd:restriction>
      </xsd:simpleType>
    </xsd:element>
    <xsd:element name="EmCon" ma:index="18" nillable="true" ma:displayName="EmCon" ma:internalName="EmCon">
      <xsd:simpleType>
        <xsd:restriction base="dms:Text"/>
      </xsd:simpleType>
    </xsd:element>
    <xsd:element name="EmAttachCount" ma:index="19" nillable="true" ma:displayName="EmAttachCount" ma:internalName="EmAttachCount">
      <xsd:simpleType>
        <xsd:restriction base="dms:Text"/>
      </xsd:simpleType>
    </xsd:element>
    <xsd:element name="EmAttachmentNames" ma:index="20" nillable="true" ma:displayName="EmAttachmentNames" ma:internalName="EmAttachmentNames">
      <xsd:simpleType>
        <xsd:restriction base="dms:Note">
          <xsd:maxLength value="255"/>
        </xsd:restriction>
      </xsd:simpleType>
    </xsd:element>
    <xsd:element name="MediaServiceMetadata" ma:index="21" nillable="true" ma:displayName="MediaServiceMetadata" ma:hidden="true" ma:internalName="MediaServiceMetadata" ma:readOnly="true">
      <xsd:simpleType>
        <xsd:restriction base="dms:Note"/>
      </xsd:simpleType>
    </xsd:element>
    <xsd:element name="MediaServiceFastMetadata" ma:index="22" nillable="true" ma:displayName="MediaServiceFastMetadata" ma:hidden="true" ma:internalName="MediaServiceFastMetadata" ma:readOnly="true">
      <xsd:simpleType>
        <xsd:restriction base="dms:Note"/>
      </xsd:simpleType>
    </xsd:element>
    <xsd:element name="MediaServiceSearchProperties" ma:index="23" nillable="true" ma:displayName="MediaServiceSearchProperties" ma:hidden="true" ma:internalName="MediaServiceSearchProperties" ma:readOnly="true">
      <xsd:simpleType>
        <xsd:restriction base="dms:Note"/>
      </xsd:simpleType>
    </xsd:element>
    <xsd:element name="MediaServiceObjectDetectorVersions" ma:index="24" nillable="true" ma:displayName="MediaServiceObjectDetectorVersions" ma:hidden="true" ma:indexed="true" ma:internalName="MediaServiceObjectDetectorVersions" ma:readOnly="true">
      <xsd:simpleType>
        <xsd:restriction base="dms:Text"/>
      </xsd:simpleType>
    </xsd:element>
    <xsd:element name="EmID" ma:index="27" nillable="true" ma:displayName="EmID" ma:internalName="EmID">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4e01fcfe-bee3-4600-ba0b-b00476ef22a3" elementFormDefault="qualified">
    <xsd:import namespace="http://schemas.microsoft.com/office/2006/documentManagement/types"/>
    <xsd:import namespace="http://schemas.microsoft.com/office/infopath/2007/PartnerControls"/>
    <xsd:element name="SharedWithUsers" ma:index="25"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6"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2A4DBDEF-A87E-4361-AE1E-8BC728D51EB1}">
  <ds:schemaRefs>
    <ds:schemaRef ds:uri="c1393ac3-e244-4758-a539-5b975df7832c"/>
    <ds:schemaRef ds:uri="http://purl.org/dc/elements/1.1/"/>
    <ds:schemaRef ds:uri="http://schemas.openxmlformats.org/package/2006/metadata/core-properties"/>
    <ds:schemaRef ds:uri="http://schemas.microsoft.com/office/infopath/2007/PartnerControls"/>
    <ds:schemaRef ds:uri="4e01fcfe-bee3-4600-ba0b-b00476ef22a3"/>
    <ds:schemaRef ds:uri="http://purl.org/dc/terms/"/>
    <ds:schemaRef ds:uri="http://schemas.microsoft.com/office/2006/metadata/properties"/>
    <ds:schemaRef ds:uri="http://schemas.microsoft.com/office/2006/documentManagement/types"/>
    <ds:schemaRef ds:uri="http://www.w3.org/XML/1998/namespace"/>
    <ds:schemaRef ds:uri="http://purl.org/dc/dcmitype/"/>
  </ds:schemaRefs>
</ds:datastoreItem>
</file>

<file path=customXml/itemProps2.xml><?xml version="1.0" encoding="utf-8"?>
<ds:datastoreItem xmlns:ds="http://schemas.openxmlformats.org/officeDocument/2006/customXml" ds:itemID="{A8A0AF34-3B5D-4689-A94C-D8CE4EFB5B2E}">
  <ds:schemaRefs>
    <ds:schemaRef ds:uri="4e01fcfe-bee3-4600-ba0b-b00476ef22a3"/>
    <ds:schemaRef ds:uri="c1393ac3-e244-4758-a539-5b975df7832c"/>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2A1B1874-358E-495F-976E-535D00FA60C9}">
  <ds:schemaRefs>
    <ds:schemaRef ds:uri="http://schemas.microsoft.com/sharepoint/v3/contenttype/forms"/>
  </ds:schemaRefs>
</ds:datastoreItem>
</file>

<file path=docMetadata/LabelInfo.xml><?xml version="1.0" encoding="utf-8"?>
<clbl:labelList xmlns:clbl="http://schemas.microsoft.com/office/2020/mipLabelMetadata">
  <clbl:label id="{539f9241-58e3-4180-9525-b255772c0d76}" enabled="0" method="" siteId="{539f9241-58e3-4180-9525-b255772c0d76}" removed="1"/>
</clbl:labelList>
</file>

<file path=docProps/app.xml><?xml version="1.0" encoding="utf-8"?>
<Properties xmlns="http://schemas.openxmlformats.org/officeDocument/2006/extended-properties" xmlns:vt="http://schemas.openxmlformats.org/officeDocument/2006/docPropsVTypes">
  <Template>Presentasjon PP</Template>
  <TotalTime>2824</TotalTime>
  <Words>1322</Words>
  <Application>Microsoft Office PowerPoint</Application>
  <PresentationFormat>Widescreen</PresentationFormat>
  <Paragraphs>181</Paragraphs>
  <Slides>29</Slides>
  <Notes>19</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29</vt:i4>
      </vt:variant>
    </vt:vector>
  </HeadingPairs>
  <TitlesOfParts>
    <vt:vector size="36" baseType="lpstr">
      <vt:lpstr>AktivGrotesk-Regular</vt:lpstr>
      <vt:lpstr>Arial</vt:lpstr>
      <vt:lpstr>Calibri</vt:lpstr>
      <vt:lpstr>Segoe UI</vt:lpstr>
      <vt:lpstr>Wingdings</vt:lpstr>
      <vt:lpstr>Safetec lys</vt:lpstr>
      <vt:lpstr>Safetec mørk</vt:lpstr>
      <vt:lpstr>PowerPoint Presentation</vt:lpstr>
      <vt:lpstr>Beredskapsøvelse Scenario 10 </vt:lpstr>
      <vt:lpstr>Agenda</vt:lpstr>
      <vt:lpstr>Mål for øvelsen</vt:lpstr>
      <vt:lpstr>Beskrivelse av ulike beredskapsøvelser </vt:lpstr>
      <vt:lpstr>Ulike typer beredskapsøvelser</vt:lpstr>
      <vt:lpstr>Diskusjonsøvelse</vt:lpstr>
      <vt:lpstr>Spilløvelse</vt:lpstr>
      <vt:lpstr>Beredskapsroller </vt:lpstr>
      <vt:lpstr>Rollefordeling</vt:lpstr>
      <vt:lpstr>Loggfører</vt:lpstr>
      <vt:lpstr>Scenario 10 Zero-day exploit</vt:lpstr>
      <vt:lpstr>Lignende hendelser fra virkeligheten</vt:lpstr>
      <vt:lpstr>Øvingsoppsett</vt:lpstr>
      <vt:lpstr>Gjennomføring av en diskusjonsøvelse</vt:lpstr>
      <vt:lpstr>Scenariobeskrivelse</vt:lpstr>
      <vt:lpstr>Øvelsen starter</vt:lpstr>
      <vt:lpstr>Identifisering</vt:lpstr>
      <vt:lpstr>Beredskapsplan</vt:lpstr>
      <vt:lpstr>Hva skjer hvis de som har myndighet til å aktivere beredskapsplan ikke er tilgjengelige?</vt:lpstr>
      <vt:lpstr>KraftCERT</vt:lpstr>
      <vt:lpstr>Håndtering</vt:lpstr>
      <vt:lpstr>Må produksjon stenges ned?</vt:lpstr>
      <vt:lpstr>Rapportering</vt:lpstr>
      <vt:lpstr>Gjenoppretting</vt:lpstr>
      <vt:lpstr>Hvordan sikrer vi at alle er informert, og involvert der det er hensiktsmessig, i gjenopprettingsprosessen?</vt:lpstr>
      <vt:lpstr>Øvelse avsluttes</vt:lpstr>
      <vt:lpstr>Evaluering</vt:lpstr>
      <vt:lpstr>Evaluering</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Annette Andresen</dc:creator>
  <cp:lastModifiedBy>Annette Andresen</cp:lastModifiedBy>
  <cp:revision>1</cp:revision>
  <dcterms:created xsi:type="dcterms:W3CDTF">2024-09-11T07:07:05Z</dcterms:created>
  <dcterms:modified xsi:type="dcterms:W3CDTF">2024-11-04T10:57:17Z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0x0101003D424B2138276C459DBDB6FBD9B62DCF</vt:lpwstr>
  </property>
</Properties>
</file>