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0"/>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678" r:id="rId19"/>
    <p:sldId id="288" r:id="rId20"/>
    <p:sldId id="712" r:id="rId21"/>
    <p:sldId id="688" r:id="rId22"/>
    <p:sldId id="676" r:id="rId23"/>
    <p:sldId id="272" r:id="rId24"/>
    <p:sldId id="695" r:id="rId25"/>
    <p:sldId id="696" r:id="rId26"/>
    <p:sldId id="697" r:id="rId27"/>
    <p:sldId id="698" r:id="rId28"/>
    <p:sldId id="709" r:id="rId29"/>
    <p:sldId id="707" r:id="rId30"/>
    <p:sldId id="699" r:id="rId31"/>
    <p:sldId id="708" r:id="rId32"/>
    <p:sldId id="700" r:id="rId33"/>
    <p:sldId id="706" r:id="rId34"/>
    <p:sldId id="702" r:id="rId35"/>
    <p:sldId id="703" r:id="rId36"/>
    <p:sldId id="704" r:id="rId37"/>
    <p:sldId id="276"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80808"/>
    <a:srgbClr val="292929"/>
    <a:srgbClr val="F0F8F2"/>
    <a:srgbClr val="01A89E"/>
    <a:srgbClr val="29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FE89A-108C-44FF-8491-0CE9BF195427}" v="11" dt="2024-11-07T11:41:14.294"/>
    <p1510:client id="{F91F439E-255D-4568-BC59-40C833002223}" v="3" dt="2024-11-08T12:19:32.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2547"/>
        <p:guide pos="5133"/>
        <p:guide pos="234"/>
        <p:guide pos="7446"/>
        <p:guide orient="horz" pos="210"/>
        <p:guide orient="horz" pos="4110"/>
        <p:guide orient="horz" pos="1434"/>
        <p:guide orient="horz" pos="288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3CEFE89A-108C-44FF-8491-0CE9BF195427}"/>
    <pc:docChg chg="undo custSel addSld modSld sldOrd">
      <pc:chgData name="Annette Andresen" userId="fbfb720f-d6f2-45c4-ada2-1b4093edab50" providerId="ADAL" clId="{3CEFE89A-108C-44FF-8491-0CE9BF195427}" dt="2024-11-08T11:54:06.359" v="125" actId="255"/>
      <pc:docMkLst>
        <pc:docMk/>
      </pc:docMkLst>
      <pc:sldChg chg="modSp mod">
        <pc:chgData name="Annette Andresen" userId="fbfb720f-d6f2-45c4-ada2-1b4093edab50" providerId="ADAL" clId="{3CEFE89A-108C-44FF-8491-0CE9BF195427}" dt="2024-11-04T08:53:53.476" v="21" actId="14100"/>
        <pc:sldMkLst>
          <pc:docMk/>
          <pc:sldMk cId="817747543" sldId="259"/>
        </pc:sldMkLst>
        <pc:spChg chg="mod">
          <ac:chgData name="Annette Andresen" userId="fbfb720f-d6f2-45c4-ada2-1b4093edab50" providerId="ADAL" clId="{3CEFE89A-108C-44FF-8491-0CE9BF195427}" dt="2024-11-04T08:53:41.946" v="20" actId="255"/>
          <ac:spMkLst>
            <pc:docMk/>
            <pc:sldMk cId="817747543" sldId="259"/>
            <ac:spMk id="6" creationId="{82E0626C-B18D-3DB3-67BD-842B300A6AC3}"/>
          </ac:spMkLst>
        </pc:spChg>
        <pc:picChg chg="mod">
          <ac:chgData name="Annette Andresen" userId="fbfb720f-d6f2-45c4-ada2-1b4093edab50" providerId="ADAL" clId="{3CEFE89A-108C-44FF-8491-0CE9BF195427}" dt="2024-11-04T08:53:53.476" v="21" actId="14100"/>
          <ac:picMkLst>
            <pc:docMk/>
            <pc:sldMk cId="817747543" sldId="259"/>
            <ac:picMk id="2" creationId="{F9FCDB74-E466-44D4-EBE4-BC53F42C33FB}"/>
          </ac:picMkLst>
        </pc:picChg>
      </pc:sldChg>
      <pc:sldChg chg="modSp mod">
        <pc:chgData name="Annette Andresen" userId="fbfb720f-d6f2-45c4-ada2-1b4093edab50" providerId="ADAL" clId="{3CEFE89A-108C-44FF-8491-0CE9BF195427}" dt="2024-11-04T09:17:10.539" v="44" actId="255"/>
        <pc:sldMkLst>
          <pc:docMk/>
          <pc:sldMk cId="654937000" sldId="262"/>
        </pc:sldMkLst>
        <pc:spChg chg="mod">
          <ac:chgData name="Annette Andresen" userId="fbfb720f-d6f2-45c4-ada2-1b4093edab50" providerId="ADAL" clId="{3CEFE89A-108C-44FF-8491-0CE9BF195427}" dt="2024-11-04T09:17:10.539" v="44" actId="255"/>
          <ac:spMkLst>
            <pc:docMk/>
            <pc:sldMk cId="654937000" sldId="262"/>
            <ac:spMk id="2" creationId="{9B83B757-E8B8-1ACE-82B7-737C73F22E8E}"/>
          </ac:spMkLst>
        </pc:spChg>
      </pc:sldChg>
      <pc:sldChg chg="modSp mod">
        <pc:chgData name="Annette Andresen" userId="fbfb720f-d6f2-45c4-ada2-1b4093edab50" providerId="ADAL" clId="{3CEFE89A-108C-44FF-8491-0CE9BF195427}" dt="2024-11-04T08:53:59.973" v="22" actId="255"/>
        <pc:sldMkLst>
          <pc:docMk/>
          <pc:sldMk cId="1474154833" sldId="263"/>
        </pc:sldMkLst>
        <pc:spChg chg="mod">
          <ac:chgData name="Annette Andresen" userId="fbfb720f-d6f2-45c4-ada2-1b4093edab50" providerId="ADAL" clId="{3CEFE89A-108C-44FF-8491-0CE9BF195427}" dt="2024-11-04T08:53:59.973" v="22" actId="255"/>
          <ac:spMkLst>
            <pc:docMk/>
            <pc:sldMk cId="1474154833" sldId="263"/>
            <ac:spMk id="5" creationId="{CE802BB1-F9C9-58D4-DB58-C74050B34B94}"/>
          </ac:spMkLst>
        </pc:spChg>
      </pc:sldChg>
      <pc:sldChg chg="modSp mod">
        <pc:chgData name="Annette Andresen" userId="fbfb720f-d6f2-45c4-ada2-1b4093edab50" providerId="ADAL" clId="{3CEFE89A-108C-44FF-8491-0CE9BF195427}" dt="2024-11-04T08:54:29.168" v="26" actId="790"/>
        <pc:sldMkLst>
          <pc:docMk/>
          <pc:sldMk cId="526117444" sldId="264"/>
        </pc:sldMkLst>
        <pc:spChg chg="mod">
          <ac:chgData name="Annette Andresen" userId="fbfb720f-d6f2-45c4-ada2-1b4093edab50" providerId="ADAL" clId="{3CEFE89A-108C-44FF-8491-0CE9BF195427}" dt="2024-11-04T08:54:29.168" v="26" actId="790"/>
          <ac:spMkLst>
            <pc:docMk/>
            <pc:sldMk cId="526117444" sldId="264"/>
            <ac:spMk id="3" creationId="{A169A0D3-5164-2EEF-F98C-D89EFEEA6E4E}"/>
          </ac:spMkLst>
        </pc:spChg>
      </pc:sldChg>
      <pc:sldChg chg="modSp mod">
        <pc:chgData name="Annette Andresen" userId="fbfb720f-d6f2-45c4-ada2-1b4093edab50" providerId="ADAL" clId="{3CEFE89A-108C-44FF-8491-0CE9BF195427}" dt="2024-11-04T09:20:14.102" v="89" actId="255"/>
        <pc:sldMkLst>
          <pc:docMk/>
          <pc:sldMk cId="582151505" sldId="269"/>
        </pc:sldMkLst>
        <pc:spChg chg="mod">
          <ac:chgData name="Annette Andresen" userId="fbfb720f-d6f2-45c4-ada2-1b4093edab50" providerId="ADAL" clId="{3CEFE89A-108C-44FF-8491-0CE9BF195427}" dt="2024-11-04T09:20:14.102" v="89" actId="255"/>
          <ac:spMkLst>
            <pc:docMk/>
            <pc:sldMk cId="582151505" sldId="269"/>
            <ac:spMk id="2" creationId="{07C4C79F-8EF0-FA2D-7027-E46876B34339}"/>
          </ac:spMkLst>
        </pc:spChg>
      </pc:sldChg>
      <pc:sldChg chg="modSp mod">
        <pc:chgData name="Annette Andresen" userId="fbfb720f-d6f2-45c4-ada2-1b4093edab50" providerId="ADAL" clId="{3CEFE89A-108C-44FF-8491-0CE9BF195427}" dt="2024-11-04T10:01:10.944" v="121" actId="255"/>
        <pc:sldMkLst>
          <pc:docMk/>
          <pc:sldMk cId="543551989" sldId="276"/>
        </pc:sldMkLst>
        <pc:spChg chg="mod">
          <ac:chgData name="Annette Andresen" userId="fbfb720f-d6f2-45c4-ada2-1b4093edab50" providerId="ADAL" clId="{3CEFE89A-108C-44FF-8491-0CE9BF195427}" dt="2024-11-04T10:01:10.944" v="121" actId="255"/>
          <ac:spMkLst>
            <pc:docMk/>
            <pc:sldMk cId="543551989" sldId="276"/>
            <ac:spMk id="2" creationId="{BFAE2B55-378B-C378-F6E0-1540B5A4E55A}"/>
          </ac:spMkLst>
        </pc:spChg>
      </pc:sldChg>
      <pc:sldChg chg="modSp mod">
        <pc:chgData name="Annette Andresen" userId="fbfb720f-d6f2-45c4-ada2-1b4093edab50" providerId="ADAL" clId="{3CEFE89A-108C-44FF-8491-0CE9BF195427}" dt="2024-11-04T09:16:14.230" v="29" actId="27636"/>
        <pc:sldMkLst>
          <pc:docMk/>
          <pc:sldMk cId="246191720" sldId="281"/>
        </pc:sldMkLst>
        <pc:spChg chg="mod">
          <ac:chgData name="Annette Andresen" userId="fbfb720f-d6f2-45c4-ada2-1b4093edab50" providerId="ADAL" clId="{3CEFE89A-108C-44FF-8491-0CE9BF195427}" dt="2024-11-04T09:16:09.225" v="27" actId="255"/>
          <ac:spMkLst>
            <pc:docMk/>
            <pc:sldMk cId="246191720" sldId="281"/>
            <ac:spMk id="2" creationId="{D42ABC9C-096B-ED94-9E4E-5F2A4B8F8A92}"/>
          </ac:spMkLst>
        </pc:spChg>
        <pc:spChg chg="mod">
          <ac:chgData name="Annette Andresen" userId="fbfb720f-d6f2-45c4-ada2-1b4093edab50" providerId="ADAL" clId="{3CEFE89A-108C-44FF-8491-0CE9BF195427}" dt="2024-11-04T09:16:14.230" v="29" actId="27636"/>
          <ac:spMkLst>
            <pc:docMk/>
            <pc:sldMk cId="246191720" sldId="281"/>
            <ac:spMk id="3" creationId="{AF37BBE6-F0FF-62A3-2B20-A4F8C790AB31}"/>
          </ac:spMkLst>
        </pc:spChg>
      </pc:sldChg>
      <pc:sldChg chg="modSp mod ord">
        <pc:chgData name="Annette Andresen" userId="fbfb720f-d6f2-45c4-ada2-1b4093edab50" providerId="ADAL" clId="{3CEFE89A-108C-44FF-8491-0CE9BF195427}" dt="2024-11-07T11:41:12.187" v="123"/>
        <pc:sldMkLst>
          <pc:docMk/>
          <pc:sldMk cId="326137191" sldId="288"/>
        </pc:sldMkLst>
        <pc:spChg chg="mod">
          <ac:chgData name="Annette Andresen" userId="fbfb720f-d6f2-45c4-ada2-1b4093edab50" providerId="ADAL" clId="{3CEFE89A-108C-44FF-8491-0CE9BF195427}" dt="2024-11-04T09:16:59.017" v="42" actId="255"/>
          <ac:spMkLst>
            <pc:docMk/>
            <pc:sldMk cId="326137191" sldId="288"/>
            <ac:spMk id="2" creationId="{1E7AE58D-FAAA-C975-EB51-63CBF44D4C32}"/>
          </ac:spMkLst>
        </pc:spChg>
      </pc:sldChg>
      <pc:sldChg chg="modSp mod">
        <pc:chgData name="Annette Andresen" userId="fbfb720f-d6f2-45c4-ada2-1b4093edab50" providerId="ADAL" clId="{3CEFE89A-108C-44FF-8491-0CE9BF195427}" dt="2024-11-04T09:17:14.767" v="45" actId="255"/>
        <pc:sldMkLst>
          <pc:docMk/>
          <pc:sldMk cId="2269832773" sldId="294"/>
        </pc:sldMkLst>
        <pc:spChg chg="mod">
          <ac:chgData name="Annette Andresen" userId="fbfb720f-d6f2-45c4-ada2-1b4093edab50" providerId="ADAL" clId="{3CEFE89A-108C-44FF-8491-0CE9BF195427}" dt="2024-11-04T09:17:14.767" v="45" actId="255"/>
          <ac:spMkLst>
            <pc:docMk/>
            <pc:sldMk cId="2269832773" sldId="294"/>
            <ac:spMk id="2" creationId="{9B83B757-E8B8-1ACE-82B7-737C73F22E8E}"/>
          </ac:spMkLst>
        </pc:spChg>
      </pc:sldChg>
      <pc:sldChg chg="modSp mod">
        <pc:chgData name="Annette Andresen" userId="fbfb720f-d6f2-45c4-ada2-1b4093edab50" providerId="ADAL" clId="{3CEFE89A-108C-44FF-8491-0CE9BF195427}" dt="2024-11-04T09:17:05.024" v="43" actId="255"/>
        <pc:sldMkLst>
          <pc:docMk/>
          <pc:sldMk cId="853183168" sldId="303"/>
        </pc:sldMkLst>
        <pc:spChg chg="mod">
          <ac:chgData name="Annette Andresen" userId="fbfb720f-d6f2-45c4-ada2-1b4093edab50" providerId="ADAL" clId="{3CEFE89A-108C-44FF-8491-0CE9BF195427}" dt="2024-11-04T09:17:05.024" v="43" actId="255"/>
          <ac:spMkLst>
            <pc:docMk/>
            <pc:sldMk cId="853183168" sldId="303"/>
            <ac:spMk id="5" creationId="{CE802BB1-F9C9-58D4-DB58-C74050B34B94}"/>
          </ac:spMkLst>
        </pc:spChg>
      </pc:sldChg>
      <pc:sldChg chg="modSp mod">
        <pc:chgData name="Annette Andresen" userId="fbfb720f-d6f2-45c4-ada2-1b4093edab50" providerId="ADAL" clId="{3CEFE89A-108C-44FF-8491-0CE9BF195427}" dt="2024-11-08T11:54:06.359" v="125" actId="255"/>
        <pc:sldMkLst>
          <pc:docMk/>
          <pc:sldMk cId="2866585428" sldId="676"/>
        </pc:sldMkLst>
        <pc:spChg chg="mod">
          <ac:chgData name="Annette Andresen" userId="fbfb720f-d6f2-45c4-ada2-1b4093edab50" providerId="ADAL" clId="{3CEFE89A-108C-44FF-8491-0CE9BF195427}" dt="2024-11-04T09:18:59.786" v="46" actId="255"/>
          <ac:spMkLst>
            <pc:docMk/>
            <pc:sldMk cId="2866585428" sldId="676"/>
            <ac:spMk id="7" creationId="{7315CC45-9F92-659B-4503-BBDA037FEA4C}"/>
          </ac:spMkLst>
        </pc:spChg>
        <pc:spChg chg="mod">
          <ac:chgData name="Annette Andresen" userId="fbfb720f-d6f2-45c4-ada2-1b4093edab50" providerId="ADAL" clId="{3CEFE89A-108C-44FF-8491-0CE9BF195427}" dt="2024-11-08T11:54:06.359" v="125" actId="255"/>
          <ac:spMkLst>
            <pc:docMk/>
            <pc:sldMk cId="2866585428" sldId="676"/>
            <ac:spMk id="8" creationId="{0E622062-46F7-B725-8365-FF6755F9B407}"/>
          </ac:spMkLst>
        </pc:spChg>
      </pc:sldChg>
      <pc:sldChg chg="modSp mod">
        <pc:chgData name="Annette Andresen" userId="fbfb720f-d6f2-45c4-ada2-1b4093edab50" providerId="ADAL" clId="{3CEFE89A-108C-44FF-8491-0CE9BF195427}" dt="2024-11-04T09:20:21.639" v="90" actId="255"/>
        <pc:sldMkLst>
          <pc:docMk/>
          <pc:sldMk cId="2704841089" sldId="678"/>
        </pc:sldMkLst>
        <pc:spChg chg="mod">
          <ac:chgData name="Annette Andresen" userId="fbfb720f-d6f2-45c4-ada2-1b4093edab50" providerId="ADAL" clId="{3CEFE89A-108C-44FF-8491-0CE9BF195427}" dt="2024-11-04T09:20:21.639" v="90" actId="255"/>
          <ac:spMkLst>
            <pc:docMk/>
            <pc:sldMk cId="2704841089" sldId="678"/>
            <ac:spMk id="2" creationId="{ACB75CB9-D2CF-5C3F-0BC0-4666F9403453}"/>
          </ac:spMkLst>
        </pc:spChg>
      </pc:sldChg>
      <pc:sldChg chg="modSp mod">
        <pc:chgData name="Annette Andresen" userId="fbfb720f-d6f2-45c4-ada2-1b4093edab50" providerId="ADAL" clId="{3CEFE89A-108C-44FF-8491-0CE9BF195427}" dt="2024-11-04T09:20:29.040" v="93" actId="20577"/>
        <pc:sldMkLst>
          <pc:docMk/>
          <pc:sldMk cId="1421033910" sldId="688"/>
        </pc:sldMkLst>
        <pc:spChg chg="mod">
          <ac:chgData name="Annette Andresen" userId="fbfb720f-d6f2-45c4-ada2-1b4093edab50" providerId="ADAL" clId="{3CEFE89A-108C-44FF-8491-0CE9BF195427}" dt="2024-11-04T09:20:29.040" v="93" actId="20577"/>
          <ac:spMkLst>
            <pc:docMk/>
            <pc:sldMk cId="1421033910" sldId="688"/>
            <ac:spMk id="2" creationId="{68AB2091-CCDF-2E86-0EC8-D0CA602320FF}"/>
          </ac:spMkLst>
        </pc:spChg>
      </pc:sldChg>
      <pc:sldChg chg="modSp mod">
        <pc:chgData name="Annette Andresen" userId="fbfb720f-d6f2-45c4-ada2-1b4093edab50" providerId="ADAL" clId="{3CEFE89A-108C-44FF-8491-0CE9BF195427}" dt="2024-11-04T09:16:47.970" v="41" actId="27636"/>
        <pc:sldMkLst>
          <pc:docMk/>
          <pc:sldMk cId="1091845197" sldId="694"/>
        </pc:sldMkLst>
        <pc:spChg chg="mod">
          <ac:chgData name="Annette Andresen" userId="fbfb720f-d6f2-45c4-ada2-1b4093edab50" providerId="ADAL" clId="{3CEFE89A-108C-44FF-8491-0CE9BF195427}" dt="2024-11-04T09:16:19.732" v="30" actId="255"/>
          <ac:spMkLst>
            <pc:docMk/>
            <pc:sldMk cId="1091845197" sldId="694"/>
            <ac:spMk id="2" creationId="{D42ABC9C-096B-ED94-9E4E-5F2A4B8F8A92}"/>
          </ac:spMkLst>
        </pc:spChg>
        <pc:spChg chg="mod">
          <ac:chgData name="Annette Andresen" userId="fbfb720f-d6f2-45c4-ada2-1b4093edab50" providerId="ADAL" clId="{3CEFE89A-108C-44FF-8491-0CE9BF195427}" dt="2024-11-04T09:16:47.970" v="41" actId="27636"/>
          <ac:spMkLst>
            <pc:docMk/>
            <pc:sldMk cId="1091845197" sldId="694"/>
            <ac:spMk id="3" creationId="{AF37BBE6-F0FF-62A3-2B20-A4F8C790AB31}"/>
          </ac:spMkLst>
        </pc:spChg>
      </pc:sldChg>
      <pc:sldChg chg="modSp mod">
        <pc:chgData name="Annette Andresen" userId="fbfb720f-d6f2-45c4-ada2-1b4093edab50" providerId="ADAL" clId="{3CEFE89A-108C-44FF-8491-0CE9BF195427}" dt="2024-11-04T09:21:09.341" v="94" actId="255"/>
        <pc:sldMkLst>
          <pc:docMk/>
          <pc:sldMk cId="3576507299" sldId="695"/>
        </pc:sldMkLst>
        <pc:spChg chg="mod">
          <ac:chgData name="Annette Andresen" userId="fbfb720f-d6f2-45c4-ada2-1b4093edab50" providerId="ADAL" clId="{3CEFE89A-108C-44FF-8491-0CE9BF195427}" dt="2024-11-04T09:21:09.341" v="94" actId="255"/>
          <ac:spMkLst>
            <pc:docMk/>
            <pc:sldMk cId="3576507299" sldId="695"/>
            <ac:spMk id="2" creationId="{07C4C79F-8EF0-FA2D-7027-E46876B34339}"/>
          </ac:spMkLst>
        </pc:spChg>
      </pc:sldChg>
      <pc:sldChg chg="modSp mod">
        <pc:chgData name="Annette Andresen" userId="fbfb720f-d6f2-45c4-ada2-1b4093edab50" providerId="ADAL" clId="{3CEFE89A-108C-44FF-8491-0CE9BF195427}" dt="2024-11-04T09:21:22.367" v="97" actId="255"/>
        <pc:sldMkLst>
          <pc:docMk/>
          <pc:sldMk cId="115028063" sldId="696"/>
        </pc:sldMkLst>
        <pc:spChg chg="mod">
          <ac:chgData name="Annette Andresen" userId="fbfb720f-d6f2-45c4-ada2-1b4093edab50" providerId="ADAL" clId="{3CEFE89A-108C-44FF-8491-0CE9BF195427}" dt="2024-11-04T09:21:22.367" v="97" actId="255"/>
          <ac:spMkLst>
            <pc:docMk/>
            <pc:sldMk cId="115028063" sldId="696"/>
            <ac:spMk id="2" creationId="{0952D623-D185-06A7-D39F-BEFFEAEE5FBA}"/>
          </ac:spMkLst>
        </pc:spChg>
        <pc:spChg chg="mod">
          <ac:chgData name="Annette Andresen" userId="fbfb720f-d6f2-45c4-ada2-1b4093edab50" providerId="ADAL" clId="{3CEFE89A-108C-44FF-8491-0CE9BF195427}" dt="2024-11-04T09:21:18.510" v="96" actId="20578"/>
          <ac:spMkLst>
            <pc:docMk/>
            <pc:sldMk cId="115028063" sldId="696"/>
            <ac:spMk id="3" creationId="{344C4A17-BC32-1BBD-57F6-ADB5B9CC01A7}"/>
          </ac:spMkLst>
        </pc:spChg>
      </pc:sldChg>
      <pc:sldChg chg="modSp mod">
        <pc:chgData name="Annette Andresen" userId="fbfb720f-d6f2-45c4-ada2-1b4093edab50" providerId="ADAL" clId="{3CEFE89A-108C-44FF-8491-0CE9BF195427}" dt="2024-11-04T09:22:00.184" v="99" actId="20578"/>
        <pc:sldMkLst>
          <pc:docMk/>
          <pc:sldMk cId="490194977" sldId="697"/>
        </pc:sldMkLst>
        <pc:spChg chg="mod">
          <ac:chgData name="Annette Andresen" userId="fbfb720f-d6f2-45c4-ada2-1b4093edab50" providerId="ADAL" clId="{3CEFE89A-108C-44FF-8491-0CE9BF195427}" dt="2024-11-04T09:21:57.444" v="98" actId="255"/>
          <ac:spMkLst>
            <pc:docMk/>
            <pc:sldMk cId="490194977" sldId="697"/>
            <ac:spMk id="2" creationId="{4C439115-5FB8-5665-CB55-C0934760BDC1}"/>
          </ac:spMkLst>
        </pc:spChg>
        <pc:spChg chg="mod">
          <ac:chgData name="Annette Andresen" userId="fbfb720f-d6f2-45c4-ada2-1b4093edab50" providerId="ADAL" clId="{3CEFE89A-108C-44FF-8491-0CE9BF195427}" dt="2024-11-04T09:22:00.184" v="99" actId="20578"/>
          <ac:spMkLst>
            <pc:docMk/>
            <pc:sldMk cId="490194977" sldId="697"/>
            <ac:spMk id="3" creationId="{6E4BB89D-B893-241E-A542-CF1437C33A0B}"/>
          </ac:spMkLst>
        </pc:spChg>
      </pc:sldChg>
      <pc:sldChg chg="modSp mod">
        <pc:chgData name="Annette Andresen" userId="fbfb720f-d6f2-45c4-ada2-1b4093edab50" providerId="ADAL" clId="{3CEFE89A-108C-44FF-8491-0CE9BF195427}" dt="2024-11-04T09:22:06.940" v="101" actId="20578"/>
        <pc:sldMkLst>
          <pc:docMk/>
          <pc:sldMk cId="607873982" sldId="698"/>
        </pc:sldMkLst>
        <pc:spChg chg="mod">
          <ac:chgData name="Annette Andresen" userId="fbfb720f-d6f2-45c4-ada2-1b4093edab50" providerId="ADAL" clId="{3CEFE89A-108C-44FF-8491-0CE9BF195427}" dt="2024-11-04T09:22:04.014" v="100" actId="255"/>
          <ac:spMkLst>
            <pc:docMk/>
            <pc:sldMk cId="607873982" sldId="698"/>
            <ac:spMk id="2" creationId="{3B4F1574-6683-0D80-A00B-5D692C38BAEE}"/>
          </ac:spMkLst>
        </pc:spChg>
        <pc:spChg chg="mod">
          <ac:chgData name="Annette Andresen" userId="fbfb720f-d6f2-45c4-ada2-1b4093edab50" providerId="ADAL" clId="{3CEFE89A-108C-44FF-8491-0CE9BF195427}" dt="2024-11-04T09:22:06.940" v="101" actId="20578"/>
          <ac:spMkLst>
            <pc:docMk/>
            <pc:sldMk cId="607873982" sldId="698"/>
            <ac:spMk id="3" creationId="{AF352018-AF43-BB01-2625-8012CCD4FD44}"/>
          </ac:spMkLst>
        </pc:spChg>
      </pc:sldChg>
      <pc:sldChg chg="modSp mod">
        <pc:chgData name="Annette Andresen" userId="fbfb720f-d6f2-45c4-ada2-1b4093edab50" providerId="ADAL" clId="{3CEFE89A-108C-44FF-8491-0CE9BF195427}" dt="2024-11-04T09:22:30.409" v="107" actId="20578"/>
        <pc:sldMkLst>
          <pc:docMk/>
          <pc:sldMk cId="3545268058" sldId="699"/>
        </pc:sldMkLst>
        <pc:spChg chg="mod">
          <ac:chgData name="Annette Andresen" userId="fbfb720f-d6f2-45c4-ada2-1b4093edab50" providerId="ADAL" clId="{3CEFE89A-108C-44FF-8491-0CE9BF195427}" dt="2024-11-04T09:22:28.112" v="106" actId="255"/>
          <ac:spMkLst>
            <pc:docMk/>
            <pc:sldMk cId="3545268058" sldId="699"/>
            <ac:spMk id="2" creationId="{03AAD90B-E480-F4B4-64A5-FE48C1922443}"/>
          </ac:spMkLst>
        </pc:spChg>
        <pc:spChg chg="mod">
          <ac:chgData name="Annette Andresen" userId="fbfb720f-d6f2-45c4-ada2-1b4093edab50" providerId="ADAL" clId="{3CEFE89A-108C-44FF-8491-0CE9BF195427}" dt="2024-11-04T09:22:30.409" v="107" actId="20578"/>
          <ac:spMkLst>
            <pc:docMk/>
            <pc:sldMk cId="3545268058" sldId="699"/>
            <ac:spMk id="3" creationId="{1760F018-C8E0-8048-2D16-65A82AEF607F}"/>
          </ac:spMkLst>
        </pc:spChg>
      </pc:sldChg>
      <pc:sldChg chg="modSp mod">
        <pc:chgData name="Annette Andresen" userId="fbfb720f-d6f2-45c4-ada2-1b4093edab50" providerId="ADAL" clId="{3CEFE89A-108C-44FF-8491-0CE9BF195427}" dt="2024-11-04T09:23:02.202" v="112" actId="20578"/>
        <pc:sldMkLst>
          <pc:docMk/>
          <pc:sldMk cId="558854523" sldId="700"/>
        </pc:sldMkLst>
        <pc:spChg chg="mod">
          <ac:chgData name="Annette Andresen" userId="fbfb720f-d6f2-45c4-ada2-1b4093edab50" providerId="ADAL" clId="{3CEFE89A-108C-44FF-8491-0CE9BF195427}" dt="2024-11-04T09:22:54.599" v="110" actId="255"/>
          <ac:spMkLst>
            <pc:docMk/>
            <pc:sldMk cId="558854523" sldId="700"/>
            <ac:spMk id="2" creationId="{EC7AAC78-75AB-9765-DB96-6A8537188381}"/>
          </ac:spMkLst>
        </pc:spChg>
        <pc:spChg chg="mod">
          <ac:chgData name="Annette Andresen" userId="fbfb720f-d6f2-45c4-ada2-1b4093edab50" providerId="ADAL" clId="{3CEFE89A-108C-44FF-8491-0CE9BF195427}" dt="2024-11-04T09:23:02.202" v="112" actId="20578"/>
          <ac:spMkLst>
            <pc:docMk/>
            <pc:sldMk cId="558854523" sldId="700"/>
            <ac:spMk id="3" creationId="{6E19116A-661C-1BAF-5019-784AAFA18391}"/>
          </ac:spMkLst>
        </pc:spChg>
      </pc:sldChg>
      <pc:sldChg chg="modSp mod">
        <pc:chgData name="Annette Andresen" userId="fbfb720f-d6f2-45c4-ada2-1b4093edab50" providerId="ADAL" clId="{3CEFE89A-108C-44FF-8491-0CE9BF195427}" dt="2024-11-04T09:37:23.134" v="117" actId="20578"/>
        <pc:sldMkLst>
          <pc:docMk/>
          <pc:sldMk cId="111255878" sldId="702"/>
        </pc:sldMkLst>
        <pc:spChg chg="mod">
          <ac:chgData name="Annette Andresen" userId="fbfb720f-d6f2-45c4-ada2-1b4093edab50" providerId="ADAL" clId="{3CEFE89A-108C-44FF-8491-0CE9BF195427}" dt="2024-11-04T09:37:19.931" v="116" actId="255"/>
          <ac:spMkLst>
            <pc:docMk/>
            <pc:sldMk cId="111255878" sldId="702"/>
            <ac:spMk id="2" creationId="{AF900866-FD2C-7462-291F-93B35692AAD1}"/>
          </ac:spMkLst>
        </pc:spChg>
        <pc:spChg chg="mod">
          <ac:chgData name="Annette Andresen" userId="fbfb720f-d6f2-45c4-ada2-1b4093edab50" providerId="ADAL" clId="{3CEFE89A-108C-44FF-8491-0CE9BF195427}" dt="2024-11-04T09:37:23.134" v="117" actId="20578"/>
          <ac:spMkLst>
            <pc:docMk/>
            <pc:sldMk cId="111255878" sldId="702"/>
            <ac:spMk id="3" creationId="{FE22C079-E662-6EF2-C911-24A40DBA0CE2}"/>
          </ac:spMkLst>
        </pc:spChg>
      </pc:sldChg>
      <pc:sldChg chg="modSp mod">
        <pc:chgData name="Annette Andresen" userId="fbfb720f-d6f2-45c4-ada2-1b4093edab50" providerId="ADAL" clId="{3CEFE89A-108C-44FF-8491-0CE9BF195427}" dt="2024-11-04T09:57:52.381" v="119" actId="20578"/>
        <pc:sldMkLst>
          <pc:docMk/>
          <pc:sldMk cId="1736902089" sldId="703"/>
        </pc:sldMkLst>
        <pc:spChg chg="mod">
          <ac:chgData name="Annette Andresen" userId="fbfb720f-d6f2-45c4-ada2-1b4093edab50" providerId="ADAL" clId="{3CEFE89A-108C-44FF-8491-0CE9BF195427}" dt="2024-11-04T09:57:49.511" v="118" actId="255"/>
          <ac:spMkLst>
            <pc:docMk/>
            <pc:sldMk cId="1736902089" sldId="703"/>
            <ac:spMk id="2" creationId="{E77010B9-BD7B-207C-8DAF-B66CEBFBF106}"/>
          </ac:spMkLst>
        </pc:spChg>
        <pc:spChg chg="mod">
          <ac:chgData name="Annette Andresen" userId="fbfb720f-d6f2-45c4-ada2-1b4093edab50" providerId="ADAL" clId="{3CEFE89A-108C-44FF-8491-0CE9BF195427}" dt="2024-11-04T09:57:52.381" v="119" actId="20578"/>
          <ac:spMkLst>
            <pc:docMk/>
            <pc:sldMk cId="1736902089" sldId="703"/>
            <ac:spMk id="3" creationId="{93F7A017-B2FA-A0A6-216A-CEE1D08BD1F9}"/>
          </ac:spMkLst>
        </pc:spChg>
      </pc:sldChg>
      <pc:sldChg chg="modSp mod">
        <pc:chgData name="Annette Andresen" userId="fbfb720f-d6f2-45c4-ada2-1b4093edab50" providerId="ADAL" clId="{3CEFE89A-108C-44FF-8491-0CE9BF195427}" dt="2024-11-04T09:57:56.237" v="120" actId="255"/>
        <pc:sldMkLst>
          <pc:docMk/>
          <pc:sldMk cId="2643360414" sldId="704"/>
        </pc:sldMkLst>
        <pc:spChg chg="mod">
          <ac:chgData name="Annette Andresen" userId="fbfb720f-d6f2-45c4-ada2-1b4093edab50" providerId="ADAL" clId="{3CEFE89A-108C-44FF-8491-0CE9BF195427}" dt="2024-11-04T09:57:56.237" v="120" actId="255"/>
          <ac:spMkLst>
            <pc:docMk/>
            <pc:sldMk cId="2643360414" sldId="704"/>
            <ac:spMk id="2" creationId="{972594DC-9DB8-F2BB-4963-F308E372AF9D}"/>
          </ac:spMkLst>
        </pc:spChg>
      </pc:sldChg>
      <pc:sldChg chg="modSp mod">
        <pc:chgData name="Annette Andresen" userId="fbfb720f-d6f2-45c4-ada2-1b4093edab50" providerId="ADAL" clId="{3CEFE89A-108C-44FF-8491-0CE9BF195427}" dt="2024-11-04T09:23:12.597" v="115" actId="20577"/>
        <pc:sldMkLst>
          <pc:docMk/>
          <pc:sldMk cId="1599721235" sldId="706"/>
        </pc:sldMkLst>
        <pc:spChg chg="mod">
          <ac:chgData name="Annette Andresen" userId="fbfb720f-d6f2-45c4-ada2-1b4093edab50" providerId="ADAL" clId="{3CEFE89A-108C-44FF-8491-0CE9BF195427}" dt="2024-11-04T09:23:12.597" v="115" actId="20577"/>
          <ac:spMkLst>
            <pc:docMk/>
            <pc:sldMk cId="1599721235" sldId="706"/>
            <ac:spMk id="2" creationId="{59A56C8D-2D41-00D4-EDB4-8858C1E05E84}"/>
          </ac:spMkLst>
        </pc:spChg>
      </pc:sldChg>
      <pc:sldChg chg="modSp mod">
        <pc:chgData name="Annette Andresen" userId="fbfb720f-d6f2-45c4-ada2-1b4093edab50" providerId="ADAL" clId="{3CEFE89A-108C-44FF-8491-0CE9BF195427}" dt="2024-11-04T09:22:23.367" v="105" actId="255"/>
        <pc:sldMkLst>
          <pc:docMk/>
          <pc:sldMk cId="3769635593" sldId="707"/>
        </pc:sldMkLst>
        <pc:spChg chg="mod">
          <ac:chgData name="Annette Andresen" userId="fbfb720f-d6f2-45c4-ada2-1b4093edab50" providerId="ADAL" clId="{3CEFE89A-108C-44FF-8491-0CE9BF195427}" dt="2024-11-04T09:22:23.367" v="105" actId="255"/>
          <ac:spMkLst>
            <pc:docMk/>
            <pc:sldMk cId="3769635593" sldId="707"/>
            <ac:spMk id="2" creationId="{FD901EB4-A9D5-A307-A7D4-1581A94D6A65}"/>
          </ac:spMkLst>
        </pc:spChg>
      </pc:sldChg>
      <pc:sldChg chg="modSp mod">
        <pc:chgData name="Annette Andresen" userId="fbfb720f-d6f2-45c4-ada2-1b4093edab50" providerId="ADAL" clId="{3CEFE89A-108C-44FF-8491-0CE9BF195427}" dt="2024-11-04T09:22:48.116" v="109" actId="255"/>
        <pc:sldMkLst>
          <pc:docMk/>
          <pc:sldMk cId="1892003546" sldId="708"/>
        </pc:sldMkLst>
        <pc:spChg chg="mod">
          <ac:chgData name="Annette Andresen" userId="fbfb720f-d6f2-45c4-ada2-1b4093edab50" providerId="ADAL" clId="{3CEFE89A-108C-44FF-8491-0CE9BF195427}" dt="2024-11-04T09:22:48.116" v="109" actId="255"/>
          <ac:spMkLst>
            <pc:docMk/>
            <pc:sldMk cId="1892003546" sldId="708"/>
            <ac:spMk id="2" creationId="{04A27937-45BD-D5A7-DFC6-3C7487D469E7}"/>
          </ac:spMkLst>
        </pc:spChg>
      </pc:sldChg>
      <pc:sldChg chg="modSp mod">
        <pc:chgData name="Annette Andresen" userId="fbfb720f-d6f2-45c4-ada2-1b4093edab50" providerId="ADAL" clId="{3CEFE89A-108C-44FF-8491-0CE9BF195427}" dt="2024-11-04T09:22:15.333" v="103" actId="20578"/>
        <pc:sldMkLst>
          <pc:docMk/>
          <pc:sldMk cId="3671287782" sldId="709"/>
        </pc:sldMkLst>
        <pc:spChg chg="mod">
          <ac:chgData name="Annette Andresen" userId="fbfb720f-d6f2-45c4-ada2-1b4093edab50" providerId="ADAL" clId="{3CEFE89A-108C-44FF-8491-0CE9BF195427}" dt="2024-11-04T09:22:11.197" v="102" actId="255"/>
          <ac:spMkLst>
            <pc:docMk/>
            <pc:sldMk cId="3671287782" sldId="709"/>
            <ac:spMk id="2" creationId="{AE8A53CB-5E3D-A436-5E11-A84A613B72C0}"/>
          </ac:spMkLst>
        </pc:spChg>
        <pc:spChg chg="mod">
          <ac:chgData name="Annette Andresen" userId="fbfb720f-d6f2-45c4-ada2-1b4093edab50" providerId="ADAL" clId="{3CEFE89A-108C-44FF-8491-0CE9BF195427}" dt="2024-11-04T09:22:15.333" v="103" actId="20578"/>
          <ac:spMkLst>
            <pc:docMk/>
            <pc:sldMk cId="3671287782" sldId="709"/>
            <ac:spMk id="3" creationId="{DFE2E1EB-8746-F21C-A0AD-0538FF0B67B1}"/>
          </ac:spMkLst>
        </pc:spChg>
      </pc:sldChg>
      <pc:sldChg chg="add">
        <pc:chgData name="Annette Andresen" userId="fbfb720f-d6f2-45c4-ada2-1b4093edab50" providerId="ADAL" clId="{3CEFE89A-108C-44FF-8491-0CE9BF195427}" dt="2024-11-07T11:41:14.290" v="124"/>
        <pc:sldMkLst>
          <pc:docMk/>
          <pc:sldMk cId="1434809903" sldId="712"/>
        </pc:sldMkLst>
      </pc:sldChg>
    </pc:docChg>
  </pc:docChgLst>
  <pc:docChgLst>
    <pc:chgData name="Jakob Stendahl" userId="31c817a6-28e1-4149-b97d-3ea896b0dcbf" providerId="ADAL" clId="{F91F439E-255D-4568-BC59-40C833002223}"/>
    <pc:docChg chg="undo custSel addSld delSld modSld sldOrd">
      <pc:chgData name="Jakob Stendahl" userId="31c817a6-28e1-4149-b97d-3ea896b0dcbf" providerId="ADAL" clId="{F91F439E-255D-4568-BC59-40C833002223}" dt="2024-11-08T12:19:32.474" v="2855" actId="20577"/>
      <pc:docMkLst>
        <pc:docMk/>
      </pc:docMkLst>
      <pc:sldChg chg="modSp mod">
        <pc:chgData name="Jakob Stendahl" userId="31c817a6-28e1-4149-b97d-3ea896b0dcbf" providerId="ADAL" clId="{F91F439E-255D-4568-BC59-40C833002223}" dt="2024-10-28T13:23:40.818" v="53" actId="20577"/>
        <pc:sldMkLst>
          <pc:docMk/>
          <pc:sldMk cId="1619754914" sldId="257"/>
        </pc:sldMkLst>
        <pc:spChg chg="mod">
          <ac:chgData name="Jakob Stendahl" userId="31c817a6-28e1-4149-b97d-3ea896b0dcbf" providerId="ADAL" clId="{F91F439E-255D-4568-BC59-40C833002223}" dt="2024-10-28T13:23:34.449" v="27" actId="20577"/>
          <ac:spMkLst>
            <pc:docMk/>
            <pc:sldMk cId="1619754914" sldId="257"/>
            <ac:spMk id="5" creationId="{09E3482F-E49E-D319-F65F-0592336AE044}"/>
          </ac:spMkLst>
        </pc:spChg>
        <pc:spChg chg="mod">
          <ac:chgData name="Jakob Stendahl" userId="31c817a6-28e1-4149-b97d-3ea896b0dcbf" providerId="ADAL" clId="{F91F439E-255D-4568-BC59-40C833002223}" dt="2024-10-28T13:23:40.818" v="53" actId="20577"/>
          <ac:spMkLst>
            <pc:docMk/>
            <pc:sldMk cId="1619754914" sldId="257"/>
            <ac:spMk id="6" creationId="{6C1BF536-6851-0691-DB53-D9098910871A}"/>
          </ac:spMkLst>
        </pc:spChg>
      </pc:sldChg>
      <pc:sldChg chg="modSp mod">
        <pc:chgData name="Jakob Stendahl" userId="31c817a6-28e1-4149-b97d-3ea896b0dcbf" providerId="ADAL" clId="{F91F439E-255D-4568-BC59-40C833002223}" dt="2024-10-28T13:23:26.016" v="26" actId="20577"/>
        <pc:sldMkLst>
          <pc:docMk/>
          <pc:sldMk cId="582151505" sldId="269"/>
        </pc:sldMkLst>
        <pc:spChg chg="mod">
          <ac:chgData name="Jakob Stendahl" userId="31c817a6-28e1-4149-b97d-3ea896b0dcbf" providerId="ADAL" clId="{F91F439E-255D-4568-BC59-40C833002223}" dt="2024-10-28T13:23:26.016" v="26" actId="20577"/>
          <ac:spMkLst>
            <pc:docMk/>
            <pc:sldMk cId="582151505" sldId="269"/>
            <ac:spMk id="2" creationId="{07C4C79F-8EF0-FA2D-7027-E46876B34339}"/>
          </ac:spMkLst>
        </pc:spChg>
      </pc:sldChg>
      <pc:sldChg chg="addSp delSp modSp mod modNotesTx">
        <pc:chgData name="Jakob Stendahl" userId="31c817a6-28e1-4149-b97d-3ea896b0dcbf" providerId="ADAL" clId="{F91F439E-255D-4568-BC59-40C833002223}" dt="2024-10-28T13:46:32.230" v="825" actId="20577"/>
        <pc:sldMkLst>
          <pc:docMk/>
          <pc:sldMk cId="918641743" sldId="271"/>
        </pc:sldMkLst>
        <pc:spChg chg="mod">
          <ac:chgData name="Jakob Stendahl" userId="31c817a6-28e1-4149-b97d-3ea896b0dcbf" providerId="ADAL" clId="{F91F439E-255D-4568-BC59-40C833002223}" dt="2024-10-28T13:46:32.230" v="825" actId="20577"/>
          <ac:spMkLst>
            <pc:docMk/>
            <pc:sldMk cId="918641743" sldId="271"/>
            <ac:spMk id="2" creationId="{698DF20C-0A4A-7232-8B77-899A53D99512}"/>
          </ac:spMkLst>
        </pc:spChg>
        <pc:spChg chg="del mod">
          <ac:chgData name="Jakob Stendahl" userId="31c817a6-28e1-4149-b97d-3ea896b0dcbf" providerId="ADAL" clId="{F91F439E-255D-4568-BC59-40C833002223}" dt="2024-10-28T13:40:17.738" v="57" actId="22"/>
          <ac:spMkLst>
            <pc:docMk/>
            <pc:sldMk cId="918641743" sldId="271"/>
            <ac:spMk id="7" creationId="{964EEC33-ADC3-61EA-8730-2AE95FFFF13E}"/>
          </ac:spMkLst>
        </pc:spChg>
        <pc:picChg chg="add mod ord">
          <ac:chgData name="Jakob Stendahl" userId="31c817a6-28e1-4149-b97d-3ea896b0dcbf" providerId="ADAL" clId="{F91F439E-255D-4568-BC59-40C833002223}" dt="2024-10-28T13:40:17.738" v="57" actId="22"/>
          <ac:picMkLst>
            <pc:docMk/>
            <pc:sldMk cId="918641743" sldId="271"/>
            <ac:picMk id="4" creationId="{FF2DFF62-CAEF-2B16-E8F7-4AB206453644}"/>
          </ac:picMkLst>
        </pc:picChg>
      </pc:sldChg>
      <pc:sldChg chg="modSp mod">
        <pc:chgData name="Jakob Stendahl" userId="31c817a6-28e1-4149-b97d-3ea896b0dcbf" providerId="ADAL" clId="{F91F439E-255D-4568-BC59-40C833002223}" dt="2024-10-30T07:02:41.992" v="827" actId="20577"/>
        <pc:sldMkLst>
          <pc:docMk/>
          <pc:sldMk cId="149010025" sldId="272"/>
        </pc:sldMkLst>
        <pc:spChg chg="mod">
          <ac:chgData name="Jakob Stendahl" userId="31c817a6-28e1-4149-b97d-3ea896b0dcbf" providerId="ADAL" clId="{F91F439E-255D-4568-BC59-40C833002223}" dt="2024-10-30T07:02:41.992" v="827" actId="20577"/>
          <ac:spMkLst>
            <pc:docMk/>
            <pc:sldMk cId="149010025" sldId="272"/>
            <ac:spMk id="5" creationId="{FDFA4D25-254D-0FE7-CC09-5A8A6896F351}"/>
          </ac:spMkLst>
        </pc:spChg>
      </pc:sldChg>
      <pc:sldChg chg="modSp mod">
        <pc:chgData name="Jakob Stendahl" userId="31c817a6-28e1-4149-b97d-3ea896b0dcbf" providerId="ADAL" clId="{F91F439E-255D-4568-BC59-40C833002223}" dt="2024-11-08T12:19:32.474" v="2855" actId="20577"/>
        <pc:sldMkLst>
          <pc:docMk/>
          <pc:sldMk cId="2866585428" sldId="676"/>
        </pc:sldMkLst>
        <pc:spChg chg="mod">
          <ac:chgData name="Jakob Stendahl" userId="31c817a6-28e1-4149-b97d-3ea896b0dcbf" providerId="ADAL" clId="{F91F439E-255D-4568-BC59-40C833002223}" dt="2024-11-08T12:19:32.474" v="2855" actId="20577"/>
          <ac:spMkLst>
            <pc:docMk/>
            <pc:sldMk cId="2866585428" sldId="676"/>
            <ac:spMk id="8" creationId="{0E622062-46F7-B725-8365-FF6755F9B407}"/>
          </ac:spMkLst>
        </pc:spChg>
      </pc:sldChg>
      <pc:sldChg chg="addSp delSp modSp new mod ord">
        <pc:chgData name="Jakob Stendahl" userId="31c817a6-28e1-4149-b97d-3ea896b0dcbf" providerId="ADAL" clId="{F91F439E-255D-4568-BC59-40C833002223}" dt="2024-10-30T09:18:49.665" v="2494"/>
        <pc:sldMkLst>
          <pc:docMk/>
          <pc:sldMk cId="115028063" sldId="696"/>
        </pc:sldMkLst>
        <pc:spChg chg="mod">
          <ac:chgData name="Jakob Stendahl" userId="31c817a6-28e1-4149-b97d-3ea896b0dcbf" providerId="ADAL" clId="{F91F439E-255D-4568-BC59-40C833002223}" dt="2024-10-30T09:18:44.431" v="2492" actId="20577"/>
          <ac:spMkLst>
            <pc:docMk/>
            <pc:sldMk cId="115028063" sldId="696"/>
            <ac:spMk id="2" creationId="{0952D623-D185-06A7-D39F-BEFFEAEE5FBA}"/>
          </ac:spMkLst>
        </pc:spChg>
        <pc:spChg chg="mod">
          <ac:chgData name="Jakob Stendahl" userId="31c817a6-28e1-4149-b97d-3ea896b0dcbf" providerId="ADAL" clId="{F91F439E-255D-4568-BC59-40C833002223}" dt="2024-10-30T07:08:48.129" v="976" actId="20577"/>
          <ac:spMkLst>
            <pc:docMk/>
            <pc:sldMk cId="115028063" sldId="696"/>
            <ac:spMk id="3" creationId="{344C4A17-BC32-1BBD-57F6-ADB5B9CC01A7}"/>
          </ac:spMkLst>
        </pc:spChg>
        <pc:picChg chg="add del mod">
          <ac:chgData name="Jakob Stendahl" userId="31c817a6-28e1-4149-b97d-3ea896b0dcbf" providerId="ADAL" clId="{F91F439E-255D-4568-BC59-40C833002223}" dt="2024-10-30T09:16:31.476" v="2402" actId="478"/>
          <ac:picMkLst>
            <pc:docMk/>
            <pc:sldMk cId="115028063" sldId="696"/>
            <ac:picMk id="4" creationId="{7885263B-7B15-E243-8E82-9D3FAC6B2523}"/>
          </ac:picMkLst>
        </pc:picChg>
        <pc:picChg chg="add mod">
          <ac:chgData name="Jakob Stendahl" userId="31c817a6-28e1-4149-b97d-3ea896b0dcbf" providerId="ADAL" clId="{F91F439E-255D-4568-BC59-40C833002223}" dt="2024-10-30T09:16:31.750" v="2403"/>
          <ac:picMkLst>
            <pc:docMk/>
            <pc:sldMk cId="115028063" sldId="696"/>
            <ac:picMk id="5" creationId="{44F554A2-3C87-45CF-F8DC-FBAE88E534FF}"/>
          </ac:picMkLst>
        </pc:picChg>
      </pc:sldChg>
      <pc:sldChg chg="del">
        <pc:chgData name="Jakob Stendahl" userId="31c817a6-28e1-4149-b97d-3ea896b0dcbf" providerId="ADAL" clId="{F91F439E-255D-4568-BC59-40C833002223}" dt="2024-10-28T13:36:29.260" v="54" actId="47"/>
        <pc:sldMkLst>
          <pc:docMk/>
          <pc:sldMk cId="3860892145" sldId="696"/>
        </pc:sldMkLst>
      </pc:sldChg>
      <pc:sldChg chg="addSp modSp add mod">
        <pc:chgData name="Jakob Stendahl" userId="31c817a6-28e1-4149-b97d-3ea896b0dcbf" providerId="ADAL" clId="{F91F439E-255D-4568-BC59-40C833002223}" dt="2024-10-30T09:18:57.569" v="2504" actId="20577"/>
        <pc:sldMkLst>
          <pc:docMk/>
          <pc:sldMk cId="490194977" sldId="697"/>
        </pc:sldMkLst>
        <pc:spChg chg="mod">
          <ac:chgData name="Jakob Stendahl" userId="31c817a6-28e1-4149-b97d-3ea896b0dcbf" providerId="ADAL" clId="{F91F439E-255D-4568-BC59-40C833002223}" dt="2024-10-30T09:18:57.569" v="2504" actId="20577"/>
          <ac:spMkLst>
            <pc:docMk/>
            <pc:sldMk cId="490194977" sldId="697"/>
            <ac:spMk id="2" creationId="{4C439115-5FB8-5665-CB55-C0934760BDC1}"/>
          </ac:spMkLst>
        </pc:spChg>
        <pc:spChg chg="mod">
          <ac:chgData name="Jakob Stendahl" userId="31c817a6-28e1-4149-b97d-3ea896b0dcbf" providerId="ADAL" clId="{F91F439E-255D-4568-BC59-40C833002223}" dt="2024-10-30T07:09:23.703" v="1082" actId="20577"/>
          <ac:spMkLst>
            <pc:docMk/>
            <pc:sldMk cId="490194977" sldId="697"/>
            <ac:spMk id="3" creationId="{6E4BB89D-B893-241E-A542-CF1437C33A0B}"/>
          </ac:spMkLst>
        </pc:spChg>
        <pc:picChg chg="add mod">
          <ac:chgData name="Jakob Stendahl" userId="31c817a6-28e1-4149-b97d-3ea896b0dcbf" providerId="ADAL" clId="{F91F439E-255D-4568-BC59-40C833002223}" dt="2024-10-30T09:15:16.258" v="2388"/>
          <ac:picMkLst>
            <pc:docMk/>
            <pc:sldMk cId="490194977" sldId="697"/>
            <ac:picMk id="4" creationId="{27142E83-D2B2-0CF0-E83F-6D398E6584D2}"/>
          </ac:picMkLst>
        </pc:picChg>
      </pc:sldChg>
      <pc:sldChg chg="addSp modSp add mod">
        <pc:chgData name="Jakob Stendahl" userId="31c817a6-28e1-4149-b97d-3ea896b0dcbf" providerId="ADAL" clId="{F91F439E-255D-4568-BC59-40C833002223}" dt="2024-10-30T09:23:12.680" v="2832" actId="20577"/>
        <pc:sldMkLst>
          <pc:docMk/>
          <pc:sldMk cId="607873982" sldId="698"/>
        </pc:sldMkLst>
        <pc:spChg chg="mod">
          <ac:chgData name="Jakob Stendahl" userId="31c817a6-28e1-4149-b97d-3ea896b0dcbf" providerId="ADAL" clId="{F91F439E-255D-4568-BC59-40C833002223}" dt="2024-10-30T07:09:46.945" v="1090" actId="20577"/>
          <ac:spMkLst>
            <pc:docMk/>
            <pc:sldMk cId="607873982" sldId="698"/>
            <ac:spMk id="2" creationId="{3B4F1574-6683-0D80-A00B-5D692C38BAEE}"/>
          </ac:spMkLst>
        </pc:spChg>
        <pc:spChg chg="mod">
          <ac:chgData name="Jakob Stendahl" userId="31c817a6-28e1-4149-b97d-3ea896b0dcbf" providerId="ADAL" clId="{F91F439E-255D-4568-BC59-40C833002223}" dt="2024-10-30T09:23:12.680" v="2832" actId="20577"/>
          <ac:spMkLst>
            <pc:docMk/>
            <pc:sldMk cId="607873982" sldId="698"/>
            <ac:spMk id="3" creationId="{AF352018-AF43-BB01-2625-8012CCD4FD44}"/>
          </ac:spMkLst>
        </pc:spChg>
        <pc:picChg chg="add mod">
          <ac:chgData name="Jakob Stendahl" userId="31c817a6-28e1-4149-b97d-3ea896b0dcbf" providerId="ADAL" clId="{F91F439E-255D-4568-BC59-40C833002223}" dt="2024-10-30T09:15:17.212" v="2389"/>
          <ac:picMkLst>
            <pc:docMk/>
            <pc:sldMk cId="607873982" sldId="698"/>
            <ac:picMk id="4" creationId="{E016AFA4-A5BA-A0D1-BF1A-91728E3D99B7}"/>
          </ac:picMkLst>
        </pc:picChg>
      </pc:sldChg>
      <pc:sldChg chg="addSp delSp modSp add mod">
        <pc:chgData name="Jakob Stendahl" userId="31c817a6-28e1-4149-b97d-3ea896b0dcbf" providerId="ADAL" clId="{F91F439E-255D-4568-BC59-40C833002223}" dt="2024-10-30T09:23:41.172" v="2836" actId="21"/>
        <pc:sldMkLst>
          <pc:docMk/>
          <pc:sldMk cId="3545268058" sldId="699"/>
        </pc:sldMkLst>
        <pc:spChg chg="mod">
          <ac:chgData name="Jakob Stendahl" userId="31c817a6-28e1-4149-b97d-3ea896b0dcbf" providerId="ADAL" clId="{F91F439E-255D-4568-BC59-40C833002223}" dt="2024-10-30T09:23:27.337" v="2833" actId="20577"/>
          <ac:spMkLst>
            <pc:docMk/>
            <pc:sldMk cId="3545268058" sldId="699"/>
            <ac:spMk id="2" creationId="{03AAD90B-E480-F4B4-64A5-FE48C1922443}"/>
          </ac:spMkLst>
        </pc:spChg>
        <pc:spChg chg="mod">
          <ac:chgData name="Jakob Stendahl" userId="31c817a6-28e1-4149-b97d-3ea896b0dcbf" providerId="ADAL" clId="{F91F439E-255D-4568-BC59-40C833002223}" dt="2024-10-30T07:14:00.320" v="1688"/>
          <ac:spMkLst>
            <pc:docMk/>
            <pc:sldMk cId="3545268058" sldId="699"/>
            <ac:spMk id="3" creationId="{1760F018-C8E0-8048-2D16-65A82AEF607F}"/>
          </ac:spMkLst>
        </pc:spChg>
        <pc:picChg chg="add del mod">
          <ac:chgData name="Jakob Stendahl" userId="31c817a6-28e1-4149-b97d-3ea896b0dcbf" providerId="ADAL" clId="{F91F439E-255D-4568-BC59-40C833002223}" dt="2024-10-30T09:16:25.091" v="2400" actId="478"/>
          <ac:picMkLst>
            <pc:docMk/>
            <pc:sldMk cId="3545268058" sldId="699"/>
            <ac:picMk id="4" creationId="{8BB238E2-61E8-4DE5-20EC-D3CC0F283CC1}"/>
          </ac:picMkLst>
        </pc:picChg>
        <pc:picChg chg="add del mod">
          <ac:chgData name="Jakob Stendahl" userId="31c817a6-28e1-4149-b97d-3ea896b0dcbf" providerId="ADAL" clId="{F91F439E-255D-4568-BC59-40C833002223}" dt="2024-10-30T09:23:41.172" v="2836" actId="21"/>
          <ac:picMkLst>
            <pc:docMk/>
            <pc:sldMk cId="3545268058" sldId="699"/>
            <ac:picMk id="5" creationId="{93D638A3-2ED5-4149-9283-9758DFEFA957}"/>
          </ac:picMkLst>
        </pc:picChg>
        <pc:picChg chg="add mod">
          <ac:chgData name="Jakob Stendahl" userId="31c817a6-28e1-4149-b97d-3ea896b0dcbf" providerId="ADAL" clId="{F91F439E-255D-4568-BC59-40C833002223}" dt="2024-10-30T09:23:38.286" v="2835"/>
          <ac:picMkLst>
            <pc:docMk/>
            <pc:sldMk cId="3545268058" sldId="699"/>
            <ac:picMk id="6" creationId="{C9D7E480-6A48-53B1-F05A-AC2FA145FAB4}"/>
          </ac:picMkLst>
        </pc:picChg>
      </pc:sldChg>
      <pc:sldChg chg="addSp delSp modSp add mod">
        <pc:chgData name="Jakob Stendahl" userId="31c817a6-28e1-4149-b97d-3ea896b0dcbf" providerId="ADAL" clId="{F91F439E-255D-4568-BC59-40C833002223}" dt="2024-10-30T09:24:12.657" v="2844" actId="1076"/>
        <pc:sldMkLst>
          <pc:docMk/>
          <pc:sldMk cId="558854523" sldId="700"/>
        </pc:sldMkLst>
        <pc:spChg chg="mod">
          <ac:chgData name="Jakob Stendahl" userId="31c817a6-28e1-4149-b97d-3ea896b0dcbf" providerId="ADAL" clId="{F91F439E-255D-4568-BC59-40C833002223}" dt="2024-10-30T09:24:04.029" v="2841" actId="20577"/>
          <ac:spMkLst>
            <pc:docMk/>
            <pc:sldMk cId="558854523" sldId="700"/>
            <ac:spMk id="2" creationId="{EC7AAC78-75AB-9765-DB96-6A8537188381}"/>
          </ac:spMkLst>
        </pc:spChg>
        <pc:spChg chg="mod">
          <ac:chgData name="Jakob Stendahl" userId="31c817a6-28e1-4149-b97d-3ea896b0dcbf" providerId="ADAL" clId="{F91F439E-255D-4568-BC59-40C833002223}" dt="2024-10-30T07:13:57.351" v="1687"/>
          <ac:spMkLst>
            <pc:docMk/>
            <pc:sldMk cId="558854523" sldId="700"/>
            <ac:spMk id="3" creationId="{6E19116A-661C-1BAF-5019-784AAFA18391}"/>
          </ac:spMkLst>
        </pc:spChg>
        <pc:picChg chg="add del mod">
          <ac:chgData name="Jakob Stendahl" userId="31c817a6-28e1-4149-b97d-3ea896b0dcbf" providerId="ADAL" clId="{F91F439E-255D-4568-BC59-40C833002223}" dt="2024-10-30T09:24:07.112" v="2842" actId="478"/>
          <ac:picMkLst>
            <pc:docMk/>
            <pc:sldMk cId="558854523" sldId="700"/>
            <ac:picMk id="4" creationId="{47D33B07-B0F7-585E-CB40-12F1CF16135E}"/>
          </ac:picMkLst>
        </pc:picChg>
        <pc:picChg chg="add mod">
          <ac:chgData name="Jakob Stendahl" userId="31c817a6-28e1-4149-b97d-3ea896b0dcbf" providerId="ADAL" clId="{F91F439E-255D-4568-BC59-40C833002223}" dt="2024-10-30T09:24:12.657" v="2844" actId="1076"/>
          <ac:picMkLst>
            <pc:docMk/>
            <pc:sldMk cId="558854523" sldId="700"/>
            <ac:picMk id="5" creationId="{93D638A3-2ED5-4149-9283-9758DFEFA957}"/>
          </ac:picMkLst>
        </pc:picChg>
      </pc:sldChg>
      <pc:sldChg chg="addSp delSp modSp add del mod">
        <pc:chgData name="Jakob Stendahl" userId="31c817a6-28e1-4149-b97d-3ea896b0dcbf" providerId="ADAL" clId="{F91F439E-255D-4568-BC59-40C833002223}" dt="2024-10-30T09:24:49.267" v="2849" actId="47"/>
        <pc:sldMkLst>
          <pc:docMk/>
          <pc:sldMk cId="1469531783" sldId="701"/>
        </pc:sldMkLst>
        <pc:spChg chg="mod">
          <ac:chgData name="Jakob Stendahl" userId="31c817a6-28e1-4149-b97d-3ea896b0dcbf" providerId="ADAL" clId="{F91F439E-255D-4568-BC59-40C833002223}" dt="2024-10-30T09:24:18.958" v="2845" actId="20577"/>
          <ac:spMkLst>
            <pc:docMk/>
            <pc:sldMk cId="1469531783" sldId="701"/>
            <ac:spMk id="2" creationId="{8F7C0972-26C1-AE30-FBF5-D575321144A3}"/>
          </ac:spMkLst>
        </pc:spChg>
        <pc:spChg chg="mod">
          <ac:chgData name="Jakob Stendahl" userId="31c817a6-28e1-4149-b97d-3ea896b0dcbf" providerId="ADAL" clId="{F91F439E-255D-4568-BC59-40C833002223}" dt="2024-10-30T07:13:52.480" v="1686" actId="20577"/>
          <ac:spMkLst>
            <pc:docMk/>
            <pc:sldMk cId="1469531783" sldId="701"/>
            <ac:spMk id="3" creationId="{0DDEA3A9-D215-52F6-6EFA-B58CFA6BFC12}"/>
          </ac:spMkLst>
        </pc:spChg>
        <pc:picChg chg="add del mod">
          <ac:chgData name="Jakob Stendahl" userId="31c817a6-28e1-4149-b97d-3ea896b0dcbf" providerId="ADAL" clId="{F91F439E-255D-4568-BC59-40C833002223}" dt="2024-10-30T09:16:11.490" v="2397" actId="478"/>
          <ac:picMkLst>
            <pc:docMk/>
            <pc:sldMk cId="1469531783" sldId="701"/>
            <ac:picMk id="4" creationId="{A4A78524-994B-BE62-9F94-41F66C77B721}"/>
          </ac:picMkLst>
        </pc:picChg>
        <pc:picChg chg="add mod">
          <ac:chgData name="Jakob Stendahl" userId="31c817a6-28e1-4149-b97d-3ea896b0dcbf" providerId="ADAL" clId="{F91F439E-255D-4568-BC59-40C833002223}" dt="2024-10-30T09:24:26.919" v="2847"/>
          <ac:picMkLst>
            <pc:docMk/>
            <pc:sldMk cId="1469531783" sldId="701"/>
            <ac:picMk id="5" creationId="{434072EF-CC38-E6F8-3179-D7210D80AAB2}"/>
          </ac:picMkLst>
        </pc:picChg>
        <pc:picChg chg="add del mod">
          <ac:chgData name="Jakob Stendahl" userId="31c817a6-28e1-4149-b97d-3ea896b0dcbf" providerId="ADAL" clId="{F91F439E-255D-4568-BC59-40C833002223}" dt="2024-10-30T09:24:26.664" v="2846" actId="478"/>
          <ac:picMkLst>
            <pc:docMk/>
            <pc:sldMk cId="1469531783" sldId="701"/>
            <ac:picMk id="6" creationId="{3B4F1B1E-AC3F-D075-51B7-4088369672F5}"/>
          </ac:picMkLst>
        </pc:picChg>
      </pc:sldChg>
      <pc:sldChg chg="addSp modSp add mod">
        <pc:chgData name="Jakob Stendahl" userId="31c817a6-28e1-4149-b97d-3ea896b0dcbf" providerId="ADAL" clId="{F91F439E-255D-4568-BC59-40C833002223}" dt="2024-10-30T09:24:52.357" v="2850" actId="20577"/>
        <pc:sldMkLst>
          <pc:docMk/>
          <pc:sldMk cId="111255878" sldId="702"/>
        </pc:sldMkLst>
        <pc:spChg chg="mod">
          <ac:chgData name="Jakob Stendahl" userId="31c817a6-28e1-4149-b97d-3ea896b0dcbf" providerId="ADAL" clId="{F91F439E-255D-4568-BC59-40C833002223}" dt="2024-10-30T09:24:52.357" v="2850" actId="20577"/>
          <ac:spMkLst>
            <pc:docMk/>
            <pc:sldMk cId="111255878" sldId="702"/>
            <ac:spMk id="2" creationId="{AF900866-FD2C-7462-291F-93B35692AAD1}"/>
          </ac:spMkLst>
        </pc:spChg>
        <pc:spChg chg="mod">
          <ac:chgData name="Jakob Stendahl" userId="31c817a6-28e1-4149-b97d-3ea896b0dcbf" providerId="ADAL" clId="{F91F439E-255D-4568-BC59-40C833002223}" dt="2024-10-30T07:15:14.878" v="1947" actId="20577"/>
          <ac:spMkLst>
            <pc:docMk/>
            <pc:sldMk cId="111255878" sldId="702"/>
            <ac:spMk id="3" creationId="{FE22C079-E662-6EF2-C911-24A40DBA0CE2}"/>
          </ac:spMkLst>
        </pc:spChg>
        <pc:picChg chg="add mod">
          <ac:chgData name="Jakob Stendahl" userId="31c817a6-28e1-4149-b97d-3ea896b0dcbf" providerId="ADAL" clId="{F91F439E-255D-4568-BC59-40C833002223}" dt="2024-10-30T09:15:22.642" v="2392"/>
          <ac:picMkLst>
            <pc:docMk/>
            <pc:sldMk cId="111255878" sldId="702"/>
            <ac:picMk id="4" creationId="{3AFAC2E2-9B87-19B2-8ACA-810288A5F87B}"/>
          </ac:picMkLst>
        </pc:picChg>
      </pc:sldChg>
      <pc:sldChg chg="addSp modSp add mod">
        <pc:chgData name="Jakob Stendahl" userId="31c817a6-28e1-4149-b97d-3ea896b0dcbf" providerId="ADAL" clId="{F91F439E-255D-4568-BC59-40C833002223}" dt="2024-10-30T09:24:54.995" v="2851" actId="20577"/>
        <pc:sldMkLst>
          <pc:docMk/>
          <pc:sldMk cId="1736902089" sldId="703"/>
        </pc:sldMkLst>
        <pc:spChg chg="mod">
          <ac:chgData name="Jakob Stendahl" userId="31c817a6-28e1-4149-b97d-3ea896b0dcbf" providerId="ADAL" clId="{F91F439E-255D-4568-BC59-40C833002223}" dt="2024-10-30T09:24:54.995" v="2851" actId="20577"/>
          <ac:spMkLst>
            <pc:docMk/>
            <pc:sldMk cId="1736902089" sldId="703"/>
            <ac:spMk id="2" creationId="{E77010B9-BD7B-207C-8DAF-B66CEBFBF106}"/>
          </ac:spMkLst>
        </pc:spChg>
        <pc:spChg chg="mod">
          <ac:chgData name="Jakob Stendahl" userId="31c817a6-28e1-4149-b97d-3ea896b0dcbf" providerId="ADAL" clId="{F91F439E-255D-4568-BC59-40C833002223}" dt="2024-10-30T07:15:49.518" v="2093" actId="20577"/>
          <ac:spMkLst>
            <pc:docMk/>
            <pc:sldMk cId="1736902089" sldId="703"/>
            <ac:spMk id="3" creationId="{93F7A017-B2FA-A0A6-216A-CEE1D08BD1F9}"/>
          </ac:spMkLst>
        </pc:spChg>
        <pc:picChg chg="add mod">
          <ac:chgData name="Jakob Stendahl" userId="31c817a6-28e1-4149-b97d-3ea896b0dcbf" providerId="ADAL" clId="{F91F439E-255D-4568-BC59-40C833002223}" dt="2024-10-30T09:15:23.671" v="2393"/>
          <ac:picMkLst>
            <pc:docMk/>
            <pc:sldMk cId="1736902089" sldId="703"/>
            <ac:picMk id="4" creationId="{34492DED-28A1-D9BD-E656-9B7416973CC4}"/>
          </ac:picMkLst>
        </pc:picChg>
      </pc:sldChg>
      <pc:sldChg chg="addSp delSp modSp add mod">
        <pc:chgData name="Jakob Stendahl" userId="31c817a6-28e1-4149-b97d-3ea896b0dcbf" providerId="ADAL" clId="{F91F439E-255D-4568-BC59-40C833002223}" dt="2024-10-30T09:24:59.061" v="2852" actId="20577"/>
        <pc:sldMkLst>
          <pc:docMk/>
          <pc:sldMk cId="2643360414" sldId="704"/>
        </pc:sldMkLst>
        <pc:spChg chg="mod">
          <ac:chgData name="Jakob Stendahl" userId="31c817a6-28e1-4149-b97d-3ea896b0dcbf" providerId="ADAL" clId="{F91F439E-255D-4568-BC59-40C833002223}" dt="2024-10-30T09:24:59.061" v="2852" actId="20577"/>
          <ac:spMkLst>
            <pc:docMk/>
            <pc:sldMk cId="2643360414" sldId="704"/>
            <ac:spMk id="2" creationId="{972594DC-9DB8-F2BB-4963-F308E372AF9D}"/>
          </ac:spMkLst>
        </pc:spChg>
        <pc:spChg chg="mod">
          <ac:chgData name="Jakob Stendahl" userId="31c817a6-28e1-4149-b97d-3ea896b0dcbf" providerId="ADAL" clId="{F91F439E-255D-4568-BC59-40C833002223}" dt="2024-10-30T07:17:05.448" v="2381" actId="20577"/>
          <ac:spMkLst>
            <pc:docMk/>
            <pc:sldMk cId="2643360414" sldId="704"/>
            <ac:spMk id="3" creationId="{552DAD56-110C-8E9C-89B1-DA111F99F082}"/>
          </ac:spMkLst>
        </pc:spChg>
        <pc:picChg chg="add mod">
          <ac:chgData name="Jakob Stendahl" userId="31c817a6-28e1-4149-b97d-3ea896b0dcbf" providerId="ADAL" clId="{F91F439E-255D-4568-BC59-40C833002223}" dt="2024-10-30T09:15:31.807" v="2394"/>
          <ac:picMkLst>
            <pc:docMk/>
            <pc:sldMk cId="2643360414" sldId="704"/>
            <ac:picMk id="4" creationId="{7D9EC1BE-6AF3-4FB7-4D2F-BFC219E901C0}"/>
          </ac:picMkLst>
        </pc:picChg>
        <pc:picChg chg="add del mod">
          <ac:chgData name="Jakob Stendahl" userId="31c817a6-28e1-4149-b97d-3ea896b0dcbf" providerId="ADAL" clId="{F91F439E-255D-4568-BC59-40C833002223}" dt="2024-10-30T09:16:07.237" v="2396" actId="21"/>
          <ac:picMkLst>
            <pc:docMk/>
            <pc:sldMk cId="2643360414" sldId="704"/>
            <ac:picMk id="6" creationId="{3B4F1B1E-AC3F-D075-51B7-4088369672F5}"/>
          </ac:picMkLst>
        </pc:picChg>
      </pc:sldChg>
      <pc:sldChg chg="new del ord">
        <pc:chgData name="Jakob Stendahl" userId="31c817a6-28e1-4149-b97d-3ea896b0dcbf" providerId="ADAL" clId="{F91F439E-255D-4568-BC59-40C833002223}" dt="2024-10-30T09:19:04.991" v="2505" actId="2696"/>
        <pc:sldMkLst>
          <pc:docMk/>
          <pc:sldMk cId="3770332303" sldId="705"/>
        </pc:sldMkLst>
      </pc:sldChg>
      <pc:sldChg chg="new del">
        <pc:chgData name="Jakob Stendahl" userId="31c817a6-28e1-4149-b97d-3ea896b0dcbf" providerId="ADAL" clId="{F91F439E-255D-4568-BC59-40C833002223}" dt="2024-10-30T07:18:21.184" v="2383" actId="47"/>
        <pc:sldMkLst>
          <pc:docMk/>
          <pc:sldMk cId="4014779606" sldId="705"/>
        </pc:sldMkLst>
      </pc:sldChg>
      <pc:sldChg chg="modSp new mod">
        <pc:chgData name="Jakob Stendahl" userId="31c817a6-28e1-4149-b97d-3ea896b0dcbf" providerId="ADAL" clId="{F91F439E-255D-4568-BC59-40C833002223}" dt="2024-10-30T09:18:22.798" v="2485" actId="20577"/>
        <pc:sldMkLst>
          <pc:docMk/>
          <pc:sldMk cId="1599721235" sldId="706"/>
        </pc:sldMkLst>
        <pc:spChg chg="mod">
          <ac:chgData name="Jakob Stendahl" userId="31c817a6-28e1-4149-b97d-3ea896b0dcbf" providerId="ADAL" clId="{F91F439E-255D-4568-BC59-40C833002223}" dt="2024-10-30T09:18:22.798" v="2485" actId="20577"/>
          <ac:spMkLst>
            <pc:docMk/>
            <pc:sldMk cId="1599721235" sldId="706"/>
            <ac:spMk id="2" creationId="{59A56C8D-2D41-00D4-EDB4-8858C1E05E84}"/>
          </ac:spMkLst>
        </pc:spChg>
      </pc:sldChg>
      <pc:sldChg chg="modSp new mod ord">
        <pc:chgData name="Jakob Stendahl" userId="31c817a6-28e1-4149-b97d-3ea896b0dcbf" providerId="ADAL" clId="{F91F439E-255D-4568-BC59-40C833002223}" dt="2024-10-30T09:23:51.317" v="2840"/>
        <pc:sldMkLst>
          <pc:docMk/>
          <pc:sldMk cId="3769635593" sldId="707"/>
        </pc:sldMkLst>
        <pc:spChg chg="mod">
          <ac:chgData name="Jakob Stendahl" userId="31c817a6-28e1-4149-b97d-3ea896b0dcbf" providerId="ADAL" clId="{F91F439E-255D-4568-BC59-40C833002223}" dt="2024-10-30T09:19:49.390" v="2635" actId="20577"/>
          <ac:spMkLst>
            <pc:docMk/>
            <pc:sldMk cId="3769635593" sldId="707"/>
            <ac:spMk id="2" creationId="{FD901EB4-A9D5-A307-A7D4-1581A94D6A65}"/>
          </ac:spMkLst>
        </pc:spChg>
      </pc:sldChg>
      <pc:sldChg chg="modSp new mod">
        <pc:chgData name="Jakob Stendahl" userId="31c817a6-28e1-4149-b97d-3ea896b0dcbf" providerId="ADAL" clId="{F91F439E-255D-4568-BC59-40C833002223}" dt="2024-10-30T09:20:28.989" v="2728" actId="20577"/>
        <pc:sldMkLst>
          <pc:docMk/>
          <pc:sldMk cId="1892003546" sldId="708"/>
        </pc:sldMkLst>
        <pc:spChg chg="mod">
          <ac:chgData name="Jakob Stendahl" userId="31c817a6-28e1-4149-b97d-3ea896b0dcbf" providerId="ADAL" clId="{F91F439E-255D-4568-BC59-40C833002223}" dt="2024-10-30T09:20:28.989" v="2728" actId="20577"/>
          <ac:spMkLst>
            <pc:docMk/>
            <pc:sldMk cId="1892003546" sldId="708"/>
            <ac:spMk id="2" creationId="{04A27937-45BD-D5A7-DFC6-3C7487D469E7}"/>
          </ac:spMkLst>
        </pc:spChg>
      </pc:sldChg>
      <pc:sldChg chg="new del">
        <pc:chgData name="Jakob Stendahl" userId="31c817a6-28e1-4149-b97d-3ea896b0dcbf" providerId="ADAL" clId="{F91F439E-255D-4568-BC59-40C833002223}" dt="2024-10-30T09:22:35.330" v="2732" actId="680"/>
        <pc:sldMkLst>
          <pc:docMk/>
          <pc:sldMk cId="1919608467" sldId="709"/>
        </pc:sldMkLst>
      </pc:sldChg>
      <pc:sldChg chg="modSp add mod">
        <pc:chgData name="Jakob Stendahl" userId="31c817a6-28e1-4149-b97d-3ea896b0dcbf" providerId="ADAL" clId="{F91F439E-255D-4568-BC59-40C833002223}" dt="2024-10-30T09:22:49.552" v="2748" actId="20577"/>
        <pc:sldMkLst>
          <pc:docMk/>
          <pc:sldMk cId="3671287782" sldId="709"/>
        </pc:sldMkLst>
        <pc:spChg chg="mod">
          <ac:chgData name="Jakob Stendahl" userId="31c817a6-28e1-4149-b97d-3ea896b0dcbf" providerId="ADAL" clId="{F91F439E-255D-4568-BC59-40C833002223}" dt="2024-10-30T09:22:40.380" v="2734" actId="20577"/>
          <ac:spMkLst>
            <pc:docMk/>
            <pc:sldMk cId="3671287782" sldId="709"/>
            <ac:spMk id="2" creationId="{AE8A53CB-5E3D-A436-5E11-A84A613B72C0}"/>
          </ac:spMkLst>
        </pc:spChg>
        <pc:spChg chg="mod">
          <ac:chgData name="Jakob Stendahl" userId="31c817a6-28e1-4149-b97d-3ea896b0dcbf" providerId="ADAL" clId="{F91F439E-255D-4568-BC59-40C833002223}" dt="2024-10-30T09:22:49.552" v="2748" actId="20577"/>
          <ac:spMkLst>
            <pc:docMk/>
            <pc:sldMk cId="3671287782" sldId="709"/>
            <ac:spMk id="3" creationId="{DFE2E1EB-8746-F21C-A0AD-0538FF0B67B1}"/>
          </ac:spMkLst>
        </pc:spChg>
      </pc:sldChg>
      <pc:sldChg chg="new del">
        <pc:chgData name="Jakob Stendahl" userId="31c817a6-28e1-4149-b97d-3ea896b0dcbf" providerId="ADAL" clId="{F91F439E-255D-4568-BC59-40C833002223}" dt="2024-10-30T09:22:30.035" v="2730" actId="2696"/>
        <pc:sldMkLst>
          <pc:docMk/>
          <pc:sldMk cId="4133884367" sldId="709"/>
        </pc:sldMkLst>
      </pc:sldChg>
    </pc:docChg>
  </pc:docChgLst>
  <pc:docChgLst>
    <pc:chgData name="Jakob Stendahl" userId="31c817a6-28e1-4149-b97d-3ea896b0dcbf" providerId="ADAL" clId="{2D8AE407-09C2-4B46-9DEA-379BE56E499A}"/>
    <pc:docChg chg="undo custSel addSld delSld modSld">
      <pc:chgData name="Jakob Stendahl" userId="31c817a6-28e1-4149-b97d-3ea896b0dcbf" providerId="ADAL" clId="{2D8AE407-09C2-4B46-9DEA-379BE56E499A}" dt="2024-10-24T10:55:37.315" v="187" actId="478"/>
      <pc:docMkLst>
        <pc:docMk/>
      </pc:docMkLst>
      <pc:sldChg chg="addSp delSp modSp mod modTransition">
        <pc:chgData name="Jakob Stendahl" userId="31c817a6-28e1-4149-b97d-3ea896b0dcbf" providerId="ADAL" clId="{2D8AE407-09C2-4B46-9DEA-379BE56E499A}" dt="2024-10-24T10:55:37.315" v="187" actId="478"/>
        <pc:sldMkLst>
          <pc:docMk/>
          <pc:sldMk cId="149010025" sldId="272"/>
        </pc:sldMkLst>
        <pc:spChg chg="mod">
          <ac:chgData name="Jakob Stendahl" userId="31c817a6-28e1-4149-b97d-3ea896b0dcbf" providerId="ADAL" clId="{2D8AE407-09C2-4B46-9DEA-379BE56E499A}" dt="2024-10-24T10:50:33.420" v="167" actId="20577"/>
          <ac:spMkLst>
            <pc:docMk/>
            <pc:sldMk cId="149010025" sldId="272"/>
            <ac:spMk id="5" creationId="{FDFA4D25-254D-0FE7-CC09-5A8A6896F351}"/>
          </ac:spMkLst>
        </pc:spChg>
        <pc:graphicFrameChg chg="add del">
          <ac:chgData name="Jakob Stendahl" userId="31c817a6-28e1-4149-b97d-3ea896b0dcbf" providerId="ADAL" clId="{2D8AE407-09C2-4B46-9DEA-379BE56E499A}" dt="2024-10-24T10:55:37.315" v="187" actId="478"/>
          <ac:graphicFrameMkLst>
            <pc:docMk/>
            <pc:sldMk cId="149010025" sldId="272"/>
            <ac:graphicFrameMk id="3" creationId="{0D6684E6-8F2C-F0DA-C8B6-B28820F3DF6D}"/>
          </ac:graphicFrameMkLst>
        </pc:graphicFrameChg>
      </pc:sldChg>
      <pc:sldChg chg="del">
        <pc:chgData name="Jakob Stendahl" userId="31c817a6-28e1-4149-b97d-3ea896b0dcbf" providerId="ADAL" clId="{2D8AE407-09C2-4B46-9DEA-379BE56E499A}" dt="2024-10-24T10:43:51.364" v="0" actId="47"/>
        <pc:sldMkLst>
          <pc:docMk/>
          <pc:sldMk cId="3816406127" sldId="273"/>
        </pc:sldMkLst>
      </pc:sldChg>
      <pc:sldChg chg="del">
        <pc:chgData name="Jakob Stendahl" userId="31c817a6-28e1-4149-b97d-3ea896b0dcbf" providerId="ADAL" clId="{2D8AE407-09C2-4B46-9DEA-379BE56E499A}" dt="2024-10-24T10:43:51.364" v="0" actId="47"/>
        <pc:sldMkLst>
          <pc:docMk/>
          <pc:sldMk cId="1972427541" sldId="304"/>
        </pc:sldMkLst>
      </pc:sldChg>
      <pc:sldChg chg="del">
        <pc:chgData name="Jakob Stendahl" userId="31c817a6-28e1-4149-b97d-3ea896b0dcbf" providerId="ADAL" clId="{2D8AE407-09C2-4B46-9DEA-379BE56E499A}" dt="2024-10-24T10:43:51.364" v="0" actId="47"/>
        <pc:sldMkLst>
          <pc:docMk/>
          <pc:sldMk cId="2606963946" sldId="679"/>
        </pc:sldMkLst>
      </pc:sldChg>
      <pc:sldChg chg="del">
        <pc:chgData name="Jakob Stendahl" userId="31c817a6-28e1-4149-b97d-3ea896b0dcbf" providerId="ADAL" clId="{2D8AE407-09C2-4B46-9DEA-379BE56E499A}" dt="2024-10-24T10:43:51.364" v="0" actId="47"/>
        <pc:sldMkLst>
          <pc:docMk/>
          <pc:sldMk cId="2966444740" sldId="680"/>
        </pc:sldMkLst>
      </pc:sldChg>
      <pc:sldChg chg="del">
        <pc:chgData name="Jakob Stendahl" userId="31c817a6-28e1-4149-b97d-3ea896b0dcbf" providerId="ADAL" clId="{2D8AE407-09C2-4B46-9DEA-379BE56E499A}" dt="2024-10-24T10:43:51.364" v="0" actId="47"/>
        <pc:sldMkLst>
          <pc:docMk/>
          <pc:sldMk cId="3518149392" sldId="681"/>
        </pc:sldMkLst>
      </pc:sldChg>
      <pc:sldChg chg="del">
        <pc:chgData name="Jakob Stendahl" userId="31c817a6-28e1-4149-b97d-3ea896b0dcbf" providerId="ADAL" clId="{2D8AE407-09C2-4B46-9DEA-379BE56E499A}" dt="2024-10-24T10:43:51.364" v="0" actId="47"/>
        <pc:sldMkLst>
          <pc:docMk/>
          <pc:sldMk cId="1739226668" sldId="682"/>
        </pc:sldMkLst>
      </pc:sldChg>
      <pc:sldChg chg="del">
        <pc:chgData name="Jakob Stendahl" userId="31c817a6-28e1-4149-b97d-3ea896b0dcbf" providerId="ADAL" clId="{2D8AE407-09C2-4B46-9DEA-379BE56E499A}" dt="2024-10-24T10:43:51.364" v="0" actId="47"/>
        <pc:sldMkLst>
          <pc:docMk/>
          <pc:sldMk cId="1680566619" sldId="683"/>
        </pc:sldMkLst>
      </pc:sldChg>
      <pc:sldChg chg="del">
        <pc:chgData name="Jakob Stendahl" userId="31c817a6-28e1-4149-b97d-3ea896b0dcbf" providerId="ADAL" clId="{2D8AE407-09C2-4B46-9DEA-379BE56E499A}" dt="2024-10-24T10:43:51.364" v="0" actId="47"/>
        <pc:sldMkLst>
          <pc:docMk/>
          <pc:sldMk cId="561720674" sldId="684"/>
        </pc:sldMkLst>
      </pc:sldChg>
      <pc:sldChg chg="del">
        <pc:chgData name="Jakob Stendahl" userId="31c817a6-28e1-4149-b97d-3ea896b0dcbf" providerId="ADAL" clId="{2D8AE407-09C2-4B46-9DEA-379BE56E499A}" dt="2024-10-24T10:43:51.364" v="0" actId="47"/>
        <pc:sldMkLst>
          <pc:docMk/>
          <pc:sldMk cId="16920805" sldId="685"/>
        </pc:sldMkLst>
      </pc:sldChg>
      <pc:sldChg chg="del">
        <pc:chgData name="Jakob Stendahl" userId="31c817a6-28e1-4149-b97d-3ea896b0dcbf" providerId="ADAL" clId="{2D8AE407-09C2-4B46-9DEA-379BE56E499A}" dt="2024-10-24T10:43:51.364" v="0" actId="47"/>
        <pc:sldMkLst>
          <pc:docMk/>
          <pc:sldMk cId="135199206" sldId="686"/>
        </pc:sldMkLst>
      </pc:sldChg>
      <pc:sldChg chg="del">
        <pc:chgData name="Jakob Stendahl" userId="31c817a6-28e1-4149-b97d-3ea896b0dcbf" providerId="ADAL" clId="{2D8AE407-09C2-4B46-9DEA-379BE56E499A}" dt="2024-10-24T10:43:51.364" v="0" actId="47"/>
        <pc:sldMkLst>
          <pc:docMk/>
          <pc:sldMk cId="218011795" sldId="687"/>
        </pc:sldMkLst>
      </pc:sldChg>
      <pc:sldChg chg="del">
        <pc:chgData name="Jakob Stendahl" userId="31c817a6-28e1-4149-b97d-3ea896b0dcbf" providerId="ADAL" clId="{2D8AE407-09C2-4B46-9DEA-379BE56E499A}" dt="2024-10-24T10:43:51.364" v="0" actId="47"/>
        <pc:sldMkLst>
          <pc:docMk/>
          <pc:sldMk cId="2784683469" sldId="689"/>
        </pc:sldMkLst>
      </pc:sldChg>
      <pc:sldChg chg="del">
        <pc:chgData name="Jakob Stendahl" userId="31c817a6-28e1-4149-b97d-3ea896b0dcbf" providerId="ADAL" clId="{2D8AE407-09C2-4B46-9DEA-379BE56E499A}" dt="2024-10-24T10:43:51.364" v="0" actId="47"/>
        <pc:sldMkLst>
          <pc:docMk/>
          <pc:sldMk cId="2234857657" sldId="690"/>
        </pc:sldMkLst>
      </pc:sldChg>
      <pc:sldChg chg="del">
        <pc:chgData name="Jakob Stendahl" userId="31c817a6-28e1-4149-b97d-3ea896b0dcbf" providerId="ADAL" clId="{2D8AE407-09C2-4B46-9DEA-379BE56E499A}" dt="2024-10-24T10:43:51.364" v="0" actId="47"/>
        <pc:sldMkLst>
          <pc:docMk/>
          <pc:sldMk cId="3710435241" sldId="691"/>
        </pc:sldMkLst>
      </pc:sldChg>
      <pc:sldChg chg="del">
        <pc:chgData name="Jakob Stendahl" userId="31c817a6-28e1-4149-b97d-3ea896b0dcbf" providerId="ADAL" clId="{2D8AE407-09C2-4B46-9DEA-379BE56E499A}" dt="2024-10-24T10:43:51.364" v="0" actId="47"/>
        <pc:sldMkLst>
          <pc:docMk/>
          <pc:sldMk cId="1180642154" sldId="692"/>
        </pc:sldMkLst>
      </pc:sldChg>
      <pc:sldChg chg="del">
        <pc:chgData name="Jakob Stendahl" userId="31c817a6-28e1-4149-b97d-3ea896b0dcbf" providerId="ADAL" clId="{2D8AE407-09C2-4B46-9DEA-379BE56E499A}" dt="2024-10-24T10:43:51.364" v="0" actId="47"/>
        <pc:sldMkLst>
          <pc:docMk/>
          <pc:sldMk cId="1758387577" sldId="693"/>
        </pc:sldMkLst>
      </pc:sldChg>
      <pc:sldChg chg="addSp delSp modSp new mod modTransition setBg modClrScheme chgLayout">
        <pc:chgData name="Jakob Stendahl" userId="31c817a6-28e1-4149-b97d-3ea896b0dcbf" providerId="ADAL" clId="{2D8AE407-09C2-4B46-9DEA-379BE56E499A}" dt="2024-10-24T10:52:17.920" v="185"/>
        <pc:sldMkLst>
          <pc:docMk/>
          <pc:sldMk cId="3860892145" sldId="696"/>
        </pc:sldMkLst>
        <pc:spChg chg="del">
          <ac:chgData name="Jakob Stendahl" userId="31c817a6-28e1-4149-b97d-3ea896b0dcbf" providerId="ADAL" clId="{2D8AE407-09C2-4B46-9DEA-379BE56E499A}" dt="2024-10-24T10:44:14.624" v="6" actId="478"/>
          <ac:spMkLst>
            <pc:docMk/>
            <pc:sldMk cId="3860892145" sldId="696"/>
            <ac:spMk id="2" creationId="{FF81772E-4EEA-2AA9-7FB1-B564E8F688D6}"/>
          </ac:spMkLst>
        </pc:spChg>
        <pc:spChg chg="del">
          <ac:chgData name="Jakob Stendahl" userId="31c817a6-28e1-4149-b97d-3ea896b0dcbf" providerId="ADAL" clId="{2D8AE407-09C2-4B46-9DEA-379BE56E499A}" dt="2024-10-24T10:44:10.032" v="4"/>
          <ac:spMkLst>
            <pc:docMk/>
            <pc:sldMk cId="3860892145" sldId="696"/>
            <ac:spMk id="3" creationId="{9DA97658-8808-6015-0B78-91E961DF666E}"/>
          </ac:spMkLst>
        </pc:spChg>
        <pc:spChg chg="add del">
          <ac:chgData name="Jakob Stendahl" userId="31c817a6-28e1-4149-b97d-3ea896b0dcbf" providerId="ADAL" clId="{2D8AE407-09C2-4B46-9DEA-379BE56E499A}" dt="2024-10-24T10:44:02.563" v="3" actId="22"/>
          <ac:spMkLst>
            <pc:docMk/>
            <pc:sldMk cId="3860892145" sldId="696"/>
            <ac:spMk id="5" creationId="{6BFCC179-E94F-D848-0263-52202DECB384}"/>
          </ac:spMkLst>
        </pc:spChg>
        <pc:spChg chg="add del mod ord">
          <ac:chgData name="Jakob Stendahl" userId="31c817a6-28e1-4149-b97d-3ea896b0dcbf" providerId="ADAL" clId="{2D8AE407-09C2-4B46-9DEA-379BE56E499A}" dt="2024-10-24T10:44:45.487" v="11" actId="478"/>
          <ac:spMkLst>
            <pc:docMk/>
            <pc:sldMk cId="3860892145" sldId="696"/>
            <ac:spMk id="6" creationId="{6690D31C-E34A-C00F-2DBD-03D1AE52575C}"/>
          </ac:spMkLst>
        </pc:spChg>
        <pc:picChg chg="add mod ord">
          <ac:chgData name="Jakob Stendahl" userId="31c817a6-28e1-4149-b97d-3ea896b0dcbf" providerId="ADAL" clId="{2D8AE407-09C2-4B46-9DEA-379BE56E499A}" dt="2024-10-24T10:45:13.167" v="18" actId="14100"/>
          <ac:picMkLst>
            <pc:docMk/>
            <pc:sldMk cId="3860892145" sldId="696"/>
            <ac:picMk id="1026" creationId="{2A2E7E04-1D9E-BFE5-C9E7-A415DAAE1099}"/>
          </ac:picMkLst>
        </pc:picChg>
      </pc:sldChg>
    </pc:docChg>
  </pc:docChgLst>
  <pc:docChgLst>
    <pc:chgData name="Christina Thingvold" userId="21c4b2be-ab4c-44cb-acd5-aad1e9ec4b76" providerId="ADAL" clId="{87D7439F-6816-45D8-98E0-AE09EC73999F}"/>
    <pc:docChg chg="modSld sldOrd">
      <pc:chgData name="Christina Thingvold" userId="21c4b2be-ab4c-44cb-acd5-aad1e9ec4b76" providerId="ADAL" clId="{87D7439F-6816-45D8-98E0-AE09EC73999F}" dt="2024-11-04T13:12:50.479" v="25"/>
      <pc:docMkLst>
        <pc:docMk/>
      </pc:docMkLst>
      <pc:sldChg chg="ord">
        <pc:chgData name="Christina Thingvold" userId="21c4b2be-ab4c-44cb-acd5-aad1e9ec4b76" providerId="ADAL" clId="{87D7439F-6816-45D8-98E0-AE09EC73999F}" dt="2024-11-04T13:12:50.479" v="25"/>
        <pc:sldMkLst>
          <pc:docMk/>
          <pc:sldMk cId="2866585428" sldId="676"/>
        </pc:sldMkLst>
      </pc:sldChg>
      <pc:sldChg chg="modSp mod">
        <pc:chgData name="Christina Thingvold" userId="21c4b2be-ab4c-44cb-acd5-aad1e9ec4b76" providerId="ADAL" clId="{87D7439F-6816-45D8-98E0-AE09EC73999F}" dt="2024-11-04T13:12:40.821" v="23" actId="20577"/>
        <pc:sldMkLst>
          <pc:docMk/>
          <pc:sldMk cId="2704841089" sldId="678"/>
        </pc:sldMkLst>
        <pc:spChg chg="mod">
          <ac:chgData name="Christina Thingvold" userId="21c4b2be-ab4c-44cb-acd5-aad1e9ec4b76" providerId="ADAL" clId="{87D7439F-6816-45D8-98E0-AE09EC73999F}" dt="2024-11-04T13:12:40.821" v="23" actId="20577"/>
          <ac:spMkLst>
            <pc:docMk/>
            <pc:sldMk cId="2704841089" sldId="678"/>
            <ac:spMk id="3" creationId="{0608D2B6-0C0F-A7AC-3410-BF6B82ACCA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9302B08-3850-4371-A4E7-55B8A8D19444}" type="slidenum">
              <a:rPr lang="nb-NO" smtClean="0"/>
              <a:t>32</a:t>
            </a:fld>
            <a:endParaRPr lang="nb-NO"/>
          </a:p>
        </p:txBody>
      </p:sp>
    </p:spTree>
    <p:extLst>
      <p:ext uri="{BB962C8B-B14F-4D97-AF65-F5344CB8AC3E}">
        <p14:creationId xmlns:p14="http://schemas.microsoft.com/office/powerpoint/2010/main" val="411789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https://www.hypr.com/security-encyclopedia/notpetya</a:t>
            </a: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a:t>Rollefordeling</a:t>
            </a:r>
            <a:endParaRPr lang="en-US" sz="400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a:t>Beredskapsleder/innsatsleder</a:t>
            </a:r>
          </a:p>
          <a:p>
            <a:r>
              <a:rPr lang="nb-NO" sz="3600"/>
              <a:t>IT-sjef</a:t>
            </a:r>
          </a:p>
          <a:p>
            <a:r>
              <a:rPr lang="nb-NO" sz="3600"/>
              <a:t>Kommunikasjonsansvarlig</a:t>
            </a:r>
          </a:p>
          <a:p>
            <a:r>
              <a:rPr lang="nb-NO" sz="3600"/>
              <a:t>HMS-leder</a:t>
            </a:r>
          </a:p>
          <a:p>
            <a:r>
              <a:rPr lang="nb-NO" sz="3600"/>
              <a:t>Drift/OT-ansvarlig</a:t>
            </a:r>
          </a:p>
          <a:p>
            <a:r>
              <a:rPr lang="nb-NO" sz="3600"/>
              <a:t>Loggfører</a:t>
            </a:r>
          </a:p>
          <a:p>
            <a:endParaRPr lang="nb-NO"/>
          </a:p>
          <a:p>
            <a:endParaRPr lang="en-GB"/>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err="1"/>
              <a:t>Loggfører</a:t>
            </a:r>
            <a:endParaRPr lang="en-US" sz="400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a:t>Scenario 8</a:t>
            </a:r>
            <a:br>
              <a:rPr lang="nb-NO" sz="7200"/>
            </a:br>
            <a:r>
              <a:rPr lang="nb-NO" sz="4400" b="0" i="1"/>
              <a:t>Nettverkssegmenteringsfeil</a:t>
            </a:r>
            <a:endParaRPr lang="en-GB" sz="7200" b="0" i="1"/>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4" y="1158863"/>
            <a:ext cx="4736286" cy="4829014"/>
          </a:xfrm>
        </p:spPr>
        <p:txBody>
          <a:bodyPr/>
          <a:lstStyle/>
          <a:p>
            <a:r>
              <a:rPr lang="en-GB" err="1"/>
              <a:t>NotPetya</a:t>
            </a:r>
            <a:endParaRPr lang="en-GB"/>
          </a:p>
          <a:p>
            <a:endParaRPr lang="en-GB" b="0"/>
          </a:p>
          <a:p>
            <a:r>
              <a:rPr lang="en-GB" b="0"/>
              <a:t>I 2017 </a:t>
            </a:r>
            <a:r>
              <a:rPr lang="en-GB" b="0" err="1"/>
              <a:t>ble</a:t>
            </a:r>
            <a:r>
              <a:rPr lang="en-GB" b="0"/>
              <a:t> et </a:t>
            </a:r>
            <a:r>
              <a:rPr lang="en-GB" b="0" err="1"/>
              <a:t>angrep</a:t>
            </a:r>
            <a:r>
              <a:rPr lang="en-GB" b="0"/>
              <a:t> </a:t>
            </a:r>
            <a:r>
              <a:rPr lang="en-GB" b="0" err="1"/>
              <a:t>som</a:t>
            </a:r>
            <a:r>
              <a:rPr lang="en-GB" b="0"/>
              <a:t> </a:t>
            </a:r>
            <a:r>
              <a:rPr lang="en-GB" b="0" err="1"/>
              <a:t>brukte</a:t>
            </a:r>
            <a:r>
              <a:rPr lang="en-GB" b="0"/>
              <a:t> “</a:t>
            </a:r>
            <a:r>
              <a:rPr lang="en-GB" b="0" err="1"/>
              <a:t>EternalBlue</a:t>
            </a:r>
            <a:r>
              <a:rPr lang="en-GB" b="0"/>
              <a:t>”-</a:t>
            </a:r>
            <a:r>
              <a:rPr lang="en-GB" b="0" err="1"/>
              <a:t>exploiten</a:t>
            </a:r>
            <a:r>
              <a:rPr lang="en-GB" b="0"/>
              <a:t> </a:t>
            </a:r>
            <a:r>
              <a:rPr lang="en-GB" b="0" err="1"/>
              <a:t>utviklet</a:t>
            </a:r>
            <a:r>
              <a:rPr lang="en-GB" b="0"/>
              <a:t> </a:t>
            </a:r>
            <a:r>
              <a:rPr lang="en-GB" b="0" err="1"/>
              <a:t>av</a:t>
            </a:r>
            <a:r>
              <a:rPr lang="en-GB" b="0"/>
              <a:t> NSA, </a:t>
            </a:r>
            <a:r>
              <a:rPr lang="en-GB" b="0" err="1"/>
              <a:t>satt</a:t>
            </a:r>
            <a:r>
              <a:rPr lang="en-GB" b="0"/>
              <a:t> I gang mot </a:t>
            </a:r>
            <a:r>
              <a:rPr lang="en-GB" b="0" err="1"/>
              <a:t>Ukraina</a:t>
            </a:r>
            <a:r>
              <a:rPr lang="en-GB" b="0"/>
              <a:t>.</a:t>
            </a:r>
          </a:p>
          <a:p>
            <a:r>
              <a:rPr lang="en-GB" b="0"/>
              <a:t>Det </a:t>
            </a:r>
            <a:r>
              <a:rPr lang="en-GB" b="0" err="1"/>
              <a:t>gikk</a:t>
            </a:r>
            <a:r>
              <a:rPr lang="en-GB" b="0"/>
              <a:t> </a:t>
            </a:r>
            <a:r>
              <a:rPr lang="en-GB" b="0" err="1"/>
              <a:t>immidlertid</a:t>
            </a:r>
            <a:r>
              <a:rPr lang="en-GB" b="0"/>
              <a:t> </a:t>
            </a:r>
            <a:r>
              <a:rPr lang="en-GB" b="0" err="1"/>
              <a:t>ikke</a:t>
            </a:r>
            <a:r>
              <a:rPr lang="en-GB" b="0"/>
              <a:t> bare </a:t>
            </a:r>
            <a:r>
              <a:rPr lang="en-GB" b="0" err="1"/>
              <a:t>ut</a:t>
            </a:r>
            <a:r>
              <a:rPr lang="en-GB" b="0"/>
              <a:t> over </a:t>
            </a:r>
            <a:r>
              <a:rPr lang="en-GB" b="0" err="1"/>
              <a:t>selskaper</a:t>
            </a:r>
            <a:r>
              <a:rPr lang="en-GB" b="0"/>
              <a:t> I </a:t>
            </a:r>
            <a:r>
              <a:rPr lang="en-GB" b="0" err="1"/>
              <a:t>Ukraina</a:t>
            </a:r>
            <a:r>
              <a:rPr lang="en-GB" b="0"/>
              <a:t>, men </a:t>
            </a:r>
            <a:r>
              <a:rPr lang="en-GB" b="0" err="1"/>
              <a:t>også</a:t>
            </a:r>
            <a:r>
              <a:rPr lang="en-GB" b="0"/>
              <a:t> Maersk, Merck, FedEx, </a:t>
            </a:r>
            <a:r>
              <a:rPr lang="en-GB" b="0" err="1"/>
              <a:t>og</a:t>
            </a:r>
            <a:r>
              <a:rPr lang="en-GB" b="0"/>
              <a:t> </a:t>
            </a:r>
            <a:r>
              <a:rPr lang="en-GB" b="0" err="1"/>
              <a:t>flere</a:t>
            </a:r>
            <a:r>
              <a:rPr lang="en-GB" b="0"/>
              <a:t>.</a:t>
            </a:r>
          </a:p>
          <a:p>
            <a:endParaRPr lang="en-GB" b="0"/>
          </a:p>
          <a:p>
            <a:r>
              <a:rPr lang="en-GB" b="0" err="1"/>
              <a:t>NotPetya</a:t>
            </a:r>
            <a:r>
              <a:rPr lang="en-GB" b="0"/>
              <a:t> ga se </a:t>
            </a:r>
            <a:r>
              <a:rPr lang="en-GB" b="0" err="1"/>
              <a:t>ut</a:t>
            </a:r>
            <a:r>
              <a:rPr lang="en-GB" b="0"/>
              <a:t> for å </a:t>
            </a:r>
            <a:r>
              <a:rPr lang="en-GB" b="0" err="1"/>
              <a:t>være</a:t>
            </a:r>
            <a:r>
              <a:rPr lang="en-GB" b="0"/>
              <a:t> ransomware, </a:t>
            </a:r>
            <a:r>
              <a:rPr lang="en-GB" b="0" err="1"/>
              <a:t>og</a:t>
            </a:r>
            <a:r>
              <a:rPr lang="en-GB" b="0"/>
              <a:t> </a:t>
            </a:r>
            <a:r>
              <a:rPr lang="en-GB" b="0" err="1"/>
              <a:t>krypterte</a:t>
            </a:r>
            <a:r>
              <a:rPr lang="en-GB" b="0"/>
              <a:t> filer </a:t>
            </a:r>
            <a:r>
              <a:rPr lang="en-GB" b="0" err="1"/>
              <a:t>på</a:t>
            </a:r>
            <a:r>
              <a:rPr lang="en-GB" b="0"/>
              <a:t> alle </a:t>
            </a:r>
            <a:r>
              <a:rPr lang="en-GB" b="0" err="1"/>
              <a:t>systemer</a:t>
            </a:r>
            <a:r>
              <a:rPr lang="en-GB" b="0"/>
              <a:t> den </a:t>
            </a:r>
            <a:r>
              <a:rPr lang="en-GB" b="0" err="1"/>
              <a:t>fikk</a:t>
            </a:r>
            <a:r>
              <a:rPr lang="en-GB" b="0"/>
              <a:t> </a:t>
            </a:r>
            <a:r>
              <a:rPr lang="en-GB" b="0" err="1"/>
              <a:t>tak</a:t>
            </a:r>
            <a:r>
              <a:rPr lang="en-GB" b="0"/>
              <a:t> </a:t>
            </a:r>
            <a:r>
              <a:rPr lang="en-GB" b="0" err="1"/>
              <a:t>i</a:t>
            </a:r>
            <a:r>
              <a:rPr lang="en-GB" b="0"/>
              <a:t>. Det var </a:t>
            </a:r>
            <a:r>
              <a:rPr lang="en-GB" b="0" err="1"/>
              <a:t>immidlertid</a:t>
            </a:r>
            <a:r>
              <a:rPr lang="en-GB" b="0"/>
              <a:t> </a:t>
            </a:r>
            <a:r>
              <a:rPr lang="en-GB" b="0" err="1"/>
              <a:t>ikke</a:t>
            </a:r>
            <a:r>
              <a:rPr lang="en-GB" b="0"/>
              <a:t> ransomware, men </a:t>
            </a:r>
            <a:r>
              <a:rPr lang="en-GB" b="0" err="1"/>
              <a:t>destruktiv</a:t>
            </a:r>
            <a:r>
              <a:rPr lang="en-GB" b="0"/>
              <a:t> </a:t>
            </a:r>
            <a:r>
              <a:rPr lang="en-GB" b="0" err="1"/>
              <a:t>skadevare</a:t>
            </a:r>
            <a:r>
              <a:rPr lang="en-GB" b="0"/>
              <a:t>. Den </a:t>
            </a:r>
            <a:r>
              <a:rPr lang="en-GB" b="0" err="1"/>
              <a:t>krypterte</a:t>
            </a:r>
            <a:r>
              <a:rPr lang="en-GB" b="0"/>
              <a:t> filer  </a:t>
            </a:r>
            <a:r>
              <a:rPr lang="en-GB" b="0" err="1"/>
              <a:t>uten</a:t>
            </a:r>
            <a:r>
              <a:rPr lang="en-GB" b="0"/>
              <a:t> </a:t>
            </a:r>
            <a:r>
              <a:rPr lang="en-GB" b="0" err="1"/>
              <a:t>noen</a:t>
            </a:r>
            <a:r>
              <a:rPr lang="en-GB" b="0"/>
              <a:t> </a:t>
            </a:r>
            <a:r>
              <a:rPr lang="en-GB" b="0" err="1"/>
              <a:t>mulighet</a:t>
            </a:r>
            <a:r>
              <a:rPr lang="en-GB" b="0"/>
              <a:t> for å </a:t>
            </a:r>
            <a:r>
              <a:rPr lang="en-GB" b="0" err="1"/>
              <a:t>dekryptere</a:t>
            </a:r>
            <a:r>
              <a:rPr lang="en-GB" b="0"/>
              <a:t>. Ved reboot </a:t>
            </a:r>
            <a:r>
              <a:rPr lang="en-GB" b="0" err="1"/>
              <a:t>av</a:t>
            </a:r>
            <a:r>
              <a:rPr lang="en-GB" b="0"/>
              <a:t> et </a:t>
            </a:r>
            <a:r>
              <a:rPr lang="en-GB" b="0" err="1"/>
              <a:t>kryptert</a:t>
            </a:r>
            <a:r>
              <a:rPr lang="en-GB" b="0"/>
              <a:t> system, </a:t>
            </a:r>
            <a:r>
              <a:rPr lang="en-GB" b="0" err="1"/>
              <a:t>ble</a:t>
            </a:r>
            <a:r>
              <a:rPr lang="en-GB" b="0"/>
              <a:t> MBR </a:t>
            </a:r>
            <a:r>
              <a:rPr lang="en-GB" b="0" err="1"/>
              <a:t>kryptert</a:t>
            </a:r>
            <a:r>
              <a:rPr lang="en-GB" b="0"/>
              <a:t>, </a:t>
            </a:r>
            <a:r>
              <a:rPr lang="en-GB" b="0" err="1"/>
              <a:t>og</a:t>
            </a:r>
            <a:r>
              <a:rPr lang="en-GB" b="0"/>
              <a:t> </a:t>
            </a:r>
            <a:r>
              <a:rPr lang="en-GB" b="0" err="1"/>
              <a:t>systemer</a:t>
            </a:r>
            <a:r>
              <a:rPr lang="en-GB" b="0"/>
              <a:t> </a:t>
            </a:r>
            <a:r>
              <a:rPr lang="en-GB" b="0" err="1"/>
              <a:t>kunne</a:t>
            </a:r>
            <a:r>
              <a:rPr lang="en-GB" b="0"/>
              <a:t> </a:t>
            </a:r>
            <a:r>
              <a:rPr lang="en-GB" b="0" err="1"/>
              <a:t>ikke</a:t>
            </a:r>
            <a:r>
              <a:rPr lang="en-GB" b="0"/>
              <a:t> </a:t>
            </a:r>
            <a:r>
              <a:rPr lang="en-GB" b="0" err="1"/>
              <a:t>starte</a:t>
            </a:r>
            <a:r>
              <a:rPr lang="en-GB" b="0"/>
              <a:t> </a:t>
            </a:r>
            <a:r>
              <a:rPr lang="en-GB" b="0" err="1"/>
              <a:t>igjen</a:t>
            </a:r>
            <a:r>
              <a:rPr lang="en-GB" b="0"/>
              <a:t>.</a:t>
            </a:r>
          </a:p>
          <a:p>
            <a:endParaRPr lang="en-GB" b="0"/>
          </a:p>
          <a:p>
            <a:r>
              <a:rPr lang="en-GB" b="0" err="1"/>
              <a:t>EternalBlue</a:t>
            </a:r>
            <a:r>
              <a:rPr lang="en-GB" b="0"/>
              <a:t> </a:t>
            </a:r>
            <a:r>
              <a:rPr lang="en-GB" b="0" err="1"/>
              <a:t>utnyttet</a:t>
            </a:r>
            <a:r>
              <a:rPr lang="en-GB" b="0"/>
              <a:t> </a:t>
            </a:r>
            <a:r>
              <a:rPr lang="en-GB" b="0" err="1"/>
              <a:t>sårbarheter</a:t>
            </a:r>
            <a:r>
              <a:rPr lang="en-GB" b="0"/>
              <a:t> </a:t>
            </a:r>
            <a:r>
              <a:rPr lang="en-GB" b="0" err="1"/>
              <a:t>i</a:t>
            </a:r>
            <a:r>
              <a:rPr lang="en-GB" b="0"/>
              <a:t> SMB-</a:t>
            </a:r>
            <a:r>
              <a:rPr lang="en-GB" b="0" err="1"/>
              <a:t>protokollen</a:t>
            </a:r>
            <a:r>
              <a:rPr lang="en-GB" b="0"/>
              <a:t> for å </a:t>
            </a:r>
            <a:r>
              <a:rPr lang="en-GB" b="0" err="1"/>
              <a:t>installere</a:t>
            </a:r>
            <a:r>
              <a:rPr lang="en-GB" b="0"/>
              <a:t> </a:t>
            </a:r>
            <a:r>
              <a:rPr lang="en-GB" b="0" err="1"/>
              <a:t>skadevare</a:t>
            </a:r>
            <a:r>
              <a:rPr lang="en-GB" b="0"/>
              <a:t>.</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Lignende hendelser fra virkeligheten</a:t>
            </a:r>
            <a:endParaRPr lang="en-GB" sz="4000"/>
          </a:p>
        </p:txBody>
      </p:sp>
      <p:pic>
        <p:nvPicPr>
          <p:cNvPr id="4" name="Content Placeholder 3">
            <a:extLst>
              <a:ext uri="{FF2B5EF4-FFF2-40B4-BE49-F238E27FC236}">
                <a16:creationId xmlns:a16="http://schemas.microsoft.com/office/drawing/2014/main" id="{FF2DFF62-CAEF-2B16-E8F7-4AB206453644}"/>
              </a:ext>
            </a:extLst>
          </p:cNvPr>
          <p:cNvPicPr>
            <a:picLocks noGrp="1" noChangeAspect="1"/>
          </p:cNvPicPr>
          <p:nvPr>
            <p:ph sz="half" idx="14"/>
          </p:nvPr>
        </p:nvPicPr>
        <p:blipFill>
          <a:blip r:embed="rId3"/>
          <a:stretch>
            <a:fillRect/>
          </a:stretch>
        </p:blipFill>
        <p:spPr>
          <a:xfrm>
            <a:off x="6489700" y="2382961"/>
            <a:ext cx="4737100" cy="3128716"/>
          </a:xfrm>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a:t>Dette er en </a:t>
            </a:r>
            <a:r>
              <a:rPr lang="nb-NO" err="1"/>
              <a:t>spilløvelse</a:t>
            </a:r>
            <a:endParaRPr lang="nb-NO"/>
          </a:p>
          <a:p>
            <a:r>
              <a:rPr lang="nb-NO"/>
              <a:t>Dere øver i en fiktiv virkelighet, med antakelser om infrastruktur</a:t>
            </a:r>
          </a:p>
          <a:p>
            <a:r>
              <a:rPr lang="nb-NO"/>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a:t>Gjennomføring av en </a:t>
            </a:r>
            <a:r>
              <a:rPr lang="nb-NO" sz="4000" err="1"/>
              <a:t>spilløvelse</a:t>
            </a:r>
            <a:endParaRPr lang="en-GB" sz="400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err="1"/>
              <a:t>Spillstab</a:t>
            </a:r>
            <a:r>
              <a:rPr lang="nb-NO"/>
              <a:t> spiller roller som de øvende interagerer med </a:t>
            </a:r>
          </a:p>
          <a:p>
            <a:pPr rtl="0">
              <a:buFont typeface="Arial" panose="020B0604020202020204" pitchFamily="34" charset="0"/>
              <a:buChar char="•"/>
            </a:pPr>
            <a:r>
              <a:rPr lang="nb-NO" err="1"/>
              <a:t>Spillstab</a:t>
            </a:r>
            <a:r>
              <a:rPr lang="nb-NO"/>
              <a:t> spiller alle roller som ikke aktivt skal øves</a:t>
            </a:r>
          </a:p>
          <a:p>
            <a:pPr rtl="0">
              <a:buFont typeface="Arial" panose="020B0604020202020204" pitchFamily="34" charset="0"/>
              <a:buChar char="•"/>
            </a:pPr>
            <a:r>
              <a:rPr lang="nb-NO"/>
              <a:t>Interaksjoner og beslutninger spilles ut med </a:t>
            </a:r>
            <a:br>
              <a:rPr lang="nb-NO"/>
            </a:br>
            <a:r>
              <a:rPr lang="nb-NO" err="1"/>
              <a:t>spillstab</a:t>
            </a:r>
            <a:r>
              <a:rPr lang="nb-NO"/>
              <a:t> som mottaker </a:t>
            </a:r>
          </a:p>
          <a:p>
            <a:pPr rtl="0">
              <a:buFont typeface="Arial" panose="020B0604020202020204" pitchFamily="34" charset="0"/>
              <a:buChar char="•"/>
            </a:pPr>
            <a:r>
              <a:rPr lang="nb-NO"/>
              <a:t>Spillets gang vil avhenge av de </a:t>
            </a:r>
            <a:r>
              <a:rPr lang="nb-NO" err="1"/>
              <a:t>øvendes</a:t>
            </a:r>
            <a:br>
              <a:rPr lang="nb-NO"/>
            </a:br>
            <a:r>
              <a:rPr lang="nb-NO"/>
              <a:t> håndtering og beslutninger</a:t>
            </a:r>
          </a:p>
          <a:p>
            <a:pPr rtl="0">
              <a:buFont typeface="Arial" panose="020B0604020202020204" pitchFamily="34" charset="0"/>
              <a:buChar char="•"/>
            </a:pPr>
            <a:r>
              <a:rPr lang="nb-NO"/>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err="1"/>
              <a:t>Spillregler</a:t>
            </a:r>
            <a:endParaRPr lang="en-US" sz="400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a:t>Alle innspill starter med </a:t>
            </a:r>
            <a:r>
              <a:rPr lang="nb-NO" sz="2400" b="1"/>
              <a:t>«</a:t>
            </a:r>
            <a:r>
              <a:rPr lang="nb-NO" sz="2300" b="1"/>
              <a:t>ØVELSE </a:t>
            </a:r>
            <a:r>
              <a:rPr lang="nb-NO" sz="2300" b="1" err="1"/>
              <a:t>ØVELSE</a:t>
            </a:r>
            <a:r>
              <a:rPr lang="nb-NO" sz="2300" b="1"/>
              <a:t> </a:t>
            </a:r>
            <a:r>
              <a:rPr lang="nb-NO" sz="2300" b="1" err="1"/>
              <a:t>ØVELSE</a:t>
            </a:r>
            <a:r>
              <a:rPr lang="nb-NO" sz="2400" b="1"/>
              <a:t>»</a:t>
            </a:r>
          </a:p>
          <a:p>
            <a:pPr rtl="0">
              <a:spcAft>
                <a:spcPts val="1200"/>
              </a:spcAft>
              <a:buFont typeface="+mj-lt"/>
              <a:buAutoNum type="arabicPeriod"/>
            </a:pPr>
            <a:r>
              <a:rPr lang="nb-NO" sz="2400"/>
              <a:t>Behov for diskusjon: </a:t>
            </a:r>
            <a:r>
              <a:rPr lang="nb-NO" sz="2300" b="1"/>
              <a:t>«TIMEOUT» </a:t>
            </a:r>
            <a:r>
              <a:rPr lang="nb-NO" sz="2300"/>
              <a:t>kan kalles av den som har behov. </a:t>
            </a:r>
          </a:p>
          <a:p>
            <a:pPr rtl="0">
              <a:buFont typeface="+mj-lt"/>
              <a:buAutoNum type="arabicPeriod"/>
            </a:pPr>
            <a:r>
              <a:rPr lang="nb-NO" sz="2400"/>
              <a:t>Reelle situasjoner: </a:t>
            </a:r>
            <a:br>
              <a:rPr lang="nb-NO" sz="2400"/>
            </a:br>
            <a:r>
              <a:rPr lang="nb-NO" sz="2300" b="1"/>
              <a:t>«NOPLAY» </a:t>
            </a:r>
            <a:r>
              <a:rPr lang="nb-NO" sz="2300"/>
              <a:t>- avbryter øvelsen dersom øvingsleder beslutter det. </a:t>
            </a:r>
          </a:p>
          <a:p>
            <a:pPr marL="179388" indent="0">
              <a:buNone/>
            </a:pPr>
            <a:endParaRPr lang="en-US"/>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lstStyle/>
          <a:p>
            <a:r>
              <a:rPr lang="nb-NO"/>
              <a:t>Beredskapsleder/innsatsleder</a:t>
            </a:r>
          </a:p>
          <a:p>
            <a:r>
              <a:rPr lang="nb-NO"/>
              <a:t>IT-sjef eller IT-sikkerhet</a:t>
            </a:r>
          </a:p>
          <a:p>
            <a:r>
              <a:rPr lang="nb-NO"/>
              <a:t>Loggfører</a:t>
            </a:r>
          </a:p>
          <a:p>
            <a:r>
              <a:rPr lang="nb-NO"/>
              <a:t>Kommunikasjon</a:t>
            </a:r>
          </a:p>
        </p:txBody>
      </p:sp>
    </p:spTree>
    <p:extLst>
      <p:ext uri="{BB962C8B-B14F-4D97-AF65-F5344CB8AC3E}">
        <p14:creationId xmlns:p14="http://schemas.microsoft.com/office/powerpoint/2010/main" val="142103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err="1"/>
              <a:t>Spillstab</a:t>
            </a:r>
            <a:r>
              <a:rPr lang="nb-NO" sz="400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4" y="1589088"/>
            <a:ext cx="4814127" cy="4188722"/>
          </a:xfrm>
        </p:spPr>
        <p:txBody>
          <a:bodyPr>
            <a:normAutofit/>
          </a:bodyPr>
          <a:lstStyle/>
          <a:p>
            <a:r>
              <a:rPr lang="nb-NO" sz="3200"/>
              <a:t>Scenarioleder</a:t>
            </a:r>
          </a:p>
          <a:p>
            <a:r>
              <a:rPr lang="nb-NO" sz="3200"/>
              <a:t>IT og IT-sikkerhet</a:t>
            </a:r>
          </a:p>
          <a:p>
            <a:r>
              <a:rPr lang="nb-NO" sz="3200"/>
              <a:t>Automasjonsavdeling</a:t>
            </a:r>
          </a:p>
          <a:p>
            <a:r>
              <a:rPr lang="nb-NO" sz="3200"/>
              <a:t>OT-leverandør</a:t>
            </a:r>
          </a:p>
        </p:txBody>
      </p:sp>
    </p:spTree>
    <p:extLst>
      <p:ext uri="{BB962C8B-B14F-4D97-AF65-F5344CB8AC3E}">
        <p14:creationId xmlns:p14="http://schemas.microsoft.com/office/powerpoint/2010/main" val="286658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a:t>Scenariobeskrivelse</a:t>
            </a:r>
            <a:endParaRPr lang="en-GB" sz="400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a:t>Ved øvelsens start har innsatsleder fått en telefon fra førstemann på kontoret, som sier det står på </a:t>
            </a:r>
            <a:r>
              <a:rPr lang="nb-NO" sz="3200" err="1"/>
              <a:t>PC’n</a:t>
            </a:r>
            <a:r>
              <a:rPr lang="nb-NO" sz="3200"/>
              <a:t> at den er kryptert.</a:t>
            </a:r>
          </a:p>
        </p:txBody>
      </p:sp>
    </p:spTree>
    <p:extLst>
      <p:ext uri="{BB962C8B-B14F-4D97-AF65-F5344CB8AC3E}">
        <p14:creationId xmlns:p14="http://schemas.microsoft.com/office/powerpoint/2010/main" val="14901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a:t>Beredskapsøvelse</a:t>
            </a:r>
            <a:br>
              <a:rPr lang="nb-NO" sz="6600"/>
            </a:br>
            <a:r>
              <a:rPr lang="nb-NO" b="0" i="1"/>
              <a:t>Scenario 8</a:t>
            </a:r>
            <a:endParaRPr lang="en-US" sz="4400" b="0" i="1"/>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a:t>Nettverkssegmenteringsfeil</a:t>
            </a:r>
            <a:endParaRPr lang="en-US"/>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a:t>Øvelsen starter</a:t>
            </a:r>
            <a:endParaRPr lang="en-GB" sz="6600" b="0" i="1"/>
          </a:p>
        </p:txBody>
      </p:sp>
    </p:spTree>
    <p:extLst>
      <p:ext uri="{BB962C8B-B14F-4D97-AF65-F5344CB8AC3E}">
        <p14:creationId xmlns:p14="http://schemas.microsoft.com/office/powerpoint/2010/main" val="357650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D623-D185-06A7-D39F-BEFFEAEE5FBA}"/>
              </a:ext>
            </a:extLst>
          </p:cNvPr>
          <p:cNvSpPr>
            <a:spLocks noGrp="1"/>
          </p:cNvSpPr>
          <p:nvPr>
            <p:ph type="title"/>
          </p:nvPr>
        </p:nvSpPr>
        <p:spPr/>
        <p:txBody>
          <a:bodyPr/>
          <a:lstStyle/>
          <a:p>
            <a:r>
              <a:rPr lang="nb-NO" sz="4000"/>
              <a:t>Innspill 1: Alert</a:t>
            </a:r>
          </a:p>
        </p:txBody>
      </p:sp>
      <p:sp>
        <p:nvSpPr>
          <p:cNvPr id="3" name="Content Placeholder 2">
            <a:extLst>
              <a:ext uri="{FF2B5EF4-FFF2-40B4-BE49-F238E27FC236}">
                <a16:creationId xmlns:a16="http://schemas.microsoft.com/office/drawing/2014/main" id="{344C4A17-BC32-1BBD-57F6-ADB5B9CC01A7}"/>
              </a:ext>
            </a:extLst>
          </p:cNvPr>
          <p:cNvSpPr>
            <a:spLocks noGrp="1"/>
          </p:cNvSpPr>
          <p:nvPr>
            <p:ph idx="1"/>
          </p:nvPr>
        </p:nvSpPr>
        <p:spPr/>
        <p:txBody>
          <a:bodyPr/>
          <a:lstStyle/>
          <a:p>
            <a:pPr marL="179388" indent="0">
              <a:buNone/>
            </a:pPr>
            <a:r>
              <a:rPr lang="nb-NO"/>
              <a:t>Fra: IT-</a:t>
            </a:r>
            <a:r>
              <a:rPr lang="nb-NO" err="1"/>
              <a:t>helpdesk</a:t>
            </a:r>
            <a:endParaRPr lang="nb-NO"/>
          </a:p>
          <a:p>
            <a:pPr marL="179388" indent="0">
              <a:buNone/>
            </a:pPr>
            <a:r>
              <a:rPr lang="nb-NO"/>
              <a:t>Til: Driftskontroll</a:t>
            </a:r>
          </a:p>
          <a:p>
            <a:pPr marL="179388" indent="0">
              <a:buNone/>
            </a:pPr>
            <a:endParaRPr lang="nb-NO"/>
          </a:p>
          <a:p>
            <a:pPr marL="179388" indent="0">
              <a:buNone/>
            </a:pPr>
            <a:r>
              <a:rPr lang="nb-NO"/>
              <a:t>Alert mottatt om mistenkelig aktivitet på SCADA-serveren for 3 timer siden. Kan du sjekke dette ASAP?</a:t>
            </a:r>
          </a:p>
        </p:txBody>
      </p:sp>
      <p:pic>
        <p:nvPicPr>
          <p:cNvPr id="5" name="Graphic 4" descr="Chat bubble outline">
            <a:extLst>
              <a:ext uri="{FF2B5EF4-FFF2-40B4-BE49-F238E27FC236}">
                <a16:creationId xmlns:a16="http://schemas.microsoft.com/office/drawing/2014/main" id="{44F554A2-3C87-45CF-F8DC-FBAE88E534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53625" y="426664"/>
            <a:ext cx="914400" cy="914400"/>
          </a:xfrm>
          <a:prstGeom prst="rect">
            <a:avLst/>
          </a:prstGeom>
        </p:spPr>
      </p:pic>
    </p:spTree>
    <p:extLst>
      <p:ext uri="{BB962C8B-B14F-4D97-AF65-F5344CB8AC3E}">
        <p14:creationId xmlns:p14="http://schemas.microsoft.com/office/powerpoint/2010/main" val="11502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C3B18-DF69-D561-91BD-F1B421065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39115-5FB8-5665-CB55-C0934760BDC1}"/>
              </a:ext>
            </a:extLst>
          </p:cNvPr>
          <p:cNvSpPr>
            <a:spLocks noGrp="1"/>
          </p:cNvSpPr>
          <p:nvPr>
            <p:ph type="title"/>
          </p:nvPr>
        </p:nvSpPr>
        <p:spPr/>
        <p:txBody>
          <a:bodyPr/>
          <a:lstStyle/>
          <a:p>
            <a:r>
              <a:rPr lang="nb-NO" sz="4000"/>
              <a:t>Innspill 2: Alert 2</a:t>
            </a:r>
          </a:p>
        </p:txBody>
      </p:sp>
      <p:sp>
        <p:nvSpPr>
          <p:cNvPr id="3" name="Content Placeholder 2">
            <a:extLst>
              <a:ext uri="{FF2B5EF4-FFF2-40B4-BE49-F238E27FC236}">
                <a16:creationId xmlns:a16="http://schemas.microsoft.com/office/drawing/2014/main" id="{6E4BB89D-B893-241E-A542-CF1437C33A0B}"/>
              </a:ext>
            </a:extLst>
          </p:cNvPr>
          <p:cNvSpPr>
            <a:spLocks noGrp="1"/>
          </p:cNvSpPr>
          <p:nvPr>
            <p:ph idx="1"/>
          </p:nvPr>
        </p:nvSpPr>
        <p:spPr/>
        <p:txBody>
          <a:bodyPr/>
          <a:lstStyle/>
          <a:p>
            <a:pPr marL="179388" indent="0">
              <a:buNone/>
            </a:pPr>
            <a:r>
              <a:rPr lang="nb-NO"/>
              <a:t>Fra: IT-</a:t>
            </a:r>
            <a:r>
              <a:rPr lang="nb-NO" err="1"/>
              <a:t>helpdesk</a:t>
            </a:r>
            <a:endParaRPr lang="nb-NO"/>
          </a:p>
          <a:p>
            <a:pPr marL="179388" indent="0">
              <a:buNone/>
            </a:pPr>
            <a:r>
              <a:rPr lang="nb-NO"/>
              <a:t>Til: Driftskontroll</a:t>
            </a:r>
          </a:p>
          <a:p>
            <a:pPr marL="179388" indent="0">
              <a:buNone/>
            </a:pPr>
            <a:endParaRPr lang="nb-NO"/>
          </a:p>
          <a:p>
            <a:pPr marL="179388" indent="0">
              <a:buNone/>
            </a:pPr>
            <a:r>
              <a:rPr lang="nb-NO"/>
              <a:t>Vi har mottatt et varsel om mistenkelig aktivitet på SCADA-serveren, IT ser på det nå.</a:t>
            </a:r>
          </a:p>
        </p:txBody>
      </p:sp>
      <p:pic>
        <p:nvPicPr>
          <p:cNvPr id="4" name="Graphic 3" descr="Envelope outline">
            <a:extLst>
              <a:ext uri="{FF2B5EF4-FFF2-40B4-BE49-F238E27FC236}">
                <a16:creationId xmlns:a16="http://schemas.microsoft.com/office/drawing/2014/main" id="{27142E83-D2B2-0CF0-E83F-6D398E6584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49019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D6E5-8258-3662-0FB5-9DFE938D6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F1574-6683-0D80-A00B-5D692C38BAEE}"/>
              </a:ext>
            </a:extLst>
          </p:cNvPr>
          <p:cNvSpPr>
            <a:spLocks noGrp="1"/>
          </p:cNvSpPr>
          <p:nvPr>
            <p:ph type="title"/>
          </p:nvPr>
        </p:nvSpPr>
        <p:spPr/>
        <p:txBody>
          <a:bodyPr/>
          <a:lstStyle/>
          <a:p>
            <a:r>
              <a:rPr lang="nb-NO" sz="4000"/>
              <a:t>Innspill 3:</a:t>
            </a:r>
          </a:p>
        </p:txBody>
      </p:sp>
      <p:sp>
        <p:nvSpPr>
          <p:cNvPr id="3" name="Content Placeholder 2">
            <a:extLst>
              <a:ext uri="{FF2B5EF4-FFF2-40B4-BE49-F238E27FC236}">
                <a16:creationId xmlns:a16="http://schemas.microsoft.com/office/drawing/2014/main" id="{AF352018-AF43-BB01-2625-8012CCD4FD44}"/>
              </a:ext>
            </a:extLst>
          </p:cNvPr>
          <p:cNvSpPr>
            <a:spLocks noGrp="1"/>
          </p:cNvSpPr>
          <p:nvPr>
            <p:ph idx="1"/>
          </p:nvPr>
        </p:nvSpPr>
        <p:spPr/>
        <p:txBody>
          <a:bodyPr/>
          <a:lstStyle/>
          <a:p>
            <a:pPr marL="179388" indent="0">
              <a:buNone/>
            </a:pPr>
            <a:r>
              <a:rPr lang="nb-NO"/>
              <a:t>Fra: Tekniker</a:t>
            </a:r>
          </a:p>
          <a:p>
            <a:pPr marL="179388" indent="0">
              <a:buNone/>
            </a:pPr>
            <a:r>
              <a:rPr lang="nb-NO"/>
              <a:t>Til: Tekniker</a:t>
            </a:r>
          </a:p>
          <a:p>
            <a:pPr marL="179388" indent="0">
              <a:buNone/>
            </a:pPr>
            <a:endParaRPr lang="nb-NO"/>
          </a:p>
          <a:p>
            <a:pPr marL="179388" indent="0">
              <a:buNone/>
            </a:pPr>
            <a:r>
              <a:rPr lang="nb-NO"/>
              <a:t>Det har blitt kjørt bla. </a:t>
            </a:r>
            <a:r>
              <a:rPr lang="nb-NO" err="1"/>
              <a:t>Ipconfig</a:t>
            </a:r>
            <a:r>
              <a:rPr lang="nb-NO"/>
              <a:t>, </a:t>
            </a:r>
            <a:r>
              <a:rPr lang="nb-NO" err="1"/>
              <a:t>tasklist</a:t>
            </a:r>
            <a:r>
              <a:rPr lang="nb-NO"/>
              <a:t>, </a:t>
            </a:r>
            <a:r>
              <a:rPr lang="nb-NO" err="1"/>
              <a:t>netstat</a:t>
            </a:r>
            <a:r>
              <a:rPr lang="nb-NO"/>
              <a:t>, </a:t>
            </a:r>
            <a:r>
              <a:rPr lang="nb-NO" err="1"/>
              <a:t>whoami</a:t>
            </a:r>
            <a:r>
              <a:rPr lang="nb-NO"/>
              <a:t> på SCADA-serveren.</a:t>
            </a:r>
          </a:p>
          <a:p>
            <a:pPr marL="179388" indent="0">
              <a:buNone/>
            </a:pPr>
            <a:endParaRPr lang="nb-NO"/>
          </a:p>
        </p:txBody>
      </p:sp>
      <p:pic>
        <p:nvPicPr>
          <p:cNvPr id="4" name="Graphic 3" descr="Envelope outline">
            <a:extLst>
              <a:ext uri="{FF2B5EF4-FFF2-40B4-BE49-F238E27FC236}">
                <a16:creationId xmlns:a16="http://schemas.microsoft.com/office/drawing/2014/main" id="{E016AFA4-A5BA-A0D1-BF1A-91728E3D99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607873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990C1-B105-07D2-C0ED-7354AF244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A53CB-5E3D-A436-5E11-A84A613B72C0}"/>
              </a:ext>
            </a:extLst>
          </p:cNvPr>
          <p:cNvSpPr>
            <a:spLocks noGrp="1"/>
          </p:cNvSpPr>
          <p:nvPr>
            <p:ph type="title"/>
          </p:nvPr>
        </p:nvSpPr>
        <p:spPr/>
        <p:txBody>
          <a:bodyPr/>
          <a:lstStyle/>
          <a:p>
            <a:r>
              <a:rPr lang="nb-NO" sz="4000"/>
              <a:t>Innspill 4:</a:t>
            </a:r>
          </a:p>
        </p:txBody>
      </p:sp>
      <p:sp>
        <p:nvSpPr>
          <p:cNvPr id="3" name="Content Placeholder 2">
            <a:extLst>
              <a:ext uri="{FF2B5EF4-FFF2-40B4-BE49-F238E27FC236}">
                <a16:creationId xmlns:a16="http://schemas.microsoft.com/office/drawing/2014/main" id="{DFE2E1EB-8746-F21C-A0AD-0538FF0B67B1}"/>
              </a:ext>
            </a:extLst>
          </p:cNvPr>
          <p:cNvSpPr>
            <a:spLocks noGrp="1"/>
          </p:cNvSpPr>
          <p:nvPr>
            <p:ph idx="1"/>
          </p:nvPr>
        </p:nvSpPr>
        <p:spPr/>
        <p:txBody>
          <a:bodyPr/>
          <a:lstStyle/>
          <a:p>
            <a:pPr marL="179388" indent="0">
              <a:buNone/>
            </a:pPr>
            <a:r>
              <a:rPr lang="nb-NO"/>
              <a:t>Fra: Tekniker</a:t>
            </a:r>
          </a:p>
          <a:p>
            <a:pPr marL="179388" indent="0">
              <a:buNone/>
            </a:pPr>
            <a:r>
              <a:rPr lang="nb-NO"/>
              <a:t>Til: Driftskontroll</a:t>
            </a:r>
          </a:p>
          <a:p>
            <a:pPr marL="179388" indent="0">
              <a:buNone/>
            </a:pPr>
            <a:endParaRPr lang="nb-NO"/>
          </a:p>
          <a:p>
            <a:pPr marL="179388" indent="0">
              <a:buNone/>
            </a:pPr>
            <a:r>
              <a:rPr lang="nb-NO"/>
              <a:t>All trafikk til SCADA-server i dag har kommet fra vårt interne nettverk. Ser ikke noe direkte galt på serveren. Tror egentlig ikke noe har skjedd, Windows gjør rare ting noen ganger.</a:t>
            </a:r>
          </a:p>
          <a:p>
            <a:pPr marL="179388" indent="0">
              <a:buNone/>
            </a:pPr>
            <a:endParaRPr lang="nb-NO"/>
          </a:p>
        </p:txBody>
      </p:sp>
      <p:pic>
        <p:nvPicPr>
          <p:cNvPr id="4" name="Graphic 3" descr="Envelope outline">
            <a:extLst>
              <a:ext uri="{FF2B5EF4-FFF2-40B4-BE49-F238E27FC236}">
                <a16:creationId xmlns:a16="http://schemas.microsoft.com/office/drawing/2014/main" id="{51EE3EDC-96DE-8EEA-B731-7B7D413B3C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367128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1EB4-A9D5-A307-A7D4-1581A94D6A65}"/>
              </a:ext>
            </a:extLst>
          </p:cNvPr>
          <p:cNvSpPr>
            <a:spLocks noGrp="1"/>
          </p:cNvSpPr>
          <p:nvPr>
            <p:ph type="title"/>
          </p:nvPr>
        </p:nvSpPr>
        <p:spPr/>
        <p:txBody>
          <a:bodyPr>
            <a:normAutofit/>
          </a:bodyPr>
          <a:lstStyle/>
          <a:p>
            <a:r>
              <a:rPr lang="nb-NO" sz="4000"/>
              <a:t>Hint: </a:t>
            </a:r>
            <a:br>
              <a:rPr lang="nb-NO" sz="4000"/>
            </a:br>
            <a:r>
              <a:rPr lang="nb-NO" sz="4000"/>
              <a:t>Vurder hvilke konsekvenser det kan få hvis det faktisk er en hendelse her.</a:t>
            </a:r>
          </a:p>
        </p:txBody>
      </p:sp>
    </p:spTree>
    <p:extLst>
      <p:ext uri="{BB962C8B-B14F-4D97-AF65-F5344CB8AC3E}">
        <p14:creationId xmlns:p14="http://schemas.microsoft.com/office/powerpoint/2010/main" val="376963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9DCBA-718C-0D16-4172-94C2E4A07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AD90B-E480-F4B4-64A5-FE48C1922443}"/>
              </a:ext>
            </a:extLst>
          </p:cNvPr>
          <p:cNvSpPr>
            <a:spLocks noGrp="1"/>
          </p:cNvSpPr>
          <p:nvPr>
            <p:ph type="title"/>
          </p:nvPr>
        </p:nvSpPr>
        <p:spPr/>
        <p:txBody>
          <a:bodyPr/>
          <a:lstStyle/>
          <a:p>
            <a:r>
              <a:rPr lang="nb-NO" sz="4000"/>
              <a:t>Innspill 5:</a:t>
            </a:r>
          </a:p>
        </p:txBody>
      </p:sp>
      <p:sp>
        <p:nvSpPr>
          <p:cNvPr id="3" name="Content Placeholder 2">
            <a:extLst>
              <a:ext uri="{FF2B5EF4-FFF2-40B4-BE49-F238E27FC236}">
                <a16:creationId xmlns:a16="http://schemas.microsoft.com/office/drawing/2014/main" id="{1760F018-C8E0-8048-2D16-65A82AEF607F}"/>
              </a:ext>
            </a:extLst>
          </p:cNvPr>
          <p:cNvSpPr>
            <a:spLocks noGrp="1"/>
          </p:cNvSpPr>
          <p:nvPr>
            <p:ph idx="1"/>
          </p:nvPr>
        </p:nvSpPr>
        <p:spPr/>
        <p:txBody>
          <a:bodyPr/>
          <a:lstStyle/>
          <a:p>
            <a:pPr marL="179388" indent="0">
              <a:buNone/>
            </a:pPr>
            <a:r>
              <a:rPr lang="nb-NO"/>
              <a:t>Fra: Tekniker</a:t>
            </a:r>
          </a:p>
          <a:p>
            <a:pPr marL="179388" indent="0">
              <a:buNone/>
            </a:pPr>
            <a:r>
              <a:rPr lang="nb-NO"/>
              <a:t>Til: Innsatsleder</a:t>
            </a:r>
          </a:p>
          <a:p>
            <a:pPr marL="179388" indent="0">
              <a:buNone/>
            </a:pPr>
            <a:endParaRPr lang="nb-NO"/>
          </a:p>
          <a:p>
            <a:pPr marL="179388" indent="0">
              <a:buNone/>
            </a:pPr>
            <a:r>
              <a:rPr lang="nb-NO"/>
              <a:t>Ser ut som </a:t>
            </a:r>
            <a:r>
              <a:rPr lang="nb-NO" err="1"/>
              <a:t>PsExec</a:t>
            </a:r>
            <a:r>
              <a:rPr lang="nb-NO"/>
              <a:t> ble brukt på en arbeidsstasjon til å kjøre kommandoer på SCADA-server. Dette er ikke prosedyre hos oss, så dette må være uvedkommende likevel.</a:t>
            </a:r>
          </a:p>
          <a:p>
            <a:pPr marL="179388" indent="0">
              <a:buNone/>
            </a:pPr>
            <a:endParaRPr lang="nb-NO"/>
          </a:p>
        </p:txBody>
      </p:sp>
      <p:pic>
        <p:nvPicPr>
          <p:cNvPr id="6" name="Graphic 5" descr="Telephone outline">
            <a:extLst>
              <a:ext uri="{FF2B5EF4-FFF2-40B4-BE49-F238E27FC236}">
                <a16:creationId xmlns:a16="http://schemas.microsoft.com/office/drawing/2014/main" id="{C9D7E480-6A48-53B1-F05A-AC2FA145FA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545268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7937-45BD-D5A7-DFC6-3C7487D469E7}"/>
              </a:ext>
            </a:extLst>
          </p:cNvPr>
          <p:cNvSpPr>
            <a:spLocks noGrp="1"/>
          </p:cNvSpPr>
          <p:nvPr>
            <p:ph type="title"/>
          </p:nvPr>
        </p:nvSpPr>
        <p:spPr/>
        <p:txBody>
          <a:bodyPr>
            <a:normAutofit/>
          </a:bodyPr>
          <a:lstStyle/>
          <a:p>
            <a:r>
              <a:rPr lang="nb-NO" sz="4000"/>
              <a:t>Hint: </a:t>
            </a:r>
            <a:br>
              <a:rPr lang="nb-NO" sz="4000"/>
            </a:br>
            <a:r>
              <a:rPr lang="nb-NO" sz="4000"/>
              <a:t>Se på kriterier for aktivering av beredskapsplan.</a:t>
            </a:r>
          </a:p>
        </p:txBody>
      </p:sp>
    </p:spTree>
    <p:extLst>
      <p:ext uri="{BB962C8B-B14F-4D97-AF65-F5344CB8AC3E}">
        <p14:creationId xmlns:p14="http://schemas.microsoft.com/office/powerpoint/2010/main" val="189200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DD5F-4FFE-5274-ABD6-78AA39DDD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AAC78-75AB-9765-DB96-6A8537188381}"/>
              </a:ext>
            </a:extLst>
          </p:cNvPr>
          <p:cNvSpPr>
            <a:spLocks noGrp="1"/>
          </p:cNvSpPr>
          <p:nvPr>
            <p:ph type="title"/>
          </p:nvPr>
        </p:nvSpPr>
        <p:spPr/>
        <p:txBody>
          <a:bodyPr/>
          <a:lstStyle/>
          <a:p>
            <a:r>
              <a:rPr lang="nb-NO" sz="4000"/>
              <a:t>Innspill 6:</a:t>
            </a:r>
          </a:p>
        </p:txBody>
      </p:sp>
      <p:sp>
        <p:nvSpPr>
          <p:cNvPr id="3" name="Content Placeholder 2">
            <a:extLst>
              <a:ext uri="{FF2B5EF4-FFF2-40B4-BE49-F238E27FC236}">
                <a16:creationId xmlns:a16="http://schemas.microsoft.com/office/drawing/2014/main" id="{6E19116A-661C-1BAF-5019-784AAFA18391}"/>
              </a:ext>
            </a:extLst>
          </p:cNvPr>
          <p:cNvSpPr>
            <a:spLocks noGrp="1"/>
          </p:cNvSpPr>
          <p:nvPr>
            <p:ph idx="1"/>
          </p:nvPr>
        </p:nvSpPr>
        <p:spPr/>
        <p:txBody>
          <a:bodyPr/>
          <a:lstStyle/>
          <a:p>
            <a:pPr marL="179388" indent="0">
              <a:buNone/>
            </a:pPr>
            <a:r>
              <a:rPr lang="nb-NO"/>
              <a:t>Fra: Tekniker</a:t>
            </a:r>
          </a:p>
          <a:p>
            <a:pPr marL="179388" indent="0">
              <a:buNone/>
            </a:pPr>
            <a:r>
              <a:rPr lang="nb-NO"/>
              <a:t>Til: Innsatsleder</a:t>
            </a:r>
          </a:p>
          <a:p>
            <a:pPr marL="179388" indent="0">
              <a:buNone/>
            </a:pPr>
            <a:endParaRPr lang="nb-NO"/>
          </a:p>
          <a:p>
            <a:pPr marL="179388" indent="0">
              <a:buNone/>
            </a:pPr>
            <a:r>
              <a:rPr lang="nb-NO"/>
              <a:t>Satte opp brannmur-regler for å blokkere all trafikk til OT nå, ser det var noen regler der som tillot all trafikk over SMB/RPC.</a:t>
            </a:r>
          </a:p>
          <a:p>
            <a:pPr marL="179388" indent="0">
              <a:buNone/>
            </a:pPr>
            <a:r>
              <a:rPr lang="nb-NO"/>
              <a:t>Har ikke slettet de, men deaktiverte de nå.</a:t>
            </a:r>
          </a:p>
          <a:p>
            <a:pPr marL="179388" indent="0">
              <a:buNone/>
            </a:pPr>
            <a:endParaRPr lang="nb-NO"/>
          </a:p>
        </p:txBody>
      </p:sp>
      <p:pic>
        <p:nvPicPr>
          <p:cNvPr id="5" name="Graphic 4" descr="Chat bubble outline">
            <a:extLst>
              <a:ext uri="{FF2B5EF4-FFF2-40B4-BE49-F238E27FC236}">
                <a16:creationId xmlns:a16="http://schemas.microsoft.com/office/drawing/2014/main" id="{93D638A3-2ED5-4149-9283-9758DFEFA9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2675" y="426664"/>
            <a:ext cx="914400" cy="914400"/>
          </a:xfrm>
          <a:prstGeom prst="rect">
            <a:avLst/>
          </a:prstGeom>
        </p:spPr>
      </p:pic>
    </p:spTree>
    <p:extLst>
      <p:ext uri="{BB962C8B-B14F-4D97-AF65-F5344CB8AC3E}">
        <p14:creationId xmlns:p14="http://schemas.microsoft.com/office/powerpoint/2010/main" val="55885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6C8D-2D41-00D4-EDB4-8858C1E05E84}"/>
              </a:ext>
            </a:extLst>
          </p:cNvPr>
          <p:cNvSpPr>
            <a:spLocks noGrp="1"/>
          </p:cNvSpPr>
          <p:nvPr>
            <p:ph type="title"/>
          </p:nvPr>
        </p:nvSpPr>
        <p:spPr/>
        <p:txBody>
          <a:bodyPr>
            <a:normAutofit/>
          </a:bodyPr>
          <a:lstStyle/>
          <a:p>
            <a:r>
              <a:rPr lang="nb-NO" sz="4000"/>
              <a:t>Hint: </a:t>
            </a:r>
            <a:br>
              <a:rPr lang="nb-NO" sz="4000"/>
            </a:br>
            <a:r>
              <a:rPr lang="nb-NO" sz="4000"/>
              <a:t>Her bør man vurdere å isolere OT-systemer (Øy-drift)</a:t>
            </a:r>
          </a:p>
        </p:txBody>
      </p:sp>
    </p:spTree>
    <p:extLst>
      <p:ext uri="{BB962C8B-B14F-4D97-AF65-F5344CB8AC3E}">
        <p14:creationId xmlns:p14="http://schemas.microsoft.com/office/powerpoint/2010/main" val="159972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a:t>Agenda</a:t>
            </a:r>
            <a:endParaRPr lang="en-US" sz="400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D9C74-3B96-5B07-B175-8A0EF1648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00866-FD2C-7462-291F-93B35692AAD1}"/>
              </a:ext>
            </a:extLst>
          </p:cNvPr>
          <p:cNvSpPr>
            <a:spLocks noGrp="1"/>
          </p:cNvSpPr>
          <p:nvPr>
            <p:ph type="title"/>
          </p:nvPr>
        </p:nvSpPr>
        <p:spPr/>
        <p:txBody>
          <a:bodyPr/>
          <a:lstStyle/>
          <a:p>
            <a:r>
              <a:rPr lang="nb-NO" sz="4000"/>
              <a:t>Innspill 7:</a:t>
            </a:r>
          </a:p>
        </p:txBody>
      </p:sp>
      <p:sp>
        <p:nvSpPr>
          <p:cNvPr id="3" name="Content Placeholder 2">
            <a:extLst>
              <a:ext uri="{FF2B5EF4-FFF2-40B4-BE49-F238E27FC236}">
                <a16:creationId xmlns:a16="http://schemas.microsoft.com/office/drawing/2014/main" id="{FE22C079-E662-6EF2-C911-24A40DBA0CE2}"/>
              </a:ext>
            </a:extLst>
          </p:cNvPr>
          <p:cNvSpPr>
            <a:spLocks noGrp="1"/>
          </p:cNvSpPr>
          <p:nvPr>
            <p:ph idx="1"/>
          </p:nvPr>
        </p:nvSpPr>
        <p:spPr/>
        <p:txBody>
          <a:bodyPr/>
          <a:lstStyle/>
          <a:p>
            <a:pPr marL="179388" indent="0">
              <a:buNone/>
            </a:pPr>
            <a:r>
              <a:rPr lang="nb-NO"/>
              <a:t>Fra: Tekniker</a:t>
            </a:r>
          </a:p>
          <a:p>
            <a:pPr marL="179388" indent="0">
              <a:buNone/>
            </a:pPr>
            <a:r>
              <a:rPr lang="nb-NO"/>
              <a:t>Til: Driftskontroll</a:t>
            </a:r>
          </a:p>
          <a:p>
            <a:pPr marL="179388" indent="0">
              <a:buNone/>
            </a:pPr>
            <a:endParaRPr lang="nb-NO"/>
          </a:p>
          <a:p>
            <a:pPr marL="179388" indent="0">
              <a:buNone/>
            </a:pPr>
            <a:r>
              <a:rPr lang="nb-NO"/>
              <a:t>Det kan se ut som det er feilkonfigurasjonen i brannmuren som var måten de kom seg inn på, regelen jeg nevnte ble laget 08:30 i dag, tre minutter senere var det en sesjon på en arbeidsstasjon fra en ekstern adresse.</a:t>
            </a:r>
          </a:p>
        </p:txBody>
      </p:sp>
      <p:pic>
        <p:nvPicPr>
          <p:cNvPr id="4" name="Graphic 3" descr="Envelope outline">
            <a:extLst>
              <a:ext uri="{FF2B5EF4-FFF2-40B4-BE49-F238E27FC236}">
                <a16:creationId xmlns:a16="http://schemas.microsoft.com/office/drawing/2014/main" id="{3AFAC2E2-9B87-19B2-8ACA-810288A5F8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11255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9565-48AC-CEDA-AFF8-86A33BC92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010B9-BD7B-207C-8DAF-B66CEBFBF106}"/>
              </a:ext>
            </a:extLst>
          </p:cNvPr>
          <p:cNvSpPr>
            <a:spLocks noGrp="1"/>
          </p:cNvSpPr>
          <p:nvPr>
            <p:ph type="title"/>
          </p:nvPr>
        </p:nvSpPr>
        <p:spPr/>
        <p:txBody>
          <a:bodyPr/>
          <a:lstStyle/>
          <a:p>
            <a:r>
              <a:rPr lang="nb-NO" sz="4000"/>
              <a:t>Innspill 8:</a:t>
            </a:r>
          </a:p>
        </p:txBody>
      </p:sp>
      <p:sp>
        <p:nvSpPr>
          <p:cNvPr id="3" name="Content Placeholder 2">
            <a:extLst>
              <a:ext uri="{FF2B5EF4-FFF2-40B4-BE49-F238E27FC236}">
                <a16:creationId xmlns:a16="http://schemas.microsoft.com/office/drawing/2014/main" id="{93F7A017-B2FA-A0A6-216A-CEE1D08BD1F9}"/>
              </a:ext>
            </a:extLst>
          </p:cNvPr>
          <p:cNvSpPr>
            <a:spLocks noGrp="1"/>
          </p:cNvSpPr>
          <p:nvPr>
            <p:ph idx="1"/>
          </p:nvPr>
        </p:nvSpPr>
        <p:spPr/>
        <p:txBody>
          <a:bodyPr/>
          <a:lstStyle/>
          <a:p>
            <a:pPr marL="179388" indent="0">
              <a:buNone/>
            </a:pPr>
            <a:r>
              <a:rPr lang="nb-NO"/>
              <a:t>Fra: Tekniker</a:t>
            </a:r>
          </a:p>
          <a:p>
            <a:pPr marL="179388" indent="0">
              <a:buNone/>
            </a:pPr>
            <a:r>
              <a:rPr lang="nb-NO"/>
              <a:t>Til: Driftskontroll</a:t>
            </a:r>
          </a:p>
          <a:p>
            <a:pPr marL="179388" indent="0">
              <a:buNone/>
            </a:pPr>
            <a:endParaRPr lang="nb-NO"/>
          </a:p>
          <a:p>
            <a:pPr marL="179388" indent="0">
              <a:buNone/>
            </a:pPr>
            <a:r>
              <a:rPr lang="nb-NO"/>
              <a:t>Har googlet litt, ettersom det var SMB/RPC som var åpnet, antar jeg dette var </a:t>
            </a:r>
            <a:r>
              <a:rPr lang="nb-NO" err="1"/>
              <a:t>EternalBlue</a:t>
            </a:r>
            <a:r>
              <a:rPr lang="nb-NO"/>
              <a:t>, vi har ikke fått </a:t>
            </a:r>
            <a:r>
              <a:rPr lang="nb-NO" err="1"/>
              <a:t>patchet</a:t>
            </a:r>
            <a:r>
              <a:rPr lang="nb-NO"/>
              <a:t> systemene for dette enda.</a:t>
            </a:r>
          </a:p>
        </p:txBody>
      </p:sp>
      <p:pic>
        <p:nvPicPr>
          <p:cNvPr id="4" name="Graphic 3" descr="Envelope outline">
            <a:extLst>
              <a:ext uri="{FF2B5EF4-FFF2-40B4-BE49-F238E27FC236}">
                <a16:creationId xmlns:a16="http://schemas.microsoft.com/office/drawing/2014/main" id="{34492DED-28A1-D9BD-E656-9B7416973C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73690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744F-5CA0-14BC-C1FD-98F5B6046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594DC-9DB8-F2BB-4963-F308E372AF9D}"/>
              </a:ext>
            </a:extLst>
          </p:cNvPr>
          <p:cNvSpPr>
            <a:spLocks noGrp="1"/>
          </p:cNvSpPr>
          <p:nvPr>
            <p:ph type="title"/>
          </p:nvPr>
        </p:nvSpPr>
        <p:spPr/>
        <p:txBody>
          <a:bodyPr/>
          <a:lstStyle/>
          <a:p>
            <a:r>
              <a:rPr lang="nb-NO" sz="4000"/>
              <a:t>Innspill 9:</a:t>
            </a:r>
          </a:p>
        </p:txBody>
      </p:sp>
      <p:sp>
        <p:nvSpPr>
          <p:cNvPr id="3" name="Content Placeholder 2">
            <a:extLst>
              <a:ext uri="{FF2B5EF4-FFF2-40B4-BE49-F238E27FC236}">
                <a16:creationId xmlns:a16="http://schemas.microsoft.com/office/drawing/2014/main" id="{552DAD56-110C-8E9C-89B1-DA111F99F082}"/>
              </a:ext>
            </a:extLst>
          </p:cNvPr>
          <p:cNvSpPr>
            <a:spLocks noGrp="1"/>
          </p:cNvSpPr>
          <p:nvPr>
            <p:ph idx="1"/>
          </p:nvPr>
        </p:nvSpPr>
        <p:spPr/>
        <p:txBody>
          <a:bodyPr/>
          <a:lstStyle/>
          <a:p>
            <a:pPr marL="179388" indent="0">
              <a:buNone/>
            </a:pPr>
            <a:r>
              <a:rPr lang="nb-NO"/>
              <a:t>Til: Innsatsleder</a:t>
            </a:r>
          </a:p>
          <a:p>
            <a:pPr marL="179388" indent="0">
              <a:buNone/>
            </a:pPr>
            <a:r>
              <a:rPr lang="nb-NO"/>
              <a:t>Fra: Tekniker</a:t>
            </a:r>
          </a:p>
          <a:p>
            <a:pPr marL="179388" indent="0">
              <a:buNone/>
            </a:pPr>
            <a:endParaRPr lang="nb-NO"/>
          </a:p>
          <a:p>
            <a:pPr marL="179388" indent="0">
              <a:buNone/>
            </a:pPr>
            <a:r>
              <a:rPr lang="nb-NO"/>
              <a:t>Jeg er bekymret for at vi har fått inn et kryptovirus, det er mange slike historier som starter med utnyttelse av SMB-sårbarheter (</a:t>
            </a:r>
            <a:r>
              <a:rPr lang="nb-NO" err="1"/>
              <a:t>EternalBlue</a:t>
            </a:r>
            <a:r>
              <a:rPr lang="nb-NO"/>
              <a:t>). I </a:t>
            </a:r>
            <a:r>
              <a:rPr lang="nb-NO" err="1"/>
              <a:t>såfall</a:t>
            </a:r>
            <a:r>
              <a:rPr lang="nb-NO"/>
              <a:t> bør vi tilbakestille alt, og kjøre i Øy-modus en god stund.</a:t>
            </a:r>
          </a:p>
          <a:p>
            <a:pPr marL="179388" indent="0">
              <a:buNone/>
            </a:pPr>
            <a:r>
              <a:rPr lang="nb-NO"/>
              <a:t>Kan jeg stenge ned driften?</a:t>
            </a:r>
          </a:p>
        </p:txBody>
      </p:sp>
      <p:pic>
        <p:nvPicPr>
          <p:cNvPr id="4" name="Graphic 3" descr="Telephone outline">
            <a:extLst>
              <a:ext uri="{FF2B5EF4-FFF2-40B4-BE49-F238E27FC236}">
                <a16:creationId xmlns:a16="http://schemas.microsoft.com/office/drawing/2014/main" id="{7D9EC1BE-6AF3-4FB7-4D2F-BFC219E90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64336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a:t>Evaluering</a:t>
            </a:r>
            <a:endParaRPr lang="en-GB" sz="6600"/>
          </a:p>
        </p:txBody>
      </p:sp>
    </p:spTree>
    <p:extLst>
      <p:ext uri="{BB962C8B-B14F-4D97-AF65-F5344CB8AC3E}">
        <p14:creationId xmlns:p14="http://schemas.microsoft.com/office/powerpoint/2010/main" val="54355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624" y="3181366"/>
            <a:ext cx="6437376" cy="3676634"/>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a:t>Mål for øvelsen</a:t>
            </a:r>
            <a:endParaRPr lang="en-US" sz="400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10183560" cy="4349788"/>
          </a:xfrm>
        </p:spPr>
        <p:txBody>
          <a:bodyPr>
            <a:normAutofit/>
          </a:bodyPr>
          <a:lstStyle/>
          <a:p>
            <a:pPr marL="571500" indent="-571500">
              <a:lnSpc>
                <a:spcPct val="150000"/>
              </a:lnSpc>
            </a:pPr>
            <a:r>
              <a:rPr lang="nb-NO" sz="2800" kern="100"/>
              <a:t>Øve på beslutninger under usikkerhet</a:t>
            </a:r>
          </a:p>
          <a:p>
            <a:pPr marL="571500" indent="-571500">
              <a:lnSpc>
                <a:spcPct val="150000"/>
              </a:lnSpc>
            </a:pPr>
            <a:r>
              <a:rPr lang="nb-NO" sz="2800" kern="100"/>
              <a:t>Utvikle samhandling mellom IT og OT</a:t>
            </a:r>
          </a:p>
          <a:p>
            <a:pPr marL="571500" indent="-571500">
              <a:lnSpc>
                <a:spcPct val="150000"/>
              </a:lnSpc>
            </a:pPr>
            <a:r>
              <a:rPr lang="nb-NO" sz="2800" kern="100"/>
              <a:t>Øve på bruk av planverk</a:t>
            </a:r>
          </a:p>
          <a:p>
            <a:pPr marL="571500" indent="-571500">
              <a:lnSpc>
                <a:spcPct val="150000"/>
              </a:lnSpc>
            </a:pPr>
            <a:r>
              <a:rPr lang="nb-NO" sz="2800" kern="100"/>
              <a:t>Etablere felles situasjonsforståelse</a:t>
            </a:r>
          </a:p>
          <a:p>
            <a:pPr marL="0" indent="0">
              <a:buNone/>
            </a:pPr>
            <a:endParaRPr lang="en-US" sz="440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a:t>Beskrivelse av ulike beredskapsøvelser </a:t>
            </a:r>
            <a:endParaRPr lang="en-US" sz="660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17957" y="540639"/>
            <a:ext cx="9853613" cy="977475"/>
          </a:xfrm>
        </p:spPr>
        <p:txBody>
          <a:bodyPr anchor="ctr"/>
          <a:lstStyle/>
          <a:p>
            <a:r>
              <a:rPr lang="nb-NO" sz="4000"/>
              <a:t>Ulike</a:t>
            </a:r>
            <a:r>
              <a:rPr lang="en-US" sz="4000"/>
              <a:t> </a:t>
            </a:r>
            <a:r>
              <a:rPr lang="nb-NO" sz="4000"/>
              <a:t>typer</a:t>
            </a:r>
            <a:r>
              <a:rPr lang="en-US" sz="4000"/>
              <a:t> </a:t>
            </a:r>
            <a:r>
              <a:rPr lang="nb-NO" sz="4000"/>
              <a:t>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a:t>Diskusjon av problemstillinger rundt et gitt scenario</a:t>
            </a:r>
          </a:p>
          <a:p>
            <a:pPr marL="533400" indent="-355600">
              <a:lnSpc>
                <a:spcPct val="100000"/>
              </a:lnSpc>
            </a:pPr>
            <a:r>
              <a:rPr lang="nb-NO" sz="3600"/>
              <a:t>Styres av øvingsleder</a:t>
            </a:r>
          </a:p>
          <a:p>
            <a:pPr marL="533400" indent="-355600">
              <a:lnSpc>
                <a:spcPct val="100000"/>
              </a:lnSpc>
            </a:pPr>
            <a:r>
              <a:rPr lang="nb-NO" sz="3600"/>
              <a:t>Lite ressurskrevende</a:t>
            </a:r>
          </a:p>
          <a:p>
            <a:pPr marL="533400" indent="-355600">
              <a:lnSpc>
                <a:spcPct val="100000"/>
              </a:lnSpc>
            </a:pPr>
            <a:r>
              <a:rPr lang="nb-NO" sz="3600"/>
              <a:t>Lavterskel</a:t>
            </a:r>
          </a:p>
          <a:p>
            <a:pPr marL="0" indent="0">
              <a:lnSpc>
                <a:spcPct val="100000"/>
              </a:lnSpc>
              <a:buNone/>
            </a:pPr>
            <a:endParaRPr lang="en-GB" sz="50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a:t>Diskusjonsøvelse</a:t>
            </a:r>
            <a:endParaRPr lang="en-GB" sz="400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a:t>Det kommer innspill utenfra</a:t>
            </a:r>
          </a:p>
          <a:p>
            <a:pPr marL="533400" indent="-355600">
              <a:lnSpc>
                <a:spcPct val="100000"/>
              </a:lnSpc>
            </a:pPr>
            <a:r>
              <a:rPr lang="nb-NO" sz="3600"/>
              <a:t>Beslutninger styres av innsatsleder</a:t>
            </a:r>
          </a:p>
          <a:p>
            <a:pPr marL="533400" indent="-355600">
              <a:lnSpc>
                <a:spcPct val="100000"/>
              </a:lnSpc>
            </a:pPr>
            <a:r>
              <a:rPr lang="nb-NO" sz="3600"/>
              <a:t>Krever </a:t>
            </a:r>
            <a:r>
              <a:rPr lang="nb-NO" sz="3600" err="1"/>
              <a:t>spillstab</a:t>
            </a:r>
            <a:r>
              <a:rPr lang="nb-NO" sz="3600"/>
              <a:t> og forberedelse</a:t>
            </a:r>
          </a:p>
          <a:p>
            <a:pPr marL="533400" indent="-355600">
              <a:lnSpc>
                <a:spcPct val="100000"/>
              </a:lnSpc>
            </a:pPr>
            <a:r>
              <a:rPr lang="nb-NO" sz="3600"/>
              <a:t>Krever kommunikasjonslinjer</a:t>
            </a:r>
          </a:p>
          <a:p>
            <a:pPr marL="0" indent="0">
              <a:lnSpc>
                <a:spcPct val="100000"/>
              </a:lnSpc>
              <a:buNone/>
            </a:pPr>
            <a:endParaRPr lang="en-GB" sz="360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err="1"/>
              <a:t>Spilløvelse</a:t>
            </a:r>
            <a:endParaRPr lang="en-GB" sz="400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a:t>Beredskapsroller </a:t>
            </a:r>
            <a:endParaRPr lang="en-US" sz="660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DBDEF-A87E-4361-AE1E-8BC728D51EB1}">
  <ds:schemaRefs>
    <ds:schemaRef ds:uri="4e01fcfe-bee3-4600-ba0b-b00476ef22a3"/>
    <ds:schemaRef ds:uri="c1393ac3-e244-4758-a539-5b975df783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F49E5E-46C3-4E1A-9432-FC9597A10488}">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Application>Microsoft Office PowerPoint</Application>
  <PresentationFormat>Widescreen</PresentationFormat>
  <Slides>34</Slides>
  <Notes>14</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Safetec lys</vt:lpstr>
      <vt:lpstr>Safetec mørk</vt:lpstr>
      <vt:lpstr>PowerPoint Presentation</vt:lpstr>
      <vt:lpstr>Beredskapsøvelse Scenario 8</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8 Nettverkssegmenteringsfeil</vt:lpstr>
      <vt:lpstr>Lignende hendelser fra virkeligheten</vt:lpstr>
      <vt:lpstr>Øvingsoppsett</vt:lpstr>
      <vt:lpstr>Gjennomføring av en spilløvelse</vt:lpstr>
      <vt:lpstr>Spillregler</vt:lpstr>
      <vt:lpstr>Øvende roller som må være med</vt:lpstr>
      <vt:lpstr>Spillstab - roller</vt:lpstr>
      <vt:lpstr>Scenariobeskrivelse</vt:lpstr>
      <vt:lpstr>Øvelsen starter</vt:lpstr>
      <vt:lpstr>Innspill 1: Alert</vt:lpstr>
      <vt:lpstr>Innspill 2: Alert 2</vt:lpstr>
      <vt:lpstr>Innspill 3:</vt:lpstr>
      <vt:lpstr>Innspill 4:</vt:lpstr>
      <vt:lpstr>Hint:  Vurder hvilke konsekvenser det kan få hvis det faktisk er en hendelse her.</vt:lpstr>
      <vt:lpstr>Innspill 5:</vt:lpstr>
      <vt:lpstr>Hint:  Se på kriterier for aktivering av beredskapsplan.</vt:lpstr>
      <vt:lpstr>Innspill 6:</vt:lpstr>
      <vt:lpstr>Hint:  Her bør man vurdere å isolere OT-systemer (Øy-drift)</vt:lpstr>
      <vt:lpstr>Innspill 7:</vt:lpstr>
      <vt:lpstr>Innspill 8:</vt:lpstr>
      <vt:lpstr>Innspill 9:</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revision>1</cp:revision>
  <dcterms:created xsi:type="dcterms:W3CDTF">2024-09-11T07:07:05Z</dcterms:created>
  <dcterms:modified xsi:type="dcterms:W3CDTF">2024-11-08T12:19:37Z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