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5"/>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678" r:id="rId19"/>
    <p:sldId id="696" r:id="rId20"/>
    <p:sldId id="713" r:id="rId21"/>
    <p:sldId id="688" r:id="rId22"/>
    <p:sldId id="676" r:id="rId23"/>
    <p:sldId id="272" r:id="rId24"/>
    <p:sldId id="695" r:id="rId25"/>
    <p:sldId id="703" r:id="rId26"/>
    <p:sldId id="273" r:id="rId27"/>
    <p:sldId id="304" r:id="rId28"/>
    <p:sldId id="679" r:id="rId29"/>
    <p:sldId id="704" r:id="rId30"/>
    <p:sldId id="698" r:id="rId31"/>
    <p:sldId id="697" r:id="rId32"/>
    <p:sldId id="709" r:id="rId33"/>
    <p:sldId id="701" r:id="rId34"/>
    <p:sldId id="706" r:id="rId35"/>
    <p:sldId id="708" r:id="rId36"/>
    <p:sldId id="702" r:id="rId37"/>
    <p:sldId id="684" r:id="rId38"/>
    <p:sldId id="683" r:id="rId39"/>
    <p:sldId id="686" r:id="rId40"/>
    <p:sldId id="710" r:id="rId41"/>
    <p:sldId id="711" r:id="rId42"/>
    <p:sldId id="712" r:id="rId43"/>
    <p:sldId id="26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9B9E14-DE3C-78F0-1F53-4CEF7F40B371}" name="Christina Thingvold" initials="CT" userId="S::christina.thingvold@safetec.no::21c4b2be-ab4c-44cb-acd5-aad1e9ec4b76" providerId="AD"/>
  <p188:author id="{96D0EC37-66EC-6C6F-58E0-133510FD85C5}" name="Vilde Gjøvik" initials="VG" userId="S::vilde.gjovik@safetec.no::3e5ae2c1-af6b-4847-894f-167605063150" providerId="AD"/>
  <p188:author id="{8B77FF3A-145B-38CE-AAB8-2905E11D9F6F}" name="Annette Andresen" initials="AA" userId="S::annette.andresen@safetec.no::fbfb720f-d6f2-45c4-ada2-1b4093edab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8F2"/>
    <a:srgbClr val="01A89E"/>
    <a:srgbClr val="297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22" autoAdjust="0"/>
  </p:normalViewPr>
  <p:slideViewPr>
    <p:cSldViewPr snapToGrid="0">
      <p:cViewPr varScale="1">
        <p:scale>
          <a:sx n="88" d="100"/>
          <a:sy n="88" d="100"/>
        </p:scale>
        <p:origin x="102" y="786"/>
      </p:cViewPr>
      <p:guideLst>
        <p:guide orient="horz" pos="2160"/>
        <p:guide pos="3840"/>
        <p:guide pos="2547"/>
        <p:guide pos="5133"/>
        <p:guide pos="234"/>
        <p:guide pos="7446"/>
        <p:guide orient="horz" pos="210"/>
        <p:guide orient="horz" pos="4110"/>
        <p:guide orient="horz" pos="1434"/>
        <p:guide orient="horz" pos="28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åkon Olsen" userId="S::hakon.olsen@safetec.no::6e4ce54e-6e38-4de0-bee0-c2e491fcc438" providerId="AD" clId="Web-{1C10D34D-04E7-FCD0-AD14-BAA083986625}"/>
    <pc:docChg chg="addSld delSld modSld sldOrd">
      <pc:chgData name="Håkon Olsen" userId="S::hakon.olsen@safetec.no::6e4ce54e-6e38-4de0-bee0-c2e491fcc438" providerId="AD" clId="Web-{1C10D34D-04E7-FCD0-AD14-BAA083986625}" dt="2024-10-30T18:41:08.661" v="672" actId="20577"/>
      <pc:docMkLst>
        <pc:docMk/>
      </pc:docMkLst>
      <pc:sldChg chg="modSp">
        <pc:chgData name="Håkon Olsen" userId="S::hakon.olsen@safetec.no::6e4ce54e-6e38-4de0-bee0-c2e491fcc438" providerId="AD" clId="Web-{1C10D34D-04E7-FCD0-AD14-BAA083986625}" dt="2024-10-30T18:22:17.653" v="40" actId="20577"/>
        <pc:sldMkLst>
          <pc:docMk/>
          <pc:sldMk cId="149010025" sldId="272"/>
        </pc:sldMkLst>
        <pc:spChg chg="mod">
          <ac:chgData name="Håkon Olsen" userId="S::hakon.olsen@safetec.no::6e4ce54e-6e38-4de0-bee0-c2e491fcc438" providerId="AD" clId="Web-{1C10D34D-04E7-FCD0-AD14-BAA083986625}" dt="2024-10-30T18:22:17.653" v="40" actId="20577"/>
          <ac:spMkLst>
            <pc:docMk/>
            <pc:sldMk cId="149010025" sldId="272"/>
            <ac:spMk id="5" creationId="{FDFA4D25-254D-0FE7-CC09-5A8A6896F351}"/>
          </ac:spMkLst>
        </pc:spChg>
      </pc:sldChg>
      <pc:sldChg chg="modSp ord">
        <pc:chgData name="Håkon Olsen" userId="S::hakon.olsen@safetec.no::6e4ce54e-6e38-4de0-bee0-c2e491fcc438" providerId="AD" clId="Web-{1C10D34D-04E7-FCD0-AD14-BAA083986625}" dt="2024-10-30T18:36:54.034" v="425" actId="20577"/>
        <pc:sldMkLst>
          <pc:docMk/>
          <pc:sldMk cId="3816406127" sldId="273"/>
        </pc:sldMkLst>
        <pc:spChg chg="mod">
          <ac:chgData name="Håkon Olsen" userId="S::hakon.olsen@safetec.no::6e4ce54e-6e38-4de0-bee0-c2e491fcc438" providerId="AD" clId="Web-{1C10D34D-04E7-FCD0-AD14-BAA083986625}" dt="2024-10-30T18:36:54.034" v="425" actId="20577"/>
          <ac:spMkLst>
            <pc:docMk/>
            <pc:sldMk cId="3816406127" sldId="273"/>
            <ac:spMk id="2" creationId="{FF1D1CFE-2465-A92F-B6D7-BDD99D2DA13A}"/>
          </ac:spMkLst>
        </pc:spChg>
        <pc:spChg chg="mod">
          <ac:chgData name="Håkon Olsen" userId="S::hakon.olsen@safetec.no::6e4ce54e-6e38-4de0-bee0-c2e491fcc438" providerId="AD" clId="Web-{1C10D34D-04E7-FCD0-AD14-BAA083986625}" dt="2024-10-30T18:22:59.028" v="53" actId="20577"/>
          <ac:spMkLst>
            <pc:docMk/>
            <pc:sldMk cId="3816406127" sldId="273"/>
            <ac:spMk id="5" creationId="{821A51E3-FD95-1C3C-75B9-E9D4DCC01D91}"/>
          </ac:spMkLst>
        </pc:spChg>
      </pc:sldChg>
      <pc:sldChg chg="modSp">
        <pc:chgData name="Håkon Olsen" userId="S::hakon.olsen@safetec.no::6e4ce54e-6e38-4de0-bee0-c2e491fcc438" providerId="AD" clId="Web-{1C10D34D-04E7-FCD0-AD14-BAA083986625}" dt="2024-10-30T18:23:30.997" v="97" actId="20577"/>
        <pc:sldMkLst>
          <pc:docMk/>
          <pc:sldMk cId="1972427541" sldId="304"/>
        </pc:sldMkLst>
        <pc:spChg chg="mod">
          <ac:chgData name="Håkon Olsen" userId="S::hakon.olsen@safetec.no::6e4ce54e-6e38-4de0-bee0-c2e491fcc438" providerId="AD" clId="Web-{1C10D34D-04E7-FCD0-AD14-BAA083986625}" dt="2024-10-30T18:23:30.997" v="97" actId="20577"/>
          <ac:spMkLst>
            <pc:docMk/>
            <pc:sldMk cId="1972427541" sldId="304"/>
            <ac:spMk id="6" creationId="{CB1D04B1-461C-1C45-309C-D5EF80C7F976}"/>
          </ac:spMkLst>
        </pc:spChg>
      </pc:sldChg>
      <pc:sldChg chg="modSp ord">
        <pc:chgData name="Håkon Olsen" userId="S::hakon.olsen@safetec.no::6e4ce54e-6e38-4de0-bee0-c2e491fcc438" providerId="AD" clId="Web-{1C10D34D-04E7-FCD0-AD14-BAA083986625}" dt="2024-10-30T18:37:02.550" v="426" actId="20577"/>
        <pc:sldMkLst>
          <pc:docMk/>
          <pc:sldMk cId="2606963946" sldId="679"/>
        </pc:sldMkLst>
        <pc:spChg chg="mod">
          <ac:chgData name="Håkon Olsen" userId="S::hakon.olsen@safetec.no::6e4ce54e-6e38-4de0-bee0-c2e491fcc438" providerId="AD" clId="Web-{1C10D34D-04E7-FCD0-AD14-BAA083986625}" dt="2024-10-30T18:37:02.550" v="426" actId="20577"/>
          <ac:spMkLst>
            <pc:docMk/>
            <pc:sldMk cId="2606963946" sldId="679"/>
            <ac:spMk id="2" creationId="{8D4084C7-83AD-D410-8294-2DC8C1D113C9}"/>
          </ac:spMkLst>
        </pc:spChg>
      </pc:sldChg>
      <pc:sldChg chg="del">
        <pc:chgData name="Håkon Olsen" userId="S::hakon.olsen@safetec.no::6e4ce54e-6e38-4de0-bee0-c2e491fcc438" providerId="AD" clId="Web-{1C10D34D-04E7-FCD0-AD14-BAA083986625}" dt="2024-10-30T18:24:13.154" v="102"/>
        <pc:sldMkLst>
          <pc:docMk/>
          <pc:sldMk cId="2966444740" sldId="680"/>
        </pc:sldMkLst>
      </pc:sldChg>
      <pc:sldChg chg="modSp">
        <pc:chgData name="Håkon Olsen" userId="S::hakon.olsen@safetec.no::6e4ce54e-6e38-4de0-bee0-c2e491fcc438" providerId="AD" clId="Web-{1C10D34D-04E7-FCD0-AD14-BAA083986625}" dt="2024-10-30T18:36:32.643" v="422" actId="20577"/>
        <pc:sldMkLst>
          <pc:docMk/>
          <pc:sldMk cId="561720674" sldId="684"/>
        </pc:sldMkLst>
        <pc:spChg chg="mod">
          <ac:chgData name="Håkon Olsen" userId="S::hakon.olsen@safetec.no::6e4ce54e-6e38-4de0-bee0-c2e491fcc438" providerId="AD" clId="Web-{1C10D34D-04E7-FCD0-AD14-BAA083986625}" dt="2024-10-30T18:36:32.643" v="422" actId="20577"/>
          <ac:spMkLst>
            <pc:docMk/>
            <pc:sldMk cId="561720674" sldId="684"/>
            <ac:spMk id="6" creationId="{CB1D04B1-461C-1C45-309C-D5EF80C7F976}"/>
          </ac:spMkLst>
        </pc:spChg>
      </pc:sldChg>
      <pc:sldChg chg="modSp">
        <pc:chgData name="Håkon Olsen" userId="S::hakon.olsen@safetec.no::6e4ce54e-6e38-4de0-bee0-c2e491fcc438" providerId="AD" clId="Web-{1C10D34D-04E7-FCD0-AD14-BAA083986625}" dt="2024-10-30T18:25:22.248" v="162" actId="20577"/>
        <pc:sldMkLst>
          <pc:docMk/>
          <pc:sldMk cId="3689219951" sldId="697"/>
        </pc:sldMkLst>
        <pc:spChg chg="mod">
          <ac:chgData name="Håkon Olsen" userId="S::hakon.olsen@safetec.no::6e4ce54e-6e38-4de0-bee0-c2e491fcc438" providerId="AD" clId="Web-{1C10D34D-04E7-FCD0-AD14-BAA083986625}" dt="2024-10-30T18:25:22.248" v="162" actId="20577"/>
          <ac:spMkLst>
            <pc:docMk/>
            <pc:sldMk cId="3689219951" sldId="697"/>
            <ac:spMk id="2" creationId="{C1092942-8B99-64E5-6FD5-BB4AC6250C90}"/>
          </ac:spMkLst>
        </pc:spChg>
      </pc:sldChg>
      <pc:sldChg chg="modSp">
        <pc:chgData name="Håkon Olsen" userId="S::hakon.olsen@safetec.no::6e4ce54e-6e38-4de0-bee0-c2e491fcc438" providerId="AD" clId="Web-{1C10D34D-04E7-FCD0-AD14-BAA083986625}" dt="2024-10-30T18:38:15.613" v="458" actId="20577"/>
        <pc:sldMkLst>
          <pc:docMk/>
          <pc:sldMk cId="1068144783" sldId="698"/>
        </pc:sldMkLst>
        <pc:spChg chg="mod">
          <ac:chgData name="Håkon Olsen" userId="S::hakon.olsen@safetec.no::6e4ce54e-6e38-4de0-bee0-c2e491fcc438" providerId="AD" clId="Web-{1C10D34D-04E7-FCD0-AD14-BAA083986625}" dt="2024-10-30T18:38:15.613" v="458" actId="20577"/>
          <ac:spMkLst>
            <pc:docMk/>
            <pc:sldMk cId="1068144783" sldId="698"/>
            <ac:spMk id="2" creationId="{8D4084C7-83AD-D410-8294-2DC8C1D113C9}"/>
          </ac:spMkLst>
        </pc:spChg>
        <pc:spChg chg="mod">
          <ac:chgData name="Håkon Olsen" userId="S::hakon.olsen@safetec.no::6e4ce54e-6e38-4de0-bee0-c2e491fcc438" providerId="AD" clId="Web-{1C10D34D-04E7-FCD0-AD14-BAA083986625}" dt="2024-10-30T18:24:36.326" v="154" actId="20577"/>
          <ac:spMkLst>
            <pc:docMk/>
            <pc:sldMk cId="1068144783" sldId="698"/>
            <ac:spMk id="3" creationId="{F70D7A62-3236-91A0-39A0-DFCABE181F83}"/>
          </ac:spMkLst>
        </pc:spChg>
      </pc:sldChg>
      <pc:sldChg chg="modSp">
        <pc:chgData name="Håkon Olsen" userId="S::hakon.olsen@safetec.no::6e4ce54e-6e38-4de0-bee0-c2e491fcc438" providerId="AD" clId="Web-{1C10D34D-04E7-FCD0-AD14-BAA083986625}" dt="2024-10-30T18:38:20.363" v="459" actId="20577"/>
        <pc:sldMkLst>
          <pc:docMk/>
          <pc:sldMk cId="783295935" sldId="701"/>
        </pc:sldMkLst>
        <pc:spChg chg="mod">
          <ac:chgData name="Håkon Olsen" userId="S::hakon.olsen@safetec.no::6e4ce54e-6e38-4de0-bee0-c2e491fcc438" providerId="AD" clId="Web-{1C10D34D-04E7-FCD0-AD14-BAA083986625}" dt="2024-10-30T18:38:20.363" v="459" actId="20577"/>
          <ac:spMkLst>
            <pc:docMk/>
            <pc:sldMk cId="783295935" sldId="701"/>
            <ac:spMk id="2" creationId="{B1E9FC05-1E68-A77F-45F0-3167447946B2}"/>
          </ac:spMkLst>
        </pc:spChg>
      </pc:sldChg>
      <pc:sldChg chg="addSp modSp">
        <pc:chgData name="Håkon Olsen" userId="S::hakon.olsen@safetec.no::6e4ce54e-6e38-4de0-bee0-c2e491fcc438" providerId="AD" clId="Web-{1C10D34D-04E7-FCD0-AD14-BAA083986625}" dt="2024-10-30T18:36:07.018" v="379" actId="20577"/>
        <pc:sldMkLst>
          <pc:docMk/>
          <pc:sldMk cId="3715122177" sldId="702"/>
        </pc:sldMkLst>
        <pc:spChg chg="mod">
          <ac:chgData name="Håkon Olsen" userId="S::hakon.olsen@safetec.no::6e4ce54e-6e38-4de0-bee0-c2e491fcc438" providerId="AD" clId="Web-{1C10D34D-04E7-FCD0-AD14-BAA083986625}" dt="2024-10-30T18:36:07.018" v="379" actId="20577"/>
          <ac:spMkLst>
            <pc:docMk/>
            <pc:sldMk cId="3715122177" sldId="702"/>
            <ac:spMk id="3" creationId="{E881D8F9-8FA0-789D-CB6B-13E5DCDBC85A}"/>
          </ac:spMkLst>
        </pc:spChg>
        <pc:picChg chg="add">
          <ac:chgData name="Håkon Olsen" userId="S::hakon.olsen@safetec.no::6e4ce54e-6e38-4de0-bee0-c2e491fcc438" providerId="AD" clId="Web-{1C10D34D-04E7-FCD0-AD14-BAA083986625}" dt="2024-10-30T18:34:05.689" v="287"/>
          <ac:picMkLst>
            <pc:docMk/>
            <pc:sldMk cId="3715122177" sldId="702"/>
            <ac:picMk id="5" creationId="{0EC039DD-8E8A-7DE3-9716-A023D6113706}"/>
          </ac:picMkLst>
        </pc:picChg>
        <pc:picChg chg="add mod">
          <ac:chgData name="Håkon Olsen" userId="S::hakon.olsen@safetec.no::6e4ce54e-6e38-4de0-bee0-c2e491fcc438" providerId="AD" clId="Web-{1C10D34D-04E7-FCD0-AD14-BAA083986625}" dt="2024-10-30T18:35:47.221" v="364" actId="1076"/>
          <ac:picMkLst>
            <pc:docMk/>
            <pc:sldMk cId="3715122177" sldId="702"/>
            <ac:picMk id="7" creationId="{1ADBE319-2B1F-613D-4E10-72C0EE18DBB7}"/>
          </ac:picMkLst>
        </pc:picChg>
      </pc:sldChg>
      <pc:sldChg chg="modSp">
        <pc:chgData name="Håkon Olsen" userId="S::hakon.olsen@safetec.no::6e4ce54e-6e38-4de0-bee0-c2e491fcc438" providerId="AD" clId="Web-{1C10D34D-04E7-FCD0-AD14-BAA083986625}" dt="2024-10-30T18:36:50.565" v="423" actId="20577"/>
        <pc:sldMkLst>
          <pc:docMk/>
          <pc:sldMk cId="1775352696" sldId="703"/>
        </pc:sldMkLst>
        <pc:spChg chg="mod">
          <ac:chgData name="Håkon Olsen" userId="S::hakon.olsen@safetec.no::6e4ce54e-6e38-4de0-bee0-c2e491fcc438" providerId="AD" clId="Web-{1C10D34D-04E7-FCD0-AD14-BAA083986625}" dt="2024-10-30T18:36:50.565" v="423" actId="20577"/>
          <ac:spMkLst>
            <pc:docMk/>
            <pc:sldMk cId="1775352696" sldId="703"/>
            <ac:spMk id="2" creationId="{A1BA5BF5-C515-41C6-A4D4-7B4F7FF84937}"/>
          </ac:spMkLst>
        </pc:spChg>
      </pc:sldChg>
      <pc:sldChg chg="modSp">
        <pc:chgData name="Håkon Olsen" userId="S::hakon.olsen@safetec.no::6e4ce54e-6e38-4de0-bee0-c2e491fcc438" providerId="AD" clId="Web-{1C10D34D-04E7-FCD0-AD14-BAA083986625}" dt="2024-10-30T18:24:12.263" v="101" actId="20577"/>
        <pc:sldMkLst>
          <pc:docMk/>
          <pc:sldMk cId="1954462169" sldId="704"/>
        </pc:sldMkLst>
        <pc:spChg chg="mod">
          <ac:chgData name="Håkon Olsen" userId="S::hakon.olsen@safetec.no::6e4ce54e-6e38-4de0-bee0-c2e491fcc438" providerId="AD" clId="Web-{1C10D34D-04E7-FCD0-AD14-BAA083986625}" dt="2024-10-30T18:24:12.263" v="101" actId="20577"/>
          <ac:spMkLst>
            <pc:docMk/>
            <pc:sldMk cId="1954462169" sldId="704"/>
            <ac:spMk id="6" creationId="{CB1D04B1-461C-1C45-309C-D5EF80C7F976}"/>
          </ac:spMkLst>
        </pc:spChg>
      </pc:sldChg>
      <pc:sldChg chg="ord">
        <pc:chgData name="Håkon Olsen" userId="S::hakon.olsen@safetec.no::6e4ce54e-6e38-4de0-bee0-c2e491fcc438" providerId="AD" clId="Web-{1C10D34D-04E7-FCD0-AD14-BAA083986625}" dt="2024-10-30T18:37:58.878" v="457"/>
        <pc:sldMkLst>
          <pc:docMk/>
          <pc:sldMk cId="2571261914" sldId="706"/>
        </pc:sldMkLst>
      </pc:sldChg>
      <pc:sldChg chg="add del ord replId">
        <pc:chgData name="Håkon Olsen" userId="S::hakon.olsen@safetec.no::6e4ce54e-6e38-4de0-bee0-c2e491fcc438" providerId="AD" clId="Web-{1C10D34D-04E7-FCD0-AD14-BAA083986625}" dt="2024-10-30T18:38:45.894" v="460"/>
        <pc:sldMkLst>
          <pc:docMk/>
          <pc:sldMk cId="467738698" sldId="707"/>
        </pc:sldMkLst>
      </pc:sldChg>
      <pc:sldChg chg="del">
        <pc:chgData name="Håkon Olsen" userId="S::hakon.olsen@safetec.no::6e4ce54e-6e38-4de0-bee0-c2e491fcc438" providerId="AD" clId="Web-{1C10D34D-04E7-FCD0-AD14-BAA083986625}" dt="2024-10-30T18:24:50.310" v="155"/>
        <pc:sldMkLst>
          <pc:docMk/>
          <pc:sldMk cId="2675473875" sldId="707"/>
        </pc:sldMkLst>
      </pc:sldChg>
      <pc:sldChg chg="addSp delSp modSp add ord replId">
        <pc:chgData name="Håkon Olsen" userId="S::hakon.olsen@safetec.no::6e4ce54e-6e38-4de0-bee0-c2e491fcc438" providerId="AD" clId="Web-{1C10D34D-04E7-FCD0-AD14-BAA083986625}" dt="2024-10-30T18:33:48.861" v="286" actId="1076"/>
        <pc:sldMkLst>
          <pc:docMk/>
          <pc:sldMk cId="2317201986" sldId="708"/>
        </pc:sldMkLst>
        <pc:spChg chg="mod">
          <ac:chgData name="Håkon Olsen" userId="S::hakon.olsen@safetec.no::6e4ce54e-6e38-4de0-bee0-c2e491fcc438" providerId="AD" clId="Web-{1C10D34D-04E7-FCD0-AD14-BAA083986625}" dt="2024-10-30T18:31:21.047" v="167" actId="20577"/>
          <ac:spMkLst>
            <pc:docMk/>
            <pc:sldMk cId="2317201986" sldId="708"/>
            <ac:spMk id="2" creationId="{8D4084C7-83AD-D410-8294-2DC8C1D113C9}"/>
          </ac:spMkLst>
        </pc:spChg>
        <pc:spChg chg="mod">
          <ac:chgData name="Håkon Olsen" userId="S::hakon.olsen@safetec.no::6e4ce54e-6e38-4de0-bee0-c2e491fcc438" providerId="AD" clId="Web-{1C10D34D-04E7-FCD0-AD14-BAA083986625}" dt="2024-10-30T18:31:53.704" v="208" actId="20577"/>
          <ac:spMkLst>
            <pc:docMk/>
            <pc:sldMk cId="2317201986" sldId="708"/>
            <ac:spMk id="3" creationId="{F70D7A62-3236-91A0-39A0-DFCABE181F83}"/>
          </ac:spMkLst>
        </pc:spChg>
        <pc:picChg chg="add mod">
          <ac:chgData name="Håkon Olsen" userId="S::hakon.olsen@safetec.no::6e4ce54e-6e38-4de0-bee0-c2e491fcc438" providerId="AD" clId="Web-{1C10D34D-04E7-FCD0-AD14-BAA083986625}" dt="2024-10-30T18:31:47.219" v="203" actId="1076"/>
          <ac:picMkLst>
            <pc:docMk/>
            <pc:sldMk cId="2317201986" sldId="708"/>
            <ac:picMk id="4" creationId="{CCE11C6B-3F64-6413-3214-0AD4BD706159}"/>
          </ac:picMkLst>
        </pc:picChg>
        <pc:picChg chg="del">
          <ac:chgData name="Håkon Olsen" userId="S::hakon.olsen@safetec.no::6e4ce54e-6e38-4de0-bee0-c2e491fcc438" providerId="AD" clId="Web-{1C10D34D-04E7-FCD0-AD14-BAA083986625}" dt="2024-10-30T18:33:46.845" v="285"/>
          <ac:picMkLst>
            <pc:docMk/>
            <pc:sldMk cId="2317201986" sldId="708"/>
            <ac:picMk id="5" creationId="{976CC97F-AB3D-62EC-22BD-B8756F7D9541}"/>
          </ac:picMkLst>
        </pc:picChg>
        <pc:picChg chg="add mod">
          <ac:chgData name="Håkon Olsen" userId="S::hakon.olsen@safetec.no::6e4ce54e-6e38-4de0-bee0-c2e491fcc438" providerId="AD" clId="Web-{1C10D34D-04E7-FCD0-AD14-BAA083986625}" dt="2024-10-30T18:33:48.861" v="286" actId="1076"/>
          <ac:picMkLst>
            <pc:docMk/>
            <pc:sldMk cId="2317201986" sldId="708"/>
            <ac:picMk id="6" creationId="{7CAB91D6-C6C5-7D77-1096-C28175863997}"/>
          </ac:picMkLst>
        </pc:picChg>
      </pc:sldChg>
      <pc:sldChg chg="modSp new">
        <pc:chgData name="Håkon Olsen" userId="S::hakon.olsen@safetec.no::6e4ce54e-6e38-4de0-bee0-c2e491fcc438" providerId="AD" clId="Web-{1C10D34D-04E7-FCD0-AD14-BAA083986625}" dt="2024-10-30T18:37:38.612" v="456" actId="20577"/>
        <pc:sldMkLst>
          <pc:docMk/>
          <pc:sldMk cId="669893479" sldId="709"/>
        </pc:sldMkLst>
        <pc:spChg chg="mod">
          <ac:chgData name="Håkon Olsen" userId="S::hakon.olsen@safetec.no::6e4ce54e-6e38-4de0-bee0-c2e491fcc438" providerId="AD" clId="Web-{1C10D34D-04E7-FCD0-AD14-BAA083986625}" dt="2024-10-30T18:37:38.612" v="456" actId="20577"/>
          <ac:spMkLst>
            <pc:docMk/>
            <pc:sldMk cId="669893479" sldId="709"/>
            <ac:spMk id="2" creationId="{4BC13255-9004-68EA-44D5-46CDF6C60592}"/>
          </ac:spMkLst>
        </pc:spChg>
      </pc:sldChg>
      <pc:sldChg chg="delSp modSp add ord replId">
        <pc:chgData name="Håkon Olsen" userId="S::hakon.olsen@safetec.no::6e4ce54e-6e38-4de0-bee0-c2e491fcc438" providerId="AD" clId="Web-{1C10D34D-04E7-FCD0-AD14-BAA083986625}" dt="2024-10-30T18:41:08.661" v="672" actId="20577"/>
        <pc:sldMkLst>
          <pc:docMk/>
          <pc:sldMk cId="1754966719" sldId="710"/>
        </pc:sldMkLst>
        <pc:spChg chg="mod">
          <ac:chgData name="Håkon Olsen" userId="S::hakon.olsen@safetec.no::6e4ce54e-6e38-4de0-bee0-c2e491fcc438" providerId="AD" clId="Web-{1C10D34D-04E7-FCD0-AD14-BAA083986625}" dt="2024-10-30T18:39:28.129" v="463" actId="20577"/>
          <ac:spMkLst>
            <pc:docMk/>
            <pc:sldMk cId="1754966719" sldId="710"/>
            <ac:spMk id="2" creationId="{93D3A917-B23C-5150-56F2-2476F074AA12}"/>
          </ac:spMkLst>
        </pc:spChg>
        <pc:spChg chg="mod">
          <ac:chgData name="Håkon Olsen" userId="S::hakon.olsen@safetec.no::6e4ce54e-6e38-4de0-bee0-c2e491fcc438" providerId="AD" clId="Web-{1C10D34D-04E7-FCD0-AD14-BAA083986625}" dt="2024-10-30T18:41:08.661" v="672" actId="20577"/>
          <ac:spMkLst>
            <pc:docMk/>
            <pc:sldMk cId="1754966719" sldId="710"/>
            <ac:spMk id="3" creationId="{E881D8F9-8FA0-789D-CB6B-13E5DCDBC85A}"/>
          </ac:spMkLst>
        </pc:spChg>
        <pc:picChg chg="del">
          <ac:chgData name="Håkon Olsen" userId="S::hakon.olsen@safetec.no::6e4ce54e-6e38-4de0-bee0-c2e491fcc438" providerId="AD" clId="Web-{1C10D34D-04E7-FCD0-AD14-BAA083986625}" dt="2024-10-30T18:39:32.723" v="464"/>
          <ac:picMkLst>
            <pc:docMk/>
            <pc:sldMk cId="1754966719" sldId="710"/>
            <ac:picMk id="7" creationId="{1ADBE319-2B1F-613D-4E10-72C0EE18DBB7}"/>
          </ac:picMkLst>
        </pc:picChg>
      </pc:sldChg>
    </pc:docChg>
  </pc:docChgLst>
  <pc:docChgLst>
    <pc:chgData name="Jakob Stendahl" userId="31c817a6-28e1-4149-b97d-3ea896b0dcbf" providerId="ADAL" clId="{BE419AF5-D559-4F07-A1BF-7A8898F5CFC2}"/>
    <pc:docChg chg="modSld sldOrd">
      <pc:chgData name="Jakob Stendahl" userId="31c817a6-28e1-4149-b97d-3ea896b0dcbf" providerId="ADAL" clId="{BE419AF5-D559-4F07-A1BF-7A8898F5CFC2}" dt="2024-11-08T12:01:57.822" v="26"/>
      <pc:docMkLst>
        <pc:docMk/>
      </pc:docMkLst>
      <pc:sldChg chg="ord">
        <pc:chgData name="Jakob Stendahl" userId="31c817a6-28e1-4149-b97d-3ea896b0dcbf" providerId="ADAL" clId="{BE419AF5-D559-4F07-A1BF-7A8898F5CFC2}" dt="2024-11-08T12:01:57.822" v="26"/>
        <pc:sldMkLst>
          <pc:docMk/>
          <pc:sldMk cId="2866585428" sldId="676"/>
        </pc:sldMkLst>
      </pc:sldChg>
      <pc:sldChg chg="modSp mod">
        <pc:chgData name="Jakob Stendahl" userId="31c817a6-28e1-4149-b97d-3ea896b0dcbf" providerId="ADAL" clId="{BE419AF5-D559-4F07-A1BF-7A8898F5CFC2}" dt="2024-11-08T11:57:00.396" v="24" actId="20577"/>
        <pc:sldMkLst>
          <pc:docMk/>
          <pc:sldMk cId="1421033910" sldId="688"/>
        </pc:sldMkLst>
        <pc:spChg chg="mod">
          <ac:chgData name="Jakob Stendahl" userId="31c817a6-28e1-4149-b97d-3ea896b0dcbf" providerId="ADAL" clId="{BE419AF5-D559-4F07-A1BF-7A8898F5CFC2}" dt="2024-11-08T11:57:00.396" v="24" actId="20577"/>
          <ac:spMkLst>
            <pc:docMk/>
            <pc:sldMk cId="1421033910" sldId="688"/>
            <ac:spMk id="3" creationId="{FC88188F-8442-7B13-207D-AE2A2B849B24}"/>
          </ac:spMkLst>
        </pc:spChg>
      </pc:sldChg>
    </pc:docChg>
  </pc:docChgLst>
  <pc:docChgLst>
    <pc:chgData name="Annette Andresen" userId="fbfb720f-d6f2-45c4-ada2-1b4093edab50" providerId="ADAL" clId="{D37B0478-8AC2-4C88-B3AD-88E8676A41C1}"/>
    <pc:docChg chg="undo redo custSel addSld delSld modSld sldOrd">
      <pc:chgData name="Annette Andresen" userId="fbfb720f-d6f2-45c4-ada2-1b4093edab50" providerId="ADAL" clId="{D37B0478-8AC2-4C88-B3AD-88E8676A41C1}" dt="2024-11-07T11:43:47.576" v="2250"/>
      <pc:docMkLst>
        <pc:docMk/>
      </pc:docMkLst>
      <pc:sldChg chg="modSp mod">
        <pc:chgData name="Annette Andresen" userId="fbfb720f-d6f2-45c4-ada2-1b4093edab50" providerId="ADAL" clId="{D37B0478-8AC2-4C88-B3AD-88E8676A41C1}" dt="2024-11-04T12:19:34.979" v="2071" actId="14100"/>
        <pc:sldMkLst>
          <pc:docMk/>
          <pc:sldMk cId="817747543" sldId="259"/>
        </pc:sldMkLst>
        <pc:spChg chg="mod">
          <ac:chgData name="Annette Andresen" userId="fbfb720f-d6f2-45c4-ada2-1b4093edab50" providerId="ADAL" clId="{D37B0478-8AC2-4C88-B3AD-88E8676A41C1}" dt="2024-11-04T12:19:34.979" v="2071" actId="14100"/>
          <ac:spMkLst>
            <pc:docMk/>
            <pc:sldMk cId="817747543" sldId="259"/>
            <ac:spMk id="6" creationId="{82E0626C-B18D-3DB3-67BD-842B300A6AC3}"/>
          </ac:spMkLst>
        </pc:spChg>
      </pc:sldChg>
      <pc:sldChg chg="modSp mod">
        <pc:chgData name="Annette Andresen" userId="fbfb720f-d6f2-45c4-ada2-1b4093edab50" providerId="ADAL" clId="{D37B0478-8AC2-4C88-B3AD-88E8676A41C1}" dt="2024-11-04T12:20:34.884" v="2078" actId="255"/>
        <pc:sldMkLst>
          <pc:docMk/>
          <pc:sldMk cId="654937000" sldId="262"/>
        </pc:sldMkLst>
        <pc:spChg chg="mod">
          <ac:chgData name="Annette Andresen" userId="fbfb720f-d6f2-45c4-ada2-1b4093edab50" providerId="ADAL" clId="{D37B0478-8AC2-4C88-B3AD-88E8676A41C1}" dt="2024-11-04T12:20:34.884" v="2078" actId="255"/>
          <ac:spMkLst>
            <pc:docMk/>
            <pc:sldMk cId="654937000" sldId="262"/>
            <ac:spMk id="2" creationId="{9B83B757-E8B8-1ACE-82B7-737C73F22E8E}"/>
          </ac:spMkLst>
        </pc:spChg>
        <pc:spChg chg="mod">
          <ac:chgData name="Annette Andresen" userId="fbfb720f-d6f2-45c4-ada2-1b4093edab50" providerId="ADAL" clId="{D37B0478-8AC2-4C88-B3AD-88E8676A41C1}" dt="2024-10-23T17:53:30.910" v="72" actId="20577"/>
          <ac:spMkLst>
            <pc:docMk/>
            <pc:sldMk cId="654937000" sldId="262"/>
            <ac:spMk id="5" creationId="{0559A199-C90E-FC8B-EF92-8433F207E7CC}"/>
          </ac:spMkLst>
        </pc:spChg>
      </pc:sldChg>
      <pc:sldChg chg="modSp mod">
        <pc:chgData name="Annette Andresen" userId="fbfb720f-d6f2-45c4-ada2-1b4093edab50" providerId="ADAL" clId="{D37B0478-8AC2-4C88-B3AD-88E8676A41C1}" dt="2024-11-04T12:19:42.682" v="2072" actId="255"/>
        <pc:sldMkLst>
          <pc:docMk/>
          <pc:sldMk cId="1474154833" sldId="263"/>
        </pc:sldMkLst>
        <pc:spChg chg="mod">
          <ac:chgData name="Annette Andresen" userId="fbfb720f-d6f2-45c4-ada2-1b4093edab50" providerId="ADAL" clId="{D37B0478-8AC2-4C88-B3AD-88E8676A41C1}" dt="2024-11-04T12:19:42.682" v="2072" actId="255"/>
          <ac:spMkLst>
            <pc:docMk/>
            <pc:sldMk cId="1474154833" sldId="263"/>
            <ac:spMk id="5" creationId="{CE802BB1-F9C9-58D4-DB58-C74050B34B94}"/>
          </ac:spMkLst>
        </pc:spChg>
      </pc:sldChg>
      <pc:sldChg chg="modSp mod">
        <pc:chgData name="Annette Andresen" userId="fbfb720f-d6f2-45c4-ada2-1b4093edab50" providerId="ADAL" clId="{D37B0478-8AC2-4C88-B3AD-88E8676A41C1}" dt="2024-11-04T12:19:52.965" v="2074" actId="790"/>
        <pc:sldMkLst>
          <pc:docMk/>
          <pc:sldMk cId="526117444" sldId="264"/>
        </pc:sldMkLst>
        <pc:spChg chg="mod">
          <ac:chgData name="Annette Andresen" userId="fbfb720f-d6f2-45c4-ada2-1b4093edab50" providerId="ADAL" clId="{D37B0478-8AC2-4C88-B3AD-88E8676A41C1}" dt="2024-11-04T12:19:52.965" v="2074" actId="790"/>
          <ac:spMkLst>
            <pc:docMk/>
            <pc:sldMk cId="526117444" sldId="264"/>
            <ac:spMk id="3" creationId="{A169A0D3-5164-2EEF-F98C-D89EFEEA6E4E}"/>
          </ac:spMkLst>
        </pc:spChg>
      </pc:sldChg>
      <pc:sldChg chg="modSp mod">
        <pc:chgData name="Annette Andresen" userId="fbfb720f-d6f2-45c4-ada2-1b4093edab50" providerId="ADAL" clId="{D37B0478-8AC2-4C88-B3AD-88E8676A41C1}" dt="2024-11-04T12:20:57.115" v="2081" actId="255"/>
        <pc:sldMkLst>
          <pc:docMk/>
          <pc:sldMk cId="582151505" sldId="269"/>
        </pc:sldMkLst>
        <pc:spChg chg="mod">
          <ac:chgData name="Annette Andresen" userId="fbfb720f-d6f2-45c4-ada2-1b4093edab50" providerId="ADAL" clId="{D37B0478-8AC2-4C88-B3AD-88E8676A41C1}" dt="2024-11-04T12:20:57.115" v="2081" actId="255"/>
          <ac:spMkLst>
            <pc:docMk/>
            <pc:sldMk cId="582151505" sldId="269"/>
            <ac:spMk id="2" creationId="{07C4C79F-8EF0-FA2D-7027-E46876B34339}"/>
          </ac:spMkLst>
        </pc:spChg>
      </pc:sldChg>
      <pc:sldChg chg="addSp delSp modSp mod modNotesTx">
        <pc:chgData name="Annette Andresen" userId="fbfb720f-d6f2-45c4-ada2-1b4093edab50" providerId="ADAL" clId="{D37B0478-8AC2-4C88-B3AD-88E8676A41C1}" dt="2024-11-04T14:23:34.986" v="2249" actId="20577"/>
        <pc:sldMkLst>
          <pc:docMk/>
          <pc:sldMk cId="918641743" sldId="271"/>
        </pc:sldMkLst>
        <pc:spChg chg="mod">
          <ac:chgData name="Annette Andresen" userId="fbfb720f-d6f2-45c4-ada2-1b4093edab50" providerId="ADAL" clId="{D37B0478-8AC2-4C88-B3AD-88E8676A41C1}" dt="2024-11-04T14:22:46.048" v="2243" actId="20577"/>
          <ac:spMkLst>
            <pc:docMk/>
            <pc:sldMk cId="918641743" sldId="271"/>
            <ac:spMk id="2" creationId="{698DF20C-0A4A-7232-8B77-899A53D99512}"/>
          </ac:spMkLst>
        </pc:spChg>
        <pc:spChg chg="del">
          <ac:chgData name="Annette Andresen" userId="fbfb720f-d6f2-45c4-ada2-1b4093edab50" providerId="ADAL" clId="{D37B0478-8AC2-4C88-B3AD-88E8676A41C1}" dt="2024-11-04T14:15:16.227" v="2185" actId="478"/>
          <ac:spMkLst>
            <pc:docMk/>
            <pc:sldMk cId="918641743" sldId="271"/>
            <ac:spMk id="7" creationId="{964EEC33-ADC3-61EA-8730-2AE95FFFF13E}"/>
          </ac:spMkLst>
        </pc:spChg>
        <pc:spChg chg="add mod">
          <ac:chgData name="Annette Andresen" userId="fbfb720f-d6f2-45c4-ada2-1b4093edab50" providerId="ADAL" clId="{D37B0478-8AC2-4C88-B3AD-88E8676A41C1}" dt="2024-11-04T14:22:51.204" v="2244" actId="1076"/>
          <ac:spMkLst>
            <pc:docMk/>
            <pc:sldMk cId="918641743" sldId="271"/>
            <ac:spMk id="9" creationId="{802CE93A-5A55-4A0B-C58A-36F36404FEA1}"/>
          </ac:spMkLst>
        </pc:spChg>
        <pc:picChg chg="add mod">
          <ac:chgData name="Annette Andresen" userId="fbfb720f-d6f2-45c4-ada2-1b4093edab50" providerId="ADAL" clId="{D37B0478-8AC2-4C88-B3AD-88E8676A41C1}" dt="2024-11-04T14:22:24.223" v="2201" actId="14826"/>
          <ac:picMkLst>
            <pc:docMk/>
            <pc:sldMk cId="918641743" sldId="271"/>
            <ac:picMk id="4" creationId="{CD0606B6-042F-B177-0E8E-9B1C5A5DD4EC}"/>
          </ac:picMkLst>
        </pc:picChg>
        <pc:picChg chg="add mod">
          <ac:chgData name="Annette Andresen" userId="fbfb720f-d6f2-45c4-ada2-1b4093edab50" providerId="ADAL" clId="{D37B0478-8AC2-4C88-B3AD-88E8676A41C1}" dt="2024-11-04T14:21:11.762" v="2197" actId="1076"/>
          <ac:picMkLst>
            <pc:docMk/>
            <pc:sldMk cId="918641743" sldId="271"/>
            <ac:picMk id="8" creationId="{0E7DD18F-2B53-E66A-B6C6-4E49BCE6486C}"/>
          </ac:picMkLst>
        </pc:picChg>
      </pc:sldChg>
      <pc:sldChg chg="modSp mod">
        <pc:chgData name="Annette Andresen" userId="fbfb720f-d6f2-45c4-ada2-1b4093edab50" providerId="ADAL" clId="{D37B0478-8AC2-4C88-B3AD-88E8676A41C1}" dt="2024-11-04T12:21:32.350" v="2086" actId="790"/>
        <pc:sldMkLst>
          <pc:docMk/>
          <pc:sldMk cId="149010025" sldId="272"/>
        </pc:sldMkLst>
        <pc:spChg chg="mod">
          <ac:chgData name="Annette Andresen" userId="fbfb720f-d6f2-45c4-ada2-1b4093edab50" providerId="ADAL" clId="{D37B0478-8AC2-4C88-B3AD-88E8676A41C1}" dt="2024-11-04T12:21:32.350" v="2086" actId="790"/>
          <ac:spMkLst>
            <pc:docMk/>
            <pc:sldMk cId="149010025" sldId="272"/>
            <ac:spMk id="5" creationId="{FDFA4D25-254D-0FE7-CC09-5A8A6896F351}"/>
          </ac:spMkLst>
        </pc:spChg>
      </pc:sldChg>
      <pc:sldChg chg="modSp mod modNotesTx">
        <pc:chgData name="Annette Andresen" userId="fbfb720f-d6f2-45c4-ada2-1b4093edab50" providerId="ADAL" clId="{D37B0478-8AC2-4C88-B3AD-88E8676A41C1}" dt="2024-10-25T12:42:40.314" v="1769" actId="20577"/>
        <pc:sldMkLst>
          <pc:docMk/>
          <pc:sldMk cId="3816406127" sldId="273"/>
        </pc:sldMkLst>
        <pc:spChg chg="mod">
          <ac:chgData name="Annette Andresen" userId="fbfb720f-d6f2-45c4-ada2-1b4093edab50" providerId="ADAL" clId="{D37B0478-8AC2-4C88-B3AD-88E8676A41C1}" dt="2024-10-25T08:04:30.526" v="661" actId="20577"/>
          <ac:spMkLst>
            <pc:docMk/>
            <pc:sldMk cId="3816406127" sldId="273"/>
            <ac:spMk id="2" creationId="{FF1D1CFE-2465-A92F-B6D7-BDD99D2DA13A}"/>
          </ac:spMkLst>
        </pc:spChg>
        <pc:spChg chg="mod">
          <ac:chgData name="Annette Andresen" userId="fbfb720f-d6f2-45c4-ada2-1b4093edab50" providerId="ADAL" clId="{D37B0478-8AC2-4C88-B3AD-88E8676A41C1}" dt="2024-10-25T09:19:05.006" v="1228" actId="6549"/>
          <ac:spMkLst>
            <pc:docMk/>
            <pc:sldMk cId="3816406127" sldId="273"/>
            <ac:spMk id="5" creationId="{821A51E3-FD95-1C3C-75B9-E9D4DCC01D91}"/>
          </ac:spMkLst>
        </pc:spChg>
      </pc:sldChg>
      <pc:sldChg chg="del">
        <pc:chgData name="Annette Andresen" userId="fbfb720f-d6f2-45c4-ada2-1b4093edab50" providerId="ADAL" clId="{D37B0478-8AC2-4C88-B3AD-88E8676A41C1}" dt="2024-10-28T13:20:53.952" v="2055" actId="47"/>
        <pc:sldMkLst>
          <pc:docMk/>
          <pc:sldMk cId="543551989" sldId="276"/>
        </pc:sldMkLst>
      </pc:sldChg>
      <pc:sldChg chg="modSp mod">
        <pc:chgData name="Annette Andresen" userId="fbfb720f-d6f2-45c4-ada2-1b4093edab50" providerId="ADAL" clId="{D37B0478-8AC2-4C88-B3AD-88E8676A41C1}" dt="2024-11-04T12:19:57.759" v="2075" actId="255"/>
        <pc:sldMkLst>
          <pc:docMk/>
          <pc:sldMk cId="246191720" sldId="281"/>
        </pc:sldMkLst>
        <pc:spChg chg="mod">
          <ac:chgData name="Annette Andresen" userId="fbfb720f-d6f2-45c4-ada2-1b4093edab50" providerId="ADAL" clId="{D37B0478-8AC2-4C88-B3AD-88E8676A41C1}" dt="2024-11-04T12:19:57.759" v="2075" actId="255"/>
          <ac:spMkLst>
            <pc:docMk/>
            <pc:sldMk cId="246191720" sldId="281"/>
            <ac:spMk id="2" creationId="{D42ABC9C-096B-ED94-9E4E-5F2A4B8F8A92}"/>
          </ac:spMkLst>
        </pc:spChg>
        <pc:spChg chg="mod">
          <ac:chgData name="Annette Andresen" userId="fbfb720f-d6f2-45c4-ada2-1b4093edab50" providerId="ADAL" clId="{D37B0478-8AC2-4C88-B3AD-88E8676A41C1}" dt="2024-10-28T12:59:52.869" v="1948" actId="27636"/>
          <ac:spMkLst>
            <pc:docMk/>
            <pc:sldMk cId="246191720" sldId="281"/>
            <ac:spMk id="3" creationId="{AF37BBE6-F0FF-62A3-2B20-A4F8C790AB31}"/>
          </ac:spMkLst>
        </pc:spChg>
      </pc:sldChg>
      <pc:sldChg chg="modSp mod">
        <pc:chgData name="Annette Andresen" userId="fbfb720f-d6f2-45c4-ada2-1b4093edab50" providerId="ADAL" clId="{D37B0478-8AC2-4C88-B3AD-88E8676A41C1}" dt="2024-11-04T12:20:40.845" v="2079" actId="255"/>
        <pc:sldMkLst>
          <pc:docMk/>
          <pc:sldMk cId="2269832773" sldId="294"/>
        </pc:sldMkLst>
        <pc:spChg chg="mod">
          <ac:chgData name="Annette Andresen" userId="fbfb720f-d6f2-45c4-ada2-1b4093edab50" providerId="ADAL" clId="{D37B0478-8AC2-4C88-B3AD-88E8676A41C1}" dt="2024-11-04T12:20:40.845" v="2079" actId="255"/>
          <ac:spMkLst>
            <pc:docMk/>
            <pc:sldMk cId="2269832773" sldId="294"/>
            <ac:spMk id="2" creationId="{9B83B757-E8B8-1ACE-82B7-737C73F22E8E}"/>
          </ac:spMkLst>
        </pc:spChg>
      </pc:sldChg>
      <pc:sldChg chg="del">
        <pc:chgData name="Annette Andresen" userId="fbfb720f-d6f2-45c4-ada2-1b4093edab50" providerId="ADAL" clId="{D37B0478-8AC2-4C88-B3AD-88E8676A41C1}" dt="2024-11-04T14:22:58.715" v="2245" actId="47"/>
        <pc:sldMkLst>
          <pc:docMk/>
          <pc:sldMk cId="2888182501" sldId="297"/>
        </pc:sldMkLst>
      </pc:sldChg>
      <pc:sldChg chg="modSp mod">
        <pc:chgData name="Annette Andresen" userId="fbfb720f-d6f2-45c4-ada2-1b4093edab50" providerId="ADAL" clId="{D37B0478-8AC2-4C88-B3AD-88E8676A41C1}" dt="2024-11-04T12:20:28.516" v="2077" actId="255"/>
        <pc:sldMkLst>
          <pc:docMk/>
          <pc:sldMk cId="853183168" sldId="303"/>
        </pc:sldMkLst>
        <pc:spChg chg="mod">
          <ac:chgData name="Annette Andresen" userId="fbfb720f-d6f2-45c4-ada2-1b4093edab50" providerId="ADAL" clId="{D37B0478-8AC2-4C88-B3AD-88E8676A41C1}" dt="2024-11-04T12:20:28.516" v="2077" actId="255"/>
          <ac:spMkLst>
            <pc:docMk/>
            <pc:sldMk cId="853183168" sldId="303"/>
            <ac:spMk id="5" creationId="{CE802BB1-F9C9-58D4-DB58-C74050B34B94}"/>
          </ac:spMkLst>
        </pc:spChg>
      </pc:sldChg>
      <pc:sldChg chg="modSp mod ord">
        <pc:chgData name="Annette Andresen" userId="fbfb720f-d6f2-45c4-ada2-1b4093edab50" providerId="ADAL" clId="{D37B0478-8AC2-4C88-B3AD-88E8676A41C1}" dt="2024-11-04T12:22:05.155" v="2093" actId="255"/>
        <pc:sldMkLst>
          <pc:docMk/>
          <pc:sldMk cId="1972427541" sldId="304"/>
        </pc:sldMkLst>
        <pc:spChg chg="mod">
          <ac:chgData name="Annette Andresen" userId="fbfb720f-d6f2-45c4-ada2-1b4093edab50" providerId="ADAL" clId="{D37B0478-8AC2-4C88-B3AD-88E8676A41C1}" dt="2024-11-04T12:22:05.155" v="2093" actId="255"/>
          <ac:spMkLst>
            <pc:docMk/>
            <pc:sldMk cId="1972427541" sldId="304"/>
            <ac:spMk id="6" creationId="{CB1D04B1-461C-1C45-309C-D5EF80C7F976}"/>
          </ac:spMkLst>
        </pc:spChg>
      </pc:sldChg>
      <pc:sldChg chg="modSp mod">
        <pc:chgData name="Annette Andresen" userId="fbfb720f-d6f2-45c4-ada2-1b4093edab50" providerId="ADAL" clId="{D37B0478-8AC2-4C88-B3AD-88E8676A41C1}" dt="2024-11-04T12:20:51.534" v="2080" actId="255"/>
        <pc:sldMkLst>
          <pc:docMk/>
          <pc:sldMk cId="2866585428" sldId="676"/>
        </pc:sldMkLst>
        <pc:spChg chg="mod">
          <ac:chgData name="Annette Andresen" userId="fbfb720f-d6f2-45c4-ada2-1b4093edab50" providerId="ADAL" clId="{D37B0478-8AC2-4C88-B3AD-88E8676A41C1}" dt="2024-11-04T12:20:51.534" v="2080" actId="255"/>
          <ac:spMkLst>
            <pc:docMk/>
            <pc:sldMk cId="2866585428" sldId="676"/>
            <ac:spMk id="7" creationId="{7315CC45-9F92-659B-4503-BBDA037FEA4C}"/>
          </ac:spMkLst>
        </pc:spChg>
        <pc:spChg chg="mod">
          <ac:chgData name="Annette Andresen" userId="fbfb720f-d6f2-45c4-ada2-1b4093edab50" providerId="ADAL" clId="{D37B0478-8AC2-4C88-B3AD-88E8676A41C1}" dt="2024-10-28T13:04:55.211" v="2018" actId="20577"/>
          <ac:spMkLst>
            <pc:docMk/>
            <pc:sldMk cId="2866585428" sldId="676"/>
            <ac:spMk id="8" creationId="{0E622062-46F7-B725-8365-FF6755F9B407}"/>
          </ac:spMkLst>
        </pc:spChg>
      </pc:sldChg>
      <pc:sldChg chg="modSp mod">
        <pc:chgData name="Annette Andresen" userId="fbfb720f-d6f2-45c4-ada2-1b4093edab50" providerId="ADAL" clId="{D37B0478-8AC2-4C88-B3AD-88E8676A41C1}" dt="2024-11-04T12:21:09.017" v="2083" actId="255"/>
        <pc:sldMkLst>
          <pc:docMk/>
          <pc:sldMk cId="2704841089" sldId="678"/>
        </pc:sldMkLst>
        <pc:spChg chg="mod">
          <ac:chgData name="Annette Andresen" userId="fbfb720f-d6f2-45c4-ada2-1b4093edab50" providerId="ADAL" clId="{D37B0478-8AC2-4C88-B3AD-88E8676A41C1}" dt="2024-11-04T12:21:09.017" v="2083" actId="255"/>
          <ac:spMkLst>
            <pc:docMk/>
            <pc:sldMk cId="2704841089" sldId="678"/>
            <ac:spMk id="2" creationId="{ACB75CB9-D2CF-5C3F-0BC0-4666F9403453}"/>
          </ac:spMkLst>
        </pc:spChg>
      </pc:sldChg>
      <pc:sldChg chg="modSp mod">
        <pc:chgData name="Annette Andresen" userId="fbfb720f-d6f2-45c4-ada2-1b4093edab50" providerId="ADAL" clId="{D37B0478-8AC2-4C88-B3AD-88E8676A41C1}" dt="2024-11-04T12:22:21.287" v="2094" actId="255"/>
        <pc:sldMkLst>
          <pc:docMk/>
          <pc:sldMk cId="2606963946" sldId="679"/>
        </pc:sldMkLst>
        <pc:spChg chg="mod">
          <ac:chgData name="Annette Andresen" userId="fbfb720f-d6f2-45c4-ada2-1b4093edab50" providerId="ADAL" clId="{D37B0478-8AC2-4C88-B3AD-88E8676A41C1}" dt="2024-11-04T12:22:21.287" v="2094" actId="255"/>
          <ac:spMkLst>
            <pc:docMk/>
            <pc:sldMk cId="2606963946" sldId="679"/>
            <ac:spMk id="2" creationId="{8D4084C7-83AD-D410-8294-2DC8C1D113C9}"/>
          </ac:spMkLst>
        </pc:spChg>
        <pc:spChg chg="mod">
          <ac:chgData name="Annette Andresen" userId="fbfb720f-d6f2-45c4-ada2-1b4093edab50" providerId="ADAL" clId="{D37B0478-8AC2-4C88-B3AD-88E8676A41C1}" dt="2024-10-25T12:40:18.770" v="1698" actId="255"/>
          <ac:spMkLst>
            <pc:docMk/>
            <pc:sldMk cId="2606963946" sldId="679"/>
            <ac:spMk id="3" creationId="{F70D7A62-3236-91A0-39A0-DFCABE181F83}"/>
          </ac:spMkLst>
        </pc:spChg>
      </pc:sldChg>
      <pc:sldChg chg="modSp del mod">
        <pc:chgData name="Annette Andresen" userId="fbfb720f-d6f2-45c4-ada2-1b4093edab50" providerId="ADAL" clId="{D37B0478-8AC2-4C88-B3AD-88E8676A41C1}" dt="2024-10-24T14:38:08.525" v="275" actId="47"/>
        <pc:sldMkLst>
          <pc:docMk/>
          <pc:sldMk cId="3518149392" sldId="681"/>
        </pc:sldMkLst>
        <pc:spChg chg="mod">
          <ac:chgData name="Annette Andresen" userId="fbfb720f-d6f2-45c4-ada2-1b4093edab50" providerId="ADAL" clId="{D37B0478-8AC2-4C88-B3AD-88E8676A41C1}" dt="2024-10-24T13:08:28.088" v="104" actId="20577"/>
          <ac:spMkLst>
            <pc:docMk/>
            <pc:sldMk cId="3518149392" sldId="681"/>
            <ac:spMk id="3" creationId="{F70D7A62-3236-91A0-39A0-DFCABE181F83}"/>
          </ac:spMkLst>
        </pc:spChg>
      </pc:sldChg>
      <pc:sldChg chg="modSp del mod">
        <pc:chgData name="Annette Andresen" userId="fbfb720f-d6f2-45c4-ada2-1b4093edab50" providerId="ADAL" clId="{D37B0478-8AC2-4C88-B3AD-88E8676A41C1}" dt="2024-10-24T14:38:48.807" v="276" actId="47"/>
        <pc:sldMkLst>
          <pc:docMk/>
          <pc:sldMk cId="1739226668" sldId="682"/>
        </pc:sldMkLst>
        <pc:picChg chg="mod">
          <ac:chgData name="Annette Andresen" userId="fbfb720f-d6f2-45c4-ada2-1b4093edab50" providerId="ADAL" clId="{D37B0478-8AC2-4C88-B3AD-88E8676A41C1}" dt="2024-10-24T12:30:23.988" v="100" actId="1076"/>
          <ac:picMkLst>
            <pc:docMk/>
            <pc:sldMk cId="1739226668" sldId="682"/>
            <ac:picMk id="5" creationId="{4D7ACBA4-83A6-D9AE-9475-16C04771271C}"/>
          </ac:picMkLst>
        </pc:picChg>
      </pc:sldChg>
      <pc:sldChg chg="modSp mod">
        <pc:chgData name="Annette Andresen" userId="fbfb720f-d6f2-45c4-ada2-1b4093edab50" providerId="ADAL" clId="{D37B0478-8AC2-4C88-B3AD-88E8676A41C1}" dt="2024-11-04T12:23:44.807" v="2122" actId="255"/>
        <pc:sldMkLst>
          <pc:docMk/>
          <pc:sldMk cId="1680566619" sldId="683"/>
        </pc:sldMkLst>
        <pc:spChg chg="mod">
          <ac:chgData name="Annette Andresen" userId="fbfb720f-d6f2-45c4-ada2-1b4093edab50" providerId="ADAL" clId="{D37B0478-8AC2-4C88-B3AD-88E8676A41C1}" dt="2024-11-04T12:23:44.807" v="2122" actId="255"/>
          <ac:spMkLst>
            <pc:docMk/>
            <pc:sldMk cId="1680566619" sldId="683"/>
            <ac:spMk id="2" creationId="{8D4084C7-83AD-D410-8294-2DC8C1D113C9}"/>
          </ac:spMkLst>
        </pc:spChg>
        <pc:spChg chg="mod">
          <ac:chgData name="Annette Andresen" userId="fbfb720f-d6f2-45c4-ada2-1b4093edab50" providerId="ADAL" clId="{D37B0478-8AC2-4C88-B3AD-88E8676A41C1}" dt="2024-10-28T13:19:12.602" v="2053" actId="114"/>
          <ac:spMkLst>
            <pc:docMk/>
            <pc:sldMk cId="1680566619" sldId="683"/>
            <ac:spMk id="3" creationId="{F70D7A62-3236-91A0-39A0-DFCABE181F83}"/>
          </ac:spMkLst>
        </pc:spChg>
      </pc:sldChg>
      <pc:sldChg chg="modSp mod">
        <pc:chgData name="Annette Andresen" userId="fbfb720f-d6f2-45c4-ada2-1b4093edab50" providerId="ADAL" clId="{D37B0478-8AC2-4C88-B3AD-88E8676A41C1}" dt="2024-11-04T12:23:40.441" v="2121" actId="20577"/>
        <pc:sldMkLst>
          <pc:docMk/>
          <pc:sldMk cId="561720674" sldId="684"/>
        </pc:sldMkLst>
        <pc:spChg chg="mod">
          <ac:chgData name="Annette Andresen" userId="fbfb720f-d6f2-45c4-ada2-1b4093edab50" providerId="ADAL" clId="{D37B0478-8AC2-4C88-B3AD-88E8676A41C1}" dt="2024-11-04T12:23:40.441" v="2121" actId="20577"/>
          <ac:spMkLst>
            <pc:docMk/>
            <pc:sldMk cId="561720674" sldId="684"/>
            <ac:spMk id="6" creationId="{CB1D04B1-461C-1C45-309C-D5EF80C7F976}"/>
          </ac:spMkLst>
        </pc:spChg>
      </pc:sldChg>
      <pc:sldChg chg="del">
        <pc:chgData name="Annette Andresen" userId="fbfb720f-d6f2-45c4-ada2-1b4093edab50" providerId="ADAL" clId="{D37B0478-8AC2-4C88-B3AD-88E8676A41C1}" dt="2024-10-24T14:39:06.441" v="284" actId="47"/>
        <pc:sldMkLst>
          <pc:docMk/>
          <pc:sldMk cId="16920805" sldId="685"/>
        </pc:sldMkLst>
      </pc:sldChg>
      <pc:sldChg chg="modSp mod">
        <pc:chgData name="Annette Andresen" userId="fbfb720f-d6f2-45c4-ada2-1b4093edab50" providerId="ADAL" clId="{D37B0478-8AC2-4C88-B3AD-88E8676A41C1}" dt="2024-11-04T12:23:56.712" v="2128" actId="27636"/>
        <pc:sldMkLst>
          <pc:docMk/>
          <pc:sldMk cId="135199206" sldId="686"/>
        </pc:sldMkLst>
        <pc:spChg chg="mod">
          <ac:chgData name="Annette Andresen" userId="fbfb720f-d6f2-45c4-ada2-1b4093edab50" providerId="ADAL" clId="{D37B0478-8AC2-4C88-B3AD-88E8676A41C1}" dt="2024-11-04T12:23:56.712" v="2128" actId="27636"/>
          <ac:spMkLst>
            <pc:docMk/>
            <pc:sldMk cId="135199206" sldId="686"/>
            <ac:spMk id="6" creationId="{CB1D04B1-461C-1C45-309C-D5EF80C7F976}"/>
          </ac:spMkLst>
        </pc:spChg>
      </pc:sldChg>
      <pc:sldChg chg="modSp del mod">
        <pc:chgData name="Annette Andresen" userId="fbfb720f-d6f2-45c4-ada2-1b4093edab50" providerId="ADAL" clId="{D37B0478-8AC2-4C88-B3AD-88E8676A41C1}" dt="2024-10-28T13:19:17.830" v="2054" actId="47"/>
        <pc:sldMkLst>
          <pc:docMk/>
          <pc:sldMk cId="218011795" sldId="687"/>
        </pc:sldMkLst>
        <pc:spChg chg="mod">
          <ac:chgData name="Annette Andresen" userId="fbfb720f-d6f2-45c4-ada2-1b4093edab50" providerId="ADAL" clId="{D37B0478-8AC2-4C88-B3AD-88E8676A41C1}" dt="2024-10-24T14:40:20.280" v="316" actId="20577"/>
          <ac:spMkLst>
            <pc:docMk/>
            <pc:sldMk cId="218011795" sldId="687"/>
            <ac:spMk id="2" creationId="{8D4084C7-83AD-D410-8294-2DC8C1D113C9}"/>
          </ac:spMkLst>
        </pc:spChg>
      </pc:sldChg>
      <pc:sldChg chg="modSp mod modCm">
        <pc:chgData name="Annette Andresen" userId="fbfb720f-d6f2-45c4-ada2-1b4093edab50" providerId="ADAL" clId="{D37B0478-8AC2-4C88-B3AD-88E8676A41C1}" dt="2024-11-04T12:21:18.533" v="2085" actId="255"/>
        <pc:sldMkLst>
          <pc:docMk/>
          <pc:sldMk cId="1421033910" sldId="688"/>
        </pc:sldMkLst>
        <pc:spChg chg="mod">
          <ac:chgData name="Annette Andresen" userId="fbfb720f-d6f2-45c4-ada2-1b4093edab50" providerId="ADAL" clId="{D37B0478-8AC2-4C88-B3AD-88E8676A41C1}" dt="2024-11-04T12:21:18.533" v="2085" actId="255"/>
          <ac:spMkLst>
            <pc:docMk/>
            <pc:sldMk cId="1421033910" sldId="688"/>
            <ac:spMk id="2" creationId="{68AB2091-CCDF-2E86-0EC8-D0CA602320FF}"/>
          </ac:spMkLst>
        </pc:spChg>
        <pc:spChg chg="mod">
          <ac:chgData name="Annette Andresen" userId="fbfb720f-d6f2-45c4-ada2-1b4093edab50" providerId="ADAL" clId="{D37B0478-8AC2-4C88-B3AD-88E8676A41C1}" dt="2024-10-28T13:07:47.094" v="2052" actId="20577"/>
          <ac:spMkLst>
            <pc:docMk/>
            <pc:sldMk cId="1421033910" sldId="688"/>
            <ac:spMk id="3" creationId="{FC88188F-8442-7B13-207D-AE2A2B849B24}"/>
          </ac:spMkLst>
        </pc:spChg>
        <pc:extLst>
          <p:ext xmlns:p="http://schemas.openxmlformats.org/presentationml/2006/main" uri="{D6D511B9-2390-475A-947B-AFAB55BFBCF1}">
            <pc226:cmChg xmlns:pc226="http://schemas.microsoft.com/office/powerpoint/2022/06/main/command" chg="mod">
              <pc226:chgData name="Annette Andresen" userId="fbfb720f-d6f2-45c4-ada2-1b4093edab50" providerId="ADAL" clId="{D37B0478-8AC2-4C88-B3AD-88E8676A41C1}" dt="2024-10-28T13:04:06.864" v="2004" actId="20577"/>
              <pc2:cmMkLst xmlns:pc2="http://schemas.microsoft.com/office/powerpoint/2019/9/main/command">
                <pc:docMk/>
                <pc:sldMk cId="1421033910" sldId="688"/>
                <pc2:cmMk id="{5FD87D9B-0190-4041-A437-1CA069C5D605}"/>
              </pc2:cmMkLst>
            </pc226:cmChg>
          </p:ext>
        </pc:extLst>
      </pc:sldChg>
      <pc:sldChg chg="modSp del mod">
        <pc:chgData name="Annette Andresen" userId="fbfb720f-d6f2-45c4-ada2-1b4093edab50" providerId="ADAL" clId="{D37B0478-8AC2-4C88-B3AD-88E8676A41C1}" dt="2024-10-25T08:51:35.834" v="1126" actId="47"/>
        <pc:sldMkLst>
          <pc:docMk/>
          <pc:sldMk cId="2784683469" sldId="689"/>
        </pc:sldMkLst>
        <pc:spChg chg="mod">
          <ac:chgData name="Annette Andresen" userId="fbfb720f-d6f2-45c4-ada2-1b4093edab50" providerId="ADAL" clId="{D37B0478-8AC2-4C88-B3AD-88E8676A41C1}" dt="2024-10-24T14:40:22.784" v="318" actId="20577"/>
          <ac:spMkLst>
            <pc:docMk/>
            <pc:sldMk cId="2784683469" sldId="689"/>
            <ac:spMk id="2" creationId="{8D4084C7-83AD-D410-8294-2DC8C1D113C9}"/>
          </ac:spMkLst>
        </pc:spChg>
      </pc:sldChg>
      <pc:sldChg chg="del">
        <pc:chgData name="Annette Andresen" userId="fbfb720f-d6f2-45c4-ada2-1b4093edab50" providerId="ADAL" clId="{D37B0478-8AC2-4C88-B3AD-88E8676A41C1}" dt="2024-10-24T14:40:24.595" v="319" actId="47"/>
        <pc:sldMkLst>
          <pc:docMk/>
          <pc:sldMk cId="2234857657" sldId="690"/>
        </pc:sldMkLst>
      </pc:sldChg>
      <pc:sldChg chg="del">
        <pc:chgData name="Annette Andresen" userId="fbfb720f-d6f2-45c4-ada2-1b4093edab50" providerId="ADAL" clId="{D37B0478-8AC2-4C88-B3AD-88E8676A41C1}" dt="2024-10-24T14:40:25.268" v="320" actId="47"/>
        <pc:sldMkLst>
          <pc:docMk/>
          <pc:sldMk cId="3710435241" sldId="691"/>
        </pc:sldMkLst>
      </pc:sldChg>
      <pc:sldChg chg="del">
        <pc:chgData name="Annette Andresen" userId="fbfb720f-d6f2-45c4-ada2-1b4093edab50" providerId="ADAL" clId="{D37B0478-8AC2-4C88-B3AD-88E8676A41C1}" dt="2024-10-24T14:40:29.704" v="321" actId="47"/>
        <pc:sldMkLst>
          <pc:docMk/>
          <pc:sldMk cId="1180642154" sldId="692"/>
        </pc:sldMkLst>
      </pc:sldChg>
      <pc:sldChg chg="del">
        <pc:chgData name="Annette Andresen" userId="fbfb720f-d6f2-45c4-ada2-1b4093edab50" providerId="ADAL" clId="{D37B0478-8AC2-4C88-B3AD-88E8676A41C1}" dt="2024-10-24T14:40:34.367" v="322" actId="47"/>
        <pc:sldMkLst>
          <pc:docMk/>
          <pc:sldMk cId="1758387577" sldId="693"/>
        </pc:sldMkLst>
      </pc:sldChg>
      <pc:sldChg chg="modSp mod">
        <pc:chgData name="Annette Andresen" userId="fbfb720f-d6f2-45c4-ada2-1b4093edab50" providerId="ADAL" clId="{D37B0478-8AC2-4C88-B3AD-88E8676A41C1}" dt="2024-11-04T12:20:22.489" v="2076" actId="255"/>
        <pc:sldMkLst>
          <pc:docMk/>
          <pc:sldMk cId="1091845197" sldId="694"/>
        </pc:sldMkLst>
        <pc:spChg chg="mod">
          <ac:chgData name="Annette Andresen" userId="fbfb720f-d6f2-45c4-ada2-1b4093edab50" providerId="ADAL" clId="{D37B0478-8AC2-4C88-B3AD-88E8676A41C1}" dt="2024-11-04T12:20:22.489" v="2076" actId="255"/>
          <ac:spMkLst>
            <pc:docMk/>
            <pc:sldMk cId="1091845197" sldId="694"/>
            <ac:spMk id="2" creationId="{D42ABC9C-096B-ED94-9E4E-5F2A4B8F8A92}"/>
          </ac:spMkLst>
        </pc:spChg>
        <pc:spChg chg="mod">
          <ac:chgData name="Annette Andresen" userId="fbfb720f-d6f2-45c4-ada2-1b4093edab50" providerId="ADAL" clId="{D37B0478-8AC2-4C88-B3AD-88E8676A41C1}" dt="2024-10-28T13:00:02.443" v="1952" actId="27636"/>
          <ac:spMkLst>
            <pc:docMk/>
            <pc:sldMk cId="1091845197" sldId="694"/>
            <ac:spMk id="3" creationId="{AF37BBE6-F0FF-62A3-2B20-A4F8C790AB31}"/>
          </ac:spMkLst>
        </pc:spChg>
      </pc:sldChg>
      <pc:sldChg chg="modSp mod">
        <pc:chgData name="Annette Andresen" userId="fbfb720f-d6f2-45c4-ada2-1b4093edab50" providerId="ADAL" clId="{D37B0478-8AC2-4C88-B3AD-88E8676A41C1}" dt="2024-11-04T12:21:37.411" v="2087" actId="255"/>
        <pc:sldMkLst>
          <pc:docMk/>
          <pc:sldMk cId="3576507299" sldId="695"/>
        </pc:sldMkLst>
        <pc:spChg chg="mod">
          <ac:chgData name="Annette Andresen" userId="fbfb720f-d6f2-45c4-ada2-1b4093edab50" providerId="ADAL" clId="{D37B0478-8AC2-4C88-B3AD-88E8676A41C1}" dt="2024-11-04T12:21:37.411" v="2087" actId="255"/>
          <ac:spMkLst>
            <pc:docMk/>
            <pc:sldMk cId="3576507299" sldId="695"/>
            <ac:spMk id="2" creationId="{07C4C79F-8EF0-FA2D-7027-E46876B34339}"/>
          </ac:spMkLst>
        </pc:spChg>
      </pc:sldChg>
      <pc:sldChg chg="modSp mod">
        <pc:chgData name="Annette Andresen" userId="fbfb720f-d6f2-45c4-ada2-1b4093edab50" providerId="ADAL" clId="{D37B0478-8AC2-4C88-B3AD-88E8676A41C1}" dt="2024-11-04T12:21:13.111" v="2084" actId="255"/>
        <pc:sldMkLst>
          <pc:docMk/>
          <pc:sldMk cId="3383440158" sldId="696"/>
        </pc:sldMkLst>
        <pc:spChg chg="mod">
          <ac:chgData name="Annette Andresen" userId="fbfb720f-d6f2-45c4-ada2-1b4093edab50" providerId="ADAL" clId="{D37B0478-8AC2-4C88-B3AD-88E8676A41C1}" dt="2024-11-04T12:21:13.111" v="2084" actId="255"/>
          <ac:spMkLst>
            <pc:docMk/>
            <pc:sldMk cId="3383440158" sldId="696"/>
            <ac:spMk id="2" creationId="{1E7AE58D-FAAA-C975-EB51-63CBF44D4C32}"/>
          </ac:spMkLst>
        </pc:spChg>
      </pc:sldChg>
      <pc:sldChg chg="modSp new mod ord modNotesTx">
        <pc:chgData name="Annette Andresen" userId="fbfb720f-d6f2-45c4-ada2-1b4093edab50" providerId="ADAL" clId="{D37B0478-8AC2-4C88-B3AD-88E8676A41C1}" dt="2024-11-04T12:22:57.418" v="2111" actId="27636"/>
        <pc:sldMkLst>
          <pc:docMk/>
          <pc:sldMk cId="3689219951" sldId="697"/>
        </pc:sldMkLst>
        <pc:spChg chg="mod">
          <ac:chgData name="Annette Andresen" userId="fbfb720f-d6f2-45c4-ada2-1b4093edab50" providerId="ADAL" clId="{D37B0478-8AC2-4C88-B3AD-88E8676A41C1}" dt="2024-11-04T12:22:57.418" v="2111" actId="27636"/>
          <ac:spMkLst>
            <pc:docMk/>
            <pc:sldMk cId="3689219951" sldId="697"/>
            <ac:spMk id="2" creationId="{C1092942-8B99-64E5-6FD5-BB4AC6250C90}"/>
          </ac:spMkLst>
        </pc:spChg>
      </pc:sldChg>
      <pc:sldChg chg="addSp delSp modSp add mod ord">
        <pc:chgData name="Annette Andresen" userId="fbfb720f-d6f2-45c4-ada2-1b4093edab50" providerId="ADAL" clId="{D37B0478-8AC2-4C88-B3AD-88E8676A41C1}" dt="2024-11-04T12:22:48.489" v="2108" actId="255"/>
        <pc:sldMkLst>
          <pc:docMk/>
          <pc:sldMk cId="1068144783" sldId="698"/>
        </pc:sldMkLst>
        <pc:spChg chg="mod">
          <ac:chgData name="Annette Andresen" userId="fbfb720f-d6f2-45c4-ada2-1b4093edab50" providerId="ADAL" clId="{D37B0478-8AC2-4C88-B3AD-88E8676A41C1}" dt="2024-11-04T12:22:48.489" v="2108" actId="255"/>
          <ac:spMkLst>
            <pc:docMk/>
            <pc:sldMk cId="1068144783" sldId="698"/>
            <ac:spMk id="2" creationId="{8D4084C7-83AD-D410-8294-2DC8C1D113C9}"/>
          </ac:spMkLst>
        </pc:spChg>
        <pc:spChg chg="mod">
          <ac:chgData name="Annette Andresen" userId="fbfb720f-d6f2-45c4-ada2-1b4093edab50" providerId="ADAL" clId="{D37B0478-8AC2-4C88-B3AD-88E8676A41C1}" dt="2024-10-24T12:30:18.212" v="99" actId="20577"/>
          <ac:spMkLst>
            <pc:docMk/>
            <pc:sldMk cId="1068144783" sldId="698"/>
            <ac:spMk id="3" creationId="{F70D7A62-3236-91A0-39A0-DFCABE181F83}"/>
          </ac:spMkLst>
        </pc:spChg>
        <pc:spChg chg="add del">
          <ac:chgData name="Annette Andresen" userId="fbfb720f-d6f2-45c4-ada2-1b4093edab50" providerId="ADAL" clId="{D37B0478-8AC2-4C88-B3AD-88E8676A41C1}" dt="2024-10-25T13:05:01.328" v="1771" actId="22"/>
          <ac:spMkLst>
            <pc:docMk/>
            <pc:sldMk cId="1068144783" sldId="698"/>
            <ac:spMk id="7" creationId="{6098AFF5-C4A7-E517-32D9-D41E7AA789CF}"/>
          </ac:spMkLst>
        </pc:spChg>
        <pc:picChg chg="del">
          <ac:chgData name="Annette Andresen" userId="fbfb720f-d6f2-45c4-ada2-1b4093edab50" providerId="ADAL" clId="{D37B0478-8AC2-4C88-B3AD-88E8676A41C1}" dt="2024-10-24T12:30:27.139" v="101" actId="478"/>
          <ac:picMkLst>
            <pc:docMk/>
            <pc:sldMk cId="1068144783" sldId="698"/>
            <ac:picMk id="4" creationId="{551426B2-AA3C-8412-4D3E-F19872DA064E}"/>
          </ac:picMkLst>
        </pc:picChg>
        <pc:picChg chg="add mod">
          <ac:chgData name="Annette Andresen" userId="fbfb720f-d6f2-45c4-ada2-1b4093edab50" providerId="ADAL" clId="{D37B0478-8AC2-4C88-B3AD-88E8676A41C1}" dt="2024-10-25T08:20:39.866" v="754"/>
          <ac:picMkLst>
            <pc:docMk/>
            <pc:sldMk cId="1068144783" sldId="698"/>
            <ac:picMk id="4" creationId="{A816B9E2-27F2-A188-D57C-9A2E6F58B983}"/>
          </ac:picMkLst>
        </pc:picChg>
        <pc:picChg chg="add del mod">
          <ac:chgData name="Annette Andresen" userId="fbfb720f-d6f2-45c4-ada2-1b4093edab50" providerId="ADAL" clId="{D37B0478-8AC2-4C88-B3AD-88E8676A41C1}" dt="2024-10-25T08:21:01.355" v="756" actId="478"/>
          <ac:picMkLst>
            <pc:docMk/>
            <pc:sldMk cId="1068144783" sldId="698"/>
            <ac:picMk id="5" creationId="{976CC97F-AB3D-62EC-22BD-B8756F7D9541}"/>
          </ac:picMkLst>
        </pc:picChg>
      </pc:sldChg>
      <pc:sldChg chg="new del">
        <pc:chgData name="Annette Andresen" userId="fbfb720f-d6f2-45c4-ada2-1b4093edab50" providerId="ADAL" clId="{D37B0478-8AC2-4C88-B3AD-88E8676A41C1}" dt="2024-10-24T14:32:24.100" v="109" actId="47"/>
        <pc:sldMkLst>
          <pc:docMk/>
          <pc:sldMk cId="1062770123" sldId="699"/>
        </pc:sldMkLst>
      </pc:sldChg>
      <pc:sldChg chg="addSp delSp modSp new del mod ord">
        <pc:chgData name="Annette Andresen" userId="fbfb720f-d6f2-45c4-ada2-1b4093edab50" providerId="ADAL" clId="{D37B0478-8AC2-4C88-B3AD-88E8676A41C1}" dt="2024-10-25T08:51:32.004" v="1125" actId="47"/>
        <pc:sldMkLst>
          <pc:docMk/>
          <pc:sldMk cId="460535037" sldId="700"/>
        </pc:sldMkLst>
        <pc:spChg chg="mod">
          <ac:chgData name="Annette Andresen" userId="fbfb720f-d6f2-45c4-ada2-1b4093edab50" providerId="ADAL" clId="{D37B0478-8AC2-4C88-B3AD-88E8676A41C1}" dt="2024-10-25T08:21:16.667" v="762" actId="20577"/>
          <ac:spMkLst>
            <pc:docMk/>
            <pc:sldMk cId="460535037" sldId="700"/>
            <ac:spMk id="2" creationId="{195D428B-9F63-A62D-DB4D-90405BF1C0BE}"/>
          </ac:spMkLst>
        </pc:spChg>
        <pc:spChg chg="mod">
          <ac:chgData name="Annette Andresen" userId="fbfb720f-d6f2-45c4-ada2-1b4093edab50" providerId="ADAL" clId="{D37B0478-8AC2-4C88-B3AD-88E8676A41C1}" dt="2024-10-25T08:22:12.709" v="771" actId="20577"/>
          <ac:spMkLst>
            <pc:docMk/>
            <pc:sldMk cId="460535037" sldId="700"/>
            <ac:spMk id="3" creationId="{872BE8BB-77A6-4699-F8A0-F26D155F36BD}"/>
          </ac:spMkLst>
        </pc:spChg>
        <pc:picChg chg="add del mod">
          <ac:chgData name="Annette Andresen" userId="fbfb720f-d6f2-45c4-ada2-1b4093edab50" providerId="ADAL" clId="{D37B0478-8AC2-4C88-B3AD-88E8676A41C1}" dt="2024-10-25T08:21:08.004" v="758" actId="478"/>
          <ac:picMkLst>
            <pc:docMk/>
            <pc:sldMk cId="460535037" sldId="700"/>
            <ac:picMk id="4" creationId="{78A1129F-571C-F81E-9048-ADFAD6C8AC58}"/>
          </ac:picMkLst>
        </pc:picChg>
        <pc:picChg chg="add del mod">
          <ac:chgData name="Annette Andresen" userId="fbfb720f-d6f2-45c4-ada2-1b4093edab50" providerId="ADAL" clId="{D37B0478-8AC2-4C88-B3AD-88E8676A41C1}" dt="2024-10-25T08:22:07.456" v="766" actId="478"/>
          <ac:picMkLst>
            <pc:docMk/>
            <pc:sldMk cId="460535037" sldId="700"/>
            <ac:picMk id="5" creationId="{29CA6CE2-E496-DE97-04DD-C6C5C45FE297}"/>
          </ac:picMkLst>
        </pc:picChg>
        <pc:picChg chg="add mod">
          <ac:chgData name="Annette Andresen" userId="fbfb720f-d6f2-45c4-ada2-1b4093edab50" providerId="ADAL" clId="{D37B0478-8AC2-4C88-B3AD-88E8676A41C1}" dt="2024-10-25T08:22:05.145" v="765"/>
          <ac:picMkLst>
            <pc:docMk/>
            <pc:sldMk cId="460535037" sldId="700"/>
            <ac:picMk id="6" creationId="{0FE6A727-3145-B042-B92A-74462C14AFFF}"/>
          </ac:picMkLst>
        </pc:picChg>
      </pc:sldChg>
      <pc:sldChg chg="addSp modSp new mod ord">
        <pc:chgData name="Annette Andresen" userId="fbfb720f-d6f2-45c4-ada2-1b4093edab50" providerId="ADAL" clId="{D37B0478-8AC2-4C88-B3AD-88E8676A41C1}" dt="2024-11-04T12:23:13.375" v="2115" actId="255"/>
        <pc:sldMkLst>
          <pc:docMk/>
          <pc:sldMk cId="783295935" sldId="701"/>
        </pc:sldMkLst>
        <pc:spChg chg="mod">
          <ac:chgData name="Annette Andresen" userId="fbfb720f-d6f2-45c4-ada2-1b4093edab50" providerId="ADAL" clId="{D37B0478-8AC2-4C88-B3AD-88E8676A41C1}" dt="2024-11-04T12:23:13.375" v="2115" actId="255"/>
          <ac:spMkLst>
            <pc:docMk/>
            <pc:sldMk cId="783295935" sldId="701"/>
            <ac:spMk id="2" creationId="{B1E9FC05-1E68-A77F-45F0-3167447946B2}"/>
          </ac:spMkLst>
        </pc:spChg>
        <pc:spChg chg="mod">
          <ac:chgData name="Annette Andresen" userId="fbfb720f-d6f2-45c4-ada2-1b4093edab50" providerId="ADAL" clId="{D37B0478-8AC2-4C88-B3AD-88E8676A41C1}" dt="2024-10-24T14:36:55.846" v="227" actId="20577"/>
          <ac:spMkLst>
            <pc:docMk/>
            <pc:sldMk cId="783295935" sldId="701"/>
            <ac:spMk id="3" creationId="{FFCA2849-3C06-FCC4-200D-9D3060628021}"/>
          </ac:spMkLst>
        </pc:spChg>
        <pc:picChg chg="add mod">
          <ac:chgData name="Annette Andresen" userId="fbfb720f-d6f2-45c4-ada2-1b4093edab50" providerId="ADAL" clId="{D37B0478-8AC2-4C88-B3AD-88E8676A41C1}" dt="2024-10-24T14:37:06.613" v="228"/>
          <ac:picMkLst>
            <pc:docMk/>
            <pc:sldMk cId="783295935" sldId="701"/>
            <ac:picMk id="4" creationId="{3DD626E1-0EA6-F7F4-EF43-299541BD7F94}"/>
          </ac:picMkLst>
        </pc:picChg>
      </pc:sldChg>
      <pc:sldChg chg="modSp new mod ord">
        <pc:chgData name="Annette Andresen" userId="fbfb720f-d6f2-45c4-ada2-1b4093edab50" providerId="ADAL" clId="{D37B0478-8AC2-4C88-B3AD-88E8676A41C1}" dt="2024-11-04T12:23:31.307" v="2119" actId="255"/>
        <pc:sldMkLst>
          <pc:docMk/>
          <pc:sldMk cId="3715122177" sldId="702"/>
        </pc:sldMkLst>
        <pc:spChg chg="mod">
          <ac:chgData name="Annette Andresen" userId="fbfb720f-d6f2-45c4-ada2-1b4093edab50" providerId="ADAL" clId="{D37B0478-8AC2-4C88-B3AD-88E8676A41C1}" dt="2024-11-04T12:23:31.307" v="2119" actId="255"/>
          <ac:spMkLst>
            <pc:docMk/>
            <pc:sldMk cId="3715122177" sldId="702"/>
            <ac:spMk id="2" creationId="{93D3A917-B23C-5150-56F2-2476F074AA12}"/>
          </ac:spMkLst>
        </pc:spChg>
        <pc:spChg chg="mod">
          <ac:chgData name="Annette Andresen" userId="fbfb720f-d6f2-45c4-ada2-1b4093edab50" providerId="ADAL" clId="{D37B0478-8AC2-4C88-B3AD-88E8676A41C1}" dt="2024-10-24T14:37:54.352" v="274" actId="20577"/>
          <ac:spMkLst>
            <pc:docMk/>
            <pc:sldMk cId="3715122177" sldId="702"/>
            <ac:spMk id="3" creationId="{E881D8F9-8FA0-789D-CB6B-13E5DCDBC85A}"/>
          </ac:spMkLst>
        </pc:spChg>
      </pc:sldChg>
      <pc:sldChg chg="addSp delSp modSp new mod ord modNotesTx">
        <pc:chgData name="Annette Andresen" userId="fbfb720f-d6f2-45c4-ada2-1b4093edab50" providerId="ADAL" clId="{D37B0478-8AC2-4C88-B3AD-88E8676A41C1}" dt="2024-11-04T12:21:54.218" v="2092" actId="20577"/>
        <pc:sldMkLst>
          <pc:docMk/>
          <pc:sldMk cId="1775352696" sldId="703"/>
        </pc:sldMkLst>
        <pc:spChg chg="mod">
          <ac:chgData name="Annette Andresen" userId="fbfb720f-d6f2-45c4-ada2-1b4093edab50" providerId="ADAL" clId="{D37B0478-8AC2-4C88-B3AD-88E8676A41C1}" dt="2024-11-04T12:21:48.435" v="2088" actId="255"/>
          <ac:spMkLst>
            <pc:docMk/>
            <pc:sldMk cId="1775352696" sldId="703"/>
            <ac:spMk id="2" creationId="{A1BA5BF5-C515-41C6-A4D4-7B4F7FF84937}"/>
          </ac:spMkLst>
        </pc:spChg>
        <pc:spChg chg="mod">
          <ac:chgData name="Annette Andresen" userId="fbfb720f-d6f2-45c4-ada2-1b4093edab50" providerId="ADAL" clId="{D37B0478-8AC2-4C88-B3AD-88E8676A41C1}" dt="2024-11-04T12:21:54.218" v="2092" actId="20577"/>
          <ac:spMkLst>
            <pc:docMk/>
            <pc:sldMk cId="1775352696" sldId="703"/>
            <ac:spMk id="3" creationId="{EDD19F95-E784-A178-F64F-8DD95FAA9113}"/>
          </ac:spMkLst>
        </pc:spChg>
        <pc:picChg chg="add del mod">
          <ac:chgData name="Annette Andresen" userId="fbfb720f-d6f2-45c4-ada2-1b4093edab50" providerId="ADAL" clId="{D37B0478-8AC2-4C88-B3AD-88E8676A41C1}" dt="2024-10-25T12:17:03.423" v="1252" actId="478"/>
          <ac:picMkLst>
            <pc:docMk/>
            <pc:sldMk cId="1775352696" sldId="703"/>
            <ac:picMk id="4" creationId="{C48E7B98-2B03-B5EF-AF75-C7CD47523125}"/>
          </ac:picMkLst>
        </pc:picChg>
        <pc:picChg chg="add mod">
          <ac:chgData name="Annette Andresen" userId="fbfb720f-d6f2-45c4-ada2-1b4093edab50" providerId="ADAL" clId="{D37B0478-8AC2-4C88-B3AD-88E8676A41C1}" dt="2024-10-25T12:17:01.674" v="1251"/>
          <ac:picMkLst>
            <pc:docMk/>
            <pc:sldMk cId="1775352696" sldId="703"/>
            <ac:picMk id="5" creationId="{A43F02FE-61F5-FA53-604B-B4A5407511AB}"/>
          </ac:picMkLst>
        </pc:picChg>
      </pc:sldChg>
      <pc:sldChg chg="modSp add mod modNotesTx">
        <pc:chgData name="Annette Andresen" userId="fbfb720f-d6f2-45c4-ada2-1b4093edab50" providerId="ADAL" clId="{D37B0478-8AC2-4C88-B3AD-88E8676A41C1}" dt="2024-11-04T12:22:42.196" v="2107" actId="14100"/>
        <pc:sldMkLst>
          <pc:docMk/>
          <pc:sldMk cId="1954462169" sldId="704"/>
        </pc:sldMkLst>
        <pc:spChg chg="mod">
          <ac:chgData name="Annette Andresen" userId="fbfb720f-d6f2-45c4-ada2-1b4093edab50" providerId="ADAL" clId="{D37B0478-8AC2-4C88-B3AD-88E8676A41C1}" dt="2024-11-04T12:22:42.196" v="2107" actId="14100"/>
          <ac:spMkLst>
            <pc:docMk/>
            <pc:sldMk cId="1954462169" sldId="704"/>
            <ac:spMk id="6" creationId="{CB1D04B1-461C-1C45-309C-D5EF80C7F976}"/>
          </ac:spMkLst>
        </pc:spChg>
      </pc:sldChg>
      <pc:sldChg chg="new del">
        <pc:chgData name="Annette Andresen" userId="fbfb720f-d6f2-45c4-ada2-1b4093edab50" providerId="ADAL" clId="{D37B0478-8AC2-4C88-B3AD-88E8676A41C1}" dt="2024-10-25T08:45:02.899" v="1057" actId="47"/>
        <pc:sldMkLst>
          <pc:docMk/>
          <pc:sldMk cId="4270567915" sldId="705"/>
        </pc:sldMkLst>
      </pc:sldChg>
      <pc:sldChg chg="modSp add mod modNotesTx">
        <pc:chgData name="Annette Andresen" userId="fbfb720f-d6f2-45c4-ada2-1b4093edab50" providerId="ADAL" clId="{D37B0478-8AC2-4C88-B3AD-88E8676A41C1}" dt="2024-11-04T12:23:20.101" v="2117" actId="20577"/>
        <pc:sldMkLst>
          <pc:docMk/>
          <pc:sldMk cId="2571261914" sldId="706"/>
        </pc:sldMkLst>
        <pc:spChg chg="mod">
          <ac:chgData name="Annette Andresen" userId="fbfb720f-d6f2-45c4-ada2-1b4093edab50" providerId="ADAL" clId="{D37B0478-8AC2-4C88-B3AD-88E8676A41C1}" dt="2024-11-04T12:23:20.101" v="2117" actId="20577"/>
          <ac:spMkLst>
            <pc:docMk/>
            <pc:sldMk cId="2571261914" sldId="706"/>
            <ac:spMk id="2" creationId="{C1092942-8B99-64E5-6FD5-BB4AC6250C90}"/>
          </ac:spMkLst>
        </pc:spChg>
      </pc:sldChg>
      <pc:sldChg chg="modSp add del mod">
        <pc:chgData name="Annette Andresen" userId="fbfb720f-d6f2-45c4-ada2-1b4093edab50" providerId="ADAL" clId="{D37B0478-8AC2-4C88-B3AD-88E8676A41C1}" dt="2024-10-28T13:40:56.180" v="2057" actId="20577"/>
        <pc:sldMkLst>
          <pc:docMk/>
          <pc:sldMk cId="2675473875" sldId="707"/>
        </pc:sldMkLst>
        <pc:spChg chg="mod">
          <ac:chgData name="Annette Andresen" userId="fbfb720f-d6f2-45c4-ada2-1b4093edab50" providerId="ADAL" clId="{D37B0478-8AC2-4C88-B3AD-88E8676A41C1}" dt="2024-10-28T13:40:56.180" v="2057" actId="20577"/>
          <ac:spMkLst>
            <pc:docMk/>
            <pc:sldMk cId="2675473875" sldId="707"/>
            <ac:spMk id="2" creationId="{8D4084C7-83AD-D410-8294-2DC8C1D113C9}"/>
          </ac:spMkLst>
        </pc:spChg>
        <pc:spChg chg="mod">
          <ac:chgData name="Annette Andresen" userId="fbfb720f-d6f2-45c4-ada2-1b4093edab50" providerId="ADAL" clId="{D37B0478-8AC2-4C88-B3AD-88E8676A41C1}" dt="2024-10-25T13:11:26.660" v="1906" actId="20577"/>
          <ac:spMkLst>
            <pc:docMk/>
            <pc:sldMk cId="2675473875" sldId="707"/>
            <ac:spMk id="3" creationId="{F70D7A62-3236-91A0-39A0-DFCABE181F83}"/>
          </ac:spMkLst>
        </pc:spChg>
      </pc:sldChg>
      <pc:sldChg chg="modSp mod">
        <pc:chgData name="Annette Andresen" userId="fbfb720f-d6f2-45c4-ada2-1b4093edab50" providerId="ADAL" clId="{D37B0478-8AC2-4C88-B3AD-88E8676A41C1}" dt="2024-11-04T12:23:24.108" v="2118" actId="255"/>
        <pc:sldMkLst>
          <pc:docMk/>
          <pc:sldMk cId="2317201986" sldId="708"/>
        </pc:sldMkLst>
        <pc:spChg chg="mod">
          <ac:chgData name="Annette Andresen" userId="fbfb720f-d6f2-45c4-ada2-1b4093edab50" providerId="ADAL" clId="{D37B0478-8AC2-4C88-B3AD-88E8676A41C1}" dt="2024-11-04T12:23:24.108" v="2118" actId="255"/>
          <ac:spMkLst>
            <pc:docMk/>
            <pc:sldMk cId="2317201986" sldId="708"/>
            <ac:spMk id="2" creationId="{8D4084C7-83AD-D410-8294-2DC8C1D113C9}"/>
          </ac:spMkLst>
        </pc:spChg>
      </pc:sldChg>
      <pc:sldChg chg="modSp mod">
        <pc:chgData name="Annette Andresen" userId="fbfb720f-d6f2-45c4-ada2-1b4093edab50" providerId="ADAL" clId="{D37B0478-8AC2-4C88-B3AD-88E8676A41C1}" dt="2024-11-04T12:23:06.489" v="2114" actId="20577"/>
        <pc:sldMkLst>
          <pc:docMk/>
          <pc:sldMk cId="669893479" sldId="709"/>
        </pc:sldMkLst>
        <pc:spChg chg="mod">
          <ac:chgData name="Annette Andresen" userId="fbfb720f-d6f2-45c4-ada2-1b4093edab50" providerId="ADAL" clId="{D37B0478-8AC2-4C88-B3AD-88E8676A41C1}" dt="2024-11-04T12:23:06.489" v="2114" actId="20577"/>
          <ac:spMkLst>
            <pc:docMk/>
            <pc:sldMk cId="669893479" sldId="709"/>
            <ac:spMk id="2" creationId="{4BC13255-9004-68EA-44D5-46CDF6C60592}"/>
          </ac:spMkLst>
        </pc:spChg>
      </pc:sldChg>
      <pc:sldChg chg="modSp mod">
        <pc:chgData name="Annette Andresen" userId="fbfb720f-d6f2-45c4-ada2-1b4093edab50" providerId="ADAL" clId="{D37B0478-8AC2-4C88-B3AD-88E8676A41C1}" dt="2024-11-04T12:24:03.438" v="2129" actId="255"/>
        <pc:sldMkLst>
          <pc:docMk/>
          <pc:sldMk cId="1754966719" sldId="710"/>
        </pc:sldMkLst>
        <pc:spChg chg="mod">
          <ac:chgData name="Annette Andresen" userId="fbfb720f-d6f2-45c4-ada2-1b4093edab50" providerId="ADAL" clId="{D37B0478-8AC2-4C88-B3AD-88E8676A41C1}" dt="2024-11-04T12:24:03.438" v="2129" actId="255"/>
          <ac:spMkLst>
            <pc:docMk/>
            <pc:sldMk cId="1754966719" sldId="710"/>
            <ac:spMk id="2" creationId="{93D3A917-B23C-5150-56F2-2476F074AA12}"/>
          </ac:spMkLst>
        </pc:spChg>
      </pc:sldChg>
      <pc:sldChg chg="modSp add mod modClrScheme chgLayout">
        <pc:chgData name="Annette Andresen" userId="fbfb720f-d6f2-45c4-ada2-1b4093edab50" providerId="ADAL" clId="{D37B0478-8AC2-4C88-B3AD-88E8676A41C1}" dt="2024-11-04T12:25:11.929" v="2150" actId="20577"/>
        <pc:sldMkLst>
          <pc:docMk/>
          <pc:sldMk cId="2331799695" sldId="711"/>
        </pc:sldMkLst>
        <pc:spChg chg="mod ord">
          <ac:chgData name="Annette Andresen" userId="fbfb720f-d6f2-45c4-ada2-1b4093edab50" providerId="ADAL" clId="{D37B0478-8AC2-4C88-B3AD-88E8676A41C1}" dt="2024-11-04T12:25:11.929" v="2150" actId="20577"/>
          <ac:spMkLst>
            <pc:docMk/>
            <pc:sldMk cId="2331799695" sldId="711"/>
            <ac:spMk id="2" creationId="{445C68D6-0A46-673D-F70C-516F2C3B77FF}"/>
          </ac:spMkLst>
        </pc:spChg>
      </pc:sldChg>
      <pc:sldChg chg="addSp delSp modSp new mod modClrScheme chgLayout">
        <pc:chgData name="Annette Andresen" userId="fbfb720f-d6f2-45c4-ada2-1b4093edab50" providerId="ADAL" clId="{D37B0478-8AC2-4C88-B3AD-88E8676A41C1}" dt="2024-11-04T12:25:28.151" v="2163" actId="255"/>
        <pc:sldMkLst>
          <pc:docMk/>
          <pc:sldMk cId="1054904439" sldId="712"/>
        </pc:sldMkLst>
        <pc:spChg chg="del mod ord">
          <ac:chgData name="Annette Andresen" userId="fbfb720f-d6f2-45c4-ada2-1b4093edab50" providerId="ADAL" clId="{D37B0478-8AC2-4C88-B3AD-88E8676A41C1}" dt="2024-11-04T12:25:20.845" v="2152" actId="700"/>
          <ac:spMkLst>
            <pc:docMk/>
            <pc:sldMk cId="1054904439" sldId="712"/>
            <ac:spMk id="2" creationId="{7B2C577F-2356-EE7A-9F57-3EDBB5E2685F}"/>
          </ac:spMkLst>
        </pc:spChg>
        <pc:spChg chg="add mod ord">
          <ac:chgData name="Annette Andresen" userId="fbfb720f-d6f2-45c4-ada2-1b4093edab50" providerId="ADAL" clId="{D37B0478-8AC2-4C88-B3AD-88E8676A41C1}" dt="2024-11-04T12:25:28.151" v="2163" actId="255"/>
          <ac:spMkLst>
            <pc:docMk/>
            <pc:sldMk cId="1054904439" sldId="712"/>
            <ac:spMk id="3" creationId="{28959133-0F7F-81B0-D23C-7777F30B7061}"/>
          </ac:spMkLst>
        </pc:spChg>
      </pc:sldChg>
      <pc:sldChg chg="add">
        <pc:chgData name="Annette Andresen" userId="fbfb720f-d6f2-45c4-ada2-1b4093edab50" providerId="ADAL" clId="{D37B0478-8AC2-4C88-B3AD-88E8676A41C1}" dt="2024-11-07T11:43:47.576" v="2250"/>
        <pc:sldMkLst>
          <pc:docMk/>
          <pc:sldMk cId="1434809903" sldId="7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08.11.2024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g.no/nyheter/i/pPnkpG/nordea-utsatt-for-ddos-angrep-og-teknisk-vedlikehold"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vg.no/nyheter/i/OozldA/nordea-nytt-ddos-angre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15</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19</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Må improvisere svar, men skal konkludere med at de vil undersøke saken videre.</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21</a:t>
            </a:fld>
            <a:endParaRPr lang="nb-NO"/>
          </a:p>
        </p:txBody>
      </p:sp>
    </p:spTree>
    <p:extLst>
      <p:ext uri="{BB962C8B-B14F-4D97-AF65-F5344CB8AC3E}">
        <p14:creationId xmlns:p14="http://schemas.microsoft.com/office/powerpoint/2010/main" val="3706023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Hvordan</a:t>
            </a:r>
            <a:r>
              <a:rPr lang="en-GB" dirty="0"/>
              <a:t> </a:t>
            </a:r>
            <a:r>
              <a:rPr lang="en-GB" dirty="0" err="1"/>
              <a:t>går</a:t>
            </a:r>
            <a:r>
              <a:rPr lang="en-GB" dirty="0"/>
              <a:t> man </a:t>
            </a:r>
            <a:r>
              <a:rPr lang="en-GB" dirty="0" err="1"/>
              <a:t>frem</a:t>
            </a:r>
            <a:r>
              <a:rPr lang="en-GB" dirty="0"/>
              <a:t> for å </a:t>
            </a:r>
            <a:r>
              <a:rPr lang="en-GB" dirty="0" err="1"/>
              <a:t>få</a:t>
            </a:r>
            <a:r>
              <a:rPr lang="en-GB" dirty="0"/>
              <a:t> </a:t>
            </a:r>
            <a:r>
              <a:rPr lang="en-GB" dirty="0" err="1"/>
              <a:t>mer</a:t>
            </a:r>
            <a:r>
              <a:rPr lang="en-GB" dirty="0"/>
              <a:t> </a:t>
            </a:r>
            <a:r>
              <a:rPr lang="en-GB" dirty="0" err="1"/>
              <a:t>informasjon</a:t>
            </a:r>
            <a:r>
              <a:rPr lang="en-GB" dirty="0"/>
              <a:t>?</a:t>
            </a:r>
          </a:p>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22</a:t>
            </a:fld>
            <a:endParaRPr lang="nb-NO"/>
          </a:p>
        </p:txBody>
      </p:sp>
    </p:spTree>
    <p:extLst>
      <p:ext uri="{BB962C8B-B14F-4D97-AF65-F5344CB8AC3E}">
        <p14:creationId xmlns:p14="http://schemas.microsoft.com/office/powerpoint/2010/main" val="312678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25</a:t>
            </a:fld>
            <a:endParaRPr lang="nb-NO"/>
          </a:p>
        </p:txBody>
      </p:sp>
    </p:spTree>
    <p:extLst>
      <p:ext uri="{BB962C8B-B14F-4D97-AF65-F5344CB8AC3E}">
        <p14:creationId xmlns:p14="http://schemas.microsoft.com/office/powerpoint/2010/main" val="1888006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Spill-leder kan informere kundeservice- og PR-avdelingen om at kontaktmetodene er utilgjengelige, og at det nå vil være utfordrende å besvare henvendelser fra kunder.</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27</a:t>
            </a:fld>
            <a:endParaRPr lang="nb-NO"/>
          </a:p>
        </p:txBody>
      </p:sp>
    </p:spTree>
    <p:extLst>
      <p:ext uri="{BB962C8B-B14F-4D97-AF65-F5344CB8AC3E}">
        <p14:creationId xmlns:p14="http://schemas.microsoft.com/office/powerpoint/2010/main" val="3751125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Finnes det måter å kontakte media på? Samarbeide med media for å nå ut til kunder?</a:t>
            </a:r>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30</a:t>
            </a:fld>
            <a:endParaRPr lang="nb-NO"/>
          </a:p>
        </p:txBody>
      </p:sp>
    </p:spTree>
    <p:extLst>
      <p:ext uri="{BB962C8B-B14F-4D97-AF65-F5344CB8AC3E}">
        <p14:creationId xmlns:p14="http://schemas.microsoft.com/office/powerpoint/2010/main" val="2208705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A4563-56E6-69DB-9E69-31DFA2954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166F8-97B4-33CA-9753-8532D49C6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73C94-FBC3-4F42-C119-D52FEA031B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237013-C0B1-0E5F-B1CC-E2EFFB9DC701}"/>
              </a:ext>
            </a:extLst>
          </p:cNvPr>
          <p:cNvSpPr>
            <a:spLocks noGrp="1"/>
          </p:cNvSpPr>
          <p:nvPr>
            <p:ph type="sldNum" sz="quarter" idx="5"/>
          </p:nvPr>
        </p:nvSpPr>
        <p:spPr/>
        <p:txBody>
          <a:bodyPr/>
          <a:lstStyle/>
          <a:p>
            <a:fld id="{39302B08-3850-4371-A4E7-55B8A8D19444}" type="slidenum">
              <a:rPr lang="nb-NO" smtClean="0"/>
              <a:t>37</a:t>
            </a:fld>
            <a:endParaRPr lang="nb-NO"/>
          </a:p>
        </p:txBody>
      </p:sp>
    </p:spTree>
    <p:extLst>
      <p:ext uri="{BB962C8B-B14F-4D97-AF65-F5344CB8AC3E}">
        <p14:creationId xmlns:p14="http://schemas.microsoft.com/office/powerpoint/2010/main" val="1354293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39</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hlinkClick r:id="rId3"/>
              </a:rPr>
              <a:t>Nordea utsatt for </a:t>
            </a:r>
            <a:r>
              <a:rPr lang="nb-NO" dirty="0" err="1">
                <a:hlinkClick r:id="rId3"/>
              </a:rPr>
              <a:t>DDoS</a:t>
            </a:r>
            <a:r>
              <a:rPr lang="nb-NO" dirty="0">
                <a:hlinkClick r:id="rId3"/>
              </a:rPr>
              <a:t>-angrep og teknisk vedlikehold</a:t>
            </a:r>
            <a:endParaRPr lang="en-US" dirty="0">
              <a:hlinkClick r:id="rId4"/>
            </a:endParaRPr>
          </a:p>
          <a:p>
            <a:endParaRPr lang="en-US" dirty="0">
              <a:hlinkClick r:id="rId4"/>
            </a:endParaRPr>
          </a:p>
          <a:p>
            <a:r>
              <a:rPr lang="en-US" dirty="0">
                <a:hlinkClick r:id="rId4"/>
              </a:rPr>
              <a:t>Nordea: </a:t>
            </a:r>
            <a:r>
              <a:rPr lang="en-US" dirty="0" err="1">
                <a:hlinkClick r:id="rId4"/>
              </a:rPr>
              <a:t>Rammet</a:t>
            </a:r>
            <a:r>
              <a:rPr lang="en-US" dirty="0">
                <a:hlinkClick r:id="rId4"/>
              </a:rPr>
              <a:t> av DDoS-</a:t>
            </a:r>
            <a:r>
              <a:rPr lang="en-US" dirty="0" err="1">
                <a:hlinkClick r:id="rId4"/>
              </a:rPr>
              <a:t>angrep</a:t>
            </a:r>
            <a:endParaRPr lang="nb-NO"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3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a:bodyPr>
          <a:lstStyle/>
          <a:p>
            <a:r>
              <a:rPr lang="nb-NO" sz="3600" dirty="0"/>
              <a:t>Beredskapsleder/innsatsleder</a:t>
            </a:r>
          </a:p>
          <a:p>
            <a:r>
              <a:rPr lang="nb-NO" sz="3600" dirty="0"/>
              <a:t>IT-sjef</a:t>
            </a:r>
          </a:p>
          <a:p>
            <a:r>
              <a:rPr lang="nb-NO" sz="3600" dirty="0"/>
              <a:t>Kommunikasjonsansvarlig</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a:t>Sentral rolle som bidrar til </a:t>
            </a:r>
            <a:br>
              <a:rPr lang="nb-NO" sz="3200"/>
            </a:br>
            <a:r>
              <a:rPr lang="nb-NO" sz="3200"/>
              <a:t>kontinuitet og fremdrift</a:t>
            </a:r>
            <a:br>
              <a:rPr lang="nb-NO" sz="3200"/>
            </a:br>
            <a:endParaRPr lang="nb-NO" sz="3200"/>
          </a:p>
          <a:p>
            <a:r>
              <a:rPr lang="nb-NO" sz="3200"/>
              <a:t>Noterer faktainformasjon om saken </a:t>
            </a:r>
            <a:br>
              <a:rPr lang="nb-NO" sz="3200"/>
            </a:br>
            <a:r>
              <a:rPr lang="nb-NO" sz="3200"/>
              <a:t>og besluttede tiltak</a:t>
            </a:r>
            <a:br>
              <a:rPr lang="nb-NO" sz="3200"/>
            </a:br>
            <a:endParaRPr lang="nb-NO" sz="3200"/>
          </a:p>
          <a:p>
            <a:r>
              <a:rPr lang="nb-NO" sz="3200"/>
              <a:t>Etterspør oppdatering av status på tiltak</a:t>
            </a:r>
            <a:br>
              <a:rPr lang="nb-NO" sz="3200"/>
            </a:br>
            <a:endParaRPr lang="nb-NO" sz="3200"/>
          </a:p>
          <a:p>
            <a:r>
              <a:rPr lang="nb-NO" sz="3200"/>
              <a:t>Bidrar til å holde fokus og</a:t>
            </a:r>
            <a:br>
              <a:rPr lang="nb-NO" sz="3200"/>
            </a:br>
            <a:r>
              <a:rPr lang="nb-NO" sz="3200"/>
              <a:t>korrigerer misforståelser eller </a:t>
            </a:r>
            <a:br>
              <a:rPr lang="nb-NO" sz="3200"/>
            </a:br>
            <a:r>
              <a:rPr lang="nb-NO" sz="3200"/>
              <a:t>feil situasjonsforståelse</a:t>
            </a:r>
            <a:endParaRPr lang="en-GB" sz="90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15</a:t>
            </a:r>
            <a:br>
              <a:rPr lang="nb-NO" sz="7200" dirty="0"/>
            </a:br>
            <a:r>
              <a:rPr lang="nb-NO" sz="4400" b="0" i="1" dirty="0" err="1"/>
              <a:t>DDoS</a:t>
            </a:r>
            <a:r>
              <a:rPr lang="nb-NO" sz="4400" b="0" i="1" dirty="0"/>
              <a:t>-angrep</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3" y="1813188"/>
            <a:ext cx="4736286" cy="341632"/>
          </a:xfrm>
        </p:spPr>
        <p:txBody>
          <a:bodyPr/>
          <a:lstStyle/>
          <a:p>
            <a:r>
              <a:rPr lang="en-GB" dirty="0"/>
              <a:t>20. </a:t>
            </a:r>
            <a:r>
              <a:rPr lang="en-GB" dirty="0" err="1"/>
              <a:t>september</a:t>
            </a:r>
            <a:r>
              <a:rPr lang="en-GB" dirty="0"/>
              <a:t> 20204</a:t>
            </a:r>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Lignende hendelser fra virkeligheten</a:t>
            </a:r>
            <a:endParaRPr lang="en-GB" sz="4000" dirty="0"/>
          </a:p>
        </p:txBody>
      </p:sp>
      <p:pic>
        <p:nvPicPr>
          <p:cNvPr id="4" name="Picture 3">
            <a:extLst>
              <a:ext uri="{FF2B5EF4-FFF2-40B4-BE49-F238E27FC236}">
                <a16:creationId xmlns:a16="http://schemas.microsoft.com/office/drawing/2014/main" id="{CD0606B6-042F-B177-0E8E-9B1C5A5DD4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7173" y="2290135"/>
            <a:ext cx="4576750" cy="4151135"/>
          </a:xfrm>
          <a:prstGeom prst="rect">
            <a:avLst/>
          </a:prstGeom>
        </p:spPr>
      </p:pic>
      <p:pic>
        <p:nvPicPr>
          <p:cNvPr id="8" name="Picture 7">
            <a:extLst>
              <a:ext uri="{FF2B5EF4-FFF2-40B4-BE49-F238E27FC236}">
                <a16:creationId xmlns:a16="http://schemas.microsoft.com/office/drawing/2014/main" id="{0E7DD18F-2B53-E66A-B6C6-4E49BCE6486C}"/>
              </a:ext>
            </a:extLst>
          </p:cNvPr>
          <p:cNvPicPr>
            <a:picLocks noChangeAspect="1"/>
          </p:cNvPicPr>
          <p:nvPr/>
        </p:nvPicPr>
        <p:blipFill>
          <a:blip r:embed="rId4"/>
          <a:stretch>
            <a:fillRect/>
          </a:stretch>
        </p:blipFill>
        <p:spPr>
          <a:xfrm>
            <a:off x="6518869" y="2297152"/>
            <a:ext cx="4535706" cy="4101667"/>
          </a:xfrm>
          <a:prstGeom prst="rect">
            <a:avLst/>
          </a:prstGeom>
        </p:spPr>
      </p:pic>
      <p:sp>
        <p:nvSpPr>
          <p:cNvPr id="9" name="Text Placeholder 1">
            <a:extLst>
              <a:ext uri="{FF2B5EF4-FFF2-40B4-BE49-F238E27FC236}">
                <a16:creationId xmlns:a16="http://schemas.microsoft.com/office/drawing/2014/main" id="{802CE93A-5A55-4A0B-C58A-36F36404FEA1}"/>
              </a:ext>
            </a:extLst>
          </p:cNvPr>
          <p:cNvSpPr txBox="1">
            <a:spLocks/>
          </p:cNvSpPr>
          <p:nvPr/>
        </p:nvSpPr>
        <p:spPr>
          <a:xfrm>
            <a:off x="6485558" y="1898681"/>
            <a:ext cx="4736286"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25. </a:t>
            </a:r>
            <a:r>
              <a:rPr lang="en-GB" dirty="0" err="1"/>
              <a:t>oktober</a:t>
            </a:r>
            <a:r>
              <a:rPr lang="en-GB" dirty="0"/>
              <a:t> 20204</a:t>
            </a:r>
          </a:p>
        </p:txBody>
      </p:sp>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a:xfrm>
            <a:off x="605651" y="366829"/>
            <a:ext cx="10831260" cy="1100978"/>
          </a:xfrm>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a:t>Dette er en spilløvelse</a:t>
            </a:r>
          </a:p>
          <a:p>
            <a:r>
              <a:rPr lang="nb-NO"/>
              <a:t>Dere øver i en fiktiv virkelighet, med antakelser om infrastruktur</a:t>
            </a:r>
          </a:p>
          <a:p>
            <a:r>
              <a:rPr lang="nb-NO"/>
              <a:t>Bruk eget planverk og metoder for å ta beslutninger og samarbeide, men anse øvingsvirkeligheten som deres arena</a:t>
            </a:r>
          </a:p>
        </p:txBody>
      </p:sp>
    </p:spTree>
    <p:extLst>
      <p:ext uri="{BB962C8B-B14F-4D97-AF65-F5344CB8AC3E}">
        <p14:creationId xmlns:p14="http://schemas.microsoft.com/office/powerpoint/2010/main" val="2704841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 av en </a:t>
            </a:r>
            <a:r>
              <a:rPr lang="nb-NO" sz="4000" dirty="0" err="1"/>
              <a:t>spilløvelse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rtl="0">
              <a:buFont typeface="Arial" panose="020B0604020202020204" pitchFamily="34" charset="0"/>
              <a:buChar char="•"/>
            </a:pPr>
            <a:r>
              <a:rPr lang="nb-NO" dirty="0" err="1"/>
              <a:t>Spillstab</a:t>
            </a:r>
            <a:r>
              <a:rPr lang="nb-NO" dirty="0"/>
              <a:t> spiller roller som de øvende interagerer med </a:t>
            </a:r>
          </a:p>
          <a:p>
            <a:pPr rtl="0">
              <a:buFont typeface="Arial" panose="020B0604020202020204" pitchFamily="34" charset="0"/>
              <a:buChar char="•"/>
            </a:pPr>
            <a:r>
              <a:rPr lang="nb-NO" dirty="0" err="1"/>
              <a:t>Spillstab</a:t>
            </a:r>
            <a:r>
              <a:rPr lang="nb-NO" dirty="0"/>
              <a:t> spiller alle roller som ikke aktivt skal øves</a:t>
            </a:r>
          </a:p>
          <a:p>
            <a:pPr rtl="0">
              <a:buFont typeface="Arial" panose="020B0604020202020204" pitchFamily="34" charset="0"/>
              <a:buChar char="•"/>
            </a:pPr>
            <a:r>
              <a:rPr lang="nb-NO" dirty="0"/>
              <a:t>Interaksjoner og beslutninger spilles ut med </a:t>
            </a:r>
            <a:br>
              <a:rPr lang="nb-NO" dirty="0"/>
            </a:br>
            <a:r>
              <a:rPr lang="nb-NO" dirty="0" err="1"/>
              <a:t>spillstab</a:t>
            </a:r>
            <a:r>
              <a:rPr lang="nb-NO" dirty="0"/>
              <a:t> som mottaker </a:t>
            </a:r>
          </a:p>
          <a:p>
            <a:pPr rtl="0">
              <a:buFont typeface="Arial" panose="020B0604020202020204" pitchFamily="34" charset="0"/>
              <a:buChar char="•"/>
            </a:pPr>
            <a:r>
              <a:rPr lang="nb-NO" dirty="0"/>
              <a:t>Spillets gang vil avhenge av de </a:t>
            </a:r>
            <a:r>
              <a:rPr lang="nb-NO" dirty="0" err="1"/>
              <a:t>øvendes</a:t>
            </a:r>
            <a:br>
              <a:rPr lang="nb-NO" dirty="0"/>
            </a:br>
            <a:r>
              <a:rPr lang="nb-NO" dirty="0"/>
              <a:t> håndtering og beslutninger</a:t>
            </a:r>
          </a:p>
          <a:p>
            <a:pPr rtl="0">
              <a:buFont typeface="Arial" panose="020B0604020202020204" pitchFamily="34" charset="0"/>
              <a:buChar char="•"/>
            </a:pPr>
            <a:r>
              <a:rPr lang="nb-NO" dirty="0"/>
              <a:t>Evaluering og læringsnotat</a:t>
            </a:r>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6978" y="2287680"/>
            <a:ext cx="4786763" cy="4786763"/>
          </a:xfrm>
          <a:prstGeom prst="rect">
            <a:avLst/>
          </a:prstGeom>
        </p:spPr>
      </p:pic>
    </p:spTree>
    <p:extLst>
      <p:ext uri="{BB962C8B-B14F-4D97-AF65-F5344CB8AC3E}">
        <p14:creationId xmlns:p14="http://schemas.microsoft.com/office/powerpoint/2010/main" val="338344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415A-B170-BD7F-AEAE-80BD7B31B4C4}"/>
              </a:ext>
            </a:extLst>
          </p:cNvPr>
          <p:cNvSpPr>
            <a:spLocks noGrp="1"/>
          </p:cNvSpPr>
          <p:nvPr>
            <p:ph type="title"/>
          </p:nvPr>
        </p:nvSpPr>
        <p:spPr>
          <a:xfrm>
            <a:off x="989265" y="387520"/>
            <a:ext cx="4581802" cy="923330"/>
          </a:xfrm>
        </p:spPr>
        <p:txBody>
          <a:bodyPr anchor="b">
            <a:normAutofit/>
          </a:bodyPr>
          <a:lstStyle/>
          <a:p>
            <a:r>
              <a:rPr lang="nb-NO" sz="4000" dirty="0" err="1"/>
              <a:t>Spillregler</a:t>
            </a:r>
            <a:endParaRPr lang="en-US" sz="4000" dirty="0"/>
          </a:p>
        </p:txBody>
      </p:sp>
      <p:sp>
        <p:nvSpPr>
          <p:cNvPr id="3" name="Content Placeholder 2">
            <a:extLst>
              <a:ext uri="{FF2B5EF4-FFF2-40B4-BE49-F238E27FC236}">
                <a16:creationId xmlns:a16="http://schemas.microsoft.com/office/drawing/2014/main" id="{39487EDE-FB28-5071-44E5-C085119B5317}"/>
              </a:ext>
            </a:extLst>
          </p:cNvPr>
          <p:cNvSpPr>
            <a:spLocks noGrp="1"/>
          </p:cNvSpPr>
          <p:nvPr>
            <p:ph idx="1"/>
          </p:nvPr>
        </p:nvSpPr>
        <p:spPr>
          <a:xfrm>
            <a:off x="989265" y="1589088"/>
            <a:ext cx="4581802" cy="4188722"/>
          </a:xfrm>
        </p:spPr>
        <p:txBody>
          <a:bodyPr>
            <a:normAutofit/>
          </a:bodyPr>
          <a:lstStyle/>
          <a:p>
            <a:pPr rtl="0">
              <a:spcAft>
                <a:spcPts val="1200"/>
              </a:spcAft>
              <a:buFont typeface="+mj-lt"/>
              <a:buAutoNum type="arabicPeriod"/>
            </a:pPr>
            <a:r>
              <a:rPr lang="nb-NO" sz="2400" dirty="0"/>
              <a:t>Alle innspill starter med </a:t>
            </a:r>
            <a:r>
              <a:rPr lang="nb-NO" sz="2400" b="1" dirty="0"/>
              <a:t>«</a:t>
            </a:r>
            <a:r>
              <a:rPr lang="nb-NO" sz="2300" b="1" dirty="0"/>
              <a:t>ØVELSE </a:t>
            </a:r>
            <a:r>
              <a:rPr lang="nb-NO" sz="2300" b="1" dirty="0" err="1"/>
              <a:t>ØVELSE</a:t>
            </a:r>
            <a:r>
              <a:rPr lang="nb-NO" sz="2300" b="1" dirty="0"/>
              <a:t> </a:t>
            </a:r>
            <a:r>
              <a:rPr lang="nb-NO" sz="2300" b="1" dirty="0" err="1"/>
              <a:t>ØVELSE</a:t>
            </a:r>
            <a:r>
              <a:rPr lang="nb-NO" sz="2400" b="1" dirty="0"/>
              <a:t>»</a:t>
            </a:r>
          </a:p>
          <a:p>
            <a:pPr rtl="0">
              <a:spcAft>
                <a:spcPts val="1200"/>
              </a:spcAft>
              <a:buFont typeface="+mj-lt"/>
              <a:buAutoNum type="arabicPeriod"/>
            </a:pPr>
            <a:r>
              <a:rPr lang="nb-NO" sz="2400" dirty="0"/>
              <a:t>Behov for diskusjon: </a:t>
            </a:r>
            <a:r>
              <a:rPr lang="nb-NO" sz="2300" b="1" dirty="0"/>
              <a:t>«TIMEOUT» </a:t>
            </a:r>
            <a:r>
              <a:rPr lang="nb-NO" sz="2300" dirty="0"/>
              <a:t>kan kalles av den som har behov. </a:t>
            </a:r>
          </a:p>
          <a:p>
            <a:pPr rtl="0">
              <a:buFont typeface="+mj-lt"/>
              <a:buAutoNum type="arabicPeriod"/>
            </a:pPr>
            <a:r>
              <a:rPr lang="nb-NO" sz="2400" dirty="0"/>
              <a:t>Reelle situasjoner: </a:t>
            </a:r>
            <a:br>
              <a:rPr lang="nb-NO" sz="2400" dirty="0"/>
            </a:br>
            <a:r>
              <a:rPr lang="nb-NO" sz="2300" b="1" dirty="0"/>
              <a:t>«NOPLAY» </a:t>
            </a:r>
            <a:r>
              <a:rPr lang="nb-NO" sz="2300" dirty="0"/>
              <a:t>- avbryter øvelsen dersom øvingsleder beslutter det. </a:t>
            </a:r>
          </a:p>
          <a:p>
            <a:pPr marL="179388" indent="0">
              <a:buNone/>
            </a:pPr>
            <a:endParaRPr lang="en-US" dirty="0"/>
          </a:p>
        </p:txBody>
      </p:sp>
      <p:pic>
        <p:nvPicPr>
          <p:cNvPr id="6" name="Picture Placeholder 5" descr="Clipboard Checked outline">
            <a:extLst>
              <a:ext uri="{FF2B5EF4-FFF2-40B4-BE49-F238E27FC236}">
                <a16:creationId xmlns:a16="http://schemas.microsoft.com/office/drawing/2014/main" id="{AD123886-9D1F-7D60-C804-361E72D7F908}"/>
              </a:ext>
            </a:extLst>
          </p:cNvPr>
          <p:cNvPicPr>
            <a:picLocks noGrp="1" noChangeAspect="1"/>
          </p:cNvPicPr>
          <p:nvPr>
            <p:ph sz="quarter" idx="14"/>
          </p:nvPr>
        </p:nvPicPr>
        <p:blipFill>
          <a:blip r:embed="rId2">
            <a:extLst>
              <a:ext uri="{96DAC541-7B7A-43D3-8B79-37D633B846F1}">
                <asvg:svgBlip xmlns:asvg="http://schemas.microsoft.com/office/drawing/2016/SVG/main" r:embed="rId3"/>
              </a:ext>
            </a:extLst>
          </a:blip>
          <a:stretch>
            <a:fillRect/>
          </a:stretch>
        </p:blipFill>
        <p:spPr>
          <a:xfrm>
            <a:off x="6672264" y="980322"/>
            <a:ext cx="4947652" cy="4947652"/>
          </a:xfrm>
        </p:spPr>
      </p:pic>
    </p:spTree>
    <p:extLst>
      <p:ext uri="{BB962C8B-B14F-4D97-AF65-F5344CB8AC3E}">
        <p14:creationId xmlns:p14="http://schemas.microsoft.com/office/powerpoint/2010/main" val="143480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091-CCDF-2E86-0EC8-D0CA602320FF}"/>
              </a:ext>
            </a:extLst>
          </p:cNvPr>
          <p:cNvSpPr>
            <a:spLocks noGrp="1"/>
          </p:cNvSpPr>
          <p:nvPr>
            <p:ph type="title"/>
          </p:nvPr>
        </p:nvSpPr>
        <p:spPr/>
        <p:txBody>
          <a:bodyPr/>
          <a:lstStyle/>
          <a:p>
            <a:r>
              <a:rPr lang="nb-NO" sz="4000" dirty="0"/>
              <a:t>Øvende roller som må være med</a:t>
            </a:r>
          </a:p>
        </p:txBody>
      </p:sp>
      <p:sp>
        <p:nvSpPr>
          <p:cNvPr id="3" name="Content Placeholder 2">
            <a:extLst>
              <a:ext uri="{FF2B5EF4-FFF2-40B4-BE49-F238E27FC236}">
                <a16:creationId xmlns:a16="http://schemas.microsoft.com/office/drawing/2014/main" id="{FC88188F-8442-7B13-207D-AE2A2B849B24}"/>
              </a:ext>
            </a:extLst>
          </p:cNvPr>
          <p:cNvSpPr>
            <a:spLocks noGrp="1"/>
          </p:cNvSpPr>
          <p:nvPr>
            <p:ph idx="1"/>
          </p:nvPr>
        </p:nvSpPr>
        <p:spPr/>
        <p:txBody>
          <a:bodyPr/>
          <a:lstStyle/>
          <a:p>
            <a:r>
              <a:rPr lang="nb-NO" dirty="0"/>
              <a:t>Beredskapsleder / innsatsleder</a:t>
            </a:r>
          </a:p>
          <a:p>
            <a:r>
              <a:rPr lang="nb-NO" dirty="0"/>
              <a:t>Loggfører</a:t>
            </a:r>
          </a:p>
          <a:p>
            <a:r>
              <a:rPr lang="nb-NO" dirty="0"/>
              <a:t>Kommunikasjonsansvarlig</a:t>
            </a:r>
          </a:p>
          <a:p>
            <a:r>
              <a:rPr lang="nb-NO" dirty="0"/>
              <a:t>Teknisk personell (IT/OT)</a:t>
            </a:r>
          </a:p>
        </p:txBody>
      </p:sp>
    </p:spTree>
    <p:extLst>
      <p:ext uri="{BB962C8B-B14F-4D97-AF65-F5344CB8AC3E}">
        <p14:creationId xmlns:p14="http://schemas.microsoft.com/office/powerpoint/2010/main" val="1421033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ople at work">
            <a:extLst>
              <a:ext uri="{FF2B5EF4-FFF2-40B4-BE49-F238E27FC236}">
                <a16:creationId xmlns:a16="http://schemas.microsoft.com/office/drawing/2014/main" id="{84106DB5-2E3D-AEA8-6FA8-B04CC54D37BB}"/>
              </a:ext>
            </a:extLst>
          </p:cNvPr>
          <p:cNvPicPr>
            <a:picLocks noChangeAspect="1"/>
          </p:cNvPicPr>
          <p:nvPr/>
        </p:nvPicPr>
        <p:blipFill>
          <a:blip r:embed="rId2">
            <a:extLst>
              <a:ext uri="{28A0092B-C50C-407E-A947-70E740481C1C}">
                <a14:useLocalDpi xmlns:a14="http://schemas.microsoft.com/office/drawing/2010/main" val="0"/>
              </a:ext>
            </a:extLst>
          </a:blip>
          <a:srcRect l="17621" r="23045" b="-1"/>
          <a:stretch/>
        </p:blipFill>
        <p:spPr>
          <a:xfrm>
            <a:off x="6096000" y="10"/>
            <a:ext cx="6096000" cy="685799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noFill/>
        </p:spPr>
      </p:pic>
      <p:sp>
        <p:nvSpPr>
          <p:cNvPr id="7" name="Title 6">
            <a:extLst>
              <a:ext uri="{FF2B5EF4-FFF2-40B4-BE49-F238E27FC236}">
                <a16:creationId xmlns:a16="http://schemas.microsoft.com/office/drawing/2014/main" id="{7315CC45-9F92-659B-4503-BBDA037FEA4C}"/>
              </a:ext>
            </a:extLst>
          </p:cNvPr>
          <p:cNvSpPr>
            <a:spLocks noGrp="1"/>
          </p:cNvSpPr>
          <p:nvPr>
            <p:ph type="title"/>
          </p:nvPr>
        </p:nvSpPr>
        <p:spPr>
          <a:xfrm>
            <a:off x="989265" y="387520"/>
            <a:ext cx="4581802" cy="923330"/>
          </a:xfrm>
        </p:spPr>
        <p:txBody>
          <a:bodyPr anchor="b">
            <a:normAutofit/>
          </a:bodyPr>
          <a:lstStyle/>
          <a:p>
            <a:r>
              <a:rPr lang="nb-NO" sz="4000" dirty="0" err="1"/>
              <a:t>Spillstab</a:t>
            </a:r>
            <a:r>
              <a:rPr lang="nb-NO" sz="4000" dirty="0"/>
              <a:t> - roller</a:t>
            </a:r>
          </a:p>
        </p:txBody>
      </p:sp>
      <p:sp>
        <p:nvSpPr>
          <p:cNvPr id="8" name="Content Placeholder 7">
            <a:extLst>
              <a:ext uri="{FF2B5EF4-FFF2-40B4-BE49-F238E27FC236}">
                <a16:creationId xmlns:a16="http://schemas.microsoft.com/office/drawing/2014/main" id="{0E622062-46F7-B725-8365-FF6755F9B407}"/>
              </a:ext>
            </a:extLst>
          </p:cNvPr>
          <p:cNvSpPr>
            <a:spLocks noGrp="1"/>
          </p:cNvSpPr>
          <p:nvPr>
            <p:ph idx="1"/>
          </p:nvPr>
        </p:nvSpPr>
        <p:spPr>
          <a:xfrm>
            <a:off x="989265" y="1589088"/>
            <a:ext cx="4581802" cy="4188722"/>
          </a:xfrm>
        </p:spPr>
        <p:txBody>
          <a:bodyPr>
            <a:normAutofit/>
          </a:bodyPr>
          <a:lstStyle/>
          <a:p>
            <a:r>
              <a:rPr lang="nb-NO" sz="3600" dirty="0"/>
              <a:t>Scenarioleder</a:t>
            </a:r>
          </a:p>
          <a:p>
            <a:r>
              <a:rPr lang="nb-NO" sz="3600" dirty="0"/>
              <a:t>IT og OT-sikkerhet</a:t>
            </a:r>
          </a:p>
          <a:p>
            <a:r>
              <a:rPr lang="nb-NO" sz="3600" dirty="0"/>
              <a:t>Media</a:t>
            </a:r>
          </a:p>
          <a:p>
            <a:r>
              <a:rPr lang="nb-NO" sz="3600" dirty="0"/>
              <a:t>Kundeservice</a:t>
            </a:r>
          </a:p>
        </p:txBody>
      </p:sp>
    </p:spTree>
    <p:extLst>
      <p:ext uri="{BB962C8B-B14F-4D97-AF65-F5344CB8AC3E}">
        <p14:creationId xmlns:p14="http://schemas.microsoft.com/office/powerpoint/2010/main" val="286658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vert="horz" lIns="91440" tIns="45720" rIns="91440" bIns="45720" rtlCol="0" anchor="t">
            <a:normAutofit/>
          </a:bodyPr>
          <a:lstStyle/>
          <a:p>
            <a:pPr marL="0" indent="0">
              <a:buNone/>
            </a:pPr>
            <a:r>
              <a:rPr lang="nb-NO" sz="3200" dirty="0"/>
              <a:t>Dere jobber som en del av beredskapsteamet i </a:t>
            </a:r>
            <a:r>
              <a:rPr lang="nb-NO" dirty="0"/>
              <a:t>Kraftselskapet </a:t>
            </a:r>
            <a:r>
              <a:rPr lang="nb-NO" dirty="0" err="1"/>
              <a:t>X</a:t>
            </a:r>
            <a:r>
              <a:rPr lang="nb-NO" sz="3200" dirty="0"/>
              <a:t>. Ved øvelsens start har </a:t>
            </a:r>
            <a:r>
              <a:rPr lang="nb-NO" dirty="0"/>
              <a:t>det oppstått </a:t>
            </a:r>
            <a:r>
              <a:rPr lang="nb-NO" sz="3200" dirty="0"/>
              <a:t>en </a:t>
            </a:r>
            <a:r>
              <a:rPr lang="nb-NO" dirty="0"/>
              <a:t>rekke rykter på sosiale medier om massive prisøkninger</a:t>
            </a:r>
            <a:r>
              <a:rPr lang="en-GB" sz="3200" dirty="0"/>
              <a:t>.</a:t>
            </a:r>
          </a:p>
          <a:p>
            <a:pPr marL="0" indent="0">
              <a:buNone/>
            </a:pPr>
            <a:endParaRPr lang="en-GB" dirty="0"/>
          </a:p>
          <a:p>
            <a:pPr marL="0" indent="0">
              <a:buNone/>
            </a:pPr>
            <a:r>
              <a:rPr lang="nb-NO" sz="3200" dirty="0"/>
              <a:t>Det er ikke gjort noen endringer i priser eller vilkår fra selskapets side</a:t>
            </a:r>
            <a:r>
              <a:rPr lang="nb-NO" dirty="0"/>
              <a:t>. </a:t>
            </a:r>
            <a:r>
              <a:rPr lang="nb-NO" sz="3200" dirty="0"/>
              <a:t> </a:t>
            </a:r>
          </a:p>
          <a:p>
            <a:pPr marL="0" indent="0">
              <a:buNone/>
            </a:pPr>
            <a:endParaRPr lang="en-GB" dirty="0"/>
          </a:p>
        </p:txBody>
      </p:sp>
    </p:spTree>
    <p:extLst>
      <p:ext uri="{BB962C8B-B14F-4D97-AF65-F5344CB8AC3E}">
        <p14:creationId xmlns:p14="http://schemas.microsoft.com/office/powerpoint/2010/main" val="14901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15</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err="1"/>
              <a:t>DDoS</a:t>
            </a:r>
            <a:r>
              <a:rPr lang="nb-NO" sz="1600" dirty="0"/>
              <a:t>-angrep</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5BF5-C515-41C6-A4D4-7B4F7FF84937}"/>
              </a:ext>
            </a:extLst>
          </p:cNvPr>
          <p:cNvSpPr>
            <a:spLocks noGrp="1"/>
          </p:cNvSpPr>
          <p:nvPr>
            <p:ph type="title"/>
          </p:nvPr>
        </p:nvSpPr>
        <p:spPr/>
        <p:txBody>
          <a:bodyPr/>
          <a:lstStyle/>
          <a:p>
            <a:r>
              <a:rPr lang="nb-NO" sz="4000" dirty="0"/>
              <a:t>Innspill 1a: Henvendelse fra kunde</a:t>
            </a:r>
            <a:endParaRPr lang="en-US" sz="4000" dirty="0"/>
          </a:p>
        </p:txBody>
      </p:sp>
      <p:sp>
        <p:nvSpPr>
          <p:cNvPr id="3" name="Content Placeholder 2">
            <a:extLst>
              <a:ext uri="{FF2B5EF4-FFF2-40B4-BE49-F238E27FC236}">
                <a16:creationId xmlns:a16="http://schemas.microsoft.com/office/drawing/2014/main" id="{EDD19F95-E784-A178-F64F-8DD95FAA9113}"/>
              </a:ext>
            </a:extLst>
          </p:cNvPr>
          <p:cNvSpPr>
            <a:spLocks noGrp="1"/>
          </p:cNvSpPr>
          <p:nvPr>
            <p:ph idx="1"/>
          </p:nvPr>
        </p:nvSpPr>
        <p:spPr/>
        <p:txBody>
          <a:bodyPr/>
          <a:lstStyle/>
          <a:p>
            <a:pPr marL="179388" indent="0">
              <a:buNone/>
            </a:pPr>
            <a:r>
              <a:rPr lang="nb-NO" dirty="0"/>
              <a:t>Fra: Kundeservice</a:t>
            </a:r>
          </a:p>
          <a:p>
            <a:pPr marL="179388" indent="0">
              <a:buNone/>
            </a:pPr>
            <a:r>
              <a:rPr lang="nb-NO" dirty="0"/>
              <a:t>Til: Kommunikasjonsansvarlig </a:t>
            </a:r>
          </a:p>
          <a:p>
            <a:pPr marL="179388" indent="0">
              <a:buNone/>
            </a:pPr>
            <a:endParaRPr lang="en-US" dirty="0"/>
          </a:p>
          <a:p>
            <a:pPr marL="179388" indent="0">
              <a:buNone/>
            </a:pPr>
            <a:r>
              <a:rPr lang="en-US" dirty="0"/>
              <a:t>Hei, </a:t>
            </a:r>
            <a:r>
              <a:rPr lang="nb-NO" dirty="0"/>
              <a:t>jeg fikk nettopp en telefon fra en kunde som hadde lest på internett at vi skal øke prisene med 50%, i tillegg til at vi skal øke oppsigelsestiden. Vet du noe om hva dette dreier seg om?  </a:t>
            </a:r>
            <a:endParaRPr lang="en-US" dirty="0"/>
          </a:p>
        </p:txBody>
      </p:sp>
      <p:pic>
        <p:nvPicPr>
          <p:cNvPr id="5" name="Graphic 4" descr="Envelope outline">
            <a:extLst>
              <a:ext uri="{FF2B5EF4-FFF2-40B4-BE49-F238E27FC236}">
                <a16:creationId xmlns:a16="http://schemas.microsoft.com/office/drawing/2014/main" id="{A43F02FE-61F5-FA53-604B-B4A5407511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7670" y="399163"/>
            <a:ext cx="914400" cy="914400"/>
          </a:xfrm>
          <a:prstGeom prst="rect">
            <a:avLst/>
          </a:prstGeom>
        </p:spPr>
      </p:pic>
    </p:spTree>
    <p:extLst>
      <p:ext uri="{BB962C8B-B14F-4D97-AF65-F5344CB8AC3E}">
        <p14:creationId xmlns:p14="http://schemas.microsoft.com/office/powerpoint/2010/main" val="177535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1CFE-2465-A92F-B6D7-BDD99D2DA13A}"/>
              </a:ext>
            </a:extLst>
          </p:cNvPr>
          <p:cNvSpPr>
            <a:spLocks noGrp="1"/>
          </p:cNvSpPr>
          <p:nvPr>
            <p:ph type="title"/>
          </p:nvPr>
        </p:nvSpPr>
        <p:spPr/>
        <p:txBody>
          <a:bodyPr/>
          <a:lstStyle/>
          <a:p>
            <a:r>
              <a:rPr lang="nb-NO" sz="4000" dirty="0"/>
              <a:t>Innspill 1b: Varsel fra kommunikasjonsavdelingen</a:t>
            </a:r>
            <a:endParaRPr lang="en-GB" sz="4000" dirty="0"/>
          </a:p>
        </p:txBody>
      </p:sp>
      <p:sp>
        <p:nvSpPr>
          <p:cNvPr id="5" name="Content Placeholder 4">
            <a:extLst>
              <a:ext uri="{FF2B5EF4-FFF2-40B4-BE49-F238E27FC236}">
                <a16:creationId xmlns:a16="http://schemas.microsoft.com/office/drawing/2014/main" id="{821A51E3-FD95-1C3C-75B9-E9D4DCC01D91}"/>
              </a:ext>
            </a:extLst>
          </p:cNvPr>
          <p:cNvSpPr>
            <a:spLocks noGrp="1"/>
          </p:cNvSpPr>
          <p:nvPr>
            <p:ph idx="1"/>
          </p:nvPr>
        </p:nvSpPr>
        <p:spPr/>
        <p:txBody>
          <a:bodyPr vert="horz" lIns="91440" tIns="45720" rIns="91440" bIns="45720" rtlCol="0" anchor="t">
            <a:normAutofit lnSpcReduction="10000"/>
          </a:bodyPr>
          <a:lstStyle/>
          <a:p>
            <a:pPr marL="179070" indent="0">
              <a:buNone/>
            </a:pPr>
            <a:r>
              <a:rPr lang="nb-NO" dirty="0"/>
              <a:t>Fra: Kommunikasjon </a:t>
            </a:r>
            <a:endParaRPr lang="en-US"/>
          </a:p>
          <a:p>
            <a:pPr marL="179070" indent="0">
              <a:buNone/>
            </a:pPr>
            <a:r>
              <a:rPr lang="nb-NO" dirty="0"/>
              <a:t>Til: IT-sjef , Beredskapsleder</a:t>
            </a:r>
            <a:endParaRPr lang="nb-NO" dirty="0">
              <a:cs typeface="Arial"/>
            </a:endParaRPr>
          </a:p>
          <a:p>
            <a:pPr marL="179070" indent="0">
              <a:buNone/>
            </a:pPr>
            <a:endParaRPr lang="nb-NO" dirty="0">
              <a:cs typeface="Arial"/>
            </a:endParaRPr>
          </a:p>
          <a:p>
            <a:pPr marL="179070" indent="0">
              <a:buNone/>
            </a:pPr>
            <a:r>
              <a:rPr lang="nb-NO" sz="3200" dirty="0"/>
              <a:t>Hei, dette er Arne fra </a:t>
            </a:r>
            <a:r>
              <a:rPr lang="nb-NO" dirty="0"/>
              <a:t>kommunikasjon</a:t>
            </a:r>
            <a:r>
              <a:rPr lang="nb-NO" sz="3200" dirty="0"/>
              <a:t>. V</a:t>
            </a:r>
            <a:r>
              <a:rPr lang="nb-NO" dirty="0"/>
              <a:t>i ser en uvanlig mengde aktivitet på sosiale medier akkurat nå. Det ser ut som om det sirkulerer rykter om at vi skal øke prisene med 50 % og at oppsigelsestiden forlenges til 24 måneder. Dette sprer seg på </a:t>
            </a:r>
            <a:r>
              <a:rPr lang="nb-NO" dirty="0" err="1"/>
              <a:t>X</a:t>
            </a:r>
            <a:r>
              <a:rPr lang="nb-NO" dirty="0"/>
              <a:t> og Instagram – mest fra kontoer som virker mistenkelige.</a:t>
            </a:r>
            <a:endParaRPr lang="nb-NO" dirty="0">
              <a:cs typeface="Arial"/>
            </a:endParaRPr>
          </a:p>
          <a:p>
            <a:pPr marL="179070" indent="0">
              <a:buNone/>
            </a:pPr>
            <a:endParaRPr lang="nb-NO" dirty="0">
              <a:cs typeface="Arial"/>
            </a:endParaRPr>
          </a:p>
        </p:txBody>
      </p:sp>
      <p:pic>
        <p:nvPicPr>
          <p:cNvPr id="4" name="Graphic 3" descr="Telephone outline">
            <a:extLst>
              <a:ext uri="{FF2B5EF4-FFF2-40B4-BE49-F238E27FC236}">
                <a16:creationId xmlns:a16="http://schemas.microsoft.com/office/drawing/2014/main" id="{BB92518E-8BD0-7BC0-A25C-8F6107F842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381640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Det settes beredskapsstab basert på ryktestormen på sosiale medier.</a:t>
            </a:r>
            <a:endParaRPr lang="en-US" sz="4000" dirty="0"/>
          </a:p>
        </p:txBody>
      </p:sp>
    </p:spTree>
    <p:extLst>
      <p:ext uri="{BB962C8B-B14F-4D97-AF65-F5344CB8AC3E}">
        <p14:creationId xmlns:p14="http://schemas.microsoft.com/office/powerpoint/2010/main" val="197242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2: Varsel fra kundeservice</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p:txBody>
          <a:bodyPr>
            <a:normAutofit lnSpcReduction="10000"/>
          </a:bodyPr>
          <a:lstStyle/>
          <a:p>
            <a:pPr marL="179388" indent="0">
              <a:buNone/>
            </a:pPr>
            <a:r>
              <a:rPr lang="nb-NO" dirty="0"/>
              <a:t>Fra: Kundeservice</a:t>
            </a:r>
          </a:p>
          <a:p>
            <a:pPr marL="179388" indent="0">
              <a:buNone/>
            </a:pPr>
            <a:r>
              <a:rPr lang="nb-NO" dirty="0"/>
              <a:t>Til: Beredskapsleder</a:t>
            </a:r>
          </a:p>
          <a:p>
            <a:pPr marL="179388" indent="0">
              <a:buNone/>
            </a:pPr>
            <a:endParaRPr lang="nb-NO" dirty="0"/>
          </a:p>
          <a:p>
            <a:pPr marL="179388" indent="0">
              <a:buNone/>
            </a:pPr>
            <a:r>
              <a:rPr lang="nb-NO" dirty="0"/>
              <a:t>Hei, dette er Anne, vi får plutselig en flom av henvendelser om disse prisøkningene og oppsigelsestidene. Det er kaotisk her. Kundene virker virkelig bekymret, og vi sliter med å holde tritt.</a:t>
            </a:r>
          </a:p>
          <a:p>
            <a:pPr marL="179388" indent="0">
              <a:buNone/>
            </a:pPr>
            <a:endParaRPr lang="nb-NO" dirty="0"/>
          </a:p>
          <a:p>
            <a:pPr marL="179388" indent="0">
              <a:buNone/>
            </a:pPr>
            <a:r>
              <a:rPr lang="nb-NO" sz="2800" i="1" dirty="0">
                <a:solidFill>
                  <a:schemeClr val="accent1"/>
                </a:solidFill>
              </a:rPr>
              <a:t>Anne er tydelig stresset når hun ringer</a:t>
            </a:r>
          </a:p>
          <a:p>
            <a:pPr marL="179388" indent="0">
              <a:buNone/>
            </a:pPr>
            <a:endParaRPr lang="nb-NO" dirty="0"/>
          </a:p>
        </p:txBody>
      </p:sp>
      <p:pic>
        <p:nvPicPr>
          <p:cNvPr id="6" name="Graphic 5" descr="Telephone outline">
            <a:extLst>
              <a:ext uri="{FF2B5EF4-FFF2-40B4-BE49-F238E27FC236}">
                <a16:creationId xmlns:a16="http://schemas.microsoft.com/office/drawing/2014/main" id="{53751EB9-2C75-619E-119C-488E4F1BC0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2606963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a:xfrm>
            <a:off x="989263" y="669072"/>
            <a:ext cx="9272337" cy="5620215"/>
          </a:xfrm>
        </p:spPr>
        <p:txBody>
          <a:bodyPr>
            <a:normAutofit/>
          </a:bodyPr>
          <a:lstStyle/>
          <a:p>
            <a:r>
              <a:rPr lang="nb-NO" sz="4000" dirty="0"/>
              <a:t>Hint: </a:t>
            </a:r>
            <a:br>
              <a:rPr lang="nb-NO" sz="4000" dirty="0"/>
            </a:br>
            <a:r>
              <a:rPr lang="nb-NO" sz="4000" dirty="0"/>
              <a:t>Man bør tenke på å varsle selskapets ledelse om den uvanlige mengden forespørsler som handler om de samme problemene. Dette kan være et tegn på at det foregår noe utenom det vanlige. </a:t>
            </a:r>
            <a:endParaRPr lang="en-US" sz="4000" dirty="0"/>
          </a:p>
        </p:txBody>
      </p:sp>
    </p:spTree>
    <p:extLst>
      <p:ext uri="{BB962C8B-B14F-4D97-AF65-F5344CB8AC3E}">
        <p14:creationId xmlns:p14="http://schemas.microsoft.com/office/powerpoint/2010/main" val="1954462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3: Melding fra IT</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p:txBody>
          <a:bodyPr vert="horz" lIns="91440" tIns="45720" rIns="91440" bIns="45720" rtlCol="0" anchor="t">
            <a:normAutofit/>
          </a:bodyPr>
          <a:lstStyle/>
          <a:p>
            <a:pPr marL="179070" indent="0">
              <a:buNone/>
            </a:pPr>
            <a:r>
              <a:rPr lang="nb-NO" dirty="0"/>
              <a:t>Fra: IT</a:t>
            </a:r>
            <a:endParaRPr lang="en-US"/>
          </a:p>
          <a:p>
            <a:pPr marL="179070" indent="0">
              <a:buNone/>
            </a:pPr>
            <a:r>
              <a:rPr lang="nb-NO" dirty="0"/>
              <a:t>Til: IT-sjef</a:t>
            </a:r>
            <a:endParaRPr lang="nb-NO" dirty="0">
              <a:cs typeface="Arial"/>
            </a:endParaRPr>
          </a:p>
          <a:p>
            <a:pPr marL="179070" indent="0">
              <a:buNone/>
            </a:pPr>
            <a:endParaRPr lang="nb-NO" dirty="0">
              <a:cs typeface="Arial"/>
            </a:endParaRPr>
          </a:p>
          <a:p>
            <a:pPr marL="179070" indent="0">
              <a:buNone/>
            </a:pPr>
            <a:r>
              <a:rPr lang="nb-NO" dirty="0"/>
              <a:t>Hei,</a:t>
            </a:r>
            <a:br>
              <a:rPr lang="nb-NO" dirty="0"/>
            </a:br>
            <a:r>
              <a:rPr lang="nb-NO" dirty="0"/>
              <a:t>Det kommer uvanlig mye trafikk til webserverne som står i kjelleren på kontoret. Ser ikke noe mønster i hvor det kommer fra, så litt begrenset hva vi kan gjøre. Responsen på nettsidene er treg, men ingen effekt utover dette. </a:t>
            </a:r>
            <a:endParaRPr lang="nb-NO" dirty="0">
              <a:cs typeface="Arial"/>
            </a:endParaRPr>
          </a:p>
        </p:txBody>
      </p:sp>
      <p:pic>
        <p:nvPicPr>
          <p:cNvPr id="5" name="Graphic 4" descr="Envelope outline">
            <a:extLst>
              <a:ext uri="{FF2B5EF4-FFF2-40B4-BE49-F238E27FC236}">
                <a16:creationId xmlns:a16="http://schemas.microsoft.com/office/drawing/2014/main" id="{976CC97F-AB3D-62EC-22BD-B8756F7D95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97670" y="399163"/>
            <a:ext cx="914400" cy="914400"/>
          </a:xfrm>
          <a:prstGeom prst="rect">
            <a:avLst/>
          </a:prstGeom>
        </p:spPr>
      </p:pic>
    </p:spTree>
    <p:extLst>
      <p:ext uri="{BB962C8B-B14F-4D97-AF65-F5344CB8AC3E}">
        <p14:creationId xmlns:p14="http://schemas.microsoft.com/office/powerpoint/2010/main" val="1068144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2942-8B99-64E5-6FD5-BB4AC6250C90}"/>
              </a:ext>
            </a:extLst>
          </p:cNvPr>
          <p:cNvSpPr>
            <a:spLocks noGrp="1"/>
          </p:cNvSpPr>
          <p:nvPr>
            <p:ph type="title"/>
          </p:nvPr>
        </p:nvSpPr>
        <p:spPr/>
        <p:txBody>
          <a:bodyPr>
            <a:normAutofit fontScale="90000"/>
          </a:bodyPr>
          <a:lstStyle/>
          <a:p>
            <a:r>
              <a:rPr lang="nb-NO" sz="4000" dirty="0"/>
              <a:t>Hint: </a:t>
            </a:r>
            <a:br>
              <a:rPr lang="nb-NO" sz="4000" dirty="0"/>
            </a:br>
            <a:r>
              <a:rPr lang="nb-NO" sz="4000" dirty="0"/>
              <a:t>Beredskapsleder bør nå også rapporterer internt at de har oppdaget et sannsynlig </a:t>
            </a:r>
            <a:r>
              <a:rPr lang="nb-NO" sz="4000" dirty="0" err="1"/>
              <a:t>DDoS</a:t>
            </a:r>
            <a:r>
              <a:rPr lang="nb-NO" sz="4000" dirty="0"/>
              <a:t>-angrep. De bør også videreformidle at systemene for kommunikasjon kan være nede.</a:t>
            </a:r>
            <a:endParaRPr lang="en-US" sz="4000" dirty="0"/>
          </a:p>
        </p:txBody>
      </p:sp>
    </p:spTree>
    <p:extLst>
      <p:ext uri="{BB962C8B-B14F-4D97-AF65-F5344CB8AC3E}">
        <p14:creationId xmlns:p14="http://schemas.microsoft.com/office/powerpoint/2010/main" val="3689219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3255-9004-68EA-44D5-46CDF6C60592}"/>
              </a:ext>
            </a:extLst>
          </p:cNvPr>
          <p:cNvSpPr>
            <a:spLocks noGrp="1"/>
          </p:cNvSpPr>
          <p:nvPr>
            <p:ph type="title"/>
          </p:nvPr>
        </p:nvSpPr>
        <p:spPr/>
        <p:txBody>
          <a:bodyPr>
            <a:normAutofit/>
          </a:bodyPr>
          <a:lstStyle/>
          <a:p>
            <a:r>
              <a:rPr lang="nb-NO" sz="4000" dirty="0">
                <a:cs typeface="Arial"/>
              </a:rPr>
              <a:t>Info til </a:t>
            </a:r>
            <a:r>
              <a:rPr lang="nb-NO" sz="4000" dirty="0" err="1">
                <a:cs typeface="Arial"/>
              </a:rPr>
              <a:t>spillstab</a:t>
            </a:r>
            <a:r>
              <a:rPr lang="nb-NO" sz="4000" dirty="0">
                <a:cs typeface="Arial"/>
              </a:rPr>
              <a:t>: </a:t>
            </a:r>
            <a:br>
              <a:rPr lang="nb-NO" sz="4000" dirty="0">
                <a:cs typeface="Arial"/>
              </a:rPr>
            </a:br>
            <a:r>
              <a:rPr lang="nb-NO" sz="4000" dirty="0">
                <a:cs typeface="Arial"/>
              </a:rPr>
              <a:t>E-post er nå nede, samme med Teams, må eventuelt bruke reservekanaler. Hvis de øvende sender mail, får de ikke svar.</a:t>
            </a:r>
          </a:p>
        </p:txBody>
      </p:sp>
    </p:spTree>
    <p:extLst>
      <p:ext uri="{BB962C8B-B14F-4D97-AF65-F5344CB8AC3E}">
        <p14:creationId xmlns:p14="http://schemas.microsoft.com/office/powerpoint/2010/main" val="66989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FC05-1E68-A77F-45F0-3167447946B2}"/>
              </a:ext>
            </a:extLst>
          </p:cNvPr>
          <p:cNvSpPr>
            <a:spLocks noGrp="1"/>
          </p:cNvSpPr>
          <p:nvPr>
            <p:ph type="title"/>
          </p:nvPr>
        </p:nvSpPr>
        <p:spPr/>
        <p:txBody>
          <a:bodyPr/>
          <a:lstStyle/>
          <a:p>
            <a:r>
              <a:rPr lang="nb-NO" sz="4000" dirty="0"/>
              <a:t>Innspill 4</a:t>
            </a:r>
            <a:endParaRPr lang="en-US" sz="4000" dirty="0"/>
          </a:p>
        </p:txBody>
      </p:sp>
      <p:sp>
        <p:nvSpPr>
          <p:cNvPr id="3" name="Content Placeholder 2">
            <a:extLst>
              <a:ext uri="{FF2B5EF4-FFF2-40B4-BE49-F238E27FC236}">
                <a16:creationId xmlns:a16="http://schemas.microsoft.com/office/drawing/2014/main" id="{FFCA2849-3C06-FCC4-200D-9D3060628021}"/>
              </a:ext>
            </a:extLst>
          </p:cNvPr>
          <p:cNvSpPr>
            <a:spLocks noGrp="1"/>
          </p:cNvSpPr>
          <p:nvPr>
            <p:ph idx="1"/>
          </p:nvPr>
        </p:nvSpPr>
        <p:spPr/>
        <p:txBody>
          <a:bodyPr/>
          <a:lstStyle/>
          <a:p>
            <a:pPr marL="179388" indent="0">
              <a:buNone/>
            </a:pPr>
            <a:r>
              <a:rPr lang="nb-NO" dirty="0"/>
              <a:t>Fra: Kundeservice </a:t>
            </a:r>
          </a:p>
          <a:p>
            <a:pPr marL="179388" indent="0">
              <a:buNone/>
            </a:pPr>
            <a:r>
              <a:rPr lang="nb-NO" dirty="0"/>
              <a:t>Til: Kommunikasjonssjef</a:t>
            </a:r>
          </a:p>
          <a:p>
            <a:pPr marL="179388" indent="0">
              <a:buNone/>
            </a:pPr>
            <a:endParaRPr lang="nb-NO" dirty="0"/>
          </a:p>
          <a:p>
            <a:pPr marL="179388" indent="0">
              <a:buNone/>
            </a:pPr>
            <a:r>
              <a:rPr lang="nb-NO" dirty="0"/>
              <a:t>Sendte en mail for litt siden, har du fått den?</a:t>
            </a:r>
          </a:p>
          <a:p>
            <a:pPr marL="179388" indent="0">
              <a:buNone/>
            </a:pPr>
            <a:r>
              <a:rPr lang="nb-NO" dirty="0"/>
              <a:t>I alle fall; vi har trøbbel med å få gitt ny informasjon til kundene. Er ikke noe vits å legge ut noe på </a:t>
            </a:r>
            <a:r>
              <a:rPr lang="nb-NO" dirty="0" err="1"/>
              <a:t>X</a:t>
            </a:r>
            <a:r>
              <a:rPr lang="nb-NO" dirty="0"/>
              <a:t> heller sannsynligvis, det forsvinner bare i mengden.</a:t>
            </a:r>
            <a:endParaRPr lang="en-US" dirty="0"/>
          </a:p>
        </p:txBody>
      </p:sp>
      <p:pic>
        <p:nvPicPr>
          <p:cNvPr id="4" name="Graphic 3" descr="Telephone outline">
            <a:extLst>
              <a:ext uri="{FF2B5EF4-FFF2-40B4-BE49-F238E27FC236}">
                <a16:creationId xmlns:a16="http://schemas.microsoft.com/office/drawing/2014/main" id="{3DD626E1-0EA6-F7F4-EF43-299541BD7F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78329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dirty="0"/>
              <a:t>Øvingsmål</a:t>
            </a:r>
          </a:p>
          <a:p>
            <a:pPr marL="271463"/>
            <a:r>
              <a:rPr lang="nb-NO" sz="3600" dirty="0"/>
              <a:t>Øvingsform</a:t>
            </a:r>
          </a:p>
          <a:p>
            <a:pPr marL="271463">
              <a:buFont typeface="Arial" panose="020B0604020202020204" pitchFamily="34" charset="0"/>
              <a:buChar char="•"/>
            </a:pPr>
            <a:r>
              <a:rPr lang="nb-NO" sz="3600" dirty="0"/>
              <a:t>Scenario</a:t>
            </a:r>
          </a:p>
          <a:p>
            <a:pPr marL="271463">
              <a:buFont typeface="Arial" panose="020B0604020202020204" pitchFamily="34" charset="0"/>
              <a:buChar char="•"/>
            </a:pPr>
            <a:r>
              <a:rPr lang="nb-NO" sz="3600" dirty="0"/>
              <a:t>Gjennomføring</a:t>
            </a:r>
          </a:p>
          <a:p>
            <a:pPr marL="271463">
              <a:buFont typeface="Arial" panose="020B0604020202020204" pitchFamily="34" charset="0"/>
              <a:buChar char="•"/>
            </a:pPr>
            <a:r>
              <a:rPr lang="nb-NO" sz="3600" dirty="0"/>
              <a:t>Oppsummering</a:t>
            </a:r>
          </a:p>
          <a:p>
            <a:pPr marL="271463">
              <a:buFont typeface="Arial" panose="020B0604020202020204" pitchFamily="34" charset="0"/>
              <a:buChar char="•"/>
            </a:pPr>
            <a:r>
              <a:rPr lang="nb-NO" sz="3600" dirty="0"/>
              <a:t>Evaluering</a:t>
            </a:r>
          </a:p>
          <a:p>
            <a:endParaRPr lang="en-US" sz="3600" dirty="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2942-8B99-64E5-6FD5-BB4AC6250C90}"/>
              </a:ext>
            </a:extLst>
          </p:cNvPr>
          <p:cNvSpPr>
            <a:spLocks noGrp="1"/>
          </p:cNvSpPr>
          <p:nvPr>
            <p:ph type="title"/>
          </p:nvPr>
        </p:nvSpPr>
        <p:spPr/>
        <p:txBody>
          <a:bodyPr>
            <a:normAutofit/>
          </a:bodyPr>
          <a:lstStyle/>
          <a:p>
            <a:r>
              <a:rPr lang="nb-NO" sz="4000" dirty="0"/>
              <a:t>Hint: </a:t>
            </a:r>
            <a:br>
              <a:rPr lang="nb-NO" sz="4000" dirty="0"/>
            </a:br>
            <a:r>
              <a:rPr lang="nb-NO" sz="4000" dirty="0"/>
              <a:t>Kommunikasjonsavdelingen bør vurdere hvordan man skal få gitt en uttalelse når alle systemer er nede. </a:t>
            </a:r>
            <a:endParaRPr lang="en-US" sz="4000" dirty="0"/>
          </a:p>
        </p:txBody>
      </p:sp>
    </p:spTree>
    <p:extLst>
      <p:ext uri="{BB962C8B-B14F-4D97-AF65-F5344CB8AC3E}">
        <p14:creationId xmlns:p14="http://schemas.microsoft.com/office/powerpoint/2010/main" val="2571261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5: Melding fra IT</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5131500" cy="4349788"/>
          </a:xfrm>
        </p:spPr>
        <p:txBody>
          <a:bodyPr vert="horz" lIns="91440" tIns="45720" rIns="91440" bIns="45720" rtlCol="0" anchor="t">
            <a:normAutofit/>
          </a:bodyPr>
          <a:lstStyle/>
          <a:p>
            <a:pPr marL="179070" indent="0">
              <a:buNone/>
            </a:pPr>
            <a:r>
              <a:rPr lang="nb-NO" dirty="0"/>
              <a:t>Fra: IT</a:t>
            </a:r>
            <a:endParaRPr lang="en-US"/>
          </a:p>
          <a:p>
            <a:pPr marL="179070" indent="0">
              <a:buNone/>
            </a:pPr>
            <a:r>
              <a:rPr lang="nb-NO" dirty="0"/>
              <a:t>Til: IT-sjef</a:t>
            </a:r>
            <a:endParaRPr lang="nb-NO" dirty="0">
              <a:cs typeface="Arial"/>
            </a:endParaRPr>
          </a:p>
          <a:p>
            <a:pPr marL="179070" indent="0">
              <a:buNone/>
            </a:pPr>
            <a:endParaRPr lang="nb-NO" dirty="0">
              <a:cs typeface="Arial"/>
            </a:endParaRPr>
          </a:p>
          <a:p>
            <a:pPr marL="179070" indent="0">
              <a:buNone/>
            </a:pPr>
            <a:r>
              <a:rPr lang="nb-NO" dirty="0"/>
              <a:t>Hei, åpenbart </a:t>
            </a:r>
            <a:r>
              <a:rPr lang="nb-NO" dirty="0" err="1"/>
              <a:t>DDoS</a:t>
            </a:r>
            <a:r>
              <a:rPr lang="nb-NO" dirty="0"/>
              <a:t>. Gjelder alle tjenestene våre, begge ISP-er. Se </a:t>
            </a:r>
            <a:r>
              <a:rPr lang="nb-NO" dirty="0" err="1"/>
              <a:t>latency</a:t>
            </a:r>
            <a:r>
              <a:rPr lang="nb-NO" dirty="0"/>
              <a:t>-graf. </a:t>
            </a:r>
            <a:endParaRPr lang="nb-NO" dirty="0">
              <a:cs typeface="Arial"/>
            </a:endParaRPr>
          </a:p>
        </p:txBody>
      </p:sp>
      <p:pic>
        <p:nvPicPr>
          <p:cNvPr id="4" name="Picture 3" descr="A graph showing a line&#10;&#10;Description automatically generated">
            <a:extLst>
              <a:ext uri="{FF2B5EF4-FFF2-40B4-BE49-F238E27FC236}">
                <a16:creationId xmlns:a16="http://schemas.microsoft.com/office/drawing/2014/main" id="{CCE11C6B-3F64-6413-3214-0AD4BD706159}"/>
              </a:ext>
            </a:extLst>
          </p:cNvPr>
          <p:cNvPicPr>
            <a:picLocks noChangeAspect="1"/>
          </p:cNvPicPr>
          <p:nvPr/>
        </p:nvPicPr>
        <p:blipFill>
          <a:blip r:embed="rId2"/>
          <a:stretch>
            <a:fillRect/>
          </a:stretch>
        </p:blipFill>
        <p:spPr>
          <a:xfrm>
            <a:off x="6095048" y="2561908"/>
            <a:ext cx="4970145" cy="3004185"/>
          </a:xfrm>
          <a:prstGeom prst="rect">
            <a:avLst/>
          </a:prstGeom>
        </p:spPr>
      </p:pic>
      <p:pic>
        <p:nvPicPr>
          <p:cNvPr id="6" name="Graphic 5" descr="Chat bubble outline">
            <a:extLst>
              <a:ext uri="{FF2B5EF4-FFF2-40B4-BE49-F238E27FC236}">
                <a16:creationId xmlns:a16="http://schemas.microsoft.com/office/drawing/2014/main" id="{7CAB91D6-C6C5-7D77-1096-C281758639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400" y="411480"/>
            <a:ext cx="914400" cy="914400"/>
          </a:xfrm>
          <a:prstGeom prst="rect">
            <a:avLst/>
          </a:prstGeom>
        </p:spPr>
      </p:pic>
    </p:spTree>
    <p:extLst>
      <p:ext uri="{BB962C8B-B14F-4D97-AF65-F5344CB8AC3E}">
        <p14:creationId xmlns:p14="http://schemas.microsoft.com/office/powerpoint/2010/main" val="2317201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A917-B23C-5150-56F2-2476F074AA12}"/>
              </a:ext>
            </a:extLst>
          </p:cNvPr>
          <p:cNvSpPr>
            <a:spLocks noGrp="1"/>
          </p:cNvSpPr>
          <p:nvPr>
            <p:ph type="title"/>
          </p:nvPr>
        </p:nvSpPr>
        <p:spPr/>
        <p:txBody>
          <a:bodyPr/>
          <a:lstStyle/>
          <a:p>
            <a:r>
              <a:rPr lang="nb-NO" sz="4000" dirty="0"/>
              <a:t>Innspill 6: </a:t>
            </a:r>
            <a:endParaRPr lang="en-US" sz="4000" dirty="0"/>
          </a:p>
        </p:txBody>
      </p:sp>
      <p:sp>
        <p:nvSpPr>
          <p:cNvPr id="3" name="Content Placeholder 2">
            <a:extLst>
              <a:ext uri="{FF2B5EF4-FFF2-40B4-BE49-F238E27FC236}">
                <a16:creationId xmlns:a16="http://schemas.microsoft.com/office/drawing/2014/main" id="{E881D8F9-8FA0-789D-CB6B-13E5DCDBC85A}"/>
              </a:ext>
            </a:extLst>
          </p:cNvPr>
          <p:cNvSpPr>
            <a:spLocks noGrp="1"/>
          </p:cNvSpPr>
          <p:nvPr>
            <p:ph idx="1"/>
          </p:nvPr>
        </p:nvSpPr>
        <p:spPr/>
        <p:txBody>
          <a:bodyPr vert="horz" lIns="91440" tIns="45720" rIns="91440" bIns="45720" rtlCol="0" anchor="t">
            <a:normAutofit lnSpcReduction="10000"/>
          </a:bodyPr>
          <a:lstStyle/>
          <a:p>
            <a:pPr marL="179070" indent="0">
              <a:buNone/>
            </a:pPr>
            <a:r>
              <a:rPr lang="nb-NO" dirty="0"/>
              <a:t>Fra: IT-avdeling</a:t>
            </a:r>
            <a:endParaRPr lang="en-US" dirty="0"/>
          </a:p>
          <a:p>
            <a:pPr marL="179070" indent="0">
              <a:buNone/>
            </a:pPr>
            <a:r>
              <a:rPr lang="nb-NO" dirty="0"/>
              <a:t>Til: IT-sjef</a:t>
            </a:r>
            <a:endParaRPr lang="nb-NO" dirty="0">
              <a:cs typeface="Arial"/>
            </a:endParaRPr>
          </a:p>
          <a:p>
            <a:pPr marL="179070" indent="0">
              <a:buNone/>
            </a:pPr>
            <a:endParaRPr lang="nb-NO" dirty="0">
              <a:cs typeface="Arial"/>
            </a:endParaRPr>
          </a:p>
          <a:p>
            <a:pPr marL="179070" indent="0">
              <a:buNone/>
            </a:pPr>
            <a:r>
              <a:rPr lang="nb-NO" dirty="0">
                <a:cs typeface="Arial"/>
              </a:rPr>
              <a:t>Hei, fikk en </a:t>
            </a:r>
            <a:r>
              <a:rPr lang="nb-NO" dirty="0" err="1">
                <a:cs typeface="Arial"/>
              </a:rPr>
              <a:t>ticket</a:t>
            </a:r>
            <a:r>
              <a:rPr lang="nb-NO" dirty="0">
                <a:cs typeface="Arial"/>
              </a:rPr>
              <a:t> fra </a:t>
            </a:r>
            <a:r>
              <a:rPr lang="nb-NO" dirty="0" err="1">
                <a:cs typeface="Arial"/>
              </a:rPr>
              <a:t>Helpdesk</a:t>
            </a:r>
            <a:r>
              <a:rPr lang="nb-NO" dirty="0">
                <a:cs typeface="Arial"/>
              </a:rPr>
              <a:t>. Kjøres internt, så </a:t>
            </a:r>
            <a:r>
              <a:rPr lang="nb-NO" dirty="0" err="1">
                <a:cs typeface="Arial"/>
              </a:rPr>
              <a:t>ticketing</a:t>
            </a:r>
            <a:r>
              <a:rPr lang="nb-NO" dirty="0">
                <a:cs typeface="Arial"/>
              </a:rPr>
              <a:t> virker ennå:</a:t>
            </a:r>
            <a:endParaRPr lang="nb-NO" dirty="0"/>
          </a:p>
          <a:p>
            <a:pPr marL="179070" indent="0">
              <a:buNone/>
            </a:pPr>
            <a:r>
              <a:rPr lang="nb-NO" dirty="0"/>
              <a:t>Tekniker: Hei, jeg får ikke logget inn i driftssystemene hjemmefra, det står bare å henger. Jeg må få kjørt de vanlige sjekkene på alle komponenter, kan du se på det? Jeg må få gjort det innen et kvarter helst.</a:t>
            </a:r>
            <a:endParaRPr lang="en-US" dirty="0">
              <a:cs typeface="Arial"/>
            </a:endParaRPr>
          </a:p>
        </p:txBody>
      </p:sp>
      <p:pic>
        <p:nvPicPr>
          <p:cNvPr id="5" name="Graphic 4" descr="Telephone outline">
            <a:extLst>
              <a:ext uri="{FF2B5EF4-FFF2-40B4-BE49-F238E27FC236}">
                <a16:creationId xmlns:a16="http://schemas.microsoft.com/office/drawing/2014/main" id="{0EC039DD-8E8A-7DE3-9716-A023D61137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pic>
        <p:nvPicPr>
          <p:cNvPr id="7" name="Graphic 6" descr="Chat bubble outline">
            <a:extLst>
              <a:ext uri="{FF2B5EF4-FFF2-40B4-BE49-F238E27FC236}">
                <a16:creationId xmlns:a16="http://schemas.microsoft.com/office/drawing/2014/main" id="{1ADBE319-2B1F-613D-4E10-72C0EE18DB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1920" y="502920"/>
            <a:ext cx="914400" cy="914400"/>
          </a:xfrm>
          <a:prstGeom prst="rect">
            <a:avLst/>
          </a:prstGeom>
        </p:spPr>
      </p:pic>
    </p:spTree>
    <p:extLst>
      <p:ext uri="{BB962C8B-B14F-4D97-AF65-F5344CB8AC3E}">
        <p14:creationId xmlns:p14="http://schemas.microsoft.com/office/powerpoint/2010/main" val="3715122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p:txBody>
          <a:bodyPr>
            <a:normAutofit/>
          </a:bodyPr>
          <a:lstStyle/>
          <a:p>
            <a:r>
              <a:rPr lang="nb-NO" sz="4000" dirty="0"/>
              <a:t>Hint: </a:t>
            </a:r>
            <a:br>
              <a:rPr lang="nb-NO" sz="4000" dirty="0"/>
            </a:br>
            <a:r>
              <a:rPr lang="nb-NO" sz="4000" dirty="0"/>
              <a:t>Bør informere drift om at nettverket er nede og at alle lokale oppgaver må løses fysisk på stedet.  </a:t>
            </a:r>
            <a:endParaRPr lang="en-US" sz="4000" dirty="0"/>
          </a:p>
        </p:txBody>
      </p:sp>
    </p:spTree>
    <p:extLst>
      <p:ext uri="{BB962C8B-B14F-4D97-AF65-F5344CB8AC3E}">
        <p14:creationId xmlns:p14="http://schemas.microsoft.com/office/powerpoint/2010/main" val="561720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84C7-83AD-D410-8294-2DC8C1D113C9}"/>
              </a:ext>
            </a:extLst>
          </p:cNvPr>
          <p:cNvSpPr>
            <a:spLocks noGrp="1"/>
          </p:cNvSpPr>
          <p:nvPr>
            <p:ph type="title"/>
          </p:nvPr>
        </p:nvSpPr>
        <p:spPr/>
        <p:txBody>
          <a:bodyPr/>
          <a:lstStyle/>
          <a:p>
            <a:r>
              <a:rPr lang="nb-NO" sz="4000" dirty="0"/>
              <a:t>Innspill 7: Spredning i media</a:t>
            </a:r>
          </a:p>
        </p:txBody>
      </p:sp>
      <p:sp>
        <p:nvSpPr>
          <p:cNvPr id="3" name="Content Placeholder 2">
            <a:extLst>
              <a:ext uri="{FF2B5EF4-FFF2-40B4-BE49-F238E27FC236}">
                <a16:creationId xmlns:a16="http://schemas.microsoft.com/office/drawing/2014/main" id="{F70D7A62-3236-91A0-39A0-DFCABE181F83}"/>
              </a:ext>
            </a:extLst>
          </p:cNvPr>
          <p:cNvSpPr>
            <a:spLocks noGrp="1"/>
          </p:cNvSpPr>
          <p:nvPr>
            <p:ph idx="1"/>
          </p:nvPr>
        </p:nvSpPr>
        <p:spPr>
          <a:xfrm>
            <a:off x="371475" y="1800000"/>
            <a:ext cx="10831260" cy="4202039"/>
          </a:xfrm>
        </p:spPr>
        <p:txBody>
          <a:bodyPr>
            <a:noAutofit/>
          </a:bodyPr>
          <a:lstStyle/>
          <a:p>
            <a:pPr marL="179388" indent="0">
              <a:buNone/>
            </a:pPr>
            <a:r>
              <a:rPr lang="nb-NO" sz="2800" dirty="0"/>
              <a:t>Fra: Media (SMS)</a:t>
            </a:r>
          </a:p>
          <a:p>
            <a:pPr marL="179388" indent="0">
              <a:buNone/>
            </a:pPr>
            <a:r>
              <a:rPr lang="nb-NO" sz="2800" dirty="0"/>
              <a:t>Til: Kommunikasjonssjef</a:t>
            </a:r>
          </a:p>
          <a:p>
            <a:pPr marL="179388" indent="0">
              <a:buNone/>
            </a:pPr>
            <a:endParaRPr lang="nb-NO" sz="2000" i="1" dirty="0"/>
          </a:p>
          <a:p>
            <a:pPr marL="179388" indent="0">
              <a:buNone/>
            </a:pPr>
            <a:r>
              <a:rPr lang="nb-NO" sz="2000" dirty="0"/>
              <a:t>Hei, vi har mottatt flere meldinger fra kunder som opplever problemer med å komme i kontakt med deres kundeservice etter nyheten om den brå prisøkningen, både via telefon og nettsiden deres. Kan dere bekrefte om det er noen tekniske problemer eller vedlikeholdsarbeid som påvirker systemene deres akkurat nå?</a:t>
            </a:r>
          </a:p>
          <a:p>
            <a:pPr>
              <a:buFont typeface="+mj-lt"/>
              <a:buAutoNum type="arabicPeriod"/>
            </a:pPr>
            <a:r>
              <a:rPr lang="nb-NO" sz="2000" dirty="0"/>
              <a:t>Hva er årsaken til problemene kundene opplever?</a:t>
            </a:r>
          </a:p>
          <a:p>
            <a:pPr>
              <a:buFont typeface="+mj-lt"/>
              <a:buAutoNum type="arabicPeriod"/>
            </a:pPr>
            <a:r>
              <a:rPr lang="nb-NO" sz="2000" dirty="0"/>
              <a:t>Er det noen tiltak dere har iverksatt for å løse situasjonen, og når kan kundene forvente at tjenestene fungerer normalt igjen?</a:t>
            </a:r>
          </a:p>
          <a:p>
            <a:pPr marL="179388" indent="0">
              <a:buNone/>
            </a:pPr>
            <a:r>
              <a:rPr lang="nb-NO" sz="2000" dirty="0"/>
              <a:t>Vi ser frem til en uttalelse så snart som mulig, slik at vi kan informere kundene deres og våre lesere om situasjonen.</a:t>
            </a:r>
          </a:p>
          <a:p>
            <a:pPr marL="179388" indent="0">
              <a:buNone/>
            </a:pPr>
            <a:endParaRPr lang="nb-NO" dirty="0"/>
          </a:p>
        </p:txBody>
      </p:sp>
      <p:pic>
        <p:nvPicPr>
          <p:cNvPr id="6" name="Graphic 5" descr="Telephone outline">
            <a:extLst>
              <a:ext uri="{FF2B5EF4-FFF2-40B4-BE49-F238E27FC236}">
                <a16:creationId xmlns:a16="http://schemas.microsoft.com/office/drawing/2014/main" id="{1391AB78-1E9C-391D-AC82-763A30C75D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1680566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D04B1-461C-1C45-309C-D5EF80C7F976}"/>
              </a:ext>
            </a:extLst>
          </p:cNvPr>
          <p:cNvSpPr>
            <a:spLocks noGrp="1"/>
          </p:cNvSpPr>
          <p:nvPr>
            <p:ph type="title"/>
          </p:nvPr>
        </p:nvSpPr>
        <p:spPr>
          <a:xfrm>
            <a:off x="989263" y="1059542"/>
            <a:ext cx="9272337" cy="5397013"/>
          </a:xfrm>
        </p:spPr>
        <p:txBody>
          <a:bodyPr>
            <a:normAutofit/>
          </a:bodyPr>
          <a:lstStyle/>
          <a:p>
            <a:r>
              <a:rPr lang="nb-NO" sz="4000" dirty="0"/>
              <a:t>Hint: </a:t>
            </a:r>
            <a:br>
              <a:rPr lang="nb-NO" sz="4000" dirty="0"/>
            </a:br>
            <a:r>
              <a:rPr lang="nb-NO" sz="4000" dirty="0"/>
              <a:t>Hvordan sikrer vi at kommunikasjonen til kundene, de ansatte og media er konsistent? Hvor mye informasjon om selve angrepet bør vi dele offentlig uten å kompromittere våre sikkerhetstiltak?</a:t>
            </a:r>
            <a:endParaRPr lang="en-US" sz="4000" dirty="0"/>
          </a:p>
        </p:txBody>
      </p:sp>
    </p:spTree>
    <p:extLst>
      <p:ext uri="{BB962C8B-B14F-4D97-AF65-F5344CB8AC3E}">
        <p14:creationId xmlns:p14="http://schemas.microsoft.com/office/powerpoint/2010/main" val="135199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A917-B23C-5150-56F2-2476F074AA12}"/>
              </a:ext>
            </a:extLst>
          </p:cNvPr>
          <p:cNvSpPr>
            <a:spLocks noGrp="1"/>
          </p:cNvSpPr>
          <p:nvPr>
            <p:ph type="title"/>
          </p:nvPr>
        </p:nvSpPr>
        <p:spPr/>
        <p:txBody>
          <a:bodyPr/>
          <a:lstStyle/>
          <a:p>
            <a:r>
              <a:rPr lang="nb-NO" sz="4000" dirty="0"/>
              <a:t>Innspill 8: </a:t>
            </a:r>
            <a:endParaRPr lang="en-US" sz="4000" dirty="0"/>
          </a:p>
        </p:txBody>
      </p:sp>
      <p:sp>
        <p:nvSpPr>
          <p:cNvPr id="3" name="Content Placeholder 2">
            <a:extLst>
              <a:ext uri="{FF2B5EF4-FFF2-40B4-BE49-F238E27FC236}">
                <a16:creationId xmlns:a16="http://schemas.microsoft.com/office/drawing/2014/main" id="{E881D8F9-8FA0-789D-CB6B-13E5DCDBC85A}"/>
              </a:ext>
            </a:extLst>
          </p:cNvPr>
          <p:cNvSpPr>
            <a:spLocks noGrp="1"/>
          </p:cNvSpPr>
          <p:nvPr>
            <p:ph idx="1"/>
          </p:nvPr>
        </p:nvSpPr>
        <p:spPr/>
        <p:txBody>
          <a:bodyPr vert="horz" lIns="91440" tIns="45720" rIns="91440" bIns="45720" rtlCol="0" anchor="t">
            <a:normAutofit fontScale="92500" lnSpcReduction="10000"/>
          </a:bodyPr>
          <a:lstStyle/>
          <a:p>
            <a:pPr marL="179070" indent="0">
              <a:buNone/>
            </a:pPr>
            <a:r>
              <a:rPr lang="nb-NO" dirty="0"/>
              <a:t>Fra: IT-avdeling</a:t>
            </a:r>
            <a:endParaRPr lang="en-US" dirty="0"/>
          </a:p>
          <a:p>
            <a:pPr marL="179070" indent="0">
              <a:buNone/>
            </a:pPr>
            <a:r>
              <a:rPr lang="nb-NO" dirty="0"/>
              <a:t>Til: IT-sjef</a:t>
            </a:r>
            <a:endParaRPr lang="nb-NO" dirty="0">
              <a:cs typeface="Arial"/>
            </a:endParaRPr>
          </a:p>
          <a:p>
            <a:pPr marL="179070" indent="0">
              <a:buNone/>
            </a:pPr>
            <a:endParaRPr lang="nb-NO" dirty="0">
              <a:cs typeface="Arial"/>
            </a:endParaRPr>
          </a:p>
          <a:p>
            <a:pPr marL="179070" indent="0">
              <a:buNone/>
            </a:pPr>
            <a:r>
              <a:rPr lang="nb-NO" dirty="0">
                <a:cs typeface="Arial"/>
              </a:rPr>
              <a:t>Hei, har sjekket muligheten for black-holing, men kilde-</a:t>
            </a:r>
            <a:r>
              <a:rPr lang="nb-NO" dirty="0" err="1">
                <a:cs typeface="Arial"/>
              </a:rPr>
              <a:t>IP'ene</a:t>
            </a:r>
            <a:r>
              <a:rPr lang="nb-NO" dirty="0">
                <a:cs typeface="Arial"/>
              </a:rPr>
              <a:t> svitsjer for mye. Har snakket med </a:t>
            </a:r>
            <a:r>
              <a:rPr lang="nb-NO" dirty="0" err="1">
                <a:cs typeface="Arial"/>
              </a:rPr>
              <a:t>Akami</a:t>
            </a:r>
            <a:r>
              <a:rPr lang="nb-NO" dirty="0">
                <a:cs typeface="Arial"/>
              </a:rPr>
              <a:t>, de kan ta det, vil ta 10-15 minutter å få opp sidene igjen. Kostnad ukjent, men sannsynligvis mellom 25k og 50k Euro når vi ikke er kunde. De vil gi oss tilbud på kontinuerlig tjeneste etterpå om vi går for det. OK?</a:t>
            </a:r>
            <a:endParaRPr lang="en-US" dirty="0">
              <a:cs typeface="Arial"/>
            </a:endParaRPr>
          </a:p>
          <a:p>
            <a:pPr marL="636270" indent="-457200">
              <a:buFont typeface="Calibri" panose="020B0604020202020204" pitchFamily="34" charset="0"/>
              <a:buChar char="-"/>
            </a:pPr>
            <a:r>
              <a:rPr lang="nb-NO" dirty="0">
                <a:cs typeface="Arial"/>
              </a:rPr>
              <a:t>Arne. </a:t>
            </a:r>
          </a:p>
        </p:txBody>
      </p:sp>
      <p:pic>
        <p:nvPicPr>
          <p:cNvPr id="5" name="Graphic 4" descr="Telephone outline">
            <a:extLst>
              <a:ext uri="{FF2B5EF4-FFF2-40B4-BE49-F238E27FC236}">
                <a16:creationId xmlns:a16="http://schemas.microsoft.com/office/drawing/2014/main" id="{0EC039DD-8E8A-7DE3-9716-A023D61137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1754966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058E7-4E02-A59C-454B-72A033525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C68D6-0A46-673D-F70C-516F2C3B77FF}"/>
              </a:ext>
            </a:extLst>
          </p:cNvPr>
          <p:cNvSpPr>
            <a:spLocks noGrp="1"/>
          </p:cNvSpPr>
          <p:nvPr>
            <p:ph type="title"/>
          </p:nvPr>
        </p:nvSpPr>
        <p:spPr/>
        <p:txBody>
          <a:bodyPr>
            <a:normAutofit/>
          </a:bodyPr>
          <a:lstStyle/>
          <a:p>
            <a:pPr>
              <a:lnSpc>
                <a:spcPct val="100000"/>
              </a:lnSpc>
            </a:pPr>
            <a:r>
              <a:rPr lang="nb-NO" sz="6600" dirty="0"/>
              <a:t>Øvelse avsluttes</a:t>
            </a:r>
            <a:endParaRPr lang="en-GB" sz="6600" b="0" i="1" dirty="0"/>
          </a:p>
        </p:txBody>
      </p:sp>
    </p:spTree>
    <p:extLst>
      <p:ext uri="{BB962C8B-B14F-4D97-AF65-F5344CB8AC3E}">
        <p14:creationId xmlns:p14="http://schemas.microsoft.com/office/powerpoint/2010/main" val="2331799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959133-0F7F-81B0-D23C-7777F30B7061}"/>
              </a:ext>
            </a:extLst>
          </p:cNvPr>
          <p:cNvSpPr>
            <a:spLocks noGrp="1"/>
          </p:cNvSpPr>
          <p:nvPr>
            <p:ph type="title"/>
          </p:nvPr>
        </p:nvSpPr>
        <p:spPr/>
        <p:txBody>
          <a:bodyPr>
            <a:normAutofit/>
          </a:bodyPr>
          <a:lstStyle/>
          <a:p>
            <a:r>
              <a:rPr lang="nb-NO" sz="6600" dirty="0"/>
              <a:t>Evaluering</a:t>
            </a:r>
            <a:endParaRPr lang="en-US" sz="6600" dirty="0"/>
          </a:p>
        </p:txBody>
      </p:sp>
    </p:spTree>
    <p:extLst>
      <p:ext uri="{BB962C8B-B14F-4D97-AF65-F5344CB8AC3E}">
        <p14:creationId xmlns:p14="http://schemas.microsoft.com/office/powerpoint/2010/main" val="105490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dirty="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4" y="1800000"/>
            <a:ext cx="7756835" cy="4349788"/>
          </a:xfrm>
        </p:spPr>
        <p:txBody>
          <a:bodyPr>
            <a:normAutofit/>
          </a:bodyPr>
          <a:lstStyle/>
          <a:p>
            <a:pPr marL="342900" lvl="0" indent="-342900">
              <a:lnSpc>
                <a:spcPct val="115000"/>
              </a:lnSpc>
              <a:buFont typeface="Symbol" panose="05050102010706020507" pitchFamily="18" charset="2"/>
              <a:buChar char=""/>
            </a:pPr>
            <a:r>
              <a:rPr lang="nb-NO" sz="2500" dirty="0">
                <a:effectLst/>
                <a:latin typeface="Arial" panose="020B0604020202020204" pitchFamily="34" charset="0"/>
                <a:ea typeface="Arial" panose="020B0604020202020204" pitchFamily="34" charset="0"/>
                <a:cs typeface="Arial (Headings CS)"/>
              </a:rPr>
              <a:t>Øve på beslutninger under usikkerhet</a:t>
            </a:r>
            <a:endParaRPr lang="en-US" sz="2500" dirty="0">
              <a:latin typeface="Arial" panose="020B0604020202020204" pitchFamily="34" charset="0"/>
              <a:ea typeface="Arial" panose="020B0604020202020204" pitchFamily="34" charset="0"/>
              <a:cs typeface="Arial (Headings CS)"/>
            </a:endParaRPr>
          </a:p>
          <a:p>
            <a:pPr marL="342900" lvl="0" indent="-342900">
              <a:lnSpc>
                <a:spcPct val="115000"/>
              </a:lnSpc>
              <a:buFont typeface="Symbol" panose="05050102010706020507" pitchFamily="18" charset="2"/>
              <a:buChar char=""/>
            </a:pPr>
            <a:r>
              <a:rPr lang="nb-NO" sz="2500" dirty="0">
                <a:effectLst/>
                <a:latin typeface="Arial" panose="020B0604020202020204" pitchFamily="34" charset="0"/>
                <a:ea typeface="Arial" panose="020B0604020202020204" pitchFamily="34" charset="0"/>
                <a:cs typeface="Arial (Headings CS)"/>
              </a:rPr>
              <a:t>Koordinere krisehåndtering mellom avdelinger</a:t>
            </a:r>
            <a:endParaRPr lang="en-US" sz="2500" dirty="0">
              <a:latin typeface="Arial" panose="020B0604020202020204" pitchFamily="34" charset="0"/>
              <a:ea typeface="Arial" panose="020B0604020202020204" pitchFamily="34" charset="0"/>
              <a:cs typeface="Arial (Headings CS)"/>
            </a:endParaRPr>
          </a:p>
          <a:p>
            <a:pPr marL="342900" lvl="0" indent="-342900">
              <a:lnSpc>
                <a:spcPct val="115000"/>
              </a:lnSpc>
              <a:buFont typeface="Symbol" panose="05050102010706020507" pitchFamily="18" charset="2"/>
              <a:buChar char=""/>
            </a:pPr>
            <a:r>
              <a:rPr lang="nb-NO" sz="2500" dirty="0">
                <a:effectLst/>
                <a:latin typeface="Arial" panose="020B0604020202020204" pitchFamily="34" charset="0"/>
                <a:ea typeface="Arial" panose="020B0604020202020204" pitchFamily="34" charset="0"/>
                <a:cs typeface="Arial (Headings CS)"/>
              </a:rPr>
              <a:t>Håndtere et teknisk angrep (</a:t>
            </a:r>
            <a:r>
              <a:rPr lang="nb-NO" sz="2500" dirty="0" err="1">
                <a:effectLst/>
                <a:latin typeface="Arial" panose="020B0604020202020204" pitchFamily="34" charset="0"/>
                <a:ea typeface="Arial" panose="020B0604020202020204" pitchFamily="34" charset="0"/>
                <a:cs typeface="Arial (Headings CS)"/>
              </a:rPr>
              <a:t>DDoS</a:t>
            </a:r>
            <a:r>
              <a:rPr lang="nb-NO" sz="2500" dirty="0">
                <a:effectLst/>
                <a:latin typeface="Arial" panose="020B0604020202020204" pitchFamily="34" charset="0"/>
                <a:ea typeface="Arial" panose="020B0604020202020204" pitchFamily="34" charset="0"/>
                <a:cs typeface="Arial (Headings CS)"/>
              </a:rPr>
              <a:t>) og gjenopprette systemer</a:t>
            </a:r>
            <a:endParaRPr lang="en-US" sz="2500" dirty="0">
              <a:latin typeface="Arial" panose="020B0604020202020204" pitchFamily="34" charset="0"/>
              <a:ea typeface="Arial" panose="020B0604020202020204" pitchFamily="34" charset="0"/>
              <a:cs typeface="Arial (Headings CS)"/>
            </a:endParaRPr>
          </a:p>
          <a:p>
            <a:pPr marL="342900" lvl="0" indent="-342900">
              <a:lnSpc>
                <a:spcPct val="115000"/>
              </a:lnSpc>
              <a:buFont typeface="Symbol" panose="05050102010706020507" pitchFamily="18" charset="2"/>
              <a:buChar char=""/>
            </a:pPr>
            <a:r>
              <a:rPr lang="nb-NO" sz="2500" dirty="0">
                <a:effectLst/>
                <a:latin typeface="Arial" panose="020B0604020202020204" pitchFamily="34" charset="0"/>
                <a:ea typeface="Arial" panose="020B0604020202020204" pitchFamily="34" charset="0"/>
                <a:cs typeface="Arial (Headings CS)"/>
              </a:rPr>
              <a:t>Kommunikasjon med media og eksterne aktører under krise</a:t>
            </a:r>
            <a:endParaRPr lang="en-US" sz="2500" dirty="0">
              <a:latin typeface="Aptos" panose="020B0004020202020204" pitchFamily="34" charset="0"/>
            </a:endParaRPr>
          </a:p>
        </p:txBody>
      </p:sp>
    </p:spTree>
    <p:extLst>
      <p:ext uri="{BB962C8B-B14F-4D97-AF65-F5344CB8AC3E}">
        <p14:creationId xmlns:p14="http://schemas.microsoft.com/office/powerpoint/2010/main" val="81774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463007" y="522946"/>
            <a:ext cx="9853613" cy="977475"/>
          </a:xfrm>
        </p:spPr>
        <p:txBody>
          <a:bodyPr anchor="ctr"/>
          <a:lstStyle/>
          <a:p>
            <a:r>
              <a:rPr lang="nb-NO" sz="4000" dirty="0"/>
              <a:t>Ulike typer beredskapsøvelser</a:t>
            </a:r>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kommunikasjonslinjer</a:t>
            </a:r>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 </a:t>
            </a:r>
            <a:endParaRPr lang="en-US" sz="66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Kommentar svart ut
QA OK</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Props1.xml><?xml version="1.0" encoding="utf-8"?>
<ds:datastoreItem xmlns:ds="http://schemas.openxmlformats.org/officeDocument/2006/customXml" ds:itemID="{F0F49E5E-46C3-4E1A-9432-FC9597A10488}">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1B1874-358E-495F-976E-535D00FA60C9}">
  <ds:schemaRefs>
    <ds:schemaRef ds:uri="http://schemas.microsoft.com/sharepoint/v3/contenttype/forms"/>
  </ds:schemaRefs>
</ds:datastoreItem>
</file>

<file path=customXml/itemProps3.xml><?xml version="1.0" encoding="utf-8"?>
<ds:datastoreItem xmlns:ds="http://schemas.openxmlformats.org/officeDocument/2006/customXml" ds:itemID="{2A4DBDEF-A87E-4361-AE1E-8BC728D51EB1}">
  <ds:schemaRef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elements/1.1/"/>
    <ds:schemaRef ds:uri="c1393ac3-e244-4758-a539-5b975df7832c"/>
    <ds:schemaRef ds:uri="http://schemas.openxmlformats.org/package/2006/metadata/core-properties"/>
    <ds:schemaRef ds:uri="http://purl.org/dc/terms/"/>
    <ds:schemaRef ds:uri="4e01fcfe-bee3-4600-ba0b-b00476ef22a3"/>
    <ds:schemaRef ds:uri="http://purl.org/dc/dcmitype/"/>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5497</TotalTime>
  <Words>1772</Words>
  <Application>Microsoft Office PowerPoint</Application>
  <PresentationFormat>Widescreen</PresentationFormat>
  <Paragraphs>212</Paragraphs>
  <Slides>39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AktivGrotesk-Regular</vt:lpstr>
      <vt:lpstr>Aptos</vt:lpstr>
      <vt:lpstr>Arial</vt:lpstr>
      <vt:lpstr>Calibri</vt:lpstr>
      <vt:lpstr>Segoe UI</vt:lpstr>
      <vt:lpstr>Symbol</vt:lpstr>
      <vt:lpstr>Wingdings</vt:lpstr>
      <vt:lpstr>Safetec lys</vt:lpstr>
      <vt:lpstr>Safetec mørk</vt:lpstr>
      <vt:lpstr>PowerPoint Presentation</vt:lpstr>
      <vt:lpstr>Beredskapsøvelse Scenario 15</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15 DDoS-angrep</vt:lpstr>
      <vt:lpstr>Lignende hendelser fra virkeligheten</vt:lpstr>
      <vt:lpstr>Øvingsoppsett</vt:lpstr>
      <vt:lpstr>Gjennomføring av en spilløvelse</vt:lpstr>
      <vt:lpstr>Spillregler</vt:lpstr>
      <vt:lpstr>Øvende roller som må være med</vt:lpstr>
      <vt:lpstr>Spillstab - roller</vt:lpstr>
      <vt:lpstr>Scenariobeskrivelse</vt:lpstr>
      <vt:lpstr>Øvelsen starter</vt:lpstr>
      <vt:lpstr>Innspill 1a: Henvendelse fra kunde</vt:lpstr>
      <vt:lpstr>Innspill 1b: Varsel fra kommunikasjonsavdelingen</vt:lpstr>
      <vt:lpstr>Det settes beredskapsstab basert på ryktestormen på sosiale medier.</vt:lpstr>
      <vt:lpstr>Innspill 2: Varsel fra kundeservice</vt:lpstr>
      <vt:lpstr>Hint:  Man bør tenke på å varsle selskapets ledelse om den uvanlige mengden forespørsler som handler om de samme problemene. Dette kan være et tegn på at det foregår noe utenom det vanlige. </vt:lpstr>
      <vt:lpstr>Innspill 3: Melding fra IT</vt:lpstr>
      <vt:lpstr>Hint:  Beredskapsleder bør nå også rapporterer internt at de har oppdaget et sannsynlig DDoS-angrep. De bør også videreformidle at systemene for kommunikasjon kan være nede.</vt:lpstr>
      <vt:lpstr>Info til spillstab:  E-post er nå nede, samme med Teams, må eventuelt bruke reservekanaler. Hvis de øvende sender mail, får de ikke svar.</vt:lpstr>
      <vt:lpstr>Innspill 4</vt:lpstr>
      <vt:lpstr>Hint:  Kommunikasjonsavdelingen bør vurdere hvordan man skal få gitt en uttalelse når alle systemer er nede. </vt:lpstr>
      <vt:lpstr>Innspill 5: Melding fra IT</vt:lpstr>
      <vt:lpstr>Innspill 6: </vt:lpstr>
      <vt:lpstr>Hint:  Bør informere drift om at nettverket er nede og at alle lokale oppgaver må løses fysisk på stedet.  </vt:lpstr>
      <vt:lpstr>Innspill 7: Spredning i media</vt:lpstr>
      <vt:lpstr>Hint:  Hvordan sikrer vi at kommunikasjonen til kundene, de ansatte og media er konsistent? Hvor mye informasjon om selve angrepet bør vi dele offentlig uten å kompromittere våre sikkerhetstiltak?</vt:lpstr>
      <vt:lpstr>Innspill 8: </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Jakob Stendahl</cp:lastModifiedBy>
  <cp:revision>2</cp:revision>
  <dcterms:created xsi:type="dcterms:W3CDTF">2024-09-11T07:07:05Z</dcterms:created>
  <dcterms:modified xsi:type="dcterms:W3CDTF">2024-11-08T12:01:59Z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