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3"/>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707" r:id="rId19"/>
    <p:sldId id="678" r:id="rId20"/>
    <p:sldId id="708" r:id="rId21"/>
    <p:sldId id="697" r:id="rId22"/>
    <p:sldId id="688" r:id="rId23"/>
    <p:sldId id="676" r:id="rId24"/>
    <p:sldId id="272" r:id="rId25"/>
    <p:sldId id="695" r:id="rId26"/>
    <p:sldId id="696" r:id="rId27"/>
    <p:sldId id="698" r:id="rId28"/>
    <p:sldId id="709" r:id="rId29"/>
    <p:sldId id="699" r:id="rId30"/>
    <p:sldId id="710" r:id="rId31"/>
    <p:sldId id="700" r:id="rId32"/>
    <p:sldId id="701" r:id="rId33"/>
    <p:sldId id="711" r:id="rId34"/>
    <p:sldId id="702" r:id="rId35"/>
    <p:sldId id="703" r:id="rId36"/>
    <p:sldId id="704" r:id="rId37"/>
    <p:sldId id="705" r:id="rId38"/>
    <p:sldId id="706" r:id="rId39"/>
    <p:sldId id="712" r:id="rId40"/>
    <p:sldId id="276" r:id="rId41"/>
    <p:sldId id="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D51F4-991B-44A4-BF61-9B683A719129}" v="10" dt="2024-11-08T12:13:28.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33" autoAdjust="0"/>
  </p:normalViewPr>
  <p:slideViewPr>
    <p:cSldViewPr snapToGrid="0">
      <p:cViewPr varScale="1">
        <p:scale>
          <a:sx n="88" d="100"/>
          <a:sy n="88" d="100"/>
        </p:scale>
        <p:origin x="1690" y="82"/>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Stendahl" userId="31c817a6-28e1-4149-b97d-3ea896b0dcbf" providerId="ADAL" clId="{F1F82A4E-55EF-4BDB-B366-6FE144BCCE37}"/>
    <pc:docChg chg="undo custSel addSld delSld modSld sldOrd">
      <pc:chgData name="Jakob Stendahl" userId="31c817a6-28e1-4149-b97d-3ea896b0dcbf" providerId="ADAL" clId="{F1F82A4E-55EF-4BDB-B366-6FE144BCCE37}" dt="2024-11-04T08:50:10.874" v="3598" actId="20577"/>
      <pc:docMkLst>
        <pc:docMk/>
      </pc:docMkLst>
      <pc:sldChg chg="modSp mod">
        <pc:chgData name="Jakob Stendahl" userId="31c817a6-28e1-4149-b97d-3ea896b0dcbf" providerId="ADAL" clId="{F1F82A4E-55EF-4BDB-B366-6FE144BCCE37}" dt="2024-11-04T07:46:21.849" v="17" actId="5793"/>
        <pc:sldMkLst>
          <pc:docMk/>
          <pc:sldMk cId="654937000" sldId="262"/>
        </pc:sldMkLst>
        <pc:spChg chg="mod">
          <ac:chgData name="Jakob Stendahl" userId="31c817a6-28e1-4149-b97d-3ea896b0dcbf" providerId="ADAL" clId="{F1F82A4E-55EF-4BDB-B366-6FE144BCCE37}" dt="2024-11-04T07:46:21.849" v="17" actId="5793"/>
          <ac:spMkLst>
            <pc:docMk/>
            <pc:sldMk cId="654937000" sldId="262"/>
            <ac:spMk id="5" creationId="{0559A199-C90E-FC8B-EF92-8433F207E7CC}"/>
          </ac:spMkLst>
        </pc:spChg>
      </pc:sldChg>
      <pc:sldChg chg="addSp delSp modSp mod modNotesTx">
        <pc:chgData name="Jakob Stendahl" userId="31c817a6-28e1-4149-b97d-3ea896b0dcbf" providerId="ADAL" clId="{F1F82A4E-55EF-4BDB-B366-6FE144BCCE37}" dt="2024-11-04T08:13:12.419" v="2071" actId="1076"/>
        <pc:sldMkLst>
          <pc:docMk/>
          <pc:sldMk cId="918641743" sldId="271"/>
        </pc:sldMkLst>
        <pc:spChg chg="mod">
          <ac:chgData name="Jakob Stendahl" userId="31c817a6-28e1-4149-b97d-3ea896b0dcbf" providerId="ADAL" clId="{F1F82A4E-55EF-4BDB-B366-6FE144BCCE37}" dt="2024-11-04T08:13:12.419" v="2071" actId="1076"/>
          <ac:spMkLst>
            <pc:docMk/>
            <pc:sldMk cId="918641743" sldId="271"/>
            <ac:spMk id="2" creationId="{698DF20C-0A4A-7232-8B77-899A53D99512}"/>
          </ac:spMkLst>
        </pc:spChg>
        <pc:spChg chg="del">
          <ac:chgData name="Jakob Stendahl" userId="31c817a6-28e1-4149-b97d-3ea896b0dcbf" providerId="ADAL" clId="{F1F82A4E-55EF-4BDB-B366-6FE144BCCE37}" dt="2024-11-04T08:08:18.911" v="1621" actId="22"/>
          <ac:spMkLst>
            <pc:docMk/>
            <pc:sldMk cId="918641743" sldId="271"/>
            <ac:spMk id="7" creationId="{964EEC33-ADC3-61EA-8730-2AE95FFFF13E}"/>
          </ac:spMkLst>
        </pc:spChg>
        <pc:picChg chg="add mod ord">
          <ac:chgData name="Jakob Stendahl" userId="31c817a6-28e1-4149-b97d-3ea896b0dcbf" providerId="ADAL" clId="{F1F82A4E-55EF-4BDB-B366-6FE144BCCE37}" dt="2024-11-04T08:08:18.911" v="1621" actId="22"/>
          <ac:picMkLst>
            <pc:docMk/>
            <pc:sldMk cId="918641743" sldId="271"/>
            <ac:picMk id="4" creationId="{DF39D60C-A3E5-98BE-1496-1C56FF4D922B}"/>
          </ac:picMkLst>
        </pc:picChg>
      </pc:sldChg>
      <pc:sldChg chg="modSp mod">
        <pc:chgData name="Jakob Stendahl" userId="31c817a6-28e1-4149-b97d-3ea896b0dcbf" providerId="ADAL" clId="{F1F82A4E-55EF-4BDB-B366-6FE144BCCE37}" dt="2024-11-04T08:38:08.166" v="3337" actId="20577"/>
        <pc:sldMkLst>
          <pc:docMk/>
          <pc:sldMk cId="149010025" sldId="272"/>
        </pc:sldMkLst>
        <pc:spChg chg="mod">
          <ac:chgData name="Jakob Stendahl" userId="31c817a6-28e1-4149-b97d-3ea896b0dcbf" providerId="ADAL" clId="{F1F82A4E-55EF-4BDB-B366-6FE144BCCE37}" dt="2024-11-04T08:38:08.166" v="3337" actId="20577"/>
          <ac:spMkLst>
            <pc:docMk/>
            <pc:sldMk cId="149010025" sldId="272"/>
            <ac:spMk id="5" creationId="{FDFA4D25-254D-0FE7-CC09-5A8A6896F351}"/>
          </ac:spMkLst>
        </pc:spChg>
      </pc:sldChg>
      <pc:sldChg chg="del">
        <pc:chgData name="Jakob Stendahl" userId="31c817a6-28e1-4149-b97d-3ea896b0dcbf" providerId="ADAL" clId="{F1F82A4E-55EF-4BDB-B366-6FE144BCCE37}" dt="2024-11-01T13:38:40.385" v="0" actId="47"/>
        <pc:sldMkLst>
          <pc:docMk/>
          <pc:sldMk cId="3816406127" sldId="273"/>
        </pc:sldMkLst>
      </pc:sldChg>
      <pc:sldChg chg="modSp del mod">
        <pc:chgData name="Jakob Stendahl" userId="31c817a6-28e1-4149-b97d-3ea896b0dcbf" providerId="ADAL" clId="{F1F82A4E-55EF-4BDB-B366-6FE144BCCE37}" dt="2024-11-04T08:39:11.478" v="3342" actId="47"/>
        <pc:sldMkLst>
          <pc:docMk/>
          <pc:sldMk cId="326137191" sldId="288"/>
        </pc:sldMkLst>
        <pc:spChg chg="mod">
          <ac:chgData name="Jakob Stendahl" userId="31c817a6-28e1-4149-b97d-3ea896b0dcbf" providerId="ADAL" clId="{F1F82A4E-55EF-4BDB-B366-6FE144BCCE37}" dt="2024-11-04T07:45:58.437" v="1" actId="13926"/>
          <ac:spMkLst>
            <pc:docMk/>
            <pc:sldMk cId="326137191" sldId="288"/>
            <ac:spMk id="3" creationId="{650030B5-50C1-0B6A-CACD-34E035DC50F7}"/>
          </ac:spMkLst>
        </pc:spChg>
      </pc:sldChg>
      <pc:sldChg chg="del">
        <pc:chgData name="Jakob Stendahl" userId="31c817a6-28e1-4149-b97d-3ea896b0dcbf" providerId="ADAL" clId="{F1F82A4E-55EF-4BDB-B366-6FE144BCCE37}" dt="2024-11-01T13:38:40.385" v="0" actId="47"/>
        <pc:sldMkLst>
          <pc:docMk/>
          <pc:sldMk cId="1972427541" sldId="304"/>
        </pc:sldMkLst>
      </pc:sldChg>
      <pc:sldChg chg="modSp mod ord">
        <pc:chgData name="Jakob Stendahl" userId="31c817a6-28e1-4149-b97d-3ea896b0dcbf" providerId="ADAL" clId="{F1F82A4E-55EF-4BDB-B366-6FE144BCCE37}" dt="2024-11-04T08:39:28.482" v="3347"/>
        <pc:sldMkLst>
          <pc:docMk/>
          <pc:sldMk cId="2866585428" sldId="676"/>
        </pc:sldMkLst>
        <pc:spChg chg="mod">
          <ac:chgData name="Jakob Stendahl" userId="31c817a6-28e1-4149-b97d-3ea896b0dcbf" providerId="ADAL" clId="{F1F82A4E-55EF-4BDB-B366-6FE144BCCE37}" dt="2024-11-04T07:46:12.489" v="13" actId="20577"/>
          <ac:spMkLst>
            <pc:docMk/>
            <pc:sldMk cId="2866585428" sldId="676"/>
            <ac:spMk id="8" creationId="{0E622062-46F7-B725-8365-FF6755F9B407}"/>
          </ac:spMkLst>
        </pc:spChg>
      </pc:sldChg>
      <pc:sldChg chg="modSp mod">
        <pc:chgData name="Jakob Stendahl" userId="31c817a6-28e1-4149-b97d-3ea896b0dcbf" providerId="ADAL" clId="{F1F82A4E-55EF-4BDB-B366-6FE144BCCE37}" dt="2024-11-04T08:39:00.947" v="3341" actId="20577"/>
        <pc:sldMkLst>
          <pc:docMk/>
          <pc:sldMk cId="2704841089" sldId="678"/>
        </pc:sldMkLst>
        <pc:spChg chg="mod">
          <ac:chgData name="Jakob Stendahl" userId="31c817a6-28e1-4149-b97d-3ea896b0dcbf" providerId="ADAL" clId="{F1F82A4E-55EF-4BDB-B366-6FE144BCCE37}" dt="2024-11-04T08:39:00.947" v="3341" actId="20577"/>
          <ac:spMkLst>
            <pc:docMk/>
            <pc:sldMk cId="2704841089" sldId="678"/>
            <ac:spMk id="3" creationId="{0608D2B6-0C0F-A7AC-3410-BF6B82ACCA5F}"/>
          </ac:spMkLst>
        </pc:spChg>
      </pc:sldChg>
      <pc:sldChg chg="del">
        <pc:chgData name="Jakob Stendahl" userId="31c817a6-28e1-4149-b97d-3ea896b0dcbf" providerId="ADAL" clId="{F1F82A4E-55EF-4BDB-B366-6FE144BCCE37}" dt="2024-11-01T13:38:40.385" v="0" actId="47"/>
        <pc:sldMkLst>
          <pc:docMk/>
          <pc:sldMk cId="2606963946" sldId="679"/>
        </pc:sldMkLst>
      </pc:sldChg>
      <pc:sldChg chg="del">
        <pc:chgData name="Jakob Stendahl" userId="31c817a6-28e1-4149-b97d-3ea896b0dcbf" providerId="ADAL" clId="{F1F82A4E-55EF-4BDB-B366-6FE144BCCE37}" dt="2024-11-01T13:38:40.385" v="0" actId="47"/>
        <pc:sldMkLst>
          <pc:docMk/>
          <pc:sldMk cId="2966444740" sldId="680"/>
        </pc:sldMkLst>
      </pc:sldChg>
      <pc:sldChg chg="del">
        <pc:chgData name="Jakob Stendahl" userId="31c817a6-28e1-4149-b97d-3ea896b0dcbf" providerId="ADAL" clId="{F1F82A4E-55EF-4BDB-B366-6FE144BCCE37}" dt="2024-11-01T13:38:40.385" v="0" actId="47"/>
        <pc:sldMkLst>
          <pc:docMk/>
          <pc:sldMk cId="3518149392" sldId="681"/>
        </pc:sldMkLst>
      </pc:sldChg>
      <pc:sldChg chg="del">
        <pc:chgData name="Jakob Stendahl" userId="31c817a6-28e1-4149-b97d-3ea896b0dcbf" providerId="ADAL" clId="{F1F82A4E-55EF-4BDB-B366-6FE144BCCE37}" dt="2024-11-01T13:38:40.385" v="0" actId="47"/>
        <pc:sldMkLst>
          <pc:docMk/>
          <pc:sldMk cId="1739226668" sldId="682"/>
        </pc:sldMkLst>
      </pc:sldChg>
      <pc:sldChg chg="del">
        <pc:chgData name="Jakob Stendahl" userId="31c817a6-28e1-4149-b97d-3ea896b0dcbf" providerId="ADAL" clId="{F1F82A4E-55EF-4BDB-B366-6FE144BCCE37}" dt="2024-11-01T13:38:40.385" v="0" actId="47"/>
        <pc:sldMkLst>
          <pc:docMk/>
          <pc:sldMk cId="1680566619" sldId="683"/>
        </pc:sldMkLst>
      </pc:sldChg>
      <pc:sldChg chg="del">
        <pc:chgData name="Jakob Stendahl" userId="31c817a6-28e1-4149-b97d-3ea896b0dcbf" providerId="ADAL" clId="{F1F82A4E-55EF-4BDB-B366-6FE144BCCE37}" dt="2024-11-01T13:38:40.385" v="0" actId="47"/>
        <pc:sldMkLst>
          <pc:docMk/>
          <pc:sldMk cId="561720674" sldId="684"/>
        </pc:sldMkLst>
      </pc:sldChg>
      <pc:sldChg chg="del">
        <pc:chgData name="Jakob Stendahl" userId="31c817a6-28e1-4149-b97d-3ea896b0dcbf" providerId="ADAL" clId="{F1F82A4E-55EF-4BDB-B366-6FE144BCCE37}" dt="2024-11-01T13:38:40.385" v="0" actId="47"/>
        <pc:sldMkLst>
          <pc:docMk/>
          <pc:sldMk cId="16920805" sldId="685"/>
        </pc:sldMkLst>
      </pc:sldChg>
      <pc:sldChg chg="del">
        <pc:chgData name="Jakob Stendahl" userId="31c817a6-28e1-4149-b97d-3ea896b0dcbf" providerId="ADAL" clId="{F1F82A4E-55EF-4BDB-B366-6FE144BCCE37}" dt="2024-11-01T13:38:40.385" v="0" actId="47"/>
        <pc:sldMkLst>
          <pc:docMk/>
          <pc:sldMk cId="135199206" sldId="686"/>
        </pc:sldMkLst>
      </pc:sldChg>
      <pc:sldChg chg="del">
        <pc:chgData name="Jakob Stendahl" userId="31c817a6-28e1-4149-b97d-3ea896b0dcbf" providerId="ADAL" clId="{F1F82A4E-55EF-4BDB-B366-6FE144BCCE37}" dt="2024-11-01T13:38:40.385" v="0" actId="47"/>
        <pc:sldMkLst>
          <pc:docMk/>
          <pc:sldMk cId="218011795" sldId="687"/>
        </pc:sldMkLst>
      </pc:sldChg>
      <pc:sldChg chg="modSp mod">
        <pc:chgData name="Jakob Stendahl" userId="31c817a6-28e1-4149-b97d-3ea896b0dcbf" providerId="ADAL" clId="{F1F82A4E-55EF-4BDB-B366-6FE144BCCE37}" dt="2024-11-04T07:46:51.340" v="50" actId="20577"/>
        <pc:sldMkLst>
          <pc:docMk/>
          <pc:sldMk cId="1421033910" sldId="688"/>
        </pc:sldMkLst>
        <pc:spChg chg="mod">
          <ac:chgData name="Jakob Stendahl" userId="31c817a6-28e1-4149-b97d-3ea896b0dcbf" providerId="ADAL" clId="{F1F82A4E-55EF-4BDB-B366-6FE144BCCE37}" dt="2024-11-04T07:46:51.340" v="50" actId="20577"/>
          <ac:spMkLst>
            <pc:docMk/>
            <pc:sldMk cId="1421033910" sldId="688"/>
            <ac:spMk id="3" creationId="{FC88188F-8442-7B13-207D-AE2A2B849B24}"/>
          </ac:spMkLst>
        </pc:spChg>
      </pc:sldChg>
      <pc:sldChg chg="del">
        <pc:chgData name="Jakob Stendahl" userId="31c817a6-28e1-4149-b97d-3ea896b0dcbf" providerId="ADAL" clId="{F1F82A4E-55EF-4BDB-B366-6FE144BCCE37}" dt="2024-11-01T13:38:40.385" v="0" actId="47"/>
        <pc:sldMkLst>
          <pc:docMk/>
          <pc:sldMk cId="2784683469" sldId="689"/>
        </pc:sldMkLst>
      </pc:sldChg>
      <pc:sldChg chg="del">
        <pc:chgData name="Jakob Stendahl" userId="31c817a6-28e1-4149-b97d-3ea896b0dcbf" providerId="ADAL" clId="{F1F82A4E-55EF-4BDB-B366-6FE144BCCE37}" dt="2024-11-01T13:38:40.385" v="0" actId="47"/>
        <pc:sldMkLst>
          <pc:docMk/>
          <pc:sldMk cId="2234857657" sldId="690"/>
        </pc:sldMkLst>
      </pc:sldChg>
      <pc:sldChg chg="del">
        <pc:chgData name="Jakob Stendahl" userId="31c817a6-28e1-4149-b97d-3ea896b0dcbf" providerId="ADAL" clId="{F1F82A4E-55EF-4BDB-B366-6FE144BCCE37}" dt="2024-11-01T13:38:40.385" v="0" actId="47"/>
        <pc:sldMkLst>
          <pc:docMk/>
          <pc:sldMk cId="3710435241" sldId="691"/>
        </pc:sldMkLst>
      </pc:sldChg>
      <pc:sldChg chg="del">
        <pc:chgData name="Jakob Stendahl" userId="31c817a6-28e1-4149-b97d-3ea896b0dcbf" providerId="ADAL" clId="{F1F82A4E-55EF-4BDB-B366-6FE144BCCE37}" dt="2024-11-01T13:38:40.385" v="0" actId="47"/>
        <pc:sldMkLst>
          <pc:docMk/>
          <pc:sldMk cId="1180642154" sldId="692"/>
        </pc:sldMkLst>
      </pc:sldChg>
      <pc:sldChg chg="del">
        <pc:chgData name="Jakob Stendahl" userId="31c817a6-28e1-4149-b97d-3ea896b0dcbf" providerId="ADAL" clId="{F1F82A4E-55EF-4BDB-B366-6FE144BCCE37}" dt="2024-11-01T13:38:40.385" v="0" actId="47"/>
        <pc:sldMkLst>
          <pc:docMk/>
          <pc:sldMk cId="1758387577" sldId="693"/>
        </pc:sldMkLst>
      </pc:sldChg>
      <pc:sldChg chg="addSp delSp modSp new mod">
        <pc:chgData name="Jakob Stendahl" userId="31c817a6-28e1-4149-b97d-3ea896b0dcbf" providerId="ADAL" clId="{F1F82A4E-55EF-4BDB-B366-6FE144BCCE37}" dt="2024-11-04T07:50:08.986" v="405" actId="20577"/>
        <pc:sldMkLst>
          <pc:docMk/>
          <pc:sldMk cId="413829834" sldId="696"/>
        </pc:sldMkLst>
        <pc:spChg chg="mod">
          <ac:chgData name="Jakob Stendahl" userId="31c817a6-28e1-4149-b97d-3ea896b0dcbf" providerId="ADAL" clId="{F1F82A4E-55EF-4BDB-B366-6FE144BCCE37}" dt="2024-11-04T07:50:08.986" v="405" actId="20577"/>
          <ac:spMkLst>
            <pc:docMk/>
            <pc:sldMk cId="413829834" sldId="696"/>
            <ac:spMk id="2" creationId="{75754B6C-0624-1F34-553D-D6643114F892}"/>
          </ac:spMkLst>
        </pc:spChg>
        <pc:spChg chg="mod">
          <ac:chgData name="Jakob Stendahl" userId="31c817a6-28e1-4149-b97d-3ea896b0dcbf" providerId="ADAL" clId="{F1F82A4E-55EF-4BDB-B366-6FE144BCCE37}" dt="2024-11-04T07:47:32.866" v="187" actId="20577"/>
          <ac:spMkLst>
            <pc:docMk/>
            <pc:sldMk cId="413829834" sldId="696"/>
            <ac:spMk id="3" creationId="{7C0A944E-7468-21D2-6957-956BC08EA430}"/>
          </ac:spMkLst>
        </pc:spChg>
        <pc:picChg chg="add del mod">
          <ac:chgData name="Jakob Stendahl" userId="31c817a6-28e1-4149-b97d-3ea896b0dcbf" providerId="ADAL" clId="{F1F82A4E-55EF-4BDB-B366-6FE144BCCE37}" dt="2024-11-04T07:48:45.640" v="263" actId="478"/>
          <ac:picMkLst>
            <pc:docMk/>
            <pc:sldMk cId="413829834" sldId="696"/>
            <ac:picMk id="5" creationId="{C9A92665-FEDD-2083-4C25-5DADCB762D28}"/>
          </ac:picMkLst>
        </pc:picChg>
        <pc:picChg chg="add mod">
          <ac:chgData name="Jakob Stendahl" userId="31c817a6-28e1-4149-b97d-3ea896b0dcbf" providerId="ADAL" clId="{F1F82A4E-55EF-4BDB-B366-6FE144BCCE37}" dt="2024-11-04T07:49:05.559" v="265" actId="1076"/>
          <ac:picMkLst>
            <pc:docMk/>
            <pc:sldMk cId="413829834" sldId="696"/>
            <ac:picMk id="7" creationId="{C160D20B-71CC-DF01-9905-64028F7BA0C2}"/>
          </ac:picMkLst>
        </pc:picChg>
      </pc:sldChg>
      <pc:sldChg chg="new del">
        <pc:chgData name="Jakob Stendahl" userId="31c817a6-28e1-4149-b97d-3ea896b0dcbf" providerId="ADAL" clId="{F1F82A4E-55EF-4BDB-B366-6FE144BCCE37}" dt="2024-11-04T07:47:00.125" v="52" actId="680"/>
        <pc:sldMkLst>
          <pc:docMk/>
          <pc:sldMk cId="3181342836" sldId="696"/>
        </pc:sldMkLst>
      </pc:sldChg>
      <pc:sldChg chg="new del">
        <pc:chgData name="Jakob Stendahl" userId="31c817a6-28e1-4149-b97d-3ea896b0dcbf" providerId="ADAL" clId="{F1F82A4E-55EF-4BDB-B366-6FE144BCCE37}" dt="2024-11-04T07:48:40.814" v="262" actId="47"/>
        <pc:sldMkLst>
          <pc:docMk/>
          <pc:sldMk cId="3684014735" sldId="697"/>
        </pc:sldMkLst>
      </pc:sldChg>
      <pc:sldChg chg="modSp add mod">
        <pc:chgData name="Jakob Stendahl" userId="31c817a6-28e1-4149-b97d-3ea896b0dcbf" providerId="ADAL" clId="{F1F82A4E-55EF-4BDB-B366-6FE144BCCE37}" dt="2024-11-04T07:50:04.026" v="402" actId="20577"/>
        <pc:sldMkLst>
          <pc:docMk/>
          <pc:sldMk cId="278084993" sldId="698"/>
        </pc:sldMkLst>
        <pc:spChg chg="mod">
          <ac:chgData name="Jakob Stendahl" userId="31c817a6-28e1-4149-b97d-3ea896b0dcbf" providerId="ADAL" clId="{F1F82A4E-55EF-4BDB-B366-6FE144BCCE37}" dt="2024-11-04T07:50:04.026" v="402" actId="20577"/>
          <ac:spMkLst>
            <pc:docMk/>
            <pc:sldMk cId="278084993" sldId="698"/>
            <ac:spMk id="2" creationId="{8275CC83-96D6-A90D-1E9B-A7FDC644389F}"/>
          </ac:spMkLst>
        </pc:spChg>
        <pc:spChg chg="mod">
          <ac:chgData name="Jakob Stendahl" userId="31c817a6-28e1-4149-b97d-3ea896b0dcbf" providerId="ADAL" clId="{F1F82A4E-55EF-4BDB-B366-6FE144BCCE37}" dt="2024-11-04T07:49:43.986" v="399" actId="20577"/>
          <ac:spMkLst>
            <pc:docMk/>
            <pc:sldMk cId="278084993" sldId="698"/>
            <ac:spMk id="3" creationId="{25C5D592-AC75-2758-28E0-B10E024C9AAA}"/>
          </ac:spMkLst>
        </pc:spChg>
      </pc:sldChg>
      <pc:sldChg chg="addSp delSp modSp add mod">
        <pc:chgData name="Jakob Stendahl" userId="31c817a6-28e1-4149-b97d-3ea896b0dcbf" providerId="ADAL" clId="{F1F82A4E-55EF-4BDB-B366-6FE144BCCE37}" dt="2024-11-04T08:49:14.390" v="3447"/>
        <pc:sldMkLst>
          <pc:docMk/>
          <pc:sldMk cId="669834404" sldId="699"/>
        </pc:sldMkLst>
        <pc:spChg chg="mod">
          <ac:chgData name="Jakob Stendahl" userId="31c817a6-28e1-4149-b97d-3ea896b0dcbf" providerId="ADAL" clId="{F1F82A4E-55EF-4BDB-B366-6FE144BCCE37}" dt="2024-11-04T07:50:15.832" v="427" actId="20577"/>
          <ac:spMkLst>
            <pc:docMk/>
            <pc:sldMk cId="669834404" sldId="699"/>
            <ac:spMk id="2" creationId="{F4EA6B94-ABB8-20BE-D894-4B6FB5B14773}"/>
          </ac:spMkLst>
        </pc:spChg>
        <pc:spChg chg="mod">
          <ac:chgData name="Jakob Stendahl" userId="31c817a6-28e1-4149-b97d-3ea896b0dcbf" providerId="ADAL" clId="{F1F82A4E-55EF-4BDB-B366-6FE144BCCE37}" dt="2024-11-04T08:49:14.390" v="3447"/>
          <ac:spMkLst>
            <pc:docMk/>
            <pc:sldMk cId="669834404" sldId="699"/>
            <ac:spMk id="3" creationId="{7538EB73-3B24-CAC9-CEE3-2CBC422393DA}"/>
          </ac:spMkLst>
        </pc:spChg>
        <pc:picChg chg="add mod">
          <ac:chgData name="Jakob Stendahl" userId="31c817a6-28e1-4149-b97d-3ea896b0dcbf" providerId="ADAL" clId="{F1F82A4E-55EF-4BDB-B366-6FE144BCCE37}" dt="2024-11-04T07:54:25.004" v="430" actId="1076"/>
          <ac:picMkLst>
            <pc:docMk/>
            <pc:sldMk cId="669834404" sldId="699"/>
            <ac:picMk id="4" creationId="{C6795674-23DF-84A9-A2D0-38C621F4E872}"/>
          </ac:picMkLst>
        </pc:picChg>
        <pc:picChg chg="del">
          <ac:chgData name="Jakob Stendahl" userId="31c817a6-28e1-4149-b97d-3ea896b0dcbf" providerId="ADAL" clId="{F1F82A4E-55EF-4BDB-B366-6FE144BCCE37}" dt="2024-11-04T07:50:19.682" v="428" actId="478"/>
          <ac:picMkLst>
            <pc:docMk/>
            <pc:sldMk cId="669834404" sldId="699"/>
            <ac:picMk id="5" creationId="{E6FC9235-59DF-C1FD-1D0E-1A32AC5B4CE8}"/>
          </ac:picMkLst>
        </pc:picChg>
      </pc:sldChg>
      <pc:sldChg chg="addSp delSp modSp add mod">
        <pc:chgData name="Jakob Stendahl" userId="31c817a6-28e1-4149-b97d-3ea896b0dcbf" providerId="ADAL" clId="{F1F82A4E-55EF-4BDB-B366-6FE144BCCE37}" dt="2024-11-04T07:55:31.349" v="593" actId="1076"/>
        <pc:sldMkLst>
          <pc:docMk/>
          <pc:sldMk cId="3380842295" sldId="700"/>
        </pc:sldMkLst>
        <pc:spChg chg="mod">
          <ac:chgData name="Jakob Stendahl" userId="31c817a6-28e1-4149-b97d-3ea896b0dcbf" providerId="ADAL" clId="{F1F82A4E-55EF-4BDB-B366-6FE144BCCE37}" dt="2024-11-04T07:54:46.720" v="447" actId="20577"/>
          <ac:spMkLst>
            <pc:docMk/>
            <pc:sldMk cId="3380842295" sldId="700"/>
            <ac:spMk id="2" creationId="{C6EEA532-896F-D09E-EE2D-14BFD17956F7}"/>
          </ac:spMkLst>
        </pc:spChg>
        <pc:spChg chg="mod">
          <ac:chgData name="Jakob Stendahl" userId="31c817a6-28e1-4149-b97d-3ea896b0dcbf" providerId="ADAL" clId="{F1F82A4E-55EF-4BDB-B366-6FE144BCCE37}" dt="2024-11-04T07:55:20.418" v="590" actId="20577"/>
          <ac:spMkLst>
            <pc:docMk/>
            <pc:sldMk cId="3380842295" sldId="700"/>
            <ac:spMk id="3" creationId="{671F8771-7C79-CDAA-6C20-59912527FC6D}"/>
          </ac:spMkLst>
        </pc:spChg>
        <pc:picChg chg="del">
          <ac:chgData name="Jakob Stendahl" userId="31c817a6-28e1-4149-b97d-3ea896b0dcbf" providerId="ADAL" clId="{F1F82A4E-55EF-4BDB-B366-6FE144BCCE37}" dt="2024-11-04T07:55:28.463" v="591" actId="478"/>
          <ac:picMkLst>
            <pc:docMk/>
            <pc:sldMk cId="3380842295" sldId="700"/>
            <ac:picMk id="4" creationId="{43702999-547D-2DF9-8D55-3189C53AF65C}"/>
          </ac:picMkLst>
        </pc:picChg>
        <pc:picChg chg="add mod">
          <ac:chgData name="Jakob Stendahl" userId="31c817a6-28e1-4149-b97d-3ea896b0dcbf" providerId="ADAL" clId="{F1F82A4E-55EF-4BDB-B366-6FE144BCCE37}" dt="2024-11-04T07:55:31.349" v="593" actId="1076"/>
          <ac:picMkLst>
            <pc:docMk/>
            <pc:sldMk cId="3380842295" sldId="700"/>
            <ac:picMk id="5" creationId="{162FDD76-E97E-7E76-AAC1-33899F3DBC7E}"/>
          </ac:picMkLst>
        </pc:picChg>
      </pc:sldChg>
      <pc:sldChg chg="new del">
        <pc:chgData name="Jakob Stendahl" userId="31c817a6-28e1-4149-b97d-3ea896b0dcbf" providerId="ADAL" clId="{F1F82A4E-55EF-4BDB-B366-6FE144BCCE37}" dt="2024-11-04T07:55:37.016" v="595" actId="680"/>
        <pc:sldMkLst>
          <pc:docMk/>
          <pc:sldMk cId="1363839680" sldId="701"/>
        </pc:sldMkLst>
      </pc:sldChg>
      <pc:sldChg chg="modSp add mod">
        <pc:chgData name="Jakob Stendahl" userId="31c817a6-28e1-4149-b97d-3ea896b0dcbf" providerId="ADAL" clId="{F1F82A4E-55EF-4BDB-B366-6FE144BCCE37}" dt="2024-11-04T07:56:11.441" v="641" actId="20577"/>
        <pc:sldMkLst>
          <pc:docMk/>
          <pc:sldMk cId="2000036260" sldId="701"/>
        </pc:sldMkLst>
        <pc:spChg chg="mod">
          <ac:chgData name="Jakob Stendahl" userId="31c817a6-28e1-4149-b97d-3ea896b0dcbf" providerId="ADAL" clId="{F1F82A4E-55EF-4BDB-B366-6FE144BCCE37}" dt="2024-11-04T07:55:45.903" v="606" actId="20577"/>
          <ac:spMkLst>
            <pc:docMk/>
            <pc:sldMk cId="2000036260" sldId="701"/>
            <ac:spMk id="2" creationId="{C2B41822-5CA2-C39C-3FE1-704FFE7EA791}"/>
          </ac:spMkLst>
        </pc:spChg>
        <pc:spChg chg="mod">
          <ac:chgData name="Jakob Stendahl" userId="31c817a6-28e1-4149-b97d-3ea896b0dcbf" providerId="ADAL" clId="{F1F82A4E-55EF-4BDB-B366-6FE144BCCE37}" dt="2024-11-04T07:56:11.441" v="641" actId="20577"/>
          <ac:spMkLst>
            <pc:docMk/>
            <pc:sldMk cId="2000036260" sldId="701"/>
            <ac:spMk id="3" creationId="{58490B13-9AB6-F44F-FF1E-A6606D874F43}"/>
          </ac:spMkLst>
        </pc:spChg>
      </pc:sldChg>
      <pc:sldChg chg="addSp delSp modSp add mod">
        <pc:chgData name="Jakob Stendahl" userId="31c817a6-28e1-4149-b97d-3ea896b0dcbf" providerId="ADAL" clId="{F1F82A4E-55EF-4BDB-B366-6FE144BCCE37}" dt="2024-11-04T07:59:07.635" v="1114"/>
        <pc:sldMkLst>
          <pc:docMk/>
          <pc:sldMk cId="1685021191" sldId="702"/>
        </pc:sldMkLst>
        <pc:spChg chg="mod">
          <ac:chgData name="Jakob Stendahl" userId="31c817a6-28e1-4149-b97d-3ea896b0dcbf" providerId="ADAL" clId="{F1F82A4E-55EF-4BDB-B366-6FE144BCCE37}" dt="2024-11-04T07:56:45.184" v="668" actId="20577"/>
          <ac:spMkLst>
            <pc:docMk/>
            <pc:sldMk cId="1685021191" sldId="702"/>
            <ac:spMk id="2" creationId="{76A2C971-C44E-FC37-6611-8CA35CC7CBB1}"/>
          </ac:spMkLst>
        </pc:spChg>
        <pc:spChg chg="mod">
          <ac:chgData name="Jakob Stendahl" userId="31c817a6-28e1-4149-b97d-3ea896b0dcbf" providerId="ADAL" clId="{F1F82A4E-55EF-4BDB-B366-6FE144BCCE37}" dt="2024-11-04T07:57:12.127" v="808" actId="20577"/>
          <ac:spMkLst>
            <pc:docMk/>
            <pc:sldMk cId="1685021191" sldId="702"/>
            <ac:spMk id="3" creationId="{B87CAAF7-78D0-7B27-0202-7E3033058E22}"/>
          </ac:spMkLst>
        </pc:spChg>
        <pc:picChg chg="add mod">
          <ac:chgData name="Jakob Stendahl" userId="31c817a6-28e1-4149-b97d-3ea896b0dcbf" providerId="ADAL" clId="{F1F82A4E-55EF-4BDB-B366-6FE144BCCE37}" dt="2024-11-04T07:59:07.635" v="1114"/>
          <ac:picMkLst>
            <pc:docMk/>
            <pc:sldMk cId="1685021191" sldId="702"/>
            <ac:picMk id="4" creationId="{1AE4A7E2-4990-3B2C-2E06-00BD8329BCAA}"/>
          </ac:picMkLst>
        </pc:picChg>
        <pc:picChg chg="del">
          <ac:chgData name="Jakob Stendahl" userId="31c817a6-28e1-4149-b97d-3ea896b0dcbf" providerId="ADAL" clId="{F1F82A4E-55EF-4BDB-B366-6FE144BCCE37}" dt="2024-11-04T07:59:04.198" v="1113" actId="478"/>
          <ac:picMkLst>
            <pc:docMk/>
            <pc:sldMk cId="1685021191" sldId="702"/>
            <ac:picMk id="5" creationId="{41BFA35B-4763-5409-8921-385F1789466C}"/>
          </ac:picMkLst>
        </pc:picChg>
      </pc:sldChg>
      <pc:sldChg chg="modSp new mod modNotesTx">
        <pc:chgData name="Jakob Stendahl" userId="31c817a6-28e1-4149-b97d-3ea896b0dcbf" providerId="ADAL" clId="{F1F82A4E-55EF-4BDB-B366-6FE144BCCE37}" dt="2024-11-04T07:58:49.853" v="1107" actId="20577"/>
        <pc:sldMkLst>
          <pc:docMk/>
          <pc:sldMk cId="4016610525" sldId="703"/>
        </pc:sldMkLst>
        <pc:spChg chg="mod">
          <ac:chgData name="Jakob Stendahl" userId="31c817a6-28e1-4149-b97d-3ea896b0dcbf" providerId="ADAL" clId="{F1F82A4E-55EF-4BDB-B366-6FE144BCCE37}" dt="2024-11-04T07:57:31.127" v="873" actId="20577"/>
          <ac:spMkLst>
            <pc:docMk/>
            <pc:sldMk cId="4016610525" sldId="703"/>
            <ac:spMk id="2" creationId="{45F2EF15-53CC-892E-D578-36A43067D541}"/>
          </ac:spMkLst>
        </pc:spChg>
      </pc:sldChg>
      <pc:sldChg chg="modSp add mod ord">
        <pc:chgData name="Jakob Stendahl" userId="31c817a6-28e1-4149-b97d-3ea896b0dcbf" providerId="ADAL" clId="{F1F82A4E-55EF-4BDB-B366-6FE144BCCE37}" dt="2024-11-04T08:00:31.189" v="1193" actId="20577"/>
        <pc:sldMkLst>
          <pc:docMk/>
          <pc:sldMk cId="1078432861" sldId="704"/>
        </pc:sldMkLst>
        <pc:spChg chg="mod">
          <ac:chgData name="Jakob Stendahl" userId="31c817a6-28e1-4149-b97d-3ea896b0dcbf" providerId="ADAL" clId="{F1F82A4E-55EF-4BDB-B366-6FE144BCCE37}" dt="2024-11-04T07:59:28.633" v="1115" actId="20577"/>
          <ac:spMkLst>
            <pc:docMk/>
            <pc:sldMk cId="1078432861" sldId="704"/>
            <ac:spMk id="2" creationId="{8324CF60-400C-A2F7-3DE3-FB30BAA73447}"/>
          </ac:spMkLst>
        </pc:spChg>
        <pc:spChg chg="mod">
          <ac:chgData name="Jakob Stendahl" userId="31c817a6-28e1-4149-b97d-3ea896b0dcbf" providerId="ADAL" clId="{F1F82A4E-55EF-4BDB-B366-6FE144BCCE37}" dt="2024-11-04T08:00:31.189" v="1193" actId="20577"/>
          <ac:spMkLst>
            <pc:docMk/>
            <pc:sldMk cId="1078432861" sldId="704"/>
            <ac:spMk id="3" creationId="{C8392F6C-8058-200F-1BBC-11ABA82C82F7}"/>
          </ac:spMkLst>
        </pc:spChg>
      </pc:sldChg>
      <pc:sldChg chg="new del">
        <pc:chgData name="Jakob Stendahl" userId="31c817a6-28e1-4149-b97d-3ea896b0dcbf" providerId="ADAL" clId="{F1F82A4E-55EF-4BDB-B366-6FE144BCCE37}" dt="2024-11-04T07:58:56.307" v="1109" actId="680"/>
        <pc:sldMkLst>
          <pc:docMk/>
          <pc:sldMk cId="3665842423" sldId="704"/>
        </pc:sldMkLst>
      </pc:sldChg>
      <pc:sldChg chg="addSp delSp modSp add mod">
        <pc:chgData name="Jakob Stendahl" userId="31c817a6-28e1-4149-b97d-3ea896b0dcbf" providerId="ADAL" clId="{F1F82A4E-55EF-4BDB-B366-6FE144BCCE37}" dt="2024-11-04T08:01:18.749" v="1344" actId="20577"/>
        <pc:sldMkLst>
          <pc:docMk/>
          <pc:sldMk cId="119494014" sldId="705"/>
        </pc:sldMkLst>
        <pc:spChg chg="mod">
          <ac:chgData name="Jakob Stendahl" userId="31c817a6-28e1-4149-b97d-3ea896b0dcbf" providerId="ADAL" clId="{F1F82A4E-55EF-4BDB-B366-6FE144BCCE37}" dt="2024-11-04T08:00:11.139" v="1179" actId="20577"/>
          <ac:spMkLst>
            <pc:docMk/>
            <pc:sldMk cId="119494014" sldId="705"/>
            <ac:spMk id="2" creationId="{F586CC0B-33FA-3FF1-E0C8-6920768F3626}"/>
          </ac:spMkLst>
        </pc:spChg>
        <pc:spChg chg="mod">
          <ac:chgData name="Jakob Stendahl" userId="31c817a6-28e1-4149-b97d-3ea896b0dcbf" providerId="ADAL" clId="{F1F82A4E-55EF-4BDB-B366-6FE144BCCE37}" dt="2024-11-04T08:01:18.749" v="1344" actId="20577"/>
          <ac:spMkLst>
            <pc:docMk/>
            <pc:sldMk cId="119494014" sldId="705"/>
            <ac:spMk id="3" creationId="{37A3CADF-B26C-EAD4-8F80-92B15532E8B3}"/>
          </ac:spMkLst>
        </pc:spChg>
        <pc:picChg chg="add mod">
          <ac:chgData name="Jakob Stendahl" userId="31c817a6-28e1-4149-b97d-3ea896b0dcbf" providerId="ADAL" clId="{F1F82A4E-55EF-4BDB-B366-6FE144BCCE37}" dt="2024-11-04T08:00:22.530" v="1181"/>
          <ac:picMkLst>
            <pc:docMk/>
            <pc:sldMk cId="119494014" sldId="705"/>
            <ac:picMk id="4" creationId="{12146111-D27D-CBFC-3315-3A242F3342C4}"/>
          </ac:picMkLst>
        </pc:picChg>
        <pc:picChg chg="del">
          <ac:chgData name="Jakob Stendahl" userId="31c817a6-28e1-4149-b97d-3ea896b0dcbf" providerId="ADAL" clId="{F1F82A4E-55EF-4BDB-B366-6FE144BCCE37}" dt="2024-11-04T08:00:17.702" v="1180" actId="478"/>
          <ac:picMkLst>
            <pc:docMk/>
            <pc:sldMk cId="119494014" sldId="705"/>
            <ac:picMk id="5" creationId="{A0AD06D4-B501-BE46-A7FC-52BE3622DCB2}"/>
          </ac:picMkLst>
        </pc:picChg>
      </pc:sldChg>
      <pc:sldChg chg="addSp delSp modSp add mod">
        <pc:chgData name="Jakob Stendahl" userId="31c817a6-28e1-4149-b97d-3ea896b0dcbf" providerId="ADAL" clId="{F1F82A4E-55EF-4BDB-B366-6FE144BCCE37}" dt="2024-11-04T08:02:44.745" v="1620"/>
        <pc:sldMkLst>
          <pc:docMk/>
          <pc:sldMk cId="2223762306" sldId="706"/>
        </pc:sldMkLst>
        <pc:spChg chg="mod">
          <ac:chgData name="Jakob Stendahl" userId="31c817a6-28e1-4149-b97d-3ea896b0dcbf" providerId="ADAL" clId="{F1F82A4E-55EF-4BDB-B366-6FE144BCCE37}" dt="2024-11-04T08:01:41.700" v="1361" actId="20577"/>
          <ac:spMkLst>
            <pc:docMk/>
            <pc:sldMk cId="2223762306" sldId="706"/>
            <ac:spMk id="2" creationId="{660FCF64-F28C-A8FA-E5D1-46F06E1D0B88}"/>
          </ac:spMkLst>
        </pc:spChg>
        <pc:spChg chg="mod">
          <ac:chgData name="Jakob Stendahl" userId="31c817a6-28e1-4149-b97d-3ea896b0dcbf" providerId="ADAL" clId="{F1F82A4E-55EF-4BDB-B366-6FE144BCCE37}" dt="2024-11-04T08:02:34.638" v="1615" actId="5793"/>
          <ac:spMkLst>
            <pc:docMk/>
            <pc:sldMk cId="2223762306" sldId="706"/>
            <ac:spMk id="3" creationId="{DD299D30-7F82-1D60-1B61-81823044C4EE}"/>
          </ac:spMkLst>
        </pc:spChg>
        <pc:picChg chg="del">
          <ac:chgData name="Jakob Stendahl" userId="31c817a6-28e1-4149-b97d-3ea896b0dcbf" providerId="ADAL" clId="{F1F82A4E-55EF-4BDB-B366-6FE144BCCE37}" dt="2024-11-04T08:02:44.493" v="1619" actId="478"/>
          <ac:picMkLst>
            <pc:docMk/>
            <pc:sldMk cId="2223762306" sldId="706"/>
            <ac:picMk id="4" creationId="{EE97A2C7-133F-12B2-4B87-8557D1A1201D}"/>
          </ac:picMkLst>
        </pc:picChg>
        <pc:picChg chg="add mod">
          <ac:chgData name="Jakob Stendahl" userId="31c817a6-28e1-4149-b97d-3ea896b0dcbf" providerId="ADAL" clId="{F1F82A4E-55EF-4BDB-B366-6FE144BCCE37}" dt="2024-11-04T08:02:42.172" v="1618" actId="1076"/>
          <ac:picMkLst>
            <pc:docMk/>
            <pc:sldMk cId="2223762306" sldId="706"/>
            <ac:picMk id="5" creationId="{EAC36946-8A28-9C6A-74B0-CDF4A3D2F86D}"/>
          </ac:picMkLst>
        </pc:picChg>
        <pc:picChg chg="add mod">
          <ac:chgData name="Jakob Stendahl" userId="31c817a6-28e1-4149-b97d-3ea896b0dcbf" providerId="ADAL" clId="{F1F82A4E-55EF-4BDB-B366-6FE144BCCE37}" dt="2024-11-04T08:02:44.745" v="1620"/>
          <ac:picMkLst>
            <pc:docMk/>
            <pc:sldMk cId="2223762306" sldId="706"/>
            <ac:picMk id="6" creationId="{0E79345B-67C6-883D-F0BB-429835C5135C}"/>
          </ac:picMkLst>
        </pc:picChg>
      </pc:sldChg>
      <pc:sldChg chg="new del">
        <pc:chgData name="Jakob Stendahl" userId="31c817a6-28e1-4149-b97d-3ea896b0dcbf" providerId="ADAL" clId="{F1F82A4E-55EF-4BDB-B366-6FE144BCCE37}" dt="2024-11-04T08:01:32.381" v="1346" actId="2696"/>
        <pc:sldMkLst>
          <pc:docMk/>
          <pc:sldMk cId="2815902935" sldId="706"/>
        </pc:sldMkLst>
      </pc:sldChg>
      <pc:sldChg chg="addSp delSp modSp new mod modNotesTx">
        <pc:chgData name="Jakob Stendahl" userId="31c817a6-28e1-4149-b97d-3ea896b0dcbf" providerId="ADAL" clId="{F1F82A4E-55EF-4BDB-B366-6FE144BCCE37}" dt="2024-11-04T08:20:20.245" v="3073" actId="20577"/>
        <pc:sldMkLst>
          <pc:docMk/>
          <pc:sldMk cId="609959096" sldId="707"/>
        </pc:sldMkLst>
        <pc:spChg chg="add del mod">
          <ac:chgData name="Jakob Stendahl" userId="31c817a6-28e1-4149-b97d-3ea896b0dcbf" providerId="ADAL" clId="{F1F82A4E-55EF-4BDB-B366-6FE144BCCE37}" dt="2024-11-04T08:14:33.202" v="2104" actId="20577"/>
          <ac:spMkLst>
            <pc:docMk/>
            <pc:sldMk cId="609959096" sldId="707"/>
            <ac:spMk id="2" creationId="{D3C88395-BD11-5D29-6C16-AE1A17793A57}"/>
          </ac:spMkLst>
        </pc:spChg>
        <pc:spChg chg="mod">
          <ac:chgData name="Jakob Stendahl" userId="31c817a6-28e1-4149-b97d-3ea896b0dcbf" providerId="ADAL" clId="{F1F82A4E-55EF-4BDB-B366-6FE144BCCE37}" dt="2024-11-04T08:20:20.245" v="3073" actId="20577"/>
          <ac:spMkLst>
            <pc:docMk/>
            <pc:sldMk cId="609959096" sldId="707"/>
            <ac:spMk id="3" creationId="{DDAD002D-F398-4D21-88A8-178C085ECFE2}"/>
          </ac:spMkLst>
        </pc:spChg>
        <pc:spChg chg="del">
          <ac:chgData name="Jakob Stendahl" userId="31c817a6-28e1-4149-b97d-3ea896b0dcbf" providerId="ADAL" clId="{F1F82A4E-55EF-4BDB-B366-6FE144BCCE37}" dt="2024-11-04T08:13:29.913" v="2076" actId="478"/>
          <ac:spMkLst>
            <pc:docMk/>
            <pc:sldMk cId="609959096" sldId="707"/>
            <ac:spMk id="4" creationId="{E78B1430-E22C-E15B-3290-30951E373332}"/>
          </ac:spMkLst>
        </pc:spChg>
        <pc:spChg chg="del">
          <ac:chgData name="Jakob Stendahl" userId="31c817a6-28e1-4149-b97d-3ea896b0dcbf" providerId="ADAL" clId="{F1F82A4E-55EF-4BDB-B366-6FE144BCCE37}" dt="2024-11-04T08:14:15.142" v="2077" actId="22"/>
          <ac:spMkLst>
            <pc:docMk/>
            <pc:sldMk cId="609959096" sldId="707"/>
            <ac:spMk id="5" creationId="{8BE5729D-DB5C-ADE8-DB78-550770944221}"/>
          </ac:spMkLst>
        </pc:spChg>
        <pc:spChg chg="del">
          <ac:chgData name="Jakob Stendahl" userId="31c817a6-28e1-4149-b97d-3ea896b0dcbf" providerId="ADAL" clId="{F1F82A4E-55EF-4BDB-B366-6FE144BCCE37}" dt="2024-11-04T08:13:21.002" v="2073" actId="478"/>
          <ac:spMkLst>
            <pc:docMk/>
            <pc:sldMk cId="609959096" sldId="707"/>
            <ac:spMk id="6" creationId="{2DA2C728-9B1A-1CBD-2C4A-D00B81B3211B}"/>
          </ac:spMkLst>
        </pc:spChg>
        <pc:picChg chg="add mod ord">
          <ac:chgData name="Jakob Stendahl" userId="31c817a6-28e1-4149-b97d-3ea896b0dcbf" providerId="ADAL" clId="{F1F82A4E-55EF-4BDB-B366-6FE144BCCE37}" dt="2024-11-04T08:14:15.142" v="2077" actId="22"/>
          <ac:picMkLst>
            <pc:docMk/>
            <pc:sldMk cId="609959096" sldId="707"/>
            <ac:picMk id="8" creationId="{8577EE55-BE07-E854-31DE-DF55FCA28E1A}"/>
          </ac:picMkLst>
        </pc:picChg>
      </pc:sldChg>
      <pc:sldChg chg="add">
        <pc:chgData name="Jakob Stendahl" userId="31c817a6-28e1-4149-b97d-3ea896b0dcbf" providerId="ADAL" clId="{F1F82A4E-55EF-4BDB-B366-6FE144BCCE37}" dt="2024-11-04T08:39:14.376" v="3343"/>
        <pc:sldMkLst>
          <pc:docMk/>
          <pc:sldMk cId="3383440158" sldId="708"/>
        </pc:sldMkLst>
      </pc:sldChg>
      <pc:sldChg chg="modSp new mod">
        <pc:chgData name="Jakob Stendahl" userId="31c817a6-28e1-4149-b97d-3ea896b0dcbf" providerId="ADAL" clId="{F1F82A4E-55EF-4BDB-B366-6FE144BCCE37}" dt="2024-11-04T08:48:50.311" v="3446" actId="20577"/>
        <pc:sldMkLst>
          <pc:docMk/>
          <pc:sldMk cId="999529779" sldId="709"/>
        </pc:sldMkLst>
        <pc:spChg chg="mod">
          <ac:chgData name="Jakob Stendahl" userId="31c817a6-28e1-4149-b97d-3ea896b0dcbf" providerId="ADAL" clId="{F1F82A4E-55EF-4BDB-B366-6FE144BCCE37}" dt="2024-11-04T08:48:50.311" v="3446" actId="20577"/>
          <ac:spMkLst>
            <pc:docMk/>
            <pc:sldMk cId="999529779" sldId="709"/>
            <ac:spMk id="2" creationId="{A2EED145-8F36-433D-ABE0-D57CF4C52EBD}"/>
          </ac:spMkLst>
        </pc:spChg>
      </pc:sldChg>
      <pc:sldChg chg="modSp new mod">
        <pc:chgData name="Jakob Stendahl" userId="31c817a6-28e1-4149-b97d-3ea896b0dcbf" providerId="ADAL" clId="{F1F82A4E-55EF-4BDB-B366-6FE144BCCE37}" dt="2024-11-04T08:49:39.096" v="3524" actId="20577"/>
        <pc:sldMkLst>
          <pc:docMk/>
          <pc:sldMk cId="4195935685" sldId="710"/>
        </pc:sldMkLst>
        <pc:spChg chg="mod">
          <ac:chgData name="Jakob Stendahl" userId="31c817a6-28e1-4149-b97d-3ea896b0dcbf" providerId="ADAL" clId="{F1F82A4E-55EF-4BDB-B366-6FE144BCCE37}" dt="2024-11-04T08:49:39.096" v="3524" actId="20577"/>
          <ac:spMkLst>
            <pc:docMk/>
            <pc:sldMk cId="4195935685" sldId="710"/>
            <ac:spMk id="2" creationId="{873EC74F-0D00-D778-2369-9974E2AAEFF6}"/>
          </ac:spMkLst>
        </pc:spChg>
      </pc:sldChg>
      <pc:sldChg chg="modSp new mod">
        <pc:chgData name="Jakob Stendahl" userId="31c817a6-28e1-4149-b97d-3ea896b0dcbf" providerId="ADAL" clId="{F1F82A4E-55EF-4BDB-B366-6FE144BCCE37}" dt="2024-11-04T08:50:10.874" v="3598" actId="20577"/>
        <pc:sldMkLst>
          <pc:docMk/>
          <pc:sldMk cId="1617871344" sldId="711"/>
        </pc:sldMkLst>
        <pc:spChg chg="mod">
          <ac:chgData name="Jakob Stendahl" userId="31c817a6-28e1-4149-b97d-3ea896b0dcbf" providerId="ADAL" clId="{F1F82A4E-55EF-4BDB-B366-6FE144BCCE37}" dt="2024-11-04T08:50:10.874" v="3598" actId="20577"/>
          <ac:spMkLst>
            <pc:docMk/>
            <pc:sldMk cId="1617871344" sldId="711"/>
            <ac:spMk id="2" creationId="{3C0FBE25-C7F1-D596-F393-D33393EF754E}"/>
          </ac:spMkLst>
        </pc:spChg>
      </pc:sldChg>
    </pc:docChg>
  </pc:docChgLst>
  <pc:docChgLst>
    <pc:chgData name="Annette Andresen" userId="fbfb720f-d6f2-45c4-ada2-1b4093edab50" providerId="ADAL" clId="{9E8D51F4-991B-44A4-BF61-9B683A719129}"/>
    <pc:docChg chg="custSel addSld modSld">
      <pc:chgData name="Annette Andresen" userId="fbfb720f-d6f2-45c4-ada2-1b4093edab50" providerId="ADAL" clId="{9E8D51F4-991B-44A4-BF61-9B683A719129}" dt="2024-11-08T12:15:55.556" v="49" actId="12"/>
      <pc:docMkLst>
        <pc:docMk/>
      </pc:docMkLst>
      <pc:sldChg chg="modSp mod">
        <pc:chgData name="Annette Andresen" userId="fbfb720f-d6f2-45c4-ada2-1b4093edab50" providerId="ADAL" clId="{9E8D51F4-991B-44A4-BF61-9B683A719129}" dt="2024-11-08T12:15:55.556" v="49" actId="12"/>
        <pc:sldMkLst>
          <pc:docMk/>
          <pc:sldMk cId="2866585428" sldId="676"/>
        </pc:sldMkLst>
        <pc:spChg chg="mod">
          <ac:chgData name="Annette Andresen" userId="fbfb720f-d6f2-45c4-ada2-1b4093edab50" providerId="ADAL" clId="{9E8D51F4-991B-44A4-BF61-9B683A719129}" dt="2024-11-08T12:15:55.556" v="49" actId="12"/>
          <ac:spMkLst>
            <pc:docMk/>
            <pc:sldMk cId="2866585428" sldId="676"/>
            <ac:spMk id="8" creationId="{0E622062-46F7-B725-8365-FF6755F9B407}"/>
          </ac:spMkLst>
        </pc:spChg>
      </pc:sldChg>
      <pc:sldChg chg="modSp mod">
        <pc:chgData name="Annette Andresen" userId="fbfb720f-d6f2-45c4-ada2-1b4093edab50" providerId="ADAL" clId="{9E8D51F4-991B-44A4-BF61-9B683A719129}" dt="2024-11-08T11:48:33.654" v="6" actId="255"/>
        <pc:sldMkLst>
          <pc:docMk/>
          <pc:sldMk cId="1421033910" sldId="688"/>
        </pc:sldMkLst>
        <pc:spChg chg="mod">
          <ac:chgData name="Annette Andresen" userId="fbfb720f-d6f2-45c4-ada2-1b4093edab50" providerId="ADAL" clId="{9E8D51F4-991B-44A4-BF61-9B683A719129}" dt="2024-11-08T11:48:33.654" v="6" actId="255"/>
          <ac:spMkLst>
            <pc:docMk/>
            <pc:sldMk cId="1421033910" sldId="688"/>
            <ac:spMk id="3" creationId="{FC88188F-8442-7B13-207D-AE2A2B849B24}"/>
          </ac:spMkLst>
        </pc:spChg>
      </pc:sldChg>
      <pc:sldChg chg="modSp">
        <pc:chgData name="Annette Andresen" userId="fbfb720f-d6f2-45c4-ada2-1b4093edab50" providerId="ADAL" clId="{9E8D51F4-991B-44A4-BF61-9B683A719129}" dt="2024-11-08T12:10:54.366" v="13" actId="20578"/>
        <pc:sldMkLst>
          <pc:docMk/>
          <pc:sldMk cId="413829834" sldId="696"/>
        </pc:sldMkLst>
        <pc:spChg chg="mod">
          <ac:chgData name="Annette Andresen" userId="fbfb720f-d6f2-45c4-ada2-1b4093edab50" providerId="ADAL" clId="{9E8D51F4-991B-44A4-BF61-9B683A719129}" dt="2024-11-08T12:10:54.366" v="13" actId="20578"/>
          <ac:spMkLst>
            <pc:docMk/>
            <pc:sldMk cId="413829834" sldId="696"/>
            <ac:spMk id="3" creationId="{7C0A944E-7468-21D2-6957-956BC08EA430}"/>
          </ac:spMkLst>
        </pc:spChg>
      </pc:sldChg>
      <pc:sldChg chg="add">
        <pc:chgData name="Annette Andresen" userId="fbfb720f-d6f2-45c4-ada2-1b4093edab50" providerId="ADAL" clId="{9E8D51F4-991B-44A4-BF61-9B683A719129}" dt="2024-11-07T11:38:31.649" v="0"/>
        <pc:sldMkLst>
          <pc:docMk/>
          <pc:sldMk cId="1434809903" sldId="697"/>
        </pc:sldMkLst>
      </pc:sldChg>
      <pc:sldChg chg="modSp">
        <pc:chgData name="Annette Andresen" userId="fbfb720f-d6f2-45c4-ada2-1b4093edab50" providerId="ADAL" clId="{9E8D51F4-991B-44A4-BF61-9B683A719129}" dt="2024-11-08T12:10:48.731" v="12" actId="20578"/>
        <pc:sldMkLst>
          <pc:docMk/>
          <pc:sldMk cId="278084993" sldId="698"/>
        </pc:sldMkLst>
        <pc:spChg chg="mod">
          <ac:chgData name="Annette Andresen" userId="fbfb720f-d6f2-45c4-ada2-1b4093edab50" providerId="ADAL" clId="{9E8D51F4-991B-44A4-BF61-9B683A719129}" dt="2024-11-08T12:10:48.731" v="12" actId="20578"/>
          <ac:spMkLst>
            <pc:docMk/>
            <pc:sldMk cId="278084993" sldId="698"/>
            <ac:spMk id="3" creationId="{25C5D592-AC75-2758-28E0-B10E024C9AAA}"/>
          </ac:spMkLst>
        </pc:spChg>
      </pc:sldChg>
      <pc:sldChg chg="modSp">
        <pc:chgData name="Annette Andresen" userId="fbfb720f-d6f2-45c4-ada2-1b4093edab50" providerId="ADAL" clId="{9E8D51F4-991B-44A4-BF61-9B683A719129}" dt="2024-11-08T12:12:05.154" v="14" actId="20578"/>
        <pc:sldMkLst>
          <pc:docMk/>
          <pc:sldMk cId="669834404" sldId="699"/>
        </pc:sldMkLst>
        <pc:spChg chg="mod">
          <ac:chgData name="Annette Andresen" userId="fbfb720f-d6f2-45c4-ada2-1b4093edab50" providerId="ADAL" clId="{9E8D51F4-991B-44A4-BF61-9B683A719129}" dt="2024-11-08T12:12:05.154" v="14" actId="20578"/>
          <ac:spMkLst>
            <pc:docMk/>
            <pc:sldMk cId="669834404" sldId="699"/>
            <ac:spMk id="3" creationId="{7538EB73-3B24-CAC9-CEE3-2CBC422393DA}"/>
          </ac:spMkLst>
        </pc:spChg>
      </pc:sldChg>
      <pc:sldChg chg="modSp">
        <pc:chgData name="Annette Andresen" userId="fbfb720f-d6f2-45c4-ada2-1b4093edab50" providerId="ADAL" clId="{9E8D51F4-991B-44A4-BF61-9B683A719129}" dt="2024-11-08T12:12:08.845" v="15" actId="20578"/>
        <pc:sldMkLst>
          <pc:docMk/>
          <pc:sldMk cId="3380842295" sldId="700"/>
        </pc:sldMkLst>
        <pc:spChg chg="mod">
          <ac:chgData name="Annette Andresen" userId="fbfb720f-d6f2-45c4-ada2-1b4093edab50" providerId="ADAL" clId="{9E8D51F4-991B-44A4-BF61-9B683A719129}" dt="2024-11-08T12:12:08.845" v="15" actId="20578"/>
          <ac:spMkLst>
            <pc:docMk/>
            <pc:sldMk cId="3380842295" sldId="700"/>
            <ac:spMk id="3" creationId="{671F8771-7C79-CDAA-6C20-59912527FC6D}"/>
          </ac:spMkLst>
        </pc:spChg>
      </pc:sldChg>
      <pc:sldChg chg="modSp">
        <pc:chgData name="Annette Andresen" userId="fbfb720f-d6f2-45c4-ada2-1b4093edab50" providerId="ADAL" clId="{9E8D51F4-991B-44A4-BF61-9B683A719129}" dt="2024-11-08T12:12:25.745" v="16" actId="20578"/>
        <pc:sldMkLst>
          <pc:docMk/>
          <pc:sldMk cId="2000036260" sldId="701"/>
        </pc:sldMkLst>
        <pc:spChg chg="mod">
          <ac:chgData name="Annette Andresen" userId="fbfb720f-d6f2-45c4-ada2-1b4093edab50" providerId="ADAL" clId="{9E8D51F4-991B-44A4-BF61-9B683A719129}" dt="2024-11-08T12:12:25.745" v="16" actId="20578"/>
          <ac:spMkLst>
            <pc:docMk/>
            <pc:sldMk cId="2000036260" sldId="701"/>
            <ac:spMk id="3" creationId="{58490B13-9AB6-F44F-FF1E-A6606D874F43}"/>
          </ac:spMkLst>
        </pc:spChg>
      </pc:sldChg>
      <pc:sldChg chg="modSp">
        <pc:chgData name="Annette Andresen" userId="fbfb720f-d6f2-45c4-ada2-1b4093edab50" providerId="ADAL" clId="{9E8D51F4-991B-44A4-BF61-9B683A719129}" dt="2024-11-08T12:12:35.810" v="17" actId="20578"/>
        <pc:sldMkLst>
          <pc:docMk/>
          <pc:sldMk cId="1685021191" sldId="702"/>
        </pc:sldMkLst>
        <pc:spChg chg="mod">
          <ac:chgData name="Annette Andresen" userId="fbfb720f-d6f2-45c4-ada2-1b4093edab50" providerId="ADAL" clId="{9E8D51F4-991B-44A4-BF61-9B683A719129}" dt="2024-11-08T12:12:35.810" v="17" actId="20578"/>
          <ac:spMkLst>
            <pc:docMk/>
            <pc:sldMk cId="1685021191" sldId="702"/>
            <ac:spMk id="3" creationId="{B87CAAF7-78D0-7B27-0202-7E3033058E22}"/>
          </ac:spMkLst>
        </pc:spChg>
      </pc:sldChg>
      <pc:sldChg chg="modSp">
        <pc:chgData name="Annette Andresen" userId="fbfb720f-d6f2-45c4-ada2-1b4093edab50" providerId="ADAL" clId="{9E8D51F4-991B-44A4-BF61-9B683A719129}" dt="2024-11-08T12:12:39.068" v="18" actId="20578"/>
        <pc:sldMkLst>
          <pc:docMk/>
          <pc:sldMk cId="1078432861" sldId="704"/>
        </pc:sldMkLst>
        <pc:spChg chg="mod">
          <ac:chgData name="Annette Andresen" userId="fbfb720f-d6f2-45c4-ada2-1b4093edab50" providerId="ADAL" clId="{9E8D51F4-991B-44A4-BF61-9B683A719129}" dt="2024-11-08T12:12:39.068" v="18" actId="20578"/>
          <ac:spMkLst>
            <pc:docMk/>
            <pc:sldMk cId="1078432861" sldId="704"/>
            <ac:spMk id="3" creationId="{C8392F6C-8058-200F-1BBC-11ABA82C82F7}"/>
          </ac:spMkLst>
        </pc:spChg>
      </pc:sldChg>
      <pc:sldChg chg="modSp">
        <pc:chgData name="Annette Andresen" userId="fbfb720f-d6f2-45c4-ada2-1b4093edab50" providerId="ADAL" clId="{9E8D51F4-991B-44A4-BF61-9B683A719129}" dt="2024-11-08T12:12:42.008" v="19" actId="20578"/>
        <pc:sldMkLst>
          <pc:docMk/>
          <pc:sldMk cId="119494014" sldId="705"/>
        </pc:sldMkLst>
        <pc:spChg chg="mod">
          <ac:chgData name="Annette Andresen" userId="fbfb720f-d6f2-45c4-ada2-1b4093edab50" providerId="ADAL" clId="{9E8D51F4-991B-44A4-BF61-9B683A719129}" dt="2024-11-08T12:12:42.008" v="19" actId="20578"/>
          <ac:spMkLst>
            <pc:docMk/>
            <pc:sldMk cId="119494014" sldId="705"/>
            <ac:spMk id="3" creationId="{37A3CADF-B26C-EAD4-8F80-92B15532E8B3}"/>
          </ac:spMkLst>
        </pc:spChg>
      </pc:sldChg>
      <pc:sldChg chg="modSp">
        <pc:chgData name="Annette Andresen" userId="fbfb720f-d6f2-45c4-ada2-1b4093edab50" providerId="ADAL" clId="{9E8D51F4-991B-44A4-BF61-9B683A719129}" dt="2024-11-08T12:13:28.165" v="20" actId="20578"/>
        <pc:sldMkLst>
          <pc:docMk/>
          <pc:sldMk cId="2223762306" sldId="706"/>
        </pc:sldMkLst>
        <pc:spChg chg="mod">
          <ac:chgData name="Annette Andresen" userId="fbfb720f-d6f2-45c4-ada2-1b4093edab50" providerId="ADAL" clId="{9E8D51F4-991B-44A4-BF61-9B683A719129}" dt="2024-11-08T12:13:28.165" v="20" actId="20578"/>
          <ac:spMkLst>
            <pc:docMk/>
            <pc:sldMk cId="2223762306" sldId="706"/>
            <ac:spMk id="3" creationId="{DD299D30-7F82-1D60-1B61-81823044C4EE}"/>
          </ac:spMkLst>
        </pc:spChg>
      </pc:sldChg>
      <pc:sldChg chg="addSp delSp modSp new mod modClrScheme chgLayout">
        <pc:chgData name="Annette Andresen" userId="fbfb720f-d6f2-45c4-ada2-1b4093edab50" providerId="ADAL" clId="{9E8D51F4-991B-44A4-BF61-9B683A719129}" dt="2024-11-08T12:13:47.382" v="42" actId="255"/>
        <pc:sldMkLst>
          <pc:docMk/>
          <pc:sldMk cId="4192420965" sldId="712"/>
        </pc:sldMkLst>
        <pc:spChg chg="del mod ord">
          <ac:chgData name="Annette Andresen" userId="fbfb720f-d6f2-45c4-ada2-1b4093edab50" providerId="ADAL" clId="{9E8D51F4-991B-44A4-BF61-9B683A719129}" dt="2024-11-08T12:13:36.789" v="22" actId="700"/>
          <ac:spMkLst>
            <pc:docMk/>
            <pc:sldMk cId="4192420965" sldId="712"/>
            <ac:spMk id="2" creationId="{58C90B84-6623-AC43-72F6-A5D8D1080968}"/>
          </ac:spMkLst>
        </pc:spChg>
        <pc:spChg chg="del">
          <ac:chgData name="Annette Andresen" userId="fbfb720f-d6f2-45c4-ada2-1b4093edab50" providerId="ADAL" clId="{9E8D51F4-991B-44A4-BF61-9B683A719129}" dt="2024-11-08T12:13:36.789" v="22" actId="700"/>
          <ac:spMkLst>
            <pc:docMk/>
            <pc:sldMk cId="4192420965" sldId="712"/>
            <ac:spMk id="3" creationId="{0FC804F7-B2A8-E534-D7BD-D13370125284}"/>
          </ac:spMkLst>
        </pc:spChg>
        <pc:spChg chg="add mod ord">
          <ac:chgData name="Annette Andresen" userId="fbfb720f-d6f2-45c4-ada2-1b4093edab50" providerId="ADAL" clId="{9E8D51F4-991B-44A4-BF61-9B683A719129}" dt="2024-11-08T12:13:47.382" v="42" actId="255"/>
          <ac:spMkLst>
            <pc:docMk/>
            <pc:sldMk cId="4192420965" sldId="712"/>
            <ac:spMk id="4" creationId="{1B0EB0BC-46F1-20E9-581A-D20C875ABB82}"/>
          </ac:spMkLst>
        </pc:spChg>
      </pc:sldChg>
    </pc:docChg>
  </pc:docChgLst>
  <pc:docChgLst>
    <pc:chgData name="Christina Thingvold" userId="21c4b2be-ab4c-44cb-acd5-aad1e9ec4b76" providerId="ADAL" clId="{FED1723D-CE2F-4CC5-B668-02C5310E234B}"/>
    <pc:docChg chg="modSld">
      <pc:chgData name="Christina Thingvold" userId="21c4b2be-ab4c-44cb-acd5-aad1e9ec4b76" providerId="ADAL" clId="{FED1723D-CE2F-4CC5-B668-02C5310E234B}" dt="2024-11-04T12:51:42.560" v="5" actId="20577"/>
      <pc:docMkLst>
        <pc:docMk/>
      </pc:docMkLst>
      <pc:sldChg chg="modSp mod">
        <pc:chgData name="Christina Thingvold" userId="21c4b2be-ab4c-44cb-acd5-aad1e9ec4b76" providerId="ADAL" clId="{FED1723D-CE2F-4CC5-B668-02C5310E234B}" dt="2024-11-04T12:47:36.815" v="4" actId="14100"/>
        <pc:sldMkLst>
          <pc:docMk/>
          <pc:sldMk cId="817747543" sldId="259"/>
        </pc:sldMkLst>
        <pc:spChg chg="mod">
          <ac:chgData name="Christina Thingvold" userId="21c4b2be-ab4c-44cb-acd5-aad1e9ec4b76" providerId="ADAL" clId="{FED1723D-CE2F-4CC5-B668-02C5310E234B}" dt="2024-11-04T12:47:36.815" v="4" actId="14100"/>
          <ac:spMkLst>
            <pc:docMk/>
            <pc:sldMk cId="817747543" sldId="259"/>
            <ac:spMk id="6" creationId="{82E0626C-B18D-3DB3-67BD-842B300A6AC3}"/>
          </ac:spMkLst>
        </pc:spChg>
      </pc:sldChg>
      <pc:sldChg chg="modSp mod">
        <pc:chgData name="Christina Thingvold" userId="21c4b2be-ab4c-44cb-acd5-aad1e9ec4b76" providerId="ADAL" clId="{FED1723D-CE2F-4CC5-B668-02C5310E234B}" dt="2024-11-04T12:51:42.560" v="5" actId="20577"/>
        <pc:sldMkLst>
          <pc:docMk/>
          <pc:sldMk cId="2000036260" sldId="701"/>
        </pc:sldMkLst>
        <pc:spChg chg="mod">
          <ac:chgData name="Christina Thingvold" userId="21c4b2be-ab4c-44cb-acd5-aad1e9ec4b76" providerId="ADAL" clId="{FED1723D-CE2F-4CC5-B668-02C5310E234B}" dt="2024-11-04T12:51:42.560" v="5" actId="20577"/>
          <ac:spMkLst>
            <pc:docMk/>
            <pc:sldMk cId="2000036260" sldId="701"/>
            <ac:spMk id="3" creationId="{58490B13-9AB6-F44F-FF1E-A6606D874F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https://en.wikipedia.org/wiki/2024_CrowdStrike-related_IT_outages</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114609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3563955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Nei:</a:t>
            </a:r>
          </a:p>
          <a:p>
            <a:pPr marL="171450" indent="-171450">
              <a:buFontTx/>
              <a:buChar char="-"/>
            </a:pPr>
            <a:r>
              <a:rPr lang="nb-NO" b="0" dirty="0"/>
              <a:t>Da må vi vente på leverandør</a:t>
            </a:r>
          </a:p>
          <a:p>
            <a:pPr marL="0" indent="0">
              <a:buFontTx/>
              <a:buNone/>
            </a:pPr>
            <a:r>
              <a:rPr lang="nb-NO" b="1" dirty="0"/>
              <a:t>Ja:</a:t>
            </a:r>
          </a:p>
          <a:p>
            <a:pPr marL="171450" indent="-171450">
              <a:buFontTx/>
              <a:buChar char="-"/>
            </a:pPr>
            <a:r>
              <a:rPr lang="nb-NO" b="0" dirty="0"/>
              <a:t>Dessverre er integriteten til disse brutt, </a:t>
            </a:r>
          </a:p>
          <a:p>
            <a:pPr marL="628650" lvl="1" indent="-171450">
              <a:buFontTx/>
              <a:buChar char="-"/>
            </a:pPr>
            <a:r>
              <a:rPr lang="nb-NO" b="0" dirty="0"/>
              <a:t>Da må vi vente på leverandør</a:t>
            </a:r>
          </a:p>
        </p:txBody>
      </p:sp>
      <p:sp>
        <p:nvSpPr>
          <p:cNvPr id="4" name="Slide Number Placeholder 3"/>
          <p:cNvSpPr>
            <a:spLocks noGrp="1"/>
          </p:cNvSpPr>
          <p:nvPr>
            <p:ph type="sldNum" sz="quarter" idx="5"/>
          </p:nvPr>
        </p:nvSpPr>
        <p:spPr/>
        <p:txBody>
          <a:bodyPr/>
          <a:lstStyle/>
          <a:p>
            <a:fld id="{39302B08-3850-4371-A4E7-55B8A8D19444}" type="slidenum">
              <a:rPr lang="nb-NO" smtClean="0"/>
              <a:t>31</a:t>
            </a:fld>
            <a:endParaRPr lang="nb-NO"/>
          </a:p>
        </p:txBody>
      </p:sp>
    </p:spTree>
    <p:extLst>
      <p:ext uri="{BB962C8B-B14F-4D97-AF65-F5344CB8AC3E}">
        <p14:creationId xmlns:p14="http://schemas.microsoft.com/office/powerpoint/2010/main" val="19653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37</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Loggfører er en viktig støttefunksjon for beredskapskoordinator/leder</a:t>
            </a:r>
          </a:p>
          <a:p>
            <a:r>
              <a:rPr lang="nb-NO" dirty="0"/>
              <a:t>- Noterer faktainformasjon om saken og besluttede tiltak</a:t>
            </a:r>
          </a:p>
          <a:p>
            <a:r>
              <a:rPr lang="nb-NO" dirty="0"/>
              <a:t> </a:t>
            </a:r>
          </a:p>
          <a:p>
            <a:r>
              <a:rPr lang="nb-NO" dirty="0"/>
              <a:t>- Sørger for å få oppdatert status på tiltakene på neste statusmøte</a:t>
            </a:r>
          </a:p>
          <a:p>
            <a:r>
              <a:rPr lang="nb-NO" dirty="0"/>
              <a:t>- Danner seg et bilde over situasjonen – får ”informasjonsoverlegenhet”</a:t>
            </a:r>
          </a:p>
          <a:p>
            <a:r>
              <a:rPr lang="nb-NO" dirty="0"/>
              <a:t>- Stopper beredskapsledelsen hvis de forviller seg, sporer av eller bruker mye tid </a:t>
            </a:r>
          </a:p>
          <a:p>
            <a:r>
              <a:rPr lang="nb-NO" dirty="0"/>
              <a:t>- Korrigerer misforståelser eller feil situasjonsforståelse </a:t>
            </a:r>
          </a:p>
          <a:p>
            <a:endParaRPr lang="nb-NO" dirty="0"/>
          </a:p>
          <a:p>
            <a:r>
              <a:rPr lang="nb-NO" dirty="0"/>
              <a:t>- Dokumenterer hendelsesforløp, tiltak, håndtering osv.:</a:t>
            </a:r>
          </a:p>
          <a:p>
            <a:r>
              <a:rPr lang="nb-NO" dirty="0">
                <a:sym typeface="Wingdings" panose="05000000000000000000" pitchFamily="2" charset="2"/>
              </a:rPr>
              <a:t></a:t>
            </a:r>
            <a:r>
              <a:rPr lang="nb-NO" dirty="0"/>
              <a:t>Kontinuitet – ved langvarig håndtering av hendelser</a:t>
            </a:r>
          </a:p>
          <a:p>
            <a:pPr marL="171450" indent="-171450">
              <a:buFont typeface="Wingdings" panose="05000000000000000000" pitchFamily="2" charset="2"/>
              <a:buChar char="à"/>
            </a:pPr>
            <a:r>
              <a:rPr lang="nb-NO" dirty="0"/>
              <a:t>For evaluering, rapportering, gransking og evt. rettsoppgjør i etterkant</a:t>
            </a:r>
          </a:p>
          <a:p>
            <a:pPr marL="0" indent="0">
              <a:buFont typeface="Wingdings" panose="05000000000000000000" pitchFamily="2" charset="2"/>
              <a:buNone/>
            </a:pPr>
            <a:endParaRPr lang="nb-NO" dirty="0"/>
          </a:p>
          <a:p>
            <a:r>
              <a:rPr lang="nb-NO" dirty="0"/>
              <a:t>- Dokumenter tidspunkt for når informasjonen ble observert/fanget opp og når den ble overlevert – kan være timers forskjell</a:t>
            </a:r>
          </a:p>
          <a:p>
            <a:pPr marL="171450" indent="-171450">
              <a:buFontTx/>
              <a:buChar char="-"/>
            </a:pPr>
            <a:r>
              <a:rPr lang="nb-NO" dirty="0"/>
              <a:t>Loggfør hvor/hvem informasjonen kommer fra - både sender og mottaker av informasjonen.</a:t>
            </a:r>
          </a:p>
          <a:p>
            <a:r>
              <a:rPr lang="nb-NO" dirty="0"/>
              <a:t>- Funksjon: gjør det enklere å spore uoverensstemmelser underveis og i etterkant</a:t>
            </a:r>
          </a:p>
          <a:p>
            <a:endParaRPr lang="nb-NO" dirty="0"/>
          </a:p>
          <a:p>
            <a:r>
              <a:rPr lang="nb-NO" dirty="0"/>
              <a:t>Ved endringer/oppdatering - ny linje, henvis til den gamle (IKKE oppdater den gamle! Viktig for å få med seg endringer i situasjonsbildet)</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dirty="0">
                <a:effectLst/>
                <a:latin typeface="Segoe UI" panose="020B0502040204020203" pitchFamily="34" charset="0"/>
              </a:rPr>
              <a:t>https://www.fortinet.com/resources/cyberglossary/solarwinds-cyber-attack</a:t>
            </a: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400"/>
              <a:t>Rollefordeling</a:t>
            </a:r>
            <a:endParaRPr lang="en-US" sz="400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a:bodyPr>
          <a:lstStyle/>
          <a:p>
            <a:r>
              <a:rPr lang="nb-NO" sz="3600" dirty="0"/>
              <a:t>Beredskapsleder/innsatsleder</a:t>
            </a:r>
          </a:p>
          <a:p>
            <a:r>
              <a:rPr lang="nb-NO" sz="3600" dirty="0"/>
              <a:t>IT-sjef</a:t>
            </a:r>
          </a:p>
          <a:p>
            <a:r>
              <a:rPr lang="nb-NO" sz="3600" dirty="0"/>
              <a:t>Kommunikasjonsansvarlig</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400" err="1"/>
              <a:t>Loggfører</a:t>
            </a:r>
            <a:endParaRPr lang="en-US" sz="400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7200" dirty="0"/>
              <a:t>Scenario 5</a:t>
            </a:r>
            <a:br>
              <a:rPr lang="nb-NO" sz="7200" dirty="0"/>
            </a:br>
            <a:r>
              <a:rPr lang="nb-NO" sz="4400" b="0" i="1" dirty="0"/>
              <a:t>Forsyningskjede-angrep</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4" y="2530007"/>
            <a:ext cx="4736286" cy="2834622"/>
          </a:xfrm>
        </p:spPr>
        <p:txBody>
          <a:bodyPr/>
          <a:lstStyle/>
          <a:p>
            <a:r>
              <a:rPr lang="en-GB" dirty="0"/>
              <a:t>SolarWinds cyber attack</a:t>
            </a:r>
          </a:p>
          <a:p>
            <a:endParaRPr lang="en-GB" b="0" dirty="0"/>
          </a:p>
          <a:p>
            <a:r>
              <a:rPr lang="en-GB" b="0" dirty="0"/>
              <a:t>I 2019 </a:t>
            </a:r>
            <a:r>
              <a:rPr lang="en-GB" b="0" dirty="0" err="1"/>
              <a:t>ble</a:t>
            </a:r>
            <a:r>
              <a:rPr lang="en-GB" b="0" dirty="0"/>
              <a:t> SolarWinds </a:t>
            </a:r>
            <a:r>
              <a:rPr lang="en-GB" b="0" dirty="0" err="1"/>
              <a:t>kompromittert</a:t>
            </a:r>
            <a:r>
              <a:rPr lang="en-GB" b="0" dirty="0"/>
              <a:t>. SolarWinds er et </a:t>
            </a:r>
            <a:r>
              <a:rPr lang="en-GB" b="0" dirty="0" err="1"/>
              <a:t>selskap</a:t>
            </a:r>
            <a:r>
              <a:rPr lang="en-GB" b="0" dirty="0"/>
              <a:t> </a:t>
            </a:r>
            <a:r>
              <a:rPr lang="en-GB" b="0" dirty="0" err="1"/>
              <a:t>som</a:t>
            </a:r>
            <a:r>
              <a:rPr lang="en-GB" b="0" dirty="0"/>
              <a:t> </a:t>
            </a:r>
            <a:r>
              <a:rPr lang="en-GB" b="0" dirty="0" err="1"/>
              <a:t>leverer</a:t>
            </a:r>
            <a:r>
              <a:rPr lang="en-GB" b="0" dirty="0"/>
              <a:t> </a:t>
            </a:r>
            <a:r>
              <a:rPr lang="en-GB" b="0" dirty="0" err="1"/>
              <a:t>løsninger</a:t>
            </a:r>
            <a:r>
              <a:rPr lang="en-GB" b="0" dirty="0"/>
              <a:t> for </a:t>
            </a:r>
            <a:r>
              <a:rPr lang="en-GB" b="0" dirty="0" err="1"/>
              <a:t>administrasjon</a:t>
            </a:r>
            <a:r>
              <a:rPr lang="en-GB" b="0" dirty="0"/>
              <a:t> </a:t>
            </a:r>
            <a:r>
              <a:rPr lang="en-GB" b="0" dirty="0" err="1"/>
              <a:t>og</a:t>
            </a:r>
            <a:r>
              <a:rPr lang="en-GB" b="0" dirty="0"/>
              <a:t> </a:t>
            </a:r>
            <a:r>
              <a:rPr lang="en-GB" b="0" dirty="0" err="1"/>
              <a:t>overvåkning</a:t>
            </a:r>
            <a:r>
              <a:rPr lang="en-GB" b="0" dirty="0"/>
              <a:t> </a:t>
            </a:r>
            <a:r>
              <a:rPr lang="en-GB" b="0" dirty="0" err="1"/>
              <a:t>av</a:t>
            </a:r>
            <a:r>
              <a:rPr lang="en-GB" b="0" dirty="0"/>
              <a:t> IT-</a:t>
            </a:r>
            <a:r>
              <a:rPr lang="en-GB" b="0" dirty="0" err="1"/>
              <a:t>systemer</a:t>
            </a:r>
            <a:r>
              <a:rPr lang="en-GB" b="0" dirty="0"/>
              <a:t>.</a:t>
            </a:r>
          </a:p>
          <a:p>
            <a:r>
              <a:rPr lang="en-GB" b="0" dirty="0"/>
              <a:t>De er store, </a:t>
            </a:r>
            <a:r>
              <a:rPr lang="en-GB" b="0" dirty="0" err="1"/>
              <a:t>og</a:t>
            </a:r>
            <a:r>
              <a:rPr lang="en-GB" b="0" dirty="0"/>
              <a:t> </a:t>
            </a:r>
            <a:r>
              <a:rPr lang="en-GB" b="0" dirty="0" err="1"/>
              <a:t>har</a:t>
            </a:r>
            <a:r>
              <a:rPr lang="en-GB" b="0" dirty="0"/>
              <a:t> </a:t>
            </a:r>
            <a:r>
              <a:rPr lang="en-GB" b="0" dirty="0" err="1"/>
              <a:t>svært</a:t>
            </a:r>
            <a:r>
              <a:rPr lang="en-GB" b="0" dirty="0"/>
              <a:t> mange </a:t>
            </a:r>
            <a:r>
              <a:rPr lang="en-GB" b="0" dirty="0" err="1"/>
              <a:t>kunder</a:t>
            </a:r>
            <a:r>
              <a:rPr lang="en-GB" b="0" dirty="0"/>
              <a:t>. Dette </a:t>
            </a:r>
            <a:r>
              <a:rPr lang="en-GB" b="0" dirty="0" err="1"/>
              <a:t>gjorde</a:t>
            </a:r>
            <a:r>
              <a:rPr lang="en-GB" b="0" dirty="0"/>
              <a:t> at </a:t>
            </a:r>
            <a:r>
              <a:rPr lang="en-GB" b="0" dirty="0" err="1"/>
              <a:t>når</a:t>
            </a:r>
            <a:r>
              <a:rPr lang="en-GB" b="0" dirty="0"/>
              <a:t> </a:t>
            </a:r>
            <a:r>
              <a:rPr lang="en-GB" b="0" dirty="0" err="1"/>
              <a:t>en</a:t>
            </a:r>
            <a:r>
              <a:rPr lang="en-GB" b="0" dirty="0"/>
              <a:t> </a:t>
            </a:r>
            <a:r>
              <a:rPr lang="en-GB" b="0" dirty="0" err="1"/>
              <a:t>angriper</a:t>
            </a:r>
            <a:r>
              <a:rPr lang="en-GB" b="0" dirty="0"/>
              <a:t> </a:t>
            </a:r>
            <a:r>
              <a:rPr lang="en-GB" b="0" dirty="0" err="1"/>
              <a:t>fikk</a:t>
            </a:r>
            <a:r>
              <a:rPr lang="en-GB" b="0" dirty="0"/>
              <a:t> </a:t>
            </a:r>
            <a:r>
              <a:rPr lang="en-GB" b="0" dirty="0" err="1"/>
              <a:t>tilgang</a:t>
            </a:r>
            <a:r>
              <a:rPr lang="en-GB" b="0" dirty="0"/>
              <a:t> </a:t>
            </a:r>
            <a:r>
              <a:rPr lang="en-GB" b="0" dirty="0" err="1"/>
              <a:t>til</a:t>
            </a:r>
            <a:r>
              <a:rPr lang="en-GB" b="0" dirty="0"/>
              <a:t> </a:t>
            </a:r>
            <a:r>
              <a:rPr lang="en-GB" b="0" dirty="0" err="1"/>
              <a:t>deres</a:t>
            </a:r>
            <a:r>
              <a:rPr lang="en-GB" b="0" dirty="0"/>
              <a:t> </a:t>
            </a:r>
            <a:r>
              <a:rPr lang="en-GB" b="0" dirty="0" err="1"/>
              <a:t>systemer</a:t>
            </a:r>
            <a:r>
              <a:rPr lang="en-GB" b="0" dirty="0"/>
              <a:t>, </a:t>
            </a:r>
            <a:r>
              <a:rPr lang="en-GB" b="0" dirty="0" err="1"/>
              <a:t>hadde</a:t>
            </a:r>
            <a:r>
              <a:rPr lang="en-GB" b="0" dirty="0"/>
              <a:t> de </a:t>
            </a:r>
            <a:r>
              <a:rPr lang="en-GB" b="0" dirty="0" err="1"/>
              <a:t>mulighet</a:t>
            </a:r>
            <a:r>
              <a:rPr lang="en-GB" b="0" dirty="0"/>
              <a:t> </a:t>
            </a:r>
            <a:r>
              <a:rPr lang="en-GB" b="0" dirty="0" err="1"/>
              <a:t>til</a:t>
            </a:r>
            <a:r>
              <a:rPr lang="en-GB" b="0" dirty="0"/>
              <a:t> å </a:t>
            </a:r>
            <a:r>
              <a:rPr lang="en-GB" b="0" dirty="0" err="1"/>
              <a:t>stjele</a:t>
            </a:r>
            <a:r>
              <a:rPr lang="en-GB" b="0" dirty="0"/>
              <a:t> </a:t>
            </a:r>
            <a:r>
              <a:rPr lang="en-GB" b="0" dirty="0" err="1"/>
              <a:t>kundedata</a:t>
            </a:r>
            <a:r>
              <a:rPr lang="en-GB" b="0" dirty="0"/>
              <a:t> </a:t>
            </a:r>
            <a:r>
              <a:rPr lang="en-GB" b="0" dirty="0" err="1"/>
              <a:t>og</a:t>
            </a:r>
            <a:r>
              <a:rPr lang="en-GB" b="0" dirty="0"/>
              <a:t> </a:t>
            </a:r>
            <a:r>
              <a:rPr lang="en-GB" b="0" dirty="0" err="1"/>
              <a:t>virksomhetssensitiv</a:t>
            </a:r>
            <a:r>
              <a:rPr lang="en-GB" b="0" dirty="0"/>
              <a:t> </a:t>
            </a:r>
            <a:r>
              <a:rPr lang="en-GB" b="0" dirty="0" err="1"/>
              <a:t>informasjon</a:t>
            </a:r>
            <a:r>
              <a:rPr lang="en-GB" b="0" dirty="0"/>
              <a:t> </a:t>
            </a:r>
            <a:r>
              <a:rPr lang="en-GB" b="0" dirty="0" err="1"/>
              <a:t>til</a:t>
            </a:r>
            <a:r>
              <a:rPr lang="en-GB" b="0" dirty="0"/>
              <a:t> </a:t>
            </a:r>
            <a:r>
              <a:rPr lang="en-GB" b="0" dirty="0" err="1"/>
              <a:t>titusener</a:t>
            </a:r>
            <a:r>
              <a:rPr lang="en-GB" b="0" dirty="0"/>
              <a:t> </a:t>
            </a:r>
            <a:r>
              <a:rPr lang="en-GB" b="0" dirty="0" err="1"/>
              <a:t>av</a:t>
            </a:r>
            <a:r>
              <a:rPr lang="en-GB" b="0" dirty="0"/>
              <a:t> </a:t>
            </a:r>
            <a:r>
              <a:rPr lang="en-GB" b="0" dirty="0" err="1"/>
              <a:t>virksomheter</a:t>
            </a:r>
            <a:r>
              <a:rPr lang="en-GB" b="0" dirty="0"/>
              <a:t>.</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Lignende hendelser fra virkeligheten</a:t>
            </a:r>
            <a:endParaRPr lang="en-GB" sz="4000"/>
          </a:p>
        </p:txBody>
      </p:sp>
      <p:pic>
        <p:nvPicPr>
          <p:cNvPr id="4" name="Content Placeholder 3">
            <a:extLst>
              <a:ext uri="{FF2B5EF4-FFF2-40B4-BE49-F238E27FC236}">
                <a16:creationId xmlns:a16="http://schemas.microsoft.com/office/drawing/2014/main" id="{DF39D60C-A3E5-98BE-1496-1C56FF4D922B}"/>
              </a:ext>
            </a:extLst>
          </p:cNvPr>
          <p:cNvPicPr>
            <a:picLocks noGrp="1" noChangeAspect="1"/>
          </p:cNvPicPr>
          <p:nvPr>
            <p:ph sz="half" idx="14"/>
          </p:nvPr>
        </p:nvPicPr>
        <p:blipFill>
          <a:blip r:embed="rId3"/>
          <a:stretch>
            <a:fillRect/>
          </a:stretch>
        </p:blipFill>
        <p:spPr>
          <a:xfrm>
            <a:off x="6489700" y="3112978"/>
            <a:ext cx="4737100" cy="1668681"/>
          </a:xfrm>
        </p:spPr>
      </p:pic>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C88395-BD11-5D29-6C16-AE1A17793A57}"/>
              </a:ext>
            </a:extLst>
          </p:cNvPr>
          <p:cNvSpPr>
            <a:spLocks noGrp="1"/>
          </p:cNvSpPr>
          <p:nvPr>
            <p:ph type="body" idx="1"/>
          </p:nvPr>
        </p:nvSpPr>
        <p:spPr/>
        <p:txBody>
          <a:bodyPr/>
          <a:lstStyle/>
          <a:p>
            <a:r>
              <a:rPr lang="nb-NO" dirty="0" err="1"/>
              <a:t>CrowdStrike</a:t>
            </a:r>
            <a:endParaRPr lang="nb-NO" dirty="0"/>
          </a:p>
        </p:txBody>
      </p:sp>
      <p:sp>
        <p:nvSpPr>
          <p:cNvPr id="3" name="Content Placeholder 2">
            <a:extLst>
              <a:ext uri="{FF2B5EF4-FFF2-40B4-BE49-F238E27FC236}">
                <a16:creationId xmlns:a16="http://schemas.microsoft.com/office/drawing/2014/main" id="{DDAD002D-F398-4D21-88A8-178C085ECFE2}"/>
              </a:ext>
            </a:extLst>
          </p:cNvPr>
          <p:cNvSpPr>
            <a:spLocks noGrp="1"/>
          </p:cNvSpPr>
          <p:nvPr>
            <p:ph sz="half" idx="2"/>
          </p:nvPr>
        </p:nvSpPr>
        <p:spPr/>
        <p:txBody>
          <a:bodyPr>
            <a:normAutofit fontScale="92500" lnSpcReduction="10000"/>
          </a:bodyPr>
          <a:lstStyle/>
          <a:p>
            <a:pPr marL="0" indent="0">
              <a:buNone/>
            </a:pPr>
            <a:r>
              <a:rPr lang="nb-NO" dirty="0" err="1"/>
              <a:t>CrowdStrike</a:t>
            </a:r>
            <a:r>
              <a:rPr lang="nb-NO" dirty="0"/>
              <a:t> er et sikkerhetsselskap som leverer løsninger for </a:t>
            </a:r>
            <a:r>
              <a:rPr lang="nb-NO" dirty="0" err="1"/>
              <a:t>monitorering</a:t>
            </a:r>
            <a:r>
              <a:rPr lang="nb-NO" dirty="0"/>
              <a:t>, deteksjon og hindring av skadevare. Deres løsninger er brukt i stort omfang på Windows-maskiner, der programmene deres kjører med </a:t>
            </a:r>
            <a:r>
              <a:rPr lang="nb-NO" dirty="0" err="1"/>
              <a:t>kernel</a:t>
            </a:r>
            <a:r>
              <a:rPr lang="nb-NO" dirty="0"/>
              <a:t>-tilgang i Windows.</a:t>
            </a:r>
          </a:p>
          <a:p>
            <a:pPr marL="0" indent="0">
              <a:buNone/>
            </a:pPr>
            <a:r>
              <a:rPr lang="nb-NO" dirty="0"/>
              <a:t>I 2024 pushet sikkerhetsselskapet </a:t>
            </a:r>
            <a:r>
              <a:rPr lang="nb-NO" dirty="0" err="1"/>
              <a:t>CrowdStrike</a:t>
            </a:r>
            <a:r>
              <a:rPr lang="nb-NO" dirty="0"/>
              <a:t> en oppdatering til systemer i hele verden, som fikk programmet til å krasje i </a:t>
            </a:r>
            <a:r>
              <a:rPr lang="nb-NO" dirty="0" err="1"/>
              <a:t>kernel</a:t>
            </a:r>
            <a:r>
              <a:rPr lang="nb-NO" dirty="0"/>
              <a:t>-mode. Dette gjorde at omtrent 8.5 millioner </a:t>
            </a:r>
            <a:r>
              <a:rPr lang="nb-NO" dirty="0" err="1"/>
              <a:t>windows</a:t>
            </a:r>
            <a:r>
              <a:rPr lang="nb-NO" dirty="0"/>
              <a:t>-maskiner </a:t>
            </a:r>
            <a:r>
              <a:rPr lang="nb-NO" dirty="0" err="1"/>
              <a:t>bluescreenet</a:t>
            </a:r>
            <a:r>
              <a:rPr lang="nb-NO" dirty="0"/>
              <a:t> verden over, og deretter ikke var mulig å starte uten manuell, fysisk tilgang. Dette førte til store utfordringer for flytrafikk spesielt, men også helsehjelp, myndigheter osv.</a:t>
            </a:r>
          </a:p>
          <a:p>
            <a:pPr marL="0" indent="0">
              <a:buNone/>
            </a:pPr>
            <a:r>
              <a:rPr lang="nb-NO" dirty="0"/>
              <a:t>Dette var ikke et angrep, kun en ærlig menneskelig feil, men et eksempel på hvor store konsekvenser et angrep mot enkelte leverandører kan få.</a:t>
            </a:r>
          </a:p>
        </p:txBody>
      </p:sp>
      <p:pic>
        <p:nvPicPr>
          <p:cNvPr id="8" name="Content Placeholder 7">
            <a:extLst>
              <a:ext uri="{FF2B5EF4-FFF2-40B4-BE49-F238E27FC236}">
                <a16:creationId xmlns:a16="http://schemas.microsoft.com/office/drawing/2014/main" id="{8577EE55-BE07-E854-31DE-DF55FCA28E1A}"/>
              </a:ext>
            </a:extLst>
          </p:cNvPr>
          <p:cNvPicPr>
            <a:picLocks noGrp="1" noChangeAspect="1"/>
          </p:cNvPicPr>
          <p:nvPr>
            <p:ph sz="half" idx="14"/>
          </p:nvPr>
        </p:nvPicPr>
        <p:blipFill>
          <a:blip r:embed="rId3"/>
          <a:stretch>
            <a:fillRect/>
          </a:stretch>
        </p:blipFill>
        <p:spPr>
          <a:xfrm>
            <a:off x="6489700" y="2607252"/>
            <a:ext cx="4737100" cy="2680134"/>
          </a:xfrm>
        </p:spPr>
      </p:pic>
    </p:spTree>
    <p:extLst>
      <p:ext uri="{BB962C8B-B14F-4D97-AF65-F5344CB8AC3E}">
        <p14:creationId xmlns:p14="http://schemas.microsoft.com/office/powerpoint/2010/main" val="60995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sz="3200" dirty="0"/>
              <a:t>Dette er en </a:t>
            </a:r>
            <a:r>
              <a:rPr lang="nb-NO" sz="3200" dirty="0" err="1"/>
              <a:t>spilløvelse</a:t>
            </a:r>
            <a:endParaRPr lang="nb-NO" dirty="0"/>
          </a:p>
          <a:p>
            <a:r>
              <a:rPr lang="nb-NO" dirty="0"/>
              <a:t>Dere øver i en fiktiv virkelighet, med antakelser om infrastruktur</a:t>
            </a:r>
          </a:p>
          <a:p>
            <a:r>
              <a:rPr lang="nb-NO" dirty="0"/>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a:t>
            </a:r>
            <a:r>
              <a:rPr lang="nb-NO" sz="4000" dirty="0" err="1"/>
              <a:t>spilløvelse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dirty="0" err="1"/>
              <a:t>Spillstab</a:t>
            </a:r>
            <a:r>
              <a:rPr lang="nb-NO" dirty="0"/>
              <a:t> spiller roller som de øvende interagerer med </a:t>
            </a:r>
          </a:p>
          <a:p>
            <a:pPr rtl="0">
              <a:buFont typeface="Arial" panose="020B0604020202020204" pitchFamily="34" charset="0"/>
              <a:buChar char="•"/>
            </a:pPr>
            <a:r>
              <a:rPr lang="nb-NO" dirty="0" err="1"/>
              <a:t>Spillstab</a:t>
            </a:r>
            <a:r>
              <a:rPr lang="nb-NO" dirty="0"/>
              <a:t> spiller alle roller som ikke aktivt skal øves</a:t>
            </a:r>
          </a:p>
          <a:p>
            <a:pPr rtl="0">
              <a:buFont typeface="Arial" panose="020B0604020202020204" pitchFamily="34" charset="0"/>
              <a:buChar char="•"/>
            </a:pPr>
            <a:r>
              <a:rPr lang="nb-NO" dirty="0"/>
              <a:t>Interaksjoner og beslutninger spilles ut med </a:t>
            </a:r>
            <a:br>
              <a:rPr lang="nb-NO" dirty="0"/>
            </a:br>
            <a:r>
              <a:rPr lang="nb-NO" dirty="0" err="1"/>
              <a:t>spillstab</a:t>
            </a:r>
            <a:r>
              <a:rPr lang="nb-NO" dirty="0"/>
              <a:t> som mottaker </a:t>
            </a:r>
          </a:p>
          <a:p>
            <a:pPr rtl="0">
              <a:buFont typeface="Arial" panose="020B0604020202020204" pitchFamily="34" charset="0"/>
              <a:buChar char="•"/>
            </a:pPr>
            <a:r>
              <a:rPr lang="nb-NO" dirty="0"/>
              <a:t>Spillets gang vil avhenge av de </a:t>
            </a:r>
            <a:r>
              <a:rPr lang="nb-NO" dirty="0" err="1"/>
              <a:t>øvendes</a:t>
            </a:r>
            <a:br>
              <a:rPr lang="nb-NO" dirty="0"/>
            </a:br>
            <a:r>
              <a:rPr lang="nb-NO" dirty="0"/>
              <a:t> håndtering og beslutninger</a:t>
            </a:r>
          </a:p>
          <a:p>
            <a:pPr rtl="0">
              <a:buFont typeface="Arial" panose="020B0604020202020204" pitchFamily="34" charset="0"/>
              <a:buChar char="•"/>
            </a:pPr>
            <a:r>
              <a:rPr lang="nb-NO" dirty="0"/>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2498" y="245024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dirty="0" err="1"/>
              <a:t>Spillregler</a:t>
            </a:r>
            <a:endParaRPr lang="en-US" sz="4000" dirty="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dirty="0"/>
              <a:t>Alle innspill starter med </a:t>
            </a:r>
            <a:r>
              <a:rPr lang="nb-NO" sz="2400" b="1" dirty="0"/>
              <a:t>«</a:t>
            </a:r>
            <a:r>
              <a:rPr lang="nb-NO" sz="2300" b="1" dirty="0"/>
              <a:t>ØVELSE </a:t>
            </a:r>
            <a:r>
              <a:rPr lang="nb-NO" sz="2300" b="1" dirty="0" err="1"/>
              <a:t>ØVELSE</a:t>
            </a:r>
            <a:r>
              <a:rPr lang="nb-NO" sz="2300" b="1" dirty="0"/>
              <a:t> </a:t>
            </a:r>
            <a:r>
              <a:rPr lang="nb-NO" sz="2300" b="1" dirty="0" err="1"/>
              <a:t>ØVELSE</a:t>
            </a:r>
            <a:r>
              <a:rPr lang="nb-NO" sz="2400" b="1" dirty="0"/>
              <a:t>»</a:t>
            </a:r>
          </a:p>
          <a:p>
            <a:pPr rtl="0">
              <a:spcAft>
                <a:spcPts val="1200"/>
              </a:spcAft>
              <a:buFont typeface="+mj-lt"/>
              <a:buAutoNum type="arabicPeriod"/>
            </a:pPr>
            <a:r>
              <a:rPr lang="nb-NO" sz="2400" dirty="0"/>
              <a:t>Behov for diskusjon: </a:t>
            </a:r>
            <a:r>
              <a:rPr lang="nb-NO" sz="2300" b="1" dirty="0"/>
              <a:t>«TIMEOUT» </a:t>
            </a:r>
            <a:r>
              <a:rPr lang="nb-NO" sz="2300" dirty="0"/>
              <a:t>kan kalles av den som har behov. </a:t>
            </a:r>
          </a:p>
          <a:p>
            <a:pPr rtl="0">
              <a:buFont typeface="+mj-lt"/>
              <a:buAutoNum type="arabicPeriod"/>
            </a:pPr>
            <a:r>
              <a:rPr lang="nb-NO" sz="2400" dirty="0"/>
              <a:t>Reelle situasjoner: </a:t>
            </a:r>
            <a:br>
              <a:rPr lang="nb-NO" sz="2400" dirty="0"/>
            </a:br>
            <a:r>
              <a:rPr lang="nb-NO" sz="2300" b="1" dirty="0"/>
              <a:t>«NOPLAY» </a:t>
            </a:r>
            <a:r>
              <a:rPr lang="nb-NO" sz="2300" dirty="0"/>
              <a:t>- avbryter øvelsen dersom øvingsleder beslutter det. </a:t>
            </a:r>
          </a:p>
          <a:p>
            <a:pPr marL="179388" indent="0">
              <a:buNone/>
            </a:pPr>
            <a:endParaRPr lang="en-US" dirty="0"/>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normAutofit/>
          </a:bodyPr>
          <a:lstStyle/>
          <a:p>
            <a:pPr marL="342900" lvl="0" indent="-342900">
              <a:lnSpc>
                <a:spcPct val="115000"/>
              </a:lnSpc>
              <a:buFont typeface="Symbol" panose="05050102010706020507" pitchFamily="18" charset="2"/>
              <a:buChar char=""/>
            </a:pPr>
            <a:r>
              <a:rPr lang="nb-NO" sz="3600" dirty="0">
                <a:effectLst/>
                <a:latin typeface="Arial" panose="020B0604020202020204" pitchFamily="34" charset="0"/>
                <a:ea typeface="Arial" panose="020B0604020202020204" pitchFamily="34" charset="0"/>
                <a:cs typeface="Arial (Headings CS)"/>
              </a:rPr>
              <a:t>Innsatsleder</a:t>
            </a:r>
            <a:endParaRPr lang="en-US" sz="3600" dirty="0">
              <a:effectLst/>
              <a:latin typeface="Arial" panose="020B0604020202020204" pitchFamily="34" charset="0"/>
              <a:ea typeface="Arial" panose="020B0604020202020204" pitchFamily="34" charset="0"/>
              <a:cs typeface="Arial (Headings CS)"/>
            </a:endParaRPr>
          </a:p>
          <a:p>
            <a:pPr marL="342900" lvl="0" indent="-342900">
              <a:lnSpc>
                <a:spcPct val="115000"/>
              </a:lnSpc>
              <a:buFont typeface="Symbol" panose="05050102010706020507" pitchFamily="18" charset="2"/>
              <a:buChar char=""/>
            </a:pPr>
            <a:r>
              <a:rPr lang="nb-NO" sz="3600" dirty="0">
                <a:effectLst/>
                <a:latin typeface="Arial" panose="020B0604020202020204" pitchFamily="34" charset="0"/>
                <a:ea typeface="Arial" panose="020B0604020202020204" pitchFamily="34" charset="0"/>
                <a:cs typeface="Arial (Headings CS)"/>
              </a:rPr>
              <a:t>Loggfører</a:t>
            </a:r>
            <a:endParaRPr lang="en-US" sz="3600" dirty="0">
              <a:effectLst/>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3600" dirty="0">
                <a:effectLst/>
                <a:latin typeface="Arial" panose="020B0604020202020204" pitchFamily="34" charset="0"/>
                <a:ea typeface="Arial" panose="020B0604020202020204" pitchFamily="34" charset="0"/>
                <a:cs typeface="Arial (Headings CS)"/>
              </a:rPr>
              <a:t>Kommunikasjonsansvarlig</a:t>
            </a:r>
            <a:endParaRPr lang="en-US" sz="36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3600" dirty="0">
                <a:effectLst/>
                <a:latin typeface="Arial" panose="020B0604020202020204" pitchFamily="34" charset="0"/>
                <a:ea typeface="Arial" panose="020B0604020202020204" pitchFamily="34" charset="0"/>
                <a:cs typeface="Arial (Headings CS)"/>
              </a:rPr>
              <a:t>Teknisk personell (IT og OT)</a:t>
            </a:r>
            <a:endParaRPr lang="nb-NO" sz="3600" dirty="0"/>
          </a:p>
        </p:txBody>
      </p:sp>
    </p:spTree>
    <p:extLst>
      <p:ext uri="{BB962C8B-B14F-4D97-AF65-F5344CB8AC3E}">
        <p14:creationId xmlns:p14="http://schemas.microsoft.com/office/powerpoint/2010/main" val="142103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3">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400" err="1"/>
              <a:t>Spillstab</a:t>
            </a:r>
            <a:r>
              <a:rPr lang="nb-NO" sz="440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5" y="1589088"/>
            <a:ext cx="4581802" cy="4188722"/>
          </a:xfrm>
        </p:spPr>
        <p:txBody>
          <a:bodyPr>
            <a:normAutofit/>
          </a:bodyPr>
          <a:lstStyle/>
          <a:p>
            <a:pPr lvl="0">
              <a:lnSpc>
                <a:spcPct val="115000"/>
              </a:lnSpc>
            </a:pPr>
            <a:r>
              <a:rPr lang="nb-NO" sz="3200" dirty="0">
                <a:effectLst/>
                <a:latin typeface="Arial" panose="020B0604020202020204" pitchFamily="34" charset="0"/>
                <a:ea typeface="Arial" panose="020B0604020202020204" pitchFamily="34" charset="0"/>
                <a:cs typeface="Arial (Headings CS)"/>
              </a:rPr>
              <a:t>Scenarioleder</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a:effectLst/>
                <a:latin typeface="Arial" panose="020B0604020202020204" pitchFamily="34" charset="0"/>
                <a:ea typeface="Arial" panose="020B0604020202020204" pitchFamily="34" charset="0"/>
                <a:cs typeface="Arial (Headings CS)"/>
              </a:rPr>
              <a:t>IT og IT-sikkerhet</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a:effectLst/>
                <a:latin typeface="Arial" panose="020B0604020202020204" pitchFamily="34" charset="0"/>
                <a:ea typeface="Arial" panose="020B0604020202020204" pitchFamily="34" charset="0"/>
                <a:cs typeface="Arial (Headings CS)"/>
              </a:rPr>
              <a:t>Automasjonsavdeling</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a:effectLst/>
                <a:latin typeface="Arial" panose="020B0604020202020204" pitchFamily="34" charset="0"/>
                <a:ea typeface="Arial" panose="020B0604020202020204" pitchFamily="34" charset="0"/>
                <a:cs typeface="Arial (Headings CS)"/>
              </a:rPr>
              <a:t>OT-leverandør</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spcAft>
                <a:spcPts val="1000"/>
              </a:spcAft>
            </a:pPr>
            <a:r>
              <a:rPr lang="nb-NO" sz="3200" dirty="0">
                <a:effectLst/>
                <a:latin typeface="Arial" panose="020B0604020202020204" pitchFamily="34" charset="0"/>
                <a:ea typeface="Arial" panose="020B0604020202020204" pitchFamily="34" charset="0"/>
                <a:cs typeface="Arial (Headings CS)"/>
              </a:rPr>
              <a:t>Kundeservice</a:t>
            </a:r>
            <a:endParaRPr lang="en-US" sz="3200" dirty="0">
              <a:latin typeface="Arial" panose="020B0604020202020204" pitchFamily="34" charset="0"/>
              <a:ea typeface="Arial" panose="020B0604020202020204" pitchFamily="34" charset="0"/>
              <a:cs typeface="Arial (Headings CS)"/>
            </a:endParaRPr>
          </a:p>
          <a:p>
            <a:pPr lvl="0">
              <a:lnSpc>
                <a:spcPct val="115000"/>
              </a:lnSpc>
              <a:spcAft>
                <a:spcPts val="1000"/>
              </a:spcAft>
            </a:pPr>
            <a:r>
              <a:rPr lang="nb-NO" sz="3200" dirty="0" err="1">
                <a:effectLst/>
                <a:latin typeface="Arial" panose="020B0604020202020204" pitchFamily="34" charset="0"/>
                <a:ea typeface="Arial" panose="020B0604020202020204" pitchFamily="34" charset="0"/>
                <a:cs typeface="Arial (Headings CS)"/>
              </a:rPr>
              <a:t>KraftCert</a:t>
            </a:r>
            <a:endParaRPr lang="nb-NO" sz="3200" dirty="0"/>
          </a:p>
        </p:txBody>
      </p:sp>
    </p:spTree>
    <p:extLst>
      <p:ext uri="{BB962C8B-B14F-4D97-AF65-F5344CB8AC3E}">
        <p14:creationId xmlns:p14="http://schemas.microsoft.com/office/powerpoint/2010/main" val="286658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5</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Forsyningskjede-angrep</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dirty="0"/>
              <a:t>Dere er i beredskapsteamet i </a:t>
            </a:r>
            <a:r>
              <a:rPr lang="nb-NO" sz="3200" dirty="0" err="1"/>
              <a:t>StorKraft</a:t>
            </a:r>
            <a:r>
              <a:rPr lang="nb-NO" sz="3200" dirty="0"/>
              <a:t>, ved spillets start er alt som normalt, og en leverandør er hos dere for å installere en rutinemessig oppdatering med en kort planlagt driftsstans.</a:t>
            </a:r>
          </a:p>
          <a:p>
            <a:pPr marL="0" indent="0">
              <a:buNone/>
            </a:pPr>
            <a:endParaRPr lang="nb-NO" dirty="0"/>
          </a:p>
          <a:p>
            <a:pPr marL="0" indent="0">
              <a:buNone/>
            </a:pPr>
            <a:r>
              <a:rPr lang="nb-NO" sz="3200" dirty="0"/>
              <a:t>Trusselbildet er i utgangspunktet normalt, men myndighetene advarer om vedvarende høy aktivitet fra statlige aktører og at bransjen må være aktsom, som det har vært de siste årene.</a:t>
            </a:r>
          </a:p>
        </p:txBody>
      </p:sp>
    </p:spTree>
    <p:extLst>
      <p:ext uri="{BB962C8B-B14F-4D97-AF65-F5344CB8AC3E}">
        <p14:creationId xmlns:p14="http://schemas.microsoft.com/office/powerpoint/2010/main" val="14901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7200"/>
              <a:t>Øvelsen starter</a:t>
            </a:r>
            <a:endParaRPr lang="en-GB" sz="7200" b="0" i="1"/>
          </a:p>
        </p:txBody>
      </p:sp>
    </p:spTree>
    <p:extLst>
      <p:ext uri="{BB962C8B-B14F-4D97-AF65-F5344CB8AC3E}">
        <p14:creationId xmlns:p14="http://schemas.microsoft.com/office/powerpoint/2010/main" val="357650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4B6C-0624-1F34-553D-D6643114F892}"/>
              </a:ext>
            </a:extLst>
          </p:cNvPr>
          <p:cNvSpPr>
            <a:spLocks noGrp="1"/>
          </p:cNvSpPr>
          <p:nvPr>
            <p:ph type="title"/>
          </p:nvPr>
        </p:nvSpPr>
        <p:spPr/>
        <p:txBody>
          <a:bodyPr/>
          <a:lstStyle/>
          <a:p>
            <a:r>
              <a:rPr lang="nb-NO" dirty="0" err="1"/>
              <a:t>Inspill</a:t>
            </a:r>
            <a:r>
              <a:rPr lang="nb-NO" dirty="0"/>
              <a:t> 1: </a:t>
            </a:r>
            <a:r>
              <a:rPr lang="nb-NO" dirty="0" err="1"/>
              <a:t>Flashing</a:t>
            </a:r>
            <a:r>
              <a:rPr lang="nb-NO" dirty="0"/>
              <a:t> av </a:t>
            </a:r>
            <a:r>
              <a:rPr lang="nb-NO" dirty="0" err="1"/>
              <a:t>firmware</a:t>
            </a:r>
            <a:r>
              <a:rPr lang="nb-NO" dirty="0"/>
              <a:t> ferdig</a:t>
            </a:r>
          </a:p>
        </p:txBody>
      </p:sp>
      <p:sp>
        <p:nvSpPr>
          <p:cNvPr id="3" name="Content Placeholder 2">
            <a:extLst>
              <a:ext uri="{FF2B5EF4-FFF2-40B4-BE49-F238E27FC236}">
                <a16:creationId xmlns:a16="http://schemas.microsoft.com/office/drawing/2014/main" id="{7C0A944E-7468-21D2-6957-956BC08EA430}"/>
              </a:ext>
            </a:extLst>
          </p:cNvPr>
          <p:cNvSpPr>
            <a:spLocks noGrp="1"/>
          </p:cNvSpPr>
          <p:nvPr>
            <p:ph idx="1"/>
          </p:nvPr>
        </p:nvSpPr>
        <p:spPr/>
        <p:txBody>
          <a:bodyPr/>
          <a:lstStyle/>
          <a:p>
            <a:pPr marL="179388" indent="0">
              <a:buNone/>
            </a:pPr>
            <a:r>
              <a:rPr lang="nb-NO" dirty="0"/>
              <a:t>Fra: Leverandørens tekniker</a:t>
            </a:r>
          </a:p>
          <a:p>
            <a:pPr marL="179388" indent="0">
              <a:buNone/>
            </a:pPr>
            <a:r>
              <a:rPr lang="nb-NO" dirty="0"/>
              <a:t>Til: Tekniker</a:t>
            </a:r>
          </a:p>
          <a:p>
            <a:pPr marL="179388" indent="0">
              <a:buNone/>
            </a:pPr>
            <a:endParaRPr lang="nb-NO" dirty="0"/>
          </a:p>
          <a:p>
            <a:pPr marL="179388" indent="0">
              <a:buNone/>
            </a:pPr>
            <a:r>
              <a:rPr lang="nb-NO" dirty="0"/>
              <a:t>Oppdatering er nå installert, dere kan starte drift igjen.</a:t>
            </a:r>
          </a:p>
        </p:txBody>
      </p:sp>
      <p:pic>
        <p:nvPicPr>
          <p:cNvPr id="7" name="Graphic 6" descr="Chat bubble outline">
            <a:extLst>
              <a:ext uri="{FF2B5EF4-FFF2-40B4-BE49-F238E27FC236}">
                <a16:creationId xmlns:a16="http://schemas.microsoft.com/office/drawing/2014/main" id="{C160D20B-71CC-DF01-9905-64028F7BA0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3905" y="426664"/>
            <a:ext cx="914400" cy="914400"/>
          </a:xfrm>
          <a:prstGeom prst="rect">
            <a:avLst/>
          </a:prstGeom>
        </p:spPr>
      </p:pic>
    </p:spTree>
    <p:extLst>
      <p:ext uri="{BB962C8B-B14F-4D97-AF65-F5344CB8AC3E}">
        <p14:creationId xmlns:p14="http://schemas.microsoft.com/office/powerpoint/2010/main" val="41382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BA82-C686-24C0-DA6B-753D0F8A6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5CC83-96D6-A90D-1E9B-A7FDC644389F}"/>
              </a:ext>
            </a:extLst>
          </p:cNvPr>
          <p:cNvSpPr>
            <a:spLocks noGrp="1"/>
          </p:cNvSpPr>
          <p:nvPr>
            <p:ph type="title"/>
          </p:nvPr>
        </p:nvSpPr>
        <p:spPr/>
        <p:txBody>
          <a:bodyPr/>
          <a:lstStyle/>
          <a:p>
            <a:r>
              <a:rPr lang="nb-NO" dirty="0" err="1"/>
              <a:t>Inspill</a:t>
            </a:r>
            <a:r>
              <a:rPr lang="nb-NO" dirty="0"/>
              <a:t> 2: Systemfeil</a:t>
            </a:r>
          </a:p>
        </p:txBody>
      </p:sp>
      <p:sp>
        <p:nvSpPr>
          <p:cNvPr id="3" name="Content Placeholder 2">
            <a:extLst>
              <a:ext uri="{FF2B5EF4-FFF2-40B4-BE49-F238E27FC236}">
                <a16:creationId xmlns:a16="http://schemas.microsoft.com/office/drawing/2014/main" id="{25C5D592-AC75-2758-28E0-B10E024C9AAA}"/>
              </a:ext>
            </a:extLst>
          </p:cNvPr>
          <p:cNvSpPr>
            <a:spLocks noGrp="1"/>
          </p:cNvSpPr>
          <p:nvPr>
            <p:ph idx="1"/>
          </p:nvPr>
        </p:nvSpPr>
        <p:spPr/>
        <p:txBody>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Systemet trippet, så vi hadde driftsstans i noen minutter, usikker på hvorfor.</a:t>
            </a:r>
          </a:p>
        </p:txBody>
      </p:sp>
      <p:pic>
        <p:nvPicPr>
          <p:cNvPr id="5" name="Graphic 4" descr="Envelope outline">
            <a:extLst>
              <a:ext uri="{FF2B5EF4-FFF2-40B4-BE49-F238E27FC236}">
                <a16:creationId xmlns:a16="http://schemas.microsoft.com/office/drawing/2014/main" id="{87E99AED-07E9-8085-A712-02EDB32102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7312" y="359429"/>
            <a:ext cx="914400" cy="914400"/>
          </a:xfrm>
          <a:prstGeom prst="rect">
            <a:avLst/>
          </a:prstGeom>
        </p:spPr>
      </p:pic>
    </p:spTree>
    <p:extLst>
      <p:ext uri="{BB962C8B-B14F-4D97-AF65-F5344CB8AC3E}">
        <p14:creationId xmlns:p14="http://schemas.microsoft.com/office/powerpoint/2010/main" val="278084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D145-8F36-433D-ABE0-D57CF4C52EBD}"/>
              </a:ext>
            </a:extLst>
          </p:cNvPr>
          <p:cNvSpPr>
            <a:spLocks noGrp="1"/>
          </p:cNvSpPr>
          <p:nvPr>
            <p:ph type="title"/>
          </p:nvPr>
        </p:nvSpPr>
        <p:spPr/>
        <p:txBody>
          <a:bodyPr/>
          <a:lstStyle/>
          <a:p>
            <a:r>
              <a:rPr lang="nb-NO" dirty="0"/>
              <a:t>Hint: Her burde man sette i gang etterforskning av årsaken til feilen.</a:t>
            </a:r>
          </a:p>
        </p:txBody>
      </p:sp>
    </p:spTree>
    <p:extLst>
      <p:ext uri="{BB962C8B-B14F-4D97-AF65-F5344CB8AC3E}">
        <p14:creationId xmlns:p14="http://schemas.microsoft.com/office/powerpoint/2010/main" val="99952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2D223-8C88-19F2-51A5-17130E74B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A6B94-ABB8-20BE-D894-4B6FB5B14773}"/>
              </a:ext>
            </a:extLst>
          </p:cNvPr>
          <p:cNvSpPr>
            <a:spLocks noGrp="1"/>
          </p:cNvSpPr>
          <p:nvPr>
            <p:ph type="title"/>
          </p:nvPr>
        </p:nvSpPr>
        <p:spPr/>
        <p:txBody>
          <a:bodyPr/>
          <a:lstStyle/>
          <a:p>
            <a:r>
              <a:rPr lang="nb-NO" dirty="0" err="1"/>
              <a:t>Inspill</a:t>
            </a:r>
            <a:r>
              <a:rPr lang="nb-NO" dirty="0"/>
              <a:t> 3: Gjentagende systemfeil</a:t>
            </a:r>
          </a:p>
        </p:txBody>
      </p:sp>
      <p:sp>
        <p:nvSpPr>
          <p:cNvPr id="3" name="Content Placeholder 2">
            <a:extLst>
              <a:ext uri="{FF2B5EF4-FFF2-40B4-BE49-F238E27FC236}">
                <a16:creationId xmlns:a16="http://schemas.microsoft.com/office/drawing/2014/main" id="{7538EB73-3B24-CAC9-CEE3-2CBC422393DA}"/>
              </a:ext>
            </a:extLst>
          </p:cNvPr>
          <p:cNvSpPr>
            <a:spLocks noGrp="1"/>
          </p:cNvSpPr>
          <p:nvPr>
            <p:ph idx="1"/>
          </p:nvPr>
        </p:nvSpPr>
        <p:spPr/>
        <p:txBody>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Alt stoppet i noen minutter igjen, tilsynelatende ikke noen god årsak til det.</a:t>
            </a:r>
          </a:p>
        </p:txBody>
      </p:sp>
      <p:pic>
        <p:nvPicPr>
          <p:cNvPr id="4" name="Graphic 3" descr="Telephone outline">
            <a:extLst>
              <a:ext uri="{FF2B5EF4-FFF2-40B4-BE49-F238E27FC236}">
                <a16:creationId xmlns:a16="http://schemas.microsoft.com/office/drawing/2014/main" id="{C6795674-23DF-84A9-A2D0-38C621F4E8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1335" y="426664"/>
            <a:ext cx="914400" cy="914400"/>
          </a:xfrm>
          <a:prstGeom prst="rect">
            <a:avLst/>
          </a:prstGeom>
        </p:spPr>
      </p:pic>
    </p:spTree>
    <p:extLst>
      <p:ext uri="{BB962C8B-B14F-4D97-AF65-F5344CB8AC3E}">
        <p14:creationId xmlns:p14="http://schemas.microsoft.com/office/powerpoint/2010/main" val="66983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C74F-0D00-D778-2369-9974E2AAEFF6}"/>
              </a:ext>
            </a:extLst>
          </p:cNvPr>
          <p:cNvSpPr>
            <a:spLocks noGrp="1"/>
          </p:cNvSpPr>
          <p:nvPr>
            <p:ph type="title"/>
          </p:nvPr>
        </p:nvSpPr>
        <p:spPr/>
        <p:txBody>
          <a:bodyPr/>
          <a:lstStyle/>
          <a:p>
            <a:r>
              <a:rPr lang="nb-NO" dirty="0"/>
              <a:t>Hint: Her burde man diskutere om det har noe med dagens oppdatering å gjøre.</a:t>
            </a:r>
          </a:p>
        </p:txBody>
      </p:sp>
    </p:spTree>
    <p:extLst>
      <p:ext uri="{BB962C8B-B14F-4D97-AF65-F5344CB8AC3E}">
        <p14:creationId xmlns:p14="http://schemas.microsoft.com/office/powerpoint/2010/main" val="419593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79A4-5661-B6EF-33D6-879C3381F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EA532-896F-D09E-EE2D-14BFD17956F7}"/>
              </a:ext>
            </a:extLst>
          </p:cNvPr>
          <p:cNvSpPr>
            <a:spLocks noGrp="1"/>
          </p:cNvSpPr>
          <p:nvPr>
            <p:ph type="title"/>
          </p:nvPr>
        </p:nvSpPr>
        <p:spPr/>
        <p:txBody>
          <a:bodyPr/>
          <a:lstStyle/>
          <a:p>
            <a:r>
              <a:rPr lang="nb-NO" dirty="0" err="1"/>
              <a:t>Inspill</a:t>
            </a:r>
            <a:r>
              <a:rPr lang="nb-NO" dirty="0"/>
              <a:t> 4: Kundeservice</a:t>
            </a:r>
          </a:p>
        </p:txBody>
      </p:sp>
      <p:sp>
        <p:nvSpPr>
          <p:cNvPr id="3" name="Content Placeholder 2">
            <a:extLst>
              <a:ext uri="{FF2B5EF4-FFF2-40B4-BE49-F238E27FC236}">
                <a16:creationId xmlns:a16="http://schemas.microsoft.com/office/drawing/2014/main" id="{671F8771-7C79-CDAA-6C20-59912527FC6D}"/>
              </a:ext>
            </a:extLst>
          </p:cNvPr>
          <p:cNvSpPr>
            <a:spLocks noGrp="1"/>
          </p:cNvSpPr>
          <p:nvPr>
            <p:ph idx="1"/>
          </p:nvPr>
        </p:nvSpPr>
        <p:spPr/>
        <p:txBody>
          <a:bodyPr/>
          <a:lstStyle/>
          <a:p>
            <a:pPr marL="179388" indent="0">
              <a:buNone/>
            </a:pPr>
            <a:r>
              <a:rPr lang="nb-NO" dirty="0"/>
              <a:t>Fra: Kundeservice</a:t>
            </a:r>
          </a:p>
          <a:p>
            <a:pPr marL="179388" indent="0">
              <a:buNone/>
            </a:pPr>
            <a:r>
              <a:rPr lang="nb-NO" dirty="0"/>
              <a:t>Til: Kommunikasjonsansvarlig</a:t>
            </a:r>
          </a:p>
          <a:p>
            <a:pPr marL="179388" indent="0">
              <a:buNone/>
            </a:pPr>
            <a:endParaRPr lang="nb-NO" dirty="0"/>
          </a:p>
          <a:p>
            <a:pPr marL="179388" indent="0">
              <a:buNone/>
            </a:pPr>
            <a:r>
              <a:rPr lang="nb-NO" dirty="0"/>
              <a:t>Det har vært flere utfall av strøm i dag, mange har ringt inn.</a:t>
            </a:r>
            <a:br>
              <a:rPr lang="nb-NO" dirty="0"/>
            </a:br>
            <a:r>
              <a:rPr lang="nb-NO" dirty="0"/>
              <a:t>Hva skjer? Hva skal jeg si?</a:t>
            </a:r>
          </a:p>
        </p:txBody>
      </p:sp>
      <p:pic>
        <p:nvPicPr>
          <p:cNvPr id="5" name="Graphic 4" descr="Envelope outline">
            <a:extLst>
              <a:ext uri="{FF2B5EF4-FFF2-40B4-BE49-F238E27FC236}">
                <a16:creationId xmlns:a16="http://schemas.microsoft.com/office/drawing/2014/main" id="{162FDD76-E97E-7E76-AAC1-33899F3DB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9736" y="426664"/>
            <a:ext cx="914400" cy="914400"/>
          </a:xfrm>
          <a:prstGeom prst="rect">
            <a:avLst/>
          </a:prstGeom>
        </p:spPr>
      </p:pic>
    </p:spTree>
    <p:extLst>
      <p:ext uri="{BB962C8B-B14F-4D97-AF65-F5344CB8AC3E}">
        <p14:creationId xmlns:p14="http://schemas.microsoft.com/office/powerpoint/2010/main" val="338084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C1F28-D8C9-E2A8-D70B-075FCC2FE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41822-5CA2-C39C-3FE1-704FFE7EA791}"/>
              </a:ext>
            </a:extLst>
          </p:cNvPr>
          <p:cNvSpPr>
            <a:spLocks noGrp="1"/>
          </p:cNvSpPr>
          <p:nvPr>
            <p:ph type="title"/>
          </p:nvPr>
        </p:nvSpPr>
        <p:spPr/>
        <p:txBody>
          <a:bodyPr/>
          <a:lstStyle/>
          <a:p>
            <a:r>
              <a:rPr lang="nb-NO" dirty="0" err="1"/>
              <a:t>Inspill</a:t>
            </a:r>
            <a:r>
              <a:rPr lang="nb-NO" dirty="0"/>
              <a:t> 5: </a:t>
            </a:r>
            <a:r>
              <a:rPr lang="nb-NO" dirty="0" err="1"/>
              <a:t>KraftCERT</a:t>
            </a:r>
            <a:endParaRPr lang="nb-NO" dirty="0"/>
          </a:p>
        </p:txBody>
      </p:sp>
      <p:sp>
        <p:nvSpPr>
          <p:cNvPr id="3" name="Content Placeholder 2">
            <a:extLst>
              <a:ext uri="{FF2B5EF4-FFF2-40B4-BE49-F238E27FC236}">
                <a16:creationId xmlns:a16="http://schemas.microsoft.com/office/drawing/2014/main" id="{58490B13-9AB6-F44F-FF1E-A6606D874F43}"/>
              </a:ext>
            </a:extLst>
          </p:cNvPr>
          <p:cNvSpPr>
            <a:spLocks noGrp="1"/>
          </p:cNvSpPr>
          <p:nvPr>
            <p:ph idx="1"/>
          </p:nvPr>
        </p:nvSpPr>
        <p:spPr/>
        <p:txBody>
          <a:bodyPr>
            <a:normAutofit lnSpcReduction="10000"/>
          </a:bodyPr>
          <a:lstStyle/>
          <a:p>
            <a:pPr marL="179388" indent="0">
              <a:buNone/>
            </a:pPr>
            <a:r>
              <a:rPr lang="nb-NO" dirty="0"/>
              <a:t>Fra: </a:t>
            </a:r>
            <a:r>
              <a:rPr lang="nb-NO" dirty="0" err="1"/>
              <a:t>KraftCERT</a:t>
            </a:r>
            <a:endParaRPr lang="nb-NO" dirty="0"/>
          </a:p>
          <a:p>
            <a:pPr marL="179388" indent="0">
              <a:buNone/>
            </a:pPr>
            <a:r>
              <a:rPr lang="nb-NO" dirty="0"/>
              <a:t>Til: Innsatsleder</a:t>
            </a:r>
          </a:p>
          <a:p>
            <a:pPr marL="179388" indent="0">
              <a:buNone/>
            </a:pPr>
            <a:endParaRPr lang="nb-NO" dirty="0"/>
          </a:p>
          <a:p>
            <a:pPr marL="179388" indent="0">
              <a:buNone/>
            </a:pPr>
            <a:r>
              <a:rPr lang="nb-NO" dirty="0"/>
              <a:t>Flere kraftprodusenter har utfordringer med utfall av systemer, og dermed strømbrudd. Vi har begrenset forståelse for hendelsenes årsak. Det eneste vi ser er at alle berørte produsenter er kunder av </a:t>
            </a:r>
            <a:r>
              <a:rPr lang="nb-NO" dirty="0" err="1"/>
              <a:t>MegaDrift</a:t>
            </a:r>
            <a:r>
              <a:rPr lang="nb-NO" dirty="0"/>
              <a:t> AS. Meld ifra hvis dere er berørt, og send alle relevante opplysninger til oss.</a:t>
            </a:r>
          </a:p>
          <a:p>
            <a:pPr marL="179388" indent="0">
              <a:buNone/>
            </a:pPr>
            <a:endParaRPr lang="nb-NO" dirty="0"/>
          </a:p>
        </p:txBody>
      </p:sp>
      <p:pic>
        <p:nvPicPr>
          <p:cNvPr id="5" name="Graphic 4" descr="Envelope outline">
            <a:extLst>
              <a:ext uri="{FF2B5EF4-FFF2-40B4-BE49-F238E27FC236}">
                <a16:creationId xmlns:a16="http://schemas.microsoft.com/office/drawing/2014/main" id="{5D7CF741-3A0D-5D53-2E6E-A359D3EC6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9736" y="426664"/>
            <a:ext cx="914400" cy="914400"/>
          </a:xfrm>
          <a:prstGeom prst="rect">
            <a:avLst/>
          </a:prstGeom>
        </p:spPr>
      </p:pic>
    </p:spTree>
    <p:extLst>
      <p:ext uri="{BB962C8B-B14F-4D97-AF65-F5344CB8AC3E}">
        <p14:creationId xmlns:p14="http://schemas.microsoft.com/office/powerpoint/2010/main" val="2000036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BE25-C7F1-D596-F393-D33393EF754E}"/>
              </a:ext>
            </a:extLst>
          </p:cNvPr>
          <p:cNvSpPr>
            <a:spLocks noGrp="1"/>
          </p:cNvSpPr>
          <p:nvPr>
            <p:ph type="title"/>
          </p:nvPr>
        </p:nvSpPr>
        <p:spPr/>
        <p:txBody>
          <a:bodyPr/>
          <a:lstStyle/>
          <a:p>
            <a:r>
              <a:rPr lang="nb-NO" dirty="0"/>
              <a:t>Hint: Husk å melde fra til </a:t>
            </a:r>
            <a:r>
              <a:rPr lang="nb-NO" dirty="0" err="1"/>
              <a:t>KraftCERT</a:t>
            </a:r>
            <a:r>
              <a:rPr lang="nb-NO" dirty="0"/>
              <a:t> om at dere er påvirket</a:t>
            </a:r>
          </a:p>
        </p:txBody>
      </p:sp>
    </p:spTree>
    <p:extLst>
      <p:ext uri="{BB962C8B-B14F-4D97-AF65-F5344CB8AC3E}">
        <p14:creationId xmlns:p14="http://schemas.microsoft.com/office/powerpoint/2010/main" val="161787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a:t>Agenda</a:t>
            </a:r>
            <a:endParaRPr lang="en-US" sz="400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a:t>Øvingsmål</a:t>
            </a:r>
          </a:p>
          <a:p>
            <a:pPr marL="271463"/>
            <a:r>
              <a:rPr lang="nb-NO" sz="3600"/>
              <a:t>Øvingsform</a:t>
            </a:r>
          </a:p>
          <a:p>
            <a:pPr marL="271463">
              <a:buFont typeface="Arial" panose="020B0604020202020204" pitchFamily="34" charset="0"/>
              <a:buChar char="•"/>
            </a:pPr>
            <a:r>
              <a:rPr lang="nb-NO" sz="3600"/>
              <a:t>Scenario</a:t>
            </a:r>
          </a:p>
          <a:p>
            <a:pPr marL="271463">
              <a:buFont typeface="Arial" panose="020B0604020202020204" pitchFamily="34" charset="0"/>
              <a:buChar char="•"/>
            </a:pPr>
            <a:r>
              <a:rPr lang="nb-NO" sz="3600"/>
              <a:t>Gjennomføring</a:t>
            </a:r>
          </a:p>
          <a:p>
            <a:pPr marL="271463">
              <a:buFont typeface="Arial" panose="020B0604020202020204" pitchFamily="34" charset="0"/>
              <a:buChar char="•"/>
            </a:pPr>
            <a:r>
              <a:rPr lang="nb-NO" sz="3600"/>
              <a:t>Oppsummering</a:t>
            </a:r>
          </a:p>
          <a:p>
            <a:pPr marL="271463">
              <a:buFont typeface="Arial" panose="020B0604020202020204" pitchFamily="34" charset="0"/>
              <a:buChar char="•"/>
            </a:pPr>
            <a:r>
              <a:rPr lang="nb-NO" sz="3600"/>
              <a:t>Evaluering</a:t>
            </a:r>
          </a:p>
          <a:p>
            <a:endParaRPr lang="en-US" sz="360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0220-C843-37F9-4109-0A1AD6244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2C971-C44E-FC37-6611-8CA35CC7CBB1}"/>
              </a:ext>
            </a:extLst>
          </p:cNvPr>
          <p:cNvSpPr>
            <a:spLocks noGrp="1"/>
          </p:cNvSpPr>
          <p:nvPr>
            <p:ph type="title"/>
          </p:nvPr>
        </p:nvSpPr>
        <p:spPr/>
        <p:txBody>
          <a:bodyPr/>
          <a:lstStyle/>
          <a:p>
            <a:r>
              <a:rPr lang="nb-NO" dirty="0" err="1"/>
              <a:t>Inspill</a:t>
            </a:r>
            <a:r>
              <a:rPr lang="nb-NO" dirty="0"/>
              <a:t> 6: Leverandørkontakt</a:t>
            </a:r>
          </a:p>
        </p:txBody>
      </p:sp>
      <p:sp>
        <p:nvSpPr>
          <p:cNvPr id="3" name="Content Placeholder 2">
            <a:extLst>
              <a:ext uri="{FF2B5EF4-FFF2-40B4-BE49-F238E27FC236}">
                <a16:creationId xmlns:a16="http://schemas.microsoft.com/office/drawing/2014/main" id="{B87CAAF7-78D0-7B27-0202-7E3033058E22}"/>
              </a:ext>
            </a:extLst>
          </p:cNvPr>
          <p:cNvSpPr>
            <a:spLocks noGrp="1"/>
          </p:cNvSpPr>
          <p:nvPr>
            <p:ph idx="1"/>
          </p:nvPr>
        </p:nvSpPr>
        <p:spPr/>
        <p:txBody>
          <a:bodyPr>
            <a:normAutofit/>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Alle regulatorer tripper etter en time i drift, kan du kontakte leverandøren å få de til å komme tilbake igjen?</a:t>
            </a:r>
          </a:p>
          <a:p>
            <a:pPr marL="179388" indent="0">
              <a:buNone/>
            </a:pPr>
            <a:endParaRPr lang="nb-NO" dirty="0"/>
          </a:p>
        </p:txBody>
      </p:sp>
      <p:pic>
        <p:nvPicPr>
          <p:cNvPr id="4" name="Graphic 3" descr="Chat bubble outline">
            <a:extLst>
              <a:ext uri="{FF2B5EF4-FFF2-40B4-BE49-F238E27FC236}">
                <a16:creationId xmlns:a16="http://schemas.microsoft.com/office/drawing/2014/main" id="{1AE4A7E2-4990-3B2C-2E06-00BD8329BC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3905" y="426664"/>
            <a:ext cx="914400" cy="914400"/>
          </a:xfrm>
          <a:prstGeom prst="rect">
            <a:avLst/>
          </a:prstGeom>
        </p:spPr>
      </p:pic>
    </p:spTree>
    <p:extLst>
      <p:ext uri="{BB962C8B-B14F-4D97-AF65-F5344CB8AC3E}">
        <p14:creationId xmlns:p14="http://schemas.microsoft.com/office/powerpoint/2010/main" val="1685021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EF15-53CC-892E-D578-36A43067D541}"/>
              </a:ext>
            </a:extLst>
          </p:cNvPr>
          <p:cNvSpPr>
            <a:spLocks noGrp="1"/>
          </p:cNvSpPr>
          <p:nvPr>
            <p:ph type="title"/>
          </p:nvPr>
        </p:nvSpPr>
        <p:spPr/>
        <p:txBody>
          <a:bodyPr/>
          <a:lstStyle/>
          <a:p>
            <a:r>
              <a:rPr lang="nb-NO" dirty="0"/>
              <a:t>Hint: Har vi egne </a:t>
            </a:r>
            <a:r>
              <a:rPr lang="nb-NO" dirty="0" err="1"/>
              <a:t>backuper</a:t>
            </a:r>
            <a:r>
              <a:rPr lang="nb-NO" dirty="0"/>
              <a:t> av systemer vi kan tilbakestille til?</a:t>
            </a:r>
          </a:p>
        </p:txBody>
      </p:sp>
    </p:spTree>
    <p:extLst>
      <p:ext uri="{BB962C8B-B14F-4D97-AF65-F5344CB8AC3E}">
        <p14:creationId xmlns:p14="http://schemas.microsoft.com/office/powerpoint/2010/main" val="401661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AB57-8710-B611-C4B4-6C35604CF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4CF60-400C-A2F7-3DE3-FB30BAA73447}"/>
              </a:ext>
            </a:extLst>
          </p:cNvPr>
          <p:cNvSpPr>
            <a:spLocks noGrp="1"/>
          </p:cNvSpPr>
          <p:nvPr>
            <p:ph type="title"/>
          </p:nvPr>
        </p:nvSpPr>
        <p:spPr/>
        <p:txBody>
          <a:bodyPr/>
          <a:lstStyle/>
          <a:p>
            <a:r>
              <a:rPr lang="nb-NO" dirty="0" err="1"/>
              <a:t>Inspill</a:t>
            </a:r>
            <a:r>
              <a:rPr lang="nb-NO" dirty="0"/>
              <a:t> 7: Leverandørkontakt</a:t>
            </a:r>
          </a:p>
        </p:txBody>
      </p:sp>
      <p:sp>
        <p:nvSpPr>
          <p:cNvPr id="3" name="Content Placeholder 2">
            <a:extLst>
              <a:ext uri="{FF2B5EF4-FFF2-40B4-BE49-F238E27FC236}">
                <a16:creationId xmlns:a16="http://schemas.microsoft.com/office/drawing/2014/main" id="{C8392F6C-8058-200F-1BBC-11ABA82C82F7}"/>
              </a:ext>
            </a:extLst>
          </p:cNvPr>
          <p:cNvSpPr>
            <a:spLocks noGrp="1"/>
          </p:cNvSpPr>
          <p:nvPr>
            <p:ph idx="1"/>
          </p:nvPr>
        </p:nvSpPr>
        <p:spPr/>
        <p:txBody>
          <a:bodyPr>
            <a:normAutofit/>
          </a:bodyPr>
          <a:lstStyle/>
          <a:p>
            <a:pPr marL="179388" indent="0">
              <a:buNone/>
            </a:pPr>
            <a:r>
              <a:rPr lang="nb-NO" dirty="0"/>
              <a:t>Fra: Leverandør</a:t>
            </a:r>
          </a:p>
          <a:p>
            <a:pPr marL="179388" indent="0">
              <a:buNone/>
            </a:pPr>
            <a:r>
              <a:rPr lang="nb-NO" dirty="0"/>
              <a:t>Til: Innsatsleder</a:t>
            </a:r>
          </a:p>
          <a:p>
            <a:pPr marL="179388" indent="0">
              <a:buNone/>
            </a:pPr>
            <a:endParaRPr lang="nb-NO" dirty="0"/>
          </a:p>
          <a:p>
            <a:pPr marL="179388" indent="0">
              <a:buNone/>
            </a:pPr>
            <a:r>
              <a:rPr lang="nb-NO" dirty="0"/>
              <a:t>Vi har hatt et datainnbrudd hvor noen har kompromittert integriteten til nye </a:t>
            </a:r>
            <a:r>
              <a:rPr lang="nb-NO" dirty="0" err="1"/>
              <a:t>builds</a:t>
            </a:r>
            <a:r>
              <a:rPr lang="nb-NO" dirty="0"/>
              <a:t> av </a:t>
            </a:r>
            <a:r>
              <a:rPr lang="nb-NO" dirty="0" err="1"/>
              <a:t>firmware</a:t>
            </a:r>
            <a:r>
              <a:rPr lang="nb-NO" dirty="0"/>
              <a:t>. Vi tar kontakt med alle kunder som er påvirket, men vi har begrenset kapasitet med teknikere da vi har rullet ut ny </a:t>
            </a:r>
            <a:r>
              <a:rPr lang="nb-NO" dirty="0" err="1"/>
              <a:t>firmware</a:t>
            </a:r>
            <a:r>
              <a:rPr lang="nb-NO" dirty="0"/>
              <a:t> til svært mange virksomheter i dag.</a:t>
            </a:r>
          </a:p>
        </p:txBody>
      </p:sp>
      <p:pic>
        <p:nvPicPr>
          <p:cNvPr id="5" name="Graphic 4" descr="Envelope outline">
            <a:extLst>
              <a:ext uri="{FF2B5EF4-FFF2-40B4-BE49-F238E27FC236}">
                <a16:creationId xmlns:a16="http://schemas.microsoft.com/office/drawing/2014/main" id="{AA9C50DD-6FB6-EA27-A52E-035EFCF8A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9736" y="426664"/>
            <a:ext cx="914400" cy="914400"/>
          </a:xfrm>
          <a:prstGeom prst="rect">
            <a:avLst/>
          </a:prstGeom>
        </p:spPr>
      </p:pic>
    </p:spTree>
    <p:extLst>
      <p:ext uri="{BB962C8B-B14F-4D97-AF65-F5344CB8AC3E}">
        <p14:creationId xmlns:p14="http://schemas.microsoft.com/office/powerpoint/2010/main" val="107843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A5E87-AFE0-9D9F-D1AA-40E713641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6CC0B-33FA-3FF1-E0C8-6920768F3626}"/>
              </a:ext>
            </a:extLst>
          </p:cNvPr>
          <p:cNvSpPr>
            <a:spLocks noGrp="1"/>
          </p:cNvSpPr>
          <p:nvPr>
            <p:ph type="title"/>
          </p:nvPr>
        </p:nvSpPr>
        <p:spPr/>
        <p:txBody>
          <a:bodyPr/>
          <a:lstStyle/>
          <a:p>
            <a:r>
              <a:rPr lang="nb-NO" dirty="0" err="1"/>
              <a:t>Inspill</a:t>
            </a:r>
            <a:r>
              <a:rPr lang="nb-NO" dirty="0"/>
              <a:t> 8: Forslag fra tekniker</a:t>
            </a:r>
          </a:p>
        </p:txBody>
      </p:sp>
      <p:sp>
        <p:nvSpPr>
          <p:cNvPr id="3" name="Content Placeholder 2">
            <a:extLst>
              <a:ext uri="{FF2B5EF4-FFF2-40B4-BE49-F238E27FC236}">
                <a16:creationId xmlns:a16="http://schemas.microsoft.com/office/drawing/2014/main" id="{37A3CADF-B26C-EAD4-8F80-92B15532E8B3}"/>
              </a:ext>
            </a:extLst>
          </p:cNvPr>
          <p:cNvSpPr>
            <a:spLocks noGrp="1"/>
          </p:cNvSpPr>
          <p:nvPr>
            <p:ph idx="1"/>
          </p:nvPr>
        </p:nvSpPr>
        <p:spPr/>
        <p:txBody>
          <a:bodyPr>
            <a:normAutofit/>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Hei, vi må isolere alle OT-systemene fra nettverket, tror vi burde stenge ned all utgående internett-trafikk også for å være sikre.</a:t>
            </a:r>
          </a:p>
        </p:txBody>
      </p:sp>
      <p:pic>
        <p:nvPicPr>
          <p:cNvPr id="4" name="Graphic 3" descr="Telephone outline">
            <a:extLst>
              <a:ext uri="{FF2B5EF4-FFF2-40B4-BE49-F238E27FC236}">
                <a16:creationId xmlns:a16="http://schemas.microsoft.com/office/drawing/2014/main" id="{12146111-D27D-CBFC-3315-3A242F3342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1335" y="426664"/>
            <a:ext cx="914400" cy="914400"/>
          </a:xfrm>
          <a:prstGeom prst="rect">
            <a:avLst/>
          </a:prstGeom>
        </p:spPr>
      </p:pic>
    </p:spTree>
    <p:extLst>
      <p:ext uri="{BB962C8B-B14F-4D97-AF65-F5344CB8AC3E}">
        <p14:creationId xmlns:p14="http://schemas.microsoft.com/office/powerpoint/2010/main" val="119494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40FE-3446-22DB-37A9-20ADADD72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FCF64-F28C-A8FA-E5D1-46F06E1D0B88}"/>
              </a:ext>
            </a:extLst>
          </p:cNvPr>
          <p:cNvSpPr>
            <a:spLocks noGrp="1"/>
          </p:cNvSpPr>
          <p:nvPr>
            <p:ph type="title"/>
          </p:nvPr>
        </p:nvSpPr>
        <p:spPr/>
        <p:txBody>
          <a:bodyPr/>
          <a:lstStyle/>
          <a:p>
            <a:r>
              <a:rPr lang="nb-NO" dirty="0" err="1"/>
              <a:t>Inspill</a:t>
            </a:r>
            <a:r>
              <a:rPr lang="nb-NO" dirty="0"/>
              <a:t> 9: </a:t>
            </a:r>
            <a:r>
              <a:rPr lang="nb-NO" dirty="0" err="1"/>
              <a:t>Workarounds</a:t>
            </a:r>
            <a:endParaRPr lang="nb-NO" dirty="0"/>
          </a:p>
        </p:txBody>
      </p:sp>
      <p:sp>
        <p:nvSpPr>
          <p:cNvPr id="3" name="Content Placeholder 2">
            <a:extLst>
              <a:ext uri="{FF2B5EF4-FFF2-40B4-BE49-F238E27FC236}">
                <a16:creationId xmlns:a16="http://schemas.microsoft.com/office/drawing/2014/main" id="{DD299D30-7F82-1D60-1B61-81823044C4EE}"/>
              </a:ext>
            </a:extLst>
          </p:cNvPr>
          <p:cNvSpPr>
            <a:spLocks noGrp="1"/>
          </p:cNvSpPr>
          <p:nvPr>
            <p:ph idx="1"/>
          </p:nvPr>
        </p:nvSpPr>
        <p:spPr/>
        <p:txBody>
          <a:bodyPr>
            <a:normAutofit/>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Ettersom regulatorer stopper etter en time, kan vi manuelt </a:t>
            </a:r>
            <a:r>
              <a:rPr lang="nb-NO" dirty="0" err="1"/>
              <a:t>restarte</a:t>
            </a:r>
            <a:r>
              <a:rPr lang="nb-NO" dirty="0"/>
              <a:t> etter en halvtime i en mer kontrollert form. Kan være dette «løser» problemet.</a:t>
            </a:r>
          </a:p>
          <a:p>
            <a:pPr marL="179388" indent="0">
              <a:buNone/>
            </a:pPr>
            <a:r>
              <a:rPr lang="nb-NO" dirty="0"/>
              <a:t>Hvis det er lenge til leverandøren kan hjelpe blir det en lang natt…</a:t>
            </a:r>
          </a:p>
        </p:txBody>
      </p:sp>
      <p:pic>
        <p:nvPicPr>
          <p:cNvPr id="6" name="Graphic 5" descr="Envelope outline">
            <a:extLst>
              <a:ext uri="{FF2B5EF4-FFF2-40B4-BE49-F238E27FC236}">
                <a16:creationId xmlns:a16="http://schemas.microsoft.com/office/drawing/2014/main" id="{0E79345B-67C6-883D-F0BB-429835C513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9736" y="426664"/>
            <a:ext cx="914400" cy="914400"/>
          </a:xfrm>
          <a:prstGeom prst="rect">
            <a:avLst/>
          </a:prstGeom>
        </p:spPr>
      </p:pic>
    </p:spTree>
    <p:extLst>
      <p:ext uri="{BB962C8B-B14F-4D97-AF65-F5344CB8AC3E}">
        <p14:creationId xmlns:p14="http://schemas.microsoft.com/office/powerpoint/2010/main" val="222376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EB0BC-46F1-20E9-581A-D20C875ABB82}"/>
              </a:ext>
            </a:extLst>
          </p:cNvPr>
          <p:cNvSpPr>
            <a:spLocks noGrp="1"/>
          </p:cNvSpPr>
          <p:nvPr>
            <p:ph type="title"/>
          </p:nvPr>
        </p:nvSpPr>
        <p:spPr/>
        <p:txBody>
          <a:bodyPr>
            <a:normAutofit/>
          </a:bodyPr>
          <a:lstStyle/>
          <a:p>
            <a:r>
              <a:rPr lang="nb-NO" sz="6600" dirty="0"/>
              <a:t>Øvelse avsluttes</a:t>
            </a:r>
            <a:endParaRPr lang="en-US" sz="6600" dirty="0"/>
          </a:p>
        </p:txBody>
      </p:sp>
    </p:spTree>
    <p:extLst>
      <p:ext uri="{BB962C8B-B14F-4D97-AF65-F5344CB8AC3E}">
        <p14:creationId xmlns:p14="http://schemas.microsoft.com/office/powerpoint/2010/main" val="4192420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7200"/>
              <a:t>Evaluering</a:t>
            </a:r>
            <a:endParaRPr lang="en-GB" sz="7200"/>
          </a:p>
        </p:txBody>
      </p:sp>
    </p:spTree>
    <p:extLst>
      <p:ext uri="{BB962C8B-B14F-4D97-AF65-F5344CB8AC3E}">
        <p14:creationId xmlns:p14="http://schemas.microsoft.com/office/powerpoint/2010/main" val="543551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a:t>Mål for øvelsen</a:t>
            </a:r>
            <a:endParaRPr lang="en-US" sz="400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6586582" cy="2225069"/>
          </a:xfrm>
        </p:spPr>
        <p:txBody>
          <a:bodyPr>
            <a:normAutofit/>
          </a:bodyPr>
          <a:lstStyle/>
          <a:p>
            <a:pPr marL="342900" lvl="0" indent="-342900">
              <a:lnSpc>
                <a:spcPct val="115000"/>
              </a:lnSpc>
              <a:buFont typeface="Symbol" panose="05050102010706020507" pitchFamily="18" charset="2"/>
              <a:buChar char=""/>
            </a:pPr>
            <a:r>
              <a:rPr lang="nb-NO" sz="1800" dirty="0">
                <a:effectLst/>
                <a:latin typeface="Arial" panose="020B0604020202020204" pitchFamily="34" charset="0"/>
                <a:ea typeface="Arial" panose="020B0604020202020204" pitchFamily="34" charset="0"/>
                <a:cs typeface="Arial (Headings CS)"/>
              </a:rPr>
              <a:t>Etablere felles situasjonsforståelse i beredskapsteam</a:t>
            </a:r>
            <a:endParaRPr lang="en-US" sz="1800" dirty="0">
              <a:effectLst/>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1800" dirty="0">
                <a:effectLst/>
                <a:latin typeface="Arial" panose="020B0604020202020204" pitchFamily="34" charset="0"/>
                <a:ea typeface="Arial" panose="020B0604020202020204" pitchFamily="34" charset="0"/>
                <a:cs typeface="Arial (Headings CS)"/>
              </a:rPr>
              <a:t>Øve på samhandling med leverandører</a:t>
            </a:r>
            <a:endParaRPr lang="en-US" sz="18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1800" dirty="0">
                <a:effectLst/>
                <a:latin typeface="Arial" panose="020B0604020202020204" pitchFamily="34" charset="0"/>
                <a:ea typeface="Arial" panose="020B0604020202020204" pitchFamily="34" charset="0"/>
                <a:cs typeface="Arial (Headings CS)"/>
              </a:rPr>
              <a:t>Øke virksomhetens evne til å bruke etablert planverk</a:t>
            </a:r>
            <a:endParaRPr lang="en-US" sz="44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7200"/>
              <a:t>Beskrivelse av ulike beredskapsøvelser </a:t>
            </a:r>
            <a:endParaRPr lang="en-US" sz="720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1076325" y="333375"/>
            <a:ext cx="9853613" cy="977475"/>
          </a:xfrm>
        </p:spPr>
        <p:txBody>
          <a:bodyPr anchor="ctr"/>
          <a:lstStyle/>
          <a:p>
            <a:r>
              <a:rPr lang="en-US" sz="4000" err="1"/>
              <a:t>Ulike</a:t>
            </a:r>
            <a:r>
              <a:rPr lang="en-US" sz="4000"/>
              <a:t> typer </a:t>
            </a:r>
            <a:r>
              <a:rPr lang="en-US" sz="4000" err="1"/>
              <a:t>beredskapsøvelser</a:t>
            </a:r>
            <a:endParaRPr lang="en-US" sz="400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dirty="0"/>
              <a:t>*Illustrasjoner fra DSBs Veileder i planlegging, gjennomføring og evaluering av øvelser</a:t>
            </a:r>
            <a:endParaRPr lang="en-GB" sz="1000" dirty="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lnSpcReduction="10000"/>
          </a:bodyPr>
          <a:lstStyle/>
          <a:p>
            <a:pPr marL="533400" indent="-355600">
              <a:lnSpc>
                <a:spcPct val="100000"/>
              </a:lnSpc>
            </a:pPr>
            <a:r>
              <a:rPr lang="nb-NO" sz="4000"/>
              <a:t>Diskusjon av problemstillinger rundt et gitt scenario</a:t>
            </a:r>
          </a:p>
          <a:p>
            <a:pPr marL="533400" indent="-355600">
              <a:lnSpc>
                <a:spcPct val="100000"/>
              </a:lnSpc>
            </a:pPr>
            <a:r>
              <a:rPr lang="nb-NO" sz="4000"/>
              <a:t>Styres av øvingsleder</a:t>
            </a:r>
          </a:p>
          <a:p>
            <a:pPr marL="533400" indent="-355600">
              <a:lnSpc>
                <a:spcPct val="100000"/>
              </a:lnSpc>
            </a:pPr>
            <a:r>
              <a:rPr lang="nb-NO" sz="4000"/>
              <a:t>Lite ressurskrevende</a:t>
            </a:r>
          </a:p>
          <a:p>
            <a:pPr marL="533400" indent="-355600">
              <a:lnSpc>
                <a:spcPct val="100000"/>
              </a:lnSpc>
            </a:pPr>
            <a:r>
              <a:rPr lang="nb-NO" sz="4000"/>
              <a:t>Lavterskel</a:t>
            </a:r>
          </a:p>
          <a:p>
            <a:pPr marL="0" indent="0">
              <a:lnSpc>
                <a:spcPct val="100000"/>
              </a:lnSpc>
              <a:buNone/>
            </a:pPr>
            <a:endParaRPr lang="en-GB" sz="50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5400"/>
              <a:t>Diskusjonsøvelse</a:t>
            </a:r>
            <a:endParaRPr lang="en-GB" sz="540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fontScale="92500"/>
          </a:bodyPr>
          <a:lstStyle/>
          <a:p>
            <a:pPr marL="533400" indent="-355600">
              <a:lnSpc>
                <a:spcPct val="100000"/>
              </a:lnSpc>
            </a:pPr>
            <a:r>
              <a:rPr lang="nb-NO" sz="4000"/>
              <a:t>Det kommer innspill utenfra</a:t>
            </a:r>
          </a:p>
          <a:p>
            <a:pPr marL="533400" indent="-355600">
              <a:lnSpc>
                <a:spcPct val="100000"/>
              </a:lnSpc>
            </a:pPr>
            <a:r>
              <a:rPr lang="nb-NO" sz="4000"/>
              <a:t>Beslutninger styres av innsatsleder</a:t>
            </a:r>
          </a:p>
          <a:p>
            <a:pPr marL="533400" indent="-355600">
              <a:lnSpc>
                <a:spcPct val="100000"/>
              </a:lnSpc>
            </a:pPr>
            <a:r>
              <a:rPr lang="nb-NO" sz="4000"/>
              <a:t>Krever </a:t>
            </a:r>
            <a:r>
              <a:rPr lang="nb-NO" sz="4000" err="1"/>
              <a:t>spillstab</a:t>
            </a:r>
            <a:r>
              <a:rPr lang="nb-NO" sz="4000"/>
              <a:t> og forberedelse</a:t>
            </a:r>
          </a:p>
          <a:p>
            <a:pPr marL="533400" indent="-355600">
              <a:lnSpc>
                <a:spcPct val="100000"/>
              </a:lnSpc>
            </a:pPr>
            <a:r>
              <a:rPr lang="nb-NO" sz="4000"/>
              <a:t>Krever </a:t>
            </a:r>
            <a:r>
              <a:rPr lang="nb-NO" sz="4000" err="1"/>
              <a:t>kommuikasjonslinjer</a:t>
            </a:r>
            <a:endParaRPr lang="nb-NO" sz="4000"/>
          </a:p>
          <a:p>
            <a:pPr marL="0" indent="0">
              <a:lnSpc>
                <a:spcPct val="100000"/>
              </a:lnSpc>
              <a:buNone/>
            </a:pPr>
            <a:endParaRPr lang="en-GB" sz="50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5400" err="1"/>
              <a:t>Spilløvelse</a:t>
            </a:r>
            <a:endParaRPr lang="en-GB" sz="540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7200"/>
              <a:t>Beredskapsroller </a:t>
            </a:r>
            <a:endParaRPr lang="en-US" sz="720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 </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2.xml><?xml version="1.0" encoding="utf-8"?>
<ds:datastoreItem xmlns:ds="http://schemas.openxmlformats.org/officeDocument/2006/customXml" ds:itemID="{2A4DBDEF-A87E-4361-AE1E-8BC728D51EB1}">
  <ds:schemaRefs>
    <ds:schemaRef ds:uri="4e01fcfe-bee3-4600-ba0b-b00476ef22a3"/>
    <ds:schemaRef ds:uri="http://purl.org/dc/elements/1.1/"/>
    <ds:schemaRef ds:uri="c1393ac3-e244-4758-a539-5b975df7832c"/>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0F49E5E-46C3-4E1A-9432-FC9597A10488}">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74</TotalTime>
  <Words>1559</Words>
  <Application>Microsoft Office PowerPoint</Application>
  <PresentationFormat>Widescreen</PresentationFormat>
  <Paragraphs>206</Paragraphs>
  <Slides>37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AktivGrotesk-Regular</vt:lpstr>
      <vt:lpstr>Arial</vt:lpstr>
      <vt:lpstr>Calibri</vt:lpstr>
      <vt:lpstr>Segoe UI</vt:lpstr>
      <vt:lpstr>Symbol</vt:lpstr>
      <vt:lpstr>Wingdings</vt:lpstr>
      <vt:lpstr>Safetec lys</vt:lpstr>
      <vt:lpstr>Safetec mørk</vt:lpstr>
      <vt:lpstr>PowerPoint Presentation</vt:lpstr>
      <vt:lpstr>Beredskapsøvelse Scenario 5</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5 Forsyningskjede-angrep</vt:lpstr>
      <vt:lpstr>Lignende hendelser fra virkeligheten</vt:lpstr>
      <vt:lpstr>PowerPoint Presentation</vt:lpstr>
      <vt:lpstr>Øvingsoppsett</vt:lpstr>
      <vt:lpstr>Gjennomføring av en spilløvelse</vt:lpstr>
      <vt:lpstr>Spillregler</vt:lpstr>
      <vt:lpstr>Øvende roller som må være med</vt:lpstr>
      <vt:lpstr>Spillstab - roller</vt:lpstr>
      <vt:lpstr>Scenariobeskrivelse</vt:lpstr>
      <vt:lpstr>Øvelsen starter</vt:lpstr>
      <vt:lpstr>Inspill 1: Flashing av firmware ferdig</vt:lpstr>
      <vt:lpstr>Inspill 2: Systemfeil</vt:lpstr>
      <vt:lpstr>Hint: Her burde man sette i gang etterforskning av årsaken til feilen.</vt:lpstr>
      <vt:lpstr>Inspill 3: Gjentagende systemfeil</vt:lpstr>
      <vt:lpstr>Hint: Her burde man diskutere om det har noe med dagens oppdatering å gjøre.</vt:lpstr>
      <vt:lpstr>Inspill 4: Kundeservice</vt:lpstr>
      <vt:lpstr>Inspill 5: KraftCERT</vt:lpstr>
      <vt:lpstr>Hint: Husk å melde fra til KraftCERT om at dere er påvirket</vt:lpstr>
      <vt:lpstr>Inspill 6: Leverandørkontakt</vt:lpstr>
      <vt:lpstr>Hint: Har vi egne backuper av systemer vi kan tilbakestille til?</vt:lpstr>
      <vt:lpstr>Inspill 7: Leverandørkontakt</vt:lpstr>
      <vt:lpstr>Inspill 8: Forslag fra tekniker</vt:lpstr>
      <vt:lpstr>Inspill 9: Workarounds</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2</cp:revision>
  <dcterms:created xsi:type="dcterms:W3CDTF">2024-09-11T07:07:05Z</dcterms:created>
  <dcterms:modified xsi:type="dcterms:W3CDTF">2024-11-08T12:15:56Z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