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1" r:id="rId5"/>
    <p:sldMasterId id="2147483709" r:id="rId6"/>
  </p:sldMasterIdLst>
  <p:notesMasterIdLst>
    <p:notesMasterId r:id="rId49"/>
  </p:notesMasterIdLst>
  <p:sldIdLst>
    <p:sldId id="256" r:id="rId7"/>
    <p:sldId id="257" r:id="rId8"/>
    <p:sldId id="258" r:id="rId9"/>
    <p:sldId id="259" r:id="rId10"/>
    <p:sldId id="263" r:id="rId11"/>
    <p:sldId id="264" r:id="rId12"/>
    <p:sldId id="281" r:id="rId13"/>
    <p:sldId id="694" r:id="rId14"/>
    <p:sldId id="303" r:id="rId15"/>
    <p:sldId id="262" r:id="rId16"/>
    <p:sldId id="294" r:id="rId17"/>
    <p:sldId id="269" r:id="rId18"/>
    <p:sldId id="271" r:id="rId19"/>
    <p:sldId id="705" r:id="rId20"/>
    <p:sldId id="678" r:id="rId21"/>
    <p:sldId id="288" r:id="rId22"/>
    <p:sldId id="712" r:id="rId23"/>
    <p:sldId id="676" r:id="rId24"/>
    <p:sldId id="688" r:id="rId25"/>
    <p:sldId id="272" r:id="rId26"/>
    <p:sldId id="677" r:id="rId27"/>
    <p:sldId id="695" r:id="rId28"/>
    <p:sldId id="273" r:id="rId29"/>
    <p:sldId id="304" r:id="rId30"/>
    <p:sldId id="701" r:id="rId31"/>
    <p:sldId id="679" r:id="rId32"/>
    <p:sldId id="680" r:id="rId33"/>
    <p:sldId id="681" r:id="rId34"/>
    <p:sldId id="702" r:id="rId35"/>
    <p:sldId id="682" r:id="rId36"/>
    <p:sldId id="684" r:id="rId37"/>
    <p:sldId id="697" r:id="rId38"/>
    <p:sldId id="683" r:id="rId39"/>
    <p:sldId id="686" r:id="rId40"/>
    <p:sldId id="685" r:id="rId41"/>
    <p:sldId id="698" r:id="rId42"/>
    <p:sldId id="687" r:id="rId43"/>
    <p:sldId id="693" r:id="rId44"/>
    <p:sldId id="703" r:id="rId45"/>
    <p:sldId id="704" r:id="rId46"/>
    <p:sldId id="276" r:id="rId47"/>
    <p:sldId id="265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547" userDrawn="1">
          <p15:clr>
            <a:srgbClr val="5ACBF0"/>
          </p15:clr>
        </p15:guide>
        <p15:guide id="4" pos="5133" userDrawn="1">
          <p15:clr>
            <a:srgbClr val="5ACBF0"/>
          </p15:clr>
        </p15:guide>
        <p15:guide id="5" pos="234" userDrawn="1">
          <p15:clr>
            <a:srgbClr val="F26B43"/>
          </p15:clr>
        </p15:guide>
        <p15:guide id="6" pos="7446" userDrawn="1">
          <p15:clr>
            <a:srgbClr val="F26B43"/>
          </p15:clr>
        </p15:guide>
        <p15:guide id="7" orient="horz" pos="210" userDrawn="1">
          <p15:clr>
            <a:srgbClr val="F26B43"/>
          </p15:clr>
        </p15:guide>
        <p15:guide id="8" orient="horz" pos="4110" userDrawn="1">
          <p15:clr>
            <a:srgbClr val="F26B43"/>
          </p15:clr>
        </p15:guide>
        <p15:guide id="9" orient="horz" pos="1434" userDrawn="1">
          <p15:clr>
            <a:srgbClr val="5ACBF0"/>
          </p15:clr>
        </p15:guide>
        <p15:guide id="10" orient="horz" pos="2886" userDrawn="1">
          <p15:clr>
            <a:srgbClr val="5ACBF0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D0EC37-66EC-6C6F-58E0-133510FD85C5}" name="Vilde Gjøvik" initials="VG" userId="S::vilde.gjovik@safetec.no::3e5ae2c1-af6b-4847-894f-16760506315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8F2"/>
    <a:srgbClr val="01A89E"/>
    <a:srgbClr val="2972FF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8AD4EB-DEAD-4D14-A700-1AFD90932DAB}" v="12" dt="2024-11-08T11:55:49.2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719" autoAdjust="0"/>
  </p:normalViewPr>
  <p:slideViewPr>
    <p:cSldViewPr snapToGrid="0">
      <p:cViewPr varScale="1">
        <p:scale>
          <a:sx n="88" d="100"/>
          <a:sy n="88" d="100"/>
        </p:scale>
        <p:origin x="102" y="600"/>
      </p:cViewPr>
      <p:guideLst>
        <p:guide orient="horz" pos="2160"/>
        <p:guide pos="3840"/>
        <p:guide pos="2547"/>
        <p:guide pos="5133"/>
        <p:guide pos="234"/>
        <p:guide pos="7446"/>
        <p:guide orient="horz" pos="210"/>
        <p:guide orient="horz" pos="4110"/>
        <p:guide orient="horz" pos="1434"/>
        <p:guide orient="horz" pos="28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microsoft.com/office/2018/10/relationships/authors" Target="authors.xml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tte Andresen" userId="fbfb720f-d6f2-45c4-ada2-1b4093edab50" providerId="ADAL" clId="{C18AD4EB-DEAD-4D14-A700-1AFD90932DAB}"/>
    <pc:docChg chg="undo custSel addSld modSld">
      <pc:chgData name="Annette Andresen" userId="fbfb720f-d6f2-45c4-ada2-1b4093edab50" providerId="ADAL" clId="{C18AD4EB-DEAD-4D14-A700-1AFD90932DAB}" dt="2024-11-08T11:55:59.908" v="133" actId="20577"/>
      <pc:docMkLst>
        <pc:docMk/>
      </pc:docMkLst>
      <pc:sldChg chg="modSp mod">
        <pc:chgData name="Annette Andresen" userId="fbfb720f-d6f2-45c4-ada2-1b4093edab50" providerId="ADAL" clId="{C18AD4EB-DEAD-4D14-A700-1AFD90932DAB}" dt="2024-11-04T11:00:20.457" v="3" actId="1076"/>
        <pc:sldMkLst>
          <pc:docMk/>
          <pc:sldMk cId="817747543" sldId="259"/>
        </pc:sldMkLst>
        <pc:spChg chg="mod">
          <ac:chgData name="Annette Andresen" userId="fbfb720f-d6f2-45c4-ada2-1b4093edab50" providerId="ADAL" clId="{C18AD4EB-DEAD-4D14-A700-1AFD90932DAB}" dt="2024-11-04T11:00:20.457" v="3" actId="1076"/>
          <ac:spMkLst>
            <pc:docMk/>
            <pc:sldMk cId="817747543" sldId="259"/>
            <ac:spMk id="6" creationId="{82E0626C-B18D-3DB3-67BD-842B300A6AC3}"/>
          </ac:spMkLst>
        </pc:spChg>
      </pc:sldChg>
      <pc:sldChg chg="modSp mod">
        <pc:chgData name="Annette Andresen" userId="fbfb720f-d6f2-45c4-ada2-1b4093edab50" providerId="ADAL" clId="{C18AD4EB-DEAD-4D14-A700-1AFD90932DAB}" dt="2024-11-04T11:02:47.782" v="17" actId="255"/>
        <pc:sldMkLst>
          <pc:docMk/>
          <pc:sldMk cId="654937000" sldId="262"/>
        </pc:sldMkLst>
        <pc:spChg chg="mod">
          <ac:chgData name="Annette Andresen" userId="fbfb720f-d6f2-45c4-ada2-1b4093edab50" providerId="ADAL" clId="{C18AD4EB-DEAD-4D14-A700-1AFD90932DAB}" dt="2024-11-04T11:02:47.782" v="17" actId="255"/>
          <ac:spMkLst>
            <pc:docMk/>
            <pc:sldMk cId="654937000" sldId="262"/>
            <ac:spMk id="2" creationId="{9B83B757-E8B8-1ACE-82B7-737C73F22E8E}"/>
          </ac:spMkLst>
        </pc:spChg>
      </pc:sldChg>
      <pc:sldChg chg="modSp mod">
        <pc:chgData name="Annette Andresen" userId="fbfb720f-d6f2-45c4-ada2-1b4093edab50" providerId="ADAL" clId="{C18AD4EB-DEAD-4D14-A700-1AFD90932DAB}" dt="2024-11-04T11:00:54.472" v="4" actId="255"/>
        <pc:sldMkLst>
          <pc:docMk/>
          <pc:sldMk cId="1474154833" sldId="263"/>
        </pc:sldMkLst>
        <pc:spChg chg="mod">
          <ac:chgData name="Annette Andresen" userId="fbfb720f-d6f2-45c4-ada2-1b4093edab50" providerId="ADAL" clId="{C18AD4EB-DEAD-4D14-A700-1AFD90932DAB}" dt="2024-11-04T11:00:54.472" v="4" actId="255"/>
          <ac:spMkLst>
            <pc:docMk/>
            <pc:sldMk cId="1474154833" sldId="263"/>
            <ac:spMk id="5" creationId="{CE802BB1-F9C9-58D4-DB58-C74050B34B94}"/>
          </ac:spMkLst>
        </pc:spChg>
      </pc:sldChg>
      <pc:sldChg chg="modSp mod">
        <pc:chgData name="Annette Andresen" userId="fbfb720f-d6f2-45c4-ada2-1b4093edab50" providerId="ADAL" clId="{C18AD4EB-DEAD-4D14-A700-1AFD90932DAB}" dt="2024-11-04T11:01:04.121" v="6" actId="790"/>
        <pc:sldMkLst>
          <pc:docMk/>
          <pc:sldMk cId="526117444" sldId="264"/>
        </pc:sldMkLst>
        <pc:spChg chg="mod">
          <ac:chgData name="Annette Andresen" userId="fbfb720f-d6f2-45c4-ada2-1b4093edab50" providerId="ADAL" clId="{C18AD4EB-DEAD-4D14-A700-1AFD90932DAB}" dt="2024-11-04T11:01:04.121" v="6" actId="790"/>
          <ac:spMkLst>
            <pc:docMk/>
            <pc:sldMk cId="526117444" sldId="264"/>
            <ac:spMk id="3" creationId="{A169A0D3-5164-2EEF-F98C-D89EFEEA6E4E}"/>
          </ac:spMkLst>
        </pc:spChg>
      </pc:sldChg>
      <pc:sldChg chg="modSp mod">
        <pc:chgData name="Annette Andresen" userId="fbfb720f-d6f2-45c4-ada2-1b4093edab50" providerId="ADAL" clId="{C18AD4EB-DEAD-4D14-A700-1AFD90932DAB}" dt="2024-11-04T11:04:25.214" v="19" actId="255"/>
        <pc:sldMkLst>
          <pc:docMk/>
          <pc:sldMk cId="582151505" sldId="269"/>
        </pc:sldMkLst>
        <pc:spChg chg="mod">
          <ac:chgData name="Annette Andresen" userId="fbfb720f-d6f2-45c4-ada2-1b4093edab50" providerId="ADAL" clId="{C18AD4EB-DEAD-4D14-A700-1AFD90932DAB}" dt="2024-11-04T11:04:25.214" v="19" actId="255"/>
          <ac:spMkLst>
            <pc:docMk/>
            <pc:sldMk cId="582151505" sldId="269"/>
            <ac:spMk id="2" creationId="{07C4C79F-8EF0-FA2D-7027-E46876B34339}"/>
          </ac:spMkLst>
        </pc:spChg>
      </pc:sldChg>
      <pc:sldChg chg="modSp mod">
        <pc:chgData name="Annette Andresen" userId="fbfb720f-d6f2-45c4-ada2-1b4093edab50" providerId="ADAL" clId="{C18AD4EB-DEAD-4D14-A700-1AFD90932DAB}" dt="2024-11-04T11:13:10.380" v="64" actId="255"/>
        <pc:sldMkLst>
          <pc:docMk/>
          <pc:sldMk cId="543551989" sldId="276"/>
        </pc:sldMkLst>
        <pc:spChg chg="mod">
          <ac:chgData name="Annette Andresen" userId="fbfb720f-d6f2-45c4-ada2-1b4093edab50" providerId="ADAL" clId="{C18AD4EB-DEAD-4D14-A700-1AFD90932DAB}" dt="2024-11-04T11:13:10.380" v="64" actId="255"/>
          <ac:spMkLst>
            <pc:docMk/>
            <pc:sldMk cId="543551989" sldId="276"/>
            <ac:spMk id="2" creationId="{BFAE2B55-378B-C378-F6E0-1540B5A4E55A}"/>
          </ac:spMkLst>
        </pc:spChg>
      </pc:sldChg>
      <pc:sldChg chg="modSp mod">
        <pc:chgData name="Annette Andresen" userId="fbfb720f-d6f2-45c4-ada2-1b4093edab50" providerId="ADAL" clId="{C18AD4EB-DEAD-4D14-A700-1AFD90932DAB}" dt="2024-11-04T11:01:15.376" v="9" actId="255"/>
        <pc:sldMkLst>
          <pc:docMk/>
          <pc:sldMk cId="246191720" sldId="281"/>
        </pc:sldMkLst>
        <pc:spChg chg="mod">
          <ac:chgData name="Annette Andresen" userId="fbfb720f-d6f2-45c4-ada2-1b4093edab50" providerId="ADAL" clId="{C18AD4EB-DEAD-4D14-A700-1AFD90932DAB}" dt="2024-11-04T11:01:07.361" v="7" actId="255"/>
          <ac:spMkLst>
            <pc:docMk/>
            <pc:sldMk cId="246191720" sldId="281"/>
            <ac:spMk id="2" creationId="{D42ABC9C-096B-ED94-9E4E-5F2A4B8F8A92}"/>
          </ac:spMkLst>
        </pc:spChg>
        <pc:spChg chg="mod">
          <ac:chgData name="Annette Andresen" userId="fbfb720f-d6f2-45c4-ada2-1b4093edab50" providerId="ADAL" clId="{C18AD4EB-DEAD-4D14-A700-1AFD90932DAB}" dt="2024-11-04T11:01:15.376" v="9" actId="255"/>
          <ac:spMkLst>
            <pc:docMk/>
            <pc:sldMk cId="246191720" sldId="281"/>
            <ac:spMk id="3" creationId="{AF37BBE6-F0FF-62A3-2B20-A4F8C790AB31}"/>
          </ac:spMkLst>
        </pc:spChg>
      </pc:sldChg>
      <pc:sldChg chg="modSp mod">
        <pc:chgData name="Annette Andresen" userId="fbfb720f-d6f2-45c4-ada2-1b4093edab50" providerId="ADAL" clId="{C18AD4EB-DEAD-4D14-A700-1AFD90932DAB}" dt="2024-11-04T11:05:26.461" v="21" actId="255"/>
        <pc:sldMkLst>
          <pc:docMk/>
          <pc:sldMk cId="326137191" sldId="288"/>
        </pc:sldMkLst>
        <pc:spChg chg="mod">
          <ac:chgData name="Annette Andresen" userId="fbfb720f-d6f2-45c4-ada2-1b4093edab50" providerId="ADAL" clId="{C18AD4EB-DEAD-4D14-A700-1AFD90932DAB}" dt="2024-11-04T11:05:26.461" v="21" actId="255"/>
          <ac:spMkLst>
            <pc:docMk/>
            <pc:sldMk cId="326137191" sldId="288"/>
            <ac:spMk id="2" creationId="{1E7AE58D-FAAA-C975-EB51-63CBF44D4C32}"/>
          </ac:spMkLst>
        </pc:spChg>
      </pc:sldChg>
      <pc:sldChg chg="modSp mod">
        <pc:chgData name="Annette Andresen" userId="fbfb720f-d6f2-45c4-ada2-1b4093edab50" providerId="ADAL" clId="{C18AD4EB-DEAD-4D14-A700-1AFD90932DAB}" dt="2024-11-04T11:04:18.530" v="18" actId="255"/>
        <pc:sldMkLst>
          <pc:docMk/>
          <pc:sldMk cId="2269832773" sldId="294"/>
        </pc:sldMkLst>
        <pc:spChg chg="mod">
          <ac:chgData name="Annette Andresen" userId="fbfb720f-d6f2-45c4-ada2-1b4093edab50" providerId="ADAL" clId="{C18AD4EB-DEAD-4D14-A700-1AFD90932DAB}" dt="2024-11-04T11:04:18.530" v="18" actId="255"/>
          <ac:spMkLst>
            <pc:docMk/>
            <pc:sldMk cId="2269832773" sldId="294"/>
            <ac:spMk id="2" creationId="{9B83B757-E8B8-1ACE-82B7-737C73F22E8E}"/>
          </ac:spMkLst>
        </pc:spChg>
      </pc:sldChg>
      <pc:sldChg chg="modSp mod">
        <pc:chgData name="Annette Andresen" userId="fbfb720f-d6f2-45c4-ada2-1b4093edab50" providerId="ADAL" clId="{C18AD4EB-DEAD-4D14-A700-1AFD90932DAB}" dt="2024-11-04T11:02:35.251" v="16" actId="255"/>
        <pc:sldMkLst>
          <pc:docMk/>
          <pc:sldMk cId="853183168" sldId="303"/>
        </pc:sldMkLst>
        <pc:spChg chg="mod">
          <ac:chgData name="Annette Andresen" userId="fbfb720f-d6f2-45c4-ada2-1b4093edab50" providerId="ADAL" clId="{C18AD4EB-DEAD-4D14-A700-1AFD90932DAB}" dt="2024-11-04T11:02:35.251" v="16" actId="255"/>
          <ac:spMkLst>
            <pc:docMk/>
            <pc:sldMk cId="853183168" sldId="303"/>
            <ac:spMk id="5" creationId="{CE802BB1-F9C9-58D4-DB58-C74050B34B94}"/>
          </ac:spMkLst>
        </pc:spChg>
      </pc:sldChg>
      <pc:sldChg chg="modSp mod">
        <pc:chgData name="Annette Andresen" userId="fbfb720f-d6f2-45c4-ada2-1b4093edab50" providerId="ADAL" clId="{C18AD4EB-DEAD-4D14-A700-1AFD90932DAB}" dt="2024-11-04T11:09:59.395" v="27" actId="255"/>
        <pc:sldMkLst>
          <pc:docMk/>
          <pc:sldMk cId="1972427541" sldId="304"/>
        </pc:sldMkLst>
        <pc:spChg chg="mod">
          <ac:chgData name="Annette Andresen" userId="fbfb720f-d6f2-45c4-ada2-1b4093edab50" providerId="ADAL" clId="{C18AD4EB-DEAD-4D14-A700-1AFD90932DAB}" dt="2024-11-04T11:09:59.395" v="27" actId="255"/>
          <ac:spMkLst>
            <pc:docMk/>
            <pc:sldMk cId="1972427541" sldId="304"/>
            <ac:spMk id="6" creationId="{CB1D04B1-461C-1C45-309C-D5EF80C7F976}"/>
          </ac:spMkLst>
        </pc:spChg>
      </pc:sldChg>
      <pc:sldChg chg="addSp delSp modSp mod">
        <pc:chgData name="Annette Andresen" userId="fbfb720f-d6f2-45c4-ada2-1b4093edab50" providerId="ADAL" clId="{C18AD4EB-DEAD-4D14-A700-1AFD90932DAB}" dt="2024-11-08T11:55:33.549" v="97" actId="255"/>
        <pc:sldMkLst>
          <pc:docMk/>
          <pc:sldMk cId="2866585428" sldId="676"/>
        </pc:sldMkLst>
        <pc:spChg chg="add mod">
          <ac:chgData name="Annette Andresen" userId="fbfb720f-d6f2-45c4-ada2-1b4093edab50" providerId="ADAL" clId="{C18AD4EB-DEAD-4D14-A700-1AFD90932DAB}" dt="2024-11-08T11:55:07.654" v="67"/>
          <ac:spMkLst>
            <pc:docMk/>
            <pc:sldMk cId="2866585428" sldId="676"/>
            <ac:spMk id="3" creationId="{3F2AA418-6F9D-51F6-8FCF-F3E11CD2B9B0}"/>
          </ac:spMkLst>
        </pc:spChg>
        <pc:spChg chg="add">
          <ac:chgData name="Annette Andresen" userId="fbfb720f-d6f2-45c4-ada2-1b4093edab50" providerId="ADAL" clId="{C18AD4EB-DEAD-4D14-A700-1AFD90932DAB}" dt="2024-11-08T11:55:17.059" v="69"/>
          <ac:spMkLst>
            <pc:docMk/>
            <pc:sldMk cId="2866585428" sldId="676"/>
            <ac:spMk id="5" creationId="{B9FD9AB9-D6B5-A68C-5118-7E89F11DA5C9}"/>
          </ac:spMkLst>
        </pc:spChg>
        <pc:spChg chg="mod">
          <ac:chgData name="Annette Andresen" userId="fbfb720f-d6f2-45c4-ada2-1b4093edab50" providerId="ADAL" clId="{C18AD4EB-DEAD-4D14-A700-1AFD90932DAB}" dt="2024-11-04T11:09:01.929" v="22" actId="255"/>
          <ac:spMkLst>
            <pc:docMk/>
            <pc:sldMk cId="2866585428" sldId="676"/>
            <ac:spMk id="7" creationId="{7315CC45-9F92-659B-4503-BBDA037FEA4C}"/>
          </ac:spMkLst>
        </pc:spChg>
        <pc:spChg chg="add del mod">
          <ac:chgData name="Annette Andresen" userId="fbfb720f-d6f2-45c4-ada2-1b4093edab50" providerId="ADAL" clId="{C18AD4EB-DEAD-4D14-A700-1AFD90932DAB}" dt="2024-11-08T11:55:33.549" v="97" actId="255"/>
          <ac:spMkLst>
            <pc:docMk/>
            <pc:sldMk cId="2866585428" sldId="676"/>
            <ac:spMk id="8" creationId="{0E622062-46F7-B725-8365-FF6755F9B407}"/>
          </ac:spMkLst>
        </pc:spChg>
        <pc:graphicFrameChg chg="add mod">
          <ac:chgData name="Annette Andresen" userId="fbfb720f-d6f2-45c4-ada2-1b4093edab50" providerId="ADAL" clId="{C18AD4EB-DEAD-4D14-A700-1AFD90932DAB}" dt="2024-11-08T11:55:06.126" v="66"/>
          <ac:graphicFrameMkLst>
            <pc:docMk/>
            <pc:sldMk cId="2866585428" sldId="676"/>
            <ac:graphicFrameMk id="2" creationId="{30516292-22D2-3374-9D64-6972943B11F5}"/>
          </ac:graphicFrameMkLst>
        </pc:graphicFrameChg>
        <pc:graphicFrameChg chg="add mod">
          <ac:chgData name="Annette Andresen" userId="fbfb720f-d6f2-45c4-ada2-1b4093edab50" providerId="ADAL" clId="{C18AD4EB-DEAD-4D14-A700-1AFD90932DAB}" dt="2024-11-08T11:55:18.647" v="70"/>
          <ac:graphicFrameMkLst>
            <pc:docMk/>
            <pc:sldMk cId="2866585428" sldId="676"/>
            <ac:graphicFrameMk id="4" creationId="{9E52AD53-DE88-A1B5-1A3E-CE322D7A2D63}"/>
          </ac:graphicFrameMkLst>
        </pc:graphicFrameChg>
      </pc:sldChg>
      <pc:sldChg chg="modSp mod">
        <pc:chgData name="Annette Andresen" userId="fbfb720f-d6f2-45c4-ada2-1b4093edab50" providerId="ADAL" clId="{C18AD4EB-DEAD-4D14-A700-1AFD90932DAB}" dt="2024-11-04T11:09:43.444" v="24" actId="255"/>
        <pc:sldMkLst>
          <pc:docMk/>
          <pc:sldMk cId="3626817776" sldId="677"/>
        </pc:sldMkLst>
        <pc:spChg chg="mod">
          <ac:chgData name="Annette Andresen" userId="fbfb720f-d6f2-45c4-ada2-1b4093edab50" providerId="ADAL" clId="{C18AD4EB-DEAD-4D14-A700-1AFD90932DAB}" dt="2024-11-04T11:09:43.444" v="24" actId="255"/>
          <ac:spMkLst>
            <pc:docMk/>
            <pc:sldMk cId="3626817776" sldId="677"/>
            <ac:spMk id="7" creationId="{B2DE5029-7696-2AA6-441F-5DF075EB6ECA}"/>
          </ac:spMkLst>
        </pc:spChg>
      </pc:sldChg>
      <pc:sldChg chg="modSp mod">
        <pc:chgData name="Annette Andresen" userId="fbfb720f-d6f2-45c4-ada2-1b4093edab50" providerId="ADAL" clId="{C18AD4EB-DEAD-4D14-A700-1AFD90932DAB}" dt="2024-11-04T11:05:20.160" v="20" actId="255"/>
        <pc:sldMkLst>
          <pc:docMk/>
          <pc:sldMk cId="2704841089" sldId="678"/>
        </pc:sldMkLst>
        <pc:spChg chg="mod">
          <ac:chgData name="Annette Andresen" userId="fbfb720f-d6f2-45c4-ada2-1b4093edab50" providerId="ADAL" clId="{C18AD4EB-DEAD-4D14-A700-1AFD90932DAB}" dt="2024-11-04T11:05:20.160" v="20" actId="255"/>
          <ac:spMkLst>
            <pc:docMk/>
            <pc:sldMk cId="2704841089" sldId="678"/>
            <ac:spMk id="2" creationId="{ACB75CB9-D2CF-5C3F-0BC0-4666F9403453}"/>
          </ac:spMkLst>
        </pc:spChg>
      </pc:sldChg>
      <pc:sldChg chg="modSp mod">
        <pc:chgData name="Annette Andresen" userId="fbfb720f-d6f2-45c4-ada2-1b4093edab50" providerId="ADAL" clId="{C18AD4EB-DEAD-4D14-A700-1AFD90932DAB}" dt="2024-11-04T11:10:14.449" v="31" actId="20578"/>
        <pc:sldMkLst>
          <pc:docMk/>
          <pc:sldMk cId="2606963946" sldId="679"/>
        </pc:sldMkLst>
        <pc:spChg chg="mod">
          <ac:chgData name="Annette Andresen" userId="fbfb720f-d6f2-45c4-ada2-1b4093edab50" providerId="ADAL" clId="{C18AD4EB-DEAD-4D14-A700-1AFD90932DAB}" dt="2024-11-04T11:10:11.097" v="30" actId="255"/>
          <ac:spMkLst>
            <pc:docMk/>
            <pc:sldMk cId="2606963946" sldId="679"/>
            <ac:spMk id="2" creationId="{8D4084C7-83AD-D410-8294-2DC8C1D113C9}"/>
          </ac:spMkLst>
        </pc:spChg>
        <pc:spChg chg="mod">
          <ac:chgData name="Annette Andresen" userId="fbfb720f-d6f2-45c4-ada2-1b4093edab50" providerId="ADAL" clId="{C18AD4EB-DEAD-4D14-A700-1AFD90932DAB}" dt="2024-11-04T11:10:14.449" v="31" actId="20578"/>
          <ac:spMkLst>
            <pc:docMk/>
            <pc:sldMk cId="2606963946" sldId="679"/>
            <ac:spMk id="3" creationId="{F70D7A62-3236-91A0-39A0-DFCABE181F83}"/>
          </ac:spMkLst>
        </pc:spChg>
      </pc:sldChg>
      <pc:sldChg chg="modSp mod">
        <pc:chgData name="Annette Andresen" userId="fbfb720f-d6f2-45c4-ada2-1b4093edab50" providerId="ADAL" clId="{C18AD4EB-DEAD-4D14-A700-1AFD90932DAB}" dt="2024-11-04T11:10:21.712" v="33" actId="20577"/>
        <pc:sldMkLst>
          <pc:docMk/>
          <pc:sldMk cId="2966444740" sldId="680"/>
        </pc:sldMkLst>
        <pc:spChg chg="mod">
          <ac:chgData name="Annette Andresen" userId="fbfb720f-d6f2-45c4-ada2-1b4093edab50" providerId="ADAL" clId="{C18AD4EB-DEAD-4D14-A700-1AFD90932DAB}" dt="2024-11-04T11:10:21.712" v="33" actId="20577"/>
          <ac:spMkLst>
            <pc:docMk/>
            <pc:sldMk cId="2966444740" sldId="680"/>
            <ac:spMk id="6" creationId="{CB1D04B1-461C-1C45-309C-D5EF80C7F976}"/>
          </ac:spMkLst>
        </pc:spChg>
      </pc:sldChg>
      <pc:sldChg chg="modSp mod">
        <pc:chgData name="Annette Andresen" userId="fbfb720f-d6f2-45c4-ada2-1b4093edab50" providerId="ADAL" clId="{C18AD4EB-DEAD-4D14-A700-1AFD90932DAB}" dt="2024-11-04T11:10:25.701" v="34" actId="255"/>
        <pc:sldMkLst>
          <pc:docMk/>
          <pc:sldMk cId="3518149392" sldId="681"/>
        </pc:sldMkLst>
        <pc:spChg chg="mod">
          <ac:chgData name="Annette Andresen" userId="fbfb720f-d6f2-45c4-ada2-1b4093edab50" providerId="ADAL" clId="{C18AD4EB-DEAD-4D14-A700-1AFD90932DAB}" dt="2024-11-04T11:10:25.701" v="34" actId="255"/>
          <ac:spMkLst>
            <pc:docMk/>
            <pc:sldMk cId="3518149392" sldId="681"/>
            <ac:spMk id="2" creationId="{8D4084C7-83AD-D410-8294-2DC8C1D113C9}"/>
          </ac:spMkLst>
        </pc:spChg>
      </pc:sldChg>
      <pc:sldChg chg="modSp mod">
        <pc:chgData name="Annette Andresen" userId="fbfb720f-d6f2-45c4-ada2-1b4093edab50" providerId="ADAL" clId="{C18AD4EB-DEAD-4D14-A700-1AFD90932DAB}" dt="2024-11-04T11:10:39.045" v="37" actId="255"/>
        <pc:sldMkLst>
          <pc:docMk/>
          <pc:sldMk cId="1739226668" sldId="682"/>
        </pc:sldMkLst>
        <pc:spChg chg="mod">
          <ac:chgData name="Annette Andresen" userId="fbfb720f-d6f2-45c4-ada2-1b4093edab50" providerId="ADAL" clId="{C18AD4EB-DEAD-4D14-A700-1AFD90932DAB}" dt="2024-11-04T11:10:39.045" v="37" actId="255"/>
          <ac:spMkLst>
            <pc:docMk/>
            <pc:sldMk cId="1739226668" sldId="682"/>
            <ac:spMk id="2" creationId="{8D4084C7-83AD-D410-8294-2DC8C1D113C9}"/>
          </ac:spMkLst>
        </pc:spChg>
      </pc:sldChg>
      <pc:sldChg chg="modSp mod">
        <pc:chgData name="Annette Andresen" userId="fbfb720f-d6f2-45c4-ada2-1b4093edab50" providerId="ADAL" clId="{C18AD4EB-DEAD-4D14-A700-1AFD90932DAB}" dt="2024-11-04T11:11:43.215" v="43" actId="255"/>
        <pc:sldMkLst>
          <pc:docMk/>
          <pc:sldMk cId="1680566619" sldId="683"/>
        </pc:sldMkLst>
        <pc:spChg chg="mod">
          <ac:chgData name="Annette Andresen" userId="fbfb720f-d6f2-45c4-ada2-1b4093edab50" providerId="ADAL" clId="{C18AD4EB-DEAD-4D14-A700-1AFD90932DAB}" dt="2024-11-04T11:11:43.215" v="43" actId="255"/>
          <ac:spMkLst>
            <pc:docMk/>
            <pc:sldMk cId="1680566619" sldId="683"/>
            <ac:spMk id="2" creationId="{8D4084C7-83AD-D410-8294-2DC8C1D113C9}"/>
          </ac:spMkLst>
        </pc:spChg>
      </pc:sldChg>
      <pc:sldChg chg="modSp mod">
        <pc:chgData name="Annette Andresen" userId="fbfb720f-d6f2-45c4-ada2-1b4093edab50" providerId="ADAL" clId="{C18AD4EB-DEAD-4D14-A700-1AFD90932DAB}" dt="2024-11-04T11:10:45.133" v="39" actId="20577"/>
        <pc:sldMkLst>
          <pc:docMk/>
          <pc:sldMk cId="561720674" sldId="684"/>
        </pc:sldMkLst>
        <pc:spChg chg="mod">
          <ac:chgData name="Annette Andresen" userId="fbfb720f-d6f2-45c4-ada2-1b4093edab50" providerId="ADAL" clId="{C18AD4EB-DEAD-4D14-A700-1AFD90932DAB}" dt="2024-11-04T11:10:45.133" v="39" actId="20577"/>
          <ac:spMkLst>
            <pc:docMk/>
            <pc:sldMk cId="561720674" sldId="684"/>
            <ac:spMk id="6" creationId="{CB1D04B1-461C-1C45-309C-D5EF80C7F976}"/>
          </ac:spMkLst>
        </pc:spChg>
      </pc:sldChg>
      <pc:sldChg chg="modSp mod">
        <pc:chgData name="Annette Andresen" userId="fbfb720f-d6f2-45c4-ada2-1b4093edab50" providerId="ADAL" clId="{C18AD4EB-DEAD-4D14-A700-1AFD90932DAB}" dt="2024-11-04T11:12:02.874" v="47" actId="20578"/>
        <pc:sldMkLst>
          <pc:docMk/>
          <pc:sldMk cId="16920805" sldId="685"/>
        </pc:sldMkLst>
        <pc:spChg chg="mod">
          <ac:chgData name="Annette Andresen" userId="fbfb720f-d6f2-45c4-ada2-1b4093edab50" providerId="ADAL" clId="{C18AD4EB-DEAD-4D14-A700-1AFD90932DAB}" dt="2024-11-04T11:11:56.779" v="46" actId="255"/>
          <ac:spMkLst>
            <pc:docMk/>
            <pc:sldMk cId="16920805" sldId="685"/>
            <ac:spMk id="2" creationId="{8D4084C7-83AD-D410-8294-2DC8C1D113C9}"/>
          </ac:spMkLst>
        </pc:spChg>
        <pc:spChg chg="mod">
          <ac:chgData name="Annette Andresen" userId="fbfb720f-d6f2-45c4-ada2-1b4093edab50" providerId="ADAL" clId="{C18AD4EB-DEAD-4D14-A700-1AFD90932DAB}" dt="2024-11-04T11:12:02.874" v="47" actId="20578"/>
          <ac:spMkLst>
            <pc:docMk/>
            <pc:sldMk cId="16920805" sldId="685"/>
            <ac:spMk id="3" creationId="{F70D7A62-3236-91A0-39A0-DFCABE181F83}"/>
          </ac:spMkLst>
        </pc:spChg>
      </pc:sldChg>
      <pc:sldChg chg="modSp mod">
        <pc:chgData name="Annette Andresen" userId="fbfb720f-d6f2-45c4-ada2-1b4093edab50" providerId="ADAL" clId="{C18AD4EB-DEAD-4D14-A700-1AFD90932DAB}" dt="2024-11-04T11:11:53.132" v="45" actId="20577"/>
        <pc:sldMkLst>
          <pc:docMk/>
          <pc:sldMk cId="135199206" sldId="686"/>
        </pc:sldMkLst>
        <pc:spChg chg="mod">
          <ac:chgData name="Annette Andresen" userId="fbfb720f-d6f2-45c4-ada2-1b4093edab50" providerId="ADAL" clId="{C18AD4EB-DEAD-4D14-A700-1AFD90932DAB}" dt="2024-11-04T11:11:53.132" v="45" actId="20577"/>
          <ac:spMkLst>
            <pc:docMk/>
            <pc:sldMk cId="135199206" sldId="686"/>
            <ac:spMk id="6" creationId="{CB1D04B1-461C-1C45-309C-D5EF80C7F976}"/>
          </ac:spMkLst>
        </pc:spChg>
      </pc:sldChg>
      <pc:sldChg chg="modSp mod">
        <pc:chgData name="Annette Andresen" userId="fbfb720f-d6f2-45c4-ada2-1b4093edab50" providerId="ADAL" clId="{C18AD4EB-DEAD-4D14-A700-1AFD90932DAB}" dt="2024-11-04T11:12:16.738" v="50" actId="255"/>
        <pc:sldMkLst>
          <pc:docMk/>
          <pc:sldMk cId="218011795" sldId="687"/>
        </pc:sldMkLst>
        <pc:spChg chg="mod">
          <ac:chgData name="Annette Andresen" userId="fbfb720f-d6f2-45c4-ada2-1b4093edab50" providerId="ADAL" clId="{C18AD4EB-DEAD-4D14-A700-1AFD90932DAB}" dt="2024-11-04T11:12:16.738" v="50" actId="255"/>
          <ac:spMkLst>
            <pc:docMk/>
            <pc:sldMk cId="218011795" sldId="687"/>
            <ac:spMk id="2" creationId="{8D4084C7-83AD-D410-8294-2DC8C1D113C9}"/>
          </ac:spMkLst>
        </pc:spChg>
      </pc:sldChg>
      <pc:sldChg chg="addSp modSp mod">
        <pc:chgData name="Annette Andresen" userId="fbfb720f-d6f2-45c4-ada2-1b4093edab50" providerId="ADAL" clId="{C18AD4EB-DEAD-4D14-A700-1AFD90932DAB}" dt="2024-11-08T11:55:59.908" v="133" actId="20577"/>
        <pc:sldMkLst>
          <pc:docMk/>
          <pc:sldMk cId="1421033910" sldId="688"/>
        </pc:sldMkLst>
        <pc:spChg chg="mod">
          <ac:chgData name="Annette Andresen" userId="fbfb720f-d6f2-45c4-ada2-1b4093edab50" providerId="ADAL" clId="{C18AD4EB-DEAD-4D14-A700-1AFD90932DAB}" dt="2024-11-04T11:09:26.433" v="23" actId="255"/>
          <ac:spMkLst>
            <pc:docMk/>
            <pc:sldMk cId="1421033910" sldId="688"/>
            <ac:spMk id="2" creationId="{68AB2091-CCDF-2E86-0EC8-D0CA602320FF}"/>
          </ac:spMkLst>
        </pc:spChg>
        <pc:spChg chg="mod">
          <ac:chgData name="Annette Andresen" userId="fbfb720f-d6f2-45c4-ada2-1b4093edab50" providerId="ADAL" clId="{C18AD4EB-DEAD-4D14-A700-1AFD90932DAB}" dt="2024-11-08T11:55:59.908" v="133" actId="20577"/>
          <ac:spMkLst>
            <pc:docMk/>
            <pc:sldMk cId="1421033910" sldId="688"/>
            <ac:spMk id="3" creationId="{FC88188F-8442-7B13-207D-AE2A2B849B24}"/>
          </ac:spMkLst>
        </pc:spChg>
        <pc:spChg chg="add mod">
          <ac:chgData name="Annette Andresen" userId="fbfb720f-d6f2-45c4-ada2-1b4093edab50" providerId="ADAL" clId="{C18AD4EB-DEAD-4D14-A700-1AFD90932DAB}" dt="2024-11-08T11:55:45.388" v="99"/>
          <ac:spMkLst>
            <pc:docMk/>
            <pc:sldMk cId="1421033910" sldId="688"/>
            <ac:spMk id="5" creationId="{D5AA69B9-9E66-863A-21FA-1DC175D22E14}"/>
          </ac:spMkLst>
        </pc:spChg>
        <pc:graphicFrameChg chg="add mod">
          <ac:chgData name="Annette Andresen" userId="fbfb720f-d6f2-45c4-ada2-1b4093edab50" providerId="ADAL" clId="{C18AD4EB-DEAD-4D14-A700-1AFD90932DAB}" dt="2024-11-08T11:55:43.669" v="98"/>
          <ac:graphicFrameMkLst>
            <pc:docMk/>
            <pc:sldMk cId="1421033910" sldId="688"/>
            <ac:graphicFrameMk id="4" creationId="{9E7EDD68-59F7-A72E-20E0-7B79F8971CB5}"/>
          </ac:graphicFrameMkLst>
        </pc:graphicFrameChg>
      </pc:sldChg>
      <pc:sldChg chg="modSp mod">
        <pc:chgData name="Annette Andresen" userId="fbfb720f-d6f2-45c4-ada2-1b4093edab50" providerId="ADAL" clId="{C18AD4EB-DEAD-4D14-A700-1AFD90932DAB}" dt="2024-11-04T11:12:45.423" v="59" actId="20577"/>
        <pc:sldMkLst>
          <pc:docMk/>
          <pc:sldMk cId="1758387577" sldId="693"/>
        </pc:sldMkLst>
        <pc:spChg chg="mod">
          <ac:chgData name="Annette Andresen" userId="fbfb720f-d6f2-45c4-ada2-1b4093edab50" providerId="ADAL" clId="{C18AD4EB-DEAD-4D14-A700-1AFD90932DAB}" dt="2024-11-04T11:12:45.423" v="59" actId="20577"/>
          <ac:spMkLst>
            <pc:docMk/>
            <pc:sldMk cId="1758387577" sldId="693"/>
            <ac:spMk id="6" creationId="{CB1D04B1-461C-1C45-309C-D5EF80C7F976}"/>
          </ac:spMkLst>
        </pc:spChg>
      </pc:sldChg>
      <pc:sldChg chg="modSp mod">
        <pc:chgData name="Annette Andresen" userId="fbfb720f-d6f2-45c4-ada2-1b4093edab50" providerId="ADAL" clId="{C18AD4EB-DEAD-4D14-A700-1AFD90932DAB}" dt="2024-11-04T11:02:30.359" v="15" actId="313"/>
        <pc:sldMkLst>
          <pc:docMk/>
          <pc:sldMk cId="1091845197" sldId="694"/>
        </pc:sldMkLst>
        <pc:spChg chg="mod">
          <ac:chgData name="Annette Andresen" userId="fbfb720f-d6f2-45c4-ada2-1b4093edab50" providerId="ADAL" clId="{C18AD4EB-DEAD-4D14-A700-1AFD90932DAB}" dt="2024-11-04T11:02:20.852" v="10" actId="255"/>
          <ac:spMkLst>
            <pc:docMk/>
            <pc:sldMk cId="1091845197" sldId="694"/>
            <ac:spMk id="2" creationId="{D42ABC9C-096B-ED94-9E4E-5F2A4B8F8A92}"/>
          </ac:spMkLst>
        </pc:spChg>
        <pc:spChg chg="mod">
          <ac:chgData name="Annette Andresen" userId="fbfb720f-d6f2-45c4-ada2-1b4093edab50" providerId="ADAL" clId="{C18AD4EB-DEAD-4D14-A700-1AFD90932DAB}" dt="2024-11-04T11:02:30.359" v="15" actId="313"/>
          <ac:spMkLst>
            <pc:docMk/>
            <pc:sldMk cId="1091845197" sldId="694"/>
            <ac:spMk id="3" creationId="{AF37BBE6-F0FF-62A3-2B20-A4F8C790AB31}"/>
          </ac:spMkLst>
        </pc:spChg>
      </pc:sldChg>
      <pc:sldChg chg="modSp mod">
        <pc:chgData name="Annette Andresen" userId="fbfb720f-d6f2-45c4-ada2-1b4093edab50" providerId="ADAL" clId="{C18AD4EB-DEAD-4D14-A700-1AFD90932DAB}" dt="2024-11-04T11:09:48.010" v="25" actId="255"/>
        <pc:sldMkLst>
          <pc:docMk/>
          <pc:sldMk cId="3576507299" sldId="695"/>
        </pc:sldMkLst>
        <pc:spChg chg="mod">
          <ac:chgData name="Annette Andresen" userId="fbfb720f-d6f2-45c4-ada2-1b4093edab50" providerId="ADAL" clId="{C18AD4EB-DEAD-4D14-A700-1AFD90932DAB}" dt="2024-11-04T11:09:48.010" v="25" actId="255"/>
          <ac:spMkLst>
            <pc:docMk/>
            <pc:sldMk cId="3576507299" sldId="695"/>
            <ac:spMk id="2" creationId="{07C4C79F-8EF0-FA2D-7027-E46876B34339}"/>
          </ac:spMkLst>
        </pc:spChg>
      </pc:sldChg>
      <pc:sldChg chg="modSp mod">
        <pc:chgData name="Annette Andresen" userId="fbfb720f-d6f2-45c4-ada2-1b4093edab50" providerId="ADAL" clId="{C18AD4EB-DEAD-4D14-A700-1AFD90932DAB}" dt="2024-11-04T11:11:16.728" v="42" actId="20577"/>
        <pc:sldMkLst>
          <pc:docMk/>
          <pc:sldMk cId="4165441710" sldId="697"/>
        </pc:sldMkLst>
        <pc:spChg chg="mod">
          <ac:chgData name="Annette Andresen" userId="fbfb720f-d6f2-45c4-ada2-1b4093edab50" providerId="ADAL" clId="{C18AD4EB-DEAD-4D14-A700-1AFD90932DAB}" dt="2024-11-04T11:11:16.728" v="42" actId="20577"/>
          <ac:spMkLst>
            <pc:docMk/>
            <pc:sldMk cId="4165441710" sldId="697"/>
            <ac:spMk id="6" creationId="{CB1D04B1-461C-1C45-309C-D5EF80C7F976}"/>
          </ac:spMkLst>
        </pc:spChg>
      </pc:sldChg>
      <pc:sldChg chg="modSp mod">
        <pc:chgData name="Annette Andresen" userId="fbfb720f-d6f2-45c4-ada2-1b4093edab50" providerId="ADAL" clId="{C18AD4EB-DEAD-4D14-A700-1AFD90932DAB}" dt="2024-11-04T11:12:12.190" v="49" actId="20577"/>
        <pc:sldMkLst>
          <pc:docMk/>
          <pc:sldMk cId="3543879986" sldId="698"/>
        </pc:sldMkLst>
        <pc:spChg chg="mod">
          <ac:chgData name="Annette Andresen" userId="fbfb720f-d6f2-45c4-ada2-1b4093edab50" providerId="ADAL" clId="{C18AD4EB-DEAD-4D14-A700-1AFD90932DAB}" dt="2024-11-04T11:12:12.190" v="49" actId="20577"/>
          <ac:spMkLst>
            <pc:docMk/>
            <pc:sldMk cId="3543879986" sldId="698"/>
            <ac:spMk id="6" creationId="{CB1D04B1-461C-1C45-309C-D5EF80C7F976}"/>
          </ac:spMkLst>
        </pc:spChg>
      </pc:sldChg>
      <pc:sldChg chg="modSp mod">
        <pc:chgData name="Annette Andresen" userId="fbfb720f-d6f2-45c4-ada2-1b4093edab50" providerId="ADAL" clId="{C18AD4EB-DEAD-4D14-A700-1AFD90932DAB}" dt="2024-11-04T11:10:05.896" v="29" actId="20577"/>
        <pc:sldMkLst>
          <pc:docMk/>
          <pc:sldMk cId="1757338470" sldId="701"/>
        </pc:sldMkLst>
        <pc:spChg chg="mod">
          <ac:chgData name="Annette Andresen" userId="fbfb720f-d6f2-45c4-ada2-1b4093edab50" providerId="ADAL" clId="{C18AD4EB-DEAD-4D14-A700-1AFD90932DAB}" dt="2024-11-04T11:10:05.896" v="29" actId="20577"/>
          <ac:spMkLst>
            <pc:docMk/>
            <pc:sldMk cId="1757338470" sldId="701"/>
            <ac:spMk id="6" creationId="{CB1D04B1-461C-1C45-309C-D5EF80C7F976}"/>
          </ac:spMkLst>
        </pc:spChg>
      </pc:sldChg>
      <pc:sldChg chg="modSp mod">
        <pc:chgData name="Annette Andresen" userId="fbfb720f-d6f2-45c4-ada2-1b4093edab50" providerId="ADAL" clId="{C18AD4EB-DEAD-4D14-A700-1AFD90932DAB}" dt="2024-11-04T11:10:34.333" v="36" actId="20577"/>
        <pc:sldMkLst>
          <pc:docMk/>
          <pc:sldMk cId="2404203398" sldId="702"/>
        </pc:sldMkLst>
        <pc:spChg chg="mod">
          <ac:chgData name="Annette Andresen" userId="fbfb720f-d6f2-45c4-ada2-1b4093edab50" providerId="ADAL" clId="{C18AD4EB-DEAD-4D14-A700-1AFD90932DAB}" dt="2024-11-04T11:10:34.333" v="36" actId="20577"/>
          <ac:spMkLst>
            <pc:docMk/>
            <pc:sldMk cId="2404203398" sldId="702"/>
            <ac:spMk id="6" creationId="{CB1D04B1-461C-1C45-309C-D5EF80C7F976}"/>
          </ac:spMkLst>
        </pc:spChg>
      </pc:sldChg>
      <pc:sldChg chg="modSp mod">
        <pc:chgData name="Annette Andresen" userId="fbfb720f-d6f2-45c4-ada2-1b4093edab50" providerId="ADAL" clId="{C18AD4EB-DEAD-4D14-A700-1AFD90932DAB}" dt="2024-11-04T11:12:55.382" v="61" actId="20578"/>
        <pc:sldMkLst>
          <pc:docMk/>
          <pc:sldMk cId="3660030935" sldId="703"/>
        </pc:sldMkLst>
        <pc:spChg chg="mod">
          <ac:chgData name="Annette Andresen" userId="fbfb720f-d6f2-45c4-ada2-1b4093edab50" providerId="ADAL" clId="{C18AD4EB-DEAD-4D14-A700-1AFD90932DAB}" dt="2024-11-04T11:12:52.149" v="60" actId="255"/>
          <ac:spMkLst>
            <pc:docMk/>
            <pc:sldMk cId="3660030935" sldId="703"/>
            <ac:spMk id="2" creationId="{8D4084C7-83AD-D410-8294-2DC8C1D113C9}"/>
          </ac:spMkLst>
        </pc:spChg>
        <pc:spChg chg="mod">
          <ac:chgData name="Annette Andresen" userId="fbfb720f-d6f2-45c4-ada2-1b4093edab50" providerId="ADAL" clId="{C18AD4EB-DEAD-4D14-A700-1AFD90932DAB}" dt="2024-11-04T11:12:55.382" v="61" actId="20578"/>
          <ac:spMkLst>
            <pc:docMk/>
            <pc:sldMk cId="3660030935" sldId="703"/>
            <ac:spMk id="3" creationId="{F70D7A62-3236-91A0-39A0-DFCABE181F83}"/>
          </ac:spMkLst>
        </pc:spChg>
      </pc:sldChg>
      <pc:sldChg chg="modSp mod">
        <pc:chgData name="Annette Andresen" userId="fbfb720f-d6f2-45c4-ada2-1b4093edab50" providerId="ADAL" clId="{C18AD4EB-DEAD-4D14-A700-1AFD90932DAB}" dt="2024-11-04T11:13:03.851" v="63" actId="20577"/>
        <pc:sldMkLst>
          <pc:docMk/>
          <pc:sldMk cId="590131024" sldId="704"/>
        </pc:sldMkLst>
        <pc:spChg chg="mod">
          <ac:chgData name="Annette Andresen" userId="fbfb720f-d6f2-45c4-ada2-1b4093edab50" providerId="ADAL" clId="{C18AD4EB-DEAD-4D14-A700-1AFD90932DAB}" dt="2024-11-04T11:13:03.851" v="63" actId="20577"/>
          <ac:spMkLst>
            <pc:docMk/>
            <pc:sldMk cId="590131024" sldId="704"/>
            <ac:spMk id="6" creationId="{CB1D04B1-461C-1C45-309C-D5EF80C7F976}"/>
          </ac:spMkLst>
        </pc:spChg>
      </pc:sldChg>
      <pc:sldChg chg="add">
        <pc:chgData name="Annette Andresen" userId="fbfb720f-d6f2-45c4-ada2-1b4093edab50" providerId="ADAL" clId="{C18AD4EB-DEAD-4D14-A700-1AFD90932DAB}" dt="2024-11-07T11:42:14.505" v="65"/>
        <pc:sldMkLst>
          <pc:docMk/>
          <pc:sldMk cId="1434809903" sldId="712"/>
        </pc:sldMkLst>
      </pc:sldChg>
    </pc:docChg>
  </pc:docChgLst>
  <pc:docChgLst>
    <pc:chgData name="Martin Hassel" userId="f4dcd617-baea-4eb0-933f-c7eb5904d89b" providerId="ADAL" clId="{5C7E3228-BA81-4295-8607-622AA290775C}"/>
    <pc:docChg chg="undo custSel addSld delSld modSld sldOrd modMainMaster addSection delSection modSection">
      <pc:chgData name="Martin Hassel" userId="f4dcd617-baea-4eb0-933f-c7eb5904d89b" providerId="ADAL" clId="{5C7E3228-BA81-4295-8607-622AA290775C}" dt="2024-09-16T09:44:43.340" v="1942" actId="14100"/>
      <pc:docMkLst>
        <pc:docMk/>
      </pc:docMkLst>
      <pc:sldChg chg="modSp mod">
        <pc:chgData name="Martin Hassel" userId="f4dcd617-baea-4eb0-933f-c7eb5904d89b" providerId="ADAL" clId="{5C7E3228-BA81-4295-8607-622AA290775C}" dt="2024-09-16T09:13:11.905" v="1444" actId="404"/>
        <pc:sldMkLst>
          <pc:docMk/>
          <pc:sldMk cId="1619754914" sldId="257"/>
        </pc:sldMkLst>
        <pc:spChg chg="mod">
          <ac:chgData name="Martin Hassel" userId="f4dcd617-baea-4eb0-933f-c7eb5904d89b" providerId="ADAL" clId="{5C7E3228-BA81-4295-8607-622AA290775C}" dt="2024-09-16T09:13:11.905" v="1444" actId="404"/>
          <ac:spMkLst>
            <pc:docMk/>
            <pc:sldMk cId="1619754914" sldId="257"/>
            <ac:spMk id="5" creationId="{09E3482F-E49E-D319-F65F-0592336AE044}"/>
          </ac:spMkLst>
        </pc:spChg>
        <pc:spChg chg="mod">
          <ac:chgData name="Martin Hassel" userId="f4dcd617-baea-4eb0-933f-c7eb5904d89b" providerId="ADAL" clId="{5C7E3228-BA81-4295-8607-622AA290775C}" dt="2024-09-12T08:26:57.063" v="111" actId="404"/>
          <ac:spMkLst>
            <pc:docMk/>
            <pc:sldMk cId="1619754914" sldId="257"/>
            <ac:spMk id="6" creationId="{6C1BF536-6851-0691-DB53-D9098910871A}"/>
          </ac:spMkLst>
        </pc:spChg>
      </pc:sldChg>
      <pc:sldChg chg="addSp delSp modSp mod modClrScheme chgLayout modNotesTx">
        <pc:chgData name="Martin Hassel" userId="f4dcd617-baea-4eb0-933f-c7eb5904d89b" providerId="ADAL" clId="{5C7E3228-BA81-4295-8607-622AA290775C}" dt="2024-09-16T09:13:23.470" v="1445" actId="14100"/>
        <pc:sldMkLst>
          <pc:docMk/>
          <pc:sldMk cId="2528222859" sldId="258"/>
        </pc:sldMkLst>
        <pc:spChg chg="mod ord">
          <ac:chgData name="Martin Hassel" userId="f4dcd617-baea-4eb0-933f-c7eb5904d89b" providerId="ADAL" clId="{5C7E3228-BA81-4295-8607-622AA290775C}" dt="2024-09-16T08:27:47.550" v="1113" actId="14100"/>
          <ac:spMkLst>
            <pc:docMk/>
            <pc:sldMk cId="2528222859" sldId="258"/>
            <ac:spMk id="4" creationId="{7A54A4B1-6833-F05C-C440-F312F26C294F}"/>
          </ac:spMkLst>
        </pc:spChg>
        <pc:spChg chg="mod ord">
          <ac:chgData name="Martin Hassel" userId="f4dcd617-baea-4eb0-933f-c7eb5904d89b" providerId="ADAL" clId="{5C7E3228-BA81-4295-8607-622AA290775C}" dt="2024-09-16T08:44:39.263" v="1200" actId="6549"/>
          <ac:spMkLst>
            <pc:docMk/>
            <pc:sldMk cId="2528222859" sldId="258"/>
            <ac:spMk id="5" creationId="{60AAE6B5-CEEC-E815-012C-B4813AF3D20F}"/>
          </ac:spMkLst>
        </pc:spChg>
        <pc:picChg chg="add mod ord modCrop">
          <ac:chgData name="Martin Hassel" userId="f4dcd617-baea-4eb0-933f-c7eb5904d89b" providerId="ADAL" clId="{5C7E3228-BA81-4295-8607-622AA290775C}" dt="2024-09-16T09:13:23.470" v="1445" actId="14100"/>
          <ac:picMkLst>
            <pc:docMk/>
            <pc:sldMk cId="2528222859" sldId="258"/>
            <ac:picMk id="3" creationId="{E47FBA23-548D-7103-2ADE-3ACA3AA56E47}"/>
          </ac:picMkLst>
        </pc:picChg>
        <pc:picChg chg="add del mod">
          <ac:chgData name="Martin Hassel" userId="f4dcd617-baea-4eb0-933f-c7eb5904d89b" providerId="ADAL" clId="{5C7E3228-BA81-4295-8607-622AA290775C}" dt="2024-09-12T08:36:57.572" v="210" actId="478"/>
          <ac:picMkLst>
            <pc:docMk/>
            <pc:sldMk cId="2528222859" sldId="258"/>
            <ac:picMk id="3" creationId="{FA973571-2A7E-007E-0818-BC137E603318}"/>
          </ac:picMkLst>
        </pc:picChg>
        <pc:picChg chg="add del mod">
          <ac:chgData name="Martin Hassel" userId="f4dcd617-baea-4eb0-933f-c7eb5904d89b" providerId="ADAL" clId="{5C7E3228-BA81-4295-8607-622AA290775C}" dt="2024-09-16T08:51:11.940" v="1214" actId="478"/>
          <ac:picMkLst>
            <pc:docMk/>
            <pc:sldMk cId="2528222859" sldId="258"/>
            <ac:picMk id="7" creationId="{5E4C1CCA-D260-AA7B-A54E-4CAAAE821A5B}"/>
          </ac:picMkLst>
        </pc:picChg>
        <pc:picChg chg="del mod ord">
          <ac:chgData name="Martin Hassel" userId="f4dcd617-baea-4eb0-933f-c7eb5904d89b" providerId="ADAL" clId="{5C7E3228-BA81-4295-8607-622AA290775C}" dt="2024-09-12T08:35:46.060" v="198" actId="478"/>
          <ac:picMkLst>
            <pc:docMk/>
            <pc:sldMk cId="2528222859" sldId="258"/>
            <ac:picMk id="8" creationId="{6D2F9396-FE98-32A9-A836-214D6309828D}"/>
          </ac:picMkLst>
        </pc:picChg>
      </pc:sldChg>
      <pc:sldChg chg="addSp delSp modSp mod chgLayout">
        <pc:chgData name="Martin Hassel" userId="f4dcd617-baea-4eb0-933f-c7eb5904d89b" providerId="ADAL" clId="{5C7E3228-BA81-4295-8607-622AA290775C}" dt="2024-09-16T08:44:49.287" v="1201" actId="6549"/>
        <pc:sldMkLst>
          <pc:docMk/>
          <pc:sldMk cId="817747543" sldId="259"/>
        </pc:sldMkLst>
        <pc:spChg chg="add del mod">
          <ac:chgData name="Martin Hassel" userId="f4dcd617-baea-4eb0-933f-c7eb5904d89b" providerId="ADAL" clId="{5C7E3228-BA81-4295-8607-622AA290775C}" dt="2024-09-12T08:38:45.899" v="212"/>
          <ac:spMkLst>
            <pc:docMk/>
            <pc:sldMk cId="817747543" sldId="259"/>
            <ac:spMk id="3" creationId="{31E51340-F01C-11DB-F7E1-402D51887850}"/>
          </ac:spMkLst>
        </pc:spChg>
        <pc:spChg chg="mod ord">
          <ac:chgData name="Martin Hassel" userId="f4dcd617-baea-4eb0-933f-c7eb5904d89b" providerId="ADAL" clId="{5C7E3228-BA81-4295-8607-622AA290775C}" dt="2024-09-16T08:44:49.287" v="1201" actId="6549"/>
          <ac:spMkLst>
            <pc:docMk/>
            <pc:sldMk cId="817747543" sldId="259"/>
            <ac:spMk id="5" creationId="{F9BB0A1D-F486-8161-C71F-6F83ED314D26}"/>
          </ac:spMkLst>
        </pc:spChg>
        <pc:spChg chg="mod ord">
          <ac:chgData name="Martin Hassel" userId="f4dcd617-baea-4eb0-933f-c7eb5904d89b" providerId="ADAL" clId="{5C7E3228-BA81-4295-8607-622AA290775C}" dt="2024-09-16T08:44:05.555" v="1169" actId="20577"/>
          <ac:spMkLst>
            <pc:docMk/>
            <pc:sldMk cId="817747543" sldId="259"/>
            <ac:spMk id="6" creationId="{82E0626C-B18D-3DB3-67BD-842B300A6AC3}"/>
          </ac:spMkLst>
        </pc:spChg>
        <pc:spChg chg="add del mod ord">
          <ac:chgData name="Martin Hassel" userId="f4dcd617-baea-4eb0-933f-c7eb5904d89b" providerId="ADAL" clId="{5C7E3228-BA81-4295-8607-622AA290775C}" dt="2024-09-12T08:42:01.412" v="243" actId="11529"/>
          <ac:spMkLst>
            <pc:docMk/>
            <pc:sldMk cId="817747543" sldId="259"/>
            <ac:spMk id="10" creationId="{26A2206D-9C62-4B2A-C3C0-3D142FB75B37}"/>
          </ac:spMkLst>
        </pc:spChg>
        <pc:picChg chg="add mod ord">
          <ac:chgData name="Martin Hassel" userId="f4dcd617-baea-4eb0-933f-c7eb5904d89b" providerId="ADAL" clId="{5C7E3228-BA81-4295-8607-622AA290775C}" dt="2024-09-16T08:43:50.695" v="1154" actId="167"/>
          <ac:picMkLst>
            <pc:docMk/>
            <pc:sldMk cId="817747543" sldId="259"/>
            <ac:picMk id="2" creationId="{F9FCDB74-E466-44D4-EBE4-BC53F42C33FB}"/>
          </ac:picMkLst>
        </pc:picChg>
        <pc:picChg chg="add del mod ord">
          <ac:chgData name="Martin Hassel" userId="f4dcd617-baea-4eb0-933f-c7eb5904d89b" providerId="ADAL" clId="{5C7E3228-BA81-4295-8607-622AA290775C}" dt="2024-09-12T08:40:25.420" v="222" actId="478"/>
          <ac:picMkLst>
            <pc:docMk/>
            <pc:sldMk cId="817747543" sldId="259"/>
            <ac:picMk id="7" creationId="{E31040F3-96DF-8BDB-C1C5-DC3F9DEA2981}"/>
          </ac:picMkLst>
        </pc:picChg>
        <pc:picChg chg="add del mod">
          <ac:chgData name="Martin Hassel" userId="f4dcd617-baea-4eb0-933f-c7eb5904d89b" providerId="ADAL" clId="{5C7E3228-BA81-4295-8607-622AA290775C}" dt="2024-09-12T08:42:08.469" v="244" actId="478"/>
          <ac:picMkLst>
            <pc:docMk/>
            <pc:sldMk cId="817747543" sldId="259"/>
            <ac:picMk id="9" creationId="{97F6D9B9-3710-6F73-4729-C25C5C76ED04}"/>
          </ac:picMkLst>
        </pc:picChg>
        <pc:picChg chg="del">
          <ac:chgData name="Martin Hassel" userId="f4dcd617-baea-4eb0-933f-c7eb5904d89b" providerId="ADAL" clId="{5C7E3228-BA81-4295-8607-622AA290775C}" dt="2024-09-12T08:38:41.526" v="211" actId="478"/>
          <ac:picMkLst>
            <pc:docMk/>
            <pc:sldMk cId="817747543" sldId="259"/>
            <ac:picMk id="24" creationId="{7C527C76-4166-3B0B-74A4-421C40227842}"/>
          </ac:picMkLst>
        </pc:picChg>
      </pc:sldChg>
      <pc:sldChg chg="modSp mod">
        <pc:chgData name="Martin Hassel" userId="f4dcd617-baea-4eb0-933f-c7eb5904d89b" providerId="ADAL" clId="{5C7E3228-BA81-4295-8607-622AA290775C}" dt="2024-09-12T08:27:51.389" v="123" actId="404"/>
        <pc:sldMkLst>
          <pc:docMk/>
          <pc:sldMk cId="439029289" sldId="261"/>
        </pc:sldMkLst>
        <pc:spChg chg="mod">
          <ac:chgData name="Martin Hassel" userId="f4dcd617-baea-4eb0-933f-c7eb5904d89b" providerId="ADAL" clId="{5C7E3228-BA81-4295-8607-622AA290775C}" dt="2024-09-12T08:27:51.389" v="123" actId="404"/>
          <ac:spMkLst>
            <pc:docMk/>
            <pc:sldMk cId="439029289" sldId="261"/>
            <ac:spMk id="5" creationId="{CE802BB1-F9C9-58D4-DB58-C74050B34B94}"/>
          </ac:spMkLst>
        </pc:spChg>
      </pc:sldChg>
      <pc:sldChg chg="addSp delSp modSp mod ord modClrScheme chgLayout modNotesTx">
        <pc:chgData name="Martin Hassel" userId="f4dcd617-baea-4eb0-933f-c7eb5904d89b" providerId="ADAL" clId="{5C7E3228-BA81-4295-8607-622AA290775C}" dt="2024-09-16T09:22:29.527" v="1689"/>
        <pc:sldMkLst>
          <pc:docMk/>
          <pc:sldMk cId="654937000" sldId="262"/>
        </pc:sldMkLst>
        <pc:spChg chg="mod ord">
          <ac:chgData name="Martin Hassel" userId="f4dcd617-baea-4eb0-933f-c7eb5904d89b" providerId="ADAL" clId="{5C7E3228-BA81-4295-8607-622AA290775C}" dt="2024-09-13T13:29:31.543" v="987" actId="403"/>
          <ac:spMkLst>
            <pc:docMk/>
            <pc:sldMk cId="654937000" sldId="262"/>
            <ac:spMk id="2" creationId="{9B83B757-E8B8-1ACE-82B7-737C73F22E8E}"/>
          </ac:spMkLst>
        </pc:spChg>
        <pc:spChg chg="del">
          <ac:chgData name="Martin Hassel" userId="f4dcd617-baea-4eb0-933f-c7eb5904d89b" providerId="ADAL" clId="{5C7E3228-BA81-4295-8607-622AA290775C}" dt="2024-09-13T07:14:12.776" v="602" actId="478"/>
          <ac:spMkLst>
            <pc:docMk/>
            <pc:sldMk cId="654937000" sldId="262"/>
            <ac:spMk id="4" creationId="{C76B19D1-5ED2-4EEC-9B3C-CF4766A7C52C}"/>
          </ac:spMkLst>
        </pc:spChg>
        <pc:spChg chg="mod ord">
          <ac:chgData name="Martin Hassel" userId="f4dcd617-baea-4eb0-933f-c7eb5904d89b" providerId="ADAL" clId="{5C7E3228-BA81-4295-8607-622AA290775C}" dt="2024-09-13T13:29:26.769" v="986" actId="700"/>
          <ac:spMkLst>
            <pc:docMk/>
            <pc:sldMk cId="654937000" sldId="262"/>
            <ac:spMk id="5" creationId="{0559A199-C90E-FC8B-EF92-8433F207E7CC}"/>
          </ac:spMkLst>
        </pc:spChg>
        <pc:spChg chg="del">
          <ac:chgData name="Martin Hassel" userId="f4dcd617-baea-4eb0-933f-c7eb5904d89b" providerId="ADAL" clId="{5C7E3228-BA81-4295-8607-622AA290775C}" dt="2024-09-13T07:14:11.416" v="601" actId="478"/>
          <ac:spMkLst>
            <pc:docMk/>
            <pc:sldMk cId="654937000" sldId="262"/>
            <ac:spMk id="6" creationId="{330637DA-7BEA-8F37-1397-CC5191B8F5F0}"/>
          </ac:spMkLst>
        </pc:spChg>
        <pc:spChg chg="add del mod">
          <ac:chgData name="Martin Hassel" userId="f4dcd617-baea-4eb0-933f-c7eb5904d89b" providerId="ADAL" clId="{5C7E3228-BA81-4295-8607-622AA290775C}" dt="2024-09-16T08:33:22.348" v="1134" actId="478"/>
          <ac:spMkLst>
            <pc:docMk/>
            <pc:sldMk cId="654937000" sldId="262"/>
            <ac:spMk id="6" creationId="{549AE609-C1E1-3E7C-621F-5CF407620791}"/>
          </ac:spMkLst>
        </pc:spChg>
        <pc:picChg chg="del mod ord">
          <ac:chgData name="Martin Hassel" userId="f4dcd617-baea-4eb0-933f-c7eb5904d89b" providerId="ADAL" clId="{5C7E3228-BA81-4295-8607-622AA290775C}" dt="2024-09-16T08:33:14.595" v="1133" actId="478"/>
          <ac:picMkLst>
            <pc:docMk/>
            <pc:sldMk cId="654937000" sldId="262"/>
            <ac:picMk id="3" creationId="{06B745D7-3702-3599-70D4-7FD389CB9585}"/>
          </ac:picMkLst>
        </pc:picChg>
        <pc:picChg chg="add mod ord modCrop">
          <ac:chgData name="Martin Hassel" userId="f4dcd617-baea-4eb0-933f-c7eb5904d89b" providerId="ADAL" clId="{5C7E3228-BA81-4295-8607-622AA290775C}" dt="2024-09-16T08:33:40.986" v="1139" actId="1038"/>
          <ac:picMkLst>
            <pc:docMk/>
            <pc:sldMk cId="654937000" sldId="262"/>
            <ac:picMk id="7" creationId="{8C1F27EE-C111-3885-C1C6-8F6ABAAF4CFD}"/>
          </ac:picMkLst>
        </pc:picChg>
      </pc:sldChg>
      <pc:sldChg chg="modSp mod">
        <pc:chgData name="Martin Hassel" userId="f4dcd617-baea-4eb0-933f-c7eb5904d89b" providerId="ADAL" clId="{5C7E3228-BA81-4295-8607-622AA290775C}" dt="2024-09-12T08:43:38.414" v="255" actId="2710"/>
        <pc:sldMkLst>
          <pc:docMk/>
          <pc:sldMk cId="1474154833" sldId="263"/>
        </pc:sldMkLst>
        <pc:spChg chg="mod">
          <ac:chgData name="Martin Hassel" userId="f4dcd617-baea-4eb0-933f-c7eb5904d89b" providerId="ADAL" clId="{5C7E3228-BA81-4295-8607-622AA290775C}" dt="2024-09-12T08:43:38.414" v="255" actId="2710"/>
          <ac:spMkLst>
            <pc:docMk/>
            <pc:sldMk cId="1474154833" sldId="263"/>
            <ac:spMk id="5" creationId="{CE802BB1-F9C9-58D4-DB58-C74050B34B94}"/>
          </ac:spMkLst>
        </pc:spChg>
      </pc:sldChg>
      <pc:sldChg chg="addSp delSp modSp mod modShow">
        <pc:chgData name="Martin Hassel" userId="f4dcd617-baea-4eb0-933f-c7eb5904d89b" providerId="ADAL" clId="{5C7E3228-BA81-4295-8607-622AA290775C}" dt="2024-09-16T08:28:51.246" v="1121" actId="14100"/>
        <pc:sldMkLst>
          <pc:docMk/>
          <pc:sldMk cId="526117444" sldId="264"/>
        </pc:sldMkLst>
        <pc:spChg chg="mod">
          <ac:chgData name="Martin Hassel" userId="f4dcd617-baea-4eb0-933f-c7eb5904d89b" providerId="ADAL" clId="{5C7E3228-BA81-4295-8607-622AA290775C}" dt="2024-09-16T08:28:51.246" v="1121" actId="14100"/>
          <ac:spMkLst>
            <pc:docMk/>
            <pc:sldMk cId="526117444" sldId="264"/>
            <ac:spMk id="3" creationId="{A169A0D3-5164-2EEF-F98C-D89EFEEA6E4E}"/>
          </ac:spMkLst>
        </pc:spChg>
        <pc:spChg chg="mod">
          <ac:chgData name="Martin Hassel" userId="f4dcd617-baea-4eb0-933f-c7eb5904d89b" providerId="ADAL" clId="{5C7E3228-BA81-4295-8607-622AA290775C}" dt="2024-09-12T08:45:14.982" v="259" actId="555"/>
          <ac:spMkLst>
            <pc:docMk/>
            <pc:sldMk cId="526117444" sldId="264"/>
            <ac:spMk id="4" creationId="{F0EE87B3-849E-AB8A-7EC6-E6E8207EDAEC}"/>
          </ac:spMkLst>
        </pc:spChg>
        <pc:spChg chg="add del mod">
          <ac:chgData name="Martin Hassel" userId="f4dcd617-baea-4eb0-933f-c7eb5904d89b" providerId="ADAL" clId="{5C7E3228-BA81-4295-8607-622AA290775C}" dt="2024-09-12T08:44:44.235" v="257" actId="478"/>
          <ac:spMkLst>
            <pc:docMk/>
            <pc:sldMk cId="526117444" sldId="264"/>
            <ac:spMk id="5" creationId="{5B7B3ECB-F7B5-8E79-ACF3-ABF6AF40AAB8}"/>
          </ac:spMkLst>
        </pc:spChg>
        <pc:spChg chg="mod">
          <ac:chgData name="Martin Hassel" userId="f4dcd617-baea-4eb0-933f-c7eb5904d89b" providerId="ADAL" clId="{5C7E3228-BA81-4295-8607-622AA290775C}" dt="2024-09-12T08:45:14.982" v="259" actId="555"/>
          <ac:spMkLst>
            <pc:docMk/>
            <pc:sldMk cId="526117444" sldId="264"/>
            <ac:spMk id="6" creationId="{40BA6DE4-92C3-AE31-48EA-E63EDC287A2B}"/>
          </ac:spMkLst>
        </pc:spChg>
        <pc:spChg chg="mod">
          <ac:chgData name="Martin Hassel" userId="f4dcd617-baea-4eb0-933f-c7eb5904d89b" providerId="ADAL" clId="{5C7E3228-BA81-4295-8607-622AA290775C}" dt="2024-09-12T08:45:14.982" v="259" actId="555"/>
          <ac:spMkLst>
            <pc:docMk/>
            <pc:sldMk cId="526117444" sldId="264"/>
            <ac:spMk id="8" creationId="{BB2C9AAF-DB90-D335-B43A-1061E19E72D2}"/>
          </ac:spMkLst>
        </pc:spChg>
        <pc:spChg chg="mod">
          <ac:chgData name="Martin Hassel" userId="f4dcd617-baea-4eb0-933f-c7eb5904d89b" providerId="ADAL" clId="{5C7E3228-BA81-4295-8607-622AA290775C}" dt="2024-09-12T08:45:14.982" v="259" actId="555"/>
          <ac:spMkLst>
            <pc:docMk/>
            <pc:sldMk cId="526117444" sldId="264"/>
            <ac:spMk id="9" creationId="{652EB817-B136-1A94-8393-61412C9E7F7F}"/>
          </ac:spMkLst>
        </pc:spChg>
        <pc:spChg chg="del">
          <ac:chgData name="Martin Hassel" userId="f4dcd617-baea-4eb0-933f-c7eb5904d89b" providerId="ADAL" clId="{5C7E3228-BA81-4295-8607-622AA290775C}" dt="2024-09-12T08:44:57.248" v="258" actId="478"/>
          <ac:spMkLst>
            <pc:docMk/>
            <pc:sldMk cId="526117444" sldId="264"/>
            <ac:spMk id="10" creationId="{EB2B0DF9-DA76-06F4-B6A4-5CCEF8E4A79F}"/>
          </ac:spMkLst>
        </pc:spChg>
        <pc:spChg chg="mod">
          <ac:chgData name="Martin Hassel" userId="f4dcd617-baea-4eb0-933f-c7eb5904d89b" providerId="ADAL" clId="{5C7E3228-BA81-4295-8607-622AA290775C}" dt="2024-09-12T08:25:24.906" v="60" actId="1076"/>
          <ac:spMkLst>
            <pc:docMk/>
            <pc:sldMk cId="526117444" sldId="264"/>
            <ac:spMk id="18" creationId="{64C0E23E-2E1B-526D-4364-636D47C09237}"/>
          </ac:spMkLst>
        </pc:spChg>
        <pc:picChg chg="del">
          <ac:chgData name="Martin Hassel" userId="f4dcd617-baea-4eb0-933f-c7eb5904d89b" providerId="ADAL" clId="{5C7E3228-BA81-4295-8607-622AA290775C}" dt="2024-09-12T08:44:41.875" v="256" actId="478"/>
          <ac:picMkLst>
            <pc:docMk/>
            <pc:sldMk cId="526117444" sldId="264"/>
            <ac:picMk id="19" creationId="{FB471744-5513-842E-6009-EEF98D19E12F}"/>
          </ac:picMkLst>
        </pc:picChg>
        <pc:picChg chg="mod">
          <ac:chgData name="Martin Hassel" userId="f4dcd617-baea-4eb0-933f-c7eb5904d89b" providerId="ADAL" clId="{5C7E3228-BA81-4295-8607-622AA290775C}" dt="2024-09-12T08:21:18.484" v="5" actId="1076"/>
          <ac:picMkLst>
            <pc:docMk/>
            <pc:sldMk cId="526117444" sldId="264"/>
            <ac:picMk id="20" creationId="{0ABE87F5-1775-C7F3-4F2B-AECEF7910257}"/>
          </ac:picMkLst>
        </pc:picChg>
        <pc:picChg chg="mod">
          <ac:chgData name="Martin Hassel" userId="f4dcd617-baea-4eb0-933f-c7eb5904d89b" providerId="ADAL" clId="{5C7E3228-BA81-4295-8607-622AA290775C}" dt="2024-09-12T08:23:36.699" v="29" actId="465"/>
          <ac:picMkLst>
            <pc:docMk/>
            <pc:sldMk cId="526117444" sldId="264"/>
            <ac:picMk id="21" creationId="{7C64BFAC-CD56-FBAA-3C18-AD97F76D8E22}"/>
          </ac:picMkLst>
        </pc:picChg>
        <pc:picChg chg="mod modCrop">
          <ac:chgData name="Martin Hassel" userId="f4dcd617-baea-4eb0-933f-c7eb5904d89b" providerId="ADAL" clId="{5C7E3228-BA81-4295-8607-622AA290775C}" dt="2024-09-12T08:23:36.699" v="29" actId="465"/>
          <ac:picMkLst>
            <pc:docMk/>
            <pc:sldMk cId="526117444" sldId="264"/>
            <ac:picMk id="24" creationId="{3C8E2DDC-0252-E71C-CB65-47395DD08D1B}"/>
          </ac:picMkLst>
        </pc:picChg>
        <pc:picChg chg="mod modCrop">
          <ac:chgData name="Martin Hassel" userId="f4dcd617-baea-4eb0-933f-c7eb5904d89b" providerId="ADAL" clId="{5C7E3228-BA81-4295-8607-622AA290775C}" dt="2024-09-12T08:23:25.363" v="27" actId="732"/>
          <ac:picMkLst>
            <pc:docMk/>
            <pc:sldMk cId="526117444" sldId="264"/>
            <ac:picMk id="25" creationId="{50DD29A9-FE5B-DA1B-8777-90F413A71860}"/>
          </ac:picMkLst>
        </pc:picChg>
      </pc:sldChg>
      <pc:sldChg chg="addSp delSp modSp mod">
        <pc:chgData name="Martin Hassel" userId="f4dcd617-baea-4eb0-933f-c7eb5904d89b" providerId="ADAL" clId="{5C7E3228-BA81-4295-8607-622AA290775C}" dt="2024-09-16T09:44:43.340" v="1942" actId="14100"/>
        <pc:sldMkLst>
          <pc:docMk/>
          <pc:sldMk cId="1373725826" sldId="265"/>
        </pc:sldMkLst>
        <pc:spChg chg="mod">
          <ac:chgData name="Martin Hassel" userId="f4dcd617-baea-4eb0-933f-c7eb5904d89b" providerId="ADAL" clId="{5C7E3228-BA81-4295-8607-622AA290775C}" dt="2024-09-16T09:44:43.340" v="1942" actId="14100"/>
          <ac:spMkLst>
            <pc:docMk/>
            <pc:sldMk cId="1373725826" sldId="265"/>
            <ac:spMk id="2" creationId="{3CDA7C7A-3EE3-12CD-3FA4-6F3534AB8E20}"/>
          </ac:spMkLst>
        </pc:spChg>
        <pc:spChg chg="mod">
          <ac:chgData name="Martin Hassel" userId="f4dcd617-baea-4eb0-933f-c7eb5904d89b" providerId="ADAL" clId="{5C7E3228-BA81-4295-8607-622AA290775C}" dt="2024-09-16T09:44:39.522" v="1941" actId="14100"/>
          <ac:spMkLst>
            <pc:docMk/>
            <pc:sldMk cId="1373725826" sldId="265"/>
            <ac:spMk id="3" creationId="{372BE9DB-6915-0385-BA82-9B409B6AE079}"/>
          </ac:spMkLst>
        </pc:spChg>
        <pc:picChg chg="add mod">
          <ac:chgData name="Martin Hassel" userId="f4dcd617-baea-4eb0-933f-c7eb5904d89b" providerId="ADAL" clId="{5C7E3228-BA81-4295-8607-622AA290775C}" dt="2024-09-16T09:44:10.406" v="1938" actId="1076"/>
          <ac:picMkLst>
            <pc:docMk/>
            <pc:sldMk cId="1373725826" sldId="265"/>
            <ac:picMk id="4" creationId="{81A43B9D-45CF-A464-2B9D-E07BEACF5CB3}"/>
          </ac:picMkLst>
        </pc:picChg>
        <pc:picChg chg="del">
          <ac:chgData name="Martin Hassel" userId="f4dcd617-baea-4eb0-933f-c7eb5904d89b" providerId="ADAL" clId="{5C7E3228-BA81-4295-8607-622AA290775C}" dt="2024-09-16T09:10:46.078" v="1436" actId="478"/>
          <ac:picMkLst>
            <pc:docMk/>
            <pc:sldMk cId="1373725826" sldId="265"/>
            <ac:picMk id="5" creationId="{22191D85-894D-9758-488B-9AC2098E4F3E}"/>
          </ac:picMkLst>
        </pc:picChg>
      </pc:sldChg>
      <pc:sldChg chg="modSp del mod modClrScheme chgLayout">
        <pc:chgData name="Martin Hassel" userId="f4dcd617-baea-4eb0-933f-c7eb5904d89b" providerId="ADAL" clId="{5C7E3228-BA81-4295-8607-622AA290775C}" dt="2024-09-13T13:19:22.773" v="884" actId="47"/>
        <pc:sldMkLst>
          <pc:docMk/>
          <pc:sldMk cId="1612189591" sldId="267"/>
        </pc:sldMkLst>
        <pc:spChg chg="mod ord">
          <ac:chgData name="Martin Hassel" userId="f4dcd617-baea-4eb0-933f-c7eb5904d89b" providerId="ADAL" clId="{5C7E3228-BA81-4295-8607-622AA290775C}" dt="2024-09-12T08:56:31.082" v="264" actId="700"/>
          <ac:spMkLst>
            <pc:docMk/>
            <pc:sldMk cId="1612189591" sldId="267"/>
            <ac:spMk id="2" creationId="{1E7AE58D-FAAA-C975-EB51-63CBF44D4C32}"/>
          </ac:spMkLst>
        </pc:spChg>
        <pc:spChg chg="mod ord">
          <ac:chgData name="Martin Hassel" userId="f4dcd617-baea-4eb0-933f-c7eb5904d89b" providerId="ADAL" clId="{5C7E3228-BA81-4295-8607-622AA290775C}" dt="2024-09-12T08:56:31.082" v="264" actId="700"/>
          <ac:spMkLst>
            <pc:docMk/>
            <pc:sldMk cId="1612189591" sldId="267"/>
            <ac:spMk id="3" creationId="{650030B5-50C1-0B6A-CACD-34E035DC50F7}"/>
          </ac:spMkLst>
        </pc:spChg>
        <pc:picChg chg="mod">
          <ac:chgData name="Martin Hassel" userId="f4dcd617-baea-4eb0-933f-c7eb5904d89b" providerId="ADAL" clId="{5C7E3228-BA81-4295-8607-622AA290775C}" dt="2024-09-12T08:56:41.824" v="267" actId="14100"/>
          <ac:picMkLst>
            <pc:docMk/>
            <pc:sldMk cId="1612189591" sldId="267"/>
            <ac:picMk id="4" creationId="{96BCE067-8BF3-69FF-8034-F620B3C4895D}"/>
          </ac:picMkLst>
        </pc:picChg>
      </pc:sldChg>
      <pc:sldChg chg="modSp mod">
        <pc:chgData name="Martin Hassel" userId="f4dcd617-baea-4eb0-933f-c7eb5904d89b" providerId="ADAL" clId="{5C7E3228-BA81-4295-8607-622AA290775C}" dt="2024-09-12T08:55:56.816" v="263" actId="14100"/>
        <pc:sldMkLst>
          <pc:docMk/>
          <pc:sldMk cId="2899694659" sldId="268"/>
        </pc:sldMkLst>
        <pc:spChg chg="mod">
          <ac:chgData name="Martin Hassel" userId="f4dcd617-baea-4eb0-933f-c7eb5904d89b" providerId="ADAL" clId="{5C7E3228-BA81-4295-8607-622AA290775C}" dt="2024-09-12T08:55:53.904" v="262" actId="14100"/>
          <ac:spMkLst>
            <pc:docMk/>
            <pc:sldMk cId="2899694659" sldId="268"/>
            <ac:spMk id="2" creationId="{0D35B64A-D6C2-4D4A-D034-CE8F4639B62F}"/>
          </ac:spMkLst>
        </pc:spChg>
        <pc:spChg chg="mod">
          <ac:chgData name="Martin Hassel" userId="f4dcd617-baea-4eb0-933f-c7eb5904d89b" providerId="ADAL" clId="{5C7E3228-BA81-4295-8607-622AA290775C}" dt="2024-09-12T08:55:56.816" v="263" actId="14100"/>
          <ac:spMkLst>
            <pc:docMk/>
            <pc:sldMk cId="2899694659" sldId="268"/>
            <ac:spMk id="3" creationId="{80E763E6-572D-0D29-2DCE-568C3FB385C3}"/>
          </ac:spMkLst>
        </pc:spChg>
      </pc:sldChg>
      <pc:sldChg chg="modSp mod">
        <pc:chgData name="Martin Hassel" userId="f4dcd617-baea-4eb0-933f-c7eb5904d89b" providerId="ADAL" clId="{5C7E3228-BA81-4295-8607-622AA290775C}" dt="2024-09-16T09:38:16.183" v="1852" actId="2710"/>
        <pc:sldMkLst>
          <pc:docMk/>
          <pc:sldMk cId="582151505" sldId="269"/>
        </pc:sldMkLst>
        <pc:spChg chg="mod">
          <ac:chgData name="Martin Hassel" userId="f4dcd617-baea-4eb0-933f-c7eb5904d89b" providerId="ADAL" clId="{5C7E3228-BA81-4295-8607-622AA290775C}" dt="2024-09-16T09:38:16.183" v="1852" actId="2710"/>
          <ac:spMkLst>
            <pc:docMk/>
            <pc:sldMk cId="582151505" sldId="269"/>
            <ac:spMk id="2" creationId="{07C4C79F-8EF0-FA2D-7027-E46876B34339}"/>
          </ac:spMkLst>
        </pc:spChg>
      </pc:sldChg>
      <pc:sldChg chg="modSp del mod modClrScheme chgLayout">
        <pc:chgData name="Martin Hassel" userId="f4dcd617-baea-4eb0-933f-c7eb5904d89b" providerId="ADAL" clId="{5C7E3228-BA81-4295-8607-622AA290775C}" dt="2024-09-16T08:55:28.001" v="1267" actId="47"/>
        <pc:sldMkLst>
          <pc:docMk/>
          <pc:sldMk cId="238762570" sldId="270"/>
        </pc:sldMkLst>
        <pc:spChg chg="mod ord">
          <ac:chgData name="Martin Hassel" userId="f4dcd617-baea-4eb0-933f-c7eb5904d89b" providerId="ADAL" clId="{5C7E3228-BA81-4295-8607-622AA290775C}" dt="2024-09-16T08:53:33.103" v="1230" actId="20577"/>
          <ac:spMkLst>
            <pc:docMk/>
            <pc:sldMk cId="238762570" sldId="270"/>
            <ac:spMk id="2" creationId="{C2602C62-EE72-0DCE-14D6-528F7AD8A4D2}"/>
          </ac:spMkLst>
        </pc:spChg>
        <pc:spChg chg="mod ord">
          <ac:chgData name="Martin Hassel" userId="f4dcd617-baea-4eb0-933f-c7eb5904d89b" providerId="ADAL" clId="{5C7E3228-BA81-4295-8607-622AA290775C}" dt="2024-09-16T08:53:18.630" v="1216" actId="700"/>
          <ac:spMkLst>
            <pc:docMk/>
            <pc:sldMk cId="238762570" sldId="270"/>
            <ac:spMk id="3" creationId="{36ADCE24-C82D-D9F3-B4EB-05BC992EB03C}"/>
          </ac:spMkLst>
        </pc:spChg>
      </pc:sldChg>
      <pc:sldChg chg="addSp delSp modSp mod">
        <pc:chgData name="Martin Hassel" userId="f4dcd617-baea-4eb0-933f-c7eb5904d89b" providerId="ADAL" clId="{5C7E3228-BA81-4295-8607-622AA290775C}" dt="2024-09-13T13:38:04.203" v="1106" actId="478"/>
        <pc:sldMkLst>
          <pc:docMk/>
          <pc:sldMk cId="918641743" sldId="271"/>
        </pc:sldMkLst>
        <pc:spChg chg="del">
          <ac:chgData name="Martin Hassel" userId="f4dcd617-baea-4eb0-933f-c7eb5904d89b" providerId="ADAL" clId="{5C7E3228-BA81-4295-8607-622AA290775C}" dt="2024-09-13T13:38:01.935" v="1105" actId="478"/>
          <ac:spMkLst>
            <pc:docMk/>
            <pc:sldMk cId="918641743" sldId="271"/>
            <ac:spMk id="3" creationId="{78C53495-C381-21D0-674F-E9CD23A51C21}"/>
          </ac:spMkLst>
        </pc:spChg>
        <pc:spChg chg="del">
          <ac:chgData name="Martin Hassel" userId="f4dcd617-baea-4eb0-933f-c7eb5904d89b" providerId="ADAL" clId="{5C7E3228-BA81-4295-8607-622AA290775C}" dt="2024-09-13T13:36:36.317" v="1092" actId="478"/>
          <ac:spMkLst>
            <pc:docMk/>
            <pc:sldMk cId="918641743" sldId="271"/>
            <ac:spMk id="4" creationId="{5A0DB94E-94C2-A616-EFB1-96C7E75CDFCF}"/>
          </ac:spMkLst>
        </pc:spChg>
        <pc:spChg chg="add del mod">
          <ac:chgData name="Martin Hassel" userId="f4dcd617-baea-4eb0-933f-c7eb5904d89b" providerId="ADAL" clId="{5C7E3228-BA81-4295-8607-622AA290775C}" dt="2024-09-13T13:38:04.203" v="1106" actId="478"/>
          <ac:spMkLst>
            <pc:docMk/>
            <pc:sldMk cId="918641743" sldId="271"/>
            <ac:spMk id="9" creationId="{59BA2A1A-9D08-B4EE-2EE6-CD17D4C4884F}"/>
          </ac:spMkLst>
        </pc:spChg>
        <pc:picChg chg="mod">
          <ac:chgData name="Martin Hassel" userId="f4dcd617-baea-4eb0-933f-c7eb5904d89b" providerId="ADAL" clId="{5C7E3228-BA81-4295-8607-622AA290775C}" dt="2024-09-13T13:37:35.740" v="1103" actId="208"/>
          <ac:picMkLst>
            <pc:docMk/>
            <pc:sldMk cId="918641743" sldId="271"/>
            <ac:picMk id="8" creationId="{60825AC2-0B42-9597-AF8B-7AD12E6D0F89}"/>
          </ac:picMkLst>
        </pc:picChg>
      </pc:sldChg>
      <pc:sldChg chg="modSp mod">
        <pc:chgData name="Martin Hassel" userId="f4dcd617-baea-4eb0-933f-c7eb5904d89b" providerId="ADAL" clId="{5C7E3228-BA81-4295-8607-622AA290775C}" dt="2024-09-16T08:54:28.743" v="1231" actId="20577"/>
        <pc:sldMkLst>
          <pc:docMk/>
          <pc:sldMk cId="149010025" sldId="272"/>
        </pc:sldMkLst>
        <pc:spChg chg="mod">
          <ac:chgData name="Martin Hassel" userId="f4dcd617-baea-4eb0-933f-c7eb5904d89b" providerId="ADAL" clId="{5C7E3228-BA81-4295-8607-622AA290775C}" dt="2024-09-16T08:54:28.743" v="1231" actId="20577"/>
          <ac:spMkLst>
            <pc:docMk/>
            <pc:sldMk cId="149010025" sldId="272"/>
            <ac:spMk id="5" creationId="{FDFA4D25-254D-0FE7-CC09-5A8A6896F351}"/>
          </ac:spMkLst>
        </pc:spChg>
      </pc:sldChg>
      <pc:sldChg chg="modSp mod">
        <pc:chgData name="Martin Hassel" userId="f4dcd617-baea-4eb0-933f-c7eb5904d89b" providerId="ADAL" clId="{5C7E3228-BA81-4295-8607-622AA290775C}" dt="2024-09-16T09:00:20.943" v="1293" actId="6549"/>
        <pc:sldMkLst>
          <pc:docMk/>
          <pc:sldMk cId="640835265" sldId="274"/>
        </pc:sldMkLst>
        <pc:spChg chg="mod">
          <ac:chgData name="Martin Hassel" userId="f4dcd617-baea-4eb0-933f-c7eb5904d89b" providerId="ADAL" clId="{5C7E3228-BA81-4295-8607-622AA290775C}" dt="2024-09-16T09:00:20.943" v="1293" actId="6549"/>
          <ac:spMkLst>
            <pc:docMk/>
            <pc:sldMk cId="640835265" sldId="274"/>
            <ac:spMk id="5" creationId="{DDFAAB1B-DCD5-374A-CF87-B4BF58E3FBB5}"/>
          </ac:spMkLst>
        </pc:spChg>
      </pc:sldChg>
      <pc:sldChg chg="modSp mod">
        <pc:chgData name="Martin Hassel" userId="f4dcd617-baea-4eb0-933f-c7eb5904d89b" providerId="ADAL" clId="{5C7E3228-BA81-4295-8607-622AA290775C}" dt="2024-09-16T09:00:55.852" v="1299" actId="20577"/>
        <pc:sldMkLst>
          <pc:docMk/>
          <pc:sldMk cId="3096102285" sldId="275"/>
        </pc:sldMkLst>
        <pc:spChg chg="mod">
          <ac:chgData name="Martin Hassel" userId="f4dcd617-baea-4eb0-933f-c7eb5904d89b" providerId="ADAL" clId="{5C7E3228-BA81-4295-8607-622AA290775C}" dt="2024-09-16T09:00:55.852" v="1299" actId="20577"/>
          <ac:spMkLst>
            <pc:docMk/>
            <pc:sldMk cId="3096102285" sldId="275"/>
            <ac:spMk id="5" creationId="{0DD64395-5E2B-334D-3035-1EF893AC0F59}"/>
          </ac:spMkLst>
        </pc:spChg>
      </pc:sldChg>
      <pc:sldChg chg="del">
        <pc:chgData name="Martin Hassel" userId="f4dcd617-baea-4eb0-933f-c7eb5904d89b" providerId="ADAL" clId="{5C7E3228-BA81-4295-8607-622AA290775C}" dt="2024-09-13T13:36:16.910" v="1091" actId="47"/>
        <pc:sldMkLst>
          <pc:docMk/>
          <pc:sldMk cId="4064690691" sldId="278"/>
        </pc:sldMkLst>
      </pc:sldChg>
      <pc:sldChg chg="modSp mod">
        <pc:chgData name="Martin Hassel" userId="f4dcd617-baea-4eb0-933f-c7eb5904d89b" providerId="ADAL" clId="{5C7E3228-BA81-4295-8607-622AA290775C}" dt="2024-09-12T09:16:51.251" v="439" actId="14100"/>
        <pc:sldMkLst>
          <pc:docMk/>
          <pc:sldMk cId="985425276" sldId="280"/>
        </pc:sldMkLst>
        <pc:picChg chg="mod">
          <ac:chgData name="Martin Hassel" userId="f4dcd617-baea-4eb0-933f-c7eb5904d89b" providerId="ADAL" clId="{5C7E3228-BA81-4295-8607-622AA290775C}" dt="2024-09-12T09:16:51.251" v="439" actId="14100"/>
          <ac:picMkLst>
            <pc:docMk/>
            <pc:sldMk cId="985425276" sldId="280"/>
            <ac:picMk id="5" creationId="{04D2F225-C288-4D10-E142-61748771DAE6}"/>
          </ac:picMkLst>
        </pc:picChg>
      </pc:sldChg>
      <pc:sldChg chg="delSp modSp mod modNotesTx">
        <pc:chgData name="Martin Hassel" userId="f4dcd617-baea-4eb0-933f-c7eb5904d89b" providerId="ADAL" clId="{5C7E3228-BA81-4295-8607-622AA290775C}" dt="2024-09-16T08:51:42.135" v="1215" actId="14100"/>
        <pc:sldMkLst>
          <pc:docMk/>
          <pc:sldMk cId="246191720" sldId="281"/>
        </pc:sldMkLst>
        <pc:spChg chg="mod">
          <ac:chgData name="Martin Hassel" userId="f4dcd617-baea-4eb0-933f-c7eb5904d89b" providerId="ADAL" clId="{5C7E3228-BA81-4295-8607-622AA290775C}" dt="2024-09-13T13:15:29.323" v="860" actId="403"/>
          <ac:spMkLst>
            <pc:docMk/>
            <pc:sldMk cId="246191720" sldId="281"/>
            <ac:spMk id="2" creationId="{D42ABC9C-096B-ED94-9E4E-5F2A4B8F8A92}"/>
          </ac:spMkLst>
        </pc:spChg>
        <pc:spChg chg="mod">
          <ac:chgData name="Martin Hassel" userId="f4dcd617-baea-4eb0-933f-c7eb5904d89b" providerId="ADAL" clId="{5C7E3228-BA81-4295-8607-622AA290775C}" dt="2024-09-16T08:51:42.135" v="1215" actId="14100"/>
          <ac:spMkLst>
            <pc:docMk/>
            <pc:sldMk cId="246191720" sldId="281"/>
            <ac:spMk id="3" creationId="{AF37BBE6-F0FF-62A3-2B20-A4F8C790AB31}"/>
          </ac:spMkLst>
        </pc:spChg>
        <pc:spChg chg="del">
          <ac:chgData name="Martin Hassel" userId="f4dcd617-baea-4eb0-933f-c7eb5904d89b" providerId="ADAL" clId="{5C7E3228-BA81-4295-8607-622AA290775C}" dt="2024-09-13T13:05:21.177" v="729" actId="478"/>
          <ac:spMkLst>
            <pc:docMk/>
            <pc:sldMk cId="246191720" sldId="281"/>
            <ac:spMk id="9" creationId="{70F20CB8-4707-27FF-8F40-80F781AB91DE}"/>
          </ac:spMkLst>
        </pc:spChg>
        <pc:spChg chg="del">
          <ac:chgData name="Martin Hassel" userId="f4dcd617-baea-4eb0-933f-c7eb5904d89b" providerId="ADAL" clId="{5C7E3228-BA81-4295-8607-622AA290775C}" dt="2024-09-13T13:05:22.039" v="730" actId="478"/>
          <ac:spMkLst>
            <pc:docMk/>
            <pc:sldMk cId="246191720" sldId="281"/>
            <ac:spMk id="11" creationId="{52EFA346-22F8-4A7F-CE57-46B04A6167FE}"/>
          </ac:spMkLst>
        </pc:spChg>
        <pc:picChg chg="mod">
          <ac:chgData name="Martin Hassel" userId="f4dcd617-baea-4eb0-933f-c7eb5904d89b" providerId="ADAL" clId="{5C7E3228-BA81-4295-8607-622AA290775C}" dt="2024-09-13T13:15:40.966" v="861" actId="1076"/>
          <ac:picMkLst>
            <pc:docMk/>
            <pc:sldMk cId="246191720" sldId="281"/>
            <ac:picMk id="4" creationId="{D6088783-935A-C2D5-B07E-965F05F2D898}"/>
          </ac:picMkLst>
        </pc:picChg>
      </pc:sldChg>
      <pc:sldChg chg="delSp modSp add del mod modAnim modShow modNotesTx">
        <pc:chgData name="Martin Hassel" userId="f4dcd617-baea-4eb0-933f-c7eb5904d89b" providerId="ADAL" clId="{5C7E3228-BA81-4295-8607-622AA290775C}" dt="2024-09-16T08:31:06.988" v="1130" actId="729"/>
        <pc:sldMkLst>
          <pc:docMk/>
          <pc:sldMk cId="2283588886" sldId="283"/>
        </pc:sldMkLst>
        <pc:spChg chg="mod">
          <ac:chgData name="Martin Hassel" userId="f4dcd617-baea-4eb0-933f-c7eb5904d89b" providerId="ADAL" clId="{5C7E3228-BA81-4295-8607-622AA290775C}" dt="2024-09-13T13:16:43.687" v="872"/>
          <ac:spMkLst>
            <pc:docMk/>
            <pc:sldMk cId="2283588886" sldId="283"/>
            <ac:spMk id="2" creationId="{1E7AE58D-FAAA-C975-EB51-63CBF44D4C32}"/>
          </ac:spMkLst>
        </pc:spChg>
        <pc:spChg chg="mod">
          <ac:chgData name="Martin Hassel" userId="f4dcd617-baea-4eb0-933f-c7eb5904d89b" providerId="ADAL" clId="{5C7E3228-BA81-4295-8607-622AA290775C}" dt="2024-09-13T13:17:58.614" v="876" actId="179"/>
          <ac:spMkLst>
            <pc:docMk/>
            <pc:sldMk cId="2283588886" sldId="283"/>
            <ac:spMk id="3" creationId="{650030B5-50C1-0B6A-CACD-34E035DC50F7}"/>
          </ac:spMkLst>
        </pc:spChg>
        <pc:picChg chg="del mod ord modCrop">
          <ac:chgData name="Martin Hassel" userId="f4dcd617-baea-4eb0-933f-c7eb5904d89b" providerId="ADAL" clId="{5C7E3228-BA81-4295-8607-622AA290775C}" dt="2024-09-12T09:04:35.377" v="397" actId="478"/>
          <ac:picMkLst>
            <pc:docMk/>
            <pc:sldMk cId="2283588886" sldId="283"/>
            <ac:picMk id="4" creationId="{96BCE067-8BF3-69FF-8034-F620B3C4895D}"/>
          </ac:picMkLst>
        </pc:picChg>
      </pc:sldChg>
      <pc:sldChg chg="del">
        <pc:chgData name="Martin Hassel" userId="f4dcd617-baea-4eb0-933f-c7eb5904d89b" providerId="ADAL" clId="{5C7E3228-BA81-4295-8607-622AA290775C}" dt="2024-09-12T08:46:24.563" v="261" actId="47"/>
        <pc:sldMkLst>
          <pc:docMk/>
          <pc:sldMk cId="2608146144" sldId="283"/>
        </pc:sldMkLst>
      </pc:sldChg>
      <pc:sldChg chg="addSp delSp modSp add del mod modShow chgLayout modNotesTx">
        <pc:chgData name="Martin Hassel" userId="f4dcd617-baea-4eb0-933f-c7eb5904d89b" providerId="ADAL" clId="{5C7E3228-BA81-4295-8607-622AA290775C}" dt="2024-09-16T08:31:06.988" v="1130" actId="729"/>
        <pc:sldMkLst>
          <pc:docMk/>
          <pc:sldMk cId="2811177536" sldId="284"/>
        </pc:sldMkLst>
        <pc:spChg chg="mod ord">
          <ac:chgData name="Martin Hassel" userId="f4dcd617-baea-4eb0-933f-c7eb5904d89b" providerId="ADAL" clId="{5C7E3228-BA81-4295-8607-622AA290775C}" dt="2024-09-13T13:27:33.640" v="973" actId="700"/>
          <ac:spMkLst>
            <pc:docMk/>
            <pc:sldMk cId="2811177536" sldId="284"/>
            <ac:spMk id="2" creationId="{1E7AE58D-FAAA-C975-EB51-63CBF44D4C32}"/>
          </ac:spMkLst>
        </pc:spChg>
        <pc:spChg chg="mod ord">
          <ac:chgData name="Martin Hassel" userId="f4dcd617-baea-4eb0-933f-c7eb5904d89b" providerId="ADAL" clId="{5C7E3228-BA81-4295-8607-622AA290775C}" dt="2024-09-13T13:27:33.640" v="973" actId="700"/>
          <ac:spMkLst>
            <pc:docMk/>
            <pc:sldMk cId="2811177536" sldId="284"/>
            <ac:spMk id="3" creationId="{650030B5-50C1-0B6A-CACD-34E035DC50F7}"/>
          </ac:spMkLst>
        </pc:spChg>
        <pc:spChg chg="add del mod">
          <ac:chgData name="Martin Hassel" userId="f4dcd617-baea-4eb0-933f-c7eb5904d89b" providerId="ADAL" clId="{5C7E3228-BA81-4295-8607-622AA290775C}" dt="2024-09-12T09:09:41.493" v="426" actId="478"/>
          <ac:spMkLst>
            <pc:docMk/>
            <pc:sldMk cId="2811177536" sldId="284"/>
            <ac:spMk id="5" creationId="{0DC1BC54-0299-D144-D0FB-7F5A65EFCF26}"/>
          </ac:spMkLst>
        </pc:spChg>
        <pc:picChg chg="del">
          <ac:chgData name="Martin Hassel" userId="f4dcd617-baea-4eb0-933f-c7eb5904d89b" providerId="ADAL" clId="{5C7E3228-BA81-4295-8607-622AA290775C}" dt="2024-09-12T09:04:33.637" v="396" actId="478"/>
          <ac:picMkLst>
            <pc:docMk/>
            <pc:sldMk cId="2811177536" sldId="284"/>
            <ac:picMk id="4" creationId="{96BCE067-8BF3-69FF-8034-F620B3C4895D}"/>
          </ac:picMkLst>
        </pc:picChg>
      </pc:sldChg>
      <pc:sldChg chg="delSp modSp add del mod modShow chgLayout modNotesTx">
        <pc:chgData name="Martin Hassel" userId="f4dcd617-baea-4eb0-933f-c7eb5904d89b" providerId="ADAL" clId="{5C7E3228-BA81-4295-8607-622AA290775C}" dt="2024-09-16T08:31:06.988" v="1130" actId="729"/>
        <pc:sldMkLst>
          <pc:docMk/>
          <pc:sldMk cId="2914038452" sldId="285"/>
        </pc:sldMkLst>
        <pc:spChg chg="mod ord">
          <ac:chgData name="Martin Hassel" userId="f4dcd617-baea-4eb0-933f-c7eb5904d89b" providerId="ADAL" clId="{5C7E3228-BA81-4295-8607-622AA290775C}" dt="2024-09-13T13:28:22.896" v="976" actId="255"/>
          <ac:spMkLst>
            <pc:docMk/>
            <pc:sldMk cId="2914038452" sldId="285"/>
            <ac:spMk id="2" creationId="{1E7AE58D-FAAA-C975-EB51-63CBF44D4C32}"/>
          </ac:spMkLst>
        </pc:spChg>
        <pc:spChg chg="mod ord">
          <ac:chgData name="Martin Hassel" userId="f4dcd617-baea-4eb0-933f-c7eb5904d89b" providerId="ADAL" clId="{5C7E3228-BA81-4295-8607-622AA290775C}" dt="2024-09-16T08:30:04.244" v="1124" actId="179"/>
          <ac:spMkLst>
            <pc:docMk/>
            <pc:sldMk cId="2914038452" sldId="285"/>
            <ac:spMk id="3" creationId="{650030B5-50C1-0B6A-CACD-34E035DC50F7}"/>
          </ac:spMkLst>
        </pc:spChg>
        <pc:picChg chg="del">
          <ac:chgData name="Martin Hassel" userId="f4dcd617-baea-4eb0-933f-c7eb5904d89b" providerId="ADAL" clId="{5C7E3228-BA81-4295-8607-622AA290775C}" dt="2024-09-12T09:04:31.939" v="395" actId="478"/>
          <ac:picMkLst>
            <pc:docMk/>
            <pc:sldMk cId="2914038452" sldId="285"/>
            <ac:picMk id="4" creationId="{96BCE067-8BF3-69FF-8034-F620B3C4895D}"/>
          </ac:picMkLst>
        </pc:picChg>
      </pc:sldChg>
      <pc:sldChg chg="delSp modSp add del mod modShow chgLayout modNotesTx">
        <pc:chgData name="Martin Hassel" userId="f4dcd617-baea-4eb0-933f-c7eb5904d89b" providerId="ADAL" clId="{5C7E3228-BA81-4295-8607-622AA290775C}" dt="2024-09-16T08:31:06.988" v="1130" actId="729"/>
        <pc:sldMkLst>
          <pc:docMk/>
          <pc:sldMk cId="465178661" sldId="286"/>
        </pc:sldMkLst>
        <pc:spChg chg="mod ord">
          <ac:chgData name="Martin Hassel" userId="f4dcd617-baea-4eb0-933f-c7eb5904d89b" providerId="ADAL" clId="{5C7E3228-BA81-4295-8607-622AA290775C}" dt="2024-09-13T13:28:31.206" v="978" actId="242"/>
          <ac:spMkLst>
            <pc:docMk/>
            <pc:sldMk cId="465178661" sldId="286"/>
            <ac:spMk id="2" creationId="{1E7AE58D-FAAA-C975-EB51-63CBF44D4C32}"/>
          </ac:spMkLst>
        </pc:spChg>
        <pc:spChg chg="mod ord">
          <ac:chgData name="Martin Hassel" userId="f4dcd617-baea-4eb0-933f-c7eb5904d89b" providerId="ADAL" clId="{5C7E3228-BA81-4295-8607-622AA290775C}" dt="2024-09-16T08:30:12.423" v="1125" actId="179"/>
          <ac:spMkLst>
            <pc:docMk/>
            <pc:sldMk cId="465178661" sldId="286"/>
            <ac:spMk id="3" creationId="{650030B5-50C1-0B6A-CACD-34E035DC50F7}"/>
          </ac:spMkLst>
        </pc:spChg>
        <pc:picChg chg="del">
          <ac:chgData name="Martin Hassel" userId="f4dcd617-baea-4eb0-933f-c7eb5904d89b" providerId="ADAL" clId="{5C7E3228-BA81-4295-8607-622AA290775C}" dt="2024-09-12T09:04:27.181" v="392" actId="478"/>
          <ac:picMkLst>
            <pc:docMk/>
            <pc:sldMk cId="465178661" sldId="286"/>
            <ac:picMk id="4" creationId="{96BCE067-8BF3-69FF-8034-F620B3C4895D}"/>
          </ac:picMkLst>
        </pc:picChg>
      </pc:sldChg>
      <pc:sldChg chg="delSp modSp add del mod modShow chgLayout modNotesTx">
        <pc:chgData name="Martin Hassel" userId="f4dcd617-baea-4eb0-933f-c7eb5904d89b" providerId="ADAL" clId="{5C7E3228-BA81-4295-8607-622AA290775C}" dt="2024-09-16T08:31:06.988" v="1130" actId="729"/>
        <pc:sldMkLst>
          <pc:docMk/>
          <pc:sldMk cId="101707809" sldId="287"/>
        </pc:sldMkLst>
        <pc:spChg chg="mod ord">
          <ac:chgData name="Martin Hassel" userId="f4dcd617-baea-4eb0-933f-c7eb5904d89b" providerId="ADAL" clId="{5C7E3228-BA81-4295-8607-622AA290775C}" dt="2024-09-13T13:28:42.112" v="980" actId="403"/>
          <ac:spMkLst>
            <pc:docMk/>
            <pc:sldMk cId="101707809" sldId="287"/>
            <ac:spMk id="2" creationId="{1E7AE58D-FAAA-C975-EB51-63CBF44D4C32}"/>
          </ac:spMkLst>
        </pc:spChg>
        <pc:spChg chg="mod ord">
          <ac:chgData name="Martin Hassel" userId="f4dcd617-baea-4eb0-933f-c7eb5904d89b" providerId="ADAL" clId="{5C7E3228-BA81-4295-8607-622AA290775C}" dt="2024-09-16T08:30:20.510" v="1127" actId="179"/>
          <ac:spMkLst>
            <pc:docMk/>
            <pc:sldMk cId="101707809" sldId="287"/>
            <ac:spMk id="3" creationId="{650030B5-50C1-0B6A-CACD-34E035DC50F7}"/>
          </ac:spMkLst>
        </pc:spChg>
        <pc:picChg chg="del">
          <ac:chgData name="Martin Hassel" userId="f4dcd617-baea-4eb0-933f-c7eb5904d89b" providerId="ADAL" clId="{5C7E3228-BA81-4295-8607-622AA290775C}" dt="2024-09-12T09:04:25.302" v="391" actId="478"/>
          <ac:picMkLst>
            <pc:docMk/>
            <pc:sldMk cId="101707809" sldId="287"/>
            <ac:picMk id="4" creationId="{96BCE067-8BF3-69FF-8034-F620B3C4895D}"/>
          </ac:picMkLst>
        </pc:picChg>
      </pc:sldChg>
      <pc:sldChg chg="addSp delSp modSp add mod chgLayout">
        <pc:chgData name="Martin Hassel" userId="f4dcd617-baea-4eb0-933f-c7eb5904d89b" providerId="ADAL" clId="{5C7E3228-BA81-4295-8607-622AA290775C}" dt="2024-09-16T08:32:45.014" v="1132"/>
        <pc:sldMkLst>
          <pc:docMk/>
          <pc:sldMk cId="326137191" sldId="288"/>
        </pc:sldMkLst>
        <pc:spChg chg="mod ord">
          <ac:chgData name="Martin Hassel" userId="f4dcd617-baea-4eb0-933f-c7eb5904d89b" providerId="ADAL" clId="{5C7E3228-BA81-4295-8607-622AA290775C}" dt="2024-09-13T13:28:48.296" v="982" actId="403"/>
          <ac:spMkLst>
            <pc:docMk/>
            <pc:sldMk cId="326137191" sldId="288"/>
            <ac:spMk id="2" creationId="{1E7AE58D-FAAA-C975-EB51-63CBF44D4C32}"/>
          </ac:spMkLst>
        </pc:spChg>
        <pc:spChg chg="mod ord">
          <ac:chgData name="Martin Hassel" userId="f4dcd617-baea-4eb0-933f-c7eb5904d89b" providerId="ADAL" clId="{5C7E3228-BA81-4295-8607-622AA290775C}" dt="2024-09-16T08:30:27.811" v="1129" actId="179"/>
          <ac:spMkLst>
            <pc:docMk/>
            <pc:sldMk cId="326137191" sldId="288"/>
            <ac:spMk id="3" creationId="{650030B5-50C1-0B6A-CACD-34E035DC50F7}"/>
          </ac:spMkLst>
        </pc:spChg>
        <pc:picChg chg="add mod">
          <ac:chgData name="Martin Hassel" userId="f4dcd617-baea-4eb0-933f-c7eb5904d89b" providerId="ADAL" clId="{5C7E3228-BA81-4295-8607-622AA290775C}" dt="2024-09-16T08:32:45.014" v="1132"/>
          <ac:picMkLst>
            <pc:docMk/>
            <pc:sldMk cId="326137191" sldId="288"/>
            <ac:picMk id="4" creationId="{8E245A1F-7B91-6550-C403-25D8E75FD845}"/>
          </ac:picMkLst>
        </pc:picChg>
        <pc:picChg chg="del">
          <ac:chgData name="Martin Hassel" userId="f4dcd617-baea-4eb0-933f-c7eb5904d89b" providerId="ADAL" clId="{5C7E3228-BA81-4295-8607-622AA290775C}" dt="2024-09-12T09:05:48.438" v="402" actId="478"/>
          <ac:picMkLst>
            <pc:docMk/>
            <pc:sldMk cId="326137191" sldId="288"/>
            <ac:picMk id="4" creationId="{96BCE067-8BF3-69FF-8034-F620B3C4895D}"/>
          </ac:picMkLst>
        </pc:picChg>
      </pc:sldChg>
      <pc:sldChg chg="addSp delSp modSp mod modShow modNotesTx">
        <pc:chgData name="Martin Hassel" userId="f4dcd617-baea-4eb0-933f-c7eb5904d89b" providerId="ADAL" clId="{5C7E3228-BA81-4295-8607-622AA290775C}" dt="2024-09-16T09:29:37.237" v="1779" actId="1038"/>
        <pc:sldMkLst>
          <pc:docMk/>
          <pc:sldMk cId="4046924386" sldId="290"/>
        </pc:sldMkLst>
        <pc:spChg chg="mod">
          <ac:chgData name="Martin Hassel" userId="f4dcd617-baea-4eb0-933f-c7eb5904d89b" providerId="ADAL" clId="{5C7E3228-BA81-4295-8607-622AA290775C}" dt="2024-09-16T09:20:02.158" v="1677" actId="20577"/>
          <ac:spMkLst>
            <pc:docMk/>
            <pc:sldMk cId="4046924386" sldId="290"/>
            <ac:spMk id="2" creationId="{9B83B757-E8B8-1ACE-82B7-737C73F22E8E}"/>
          </ac:spMkLst>
        </pc:spChg>
        <pc:spChg chg="del">
          <ac:chgData name="Martin Hassel" userId="f4dcd617-baea-4eb0-933f-c7eb5904d89b" providerId="ADAL" clId="{5C7E3228-BA81-4295-8607-622AA290775C}" dt="2024-09-13T07:14:18.531" v="603" actId="478"/>
          <ac:spMkLst>
            <pc:docMk/>
            <pc:sldMk cId="4046924386" sldId="290"/>
            <ac:spMk id="4" creationId="{C76B19D1-5ED2-4EEC-9B3C-CF4766A7C52C}"/>
          </ac:spMkLst>
        </pc:spChg>
        <pc:spChg chg="mod">
          <ac:chgData name="Martin Hassel" userId="f4dcd617-baea-4eb0-933f-c7eb5904d89b" providerId="ADAL" clId="{5C7E3228-BA81-4295-8607-622AA290775C}" dt="2024-09-16T09:21:02.388" v="1679" actId="20577"/>
          <ac:spMkLst>
            <pc:docMk/>
            <pc:sldMk cId="4046924386" sldId="290"/>
            <ac:spMk id="5" creationId="{0559A199-C90E-FC8B-EF92-8433F207E7CC}"/>
          </ac:spMkLst>
        </pc:spChg>
        <pc:spChg chg="del">
          <ac:chgData name="Martin Hassel" userId="f4dcd617-baea-4eb0-933f-c7eb5904d89b" providerId="ADAL" clId="{5C7E3228-BA81-4295-8607-622AA290775C}" dt="2024-09-13T07:14:20.489" v="604" actId="478"/>
          <ac:spMkLst>
            <pc:docMk/>
            <pc:sldMk cId="4046924386" sldId="290"/>
            <ac:spMk id="6" creationId="{330637DA-7BEA-8F37-1397-CC5191B8F5F0}"/>
          </ac:spMkLst>
        </pc:spChg>
        <pc:spChg chg="add del mod">
          <ac:chgData name="Martin Hassel" userId="f4dcd617-baea-4eb0-933f-c7eb5904d89b" providerId="ADAL" clId="{5C7E3228-BA81-4295-8607-622AA290775C}" dt="2024-09-16T09:22:02.642" v="1685" actId="478"/>
          <ac:spMkLst>
            <pc:docMk/>
            <pc:sldMk cId="4046924386" sldId="290"/>
            <ac:spMk id="6" creationId="{9E3AEDF2-0C16-71B8-7D99-56A09001129D}"/>
          </ac:spMkLst>
        </pc:spChg>
        <pc:spChg chg="add mod">
          <ac:chgData name="Martin Hassel" userId="f4dcd617-baea-4eb0-933f-c7eb5904d89b" providerId="ADAL" clId="{5C7E3228-BA81-4295-8607-622AA290775C}" dt="2024-09-16T09:29:24.130" v="1778" actId="207"/>
          <ac:spMkLst>
            <pc:docMk/>
            <pc:sldMk cId="4046924386" sldId="290"/>
            <ac:spMk id="9" creationId="{F0190D85-55AC-D862-F7F4-CA6256EE80AF}"/>
          </ac:spMkLst>
        </pc:spChg>
        <pc:picChg chg="del mod">
          <ac:chgData name="Martin Hassel" userId="f4dcd617-baea-4eb0-933f-c7eb5904d89b" providerId="ADAL" clId="{5C7E3228-BA81-4295-8607-622AA290775C}" dt="2024-09-16T09:22:01.192" v="1684" actId="478"/>
          <ac:picMkLst>
            <pc:docMk/>
            <pc:sldMk cId="4046924386" sldId="290"/>
            <ac:picMk id="3" creationId="{B665E139-8058-1C41-5A9F-D729C5BC983A}"/>
          </ac:picMkLst>
        </pc:picChg>
        <pc:picChg chg="add mod ord">
          <ac:chgData name="Martin Hassel" userId="f4dcd617-baea-4eb0-933f-c7eb5904d89b" providerId="ADAL" clId="{5C7E3228-BA81-4295-8607-622AA290775C}" dt="2024-09-16T09:29:37.237" v="1779" actId="1038"/>
          <ac:picMkLst>
            <pc:docMk/>
            <pc:sldMk cId="4046924386" sldId="290"/>
            <ac:picMk id="8" creationId="{EABE221E-8F02-E712-17E4-080A0F06CC81}"/>
          </ac:picMkLst>
        </pc:picChg>
      </pc:sldChg>
      <pc:sldChg chg="addSp delSp modSp mod modShow">
        <pc:chgData name="Martin Hassel" userId="f4dcd617-baea-4eb0-933f-c7eb5904d89b" providerId="ADAL" clId="{5C7E3228-BA81-4295-8607-622AA290775C}" dt="2024-09-16T09:16:17.680" v="1563" actId="729"/>
        <pc:sldMkLst>
          <pc:docMk/>
          <pc:sldMk cId="1333281522" sldId="291"/>
        </pc:sldMkLst>
        <pc:spChg chg="mod">
          <ac:chgData name="Martin Hassel" userId="f4dcd617-baea-4eb0-933f-c7eb5904d89b" providerId="ADAL" clId="{5C7E3228-BA81-4295-8607-622AA290775C}" dt="2024-09-13T13:29:38.318" v="989" actId="403"/>
          <ac:spMkLst>
            <pc:docMk/>
            <pc:sldMk cId="1333281522" sldId="291"/>
            <ac:spMk id="2" creationId="{9B83B757-E8B8-1ACE-82B7-737C73F22E8E}"/>
          </ac:spMkLst>
        </pc:spChg>
        <pc:spChg chg="del">
          <ac:chgData name="Martin Hassel" userId="f4dcd617-baea-4eb0-933f-c7eb5904d89b" providerId="ADAL" clId="{5C7E3228-BA81-4295-8607-622AA290775C}" dt="2024-09-13T07:14:34.007" v="605" actId="478"/>
          <ac:spMkLst>
            <pc:docMk/>
            <pc:sldMk cId="1333281522" sldId="291"/>
            <ac:spMk id="4" creationId="{C76B19D1-5ED2-4EEC-9B3C-CF4766A7C52C}"/>
          </ac:spMkLst>
        </pc:spChg>
        <pc:spChg chg="mod">
          <ac:chgData name="Martin Hassel" userId="f4dcd617-baea-4eb0-933f-c7eb5904d89b" providerId="ADAL" clId="{5C7E3228-BA81-4295-8607-622AA290775C}" dt="2024-09-13T13:33:16.086" v="1082" actId="6549"/>
          <ac:spMkLst>
            <pc:docMk/>
            <pc:sldMk cId="1333281522" sldId="291"/>
            <ac:spMk id="5" creationId="{0559A199-C90E-FC8B-EF92-8433F207E7CC}"/>
          </ac:spMkLst>
        </pc:spChg>
        <pc:spChg chg="del">
          <ac:chgData name="Martin Hassel" userId="f4dcd617-baea-4eb0-933f-c7eb5904d89b" providerId="ADAL" clId="{5C7E3228-BA81-4295-8607-622AA290775C}" dt="2024-09-13T07:14:35.825" v="606" actId="478"/>
          <ac:spMkLst>
            <pc:docMk/>
            <pc:sldMk cId="1333281522" sldId="291"/>
            <ac:spMk id="6" creationId="{330637DA-7BEA-8F37-1397-CC5191B8F5F0}"/>
          </ac:spMkLst>
        </pc:spChg>
        <pc:spChg chg="add del mod">
          <ac:chgData name="Martin Hassel" userId="f4dcd617-baea-4eb0-933f-c7eb5904d89b" providerId="ADAL" clId="{5C7E3228-BA81-4295-8607-622AA290775C}" dt="2024-09-13T13:34:54.218" v="1086" actId="478"/>
          <ac:spMkLst>
            <pc:docMk/>
            <pc:sldMk cId="1333281522" sldId="291"/>
            <ac:spMk id="9" creationId="{316448BF-C0D7-CD43-EE7B-D26B8A8F5AA2}"/>
          </ac:spMkLst>
        </pc:spChg>
        <pc:picChg chg="add mod modCrop">
          <ac:chgData name="Martin Hassel" userId="f4dcd617-baea-4eb0-933f-c7eb5904d89b" providerId="ADAL" clId="{5C7E3228-BA81-4295-8607-622AA290775C}" dt="2024-09-16T08:41:33.052" v="1151" actId="14100"/>
          <ac:picMkLst>
            <pc:docMk/>
            <pc:sldMk cId="1333281522" sldId="291"/>
            <ac:picMk id="3" creationId="{42ED8A8D-DEFF-F478-485F-32DE550DE2AD}"/>
          </ac:picMkLst>
        </pc:picChg>
        <pc:picChg chg="del mod">
          <ac:chgData name="Martin Hassel" userId="f4dcd617-baea-4eb0-933f-c7eb5904d89b" providerId="ADAL" clId="{5C7E3228-BA81-4295-8607-622AA290775C}" dt="2024-09-13T13:34:42.897" v="1083" actId="478"/>
          <ac:picMkLst>
            <pc:docMk/>
            <pc:sldMk cId="1333281522" sldId="291"/>
            <ac:picMk id="3" creationId="{7A37AD0C-15DF-4D6E-0CF1-23F4A3AA1191}"/>
          </ac:picMkLst>
        </pc:picChg>
        <pc:picChg chg="add del mod">
          <ac:chgData name="Martin Hassel" userId="f4dcd617-baea-4eb0-933f-c7eb5904d89b" providerId="ADAL" clId="{5C7E3228-BA81-4295-8607-622AA290775C}" dt="2024-09-16T08:41:30.198" v="1148" actId="478"/>
          <ac:picMkLst>
            <pc:docMk/>
            <pc:sldMk cId="1333281522" sldId="291"/>
            <ac:picMk id="4" creationId="{2D06DC8B-8040-722A-2A0D-EB1A393F4FCB}"/>
          </ac:picMkLst>
        </pc:picChg>
        <pc:picChg chg="add del mod">
          <ac:chgData name="Martin Hassel" userId="f4dcd617-baea-4eb0-933f-c7eb5904d89b" providerId="ADAL" clId="{5C7E3228-BA81-4295-8607-622AA290775C}" dt="2024-09-16T08:41:34.107" v="1152" actId="478"/>
          <ac:picMkLst>
            <pc:docMk/>
            <pc:sldMk cId="1333281522" sldId="291"/>
            <ac:picMk id="10" creationId="{4C3919DC-C427-2A6D-82B7-5F04EA62D641}"/>
          </ac:picMkLst>
        </pc:picChg>
      </pc:sldChg>
      <pc:sldChg chg="delSp modSp mod modShow">
        <pc:chgData name="Martin Hassel" userId="f4dcd617-baea-4eb0-933f-c7eb5904d89b" providerId="ADAL" clId="{5C7E3228-BA81-4295-8607-622AA290775C}" dt="2024-09-16T09:16:17.680" v="1563" actId="729"/>
        <pc:sldMkLst>
          <pc:docMk/>
          <pc:sldMk cId="2202787707" sldId="292"/>
        </pc:sldMkLst>
        <pc:spChg chg="mod">
          <ac:chgData name="Martin Hassel" userId="f4dcd617-baea-4eb0-933f-c7eb5904d89b" providerId="ADAL" clId="{5C7E3228-BA81-4295-8607-622AA290775C}" dt="2024-09-13T13:29:46.393" v="991" actId="255"/>
          <ac:spMkLst>
            <pc:docMk/>
            <pc:sldMk cId="2202787707" sldId="292"/>
            <ac:spMk id="2" creationId="{9B83B757-E8B8-1ACE-82B7-737C73F22E8E}"/>
          </ac:spMkLst>
        </pc:spChg>
        <pc:spChg chg="del">
          <ac:chgData name="Martin Hassel" userId="f4dcd617-baea-4eb0-933f-c7eb5904d89b" providerId="ADAL" clId="{5C7E3228-BA81-4295-8607-622AA290775C}" dt="2024-09-13T07:14:39.089" v="607" actId="478"/>
          <ac:spMkLst>
            <pc:docMk/>
            <pc:sldMk cId="2202787707" sldId="292"/>
            <ac:spMk id="4" creationId="{C76B19D1-5ED2-4EEC-9B3C-CF4766A7C52C}"/>
          </ac:spMkLst>
        </pc:spChg>
        <pc:spChg chg="del">
          <ac:chgData name="Martin Hassel" userId="f4dcd617-baea-4eb0-933f-c7eb5904d89b" providerId="ADAL" clId="{5C7E3228-BA81-4295-8607-622AA290775C}" dt="2024-09-13T07:14:40.263" v="608" actId="478"/>
          <ac:spMkLst>
            <pc:docMk/>
            <pc:sldMk cId="2202787707" sldId="292"/>
            <ac:spMk id="6" creationId="{330637DA-7BEA-8F37-1397-CC5191B8F5F0}"/>
          </ac:spMkLst>
        </pc:spChg>
        <pc:spChg chg="del">
          <ac:chgData name="Martin Hassel" userId="f4dcd617-baea-4eb0-933f-c7eb5904d89b" providerId="ADAL" clId="{5C7E3228-BA81-4295-8607-622AA290775C}" dt="2024-09-13T07:14:42.467" v="609" actId="478"/>
          <ac:spMkLst>
            <pc:docMk/>
            <pc:sldMk cId="2202787707" sldId="292"/>
            <ac:spMk id="7" creationId="{3B3E17AF-80B3-E113-A6E7-0D1F45918D8E}"/>
          </ac:spMkLst>
        </pc:spChg>
        <pc:picChg chg="mod">
          <ac:chgData name="Martin Hassel" userId="f4dcd617-baea-4eb0-933f-c7eb5904d89b" providerId="ADAL" clId="{5C7E3228-BA81-4295-8607-622AA290775C}" dt="2024-09-13T13:31:10.515" v="1017" actId="14100"/>
          <ac:picMkLst>
            <pc:docMk/>
            <pc:sldMk cId="2202787707" sldId="292"/>
            <ac:picMk id="3" creationId="{ECB42241-6B5D-18C1-A38A-DDFF29E69F6D}"/>
          </ac:picMkLst>
        </pc:picChg>
      </pc:sldChg>
      <pc:sldChg chg="delSp modSp mod modShow">
        <pc:chgData name="Martin Hassel" userId="f4dcd617-baea-4eb0-933f-c7eb5904d89b" providerId="ADAL" clId="{5C7E3228-BA81-4295-8607-622AA290775C}" dt="2024-09-16T09:16:17.680" v="1563" actId="729"/>
        <pc:sldMkLst>
          <pc:docMk/>
          <pc:sldMk cId="2981832386" sldId="293"/>
        </pc:sldMkLst>
        <pc:spChg chg="mod">
          <ac:chgData name="Martin Hassel" userId="f4dcd617-baea-4eb0-933f-c7eb5904d89b" providerId="ADAL" clId="{5C7E3228-BA81-4295-8607-622AA290775C}" dt="2024-09-13T13:29:51.238" v="992" actId="403"/>
          <ac:spMkLst>
            <pc:docMk/>
            <pc:sldMk cId="2981832386" sldId="293"/>
            <ac:spMk id="2" creationId="{9B83B757-E8B8-1ACE-82B7-737C73F22E8E}"/>
          </ac:spMkLst>
        </pc:spChg>
        <pc:spChg chg="del">
          <ac:chgData name="Martin Hassel" userId="f4dcd617-baea-4eb0-933f-c7eb5904d89b" providerId="ADAL" clId="{5C7E3228-BA81-4295-8607-622AA290775C}" dt="2024-09-13T07:14:47.243" v="610" actId="478"/>
          <ac:spMkLst>
            <pc:docMk/>
            <pc:sldMk cId="2981832386" sldId="293"/>
            <ac:spMk id="4" creationId="{C76B19D1-5ED2-4EEC-9B3C-CF4766A7C52C}"/>
          </ac:spMkLst>
        </pc:spChg>
        <pc:spChg chg="del">
          <ac:chgData name="Martin Hassel" userId="f4dcd617-baea-4eb0-933f-c7eb5904d89b" providerId="ADAL" clId="{5C7E3228-BA81-4295-8607-622AA290775C}" dt="2024-09-13T07:14:49.393" v="611" actId="478"/>
          <ac:spMkLst>
            <pc:docMk/>
            <pc:sldMk cId="2981832386" sldId="293"/>
            <ac:spMk id="6" creationId="{330637DA-7BEA-8F37-1397-CC5191B8F5F0}"/>
          </ac:spMkLst>
        </pc:spChg>
        <pc:picChg chg="mod">
          <ac:chgData name="Martin Hassel" userId="f4dcd617-baea-4eb0-933f-c7eb5904d89b" providerId="ADAL" clId="{5C7E3228-BA81-4295-8607-622AA290775C}" dt="2024-09-13T13:30:01.334" v="994" actId="1076"/>
          <ac:picMkLst>
            <pc:docMk/>
            <pc:sldMk cId="2981832386" sldId="293"/>
            <ac:picMk id="3" creationId="{9B2B61E6-0EEF-310B-A426-B3FD457209EB}"/>
          </ac:picMkLst>
        </pc:picChg>
      </pc:sldChg>
      <pc:sldChg chg="delSp modSp mod modShow">
        <pc:chgData name="Martin Hassel" userId="f4dcd617-baea-4eb0-933f-c7eb5904d89b" providerId="ADAL" clId="{5C7E3228-BA81-4295-8607-622AA290775C}" dt="2024-09-16T09:16:17.680" v="1563" actId="729"/>
        <pc:sldMkLst>
          <pc:docMk/>
          <pc:sldMk cId="2269832773" sldId="294"/>
        </pc:sldMkLst>
        <pc:spChg chg="mod">
          <ac:chgData name="Martin Hassel" userId="f4dcd617-baea-4eb0-933f-c7eb5904d89b" providerId="ADAL" clId="{5C7E3228-BA81-4295-8607-622AA290775C}" dt="2024-09-13T13:29:54.894" v="993" actId="403"/>
          <ac:spMkLst>
            <pc:docMk/>
            <pc:sldMk cId="2269832773" sldId="294"/>
            <ac:spMk id="2" creationId="{9B83B757-E8B8-1ACE-82B7-737C73F22E8E}"/>
          </ac:spMkLst>
        </pc:spChg>
        <pc:spChg chg="del">
          <ac:chgData name="Martin Hassel" userId="f4dcd617-baea-4eb0-933f-c7eb5904d89b" providerId="ADAL" clId="{5C7E3228-BA81-4295-8607-622AA290775C}" dt="2024-09-13T07:14:51.976" v="612" actId="478"/>
          <ac:spMkLst>
            <pc:docMk/>
            <pc:sldMk cId="2269832773" sldId="294"/>
            <ac:spMk id="4" creationId="{C76B19D1-5ED2-4EEC-9B3C-CF4766A7C52C}"/>
          </ac:spMkLst>
        </pc:spChg>
        <pc:spChg chg="mod">
          <ac:chgData name="Martin Hassel" userId="f4dcd617-baea-4eb0-933f-c7eb5904d89b" providerId="ADAL" clId="{5C7E3228-BA81-4295-8607-622AA290775C}" dt="2024-09-13T13:31:03.492" v="1016" actId="14100"/>
          <ac:spMkLst>
            <pc:docMk/>
            <pc:sldMk cId="2269832773" sldId="294"/>
            <ac:spMk id="5" creationId="{0559A199-C90E-FC8B-EF92-8433F207E7CC}"/>
          </ac:spMkLst>
        </pc:spChg>
        <pc:spChg chg="del">
          <ac:chgData name="Martin Hassel" userId="f4dcd617-baea-4eb0-933f-c7eb5904d89b" providerId="ADAL" clId="{5C7E3228-BA81-4295-8607-622AA290775C}" dt="2024-09-13T07:14:53.366" v="613" actId="478"/>
          <ac:spMkLst>
            <pc:docMk/>
            <pc:sldMk cId="2269832773" sldId="294"/>
            <ac:spMk id="6" creationId="{330637DA-7BEA-8F37-1397-CC5191B8F5F0}"/>
          </ac:spMkLst>
        </pc:spChg>
      </pc:sldChg>
      <pc:sldChg chg="addSp delSp modSp mod modClrScheme chgLayout">
        <pc:chgData name="Martin Hassel" userId="f4dcd617-baea-4eb0-933f-c7eb5904d89b" providerId="ADAL" clId="{5C7E3228-BA81-4295-8607-622AA290775C}" dt="2024-09-13T13:38:39.068" v="1111" actId="700"/>
        <pc:sldMkLst>
          <pc:docMk/>
          <pc:sldMk cId="2888182501" sldId="297"/>
        </pc:sldMkLst>
        <pc:spChg chg="add del">
          <ac:chgData name="Martin Hassel" userId="f4dcd617-baea-4eb0-933f-c7eb5904d89b" providerId="ADAL" clId="{5C7E3228-BA81-4295-8607-622AA290775C}" dt="2024-09-13T13:38:39.068" v="1111" actId="700"/>
          <ac:spMkLst>
            <pc:docMk/>
            <pc:sldMk cId="2888182501" sldId="297"/>
            <ac:spMk id="2" creationId="{698DF20C-0A4A-7232-8B77-899A53D99512}"/>
          </ac:spMkLst>
        </pc:spChg>
        <pc:spChg chg="del">
          <ac:chgData name="Martin Hassel" userId="f4dcd617-baea-4eb0-933f-c7eb5904d89b" providerId="ADAL" clId="{5C7E3228-BA81-4295-8607-622AA290775C}" dt="2024-09-13T13:37:58.551" v="1104" actId="478"/>
          <ac:spMkLst>
            <pc:docMk/>
            <pc:sldMk cId="2888182501" sldId="297"/>
            <ac:spMk id="3" creationId="{78C53495-C381-21D0-674F-E9CD23A51C21}"/>
          </ac:spMkLst>
        </pc:spChg>
        <pc:spChg chg="add del">
          <ac:chgData name="Martin Hassel" userId="f4dcd617-baea-4eb0-933f-c7eb5904d89b" providerId="ADAL" clId="{5C7E3228-BA81-4295-8607-622AA290775C}" dt="2024-09-13T13:37:02.706" v="1099" actId="478"/>
          <ac:spMkLst>
            <pc:docMk/>
            <pc:sldMk cId="2888182501" sldId="297"/>
            <ac:spMk id="4" creationId="{5A0DB94E-94C2-A616-EFB1-96C7E75CDFCF}"/>
          </ac:spMkLst>
        </pc:spChg>
        <pc:spChg chg="mod ord">
          <ac:chgData name="Martin Hassel" userId="f4dcd617-baea-4eb0-933f-c7eb5904d89b" providerId="ADAL" clId="{5C7E3228-BA81-4295-8607-622AA290775C}" dt="2024-09-13T13:38:39.068" v="1111" actId="700"/>
          <ac:spMkLst>
            <pc:docMk/>
            <pc:sldMk cId="2888182501" sldId="297"/>
            <ac:spMk id="6" creationId="{B858147A-F2FE-F278-CEF7-F31EB9335389}"/>
          </ac:spMkLst>
        </pc:spChg>
        <pc:spChg chg="add del mod">
          <ac:chgData name="Martin Hassel" userId="f4dcd617-baea-4eb0-933f-c7eb5904d89b" providerId="ADAL" clId="{5C7E3228-BA81-4295-8607-622AA290775C}" dt="2024-09-13T13:38:13.202" v="1107" actId="478"/>
          <ac:spMkLst>
            <pc:docMk/>
            <pc:sldMk cId="2888182501" sldId="297"/>
            <ac:spMk id="9" creationId="{061CEA7B-7DFC-0473-5020-811EF414AA1A}"/>
          </ac:spMkLst>
        </pc:spChg>
        <pc:picChg chg="mod">
          <ac:chgData name="Martin Hassel" userId="f4dcd617-baea-4eb0-933f-c7eb5904d89b" providerId="ADAL" clId="{5C7E3228-BA81-4295-8607-622AA290775C}" dt="2024-09-13T13:37:31.168" v="1101" actId="208"/>
          <ac:picMkLst>
            <pc:docMk/>
            <pc:sldMk cId="2888182501" sldId="297"/>
            <ac:picMk id="5" creationId="{147F864E-4A2E-E262-0129-490472748D6E}"/>
          </ac:picMkLst>
        </pc:picChg>
        <pc:picChg chg="mod ord">
          <ac:chgData name="Martin Hassel" userId="f4dcd617-baea-4eb0-933f-c7eb5904d89b" providerId="ADAL" clId="{5C7E3228-BA81-4295-8607-622AA290775C}" dt="2024-09-13T13:38:39.068" v="1111" actId="700"/>
          <ac:picMkLst>
            <pc:docMk/>
            <pc:sldMk cId="2888182501" sldId="297"/>
            <ac:picMk id="8" creationId="{60825AC2-0B42-9597-AF8B-7AD12E6D0F89}"/>
          </ac:picMkLst>
        </pc:picChg>
      </pc:sldChg>
      <pc:sldChg chg="addSp delSp mod">
        <pc:chgData name="Martin Hassel" userId="f4dcd617-baea-4eb0-933f-c7eb5904d89b" providerId="ADAL" clId="{5C7E3228-BA81-4295-8607-622AA290775C}" dt="2024-09-16T09:03:00.147" v="1307" actId="22"/>
        <pc:sldMkLst>
          <pc:docMk/>
          <pc:sldMk cId="2814094925" sldId="298"/>
        </pc:sldMkLst>
        <pc:spChg chg="add del">
          <ac:chgData name="Martin Hassel" userId="f4dcd617-baea-4eb0-933f-c7eb5904d89b" providerId="ADAL" clId="{5C7E3228-BA81-4295-8607-622AA290775C}" dt="2024-09-16T09:03:00.147" v="1307" actId="22"/>
          <ac:spMkLst>
            <pc:docMk/>
            <pc:sldMk cId="2814094925" sldId="298"/>
            <ac:spMk id="5" creationId="{88F0A158-D24A-1A40-2FBE-69ED05985837}"/>
          </ac:spMkLst>
        </pc:spChg>
      </pc:sldChg>
      <pc:sldChg chg="modSp mod">
        <pc:chgData name="Martin Hassel" userId="f4dcd617-baea-4eb0-933f-c7eb5904d89b" providerId="ADAL" clId="{5C7E3228-BA81-4295-8607-622AA290775C}" dt="2024-09-16T09:06:13.130" v="1329" actId="20577"/>
        <pc:sldMkLst>
          <pc:docMk/>
          <pc:sldMk cId="4017022012" sldId="299"/>
        </pc:sldMkLst>
        <pc:spChg chg="mod">
          <ac:chgData name="Martin Hassel" userId="f4dcd617-baea-4eb0-933f-c7eb5904d89b" providerId="ADAL" clId="{5C7E3228-BA81-4295-8607-622AA290775C}" dt="2024-09-16T09:06:13.130" v="1329" actId="20577"/>
          <ac:spMkLst>
            <pc:docMk/>
            <pc:sldMk cId="4017022012" sldId="299"/>
            <ac:spMk id="3" creationId="{678AA4F8-8B9E-7296-35AE-C47EBD7DEFA5}"/>
          </ac:spMkLst>
        </pc:spChg>
      </pc:sldChg>
      <pc:sldChg chg="modSp mod">
        <pc:chgData name="Martin Hassel" userId="f4dcd617-baea-4eb0-933f-c7eb5904d89b" providerId="ADAL" clId="{5C7E3228-BA81-4295-8607-622AA290775C}" dt="2024-09-16T09:06:53.631" v="1334" actId="20577"/>
        <pc:sldMkLst>
          <pc:docMk/>
          <pc:sldMk cId="2444823750" sldId="300"/>
        </pc:sldMkLst>
        <pc:spChg chg="mod">
          <ac:chgData name="Martin Hassel" userId="f4dcd617-baea-4eb0-933f-c7eb5904d89b" providerId="ADAL" clId="{5C7E3228-BA81-4295-8607-622AA290775C}" dt="2024-09-16T09:06:53.631" v="1334" actId="20577"/>
          <ac:spMkLst>
            <pc:docMk/>
            <pc:sldMk cId="2444823750" sldId="300"/>
            <ac:spMk id="3" creationId="{EBCBCBA3-5D87-A648-68A9-4C5170B19287}"/>
          </ac:spMkLst>
        </pc:spChg>
      </pc:sldChg>
      <pc:sldChg chg="modSp mod">
        <pc:chgData name="Martin Hassel" userId="f4dcd617-baea-4eb0-933f-c7eb5904d89b" providerId="ADAL" clId="{5C7E3228-BA81-4295-8607-622AA290775C}" dt="2024-09-16T09:08:30.254" v="1396" actId="20577"/>
        <pc:sldMkLst>
          <pc:docMk/>
          <pc:sldMk cId="3014697714" sldId="301"/>
        </pc:sldMkLst>
        <pc:spChg chg="mod">
          <ac:chgData name="Martin Hassel" userId="f4dcd617-baea-4eb0-933f-c7eb5904d89b" providerId="ADAL" clId="{5C7E3228-BA81-4295-8607-622AA290775C}" dt="2024-09-16T09:08:30.254" v="1396" actId="20577"/>
          <ac:spMkLst>
            <pc:docMk/>
            <pc:sldMk cId="3014697714" sldId="301"/>
            <ac:spMk id="3" creationId="{F72C6E51-5274-9AAD-22E4-9C1104DAB24D}"/>
          </ac:spMkLst>
        </pc:spChg>
      </pc:sldChg>
      <pc:sldChg chg="modSp mod">
        <pc:chgData name="Martin Hassel" userId="f4dcd617-baea-4eb0-933f-c7eb5904d89b" providerId="ADAL" clId="{5C7E3228-BA81-4295-8607-622AA290775C}" dt="2024-09-16T09:10:24.718" v="1434" actId="20577"/>
        <pc:sldMkLst>
          <pc:docMk/>
          <pc:sldMk cId="1336134907" sldId="302"/>
        </pc:sldMkLst>
        <pc:spChg chg="mod">
          <ac:chgData name="Martin Hassel" userId="f4dcd617-baea-4eb0-933f-c7eb5904d89b" providerId="ADAL" clId="{5C7E3228-BA81-4295-8607-622AA290775C}" dt="2024-09-16T09:10:24.718" v="1434" actId="20577"/>
          <ac:spMkLst>
            <pc:docMk/>
            <pc:sldMk cId="1336134907" sldId="302"/>
            <ac:spMk id="3" creationId="{0E81B25A-5E4A-6AB4-9B1D-70987AE62FB7}"/>
          </ac:spMkLst>
        </pc:spChg>
      </pc:sldChg>
      <pc:sldChg chg="modSp add mod ord">
        <pc:chgData name="Martin Hassel" userId="f4dcd617-baea-4eb0-933f-c7eb5904d89b" providerId="ADAL" clId="{5C7E3228-BA81-4295-8607-622AA290775C}" dt="2024-09-13T13:20:00.269" v="921" actId="20577"/>
        <pc:sldMkLst>
          <pc:docMk/>
          <pc:sldMk cId="853183168" sldId="303"/>
        </pc:sldMkLst>
        <pc:spChg chg="mod">
          <ac:chgData name="Martin Hassel" userId="f4dcd617-baea-4eb0-933f-c7eb5904d89b" providerId="ADAL" clId="{5C7E3228-BA81-4295-8607-622AA290775C}" dt="2024-09-13T13:20:00.269" v="921" actId="20577"/>
          <ac:spMkLst>
            <pc:docMk/>
            <pc:sldMk cId="853183168" sldId="303"/>
            <ac:spMk id="5" creationId="{CE802BB1-F9C9-58D4-DB58-C74050B34B94}"/>
          </ac:spMkLst>
        </pc:spChg>
      </pc:sldChg>
      <pc:sldChg chg="addSp delSp modSp new mod modClrScheme chgLayout">
        <pc:chgData name="Martin Hassel" userId="f4dcd617-baea-4eb0-933f-c7eb5904d89b" providerId="ADAL" clId="{5C7E3228-BA81-4295-8607-622AA290775C}" dt="2024-09-16T09:02:46.414" v="1305" actId="20577"/>
        <pc:sldMkLst>
          <pc:docMk/>
          <pc:sldMk cId="1972427541" sldId="304"/>
        </pc:sldMkLst>
        <pc:spChg chg="del mod ord">
          <ac:chgData name="Martin Hassel" userId="f4dcd617-baea-4eb0-933f-c7eb5904d89b" providerId="ADAL" clId="{5C7E3228-BA81-4295-8607-622AA290775C}" dt="2024-09-16T09:02:01.539" v="1301" actId="700"/>
          <ac:spMkLst>
            <pc:docMk/>
            <pc:sldMk cId="1972427541" sldId="304"/>
            <ac:spMk id="2" creationId="{60224D56-7878-34A2-19B6-58A987B5AF9A}"/>
          </ac:spMkLst>
        </pc:spChg>
        <pc:spChg chg="del">
          <ac:chgData name="Martin Hassel" userId="f4dcd617-baea-4eb0-933f-c7eb5904d89b" providerId="ADAL" clId="{5C7E3228-BA81-4295-8607-622AA290775C}" dt="2024-09-16T09:02:01.539" v="1301" actId="700"/>
          <ac:spMkLst>
            <pc:docMk/>
            <pc:sldMk cId="1972427541" sldId="304"/>
            <ac:spMk id="3" creationId="{36DFF5D2-E424-0352-9B7C-689916C50043}"/>
          </ac:spMkLst>
        </pc:spChg>
        <pc:spChg chg="add del mod ord">
          <ac:chgData name="Martin Hassel" userId="f4dcd617-baea-4eb0-933f-c7eb5904d89b" providerId="ADAL" clId="{5C7E3228-BA81-4295-8607-622AA290775C}" dt="2024-09-16T09:02:11.359" v="1302" actId="700"/>
          <ac:spMkLst>
            <pc:docMk/>
            <pc:sldMk cId="1972427541" sldId="304"/>
            <ac:spMk id="4" creationId="{04971E58-44CF-89C7-54FD-E88F78560093}"/>
          </ac:spMkLst>
        </pc:spChg>
        <pc:spChg chg="add del mod ord">
          <ac:chgData name="Martin Hassel" userId="f4dcd617-baea-4eb0-933f-c7eb5904d89b" providerId="ADAL" clId="{5C7E3228-BA81-4295-8607-622AA290775C}" dt="2024-09-16T09:02:18.475" v="1303" actId="700"/>
          <ac:spMkLst>
            <pc:docMk/>
            <pc:sldMk cId="1972427541" sldId="304"/>
            <ac:spMk id="5" creationId="{FBB377B2-5C01-9B18-953C-F752D5620F61}"/>
          </ac:spMkLst>
        </pc:spChg>
        <pc:spChg chg="add mod ord">
          <ac:chgData name="Martin Hassel" userId="f4dcd617-baea-4eb0-933f-c7eb5904d89b" providerId="ADAL" clId="{5C7E3228-BA81-4295-8607-622AA290775C}" dt="2024-09-16T09:02:46.414" v="1305" actId="20577"/>
          <ac:spMkLst>
            <pc:docMk/>
            <pc:sldMk cId="1972427541" sldId="304"/>
            <ac:spMk id="6" creationId="{CB1D04B1-461C-1C45-309C-D5EF80C7F976}"/>
          </ac:spMkLst>
        </pc:spChg>
      </pc:sldChg>
      <pc:sldChg chg="modSp add mod ord">
        <pc:chgData name="Martin Hassel" userId="f4dcd617-baea-4eb0-933f-c7eb5904d89b" providerId="ADAL" clId="{5C7E3228-BA81-4295-8607-622AA290775C}" dt="2024-09-16T09:03:28.174" v="1313" actId="14100"/>
        <pc:sldMkLst>
          <pc:docMk/>
          <pc:sldMk cId="453935661" sldId="305"/>
        </pc:sldMkLst>
        <pc:spChg chg="mod">
          <ac:chgData name="Martin Hassel" userId="f4dcd617-baea-4eb0-933f-c7eb5904d89b" providerId="ADAL" clId="{5C7E3228-BA81-4295-8607-622AA290775C}" dt="2024-09-16T09:03:28.174" v="1313" actId="14100"/>
          <ac:spMkLst>
            <pc:docMk/>
            <pc:sldMk cId="453935661" sldId="305"/>
            <ac:spMk id="6" creationId="{CB1D04B1-461C-1C45-309C-D5EF80C7F976}"/>
          </ac:spMkLst>
        </pc:spChg>
      </pc:sldChg>
      <pc:sldChg chg="modSp add mod ord">
        <pc:chgData name="Martin Hassel" userId="f4dcd617-baea-4eb0-933f-c7eb5904d89b" providerId="ADAL" clId="{5C7E3228-BA81-4295-8607-622AA290775C}" dt="2024-09-16T09:06:32.727" v="1331"/>
        <pc:sldMkLst>
          <pc:docMk/>
          <pc:sldMk cId="2366434539" sldId="306"/>
        </pc:sldMkLst>
        <pc:spChg chg="mod">
          <ac:chgData name="Martin Hassel" userId="f4dcd617-baea-4eb0-933f-c7eb5904d89b" providerId="ADAL" clId="{5C7E3228-BA81-4295-8607-622AA290775C}" dt="2024-09-16T09:04:58.968" v="1320"/>
          <ac:spMkLst>
            <pc:docMk/>
            <pc:sldMk cId="2366434539" sldId="306"/>
            <ac:spMk id="6" creationId="{CB1D04B1-461C-1C45-309C-D5EF80C7F976}"/>
          </ac:spMkLst>
        </pc:spChg>
      </pc:sldChg>
      <pc:sldChg chg="modSp add mod ord">
        <pc:chgData name="Martin Hassel" userId="f4dcd617-baea-4eb0-933f-c7eb5904d89b" providerId="ADAL" clId="{5C7E3228-BA81-4295-8607-622AA290775C}" dt="2024-09-16T09:10:03.044" v="1431" actId="14100"/>
        <pc:sldMkLst>
          <pc:docMk/>
          <pc:sldMk cId="2161189541" sldId="307"/>
        </pc:sldMkLst>
        <pc:spChg chg="mod">
          <ac:chgData name="Martin Hassel" userId="f4dcd617-baea-4eb0-933f-c7eb5904d89b" providerId="ADAL" clId="{5C7E3228-BA81-4295-8607-622AA290775C}" dt="2024-09-16T09:10:03.044" v="1431" actId="14100"/>
          <ac:spMkLst>
            <pc:docMk/>
            <pc:sldMk cId="2161189541" sldId="307"/>
            <ac:spMk id="6" creationId="{CB1D04B1-461C-1C45-309C-D5EF80C7F976}"/>
          </ac:spMkLst>
        </pc:spChg>
      </pc:sldChg>
      <pc:sldChg chg="modSp add mod ord">
        <pc:chgData name="Martin Hassel" userId="f4dcd617-baea-4eb0-933f-c7eb5904d89b" providerId="ADAL" clId="{5C7E3228-BA81-4295-8607-622AA290775C}" dt="2024-09-16T09:05:35.871" v="1324"/>
        <pc:sldMkLst>
          <pc:docMk/>
          <pc:sldMk cId="454607004" sldId="308"/>
        </pc:sldMkLst>
        <pc:spChg chg="mod">
          <ac:chgData name="Martin Hassel" userId="f4dcd617-baea-4eb0-933f-c7eb5904d89b" providerId="ADAL" clId="{5C7E3228-BA81-4295-8607-622AA290775C}" dt="2024-09-16T09:05:27.393" v="1322"/>
          <ac:spMkLst>
            <pc:docMk/>
            <pc:sldMk cId="454607004" sldId="308"/>
            <ac:spMk id="6" creationId="{CB1D04B1-461C-1C45-309C-D5EF80C7F976}"/>
          </ac:spMkLst>
        </pc:spChg>
      </pc:sldChg>
      <pc:sldChg chg="modSp add mod ord">
        <pc:chgData name="Martin Hassel" userId="f4dcd617-baea-4eb0-933f-c7eb5904d89b" providerId="ADAL" clId="{5C7E3228-BA81-4295-8607-622AA290775C}" dt="2024-09-16T09:09:51.360" v="1429" actId="14100"/>
        <pc:sldMkLst>
          <pc:docMk/>
          <pc:sldMk cId="1585482752" sldId="309"/>
        </pc:sldMkLst>
        <pc:spChg chg="mod">
          <ac:chgData name="Martin Hassel" userId="f4dcd617-baea-4eb0-933f-c7eb5904d89b" providerId="ADAL" clId="{5C7E3228-BA81-4295-8607-622AA290775C}" dt="2024-09-16T09:09:51.360" v="1429" actId="14100"/>
          <ac:spMkLst>
            <pc:docMk/>
            <pc:sldMk cId="1585482752" sldId="309"/>
            <ac:spMk id="6" creationId="{CB1D04B1-461C-1C45-309C-D5EF80C7F976}"/>
          </ac:spMkLst>
        </pc:spChg>
      </pc:sldChg>
      <pc:sldChg chg="modSp add mod">
        <pc:chgData name="Martin Hassel" userId="f4dcd617-baea-4eb0-933f-c7eb5904d89b" providerId="ADAL" clId="{5C7E3228-BA81-4295-8607-622AA290775C}" dt="2024-09-16T09:21:09.215" v="1681" actId="20577"/>
        <pc:sldMkLst>
          <pc:docMk/>
          <pc:sldMk cId="1122024571" sldId="310"/>
        </pc:sldMkLst>
        <pc:spChg chg="mod">
          <ac:chgData name="Martin Hassel" userId="f4dcd617-baea-4eb0-933f-c7eb5904d89b" providerId="ADAL" clId="{5C7E3228-BA81-4295-8607-622AA290775C}" dt="2024-09-16T09:21:09.215" v="1681" actId="20577"/>
          <ac:spMkLst>
            <pc:docMk/>
            <pc:sldMk cId="1122024571" sldId="310"/>
            <ac:spMk id="5" creationId="{0559A199-C90E-FC8B-EF92-8433F207E7CC}"/>
          </ac:spMkLst>
        </pc:spChg>
      </pc:sldChg>
      <pc:sldChg chg="addSp delSp modSp add mod modNotesTx">
        <pc:chgData name="Martin Hassel" userId="f4dcd617-baea-4eb0-933f-c7eb5904d89b" providerId="ADAL" clId="{5C7E3228-BA81-4295-8607-622AA290775C}" dt="2024-09-16T09:27:39.595" v="1705" actId="2085"/>
        <pc:sldMkLst>
          <pc:docMk/>
          <pc:sldMk cId="837862478" sldId="311"/>
        </pc:sldMkLst>
        <pc:spChg chg="mod">
          <ac:chgData name="Martin Hassel" userId="f4dcd617-baea-4eb0-933f-c7eb5904d89b" providerId="ADAL" clId="{5C7E3228-BA81-4295-8607-622AA290775C}" dt="2024-09-16T09:17:51.922" v="1641" actId="20578"/>
          <ac:spMkLst>
            <pc:docMk/>
            <pc:sldMk cId="837862478" sldId="311"/>
            <ac:spMk id="2" creationId="{9B83B757-E8B8-1ACE-82B7-737C73F22E8E}"/>
          </ac:spMkLst>
        </pc:spChg>
        <pc:spChg chg="add del mod">
          <ac:chgData name="Martin Hassel" userId="f4dcd617-baea-4eb0-933f-c7eb5904d89b" providerId="ADAL" clId="{5C7E3228-BA81-4295-8607-622AA290775C}" dt="2024-09-16T09:21:59.353" v="1683" actId="478"/>
          <ac:spMkLst>
            <pc:docMk/>
            <pc:sldMk cId="837862478" sldId="311"/>
            <ac:spMk id="6" creationId="{0D306DAA-9C80-0BD0-11C4-71E276437C4F}"/>
          </ac:spMkLst>
        </pc:spChg>
        <pc:spChg chg="add mod">
          <ac:chgData name="Martin Hassel" userId="f4dcd617-baea-4eb0-933f-c7eb5904d89b" providerId="ADAL" clId="{5C7E3228-BA81-4295-8607-622AA290775C}" dt="2024-09-16T09:27:39.595" v="1705" actId="2085"/>
          <ac:spMkLst>
            <pc:docMk/>
            <pc:sldMk cId="837862478" sldId="311"/>
            <ac:spMk id="9" creationId="{A40BA908-70F5-77A9-08D7-B11A9258744E}"/>
          </ac:spMkLst>
        </pc:spChg>
        <pc:picChg chg="del">
          <ac:chgData name="Martin Hassel" userId="f4dcd617-baea-4eb0-933f-c7eb5904d89b" providerId="ADAL" clId="{5C7E3228-BA81-4295-8607-622AA290775C}" dt="2024-09-16T09:21:57.441" v="1682" actId="478"/>
          <ac:picMkLst>
            <pc:docMk/>
            <pc:sldMk cId="837862478" sldId="311"/>
            <ac:picMk id="3" creationId="{B665E139-8058-1C41-5A9F-D729C5BC983A}"/>
          </ac:picMkLst>
        </pc:picChg>
        <pc:picChg chg="add mod modCrop">
          <ac:chgData name="Martin Hassel" userId="f4dcd617-baea-4eb0-933f-c7eb5904d89b" providerId="ADAL" clId="{5C7E3228-BA81-4295-8607-622AA290775C}" dt="2024-09-16T09:27:18.020" v="1702"/>
          <ac:picMkLst>
            <pc:docMk/>
            <pc:sldMk cId="837862478" sldId="311"/>
            <ac:picMk id="8" creationId="{440350B2-2C21-3E5B-E248-8157F52A2484}"/>
          </ac:picMkLst>
        </pc:picChg>
      </pc:sldChg>
      <pc:sldChg chg="delSp modSp add mod">
        <pc:chgData name="Martin Hassel" userId="f4dcd617-baea-4eb0-933f-c7eb5904d89b" providerId="ADAL" clId="{5C7E3228-BA81-4295-8607-622AA290775C}" dt="2024-09-16T09:41:41.499" v="1884" actId="403"/>
        <pc:sldMkLst>
          <pc:docMk/>
          <pc:sldMk cId="3054299381" sldId="339"/>
        </pc:sldMkLst>
        <pc:spChg chg="del mod">
          <ac:chgData name="Martin Hassel" userId="f4dcd617-baea-4eb0-933f-c7eb5904d89b" providerId="ADAL" clId="{5C7E3228-BA81-4295-8607-622AA290775C}" dt="2024-09-16T09:34:50.238" v="1785" actId="478"/>
          <ac:spMkLst>
            <pc:docMk/>
            <pc:sldMk cId="3054299381" sldId="339"/>
            <ac:spMk id="5" creationId="{9BDE4BE4-F4B4-DE26-902C-439681727886}"/>
          </ac:spMkLst>
        </pc:spChg>
        <pc:graphicFrameChg chg="mod modGraphic">
          <ac:chgData name="Martin Hassel" userId="f4dcd617-baea-4eb0-933f-c7eb5904d89b" providerId="ADAL" clId="{5C7E3228-BA81-4295-8607-622AA290775C}" dt="2024-09-16T09:41:41.499" v="1884" actId="403"/>
          <ac:graphicFrameMkLst>
            <pc:docMk/>
            <pc:sldMk cId="3054299381" sldId="339"/>
            <ac:graphicFrameMk id="4" creationId="{918EEF13-1852-8A03-D1E9-4CB98BECE26A}"/>
          </ac:graphicFrameMkLst>
        </pc:graphicFrameChg>
      </pc:sldChg>
      <pc:sldChg chg="delSp modSp add mod">
        <pc:chgData name="Martin Hassel" userId="f4dcd617-baea-4eb0-933f-c7eb5904d89b" providerId="ADAL" clId="{5C7E3228-BA81-4295-8607-622AA290775C}" dt="2024-09-16T09:42:18.556" v="1887" actId="403"/>
        <pc:sldMkLst>
          <pc:docMk/>
          <pc:sldMk cId="2938487469" sldId="343"/>
        </pc:sldMkLst>
        <pc:spChg chg="del">
          <ac:chgData name="Martin Hassel" userId="f4dcd617-baea-4eb0-933f-c7eb5904d89b" providerId="ADAL" clId="{5C7E3228-BA81-4295-8607-622AA290775C}" dt="2024-09-16T09:35:13.465" v="1789" actId="478"/>
          <ac:spMkLst>
            <pc:docMk/>
            <pc:sldMk cId="2938487469" sldId="343"/>
            <ac:spMk id="6" creationId="{75D2AC8F-810F-485F-A972-FE7CC5F303AC}"/>
          </ac:spMkLst>
        </pc:spChg>
        <pc:graphicFrameChg chg="mod modGraphic">
          <ac:chgData name="Martin Hassel" userId="f4dcd617-baea-4eb0-933f-c7eb5904d89b" providerId="ADAL" clId="{5C7E3228-BA81-4295-8607-622AA290775C}" dt="2024-09-16T09:42:18.556" v="1887" actId="403"/>
          <ac:graphicFrameMkLst>
            <pc:docMk/>
            <pc:sldMk cId="2938487469" sldId="343"/>
            <ac:graphicFrameMk id="5" creationId="{94EA38ED-C44F-9C43-0733-ADCAD5821DE5}"/>
          </ac:graphicFrameMkLst>
        </pc:graphicFrameChg>
      </pc:sldChg>
      <pc:sldChg chg="delSp modSp add mod">
        <pc:chgData name="Martin Hassel" userId="f4dcd617-baea-4eb0-933f-c7eb5904d89b" providerId="ADAL" clId="{5C7E3228-BA81-4295-8607-622AA290775C}" dt="2024-09-16T09:41:59.819" v="1886" actId="14100"/>
        <pc:sldMkLst>
          <pc:docMk/>
          <pc:sldMk cId="1453392772" sldId="674"/>
        </pc:sldMkLst>
        <pc:spChg chg="del">
          <ac:chgData name="Martin Hassel" userId="f4dcd617-baea-4eb0-933f-c7eb5904d89b" providerId="ADAL" clId="{5C7E3228-BA81-4295-8607-622AA290775C}" dt="2024-09-16T09:35:57.740" v="1795" actId="478"/>
          <ac:spMkLst>
            <pc:docMk/>
            <pc:sldMk cId="1453392772" sldId="674"/>
            <ac:spMk id="5" creationId="{9BDE4BE4-F4B4-DE26-902C-439681727886}"/>
          </ac:spMkLst>
        </pc:spChg>
        <pc:graphicFrameChg chg="mod modGraphic">
          <ac:chgData name="Martin Hassel" userId="f4dcd617-baea-4eb0-933f-c7eb5904d89b" providerId="ADAL" clId="{5C7E3228-BA81-4295-8607-622AA290775C}" dt="2024-09-16T09:41:59.819" v="1886" actId="14100"/>
          <ac:graphicFrameMkLst>
            <pc:docMk/>
            <pc:sldMk cId="1453392772" sldId="674"/>
            <ac:graphicFrameMk id="6" creationId="{0F1E7A12-F0DB-5955-7674-ACD121DEE891}"/>
          </ac:graphicFrameMkLst>
        </pc:graphicFrameChg>
        <pc:picChg chg="del">
          <ac:chgData name="Martin Hassel" userId="f4dcd617-baea-4eb0-933f-c7eb5904d89b" providerId="ADAL" clId="{5C7E3228-BA81-4295-8607-622AA290775C}" dt="2024-09-16T09:35:58.782" v="1796" actId="478"/>
          <ac:picMkLst>
            <pc:docMk/>
            <pc:sldMk cId="1453392772" sldId="674"/>
            <ac:picMk id="3" creationId="{0CAE6C5E-189B-6E4C-5108-FC86B1EFE90F}"/>
          </ac:picMkLst>
        </pc:picChg>
      </pc:sldChg>
      <pc:sldChg chg="modSp add mod ord">
        <pc:chgData name="Martin Hassel" userId="f4dcd617-baea-4eb0-933f-c7eb5904d89b" providerId="ADAL" clId="{5C7E3228-BA81-4295-8607-622AA290775C}" dt="2024-09-16T09:38:33.129" v="1855" actId="403"/>
        <pc:sldMkLst>
          <pc:docMk/>
          <pc:sldMk cId="1362990666" sldId="675"/>
        </pc:sldMkLst>
        <pc:spChg chg="mod">
          <ac:chgData name="Martin Hassel" userId="f4dcd617-baea-4eb0-933f-c7eb5904d89b" providerId="ADAL" clId="{5C7E3228-BA81-4295-8607-622AA290775C}" dt="2024-09-16T09:38:33.129" v="1855" actId="403"/>
          <ac:spMkLst>
            <pc:docMk/>
            <pc:sldMk cId="1362990666" sldId="675"/>
            <ac:spMk id="2" creationId="{BFAE2B55-378B-C378-F6E0-1540B5A4E55A}"/>
          </ac:spMkLst>
        </pc:spChg>
      </pc:sldChg>
      <pc:sldMasterChg chg="modSp modSldLayout">
        <pc:chgData name="Martin Hassel" userId="f4dcd617-baea-4eb0-933f-c7eb5904d89b" providerId="ADAL" clId="{5C7E3228-BA81-4295-8607-622AA290775C}" dt="2024-09-13T13:27:05.657" v="972" actId="735"/>
        <pc:sldMasterMkLst>
          <pc:docMk/>
          <pc:sldMasterMk cId="3648724319" sldId="2147483648"/>
        </pc:sldMasterMkLst>
        <pc:sldLayoutChg chg="modSp mod">
          <pc:chgData name="Martin Hassel" userId="f4dcd617-baea-4eb0-933f-c7eb5904d89b" providerId="ADAL" clId="{5C7E3228-BA81-4295-8607-622AA290775C}" dt="2024-09-13T13:26:51.340" v="971" actId="404"/>
          <pc:sldLayoutMkLst>
            <pc:docMk/>
            <pc:sldMasterMk cId="3648724319" sldId="2147483648"/>
            <pc:sldLayoutMk cId="2122266343" sldId="2147483650"/>
          </pc:sldLayoutMkLst>
          <pc:spChg chg="mod">
            <ac:chgData name="Martin Hassel" userId="f4dcd617-baea-4eb0-933f-c7eb5904d89b" providerId="ADAL" clId="{5C7E3228-BA81-4295-8607-622AA290775C}" dt="2024-09-13T13:25:58.104" v="953" actId="403"/>
            <ac:spMkLst>
              <pc:docMk/>
              <pc:sldMasterMk cId="3648724319" sldId="2147483648"/>
              <pc:sldLayoutMk cId="2122266343" sldId="2147483650"/>
              <ac:spMk id="2" creationId="{3BB69EA4-EB27-1E68-0B84-5ED7BB85B171}"/>
            </ac:spMkLst>
          </pc:spChg>
          <pc:spChg chg="mod">
            <ac:chgData name="Martin Hassel" userId="f4dcd617-baea-4eb0-933f-c7eb5904d89b" providerId="ADAL" clId="{5C7E3228-BA81-4295-8607-622AA290775C}" dt="2024-09-13T13:26:51.340" v="971" actId="404"/>
            <ac:spMkLst>
              <pc:docMk/>
              <pc:sldMasterMk cId="3648724319" sldId="2147483648"/>
              <pc:sldLayoutMk cId="2122266343" sldId="2147483650"/>
              <ac:spMk id="3" creationId="{1BFBAC58-2270-DC52-2E0E-E37CED84DD75}"/>
            </ac:spMkLst>
          </pc:spChg>
        </pc:sldLayoutChg>
      </pc:sldMasterChg>
    </pc:docChg>
  </pc:docChgLst>
  <pc:docChgLst>
    <pc:chgData name="Christina Thingvold" userId="21c4b2be-ab4c-44cb-acd5-aad1e9ec4b76" providerId="ADAL" clId="{956FAE93-BDEE-4841-83C9-478CD5683A60}"/>
    <pc:docChg chg="custSel modSld sldOrd">
      <pc:chgData name="Christina Thingvold" userId="21c4b2be-ab4c-44cb-acd5-aad1e9ec4b76" providerId="ADAL" clId="{956FAE93-BDEE-4841-83C9-478CD5683A60}" dt="2024-10-24T08:22:10.222" v="12" actId="20577"/>
      <pc:docMkLst>
        <pc:docMk/>
      </pc:docMkLst>
      <pc:sldChg chg="modSp mod">
        <pc:chgData name="Christina Thingvold" userId="21c4b2be-ab4c-44cb-acd5-aad1e9ec4b76" providerId="ADAL" clId="{956FAE93-BDEE-4841-83C9-478CD5683A60}" dt="2024-10-24T08:18:14.097" v="5" actId="27636"/>
        <pc:sldMkLst>
          <pc:docMk/>
          <pc:sldMk cId="817747543" sldId="259"/>
        </pc:sldMkLst>
        <pc:spChg chg="mod">
          <ac:chgData name="Christina Thingvold" userId="21c4b2be-ab4c-44cb-acd5-aad1e9ec4b76" providerId="ADAL" clId="{956FAE93-BDEE-4841-83C9-478CD5683A60}" dt="2024-10-24T08:18:14.097" v="5" actId="27636"/>
          <ac:spMkLst>
            <pc:docMk/>
            <pc:sldMk cId="817747543" sldId="259"/>
            <ac:spMk id="6" creationId="{82E0626C-B18D-3DB3-67BD-842B300A6AC3}"/>
          </ac:spMkLst>
        </pc:spChg>
      </pc:sldChg>
      <pc:sldChg chg="ord">
        <pc:chgData name="Christina Thingvold" userId="21c4b2be-ab4c-44cb-acd5-aad1e9ec4b76" providerId="ADAL" clId="{956FAE93-BDEE-4841-83C9-478CD5683A60}" dt="2024-10-24T08:18:40.210" v="7"/>
        <pc:sldMkLst>
          <pc:docMk/>
          <pc:sldMk cId="2866585428" sldId="676"/>
        </pc:sldMkLst>
      </pc:sldChg>
      <pc:sldChg chg="modSp mod">
        <pc:chgData name="Christina Thingvold" userId="21c4b2be-ab4c-44cb-acd5-aad1e9ec4b76" providerId="ADAL" clId="{956FAE93-BDEE-4841-83C9-478CD5683A60}" dt="2024-10-24T08:19:41.813" v="8" actId="20577"/>
        <pc:sldMkLst>
          <pc:docMk/>
          <pc:sldMk cId="3626817776" sldId="677"/>
        </pc:sldMkLst>
        <pc:spChg chg="mod">
          <ac:chgData name="Christina Thingvold" userId="21c4b2be-ab4c-44cb-acd5-aad1e9ec4b76" providerId="ADAL" clId="{956FAE93-BDEE-4841-83C9-478CD5683A60}" dt="2024-10-24T08:19:41.813" v="8" actId="20577"/>
          <ac:spMkLst>
            <pc:docMk/>
            <pc:sldMk cId="3626817776" sldId="677"/>
            <ac:spMk id="38" creationId="{4D2BE939-2C73-A6C8-2B75-C081374C009A}"/>
          </ac:spMkLst>
        </pc:spChg>
      </pc:sldChg>
      <pc:sldChg chg="modSp mod">
        <pc:chgData name="Christina Thingvold" userId="21c4b2be-ab4c-44cb-acd5-aad1e9ec4b76" providerId="ADAL" clId="{956FAE93-BDEE-4841-83C9-478CD5683A60}" dt="2024-10-24T08:22:10.222" v="12" actId="20577"/>
        <pc:sldMkLst>
          <pc:docMk/>
          <pc:sldMk cId="1739226668" sldId="682"/>
        </pc:sldMkLst>
        <pc:spChg chg="mod">
          <ac:chgData name="Christina Thingvold" userId="21c4b2be-ab4c-44cb-acd5-aad1e9ec4b76" providerId="ADAL" clId="{956FAE93-BDEE-4841-83C9-478CD5683A60}" dt="2024-10-24T08:22:10.222" v="12" actId="20577"/>
          <ac:spMkLst>
            <pc:docMk/>
            <pc:sldMk cId="1739226668" sldId="682"/>
            <ac:spMk id="3" creationId="{F70D7A62-3236-91A0-39A0-DFCABE181F83}"/>
          </ac:spMkLst>
        </pc:spChg>
      </pc:sldChg>
    </pc:docChg>
  </pc:docChgLst>
  <pc:docChgLst>
    <pc:chgData name="Vilde Gjøvik" userId="3e5ae2c1-af6b-4847-894f-167605063150" providerId="ADAL" clId="{43948EF7-02CA-4725-BD39-DB7251D27CD4}"/>
    <pc:docChg chg="undo redo custSel addSld delSld modSld sldOrd modSection">
      <pc:chgData name="Vilde Gjøvik" userId="3e5ae2c1-af6b-4847-894f-167605063150" providerId="ADAL" clId="{43948EF7-02CA-4725-BD39-DB7251D27CD4}" dt="2024-09-13T10:12:20.642" v="5538" actId="20577"/>
      <pc:docMkLst>
        <pc:docMk/>
      </pc:docMkLst>
      <pc:sldChg chg="modSp mod modNotesTx">
        <pc:chgData name="Vilde Gjøvik" userId="3e5ae2c1-af6b-4847-894f-167605063150" providerId="ADAL" clId="{43948EF7-02CA-4725-BD39-DB7251D27CD4}" dt="2024-09-12T11:17:47.222" v="2543" actId="255"/>
        <pc:sldMkLst>
          <pc:docMk/>
          <pc:sldMk cId="2528222859" sldId="258"/>
        </pc:sldMkLst>
        <pc:spChg chg="mod">
          <ac:chgData name="Vilde Gjøvik" userId="3e5ae2c1-af6b-4847-894f-167605063150" providerId="ADAL" clId="{43948EF7-02CA-4725-BD39-DB7251D27CD4}" dt="2024-09-12T11:17:47.222" v="2543" actId="255"/>
          <ac:spMkLst>
            <pc:docMk/>
            <pc:sldMk cId="2528222859" sldId="258"/>
            <ac:spMk id="4" creationId="{7A54A4B1-6833-F05C-C440-F312F26C294F}"/>
          </ac:spMkLst>
        </pc:spChg>
        <pc:spChg chg="mod">
          <ac:chgData name="Vilde Gjøvik" userId="3e5ae2c1-af6b-4847-894f-167605063150" providerId="ADAL" clId="{43948EF7-02CA-4725-BD39-DB7251D27CD4}" dt="2024-09-12T11:09:56.254" v="2503" actId="12"/>
          <ac:spMkLst>
            <pc:docMk/>
            <pc:sldMk cId="2528222859" sldId="258"/>
            <ac:spMk id="5" creationId="{60AAE6B5-CEEC-E815-012C-B4813AF3D20F}"/>
          </ac:spMkLst>
        </pc:spChg>
      </pc:sldChg>
      <pc:sldChg chg="modSp mod modNotesTx">
        <pc:chgData name="Vilde Gjøvik" userId="3e5ae2c1-af6b-4847-894f-167605063150" providerId="ADAL" clId="{43948EF7-02CA-4725-BD39-DB7251D27CD4}" dt="2024-09-13T08:57:20.572" v="5068" actId="20577"/>
        <pc:sldMkLst>
          <pc:docMk/>
          <pc:sldMk cId="817747543" sldId="259"/>
        </pc:sldMkLst>
        <pc:spChg chg="mod">
          <ac:chgData name="Vilde Gjøvik" userId="3e5ae2c1-af6b-4847-894f-167605063150" providerId="ADAL" clId="{43948EF7-02CA-4725-BD39-DB7251D27CD4}" dt="2024-09-12T11:17:36.939" v="2542" actId="255"/>
          <ac:spMkLst>
            <pc:docMk/>
            <pc:sldMk cId="817747543" sldId="259"/>
            <ac:spMk id="5" creationId="{F9BB0A1D-F486-8161-C71F-6F83ED314D26}"/>
          </ac:spMkLst>
        </pc:spChg>
        <pc:spChg chg="mod">
          <ac:chgData name="Vilde Gjøvik" userId="3e5ae2c1-af6b-4847-894f-167605063150" providerId="ADAL" clId="{43948EF7-02CA-4725-BD39-DB7251D27CD4}" dt="2024-09-13T08:57:20.572" v="5068" actId="20577"/>
          <ac:spMkLst>
            <pc:docMk/>
            <pc:sldMk cId="817747543" sldId="259"/>
            <ac:spMk id="6" creationId="{82E0626C-B18D-3DB3-67BD-842B300A6AC3}"/>
          </ac:spMkLst>
        </pc:spChg>
      </pc:sldChg>
      <pc:sldChg chg="del">
        <pc:chgData name="Vilde Gjøvik" userId="3e5ae2c1-af6b-4847-894f-167605063150" providerId="ADAL" clId="{43948EF7-02CA-4725-BD39-DB7251D27CD4}" dt="2024-09-12T11:09:36.209" v="2487" actId="47"/>
        <pc:sldMkLst>
          <pc:docMk/>
          <pc:sldMk cId="439029289" sldId="261"/>
        </pc:sldMkLst>
      </pc:sldChg>
      <pc:sldChg chg="addSp delSp modSp mod ord modClrScheme chgLayout modNotesTx">
        <pc:chgData name="Vilde Gjøvik" userId="3e5ae2c1-af6b-4847-894f-167605063150" providerId="ADAL" clId="{43948EF7-02CA-4725-BD39-DB7251D27CD4}" dt="2024-09-13T09:00:24.204" v="5079" actId="255"/>
        <pc:sldMkLst>
          <pc:docMk/>
          <pc:sldMk cId="654937000" sldId="262"/>
        </pc:sldMkLst>
        <pc:spChg chg="mod ord">
          <ac:chgData name="Vilde Gjøvik" userId="3e5ae2c1-af6b-4847-894f-167605063150" providerId="ADAL" clId="{43948EF7-02CA-4725-BD39-DB7251D27CD4}" dt="2024-09-13T09:00:17.580" v="5078" actId="255"/>
          <ac:spMkLst>
            <pc:docMk/>
            <pc:sldMk cId="654937000" sldId="262"/>
            <ac:spMk id="2" creationId="{9B83B757-E8B8-1ACE-82B7-737C73F22E8E}"/>
          </ac:spMkLst>
        </pc:spChg>
        <pc:spChg chg="del mod ord">
          <ac:chgData name="Vilde Gjøvik" userId="3e5ae2c1-af6b-4847-894f-167605063150" providerId="ADAL" clId="{43948EF7-02CA-4725-BD39-DB7251D27CD4}" dt="2024-09-11T08:47:08.295" v="551" actId="700"/>
          <ac:spMkLst>
            <pc:docMk/>
            <pc:sldMk cId="654937000" sldId="262"/>
            <ac:spMk id="3" creationId="{2417C207-B8D3-C9AC-6380-B23E4A62DDDA}"/>
          </ac:spMkLst>
        </pc:spChg>
        <pc:spChg chg="add mod ord">
          <ac:chgData name="Vilde Gjøvik" userId="3e5ae2c1-af6b-4847-894f-167605063150" providerId="ADAL" clId="{43948EF7-02CA-4725-BD39-DB7251D27CD4}" dt="2024-09-12T11:48:15.621" v="2874" actId="1076"/>
          <ac:spMkLst>
            <pc:docMk/>
            <pc:sldMk cId="654937000" sldId="262"/>
            <ac:spMk id="4" creationId="{C76B19D1-5ED2-4EEC-9B3C-CF4766A7C52C}"/>
          </ac:spMkLst>
        </pc:spChg>
        <pc:spChg chg="add mod ord">
          <ac:chgData name="Vilde Gjøvik" userId="3e5ae2c1-af6b-4847-894f-167605063150" providerId="ADAL" clId="{43948EF7-02CA-4725-BD39-DB7251D27CD4}" dt="2024-09-13T09:00:24.204" v="5079" actId="255"/>
          <ac:spMkLst>
            <pc:docMk/>
            <pc:sldMk cId="654937000" sldId="262"/>
            <ac:spMk id="5" creationId="{0559A199-C90E-FC8B-EF92-8433F207E7CC}"/>
          </ac:spMkLst>
        </pc:spChg>
        <pc:spChg chg="add mod ord">
          <ac:chgData name="Vilde Gjøvik" userId="3e5ae2c1-af6b-4847-894f-167605063150" providerId="ADAL" clId="{43948EF7-02CA-4725-BD39-DB7251D27CD4}" dt="2024-09-11T08:47:08.295" v="551" actId="700"/>
          <ac:spMkLst>
            <pc:docMk/>
            <pc:sldMk cId="654937000" sldId="262"/>
            <ac:spMk id="6" creationId="{330637DA-7BEA-8F37-1397-CC5191B8F5F0}"/>
          </ac:spMkLst>
        </pc:spChg>
        <pc:spChg chg="add del mod ord">
          <ac:chgData name="Vilde Gjøvik" userId="3e5ae2c1-af6b-4847-894f-167605063150" providerId="ADAL" clId="{43948EF7-02CA-4725-BD39-DB7251D27CD4}" dt="2024-09-12T11:46:13.855" v="2870"/>
          <ac:spMkLst>
            <pc:docMk/>
            <pc:sldMk cId="654937000" sldId="262"/>
            <ac:spMk id="7" creationId="{3B3E17AF-80B3-E113-A6E7-0D1F45918D8E}"/>
          </ac:spMkLst>
        </pc:spChg>
        <pc:picChg chg="add mod">
          <ac:chgData name="Vilde Gjøvik" userId="3e5ae2c1-af6b-4847-894f-167605063150" providerId="ADAL" clId="{43948EF7-02CA-4725-BD39-DB7251D27CD4}" dt="2024-09-13T06:41:07.494" v="3198" actId="1076"/>
          <ac:picMkLst>
            <pc:docMk/>
            <pc:sldMk cId="654937000" sldId="262"/>
            <ac:picMk id="3" creationId="{06B745D7-3702-3599-70D4-7FD389CB9585}"/>
          </ac:picMkLst>
        </pc:picChg>
      </pc:sldChg>
      <pc:sldChg chg="addSp delSp modSp mod ord modNotesTx">
        <pc:chgData name="Vilde Gjøvik" userId="3e5ae2c1-af6b-4847-894f-167605063150" providerId="ADAL" clId="{43948EF7-02CA-4725-BD39-DB7251D27CD4}" dt="2024-09-12T11:19:04.037" v="2548" actId="255"/>
        <pc:sldMkLst>
          <pc:docMk/>
          <pc:sldMk cId="526117444" sldId="264"/>
        </pc:sldMkLst>
        <pc:spChg chg="mod">
          <ac:chgData name="Vilde Gjøvik" userId="3e5ae2c1-af6b-4847-894f-167605063150" providerId="ADAL" clId="{43948EF7-02CA-4725-BD39-DB7251D27CD4}" dt="2024-09-12T11:17:28.845" v="2541" actId="255"/>
          <ac:spMkLst>
            <pc:docMk/>
            <pc:sldMk cId="526117444" sldId="264"/>
            <ac:spMk id="3" creationId="{A169A0D3-5164-2EEF-F98C-D89EFEEA6E4E}"/>
          </ac:spMkLst>
        </pc:spChg>
        <pc:spChg chg="mod">
          <ac:chgData name="Vilde Gjøvik" userId="3e5ae2c1-af6b-4847-894f-167605063150" providerId="ADAL" clId="{43948EF7-02CA-4725-BD39-DB7251D27CD4}" dt="2024-09-12T11:19:04.037" v="2548" actId="255"/>
          <ac:spMkLst>
            <pc:docMk/>
            <pc:sldMk cId="526117444" sldId="264"/>
            <ac:spMk id="4" creationId="{F0EE87B3-849E-AB8A-7EC6-E6E8207EDAEC}"/>
          </ac:spMkLst>
        </pc:spChg>
        <pc:spChg chg="del mod">
          <ac:chgData name="Vilde Gjøvik" userId="3e5ae2c1-af6b-4847-894f-167605063150" providerId="ADAL" clId="{43948EF7-02CA-4725-BD39-DB7251D27CD4}" dt="2024-09-11T08:34:00.880" v="344"/>
          <ac:spMkLst>
            <pc:docMk/>
            <pc:sldMk cId="526117444" sldId="264"/>
            <ac:spMk id="5" creationId="{ABC28F44-0F8E-1BC5-389B-0CFD9DDE3BB3}"/>
          </ac:spMkLst>
        </pc:spChg>
        <pc:spChg chg="add mod">
          <ac:chgData name="Vilde Gjøvik" userId="3e5ae2c1-af6b-4847-894f-167605063150" providerId="ADAL" clId="{43948EF7-02CA-4725-BD39-DB7251D27CD4}" dt="2024-09-11T08:00:41.558" v="59" actId="14100"/>
          <ac:spMkLst>
            <pc:docMk/>
            <pc:sldMk cId="526117444" sldId="264"/>
            <ac:spMk id="6" creationId="{40BA6DE4-92C3-AE31-48EA-E63EDC287A2B}"/>
          </ac:spMkLst>
        </pc:spChg>
        <pc:spChg chg="add mod">
          <ac:chgData name="Vilde Gjøvik" userId="3e5ae2c1-af6b-4847-894f-167605063150" providerId="ADAL" clId="{43948EF7-02CA-4725-BD39-DB7251D27CD4}" dt="2024-09-11T08:02:51.905" v="97" actId="1076"/>
          <ac:spMkLst>
            <pc:docMk/>
            <pc:sldMk cId="526117444" sldId="264"/>
            <ac:spMk id="8" creationId="{BB2C9AAF-DB90-D335-B43A-1061E19E72D2}"/>
          </ac:spMkLst>
        </pc:spChg>
        <pc:spChg chg="mod">
          <ac:chgData name="Vilde Gjøvik" userId="3e5ae2c1-af6b-4847-894f-167605063150" providerId="ADAL" clId="{43948EF7-02CA-4725-BD39-DB7251D27CD4}" dt="2024-09-11T08:02:58.614" v="98" actId="1076"/>
          <ac:spMkLst>
            <pc:docMk/>
            <pc:sldMk cId="526117444" sldId="264"/>
            <ac:spMk id="9" creationId="{652EB817-B136-1A94-8393-61412C9E7F7F}"/>
          </ac:spMkLst>
        </pc:spChg>
        <pc:spChg chg="mod">
          <ac:chgData name="Vilde Gjøvik" userId="3e5ae2c1-af6b-4847-894f-167605063150" providerId="ADAL" clId="{43948EF7-02CA-4725-BD39-DB7251D27CD4}" dt="2024-09-11T08:17:39.539" v="212" actId="20577"/>
          <ac:spMkLst>
            <pc:docMk/>
            <pc:sldMk cId="526117444" sldId="264"/>
            <ac:spMk id="10" creationId="{EB2B0DF9-DA76-06F4-B6A4-5CCEF8E4A79F}"/>
          </ac:spMkLst>
        </pc:spChg>
        <pc:spChg chg="add del mod">
          <ac:chgData name="Vilde Gjøvik" userId="3e5ae2c1-af6b-4847-894f-167605063150" providerId="ADAL" clId="{43948EF7-02CA-4725-BD39-DB7251D27CD4}" dt="2024-09-11T08:01:45.050" v="91" actId="478"/>
          <ac:spMkLst>
            <pc:docMk/>
            <pc:sldMk cId="526117444" sldId="264"/>
            <ac:spMk id="12" creationId="{C9C0DEBF-038A-77D3-5500-C94CD4F5ED1D}"/>
          </ac:spMkLst>
        </pc:spChg>
        <pc:spChg chg="add del mod">
          <ac:chgData name="Vilde Gjøvik" userId="3e5ae2c1-af6b-4847-894f-167605063150" providerId="ADAL" clId="{43948EF7-02CA-4725-BD39-DB7251D27CD4}" dt="2024-09-11T08:04:21.474" v="102"/>
          <ac:spMkLst>
            <pc:docMk/>
            <pc:sldMk cId="526117444" sldId="264"/>
            <ac:spMk id="13" creationId="{F36EDA56-CA8C-55E7-4D89-2324845EB853}"/>
          </ac:spMkLst>
        </pc:spChg>
        <pc:spChg chg="add del mod">
          <ac:chgData name="Vilde Gjøvik" userId="3e5ae2c1-af6b-4847-894f-167605063150" providerId="ADAL" clId="{43948EF7-02CA-4725-BD39-DB7251D27CD4}" dt="2024-09-11T08:35:04.245" v="358"/>
          <ac:spMkLst>
            <pc:docMk/>
            <pc:sldMk cId="526117444" sldId="264"/>
            <ac:spMk id="14" creationId="{F8C8D481-6BD3-5197-EE5C-3914377567DE}"/>
          </ac:spMkLst>
        </pc:spChg>
        <pc:spChg chg="add del mod">
          <ac:chgData name="Vilde Gjøvik" userId="3e5ae2c1-af6b-4847-894f-167605063150" providerId="ADAL" clId="{43948EF7-02CA-4725-BD39-DB7251D27CD4}" dt="2024-09-11T09:09:05.872" v="1114"/>
          <ac:spMkLst>
            <pc:docMk/>
            <pc:sldMk cId="526117444" sldId="264"/>
            <ac:spMk id="15" creationId="{BB178FF2-C70C-AA94-898F-BC0EB91A7583}"/>
          </ac:spMkLst>
        </pc:spChg>
        <pc:spChg chg="add del mod">
          <ac:chgData name="Vilde Gjøvik" userId="3e5ae2c1-af6b-4847-894f-167605063150" providerId="ADAL" clId="{43948EF7-02CA-4725-BD39-DB7251D27CD4}" dt="2024-09-11T08:21:15.346" v="219"/>
          <ac:spMkLst>
            <pc:docMk/>
            <pc:sldMk cId="526117444" sldId="264"/>
            <ac:spMk id="17" creationId="{9FA756B9-5239-C49B-B7DE-004BB7F0219E}"/>
          </ac:spMkLst>
        </pc:spChg>
        <pc:spChg chg="add mod">
          <ac:chgData name="Vilde Gjøvik" userId="3e5ae2c1-af6b-4847-894f-167605063150" providerId="ADAL" clId="{43948EF7-02CA-4725-BD39-DB7251D27CD4}" dt="2024-09-11T08:28:43.819" v="343" actId="20577"/>
          <ac:spMkLst>
            <pc:docMk/>
            <pc:sldMk cId="526117444" sldId="264"/>
            <ac:spMk id="18" creationId="{64C0E23E-2E1B-526D-4364-636D47C09237}"/>
          </ac:spMkLst>
        </pc:spChg>
        <pc:picChg chg="add mod">
          <ac:chgData name="Vilde Gjøvik" userId="3e5ae2c1-af6b-4847-894f-167605063150" providerId="ADAL" clId="{43948EF7-02CA-4725-BD39-DB7251D27CD4}" dt="2024-09-11T08:34:00.880" v="344"/>
          <ac:picMkLst>
            <pc:docMk/>
            <pc:sldMk cId="526117444" sldId="264"/>
            <ac:picMk id="19" creationId="{FB471744-5513-842E-6009-EEF98D19E12F}"/>
          </ac:picMkLst>
        </pc:picChg>
        <pc:picChg chg="add mod">
          <ac:chgData name="Vilde Gjøvik" userId="3e5ae2c1-af6b-4847-894f-167605063150" providerId="ADAL" clId="{43948EF7-02CA-4725-BD39-DB7251D27CD4}" dt="2024-09-11T08:35:22.966" v="363" actId="1076"/>
          <ac:picMkLst>
            <pc:docMk/>
            <pc:sldMk cId="526117444" sldId="264"/>
            <ac:picMk id="20" creationId="{0ABE87F5-1775-C7F3-4F2B-AECEF7910257}"/>
          </ac:picMkLst>
        </pc:picChg>
        <pc:picChg chg="add mod">
          <ac:chgData name="Vilde Gjøvik" userId="3e5ae2c1-af6b-4847-894f-167605063150" providerId="ADAL" clId="{43948EF7-02CA-4725-BD39-DB7251D27CD4}" dt="2024-09-11T08:35:24.444" v="364" actId="1076"/>
          <ac:picMkLst>
            <pc:docMk/>
            <pc:sldMk cId="526117444" sldId="264"/>
            <ac:picMk id="21" creationId="{7C64BFAC-CD56-FBAA-3C18-AD97F76D8E22}"/>
          </ac:picMkLst>
        </pc:picChg>
        <pc:picChg chg="add del mod">
          <ac:chgData name="Vilde Gjøvik" userId="3e5ae2c1-af6b-4847-894f-167605063150" providerId="ADAL" clId="{43948EF7-02CA-4725-BD39-DB7251D27CD4}" dt="2024-09-11T09:08:35.238" v="1100" actId="478"/>
          <ac:picMkLst>
            <pc:docMk/>
            <pc:sldMk cId="526117444" sldId="264"/>
            <ac:picMk id="22" creationId="{A159C6F3-58E3-6330-0792-F08922AC76B7}"/>
          </ac:picMkLst>
        </pc:picChg>
        <pc:picChg chg="add del mod">
          <ac:chgData name="Vilde Gjøvik" userId="3e5ae2c1-af6b-4847-894f-167605063150" providerId="ADAL" clId="{43948EF7-02CA-4725-BD39-DB7251D27CD4}" dt="2024-09-11T09:08:46.729" v="1106" actId="478"/>
          <ac:picMkLst>
            <pc:docMk/>
            <pc:sldMk cId="526117444" sldId="264"/>
            <ac:picMk id="23" creationId="{AF722F38-B504-6B0C-CB2B-C73EDF13B151}"/>
          </ac:picMkLst>
        </pc:picChg>
        <pc:picChg chg="add mod">
          <ac:chgData name="Vilde Gjøvik" userId="3e5ae2c1-af6b-4847-894f-167605063150" providerId="ADAL" clId="{43948EF7-02CA-4725-BD39-DB7251D27CD4}" dt="2024-09-11T09:08:43.762" v="1105" actId="1076"/>
          <ac:picMkLst>
            <pc:docMk/>
            <pc:sldMk cId="526117444" sldId="264"/>
            <ac:picMk id="24" creationId="{3C8E2DDC-0252-E71C-CB65-47395DD08D1B}"/>
          </ac:picMkLst>
        </pc:picChg>
        <pc:picChg chg="add mod">
          <ac:chgData name="Vilde Gjøvik" userId="3e5ae2c1-af6b-4847-894f-167605063150" providerId="ADAL" clId="{43948EF7-02CA-4725-BD39-DB7251D27CD4}" dt="2024-09-11T09:09:04.292" v="1112" actId="1076"/>
          <ac:picMkLst>
            <pc:docMk/>
            <pc:sldMk cId="526117444" sldId="264"/>
            <ac:picMk id="25" creationId="{50DD29A9-FE5B-DA1B-8777-90F413A71860}"/>
          </ac:picMkLst>
        </pc:picChg>
      </pc:sldChg>
      <pc:sldChg chg="modSp mod modClrScheme chgLayout modNotesTx">
        <pc:chgData name="Vilde Gjøvik" userId="3e5ae2c1-af6b-4847-894f-167605063150" providerId="ADAL" clId="{43948EF7-02CA-4725-BD39-DB7251D27CD4}" dt="2024-09-13T10:12:20.642" v="5538" actId="20577"/>
        <pc:sldMkLst>
          <pc:docMk/>
          <pc:sldMk cId="1373725826" sldId="265"/>
        </pc:sldMkLst>
        <pc:spChg chg="mod ord">
          <ac:chgData name="Vilde Gjøvik" userId="3e5ae2c1-af6b-4847-894f-167605063150" providerId="ADAL" clId="{43948EF7-02CA-4725-BD39-DB7251D27CD4}" dt="2024-09-13T09:07:33.418" v="5140" actId="700"/>
          <ac:spMkLst>
            <pc:docMk/>
            <pc:sldMk cId="1373725826" sldId="265"/>
            <ac:spMk id="2" creationId="{3CDA7C7A-3EE3-12CD-3FA4-6F3534AB8E20}"/>
          </ac:spMkLst>
        </pc:spChg>
        <pc:spChg chg="mod ord">
          <ac:chgData name="Vilde Gjøvik" userId="3e5ae2c1-af6b-4847-894f-167605063150" providerId="ADAL" clId="{43948EF7-02CA-4725-BD39-DB7251D27CD4}" dt="2024-09-13T09:07:33.418" v="5140" actId="700"/>
          <ac:spMkLst>
            <pc:docMk/>
            <pc:sldMk cId="1373725826" sldId="265"/>
            <ac:spMk id="3" creationId="{372BE9DB-6915-0385-BA82-9B409B6AE079}"/>
          </ac:spMkLst>
        </pc:spChg>
        <pc:picChg chg="mod ord">
          <ac:chgData name="Vilde Gjøvik" userId="3e5ae2c1-af6b-4847-894f-167605063150" providerId="ADAL" clId="{43948EF7-02CA-4725-BD39-DB7251D27CD4}" dt="2024-09-13T09:07:38.109" v="5141" actId="1076"/>
          <ac:picMkLst>
            <pc:docMk/>
            <pc:sldMk cId="1373725826" sldId="265"/>
            <ac:picMk id="5" creationId="{22191D85-894D-9758-488B-9AC2098E4F3E}"/>
          </ac:picMkLst>
        </pc:picChg>
      </pc:sldChg>
      <pc:sldChg chg="new del">
        <pc:chgData name="Vilde Gjøvik" userId="3e5ae2c1-af6b-4847-894f-167605063150" providerId="ADAL" clId="{43948EF7-02CA-4725-BD39-DB7251D27CD4}" dt="2024-09-11T08:37:53.875" v="381" actId="47"/>
        <pc:sldMkLst>
          <pc:docMk/>
          <pc:sldMk cId="1397892928" sldId="265"/>
        </pc:sldMkLst>
      </pc:sldChg>
      <pc:sldChg chg="new del">
        <pc:chgData name="Vilde Gjøvik" userId="3e5ae2c1-af6b-4847-894f-167605063150" providerId="ADAL" clId="{43948EF7-02CA-4725-BD39-DB7251D27CD4}" dt="2024-09-11T08:37:56.081" v="382" actId="47"/>
        <pc:sldMkLst>
          <pc:docMk/>
          <pc:sldMk cId="242371199" sldId="266"/>
        </pc:sldMkLst>
      </pc:sldChg>
      <pc:sldChg chg="modSp new mod modShow">
        <pc:chgData name="Vilde Gjøvik" userId="3e5ae2c1-af6b-4847-894f-167605063150" providerId="ADAL" clId="{43948EF7-02CA-4725-BD39-DB7251D27CD4}" dt="2024-09-13T08:59:22.610" v="5077" actId="729"/>
        <pc:sldMkLst>
          <pc:docMk/>
          <pc:sldMk cId="1612189591" sldId="267"/>
        </pc:sldMkLst>
        <pc:spChg chg="mod">
          <ac:chgData name="Vilde Gjøvik" userId="3e5ae2c1-af6b-4847-894f-167605063150" providerId="ADAL" clId="{43948EF7-02CA-4725-BD39-DB7251D27CD4}" dt="2024-09-12T11:17:15.613" v="2539" actId="255"/>
          <ac:spMkLst>
            <pc:docMk/>
            <pc:sldMk cId="1612189591" sldId="267"/>
            <ac:spMk id="2" creationId="{1E7AE58D-FAAA-C975-EB51-63CBF44D4C32}"/>
          </ac:spMkLst>
        </pc:spChg>
        <pc:spChg chg="mod">
          <ac:chgData name="Vilde Gjøvik" userId="3e5ae2c1-af6b-4847-894f-167605063150" providerId="ADAL" clId="{43948EF7-02CA-4725-BD39-DB7251D27CD4}" dt="2024-09-11T11:08:32.943" v="2447" actId="20577"/>
          <ac:spMkLst>
            <pc:docMk/>
            <pc:sldMk cId="1612189591" sldId="267"/>
            <ac:spMk id="3" creationId="{650030B5-50C1-0B6A-CACD-34E035DC50F7}"/>
          </ac:spMkLst>
        </pc:spChg>
      </pc:sldChg>
      <pc:sldChg chg="modSp new del mod">
        <pc:chgData name="Vilde Gjøvik" userId="3e5ae2c1-af6b-4847-894f-167605063150" providerId="ADAL" clId="{43948EF7-02CA-4725-BD39-DB7251D27CD4}" dt="2024-09-12T10:24:52.242" v="2486" actId="47"/>
        <pc:sldMkLst>
          <pc:docMk/>
          <pc:sldMk cId="2899694659" sldId="268"/>
        </pc:sldMkLst>
        <pc:spChg chg="mod">
          <ac:chgData name="Vilde Gjøvik" userId="3e5ae2c1-af6b-4847-894f-167605063150" providerId="ADAL" clId="{43948EF7-02CA-4725-BD39-DB7251D27CD4}" dt="2024-09-11T08:46:23.891" v="550" actId="20577"/>
          <ac:spMkLst>
            <pc:docMk/>
            <pc:sldMk cId="2899694659" sldId="268"/>
            <ac:spMk id="2" creationId="{0D35B64A-D6C2-4D4A-D034-CE8F4639B62F}"/>
          </ac:spMkLst>
        </pc:spChg>
        <pc:spChg chg="mod">
          <ac:chgData name="Vilde Gjøvik" userId="3e5ae2c1-af6b-4847-894f-167605063150" providerId="ADAL" clId="{43948EF7-02CA-4725-BD39-DB7251D27CD4}" dt="2024-09-11T12:21:26.233" v="2464" actId="20577"/>
          <ac:spMkLst>
            <pc:docMk/>
            <pc:sldMk cId="2899694659" sldId="268"/>
            <ac:spMk id="3" creationId="{80E763E6-572D-0D29-2DCE-568C3FB385C3}"/>
          </ac:spMkLst>
        </pc:spChg>
      </pc:sldChg>
      <pc:sldChg chg="modSp new mod ord">
        <pc:chgData name="Vilde Gjøvik" userId="3e5ae2c1-af6b-4847-894f-167605063150" providerId="ADAL" clId="{43948EF7-02CA-4725-BD39-DB7251D27CD4}" dt="2024-09-13T07:34:18.669" v="4303" actId="255"/>
        <pc:sldMkLst>
          <pc:docMk/>
          <pc:sldMk cId="582151505" sldId="269"/>
        </pc:sldMkLst>
        <pc:spChg chg="mod">
          <ac:chgData name="Vilde Gjøvik" userId="3e5ae2c1-af6b-4847-894f-167605063150" providerId="ADAL" clId="{43948EF7-02CA-4725-BD39-DB7251D27CD4}" dt="2024-09-13T07:34:18.669" v="4303" actId="255"/>
          <ac:spMkLst>
            <pc:docMk/>
            <pc:sldMk cId="582151505" sldId="269"/>
            <ac:spMk id="2" creationId="{07C4C79F-8EF0-FA2D-7027-E46876B34339}"/>
          </ac:spMkLst>
        </pc:spChg>
      </pc:sldChg>
      <pc:sldChg chg="addSp delSp modSp new mod modClrScheme chgLayout">
        <pc:chgData name="Vilde Gjøvik" userId="3e5ae2c1-af6b-4847-894f-167605063150" providerId="ADAL" clId="{43948EF7-02CA-4725-BD39-DB7251D27CD4}" dt="2024-09-13T09:03:14.325" v="5099" actId="255"/>
        <pc:sldMkLst>
          <pc:docMk/>
          <pc:sldMk cId="238762570" sldId="270"/>
        </pc:sldMkLst>
        <pc:spChg chg="mod ord">
          <ac:chgData name="Vilde Gjøvik" userId="3e5ae2c1-af6b-4847-894f-167605063150" providerId="ADAL" clId="{43948EF7-02CA-4725-BD39-DB7251D27CD4}" dt="2024-09-13T09:03:14.325" v="5099" actId="255"/>
          <ac:spMkLst>
            <pc:docMk/>
            <pc:sldMk cId="238762570" sldId="270"/>
            <ac:spMk id="2" creationId="{C2602C62-EE72-0DCE-14D6-528F7AD8A4D2}"/>
          </ac:spMkLst>
        </pc:spChg>
        <pc:spChg chg="add mod ord">
          <ac:chgData name="Vilde Gjøvik" userId="3e5ae2c1-af6b-4847-894f-167605063150" providerId="ADAL" clId="{43948EF7-02CA-4725-BD39-DB7251D27CD4}" dt="2024-09-13T07:33:45.316" v="4300" actId="255"/>
          <ac:spMkLst>
            <pc:docMk/>
            <pc:sldMk cId="238762570" sldId="270"/>
            <ac:spMk id="3" creationId="{36ADCE24-C82D-D9F3-B4EB-05BC992EB03C}"/>
          </ac:spMkLst>
        </pc:spChg>
        <pc:spChg chg="add del mod ord">
          <ac:chgData name="Vilde Gjøvik" userId="3e5ae2c1-af6b-4847-894f-167605063150" providerId="ADAL" clId="{43948EF7-02CA-4725-BD39-DB7251D27CD4}" dt="2024-09-11T08:52:49.878" v="745" actId="700"/>
          <ac:spMkLst>
            <pc:docMk/>
            <pc:sldMk cId="238762570" sldId="270"/>
            <ac:spMk id="4" creationId="{47C59CF0-D241-DF52-AEA1-624226CE5F09}"/>
          </ac:spMkLst>
        </pc:spChg>
        <pc:spChg chg="add del mod ord">
          <ac:chgData name="Vilde Gjøvik" userId="3e5ae2c1-af6b-4847-894f-167605063150" providerId="ADAL" clId="{43948EF7-02CA-4725-BD39-DB7251D27CD4}" dt="2024-09-11T08:52:49.878" v="745" actId="700"/>
          <ac:spMkLst>
            <pc:docMk/>
            <pc:sldMk cId="238762570" sldId="270"/>
            <ac:spMk id="5" creationId="{003AA325-F189-1C56-5DB5-3A1EB4923A5D}"/>
          </ac:spMkLst>
        </pc:spChg>
        <pc:spChg chg="add del mod ord">
          <ac:chgData name="Vilde Gjøvik" userId="3e5ae2c1-af6b-4847-894f-167605063150" providerId="ADAL" clId="{43948EF7-02CA-4725-BD39-DB7251D27CD4}" dt="2024-09-11T08:52:49.878" v="745" actId="700"/>
          <ac:spMkLst>
            <pc:docMk/>
            <pc:sldMk cId="238762570" sldId="270"/>
            <ac:spMk id="6" creationId="{C914DC0F-85BF-B663-9B48-9E9325C6CCAA}"/>
          </ac:spMkLst>
        </pc:spChg>
      </pc:sldChg>
      <pc:sldChg chg="addSp delSp modSp new mod modNotesTx">
        <pc:chgData name="Vilde Gjøvik" userId="3e5ae2c1-af6b-4847-894f-167605063150" providerId="ADAL" clId="{43948EF7-02CA-4725-BD39-DB7251D27CD4}" dt="2024-09-13T09:16:55.408" v="5503" actId="1076"/>
        <pc:sldMkLst>
          <pc:docMk/>
          <pc:sldMk cId="918641743" sldId="271"/>
        </pc:sldMkLst>
        <pc:spChg chg="mod">
          <ac:chgData name="Vilde Gjøvik" userId="3e5ae2c1-af6b-4847-894f-167605063150" providerId="ADAL" clId="{43948EF7-02CA-4725-BD39-DB7251D27CD4}" dt="2024-09-13T07:18:48.104" v="4078" actId="20577"/>
          <ac:spMkLst>
            <pc:docMk/>
            <pc:sldMk cId="918641743" sldId="271"/>
            <ac:spMk id="2" creationId="{698DF20C-0A4A-7232-8B77-899A53D99512}"/>
          </ac:spMkLst>
        </pc:spChg>
        <pc:spChg chg="mod">
          <ac:chgData name="Vilde Gjøvik" userId="3e5ae2c1-af6b-4847-894f-167605063150" providerId="ADAL" clId="{43948EF7-02CA-4725-BD39-DB7251D27CD4}" dt="2024-09-13T07:24:10.819" v="4133" actId="20577"/>
          <ac:spMkLst>
            <pc:docMk/>
            <pc:sldMk cId="918641743" sldId="271"/>
            <ac:spMk id="3" creationId="{78C53495-C381-21D0-674F-E9CD23A51C21}"/>
          </ac:spMkLst>
        </pc:spChg>
        <pc:spChg chg="mod">
          <ac:chgData name="Vilde Gjøvik" userId="3e5ae2c1-af6b-4847-894f-167605063150" providerId="ADAL" clId="{43948EF7-02CA-4725-BD39-DB7251D27CD4}" dt="2024-09-11T09:00:20.573" v="938" actId="20577"/>
          <ac:spMkLst>
            <pc:docMk/>
            <pc:sldMk cId="918641743" sldId="271"/>
            <ac:spMk id="4" creationId="{5A0DB94E-94C2-A616-EFB1-96C7E75CDFCF}"/>
          </ac:spMkLst>
        </pc:spChg>
        <pc:spChg chg="del mod">
          <ac:chgData name="Vilde Gjøvik" userId="3e5ae2c1-af6b-4847-894f-167605063150" providerId="ADAL" clId="{43948EF7-02CA-4725-BD39-DB7251D27CD4}" dt="2024-09-13T07:17:49.855" v="4069" actId="22"/>
          <ac:spMkLst>
            <pc:docMk/>
            <pc:sldMk cId="918641743" sldId="271"/>
            <ac:spMk id="5" creationId="{5DE73D25-6FA7-ADC7-1346-A4687C455DFD}"/>
          </ac:spMkLst>
        </pc:spChg>
        <pc:spChg chg="mod">
          <ac:chgData name="Vilde Gjøvik" userId="3e5ae2c1-af6b-4847-894f-167605063150" providerId="ADAL" clId="{43948EF7-02CA-4725-BD39-DB7251D27CD4}" dt="2024-09-13T09:03:34.024" v="5100" actId="255"/>
          <ac:spMkLst>
            <pc:docMk/>
            <pc:sldMk cId="918641743" sldId="271"/>
            <ac:spMk id="6" creationId="{B858147A-F2FE-F278-CEF7-F31EB9335389}"/>
          </ac:spMkLst>
        </pc:spChg>
        <pc:picChg chg="add mod ord">
          <ac:chgData name="Vilde Gjøvik" userId="3e5ae2c1-af6b-4847-894f-167605063150" providerId="ADAL" clId="{43948EF7-02CA-4725-BD39-DB7251D27CD4}" dt="2024-09-13T09:16:55.408" v="5503" actId="1076"/>
          <ac:picMkLst>
            <pc:docMk/>
            <pc:sldMk cId="918641743" sldId="271"/>
            <ac:picMk id="8" creationId="{60825AC2-0B42-9597-AF8B-7AD12E6D0F89}"/>
          </ac:picMkLst>
        </pc:picChg>
      </pc:sldChg>
      <pc:sldChg chg="addSp delSp modSp new mod modClrScheme chgLayout modNotesTx">
        <pc:chgData name="Vilde Gjøvik" userId="3e5ae2c1-af6b-4847-894f-167605063150" providerId="ADAL" clId="{43948EF7-02CA-4725-BD39-DB7251D27CD4}" dt="2024-09-13T09:04:29.334" v="5122"/>
        <pc:sldMkLst>
          <pc:docMk/>
          <pc:sldMk cId="149010025" sldId="272"/>
        </pc:sldMkLst>
        <pc:spChg chg="mod ord">
          <ac:chgData name="Vilde Gjøvik" userId="3e5ae2c1-af6b-4847-894f-167605063150" providerId="ADAL" clId="{43948EF7-02CA-4725-BD39-DB7251D27CD4}" dt="2024-09-13T09:04:00.052" v="5102" actId="255"/>
          <ac:spMkLst>
            <pc:docMk/>
            <pc:sldMk cId="149010025" sldId="272"/>
            <ac:spMk id="2" creationId="{6C15C881-EB19-0088-1576-CCC781F21E93}"/>
          </ac:spMkLst>
        </pc:spChg>
        <pc:spChg chg="add del mod">
          <ac:chgData name="Vilde Gjøvik" userId="3e5ae2c1-af6b-4847-894f-167605063150" providerId="ADAL" clId="{43948EF7-02CA-4725-BD39-DB7251D27CD4}" dt="2024-09-13T07:30:13.577" v="4262"/>
          <ac:spMkLst>
            <pc:docMk/>
            <pc:sldMk cId="149010025" sldId="272"/>
            <ac:spMk id="3" creationId="{E725CE06-C12B-4F13-DBE2-9E5EDD686131}"/>
          </ac:spMkLst>
        </pc:spChg>
        <pc:spChg chg="add del mod">
          <ac:chgData name="Vilde Gjøvik" userId="3e5ae2c1-af6b-4847-894f-167605063150" providerId="ADAL" clId="{43948EF7-02CA-4725-BD39-DB7251D27CD4}" dt="2024-09-13T07:29:49.599" v="4253"/>
          <ac:spMkLst>
            <pc:docMk/>
            <pc:sldMk cId="149010025" sldId="272"/>
            <ac:spMk id="4" creationId="{B831316A-822C-93E5-62A0-202A00483F1D}"/>
          </ac:spMkLst>
        </pc:spChg>
        <pc:spChg chg="add del mod ord">
          <ac:chgData name="Vilde Gjøvik" userId="3e5ae2c1-af6b-4847-894f-167605063150" providerId="ADAL" clId="{43948EF7-02CA-4725-BD39-DB7251D27CD4}" dt="2024-09-11T09:11:01.250" v="1116" actId="700"/>
          <ac:spMkLst>
            <pc:docMk/>
            <pc:sldMk cId="149010025" sldId="272"/>
            <ac:spMk id="5" creationId="{4478927E-48EC-3210-4666-F215CFE1BE1B}"/>
          </ac:spMkLst>
        </pc:spChg>
        <pc:spChg chg="add mod ord">
          <ac:chgData name="Vilde Gjøvik" userId="3e5ae2c1-af6b-4847-894f-167605063150" providerId="ADAL" clId="{43948EF7-02CA-4725-BD39-DB7251D27CD4}" dt="2024-09-13T07:30:10.982" v="4260" actId="27636"/>
          <ac:spMkLst>
            <pc:docMk/>
            <pc:sldMk cId="149010025" sldId="272"/>
            <ac:spMk id="5" creationId="{FDFA4D25-254D-0FE7-CC09-5A8A6896F351}"/>
          </ac:spMkLst>
        </pc:spChg>
        <pc:spChg chg="add del mod ord">
          <ac:chgData name="Vilde Gjøvik" userId="3e5ae2c1-af6b-4847-894f-167605063150" providerId="ADAL" clId="{43948EF7-02CA-4725-BD39-DB7251D27CD4}" dt="2024-09-11T09:11:01.250" v="1116" actId="700"/>
          <ac:spMkLst>
            <pc:docMk/>
            <pc:sldMk cId="149010025" sldId="272"/>
            <ac:spMk id="6" creationId="{00A2C245-D856-1E3F-38F4-E4CFC5843718}"/>
          </ac:spMkLst>
        </pc:spChg>
        <pc:spChg chg="add del mod ord">
          <ac:chgData name="Vilde Gjøvik" userId="3e5ae2c1-af6b-4847-894f-167605063150" providerId="ADAL" clId="{43948EF7-02CA-4725-BD39-DB7251D27CD4}" dt="2024-09-13T07:29:44.935" v="4250" actId="700"/>
          <ac:spMkLst>
            <pc:docMk/>
            <pc:sldMk cId="149010025" sldId="272"/>
            <ac:spMk id="7" creationId="{1272C70D-D3C1-6D91-FA1F-36A540081490}"/>
          </ac:spMkLst>
        </pc:spChg>
      </pc:sldChg>
      <pc:sldChg chg="addSp delSp modSp new mod modClrScheme chgLayout modNotesTx">
        <pc:chgData name="Vilde Gjøvik" userId="3e5ae2c1-af6b-4847-894f-167605063150" providerId="ADAL" clId="{43948EF7-02CA-4725-BD39-DB7251D27CD4}" dt="2024-09-13T09:05:32.441" v="5126" actId="255"/>
        <pc:sldMkLst>
          <pc:docMk/>
          <pc:sldMk cId="3816406127" sldId="273"/>
        </pc:sldMkLst>
        <pc:spChg chg="mod ord">
          <ac:chgData name="Vilde Gjøvik" userId="3e5ae2c1-af6b-4847-894f-167605063150" providerId="ADAL" clId="{43948EF7-02CA-4725-BD39-DB7251D27CD4}" dt="2024-09-13T09:04:55.723" v="5124" actId="255"/>
          <ac:spMkLst>
            <pc:docMk/>
            <pc:sldMk cId="3816406127" sldId="273"/>
            <ac:spMk id="2" creationId="{FF1D1CFE-2465-A92F-B6D7-BDD99D2DA13A}"/>
          </ac:spMkLst>
        </pc:spChg>
        <pc:spChg chg="del mod ord">
          <ac:chgData name="Vilde Gjøvik" userId="3e5ae2c1-af6b-4847-894f-167605063150" providerId="ADAL" clId="{43948EF7-02CA-4725-BD39-DB7251D27CD4}" dt="2024-09-13T07:38:42.901" v="4307" actId="700"/>
          <ac:spMkLst>
            <pc:docMk/>
            <pc:sldMk cId="3816406127" sldId="273"/>
            <ac:spMk id="3" creationId="{11598833-5895-DBBE-B50C-D4CA061162DC}"/>
          </ac:spMkLst>
        </pc:spChg>
        <pc:spChg chg="add del mod">
          <ac:chgData name="Vilde Gjøvik" userId="3e5ae2c1-af6b-4847-894f-167605063150" providerId="ADAL" clId="{43948EF7-02CA-4725-BD39-DB7251D27CD4}" dt="2024-09-13T07:38:48.731" v="4310"/>
          <ac:spMkLst>
            <pc:docMk/>
            <pc:sldMk cId="3816406127" sldId="273"/>
            <ac:spMk id="4" creationId="{17D2A91E-E7BC-2233-F53F-499715ACD96B}"/>
          </ac:spMkLst>
        </pc:spChg>
        <pc:spChg chg="add mod ord">
          <ac:chgData name="Vilde Gjøvik" userId="3e5ae2c1-af6b-4847-894f-167605063150" providerId="ADAL" clId="{43948EF7-02CA-4725-BD39-DB7251D27CD4}" dt="2024-09-13T09:05:32.441" v="5126" actId="255"/>
          <ac:spMkLst>
            <pc:docMk/>
            <pc:sldMk cId="3816406127" sldId="273"/>
            <ac:spMk id="5" creationId="{821A51E3-FD95-1C3C-75B9-E9D4DCC01D91}"/>
          </ac:spMkLst>
        </pc:spChg>
      </pc:sldChg>
      <pc:sldChg chg="addSp delSp modSp new mod modClrScheme chgLayout modNotesTx">
        <pc:chgData name="Vilde Gjøvik" userId="3e5ae2c1-af6b-4847-894f-167605063150" providerId="ADAL" clId="{43948EF7-02CA-4725-BD39-DB7251D27CD4}" dt="2024-09-13T09:05:08.593" v="5125" actId="255"/>
        <pc:sldMkLst>
          <pc:docMk/>
          <pc:sldMk cId="640835265" sldId="274"/>
        </pc:sldMkLst>
        <pc:spChg chg="mod ord">
          <ac:chgData name="Vilde Gjøvik" userId="3e5ae2c1-af6b-4847-894f-167605063150" providerId="ADAL" clId="{43948EF7-02CA-4725-BD39-DB7251D27CD4}" dt="2024-09-13T09:05:08.593" v="5125" actId="255"/>
          <ac:spMkLst>
            <pc:docMk/>
            <pc:sldMk cId="640835265" sldId="274"/>
            <ac:spMk id="2" creationId="{5A231746-39C6-1D5F-F617-6BB6C5693443}"/>
          </ac:spMkLst>
        </pc:spChg>
        <pc:spChg chg="del mod ord">
          <ac:chgData name="Vilde Gjøvik" userId="3e5ae2c1-af6b-4847-894f-167605063150" providerId="ADAL" clId="{43948EF7-02CA-4725-BD39-DB7251D27CD4}" dt="2024-09-13T07:52:26.647" v="4314" actId="700"/>
          <ac:spMkLst>
            <pc:docMk/>
            <pc:sldMk cId="640835265" sldId="274"/>
            <ac:spMk id="3" creationId="{D0B1AC81-4738-551A-9E15-6CA0A2D687F0}"/>
          </ac:spMkLst>
        </pc:spChg>
        <pc:spChg chg="add del mod">
          <ac:chgData name="Vilde Gjøvik" userId="3e5ae2c1-af6b-4847-894f-167605063150" providerId="ADAL" clId="{43948EF7-02CA-4725-BD39-DB7251D27CD4}" dt="2024-09-13T07:52:31.422" v="4317"/>
          <ac:spMkLst>
            <pc:docMk/>
            <pc:sldMk cId="640835265" sldId="274"/>
            <ac:spMk id="4" creationId="{DEFC1200-6F69-A7EF-B196-441188C9108B}"/>
          </ac:spMkLst>
        </pc:spChg>
        <pc:spChg chg="add mod ord">
          <ac:chgData name="Vilde Gjøvik" userId="3e5ae2c1-af6b-4847-894f-167605063150" providerId="ADAL" clId="{43948EF7-02CA-4725-BD39-DB7251D27CD4}" dt="2024-09-13T08:55:56.313" v="5066" actId="20577"/>
          <ac:spMkLst>
            <pc:docMk/>
            <pc:sldMk cId="640835265" sldId="274"/>
            <ac:spMk id="5" creationId="{DDFAAB1B-DCD5-374A-CF87-B4BF58E3FBB5}"/>
          </ac:spMkLst>
        </pc:spChg>
      </pc:sldChg>
      <pc:sldChg chg="addSp delSp modSp new mod modClrScheme chgLayout modNotesTx">
        <pc:chgData name="Vilde Gjøvik" userId="3e5ae2c1-af6b-4847-894f-167605063150" providerId="ADAL" clId="{43948EF7-02CA-4725-BD39-DB7251D27CD4}" dt="2024-09-13T08:15:54.997" v="4680" actId="20577"/>
        <pc:sldMkLst>
          <pc:docMk/>
          <pc:sldMk cId="3096102285" sldId="275"/>
        </pc:sldMkLst>
        <pc:spChg chg="mod ord">
          <ac:chgData name="Vilde Gjøvik" userId="3e5ae2c1-af6b-4847-894f-167605063150" providerId="ADAL" clId="{43948EF7-02CA-4725-BD39-DB7251D27CD4}" dt="2024-09-13T08:02:15.439" v="4506" actId="700"/>
          <ac:spMkLst>
            <pc:docMk/>
            <pc:sldMk cId="3096102285" sldId="275"/>
            <ac:spMk id="2" creationId="{FA492995-DA14-C7D1-A37E-EB14E48DA582}"/>
          </ac:spMkLst>
        </pc:spChg>
        <pc:spChg chg="del mod ord">
          <ac:chgData name="Vilde Gjøvik" userId="3e5ae2c1-af6b-4847-894f-167605063150" providerId="ADAL" clId="{43948EF7-02CA-4725-BD39-DB7251D27CD4}" dt="2024-09-13T08:02:15.439" v="4506" actId="700"/>
          <ac:spMkLst>
            <pc:docMk/>
            <pc:sldMk cId="3096102285" sldId="275"/>
            <ac:spMk id="3" creationId="{1B82616A-55FA-B40D-619E-AF7D4413A46E}"/>
          </ac:spMkLst>
        </pc:spChg>
        <pc:spChg chg="add del mod">
          <ac:chgData name="Vilde Gjøvik" userId="3e5ae2c1-af6b-4847-894f-167605063150" providerId="ADAL" clId="{43948EF7-02CA-4725-BD39-DB7251D27CD4}" dt="2024-09-13T08:02:12.768" v="4505"/>
          <ac:spMkLst>
            <pc:docMk/>
            <pc:sldMk cId="3096102285" sldId="275"/>
            <ac:spMk id="4" creationId="{8193850B-9830-090F-6C47-563A6EA9874D}"/>
          </ac:spMkLst>
        </pc:spChg>
        <pc:spChg chg="add mod ord">
          <ac:chgData name="Vilde Gjøvik" userId="3e5ae2c1-af6b-4847-894f-167605063150" providerId="ADAL" clId="{43948EF7-02CA-4725-BD39-DB7251D27CD4}" dt="2024-09-13T08:15:27.631" v="4652" actId="20577"/>
          <ac:spMkLst>
            <pc:docMk/>
            <pc:sldMk cId="3096102285" sldId="275"/>
            <ac:spMk id="5" creationId="{0DD64395-5E2B-334D-3035-1EF893AC0F59}"/>
          </ac:spMkLst>
        </pc:spChg>
      </pc:sldChg>
      <pc:sldChg chg="modSp new mod">
        <pc:chgData name="Vilde Gjøvik" userId="3e5ae2c1-af6b-4847-894f-167605063150" providerId="ADAL" clId="{43948EF7-02CA-4725-BD39-DB7251D27CD4}" dt="2024-09-13T09:06:27.869" v="5133" actId="255"/>
        <pc:sldMkLst>
          <pc:docMk/>
          <pc:sldMk cId="543551989" sldId="276"/>
        </pc:sldMkLst>
        <pc:spChg chg="mod">
          <ac:chgData name="Vilde Gjøvik" userId="3e5ae2c1-af6b-4847-894f-167605063150" providerId="ADAL" clId="{43948EF7-02CA-4725-BD39-DB7251D27CD4}" dt="2024-09-13T09:06:27.869" v="5133" actId="255"/>
          <ac:spMkLst>
            <pc:docMk/>
            <pc:sldMk cId="543551989" sldId="276"/>
            <ac:spMk id="2" creationId="{BFAE2B55-378B-C378-F6E0-1540B5A4E55A}"/>
          </ac:spMkLst>
        </pc:spChg>
      </pc:sldChg>
      <pc:sldChg chg="addSp modSp new del mod ord modNotesTx">
        <pc:chgData name="Vilde Gjøvik" userId="3e5ae2c1-af6b-4847-894f-167605063150" providerId="ADAL" clId="{43948EF7-02CA-4725-BD39-DB7251D27CD4}" dt="2024-09-11T12:22:58.934" v="2469" actId="47"/>
        <pc:sldMkLst>
          <pc:docMk/>
          <pc:sldMk cId="861068003" sldId="277"/>
        </pc:sldMkLst>
        <pc:spChg chg="mod">
          <ac:chgData name="Vilde Gjøvik" userId="3e5ae2c1-af6b-4847-894f-167605063150" providerId="ADAL" clId="{43948EF7-02CA-4725-BD39-DB7251D27CD4}" dt="2024-09-11T09:17:41.152" v="1377" actId="20577"/>
          <ac:spMkLst>
            <pc:docMk/>
            <pc:sldMk cId="861068003" sldId="277"/>
            <ac:spMk id="2" creationId="{A26931C3-A12C-A161-78DD-0BD53734E240}"/>
          </ac:spMkLst>
        </pc:spChg>
        <pc:spChg chg="mod">
          <ac:chgData name="Vilde Gjøvik" userId="3e5ae2c1-af6b-4847-894f-167605063150" providerId="ADAL" clId="{43948EF7-02CA-4725-BD39-DB7251D27CD4}" dt="2024-09-11T12:22:40.276" v="2465" actId="20577"/>
          <ac:spMkLst>
            <pc:docMk/>
            <pc:sldMk cId="861068003" sldId="277"/>
            <ac:spMk id="3" creationId="{495F116F-C7CB-7299-5946-B1D76CD6A3FC}"/>
          </ac:spMkLst>
        </pc:spChg>
        <pc:spChg chg="add mod">
          <ac:chgData name="Vilde Gjøvik" userId="3e5ae2c1-af6b-4847-894f-167605063150" providerId="ADAL" clId="{43948EF7-02CA-4725-BD39-DB7251D27CD4}" dt="2024-09-11T12:22:50.550" v="2468" actId="14100"/>
          <ac:spMkLst>
            <pc:docMk/>
            <pc:sldMk cId="861068003" sldId="277"/>
            <ac:spMk id="4" creationId="{08A90457-AD52-68DC-E847-D9F73107E71F}"/>
          </ac:spMkLst>
        </pc:spChg>
      </pc:sldChg>
      <pc:sldChg chg="delSp modSp new mod modClrScheme chgLayout">
        <pc:chgData name="Vilde Gjøvik" userId="3e5ae2c1-af6b-4847-894f-167605063150" providerId="ADAL" clId="{43948EF7-02CA-4725-BD39-DB7251D27CD4}" dt="2024-09-13T09:08:17.388" v="5148" actId="1076"/>
        <pc:sldMkLst>
          <pc:docMk/>
          <pc:sldMk cId="4064690691" sldId="278"/>
        </pc:sldMkLst>
        <pc:spChg chg="del">
          <ac:chgData name="Vilde Gjøvik" userId="3e5ae2c1-af6b-4847-894f-167605063150" providerId="ADAL" clId="{43948EF7-02CA-4725-BD39-DB7251D27CD4}" dt="2024-09-13T09:07:45.818" v="5142" actId="700"/>
          <ac:spMkLst>
            <pc:docMk/>
            <pc:sldMk cId="4064690691" sldId="278"/>
            <ac:spMk id="2" creationId="{DD430902-8FE6-CD54-D064-A5CD4ED3C8DA}"/>
          </ac:spMkLst>
        </pc:spChg>
        <pc:spChg chg="mod ord">
          <ac:chgData name="Vilde Gjøvik" userId="3e5ae2c1-af6b-4847-894f-167605063150" providerId="ADAL" clId="{43948EF7-02CA-4725-BD39-DB7251D27CD4}" dt="2024-09-13T09:08:17.388" v="5148" actId="1076"/>
          <ac:spMkLst>
            <pc:docMk/>
            <pc:sldMk cId="4064690691" sldId="278"/>
            <ac:spMk id="3" creationId="{2FCC6ED8-C70E-D861-6819-3924DD0939A3}"/>
          </ac:spMkLst>
        </pc:spChg>
      </pc:sldChg>
      <pc:sldChg chg="modSp new mod modNotesTx">
        <pc:chgData name="Vilde Gjøvik" userId="3e5ae2c1-af6b-4847-894f-167605063150" providerId="ADAL" clId="{43948EF7-02CA-4725-BD39-DB7251D27CD4}" dt="2024-09-11T09:23:15.670" v="1445"/>
        <pc:sldMkLst>
          <pc:docMk/>
          <pc:sldMk cId="4104832397" sldId="279"/>
        </pc:sldMkLst>
        <pc:spChg chg="mod">
          <ac:chgData name="Vilde Gjøvik" userId="3e5ae2c1-af6b-4847-894f-167605063150" providerId="ADAL" clId="{43948EF7-02CA-4725-BD39-DB7251D27CD4}" dt="2024-09-11T09:22:40.031" v="1433" actId="20577"/>
          <ac:spMkLst>
            <pc:docMk/>
            <pc:sldMk cId="4104832397" sldId="279"/>
            <ac:spMk id="2" creationId="{EDE8D822-A716-72B6-7AB1-11C4214C8E78}"/>
          </ac:spMkLst>
        </pc:spChg>
        <pc:spChg chg="mod">
          <ac:chgData name="Vilde Gjøvik" userId="3e5ae2c1-af6b-4847-894f-167605063150" providerId="ADAL" clId="{43948EF7-02CA-4725-BD39-DB7251D27CD4}" dt="2024-09-11T09:23:08.491" v="1444" actId="20577"/>
          <ac:spMkLst>
            <pc:docMk/>
            <pc:sldMk cId="4104832397" sldId="279"/>
            <ac:spMk id="3" creationId="{E39B94FB-D923-410E-285B-4CD4CEC503A6}"/>
          </ac:spMkLst>
        </pc:spChg>
      </pc:sldChg>
      <pc:sldChg chg="addSp delSp modSp new del mod">
        <pc:chgData name="Vilde Gjøvik" userId="3e5ae2c1-af6b-4847-894f-167605063150" providerId="ADAL" clId="{43948EF7-02CA-4725-BD39-DB7251D27CD4}" dt="2024-09-12T10:13:49.237" v="2471" actId="47"/>
        <pc:sldMkLst>
          <pc:docMk/>
          <pc:sldMk cId="985425276" sldId="280"/>
        </pc:sldMkLst>
        <pc:spChg chg="mod">
          <ac:chgData name="Vilde Gjøvik" userId="3e5ae2c1-af6b-4847-894f-167605063150" providerId="ADAL" clId="{43948EF7-02CA-4725-BD39-DB7251D27CD4}" dt="2024-09-11T09:24:21.434" v="1470" actId="20577"/>
          <ac:spMkLst>
            <pc:docMk/>
            <pc:sldMk cId="985425276" sldId="280"/>
            <ac:spMk id="2" creationId="{1006500B-26AE-2574-62FB-D12A544CA6A1}"/>
          </ac:spMkLst>
        </pc:spChg>
        <pc:spChg chg="del">
          <ac:chgData name="Vilde Gjøvik" userId="3e5ae2c1-af6b-4847-894f-167605063150" providerId="ADAL" clId="{43948EF7-02CA-4725-BD39-DB7251D27CD4}" dt="2024-09-11T09:24:13.308" v="1447" actId="22"/>
          <ac:spMkLst>
            <pc:docMk/>
            <pc:sldMk cId="985425276" sldId="280"/>
            <ac:spMk id="3" creationId="{97E73CE0-E365-7F57-63C7-08C7A6AA0A5E}"/>
          </ac:spMkLst>
        </pc:spChg>
        <pc:picChg chg="add mod ord">
          <ac:chgData name="Vilde Gjøvik" userId="3e5ae2c1-af6b-4847-894f-167605063150" providerId="ADAL" clId="{43948EF7-02CA-4725-BD39-DB7251D27CD4}" dt="2024-09-11T09:24:13.308" v="1447" actId="22"/>
          <ac:picMkLst>
            <pc:docMk/>
            <pc:sldMk cId="985425276" sldId="280"/>
            <ac:picMk id="5" creationId="{04D2F225-C288-4D10-E142-61748771DAE6}"/>
          </ac:picMkLst>
        </pc:picChg>
      </pc:sldChg>
      <pc:sldChg chg="addSp delSp modSp new mod modClrScheme chgLayout modNotesTx">
        <pc:chgData name="Vilde Gjøvik" userId="3e5ae2c1-af6b-4847-894f-167605063150" providerId="ADAL" clId="{43948EF7-02CA-4725-BD39-DB7251D27CD4}" dt="2024-09-13T08:59:06.048" v="5076" actId="403"/>
        <pc:sldMkLst>
          <pc:docMk/>
          <pc:sldMk cId="246191720" sldId="281"/>
        </pc:sldMkLst>
        <pc:spChg chg="mod ord">
          <ac:chgData name="Vilde Gjøvik" userId="3e5ae2c1-af6b-4847-894f-167605063150" providerId="ADAL" clId="{43948EF7-02CA-4725-BD39-DB7251D27CD4}" dt="2024-09-12T11:17:22.221" v="2540" actId="255"/>
          <ac:spMkLst>
            <pc:docMk/>
            <pc:sldMk cId="246191720" sldId="281"/>
            <ac:spMk id="2" creationId="{D42ABC9C-096B-ED94-9E4E-5F2A4B8F8A92}"/>
          </ac:spMkLst>
        </pc:spChg>
        <pc:spChg chg="mod">
          <ac:chgData name="Vilde Gjøvik" userId="3e5ae2c1-af6b-4847-894f-167605063150" providerId="ADAL" clId="{43948EF7-02CA-4725-BD39-DB7251D27CD4}" dt="2024-09-13T08:59:06.048" v="5076" actId="403"/>
          <ac:spMkLst>
            <pc:docMk/>
            <pc:sldMk cId="246191720" sldId="281"/>
            <ac:spMk id="3" creationId="{AF37BBE6-F0FF-62A3-2B20-A4F8C790AB31}"/>
          </ac:spMkLst>
        </pc:spChg>
        <pc:spChg chg="del">
          <ac:chgData name="Vilde Gjøvik" userId="3e5ae2c1-af6b-4847-894f-167605063150" providerId="ADAL" clId="{43948EF7-02CA-4725-BD39-DB7251D27CD4}" dt="2024-09-12T11:10:51.766" v="2507" actId="478"/>
          <ac:spMkLst>
            <pc:docMk/>
            <pc:sldMk cId="246191720" sldId="281"/>
            <ac:spMk id="6" creationId="{855D8C01-C579-40B8-0ABB-DE986AC9D235}"/>
          </ac:spMkLst>
        </pc:spChg>
        <pc:spChg chg="add mod">
          <ac:chgData name="Vilde Gjøvik" userId="3e5ae2c1-af6b-4847-894f-167605063150" providerId="ADAL" clId="{43948EF7-02CA-4725-BD39-DB7251D27CD4}" dt="2024-09-12T11:11:21.864" v="2510" actId="26606"/>
          <ac:spMkLst>
            <pc:docMk/>
            <pc:sldMk cId="246191720" sldId="281"/>
            <ac:spMk id="9" creationId="{70F20CB8-4707-27FF-8F40-80F781AB91DE}"/>
          </ac:spMkLst>
        </pc:spChg>
        <pc:spChg chg="add mod">
          <ac:chgData name="Vilde Gjøvik" userId="3e5ae2c1-af6b-4847-894f-167605063150" providerId="ADAL" clId="{43948EF7-02CA-4725-BD39-DB7251D27CD4}" dt="2024-09-12T11:11:21.864" v="2510" actId="26606"/>
          <ac:spMkLst>
            <pc:docMk/>
            <pc:sldMk cId="246191720" sldId="281"/>
            <ac:spMk id="11" creationId="{52EFA346-22F8-4A7F-CE57-46B04A6167FE}"/>
          </ac:spMkLst>
        </pc:spChg>
        <pc:picChg chg="add del mod">
          <ac:chgData name="Vilde Gjøvik" userId="3e5ae2c1-af6b-4847-894f-167605063150" providerId="ADAL" clId="{43948EF7-02CA-4725-BD39-DB7251D27CD4}" dt="2024-09-11T10:54:16.283" v="2435" actId="478"/>
          <ac:picMkLst>
            <pc:docMk/>
            <pc:sldMk cId="246191720" sldId="281"/>
            <ac:picMk id="4" creationId="{D1572299-11B2-4ED0-4120-CF0D22DDC65B}"/>
          </ac:picMkLst>
        </pc:picChg>
        <pc:picChg chg="add mod">
          <ac:chgData name="Vilde Gjøvik" userId="3e5ae2c1-af6b-4847-894f-167605063150" providerId="ADAL" clId="{43948EF7-02CA-4725-BD39-DB7251D27CD4}" dt="2024-09-12T11:11:36.483" v="2511" actId="1076"/>
          <ac:picMkLst>
            <pc:docMk/>
            <pc:sldMk cId="246191720" sldId="281"/>
            <ac:picMk id="4" creationId="{D6088783-935A-C2D5-B07E-965F05F2D898}"/>
          </ac:picMkLst>
        </pc:picChg>
        <pc:picChg chg="del">
          <ac:chgData name="Vilde Gjøvik" userId="3e5ae2c1-af6b-4847-894f-167605063150" providerId="ADAL" clId="{43948EF7-02CA-4725-BD39-DB7251D27CD4}" dt="2024-09-12T11:10:48.684" v="2506" actId="478"/>
          <ac:picMkLst>
            <pc:docMk/>
            <pc:sldMk cId="246191720" sldId="281"/>
            <ac:picMk id="5" creationId="{25263781-D825-0FFC-7AC7-BF206D9E36AB}"/>
          </ac:picMkLst>
        </pc:picChg>
      </pc:sldChg>
      <pc:sldChg chg="modSp new del mod ord modNotesTx">
        <pc:chgData name="Vilde Gjøvik" userId="3e5ae2c1-af6b-4847-894f-167605063150" providerId="ADAL" clId="{43948EF7-02CA-4725-BD39-DB7251D27CD4}" dt="2024-09-12T11:10:33.074" v="2505" actId="47"/>
        <pc:sldMkLst>
          <pc:docMk/>
          <pc:sldMk cId="1899873250" sldId="282"/>
        </pc:sldMkLst>
        <pc:spChg chg="mod">
          <ac:chgData name="Vilde Gjøvik" userId="3e5ae2c1-af6b-4847-894f-167605063150" providerId="ADAL" clId="{43948EF7-02CA-4725-BD39-DB7251D27CD4}" dt="2024-09-11T10:09:47.151" v="2083" actId="20577"/>
          <ac:spMkLst>
            <pc:docMk/>
            <pc:sldMk cId="1899873250" sldId="282"/>
            <ac:spMk id="2" creationId="{18E814D4-2416-2C93-8E30-28886F9E99F1}"/>
          </ac:spMkLst>
        </pc:spChg>
        <pc:spChg chg="mod">
          <ac:chgData name="Vilde Gjøvik" userId="3e5ae2c1-af6b-4847-894f-167605063150" providerId="ADAL" clId="{43948EF7-02CA-4725-BD39-DB7251D27CD4}" dt="2024-09-11T10:12:18.303" v="2230" actId="20577"/>
          <ac:spMkLst>
            <pc:docMk/>
            <pc:sldMk cId="1899873250" sldId="282"/>
            <ac:spMk id="3" creationId="{E5B1CF7D-2EDB-6E41-4573-9DF3124C0AFB}"/>
          </ac:spMkLst>
        </pc:spChg>
      </pc:sldChg>
      <pc:sldChg chg="modSp mod ord">
        <pc:chgData name="Vilde Gjøvik" userId="3e5ae2c1-af6b-4847-894f-167605063150" providerId="ADAL" clId="{43948EF7-02CA-4725-BD39-DB7251D27CD4}" dt="2024-09-13T09:01:41.268" v="5089" actId="255"/>
        <pc:sldMkLst>
          <pc:docMk/>
          <pc:sldMk cId="2283588886" sldId="283"/>
        </pc:sldMkLst>
        <pc:spChg chg="mod">
          <ac:chgData name="Vilde Gjøvik" userId="3e5ae2c1-af6b-4847-894f-167605063150" providerId="ADAL" clId="{43948EF7-02CA-4725-BD39-DB7251D27CD4}" dt="2024-09-13T09:01:41.268" v="5089" actId="255"/>
          <ac:spMkLst>
            <pc:docMk/>
            <pc:sldMk cId="2283588886" sldId="283"/>
            <ac:spMk id="3" creationId="{650030B5-50C1-0B6A-CACD-34E035DC50F7}"/>
          </ac:spMkLst>
        </pc:spChg>
      </pc:sldChg>
      <pc:sldChg chg="modSp mod">
        <pc:chgData name="Vilde Gjøvik" userId="3e5ae2c1-af6b-4847-894f-167605063150" providerId="ADAL" clId="{43948EF7-02CA-4725-BD39-DB7251D27CD4}" dt="2024-09-13T09:01:50.812" v="5090" actId="255"/>
        <pc:sldMkLst>
          <pc:docMk/>
          <pc:sldMk cId="2811177536" sldId="284"/>
        </pc:sldMkLst>
        <pc:spChg chg="mod">
          <ac:chgData name="Vilde Gjøvik" userId="3e5ae2c1-af6b-4847-894f-167605063150" providerId="ADAL" clId="{43948EF7-02CA-4725-BD39-DB7251D27CD4}" dt="2024-09-13T09:01:50.812" v="5090" actId="255"/>
          <ac:spMkLst>
            <pc:docMk/>
            <pc:sldMk cId="2811177536" sldId="284"/>
            <ac:spMk id="3" creationId="{650030B5-50C1-0B6A-CACD-34E035DC50F7}"/>
          </ac:spMkLst>
        </pc:spChg>
      </pc:sldChg>
      <pc:sldChg chg="modSp mod">
        <pc:chgData name="Vilde Gjøvik" userId="3e5ae2c1-af6b-4847-894f-167605063150" providerId="ADAL" clId="{43948EF7-02CA-4725-BD39-DB7251D27CD4}" dt="2024-09-13T09:01:57.865" v="5091" actId="255"/>
        <pc:sldMkLst>
          <pc:docMk/>
          <pc:sldMk cId="2914038452" sldId="285"/>
        </pc:sldMkLst>
        <pc:spChg chg="mod">
          <ac:chgData name="Vilde Gjøvik" userId="3e5ae2c1-af6b-4847-894f-167605063150" providerId="ADAL" clId="{43948EF7-02CA-4725-BD39-DB7251D27CD4}" dt="2024-09-13T09:01:20.627" v="5088" actId="255"/>
          <ac:spMkLst>
            <pc:docMk/>
            <pc:sldMk cId="2914038452" sldId="285"/>
            <ac:spMk id="2" creationId="{1E7AE58D-FAAA-C975-EB51-63CBF44D4C32}"/>
          </ac:spMkLst>
        </pc:spChg>
        <pc:spChg chg="mod">
          <ac:chgData name="Vilde Gjøvik" userId="3e5ae2c1-af6b-4847-894f-167605063150" providerId="ADAL" clId="{43948EF7-02CA-4725-BD39-DB7251D27CD4}" dt="2024-09-13T09:01:57.865" v="5091" actId="255"/>
          <ac:spMkLst>
            <pc:docMk/>
            <pc:sldMk cId="2914038452" sldId="285"/>
            <ac:spMk id="3" creationId="{650030B5-50C1-0B6A-CACD-34E035DC50F7}"/>
          </ac:spMkLst>
        </pc:spChg>
      </pc:sldChg>
      <pc:sldChg chg="modSp mod">
        <pc:chgData name="Vilde Gjøvik" userId="3e5ae2c1-af6b-4847-894f-167605063150" providerId="ADAL" clId="{43948EF7-02CA-4725-BD39-DB7251D27CD4}" dt="2024-09-13T09:02:03.649" v="5092" actId="255"/>
        <pc:sldMkLst>
          <pc:docMk/>
          <pc:sldMk cId="465178661" sldId="286"/>
        </pc:sldMkLst>
        <pc:spChg chg="mod">
          <ac:chgData name="Vilde Gjøvik" userId="3e5ae2c1-af6b-4847-894f-167605063150" providerId="ADAL" clId="{43948EF7-02CA-4725-BD39-DB7251D27CD4}" dt="2024-09-13T09:02:03.649" v="5092" actId="255"/>
          <ac:spMkLst>
            <pc:docMk/>
            <pc:sldMk cId="465178661" sldId="286"/>
            <ac:spMk id="3" creationId="{650030B5-50C1-0B6A-CACD-34E035DC50F7}"/>
          </ac:spMkLst>
        </pc:spChg>
      </pc:sldChg>
      <pc:sldChg chg="modSp mod">
        <pc:chgData name="Vilde Gjøvik" userId="3e5ae2c1-af6b-4847-894f-167605063150" providerId="ADAL" clId="{43948EF7-02CA-4725-BD39-DB7251D27CD4}" dt="2024-09-13T09:02:10.863" v="5093" actId="255"/>
        <pc:sldMkLst>
          <pc:docMk/>
          <pc:sldMk cId="101707809" sldId="287"/>
        </pc:sldMkLst>
        <pc:spChg chg="mod">
          <ac:chgData name="Vilde Gjøvik" userId="3e5ae2c1-af6b-4847-894f-167605063150" providerId="ADAL" clId="{43948EF7-02CA-4725-BD39-DB7251D27CD4}" dt="2024-09-13T09:02:10.863" v="5093" actId="255"/>
          <ac:spMkLst>
            <pc:docMk/>
            <pc:sldMk cId="101707809" sldId="287"/>
            <ac:spMk id="3" creationId="{650030B5-50C1-0B6A-CACD-34E035DC50F7}"/>
          </ac:spMkLst>
        </pc:spChg>
      </pc:sldChg>
      <pc:sldChg chg="modSp new del mod">
        <pc:chgData name="Vilde Gjøvik" userId="3e5ae2c1-af6b-4847-894f-167605063150" providerId="ADAL" clId="{43948EF7-02CA-4725-BD39-DB7251D27CD4}" dt="2024-09-12T11:35:08.280" v="2683" actId="47"/>
        <pc:sldMkLst>
          <pc:docMk/>
          <pc:sldMk cId="3092814635" sldId="289"/>
        </pc:sldMkLst>
        <pc:spChg chg="mod">
          <ac:chgData name="Vilde Gjøvik" userId="3e5ae2c1-af6b-4847-894f-167605063150" providerId="ADAL" clId="{43948EF7-02CA-4725-BD39-DB7251D27CD4}" dt="2024-09-12T11:34:50.691" v="2680" actId="20577"/>
          <ac:spMkLst>
            <pc:docMk/>
            <pc:sldMk cId="3092814635" sldId="289"/>
            <ac:spMk id="6" creationId="{C87A22B1-2B26-20C9-6EBB-209C73FE8E42}"/>
          </ac:spMkLst>
        </pc:spChg>
      </pc:sldChg>
      <pc:sldChg chg="addSp delSp modSp add mod modNotesTx">
        <pc:chgData name="Vilde Gjøvik" userId="3e5ae2c1-af6b-4847-894f-167605063150" providerId="ADAL" clId="{43948EF7-02CA-4725-BD39-DB7251D27CD4}" dt="2024-09-13T09:09:25.558" v="5202" actId="20577"/>
        <pc:sldMkLst>
          <pc:docMk/>
          <pc:sldMk cId="4046924386" sldId="290"/>
        </pc:sldMkLst>
        <pc:spChg chg="mod">
          <ac:chgData name="Vilde Gjøvik" userId="3e5ae2c1-af6b-4847-894f-167605063150" providerId="ADAL" clId="{43948EF7-02CA-4725-BD39-DB7251D27CD4}" dt="2024-09-13T09:00:30.562" v="5080" actId="255"/>
          <ac:spMkLst>
            <pc:docMk/>
            <pc:sldMk cId="4046924386" sldId="290"/>
            <ac:spMk id="2" creationId="{9B83B757-E8B8-1ACE-82B7-737C73F22E8E}"/>
          </ac:spMkLst>
        </pc:spChg>
        <pc:spChg chg="mod">
          <ac:chgData name="Vilde Gjøvik" userId="3e5ae2c1-af6b-4847-894f-167605063150" providerId="ADAL" clId="{43948EF7-02CA-4725-BD39-DB7251D27CD4}" dt="2024-09-13T09:00:39.779" v="5081" actId="255"/>
          <ac:spMkLst>
            <pc:docMk/>
            <pc:sldMk cId="4046924386" sldId="290"/>
            <ac:spMk id="5" creationId="{0559A199-C90E-FC8B-EF92-8433F207E7CC}"/>
          </ac:spMkLst>
        </pc:spChg>
        <pc:spChg chg="del">
          <ac:chgData name="Vilde Gjøvik" userId="3e5ae2c1-af6b-4847-894f-167605063150" providerId="ADAL" clId="{43948EF7-02CA-4725-BD39-DB7251D27CD4}" dt="2024-09-12T11:52:40.589" v="2879"/>
          <ac:spMkLst>
            <pc:docMk/>
            <pc:sldMk cId="4046924386" sldId="290"/>
            <ac:spMk id="7" creationId="{3B3E17AF-80B3-E113-A6E7-0D1F45918D8E}"/>
          </ac:spMkLst>
        </pc:spChg>
        <pc:picChg chg="add mod">
          <ac:chgData name="Vilde Gjøvik" userId="3e5ae2c1-af6b-4847-894f-167605063150" providerId="ADAL" clId="{43948EF7-02CA-4725-BD39-DB7251D27CD4}" dt="2024-09-13T06:51:04.625" v="3400" actId="1076"/>
          <ac:picMkLst>
            <pc:docMk/>
            <pc:sldMk cId="4046924386" sldId="290"/>
            <ac:picMk id="3" creationId="{B665E139-8058-1C41-5A9F-D729C5BC983A}"/>
          </ac:picMkLst>
        </pc:picChg>
      </pc:sldChg>
      <pc:sldChg chg="addSp delSp modSp add mod ord modNotesTx">
        <pc:chgData name="Vilde Gjøvik" userId="3e5ae2c1-af6b-4847-894f-167605063150" providerId="ADAL" clId="{43948EF7-02CA-4725-BD39-DB7251D27CD4}" dt="2024-09-13T09:10:57.009" v="5313" actId="20577"/>
        <pc:sldMkLst>
          <pc:docMk/>
          <pc:sldMk cId="1333281522" sldId="291"/>
        </pc:sldMkLst>
        <pc:spChg chg="mod">
          <ac:chgData name="Vilde Gjøvik" userId="3e5ae2c1-af6b-4847-894f-167605063150" providerId="ADAL" clId="{43948EF7-02CA-4725-BD39-DB7251D27CD4}" dt="2024-09-13T09:00:56.500" v="5084" actId="255"/>
          <ac:spMkLst>
            <pc:docMk/>
            <pc:sldMk cId="1333281522" sldId="291"/>
            <ac:spMk id="2" creationId="{9B83B757-E8B8-1ACE-82B7-737C73F22E8E}"/>
          </ac:spMkLst>
        </pc:spChg>
        <pc:spChg chg="mod">
          <ac:chgData name="Vilde Gjøvik" userId="3e5ae2c1-af6b-4847-894f-167605063150" providerId="ADAL" clId="{43948EF7-02CA-4725-BD39-DB7251D27CD4}" dt="2024-09-13T06:43:02.015" v="3217" actId="12"/>
          <ac:spMkLst>
            <pc:docMk/>
            <pc:sldMk cId="1333281522" sldId="291"/>
            <ac:spMk id="5" creationId="{0559A199-C90E-FC8B-EF92-8433F207E7CC}"/>
          </ac:spMkLst>
        </pc:spChg>
        <pc:spChg chg="del">
          <ac:chgData name="Vilde Gjøvik" userId="3e5ae2c1-af6b-4847-894f-167605063150" providerId="ADAL" clId="{43948EF7-02CA-4725-BD39-DB7251D27CD4}" dt="2024-09-13T06:40:26.201" v="3191"/>
          <ac:spMkLst>
            <pc:docMk/>
            <pc:sldMk cId="1333281522" sldId="291"/>
            <ac:spMk id="7" creationId="{3B3E17AF-80B3-E113-A6E7-0D1F45918D8E}"/>
          </ac:spMkLst>
        </pc:spChg>
        <pc:picChg chg="add mod">
          <ac:chgData name="Vilde Gjøvik" userId="3e5ae2c1-af6b-4847-894f-167605063150" providerId="ADAL" clId="{43948EF7-02CA-4725-BD39-DB7251D27CD4}" dt="2024-09-13T06:40:38.500" v="3195" actId="1076"/>
          <ac:picMkLst>
            <pc:docMk/>
            <pc:sldMk cId="1333281522" sldId="291"/>
            <ac:picMk id="3" creationId="{7A37AD0C-15DF-4D6E-0CF1-23F4A3AA1191}"/>
          </ac:picMkLst>
        </pc:picChg>
      </pc:sldChg>
      <pc:sldChg chg="addSp modSp add mod modNotesTx">
        <pc:chgData name="Vilde Gjøvik" userId="3e5ae2c1-af6b-4847-894f-167605063150" providerId="ADAL" clId="{43948EF7-02CA-4725-BD39-DB7251D27CD4}" dt="2024-09-13T09:12:34.343" v="5361" actId="20577"/>
        <pc:sldMkLst>
          <pc:docMk/>
          <pc:sldMk cId="2202787707" sldId="292"/>
        </pc:sldMkLst>
        <pc:spChg chg="mod">
          <ac:chgData name="Vilde Gjøvik" userId="3e5ae2c1-af6b-4847-894f-167605063150" providerId="ADAL" clId="{43948EF7-02CA-4725-BD39-DB7251D27CD4}" dt="2024-09-13T09:02:32.889" v="5094" actId="255"/>
          <ac:spMkLst>
            <pc:docMk/>
            <pc:sldMk cId="2202787707" sldId="292"/>
            <ac:spMk id="2" creationId="{9B83B757-E8B8-1ACE-82B7-737C73F22E8E}"/>
          </ac:spMkLst>
        </pc:spChg>
        <pc:spChg chg="mod">
          <ac:chgData name="Vilde Gjøvik" userId="3e5ae2c1-af6b-4847-894f-167605063150" providerId="ADAL" clId="{43948EF7-02CA-4725-BD39-DB7251D27CD4}" dt="2024-09-13T06:49:06.158" v="3387" actId="20577"/>
          <ac:spMkLst>
            <pc:docMk/>
            <pc:sldMk cId="2202787707" sldId="292"/>
            <ac:spMk id="5" creationId="{0559A199-C90E-FC8B-EF92-8433F207E7CC}"/>
          </ac:spMkLst>
        </pc:spChg>
        <pc:spChg chg="mod">
          <ac:chgData name="Vilde Gjøvik" userId="3e5ae2c1-af6b-4847-894f-167605063150" providerId="ADAL" clId="{43948EF7-02CA-4725-BD39-DB7251D27CD4}" dt="2024-09-13T06:46:07.784" v="3299" actId="14100"/>
          <ac:spMkLst>
            <pc:docMk/>
            <pc:sldMk cId="2202787707" sldId="292"/>
            <ac:spMk id="7" creationId="{3B3E17AF-80B3-E113-A6E7-0D1F45918D8E}"/>
          </ac:spMkLst>
        </pc:spChg>
        <pc:picChg chg="add mod">
          <ac:chgData name="Vilde Gjøvik" userId="3e5ae2c1-af6b-4847-894f-167605063150" providerId="ADAL" clId="{43948EF7-02CA-4725-BD39-DB7251D27CD4}" dt="2024-09-13T06:50:57.394" v="3399" actId="1076"/>
          <ac:picMkLst>
            <pc:docMk/>
            <pc:sldMk cId="2202787707" sldId="292"/>
            <ac:picMk id="3" creationId="{ECB42241-6B5D-18C1-A38A-DDFF29E69F6D}"/>
          </ac:picMkLst>
        </pc:picChg>
      </pc:sldChg>
      <pc:sldChg chg="addSp modSp add mod ord modNotesTx">
        <pc:chgData name="Vilde Gjøvik" userId="3e5ae2c1-af6b-4847-894f-167605063150" providerId="ADAL" clId="{43948EF7-02CA-4725-BD39-DB7251D27CD4}" dt="2024-09-13T09:13:24.960" v="5419" actId="20577"/>
        <pc:sldMkLst>
          <pc:docMk/>
          <pc:sldMk cId="2981832386" sldId="293"/>
        </pc:sldMkLst>
        <pc:spChg chg="mod">
          <ac:chgData name="Vilde Gjøvik" userId="3e5ae2c1-af6b-4847-894f-167605063150" providerId="ADAL" clId="{43948EF7-02CA-4725-BD39-DB7251D27CD4}" dt="2024-09-13T09:02:45.672" v="5096" actId="255"/>
          <ac:spMkLst>
            <pc:docMk/>
            <pc:sldMk cId="2981832386" sldId="293"/>
            <ac:spMk id="2" creationId="{9B83B757-E8B8-1ACE-82B7-737C73F22E8E}"/>
          </ac:spMkLst>
        </pc:spChg>
        <pc:spChg chg="mod">
          <ac:chgData name="Vilde Gjøvik" userId="3e5ae2c1-af6b-4847-894f-167605063150" providerId="ADAL" clId="{43948EF7-02CA-4725-BD39-DB7251D27CD4}" dt="2024-09-12T11:45:22.276" v="2858" actId="20577"/>
          <ac:spMkLst>
            <pc:docMk/>
            <pc:sldMk cId="2981832386" sldId="293"/>
            <ac:spMk id="5" creationId="{0559A199-C90E-FC8B-EF92-8433F207E7CC}"/>
          </ac:spMkLst>
        </pc:spChg>
        <pc:spChg chg="mod">
          <ac:chgData name="Vilde Gjøvik" userId="3e5ae2c1-af6b-4847-894f-167605063150" providerId="ADAL" clId="{43948EF7-02CA-4725-BD39-DB7251D27CD4}" dt="2024-09-13T06:50:24.683" v="3394" actId="27636"/>
          <ac:spMkLst>
            <pc:docMk/>
            <pc:sldMk cId="2981832386" sldId="293"/>
            <ac:spMk id="7" creationId="{3B3E17AF-80B3-E113-A6E7-0D1F45918D8E}"/>
          </ac:spMkLst>
        </pc:spChg>
        <pc:picChg chg="add mod">
          <ac:chgData name="Vilde Gjøvik" userId="3e5ae2c1-af6b-4847-894f-167605063150" providerId="ADAL" clId="{43948EF7-02CA-4725-BD39-DB7251D27CD4}" dt="2024-09-13T06:50:48.201" v="3398" actId="1076"/>
          <ac:picMkLst>
            <pc:docMk/>
            <pc:sldMk cId="2981832386" sldId="293"/>
            <ac:picMk id="3" creationId="{9B2B61E6-0EEF-310B-A426-B3FD457209EB}"/>
          </ac:picMkLst>
        </pc:picChg>
      </pc:sldChg>
      <pc:sldChg chg="addSp delSp modSp add mod modNotesTx">
        <pc:chgData name="Vilde Gjøvik" userId="3e5ae2c1-af6b-4847-894f-167605063150" providerId="ADAL" clId="{43948EF7-02CA-4725-BD39-DB7251D27CD4}" dt="2024-09-13T09:16:06.794" v="5502" actId="20577"/>
        <pc:sldMkLst>
          <pc:docMk/>
          <pc:sldMk cId="2269832773" sldId="294"/>
        </pc:sldMkLst>
        <pc:spChg chg="mod">
          <ac:chgData name="Vilde Gjøvik" userId="3e5ae2c1-af6b-4847-894f-167605063150" providerId="ADAL" clId="{43948EF7-02CA-4725-BD39-DB7251D27CD4}" dt="2024-09-13T09:02:54.650" v="5097" actId="255"/>
          <ac:spMkLst>
            <pc:docMk/>
            <pc:sldMk cId="2269832773" sldId="294"/>
            <ac:spMk id="2" creationId="{9B83B757-E8B8-1ACE-82B7-737C73F22E8E}"/>
          </ac:spMkLst>
        </pc:spChg>
        <pc:spChg chg="mod">
          <ac:chgData name="Vilde Gjøvik" userId="3e5ae2c1-af6b-4847-894f-167605063150" providerId="ADAL" clId="{43948EF7-02CA-4725-BD39-DB7251D27CD4}" dt="2024-09-13T09:03:03.648" v="5098" actId="255"/>
          <ac:spMkLst>
            <pc:docMk/>
            <pc:sldMk cId="2269832773" sldId="294"/>
            <ac:spMk id="5" creationId="{0559A199-C90E-FC8B-EF92-8433F207E7CC}"/>
          </ac:spMkLst>
        </pc:spChg>
        <pc:spChg chg="del">
          <ac:chgData name="Vilde Gjøvik" userId="3e5ae2c1-af6b-4847-894f-167605063150" providerId="ADAL" clId="{43948EF7-02CA-4725-BD39-DB7251D27CD4}" dt="2024-09-13T06:52:27.686" v="3408"/>
          <ac:spMkLst>
            <pc:docMk/>
            <pc:sldMk cId="2269832773" sldId="294"/>
            <ac:spMk id="7" creationId="{3B3E17AF-80B3-E113-A6E7-0D1F45918D8E}"/>
          </ac:spMkLst>
        </pc:spChg>
        <pc:picChg chg="add mod">
          <ac:chgData name="Vilde Gjøvik" userId="3e5ae2c1-af6b-4847-894f-167605063150" providerId="ADAL" clId="{43948EF7-02CA-4725-BD39-DB7251D27CD4}" dt="2024-09-13T06:52:31.426" v="3409" actId="1076"/>
          <ac:picMkLst>
            <pc:docMk/>
            <pc:sldMk cId="2269832773" sldId="294"/>
            <ac:picMk id="3" creationId="{E57B7A64-202B-E5F4-1697-6FBCB85BF2B0}"/>
          </ac:picMkLst>
        </pc:picChg>
      </pc:sldChg>
      <pc:sldChg chg="modSp new del mod ord">
        <pc:chgData name="Vilde Gjøvik" userId="3e5ae2c1-af6b-4847-894f-167605063150" providerId="ADAL" clId="{43948EF7-02CA-4725-BD39-DB7251D27CD4}" dt="2024-09-13T09:04:32.215" v="5123" actId="47"/>
        <pc:sldMkLst>
          <pc:docMk/>
          <pc:sldMk cId="1971993615" sldId="295"/>
        </pc:sldMkLst>
        <pc:spChg chg="mod">
          <ac:chgData name="Vilde Gjøvik" userId="3e5ae2c1-af6b-4847-894f-167605063150" providerId="ADAL" clId="{43948EF7-02CA-4725-BD39-DB7251D27CD4}" dt="2024-09-13T09:04:17.179" v="5121" actId="20577"/>
          <ac:spMkLst>
            <pc:docMk/>
            <pc:sldMk cId="1971993615" sldId="295"/>
            <ac:spMk id="2" creationId="{BA411F65-A82B-6A91-6E05-C05FAD0AFC8C}"/>
          </ac:spMkLst>
        </pc:spChg>
        <pc:spChg chg="mod">
          <ac:chgData name="Vilde Gjøvik" userId="3e5ae2c1-af6b-4847-894f-167605063150" providerId="ADAL" clId="{43948EF7-02CA-4725-BD39-DB7251D27CD4}" dt="2024-09-13T07:35:09.816" v="4305" actId="5793"/>
          <ac:spMkLst>
            <pc:docMk/>
            <pc:sldMk cId="1971993615" sldId="295"/>
            <ac:spMk id="3" creationId="{4E713072-EA79-95C4-1906-D36D32D17328}"/>
          </ac:spMkLst>
        </pc:spChg>
      </pc:sldChg>
      <pc:sldChg chg="addSp delSp modSp add del mod modNotesTx">
        <pc:chgData name="Vilde Gjøvik" userId="3e5ae2c1-af6b-4847-894f-167605063150" providerId="ADAL" clId="{43948EF7-02CA-4725-BD39-DB7251D27CD4}" dt="2024-09-13T07:26:46.384" v="4142" actId="47"/>
        <pc:sldMkLst>
          <pc:docMk/>
          <pc:sldMk cId="28014669" sldId="296"/>
        </pc:sldMkLst>
        <pc:spChg chg="mod">
          <ac:chgData name="Vilde Gjøvik" userId="3e5ae2c1-af6b-4847-894f-167605063150" providerId="ADAL" clId="{43948EF7-02CA-4725-BD39-DB7251D27CD4}" dt="2024-09-13T07:18:41.787" v="4076" actId="20577"/>
          <ac:spMkLst>
            <pc:docMk/>
            <pc:sldMk cId="28014669" sldId="296"/>
            <ac:spMk id="2" creationId="{698DF20C-0A4A-7232-8B77-899A53D99512}"/>
          </ac:spMkLst>
        </pc:spChg>
        <pc:spChg chg="del mod">
          <ac:chgData name="Vilde Gjøvik" userId="3e5ae2c1-af6b-4847-894f-167605063150" providerId="ADAL" clId="{43948EF7-02CA-4725-BD39-DB7251D27CD4}" dt="2024-09-13T07:25:55.685" v="4134" actId="22"/>
          <ac:spMkLst>
            <pc:docMk/>
            <pc:sldMk cId="28014669" sldId="296"/>
            <ac:spMk id="3" creationId="{78C53495-C381-21D0-674F-E9CD23A51C21}"/>
          </ac:spMkLst>
        </pc:spChg>
        <pc:spChg chg="add mod">
          <ac:chgData name="Vilde Gjøvik" userId="3e5ae2c1-af6b-4847-894f-167605063150" providerId="ADAL" clId="{43948EF7-02CA-4725-BD39-DB7251D27CD4}" dt="2024-09-13T07:18:34.924" v="4074" actId="478"/>
          <ac:spMkLst>
            <pc:docMk/>
            <pc:sldMk cId="28014669" sldId="296"/>
            <ac:spMk id="7" creationId="{C836DBA2-DF79-5DC0-A159-1F93D9C8218B}"/>
          </ac:spMkLst>
        </pc:spChg>
        <pc:spChg chg="add mod">
          <ac:chgData name="Vilde Gjøvik" userId="3e5ae2c1-af6b-4847-894f-167605063150" providerId="ADAL" clId="{43948EF7-02CA-4725-BD39-DB7251D27CD4}" dt="2024-09-13T07:26:02.168" v="4135" actId="478"/>
          <ac:spMkLst>
            <pc:docMk/>
            <pc:sldMk cId="28014669" sldId="296"/>
            <ac:spMk id="12" creationId="{815EE31B-6D35-6321-74CA-73D3E3B7310E}"/>
          </ac:spMkLst>
        </pc:spChg>
        <pc:picChg chg="del">
          <ac:chgData name="Vilde Gjøvik" userId="3e5ae2c1-af6b-4847-894f-167605063150" providerId="ADAL" clId="{43948EF7-02CA-4725-BD39-DB7251D27CD4}" dt="2024-09-13T07:18:34.924" v="4074" actId="478"/>
          <ac:picMkLst>
            <pc:docMk/>
            <pc:sldMk cId="28014669" sldId="296"/>
            <ac:picMk id="8" creationId="{60825AC2-0B42-9597-AF8B-7AD12E6D0F89}"/>
          </ac:picMkLst>
        </pc:picChg>
        <pc:picChg chg="add del mod ord">
          <ac:chgData name="Vilde Gjøvik" userId="3e5ae2c1-af6b-4847-894f-167605063150" providerId="ADAL" clId="{43948EF7-02CA-4725-BD39-DB7251D27CD4}" dt="2024-09-13T07:26:02.168" v="4135" actId="478"/>
          <ac:picMkLst>
            <pc:docMk/>
            <pc:sldMk cId="28014669" sldId="296"/>
            <ac:picMk id="10" creationId="{AE3DE812-0A71-3B21-FD5D-FCF00AB4F63A}"/>
          </ac:picMkLst>
        </pc:picChg>
      </pc:sldChg>
      <pc:sldChg chg="addSp modSp add mod modNotesTx">
        <pc:chgData name="Vilde Gjøvik" userId="3e5ae2c1-af6b-4847-894f-167605063150" providerId="ADAL" clId="{43948EF7-02CA-4725-BD39-DB7251D27CD4}" dt="2024-09-13T09:03:42.388" v="5101" actId="255"/>
        <pc:sldMkLst>
          <pc:docMk/>
          <pc:sldMk cId="2888182501" sldId="297"/>
        </pc:sldMkLst>
        <pc:spChg chg="mod">
          <ac:chgData name="Vilde Gjøvik" userId="3e5ae2c1-af6b-4847-894f-167605063150" providerId="ADAL" clId="{43948EF7-02CA-4725-BD39-DB7251D27CD4}" dt="2024-09-13T07:28:01.717" v="4195" actId="1076"/>
          <ac:spMkLst>
            <pc:docMk/>
            <pc:sldMk cId="2888182501" sldId="297"/>
            <ac:spMk id="3" creationId="{78C53495-C381-21D0-674F-E9CD23A51C21}"/>
          </ac:spMkLst>
        </pc:spChg>
        <pc:spChg chg="mod">
          <ac:chgData name="Vilde Gjøvik" userId="3e5ae2c1-af6b-4847-894f-167605063150" providerId="ADAL" clId="{43948EF7-02CA-4725-BD39-DB7251D27CD4}" dt="2024-09-13T09:03:42.388" v="5101" actId="255"/>
          <ac:spMkLst>
            <pc:docMk/>
            <pc:sldMk cId="2888182501" sldId="297"/>
            <ac:spMk id="6" creationId="{B858147A-F2FE-F278-CEF7-F31EB9335389}"/>
          </ac:spMkLst>
        </pc:spChg>
        <pc:picChg chg="add mod">
          <ac:chgData name="Vilde Gjøvik" userId="3e5ae2c1-af6b-4847-894f-167605063150" providerId="ADAL" clId="{43948EF7-02CA-4725-BD39-DB7251D27CD4}" dt="2024-09-13T07:28:08.742" v="4197" actId="1076"/>
          <ac:picMkLst>
            <pc:docMk/>
            <pc:sldMk cId="2888182501" sldId="297"/>
            <ac:picMk id="5" creationId="{147F864E-4A2E-E262-0129-490472748D6E}"/>
          </ac:picMkLst>
        </pc:picChg>
        <pc:picChg chg="mod">
          <ac:chgData name="Vilde Gjøvik" userId="3e5ae2c1-af6b-4847-894f-167605063150" providerId="ADAL" clId="{43948EF7-02CA-4725-BD39-DB7251D27CD4}" dt="2024-09-13T07:27:05.658" v="4146" actId="1076"/>
          <ac:picMkLst>
            <pc:docMk/>
            <pc:sldMk cId="2888182501" sldId="297"/>
            <ac:picMk id="8" creationId="{60825AC2-0B42-9597-AF8B-7AD12E6D0F89}"/>
          </ac:picMkLst>
        </pc:picChg>
      </pc:sldChg>
      <pc:sldChg chg="modSp new mod modNotesTx">
        <pc:chgData name="Vilde Gjøvik" userId="3e5ae2c1-af6b-4847-894f-167605063150" providerId="ADAL" clId="{43948EF7-02CA-4725-BD39-DB7251D27CD4}" dt="2024-09-13T09:05:45.443" v="5127" actId="255"/>
        <pc:sldMkLst>
          <pc:docMk/>
          <pc:sldMk cId="2814094925" sldId="298"/>
        </pc:sldMkLst>
        <pc:spChg chg="mod">
          <ac:chgData name="Vilde Gjøvik" userId="3e5ae2c1-af6b-4847-894f-167605063150" providerId="ADAL" clId="{43948EF7-02CA-4725-BD39-DB7251D27CD4}" dt="2024-09-13T09:05:45.443" v="5127" actId="255"/>
          <ac:spMkLst>
            <pc:docMk/>
            <pc:sldMk cId="2814094925" sldId="298"/>
            <ac:spMk id="2" creationId="{06C22BE7-A8F7-FB12-7BAD-F19490690B93}"/>
          </ac:spMkLst>
        </pc:spChg>
        <pc:spChg chg="mod">
          <ac:chgData name="Vilde Gjøvik" userId="3e5ae2c1-af6b-4847-894f-167605063150" providerId="ADAL" clId="{43948EF7-02CA-4725-BD39-DB7251D27CD4}" dt="2024-09-13T08:24:24.044" v="4717" actId="20577"/>
          <ac:spMkLst>
            <pc:docMk/>
            <pc:sldMk cId="2814094925" sldId="298"/>
            <ac:spMk id="3" creationId="{F8FDD581-BBD5-366B-BD28-627A2C31321A}"/>
          </ac:spMkLst>
        </pc:spChg>
      </pc:sldChg>
      <pc:sldChg chg="modSp new mod modNotesTx">
        <pc:chgData name="Vilde Gjøvik" userId="3e5ae2c1-af6b-4847-894f-167605063150" providerId="ADAL" clId="{43948EF7-02CA-4725-BD39-DB7251D27CD4}" dt="2024-09-13T09:05:53.793" v="5128" actId="255"/>
        <pc:sldMkLst>
          <pc:docMk/>
          <pc:sldMk cId="4017022012" sldId="299"/>
        </pc:sldMkLst>
        <pc:spChg chg="mod">
          <ac:chgData name="Vilde Gjøvik" userId="3e5ae2c1-af6b-4847-894f-167605063150" providerId="ADAL" clId="{43948EF7-02CA-4725-BD39-DB7251D27CD4}" dt="2024-09-13T09:05:53.793" v="5128" actId="255"/>
          <ac:spMkLst>
            <pc:docMk/>
            <pc:sldMk cId="4017022012" sldId="299"/>
            <ac:spMk id="2" creationId="{04BA8C80-AD55-3869-B544-660BE8513690}"/>
          </ac:spMkLst>
        </pc:spChg>
        <pc:spChg chg="mod">
          <ac:chgData name="Vilde Gjøvik" userId="3e5ae2c1-af6b-4847-894f-167605063150" providerId="ADAL" clId="{43948EF7-02CA-4725-BD39-DB7251D27CD4}" dt="2024-09-13T08:33:40.692" v="4764" actId="20577"/>
          <ac:spMkLst>
            <pc:docMk/>
            <pc:sldMk cId="4017022012" sldId="299"/>
            <ac:spMk id="3" creationId="{678AA4F8-8B9E-7296-35AE-C47EBD7DEFA5}"/>
          </ac:spMkLst>
        </pc:spChg>
      </pc:sldChg>
      <pc:sldChg chg="add del">
        <pc:chgData name="Vilde Gjøvik" userId="3e5ae2c1-af6b-4847-894f-167605063150" providerId="ADAL" clId="{43948EF7-02CA-4725-BD39-DB7251D27CD4}" dt="2024-09-13T08:09:14.372" v="4575" actId="2890"/>
        <pc:sldMkLst>
          <pc:docMk/>
          <pc:sldMk cId="4113674040" sldId="299"/>
        </pc:sldMkLst>
      </pc:sldChg>
      <pc:sldChg chg="modSp new mod modNotesTx">
        <pc:chgData name="Vilde Gjøvik" userId="3e5ae2c1-af6b-4847-894f-167605063150" providerId="ADAL" clId="{43948EF7-02CA-4725-BD39-DB7251D27CD4}" dt="2024-09-13T09:06:01.750" v="5129" actId="255"/>
        <pc:sldMkLst>
          <pc:docMk/>
          <pc:sldMk cId="2444823750" sldId="300"/>
        </pc:sldMkLst>
        <pc:spChg chg="mod">
          <ac:chgData name="Vilde Gjøvik" userId="3e5ae2c1-af6b-4847-894f-167605063150" providerId="ADAL" clId="{43948EF7-02CA-4725-BD39-DB7251D27CD4}" dt="2024-09-13T09:06:01.750" v="5129" actId="255"/>
          <ac:spMkLst>
            <pc:docMk/>
            <pc:sldMk cId="2444823750" sldId="300"/>
            <ac:spMk id="2" creationId="{145548E3-B1D4-75D1-49FF-199B22664C0A}"/>
          </ac:spMkLst>
        </pc:spChg>
        <pc:spChg chg="mod">
          <ac:chgData name="Vilde Gjøvik" userId="3e5ae2c1-af6b-4847-894f-167605063150" providerId="ADAL" clId="{43948EF7-02CA-4725-BD39-DB7251D27CD4}" dt="2024-09-13T08:38:01.615" v="4849" actId="20577"/>
          <ac:spMkLst>
            <pc:docMk/>
            <pc:sldMk cId="2444823750" sldId="300"/>
            <ac:spMk id="3" creationId="{EBCBCBA3-5D87-A648-68A9-4C5170B19287}"/>
          </ac:spMkLst>
        </pc:spChg>
      </pc:sldChg>
      <pc:sldChg chg="modSp new mod modNotesTx">
        <pc:chgData name="Vilde Gjøvik" userId="3e5ae2c1-af6b-4847-894f-167605063150" providerId="ADAL" clId="{43948EF7-02CA-4725-BD39-DB7251D27CD4}" dt="2024-09-13T09:06:07.581" v="5130" actId="255"/>
        <pc:sldMkLst>
          <pc:docMk/>
          <pc:sldMk cId="3014697714" sldId="301"/>
        </pc:sldMkLst>
        <pc:spChg chg="mod">
          <ac:chgData name="Vilde Gjøvik" userId="3e5ae2c1-af6b-4847-894f-167605063150" providerId="ADAL" clId="{43948EF7-02CA-4725-BD39-DB7251D27CD4}" dt="2024-09-13T09:06:07.581" v="5130" actId="255"/>
          <ac:spMkLst>
            <pc:docMk/>
            <pc:sldMk cId="3014697714" sldId="301"/>
            <ac:spMk id="2" creationId="{8BD48336-1AAA-5D61-8C68-8360CA911BA1}"/>
          </ac:spMkLst>
        </pc:spChg>
        <pc:spChg chg="mod">
          <ac:chgData name="Vilde Gjøvik" userId="3e5ae2c1-af6b-4847-894f-167605063150" providerId="ADAL" clId="{43948EF7-02CA-4725-BD39-DB7251D27CD4}" dt="2024-09-13T08:44:31.055" v="4979" actId="20577"/>
          <ac:spMkLst>
            <pc:docMk/>
            <pc:sldMk cId="3014697714" sldId="301"/>
            <ac:spMk id="3" creationId="{F72C6E51-5274-9AAD-22E4-9C1104DAB24D}"/>
          </ac:spMkLst>
        </pc:spChg>
      </pc:sldChg>
      <pc:sldChg chg="modSp new mod">
        <pc:chgData name="Vilde Gjøvik" userId="3e5ae2c1-af6b-4847-894f-167605063150" providerId="ADAL" clId="{43948EF7-02CA-4725-BD39-DB7251D27CD4}" dt="2024-09-13T09:06:20.853" v="5132" actId="255"/>
        <pc:sldMkLst>
          <pc:docMk/>
          <pc:sldMk cId="1336134907" sldId="302"/>
        </pc:sldMkLst>
        <pc:spChg chg="mod">
          <ac:chgData name="Vilde Gjøvik" userId="3e5ae2c1-af6b-4847-894f-167605063150" providerId="ADAL" clId="{43948EF7-02CA-4725-BD39-DB7251D27CD4}" dt="2024-09-13T09:06:16.765" v="5131" actId="255"/>
          <ac:spMkLst>
            <pc:docMk/>
            <pc:sldMk cId="1336134907" sldId="302"/>
            <ac:spMk id="2" creationId="{655CEC94-EB91-9526-A1A8-8A18DBCA9E37}"/>
          </ac:spMkLst>
        </pc:spChg>
        <pc:spChg chg="mod">
          <ac:chgData name="Vilde Gjøvik" userId="3e5ae2c1-af6b-4847-894f-167605063150" providerId="ADAL" clId="{43948EF7-02CA-4725-BD39-DB7251D27CD4}" dt="2024-09-13T09:06:20.853" v="5132" actId="255"/>
          <ac:spMkLst>
            <pc:docMk/>
            <pc:sldMk cId="1336134907" sldId="302"/>
            <ac:spMk id="3" creationId="{0E81B25A-5E4A-6AB4-9B1D-70987AE62FB7}"/>
          </ac:spMkLst>
        </pc:spChg>
      </pc:sldChg>
    </pc:docChg>
  </pc:docChgLst>
  <pc:docChgLst>
    <pc:chgData name="Annette Andresen" userId="fbfb720f-d6f2-45c4-ada2-1b4093edab50" providerId="ADAL" clId="{332E4091-589A-482C-A3E9-9CB235650980}"/>
    <pc:docChg chg="undo custSel modSld sldOrd">
      <pc:chgData name="Annette Andresen" userId="fbfb720f-d6f2-45c4-ada2-1b4093edab50" providerId="ADAL" clId="{332E4091-589A-482C-A3E9-9CB235650980}" dt="2024-10-18T11:41:45.025" v="41" actId="27636"/>
      <pc:docMkLst>
        <pc:docMk/>
      </pc:docMkLst>
      <pc:sldChg chg="modSp mod">
        <pc:chgData name="Annette Andresen" userId="fbfb720f-d6f2-45c4-ada2-1b4093edab50" providerId="ADAL" clId="{332E4091-589A-482C-A3E9-9CB235650980}" dt="2024-10-18T11:41:45.025" v="41" actId="27636"/>
        <pc:sldMkLst>
          <pc:docMk/>
          <pc:sldMk cId="246191720" sldId="281"/>
        </pc:sldMkLst>
        <pc:spChg chg="mod">
          <ac:chgData name="Annette Andresen" userId="fbfb720f-d6f2-45c4-ada2-1b4093edab50" providerId="ADAL" clId="{332E4091-589A-482C-A3E9-9CB235650980}" dt="2024-10-18T11:41:45.025" v="41" actId="27636"/>
          <ac:spMkLst>
            <pc:docMk/>
            <pc:sldMk cId="246191720" sldId="281"/>
            <ac:spMk id="3" creationId="{AF37BBE6-F0FF-62A3-2B20-A4F8C790AB31}"/>
          </ac:spMkLst>
        </pc:spChg>
      </pc:sldChg>
      <pc:sldChg chg="modSp mod ord modNotesTx">
        <pc:chgData name="Annette Andresen" userId="fbfb720f-d6f2-45c4-ada2-1b4093edab50" providerId="ADAL" clId="{332E4091-589A-482C-A3E9-9CB235650980}" dt="2024-10-18T11:41:19.395" v="15"/>
        <pc:sldMkLst>
          <pc:docMk/>
          <pc:sldMk cId="326137191" sldId="288"/>
        </pc:sldMkLst>
        <pc:spChg chg="mod">
          <ac:chgData name="Annette Andresen" userId="fbfb720f-d6f2-45c4-ada2-1b4093edab50" providerId="ADAL" clId="{332E4091-589A-482C-A3E9-9CB235650980}" dt="2024-10-18T11:40:57.681" v="11" actId="20577"/>
          <ac:spMkLst>
            <pc:docMk/>
            <pc:sldMk cId="326137191" sldId="288"/>
            <ac:spMk id="3" creationId="{650030B5-50C1-0B6A-CACD-34E035DC50F7}"/>
          </ac:spMkLst>
        </pc:spChg>
        <pc:picChg chg="mod">
          <ac:chgData name="Annette Andresen" userId="fbfb720f-d6f2-45c4-ada2-1b4093edab50" providerId="ADAL" clId="{332E4091-589A-482C-A3E9-9CB235650980}" dt="2024-10-18T11:41:01.552" v="12" actId="1076"/>
          <ac:picMkLst>
            <pc:docMk/>
            <pc:sldMk cId="326137191" sldId="288"/>
            <ac:picMk id="4" creationId="{8E245A1F-7B91-6550-C403-25D8E75FD845}"/>
          </ac:picMkLst>
        </pc:picChg>
      </pc:sldChg>
      <pc:sldChg chg="modSp mod">
        <pc:chgData name="Annette Andresen" userId="fbfb720f-d6f2-45c4-ada2-1b4093edab50" providerId="ADAL" clId="{332E4091-589A-482C-A3E9-9CB235650980}" dt="2024-10-18T11:41:26.099" v="39" actId="20577"/>
        <pc:sldMkLst>
          <pc:docMk/>
          <pc:sldMk cId="2704841089" sldId="678"/>
        </pc:sldMkLst>
        <pc:spChg chg="mod">
          <ac:chgData name="Annette Andresen" userId="fbfb720f-d6f2-45c4-ada2-1b4093edab50" providerId="ADAL" clId="{332E4091-589A-482C-A3E9-9CB235650980}" dt="2024-10-18T11:41:26.099" v="39" actId="20577"/>
          <ac:spMkLst>
            <pc:docMk/>
            <pc:sldMk cId="2704841089" sldId="678"/>
            <ac:spMk id="3" creationId="{0608D2B6-0C0F-A7AC-3410-BF6B82ACCA5F}"/>
          </ac:spMkLst>
        </pc:spChg>
      </pc:sldChg>
    </pc:docChg>
  </pc:docChgLst>
  <pc:docChgLst>
    <pc:chgData name="Annette Andresen" userId="fbfb720f-d6f2-45c4-ada2-1b4093edab50" providerId="ADAL" clId="{9C73451E-F6C5-43DE-AAF0-717C5ADD8A50}"/>
    <pc:docChg chg="undo custSel addSld delSld modSld">
      <pc:chgData name="Annette Andresen" userId="fbfb720f-d6f2-45c4-ada2-1b4093edab50" providerId="ADAL" clId="{9C73451E-F6C5-43DE-AAF0-717C5ADD8A50}" dt="2024-09-11T12:06:51.164" v="498" actId="47"/>
      <pc:docMkLst>
        <pc:docMk/>
      </pc:docMkLst>
      <pc:sldChg chg="modSp mod">
        <pc:chgData name="Annette Andresen" userId="fbfb720f-d6f2-45c4-ada2-1b4093edab50" providerId="ADAL" clId="{9C73451E-F6C5-43DE-AAF0-717C5ADD8A50}" dt="2024-09-11T11:53:48.789" v="430" actId="20577"/>
        <pc:sldMkLst>
          <pc:docMk/>
          <pc:sldMk cId="2528222859" sldId="258"/>
        </pc:sldMkLst>
        <pc:spChg chg="mod">
          <ac:chgData name="Annette Andresen" userId="fbfb720f-d6f2-45c4-ada2-1b4093edab50" providerId="ADAL" clId="{9C73451E-F6C5-43DE-AAF0-717C5ADD8A50}" dt="2024-09-11T11:53:48.789" v="430" actId="20577"/>
          <ac:spMkLst>
            <pc:docMk/>
            <pc:sldMk cId="2528222859" sldId="258"/>
            <ac:spMk id="5" creationId="{60AAE6B5-CEEC-E815-012C-B4813AF3D20F}"/>
          </ac:spMkLst>
        </pc:spChg>
      </pc:sldChg>
      <pc:sldChg chg="addSp delSp modSp mod modClrScheme chgLayout">
        <pc:chgData name="Annette Andresen" userId="fbfb720f-d6f2-45c4-ada2-1b4093edab50" providerId="ADAL" clId="{9C73451E-F6C5-43DE-AAF0-717C5ADD8A50}" dt="2024-09-11T11:52:32.762" v="389" actId="26606"/>
        <pc:sldMkLst>
          <pc:docMk/>
          <pc:sldMk cId="817747543" sldId="259"/>
        </pc:sldMkLst>
        <pc:spChg chg="mod">
          <ac:chgData name="Annette Andresen" userId="fbfb720f-d6f2-45c4-ada2-1b4093edab50" providerId="ADAL" clId="{9C73451E-F6C5-43DE-AAF0-717C5ADD8A50}" dt="2024-09-11T11:52:32.762" v="389" actId="26606"/>
          <ac:spMkLst>
            <pc:docMk/>
            <pc:sldMk cId="817747543" sldId="259"/>
            <ac:spMk id="5" creationId="{F9BB0A1D-F486-8161-C71F-6F83ED314D26}"/>
          </ac:spMkLst>
        </pc:spChg>
        <pc:spChg chg="mod">
          <ac:chgData name="Annette Andresen" userId="fbfb720f-d6f2-45c4-ada2-1b4093edab50" providerId="ADAL" clId="{9C73451E-F6C5-43DE-AAF0-717C5ADD8A50}" dt="2024-09-11T11:52:32.762" v="389" actId="26606"/>
          <ac:spMkLst>
            <pc:docMk/>
            <pc:sldMk cId="817747543" sldId="259"/>
            <ac:spMk id="6" creationId="{82E0626C-B18D-3DB3-67BD-842B300A6AC3}"/>
          </ac:spMkLst>
        </pc:spChg>
        <pc:spChg chg="del">
          <ac:chgData name="Annette Andresen" userId="fbfb720f-d6f2-45c4-ada2-1b4093edab50" providerId="ADAL" clId="{9C73451E-F6C5-43DE-AAF0-717C5ADD8A50}" dt="2024-09-11T11:47:36.162" v="375" actId="931"/>
          <ac:spMkLst>
            <pc:docMk/>
            <pc:sldMk cId="817747543" sldId="259"/>
            <ac:spMk id="7" creationId="{F0A52D51-D7D0-2941-A9A1-5492C717EC43}"/>
          </ac:spMkLst>
        </pc:spChg>
        <pc:spChg chg="add del mod">
          <ac:chgData name="Annette Andresen" userId="fbfb720f-d6f2-45c4-ada2-1b4093edab50" providerId="ADAL" clId="{9C73451E-F6C5-43DE-AAF0-717C5ADD8A50}" dt="2024-09-11T11:50:31.917" v="380" actId="931"/>
          <ac:spMkLst>
            <pc:docMk/>
            <pc:sldMk cId="817747543" sldId="259"/>
            <ac:spMk id="10" creationId="{5294D1A1-7AEB-97D6-021A-00C0C228C7A6}"/>
          </ac:spMkLst>
        </pc:spChg>
        <pc:spChg chg="add del mod">
          <ac:chgData name="Annette Andresen" userId="fbfb720f-d6f2-45c4-ada2-1b4093edab50" providerId="ADAL" clId="{9C73451E-F6C5-43DE-AAF0-717C5ADD8A50}" dt="2024-09-11T11:51:26.691" v="382" actId="931"/>
          <ac:spMkLst>
            <pc:docMk/>
            <pc:sldMk cId="817747543" sldId="259"/>
            <ac:spMk id="14" creationId="{FA161A77-4BE9-560D-488E-7589CCD20774}"/>
          </ac:spMkLst>
        </pc:spChg>
        <pc:spChg chg="add del mod">
          <ac:chgData name="Annette Andresen" userId="fbfb720f-d6f2-45c4-ada2-1b4093edab50" providerId="ADAL" clId="{9C73451E-F6C5-43DE-AAF0-717C5ADD8A50}" dt="2024-09-11T11:51:48.808" v="384" actId="931"/>
          <ac:spMkLst>
            <pc:docMk/>
            <pc:sldMk cId="817747543" sldId="259"/>
            <ac:spMk id="18" creationId="{988CC20B-3588-8831-A8E0-BE94B2B26FD8}"/>
          </ac:spMkLst>
        </pc:spChg>
        <pc:spChg chg="add del mod">
          <ac:chgData name="Annette Andresen" userId="fbfb720f-d6f2-45c4-ada2-1b4093edab50" providerId="ADAL" clId="{9C73451E-F6C5-43DE-AAF0-717C5ADD8A50}" dt="2024-09-11T11:52:23.427" v="386" actId="931"/>
          <ac:spMkLst>
            <pc:docMk/>
            <pc:sldMk cId="817747543" sldId="259"/>
            <ac:spMk id="22" creationId="{3DAE7E0E-A21C-9528-630A-7725E1BB1E76}"/>
          </ac:spMkLst>
        </pc:spChg>
        <pc:picChg chg="add del mod">
          <ac:chgData name="Annette Andresen" userId="fbfb720f-d6f2-45c4-ada2-1b4093edab50" providerId="ADAL" clId="{9C73451E-F6C5-43DE-AAF0-717C5ADD8A50}" dt="2024-09-11T11:50:10.381" v="379" actId="478"/>
          <ac:picMkLst>
            <pc:docMk/>
            <pc:sldMk cId="817747543" sldId="259"/>
            <ac:picMk id="3" creationId="{451F0EC4-4012-1BCE-3923-EEFA3ECBFF2B}"/>
          </ac:picMkLst>
        </pc:picChg>
        <pc:picChg chg="add del mod">
          <ac:chgData name="Annette Andresen" userId="fbfb720f-d6f2-45c4-ada2-1b4093edab50" providerId="ADAL" clId="{9C73451E-F6C5-43DE-AAF0-717C5ADD8A50}" dt="2024-09-11T11:50:09.714" v="378" actId="478"/>
          <ac:picMkLst>
            <pc:docMk/>
            <pc:sldMk cId="817747543" sldId="259"/>
            <ac:picMk id="8" creationId="{FC4CB9BC-8468-994A-199A-921723FBA0EA}"/>
          </ac:picMkLst>
        </pc:picChg>
        <pc:picChg chg="add del mod">
          <ac:chgData name="Annette Andresen" userId="fbfb720f-d6f2-45c4-ada2-1b4093edab50" providerId="ADAL" clId="{9C73451E-F6C5-43DE-AAF0-717C5ADD8A50}" dt="2024-09-11T11:50:57.708" v="381" actId="478"/>
          <ac:picMkLst>
            <pc:docMk/>
            <pc:sldMk cId="817747543" sldId="259"/>
            <ac:picMk id="12" creationId="{951320C6-286B-3579-EFC7-9D8B41E34058}"/>
          </ac:picMkLst>
        </pc:picChg>
        <pc:picChg chg="add del mod">
          <ac:chgData name="Annette Andresen" userId="fbfb720f-d6f2-45c4-ada2-1b4093edab50" providerId="ADAL" clId="{9C73451E-F6C5-43DE-AAF0-717C5ADD8A50}" dt="2024-09-11T11:51:33.196" v="383" actId="478"/>
          <ac:picMkLst>
            <pc:docMk/>
            <pc:sldMk cId="817747543" sldId="259"/>
            <ac:picMk id="16" creationId="{4109207B-79F8-4042-3D50-DEBFFB69E6E4}"/>
          </ac:picMkLst>
        </pc:picChg>
        <pc:picChg chg="add del mod">
          <ac:chgData name="Annette Andresen" userId="fbfb720f-d6f2-45c4-ada2-1b4093edab50" providerId="ADAL" clId="{9C73451E-F6C5-43DE-AAF0-717C5ADD8A50}" dt="2024-09-11T11:52:00.445" v="385" actId="478"/>
          <ac:picMkLst>
            <pc:docMk/>
            <pc:sldMk cId="817747543" sldId="259"/>
            <ac:picMk id="20" creationId="{C806CDB2-7B56-402B-29F8-E4A4B8CAB26E}"/>
          </ac:picMkLst>
        </pc:picChg>
        <pc:picChg chg="add mod">
          <ac:chgData name="Annette Andresen" userId="fbfb720f-d6f2-45c4-ada2-1b4093edab50" providerId="ADAL" clId="{9C73451E-F6C5-43DE-AAF0-717C5ADD8A50}" dt="2024-09-11T11:52:32.762" v="389" actId="26606"/>
          <ac:picMkLst>
            <pc:docMk/>
            <pc:sldMk cId="817747543" sldId="259"/>
            <ac:picMk id="24" creationId="{7C527C76-4166-3B0B-74A4-421C40227842}"/>
          </ac:picMkLst>
        </pc:picChg>
      </pc:sldChg>
      <pc:sldChg chg="modSp mod">
        <pc:chgData name="Annette Andresen" userId="fbfb720f-d6f2-45c4-ada2-1b4093edab50" providerId="ADAL" clId="{9C73451E-F6C5-43DE-AAF0-717C5ADD8A50}" dt="2024-09-11T11:54:09.277" v="464" actId="6549"/>
        <pc:sldMkLst>
          <pc:docMk/>
          <pc:sldMk cId="1474154833" sldId="263"/>
        </pc:sldMkLst>
        <pc:spChg chg="mod">
          <ac:chgData name="Annette Andresen" userId="fbfb720f-d6f2-45c4-ada2-1b4093edab50" providerId="ADAL" clId="{9C73451E-F6C5-43DE-AAF0-717C5ADD8A50}" dt="2024-09-11T11:54:09.277" v="464" actId="6549"/>
          <ac:spMkLst>
            <pc:docMk/>
            <pc:sldMk cId="1474154833" sldId="263"/>
            <ac:spMk id="5" creationId="{CE802BB1-F9C9-58D4-DB58-C74050B34B94}"/>
          </ac:spMkLst>
        </pc:spChg>
      </pc:sldChg>
      <pc:sldChg chg="modSp mod modShow">
        <pc:chgData name="Annette Andresen" userId="fbfb720f-d6f2-45c4-ada2-1b4093edab50" providerId="ADAL" clId="{9C73451E-F6C5-43DE-AAF0-717C5ADD8A50}" dt="2024-09-11T11:54:44.133" v="475" actId="729"/>
        <pc:sldMkLst>
          <pc:docMk/>
          <pc:sldMk cId="526117444" sldId="264"/>
        </pc:sldMkLst>
        <pc:spChg chg="mod">
          <ac:chgData name="Annette Andresen" userId="fbfb720f-d6f2-45c4-ada2-1b4093edab50" providerId="ADAL" clId="{9C73451E-F6C5-43DE-AAF0-717C5ADD8A50}" dt="2024-09-11T11:54:20.876" v="473" actId="20577"/>
          <ac:spMkLst>
            <pc:docMk/>
            <pc:sldMk cId="526117444" sldId="264"/>
            <ac:spMk id="3" creationId="{A169A0D3-5164-2EEF-F98C-D89EFEEA6E4E}"/>
          </ac:spMkLst>
        </pc:spChg>
      </pc:sldChg>
      <pc:sldChg chg="addSp modSp add mod modClrScheme chgLayout">
        <pc:chgData name="Annette Andresen" userId="fbfb720f-d6f2-45c4-ada2-1b4093edab50" providerId="ADAL" clId="{9C73451E-F6C5-43DE-AAF0-717C5ADD8A50}" dt="2024-09-11T11:41:54.874" v="370" actId="20577"/>
        <pc:sldMkLst>
          <pc:docMk/>
          <pc:sldMk cId="1373725826" sldId="265"/>
        </pc:sldMkLst>
        <pc:spChg chg="mod">
          <ac:chgData name="Annette Andresen" userId="fbfb720f-d6f2-45c4-ada2-1b4093edab50" providerId="ADAL" clId="{9C73451E-F6C5-43DE-AAF0-717C5ADD8A50}" dt="2024-09-11T11:41:02.716" v="322" actId="26606"/>
          <ac:spMkLst>
            <pc:docMk/>
            <pc:sldMk cId="1373725826" sldId="265"/>
            <ac:spMk id="2" creationId="{3CDA7C7A-3EE3-12CD-3FA4-6F3534AB8E20}"/>
          </ac:spMkLst>
        </pc:spChg>
        <pc:spChg chg="mod">
          <ac:chgData name="Annette Andresen" userId="fbfb720f-d6f2-45c4-ada2-1b4093edab50" providerId="ADAL" clId="{9C73451E-F6C5-43DE-AAF0-717C5ADD8A50}" dt="2024-09-11T11:41:54.874" v="370" actId="20577"/>
          <ac:spMkLst>
            <pc:docMk/>
            <pc:sldMk cId="1373725826" sldId="265"/>
            <ac:spMk id="3" creationId="{372BE9DB-6915-0385-BA82-9B409B6AE079}"/>
          </ac:spMkLst>
        </pc:spChg>
        <pc:picChg chg="add mod ord">
          <ac:chgData name="Annette Andresen" userId="fbfb720f-d6f2-45c4-ada2-1b4093edab50" providerId="ADAL" clId="{9C73451E-F6C5-43DE-AAF0-717C5ADD8A50}" dt="2024-09-11T11:41:02.716" v="322" actId="26606"/>
          <ac:picMkLst>
            <pc:docMk/>
            <pc:sldMk cId="1373725826" sldId="265"/>
            <ac:picMk id="5" creationId="{22191D85-894D-9758-488B-9AC2098E4F3E}"/>
          </ac:picMkLst>
        </pc:picChg>
      </pc:sldChg>
      <pc:sldChg chg="addSp modSp mod modClrScheme chgLayout">
        <pc:chgData name="Annette Andresen" userId="fbfb720f-d6f2-45c4-ada2-1b4093edab50" providerId="ADAL" clId="{9C73451E-F6C5-43DE-AAF0-717C5ADD8A50}" dt="2024-09-11T11:31:31.475" v="301" actId="20577"/>
        <pc:sldMkLst>
          <pc:docMk/>
          <pc:sldMk cId="1612189591" sldId="267"/>
        </pc:sldMkLst>
        <pc:spChg chg="mod">
          <ac:chgData name="Annette Andresen" userId="fbfb720f-d6f2-45c4-ada2-1b4093edab50" providerId="ADAL" clId="{9C73451E-F6C5-43DE-AAF0-717C5ADD8A50}" dt="2024-09-11T11:31:11.154" v="285" actId="20577"/>
          <ac:spMkLst>
            <pc:docMk/>
            <pc:sldMk cId="1612189591" sldId="267"/>
            <ac:spMk id="2" creationId="{1E7AE58D-FAAA-C975-EB51-63CBF44D4C32}"/>
          </ac:spMkLst>
        </pc:spChg>
        <pc:spChg chg="mod ord">
          <ac:chgData name="Annette Andresen" userId="fbfb720f-d6f2-45c4-ada2-1b4093edab50" providerId="ADAL" clId="{9C73451E-F6C5-43DE-AAF0-717C5ADD8A50}" dt="2024-09-11T11:31:31.475" v="301" actId="20577"/>
          <ac:spMkLst>
            <pc:docMk/>
            <pc:sldMk cId="1612189591" sldId="267"/>
            <ac:spMk id="3" creationId="{650030B5-50C1-0B6A-CACD-34E035DC50F7}"/>
          </ac:spMkLst>
        </pc:spChg>
        <pc:picChg chg="add mod">
          <ac:chgData name="Annette Andresen" userId="fbfb720f-d6f2-45c4-ada2-1b4093edab50" providerId="ADAL" clId="{9C73451E-F6C5-43DE-AAF0-717C5ADD8A50}" dt="2024-09-11T11:30:58.127" v="275" actId="26606"/>
          <ac:picMkLst>
            <pc:docMk/>
            <pc:sldMk cId="1612189591" sldId="267"/>
            <ac:picMk id="4" creationId="{96BCE067-8BF3-69FF-8034-F620B3C4895D}"/>
          </ac:picMkLst>
        </pc:picChg>
      </pc:sldChg>
      <pc:sldChg chg="del">
        <pc:chgData name="Annette Andresen" userId="fbfb720f-d6f2-45c4-ada2-1b4093edab50" providerId="ADAL" clId="{9C73451E-F6C5-43DE-AAF0-717C5ADD8A50}" dt="2024-09-11T11:41:58.572" v="371" actId="47"/>
        <pc:sldMkLst>
          <pc:docMk/>
          <pc:sldMk cId="4104832397" sldId="279"/>
        </pc:sldMkLst>
      </pc:sldChg>
      <pc:sldChg chg="addSp modSp mod modClrScheme chgLayout">
        <pc:chgData name="Annette Andresen" userId="fbfb720f-d6f2-45c4-ada2-1b4093edab50" providerId="ADAL" clId="{9C73451E-F6C5-43DE-AAF0-717C5ADD8A50}" dt="2024-09-11T11:23:24.323" v="255" actId="688"/>
        <pc:sldMkLst>
          <pc:docMk/>
          <pc:sldMk cId="246191720" sldId="281"/>
        </pc:sldMkLst>
        <pc:spChg chg="mod">
          <ac:chgData name="Annette Andresen" userId="fbfb720f-d6f2-45c4-ada2-1b4093edab50" providerId="ADAL" clId="{9C73451E-F6C5-43DE-AAF0-717C5ADD8A50}" dt="2024-09-11T11:21:33.761" v="195" actId="26606"/>
          <ac:spMkLst>
            <pc:docMk/>
            <pc:sldMk cId="246191720" sldId="281"/>
            <ac:spMk id="2" creationId="{D42ABC9C-096B-ED94-9E4E-5F2A4B8F8A92}"/>
          </ac:spMkLst>
        </pc:spChg>
        <pc:spChg chg="mod">
          <ac:chgData name="Annette Andresen" userId="fbfb720f-d6f2-45c4-ada2-1b4093edab50" providerId="ADAL" clId="{9C73451E-F6C5-43DE-AAF0-717C5ADD8A50}" dt="2024-09-11T11:21:33.761" v="195" actId="26606"/>
          <ac:spMkLst>
            <pc:docMk/>
            <pc:sldMk cId="246191720" sldId="281"/>
            <ac:spMk id="3" creationId="{AF37BBE6-F0FF-62A3-2B20-A4F8C790AB31}"/>
          </ac:spMkLst>
        </pc:spChg>
        <pc:spChg chg="add mod">
          <ac:chgData name="Annette Andresen" userId="fbfb720f-d6f2-45c4-ada2-1b4093edab50" providerId="ADAL" clId="{9C73451E-F6C5-43DE-AAF0-717C5ADD8A50}" dt="2024-09-11T11:23:24.323" v="255" actId="688"/>
          <ac:spMkLst>
            <pc:docMk/>
            <pc:sldMk cId="246191720" sldId="281"/>
            <ac:spMk id="6" creationId="{855D8C01-C579-40B8-0ABB-DE986AC9D235}"/>
          </ac:spMkLst>
        </pc:spChg>
        <pc:picChg chg="add mod ord">
          <ac:chgData name="Annette Andresen" userId="fbfb720f-d6f2-45c4-ada2-1b4093edab50" providerId="ADAL" clId="{9C73451E-F6C5-43DE-AAF0-717C5ADD8A50}" dt="2024-09-11T11:21:33.761" v="195" actId="26606"/>
          <ac:picMkLst>
            <pc:docMk/>
            <pc:sldMk cId="246191720" sldId="281"/>
            <ac:picMk id="5" creationId="{25263781-D825-0FFC-7AC7-BF206D9E36AB}"/>
          </ac:picMkLst>
        </pc:picChg>
      </pc:sldChg>
      <pc:sldChg chg="addSp modSp mod modClrScheme chgLayout">
        <pc:chgData name="Annette Andresen" userId="fbfb720f-d6f2-45c4-ada2-1b4093edab50" providerId="ADAL" clId="{9C73451E-F6C5-43DE-AAF0-717C5ADD8A50}" dt="2024-09-11T11:27:01.708" v="273" actId="20577"/>
        <pc:sldMkLst>
          <pc:docMk/>
          <pc:sldMk cId="1899873250" sldId="282"/>
        </pc:sldMkLst>
        <pc:spChg chg="mod">
          <ac:chgData name="Annette Andresen" userId="fbfb720f-d6f2-45c4-ada2-1b4093edab50" providerId="ADAL" clId="{9C73451E-F6C5-43DE-AAF0-717C5ADD8A50}" dt="2024-09-11T11:24:56.804" v="271" actId="26606"/>
          <ac:spMkLst>
            <pc:docMk/>
            <pc:sldMk cId="1899873250" sldId="282"/>
            <ac:spMk id="2" creationId="{18E814D4-2416-2C93-8E30-28886F9E99F1}"/>
          </ac:spMkLst>
        </pc:spChg>
        <pc:spChg chg="mod">
          <ac:chgData name="Annette Andresen" userId="fbfb720f-d6f2-45c4-ada2-1b4093edab50" providerId="ADAL" clId="{9C73451E-F6C5-43DE-AAF0-717C5ADD8A50}" dt="2024-09-11T11:27:01.708" v="273" actId="20577"/>
          <ac:spMkLst>
            <pc:docMk/>
            <pc:sldMk cId="1899873250" sldId="282"/>
            <ac:spMk id="3" creationId="{E5B1CF7D-2EDB-6E41-4573-9DF3124C0AFB}"/>
          </ac:spMkLst>
        </pc:spChg>
        <pc:picChg chg="add mod ord">
          <ac:chgData name="Annette Andresen" userId="fbfb720f-d6f2-45c4-ada2-1b4093edab50" providerId="ADAL" clId="{9C73451E-F6C5-43DE-AAF0-717C5ADD8A50}" dt="2024-09-11T11:24:56.804" v="271" actId="26606"/>
          <ac:picMkLst>
            <pc:docMk/>
            <pc:sldMk cId="1899873250" sldId="282"/>
            <ac:picMk id="4" creationId="{FD263A35-923E-F3FD-7F4A-1590E4F95E88}"/>
          </ac:picMkLst>
        </pc:picChg>
      </pc:sldChg>
      <pc:sldChg chg="addSp delSp modSp add mod">
        <pc:chgData name="Annette Andresen" userId="fbfb720f-d6f2-45c4-ada2-1b4093edab50" providerId="ADAL" clId="{9C73451E-F6C5-43DE-AAF0-717C5ADD8A50}" dt="2024-09-11T11:54:38.317" v="474"/>
        <pc:sldMkLst>
          <pc:docMk/>
          <pc:sldMk cId="2608146144" sldId="283"/>
        </pc:sldMkLst>
        <pc:spChg chg="add del">
          <ac:chgData name="Annette Andresen" userId="fbfb720f-d6f2-45c4-ada2-1b4093edab50" providerId="ADAL" clId="{9C73451E-F6C5-43DE-AAF0-717C5ADD8A50}" dt="2024-09-11T10:43:30.346" v="9" actId="478"/>
          <ac:spMkLst>
            <pc:docMk/>
            <pc:sldMk cId="2608146144" sldId="283"/>
            <ac:spMk id="2" creationId="{6D54D6D5-DCEF-3E16-E742-70C307DD1128}"/>
          </ac:spMkLst>
        </pc:spChg>
        <pc:spChg chg="mod">
          <ac:chgData name="Annette Andresen" userId="fbfb720f-d6f2-45c4-ada2-1b4093edab50" providerId="ADAL" clId="{9C73451E-F6C5-43DE-AAF0-717C5ADD8A50}" dt="2024-09-11T11:54:38.317" v="474"/>
          <ac:spMkLst>
            <pc:docMk/>
            <pc:sldMk cId="2608146144" sldId="283"/>
            <ac:spMk id="3" creationId="{A169A0D3-5164-2EEF-F98C-D89EFEEA6E4E}"/>
          </ac:spMkLst>
        </pc:spChg>
        <pc:spChg chg="add mod">
          <ac:chgData name="Annette Andresen" userId="fbfb720f-d6f2-45c4-ada2-1b4093edab50" providerId="ADAL" clId="{9C73451E-F6C5-43DE-AAF0-717C5ADD8A50}" dt="2024-09-11T11:24:27.851" v="269" actId="688"/>
          <ac:spMkLst>
            <pc:docMk/>
            <pc:sldMk cId="2608146144" sldId="283"/>
            <ac:spMk id="16" creationId="{36C28F29-B4F2-46A4-AE2A-BC7134A20447}"/>
          </ac:spMkLst>
        </pc:spChg>
        <pc:spChg chg="del">
          <ac:chgData name="Annette Andresen" userId="fbfb720f-d6f2-45c4-ada2-1b4093edab50" providerId="ADAL" clId="{9C73451E-F6C5-43DE-AAF0-717C5ADD8A50}" dt="2024-09-11T11:17:32.433" v="154" actId="478"/>
          <ac:spMkLst>
            <pc:docMk/>
            <pc:sldMk cId="2608146144" sldId="283"/>
            <ac:spMk id="18" creationId="{64C0E23E-2E1B-526D-4364-636D47C09237}"/>
          </ac:spMkLst>
        </pc:spChg>
        <pc:picChg chg="add mod">
          <ac:chgData name="Annette Andresen" userId="fbfb720f-d6f2-45c4-ada2-1b4093edab50" providerId="ADAL" clId="{9C73451E-F6C5-43DE-AAF0-717C5ADD8A50}" dt="2024-09-11T11:01:07.541" v="55" actId="1076"/>
          <ac:picMkLst>
            <pc:docMk/>
            <pc:sldMk cId="2608146144" sldId="283"/>
            <ac:picMk id="5" creationId="{E9E26DFF-AB08-DC3A-7E90-A4E6F3B865AF}"/>
          </ac:picMkLst>
        </pc:picChg>
        <pc:picChg chg="add del">
          <ac:chgData name="Annette Andresen" userId="fbfb720f-d6f2-45c4-ada2-1b4093edab50" providerId="ADAL" clId="{9C73451E-F6C5-43DE-AAF0-717C5ADD8A50}" dt="2024-09-11T11:06:57.376" v="58" actId="478"/>
          <ac:picMkLst>
            <pc:docMk/>
            <pc:sldMk cId="2608146144" sldId="283"/>
            <ac:picMk id="7" creationId="{6889F0CE-4DF6-F711-9D6B-41F3821F33C8}"/>
          </ac:picMkLst>
        </pc:picChg>
        <pc:picChg chg="add del mod modCrop">
          <ac:chgData name="Annette Andresen" userId="fbfb720f-d6f2-45c4-ada2-1b4093edab50" providerId="ADAL" clId="{9C73451E-F6C5-43DE-AAF0-717C5ADD8A50}" dt="2024-09-11T11:08:03.232" v="71" actId="478"/>
          <ac:picMkLst>
            <pc:docMk/>
            <pc:sldMk cId="2608146144" sldId="283"/>
            <ac:picMk id="11" creationId="{7652E9B6-6609-4BE8-9EB3-0A9D195B5069}"/>
          </ac:picMkLst>
        </pc:picChg>
        <pc:picChg chg="add mod ord">
          <ac:chgData name="Annette Andresen" userId="fbfb720f-d6f2-45c4-ada2-1b4093edab50" providerId="ADAL" clId="{9C73451E-F6C5-43DE-AAF0-717C5ADD8A50}" dt="2024-09-11T11:18:26.522" v="169" actId="1076"/>
          <ac:picMkLst>
            <pc:docMk/>
            <pc:sldMk cId="2608146144" sldId="283"/>
            <ac:picMk id="12" creationId="{536A4C6E-301A-3B02-908F-3DE4027EDAB7}"/>
          </ac:picMkLst>
        </pc:picChg>
        <pc:picChg chg="add mod modCrop">
          <ac:chgData name="Annette Andresen" userId="fbfb720f-d6f2-45c4-ada2-1b4093edab50" providerId="ADAL" clId="{9C73451E-F6C5-43DE-AAF0-717C5ADD8A50}" dt="2024-09-11T11:19:27.833" v="184" actId="1076"/>
          <ac:picMkLst>
            <pc:docMk/>
            <pc:sldMk cId="2608146144" sldId="283"/>
            <ac:picMk id="13" creationId="{AD44B00D-A1D3-6C3A-63BD-F31BF5A39F80}"/>
          </ac:picMkLst>
        </pc:picChg>
        <pc:picChg chg="add mod">
          <ac:chgData name="Annette Andresen" userId="fbfb720f-d6f2-45c4-ada2-1b4093edab50" providerId="ADAL" clId="{9C73451E-F6C5-43DE-AAF0-717C5ADD8A50}" dt="2024-09-11T11:23:35.879" v="256"/>
          <ac:picMkLst>
            <pc:docMk/>
            <pc:sldMk cId="2608146144" sldId="283"/>
            <ac:picMk id="14" creationId="{61EE0DCD-439B-F42E-BFDA-A363143546E8}"/>
          </ac:picMkLst>
        </pc:picChg>
        <pc:picChg chg="add del mod">
          <ac:chgData name="Annette Andresen" userId="fbfb720f-d6f2-45c4-ada2-1b4093edab50" providerId="ADAL" clId="{9C73451E-F6C5-43DE-AAF0-717C5ADD8A50}" dt="2024-09-11T11:23:43.479" v="258" actId="21"/>
          <ac:picMkLst>
            <pc:docMk/>
            <pc:sldMk cId="2608146144" sldId="283"/>
            <ac:picMk id="15" creationId="{0F347657-37D2-8B20-2C82-F0FE1E193E81}"/>
          </ac:picMkLst>
        </pc:picChg>
        <pc:picChg chg="mod">
          <ac:chgData name="Annette Andresen" userId="fbfb720f-d6f2-45c4-ada2-1b4093edab50" providerId="ADAL" clId="{9C73451E-F6C5-43DE-AAF0-717C5ADD8A50}" dt="2024-09-11T10:59:54.076" v="45" actId="1076"/>
          <ac:picMkLst>
            <pc:docMk/>
            <pc:sldMk cId="2608146144" sldId="283"/>
            <ac:picMk id="20" creationId="{0ABE87F5-1775-C7F3-4F2B-AECEF7910257}"/>
          </ac:picMkLst>
        </pc:picChg>
        <pc:picChg chg="del mod">
          <ac:chgData name="Annette Andresen" userId="fbfb720f-d6f2-45c4-ada2-1b4093edab50" providerId="ADAL" clId="{9C73451E-F6C5-43DE-AAF0-717C5ADD8A50}" dt="2024-09-11T10:49:16.460" v="17" actId="478"/>
          <ac:picMkLst>
            <pc:docMk/>
            <pc:sldMk cId="2608146144" sldId="283"/>
            <ac:picMk id="21" creationId="{7C64BFAC-CD56-FBAA-3C18-AD97F76D8E22}"/>
          </ac:picMkLst>
        </pc:picChg>
        <pc:picChg chg="mod">
          <ac:chgData name="Annette Andresen" userId="fbfb720f-d6f2-45c4-ada2-1b4093edab50" providerId="ADAL" clId="{9C73451E-F6C5-43DE-AAF0-717C5ADD8A50}" dt="2024-09-11T11:13:31.109" v="147" actId="1076"/>
          <ac:picMkLst>
            <pc:docMk/>
            <pc:sldMk cId="2608146144" sldId="283"/>
            <ac:picMk id="24" creationId="{3C8E2DDC-0252-E71C-CB65-47395DD08D1B}"/>
          </ac:picMkLst>
        </pc:picChg>
        <pc:picChg chg="mod ord">
          <ac:chgData name="Annette Andresen" userId="fbfb720f-d6f2-45c4-ada2-1b4093edab50" providerId="ADAL" clId="{9C73451E-F6C5-43DE-AAF0-717C5ADD8A50}" dt="2024-09-11T11:18:30.290" v="170" actId="1076"/>
          <ac:picMkLst>
            <pc:docMk/>
            <pc:sldMk cId="2608146144" sldId="283"/>
            <ac:picMk id="25" creationId="{50DD29A9-FE5B-DA1B-8777-90F413A71860}"/>
          </ac:picMkLst>
        </pc:picChg>
        <pc:picChg chg="add mod">
          <ac:chgData name="Annette Andresen" userId="fbfb720f-d6f2-45c4-ada2-1b4093edab50" providerId="ADAL" clId="{9C73451E-F6C5-43DE-AAF0-717C5ADD8A50}" dt="2024-09-11T11:24:14.750" v="266" actId="1076"/>
          <ac:picMkLst>
            <pc:docMk/>
            <pc:sldMk cId="2608146144" sldId="283"/>
            <ac:picMk id="1026" creationId="{C67DEAF7-4BDE-E566-0B98-D558B9884F96}"/>
          </ac:picMkLst>
        </pc:picChg>
        <pc:picChg chg="add">
          <ac:chgData name="Annette Andresen" userId="fbfb720f-d6f2-45c4-ada2-1b4093edab50" providerId="ADAL" clId="{9C73451E-F6C5-43DE-AAF0-717C5ADD8A50}" dt="2024-09-11T10:54:05.903" v="32"/>
          <ac:picMkLst>
            <pc:docMk/>
            <pc:sldMk cId="2608146144" sldId="283"/>
            <ac:picMk id="1028" creationId="{B4C4E4C8-B5DC-304B-6182-90A48E703E28}"/>
          </ac:picMkLst>
        </pc:picChg>
        <pc:picChg chg="add mod">
          <ac:chgData name="Annette Andresen" userId="fbfb720f-d6f2-45c4-ada2-1b4093edab50" providerId="ADAL" clId="{9C73451E-F6C5-43DE-AAF0-717C5ADD8A50}" dt="2024-09-11T11:19:15.737" v="183" actId="1076"/>
          <ac:picMkLst>
            <pc:docMk/>
            <pc:sldMk cId="2608146144" sldId="283"/>
            <ac:picMk id="1030" creationId="{B5031BEA-FB31-9003-B5BA-8D30C55F6595}"/>
          </ac:picMkLst>
        </pc:picChg>
      </pc:sldChg>
      <pc:sldChg chg="addSp delSp modSp add del mod">
        <pc:chgData name="Annette Andresen" userId="fbfb720f-d6f2-45c4-ada2-1b4093edab50" providerId="ADAL" clId="{9C73451E-F6C5-43DE-AAF0-717C5ADD8A50}" dt="2024-09-11T12:06:51.164" v="498" actId="47"/>
        <pc:sldMkLst>
          <pc:docMk/>
          <pc:sldMk cId="1319017844" sldId="284"/>
        </pc:sldMkLst>
        <pc:spChg chg="del mod">
          <ac:chgData name="Annette Andresen" userId="fbfb720f-d6f2-45c4-ada2-1b4093edab50" providerId="ADAL" clId="{9C73451E-F6C5-43DE-AAF0-717C5ADD8A50}" dt="2024-09-11T12:05:09.784" v="479" actId="478"/>
          <ac:spMkLst>
            <pc:docMk/>
            <pc:sldMk cId="1319017844" sldId="284"/>
            <ac:spMk id="6" creationId="{855D8C01-C579-40B8-0ABB-DE986AC9D235}"/>
          </ac:spMkLst>
        </pc:spChg>
        <pc:picChg chg="del">
          <ac:chgData name="Annette Andresen" userId="fbfb720f-d6f2-45c4-ada2-1b4093edab50" providerId="ADAL" clId="{9C73451E-F6C5-43DE-AAF0-717C5ADD8A50}" dt="2024-09-11T12:05:08.023" v="477" actId="478"/>
          <ac:picMkLst>
            <pc:docMk/>
            <pc:sldMk cId="1319017844" sldId="284"/>
            <ac:picMk id="5" creationId="{25263781-D825-0FFC-7AC7-BF206D9E36AB}"/>
          </ac:picMkLst>
        </pc:picChg>
        <pc:picChg chg="add del mod">
          <ac:chgData name="Annette Andresen" userId="fbfb720f-d6f2-45c4-ada2-1b4093edab50" providerId="ADAL" clId="{9C73451E-F6C5-43DE-AAF0-717C5ADD8A50}" dt="2024-09-11T12:06:36.585" v="494" actId="478"/>
          <ac:picMkLst>
            <pc:docMk/>
            <pc:sldMk cId="1319017844" sldId="284"/>
            <ac:picMk id="7" creationId="{680D5CE3-593B-5A5A-0DA0-2F44CD9C4862}"/>
          </ac:picMkLst>
        </pc:picChg>
        <pc:picChg chg="add del mod">
          <ac:chgData name="Annette Andresen" userId="fbfb720f-d6f2-45c4-ada2-1b4093edab50" providerId="ADAL" clId="{9C73451E-F6C5-43DE-AAF0-717C5ADD8A50}" dt="2024-09-11T12:06:49.445" v="497" actId="478"/>
          <ac:picMkLst>
            <pc:docMk/>
            <pc:sldMk cId="1319017844" sldId="284"/>
            <ac:picMk id="9" creationId="{09DA4C7B-A44D-0C19-A074-9E346F000C82}"/>
          </ac:picMkLst>
        </pc:picChg>
      </pc:sldChg>
      <pc:sldChg chg="addSp delSp modSp new del mod">
        <pc:chgData name="Annette Andresen" userId="fbfb720f-d6f2-45c4-ada2-1b4093edab50" providerId="ADAL" clId="{9C73451E-F6C5-43DE-AAF0-717C5ADD8A50}" dt="2024-09-11T11:42:29.924" v="374" actId="47"/>
        <pc:sldMkLst>
          <pc:docMk/>
          <pc:sldMk cId="3400109489" sldId="284"/>
        </pc:sldMkLst>
        <pc:spChg chg="del">
          <ac:chgData name="Annette Andresen" userId="fbfb720f-d6f2-45c4-ada2-1b4093edab50" providerId="ADAL" clId="{9C73451E-F6C5-43DE-AAF0-717C5ADD8A50}" dt="2024-09-11T11:42:19.334" v="373" actId="3680"/>
          <ac:spMkLst>
            <pc:docMk/>
            <pc:sldMk cId="3400109489" sldId="284"/>
            <ac:spMk id="3" creationId="{3BC1EE29-75CE-4513-334A-A805E4197B3B}"/>
          </ac:spMkLst>
        </pc:spChg>
        <pc:graphicFrameChg chg="add mod ord modGraphic">
          <ac:chgData name="Annette Andresen" userId="fbfb720f-d6f2-45c4-ada2-1b4093edab50" providerId="ADAL" clId="{9C73451E-F6C5-43DE-AAF0-717C5ADD8A50}" dt="2024-09-11T11:42:19.334" v="373" actId="3680"/>
          <ac:graphicFrameMkLst>
            <pc:docMk/>
            <pc:sldMk cId="3400109489" sldId="284"/>
            <ac:graphicFrameMk id="4" creationId="{DD11C34F-FDEC-C8D6-0B08-53A5700A825B}"/>
          </ac:graphicFrameMkLst>
        </pc:graphicFrameChg>
      </pc:sldChg>
    </pc:docChg>
  </pc:docChgLst>
  <pc:docChgLst>
    <pc:chgData name="Håkon Olsen" userId="6e4ce54e-6e38-4de0-bee0-c2e491fcc438" providerId="ADAL" clId="{08DDC56F-3927-40BB-A96C-0A3509C6793B}"/>
    <pc:docChg chg="custSel addSld delSld modSld sldOrd">
      <pc:chgData name="Håkon Olsen" userId="6e4ce54e-6e38-4de0-bee0-c2e491fcc438" providerId="ADAL" clId="{08DDC56F-3927-40BB-A96C-0A3509C6793B}" dt="2024-10-16T19:08:15.608" v="4398" actId="1076"/>
      <pc:docMkLst>
        <pc:docMk/>
      </pc:docMkLst>
      <pc:sldChg chg="modSp mod">
        <pc:chgData name="Håkon Olsen" userId="6e4ce54e-6e38-4de0-bee0-c2e491fcc438" providerId="ADAL" clId="{08DDC56F-3927-40BB-A96C-0A3509C6793B}" dt="2024-10-16T18:37:29.217" v="2212" actId="20577"/>
        <pc:sldMkLst>
          <pc:docMk/>
          <pc:sldMk cId="582151505" sldId="269"/>
        </pc:sldMkLst>
        <pc:spChg chg="mod">
          <ac:chgData name="Håkon Olsen" userId="6e4ce54e-6e38-4de0-bee0-c2e491fcc438" providerId="ADAL" clId="{08DDC56F-3927-40BB-A96C-0A3509C6793B}" dt="2024-10-16T18:37:29.217" v="2212" actId="20577"/>
          <ac:spMkLst>
            <pc:docMk/>
            <pc:sldMk cId="582151505" sldId="269"/>
            <ac:spMk id="2" creationId="{07C4C79F-8EF0-FA2D-7027-E46876B34339}"/>
          </ac:spMkLst>
        </pc:spChg>
      </pc:sldChg>
      <pc:sldChg chg="addSp delSp modSp mod modNotesTx">
        <pc:chgData name="Håkon Olsen" userId="6e4ce54e-6e38-4de0-bee0-c2e491fcc438" providerId="ADAL" clId="{08DDC56F-3927-40BB-A96C-0A3509C6793B}" dt="2024-10-16T12:19:41.121" v="229" actId="1076"/>
        <pc:sldMkLst>
          <pc:docMk/>
          <pc:sldMk cId="918641743" sldId="271"/>
        </pc:sldMkLst>
        <pc:spChg chg="mod">
          <ac:chgData name="Håkon Olsen" userId="6e4ce54e-6e38-4de0-bee0-c2e491fcc438" providerId="ADAL" clId="{08DDC56F-3927-40BB-A96C-0A3509C6793B}" dt="2024-10-16T12:16:40.573" v="121" actId="20577"/>
          <ac:spMkLst>
            <pc:docMk/>
            <pc:sldMk cId="918641743" sldId="271"/>
            <ac:spMk id="2" creationId="{698DF20C-0A4A-7232-8B77-899A53D99512}"/>
          </ac:spMkLst>
        </pc:spChg>
        <pc:spChg chg="mod">
          <ac:chgData name="Håkon Olsen" userId="6e4ce54e-6e38-4de0-bee0-c2e491fcc438" providerId="ADAL" clId="{08DDC56F-3927-40BB-A96C-0A3509C6793B}" dt="2024-10-16T12:18:52.499" v="224" actId="20577"/>
          <ac:spMkLst>
            <pc:docMk/>
            <pc:sldMk cId="918641743" sldId="271"/>
            <ac:spMk id="7" creationId="{964EEC33-ADC3-61EA-8730-2AE95FFFF13E}"/>
          </ac:spMkLst>
        </pc:spChg>
        <pc:picChg chg="del">
          <ac:chgData name="Håkon Olsen" userId="6e4ce54e-6e38-4de0-bee0-c2e491fcc438" providerId="ADAL" clId="{08DDC56F-3927-40BB-A96C-0A3509C6793B}" dt="2024-10-16T12:15:59.735" v="0" actId="478"/>
          <ac:picMkLst>
            <pc:docMk/>
            <pc:sldMk cId="918641743" sldId="271"/>
            <ac:picMk id="4" creationId="{7E5988E6-3AD5-D55C-9ADA-6BF220BCE382}"/>
          </ac:picMkLst>
        </pc:picChg>
        <pc:picChg chg="add mod">
          <ac:chgData name="Håkon Olsen" userId="6e4ce54e-6e38-4de0-bee0-c2e491fcc438" providerId="ADAL" clId="{08DDC56F-3927-40BB-A96C-0A3509C6793B}" dt="2024-10-16T12:16:05.017" v="3" actId="1076"/>
          <ac:picMkLst>
            <pc:docMk/>
            <pc:sldMk cId="918641743" sldId="271"/>
            <ac:picMk id="5" creationId="{90763A93-C71D-C59A-C894-0A80B00E9FE7}"/>
          </ac:picMkLst>
        </pc:picChg>
        <pc:picChg chg="add mod">
          <ac:chgData name="Håkon Olsen" userId="6e4ce54e-6e38-4de0-bee0-c2e491fcc438" providerId="ADAL" clId="{08DDC56F-3927-40BB-A96C-0A3509C6793B}" dt="2024-10-16T12:19:41.121" v="229" actId="1076"/>
          <ac:picMkLst>
            <pc:docMk/>
            <pc:sldMk cId="918641743" sldId="271"/>
            <ac:picMk id="1026" creationId="{7A7B9425-D624-02AE-6EB0-CFCF416C7252}"/>
          </ac:picMkLst>
        </pc:picChg>
      </pc:sldChg>
      <pc:sldChg chg="modSp mod">
        <pc:chgData name="Håkon Olsen" userId="6e4ce54e-6e38-4de0-bee0-c2e491fcc438" providerId="ADAL" clId="{08DDC56F-3927-40BB-A96C-0A3509C6793B}" dt="2024-10-16T12:31:36.194" v="744" actId="20577"/>
        <pc:sldMkLst>
          <pc:docMk/>
          <pc:sldMk cId="3816406127" sldId="273"/>
        </pc:sldMkLst>
        <pc:spChg chg="mod">
          <ac:chgData name="Håkon Olsen" userId="6e4ce54e-6e38-4de0-bee0-c2e491fcc438" providerId="ADAL" clId="{08DDC56F-3927-40BB-A96C-0A3509C6793B}" dt="2024-10-16T12:31:36.194" v="744" actId="20577"/>
          <ac:spMkLst>
            <pc:docMk/>
            <pc:sldMk cId="3816406127" sldId="273"/>
            <ac:spMk id="5" creationId="{821A51E3-FD95-1C3C-75B9-E9D4DCC01D91}"/>
          </ac:spMkLst>
        </pc:spChg>
      </pc:sldChg>
      <pc:sldChg chg="addSp delSp modSp mod">
        <pc:chgData name="Håkon Olsen" userId="6e4ce54e-6e38-4de0-bee0-c2e491fcc438" providerId="ADAL" clId="{08DDC56F-3927-40BB-A96C-0A3509C6793B}" dt="2024-10-16T12:21:03.704" v="277" actId="20577"/>
        <pc:sldMkLst>
          <pc:docMk/>
          <pc:sldMk cId="2888182501" sldId="297"/>
        </pc:sldMkLst>
        <pc:spChg chg="mod">
          <ac:chgData name="Håkon Olsen" userId="6e4ce54e-6e38-4de0-bee0-c2e491fcc438" providerId="ADAL" clId="{08DDC56F-3927-40BB-A96C-0A3509C6793B}" dt="2024-10-16T12:21:03.704" v="277" actId="20577"/>
          <ac:spMkLst>
            <pc:docMk/>
            <pc:sldMk cId="2888182501" sldId="297"/>
            <ac:spMk id="6" creationId="{B858147A-F2FE-F278-CEF7-F31EB9335389}"/>
          </ac:spMkLst>
        </pc:spChg>
        <pc:picChg chg="add mod">
          <ac:chgData name="Håkon Olsen" userId="6e4ce54e-6e38-4de0-bee0-c2e491fcc438" providerId="ADAL" clId="{08DDC56F-3927-40BB-A96C-0A3509C6793B}" dt="2024-10-16T12:20:54.209" v="233" actId="1076"/>
          <ac:picMkLst>
            <pc:docMk/>
            <pc:sldMk cId="2888182501" sldId="297"/>
            <ac:picMk id="3" creationId="{A99BDE16-5BDB-75EB-5253-E86CFC71A4B5}"/>
          </ac:picMkLst>
        </pc:picChg>
        <pc:picChg chg="del">
          <ac:chgData name="Håkon Olsen" userId="6e4ce54e-6e38-4de0-bee0-c2e491fcc438" providerId="ADAL" clId="{08DDC56F-3927-40BB-A96C-0A3509C6793B}" dt="2024-10-16T12:20:51.494" v="232" actId="478"/>
          <ac:picMkLst>
            <pc:docMk/>
            <pc:sldMk cId="2888182501" sldId="297"/>
            <ac:picMk id="9" creationId="{9D62E650-69E3-15EF-B000-455F332FCBF4}"/>
          </ac:picMkLst>
        </pc:picChg>
      </pc:sldChg>
      <pc:sldChg chg="modSp mod">
        <pc:chgData name="Håkon Olsen" userId="6e4ce54e-6e38-4de0-bee0-c2e491fcc438" providerId="ADAL" clId="{08DDC56F-3927-40BB-A96C-0A3509C6793B}" dt="2024-10-16T12:34:19.810" v="1003" actId="20577"/>
        <pc:sldMkLst>
          <pc:docMk/>
          <pc:sldMk cId="1972427541" sldId="304"/>
        </pc:sldMkLst>
        <pc:spChg chg="mod">
          <ac:chgData name="Håkon Olsen" userId="6e4ce54e-6e38-4de0-bee0-c2e491fcc438" providerId="ADAL" clId="{08DDC56F-3927-40BB-A96C-0A3509C6793B}" dt="2024-10-16T12:34:19.810" v="1003" actId="20577"/>
          <ac:spMkLst>
            <pc:docMk/>
            <pc:sldMk cId="1972427541" sldId="304"/>
            <ac:spMk id="6" creationId="{CB1D04B1-461C-1C45-309C-D5EF80C7F976}"/>
          </ac:spMkLst>
        </pc:spChg>
      </pc:sldChg>
      <pc:sldChg chg="addSp delSp modSp mod">
        <pc:chgData name="Håkon Olsen" userId="6e4ce54e-6e38-4de0-bee0-c2e491fcc438" providerId="ADAL" clId="{08DDC56F-3927-40BB-A96C-0A3509C6793B}" dt="2024-10-16T12:29:50.559" v="505" actId="1076"/>
        <pc:sldMkLst>
          <pc:docMk/>
          <pc:sldMk cId="3626817776" sldId="677"/>
        </pc:sldMkLst>
        <pc:spChg chg="mod">
          <ac:chgData name="Håkon Olsen" userId="6e4ce54e-6e38-4de0-bee0-c2e491fcc438" providerId="ADAL" clId="{08DDC56F-3927-40BB-A96C-0A3509C6793B}" dt="2024-10-16T12:21:42.593" v="313" actId="20577"/>
          <ac:spMkLst>
            <pc:docMk/>
            <pc:sldMk cId="3626817776" sldId="677"/>
            <ac:spMk id="7" creationId="{B2DE5029-7696-2AA6-441F-5DF075EB6ECA}"/>
          </ac:spMkLst>
        </pc:spChg>
        <pc:spChg chg="del">
          <ac:chgData name="Håkon Olsen" userId="6e4ce54e-6e38-4de0-bee0-c2e491fcc438" providerId="ADAL" clId="{08DDC56F-3927-40BB-A96C-0A3509C6793B}" dt="2024-10-16T12:22:32.802" v="499" actId="478"/>
          <ac:spMkLst>
            <pc:docMk/>
            <pc:sldMk cId="3626817776" sldId="677"/>
            <ac:spMk id="9" creationId="{0555EED1-4C77-A774-8AE3-D9D5DBF10CF0}"/>
          </ac:spMkLst>
        </pc:spChg>
        <pc:spChg chg="del">
          <ac:chgData name="Håkon Olsen" userId="6e4ce54e-6e38-4de0-bee0-c2e491fcc438" providerId="ADAL" clId="{08DDC56F-3927-40BB-A96C-0A3509C6793B}" dt="2024-10-16T12:22:32.802" v="499" actId="478"/>
          <ac:spMkLst>
            <pc:docMk/>
            <pc:sldMk cId="3626817776" sldId="677"/>
            <ac:spMk id="10" creationId="{B0F57B0D-E7CA-6A9D-88C5-E522BE780AFA}"/>
          </ac:spMkLst>
        </pc:spChg>
        <pc:spChg chg="del">
          <ac:chgData name="Håkon Olsen" userId="6e4ce54e-6e38-4de0-bee0-c2e491fcc438" providerId="ADAL" clId="{08DDC56F-3927-40BB-A96C-0A3509C6793B}" dt="2024-10-16T12:22:32.802" v="499" actId="478"/>
          <ac:spMkLst>
            <pc:docMk/>
            <pc:sldMk cId="3626817776" sldId="677"/>
            <ac:spMk id="11" creationId="{560216D9-FBED-AF2C-AEB4-6EE219D343C6}"/>
          </ac:spMkLst>
        </pc:spChg>
        <pc:spChg chg="del">
          <ac:chgData name="Håkon Olsen" userId="6e4ce54e-6e38-4de0-bee0-c2e491fcc438" providerId="ADAL" clId="{08DDC56F-3927-40BB-A96C-0A3509C6793B}" dt="2024-10-16T12:22:32.802" v="499" actId="478"/>
          <ac:spMkLst>
            <pc:docMk/>
            <pc:sldMk cId="3626817776" sldId="677"/>
            <ac:spMk id="12" creationId="{10BBBACC-62EC-C442-8A57-CB5939A2616F}"/>
          </ac:spMkLst>
        </pc:spChg>
        <pc:spChg chg="del">
          <ac:chgData name="Håkon Olsen" userId="6e4ce54e-6e38-4de0-bee0-c2e491fcc438" providerId="ADAL" clId="{08DDC56F-3927-40BB-A96C-0A3509C6793B}" dt="2024-10-16T12:22:32.802" v="499" actId="478"/>
          <ac:spMkLst>
            <pc:docMk/>
            <pc:sldMk cId="3626817776" sldId="677"/>
            <ac:spMk id="13" creationId="{D9159890-F6FC-4896-51B8-7F11CA29F6CB}"/>
          </ac:spMkLst>
        </pc:spChg>
        <pc:spChg chg="del">
          <ac:chgData name="Håkon Olsen" userId="6e4ce54e-6e38-4de0-bee0-c2e491fcc438" providerId="ADAL" clId="{08DDC56F-3927-40BB-A96C-0A3509C6793B}" dt="2024-10-16T12:22:35.332" v="500" actId="478"/>
          <ac:spMkLst>
            <pc:docMk/>
            <pc:sldMk cId="3626817776" sldId="677"/>
            <ac:spMk id="24" creationId="{0958652B-CCCE-FB29-B17C-699171F1FF60}"/>
          </ac:spMkLst>
        </pc:spChg>
        <pc:spChg chg="del">
          <ac:chgData name="Håkon Olsen" userId="6e4ce54e-6e38-4de0-bee0-c2e491fcc438" providerId="ADAL" clId="{08DDC56F-3927-40BB-A96C-0A3509C6793B}" dt="2024-10-16T12:22:35.332" v="500" actId="478"/>
          <ac:spMkLst>
            <pc:docMk/>
            <pc:sldMk cId="3626817776" sldId="677"/>
            <ac:spMk id="25" creationId="{989669A2-AE24-779F-FDB7-FDCEAB0CB0BB}"/>
          </ac:spMkLst>
        </pc:spChg>
        <pc:spChg chg="del">
          <ac:chgData name="Håkon Olsen" userId="6e4ce54e-6e38-4de0-bee0-c2e491fcc438" providerId="ADAL" clId="{08DDC56F-3927-40BB-A96C-0A3509C6793B}" dt="2024-10-16T12:22:32.802" v="499" actId="478"/>
          <ac:spMkLst>
            <pc:docMk/>
            <pc:sldMk cId="3626817776" sldId="677"/>
            <ac:spMk id="30" creationId="{44D49BDA-B25A-D8DF-132B-C463972D6FF6}"/>
          </ac:spMkLst>
        </pc:spChg>
        <pc:spChg chg="del">
          <ac:chgData name="Håkon Olsen" userId="6e4ce54e-6e38-4de0-bee0-c2e491fcc438" providerId="ADAL" clId="{08DDC56F-3927-40BB-A96C-0A3509C6793B}" dt="2024-10-16T12:22:32.802" v="499" actId="478"/>
          <ac:spMkLst>
            <pc:docMk/>
            <pc:sldMk cId="3626817776" sldId="677"/>
            <ac:spMk id="33" creationId="{30C0A310-A7A6-994F-C377-F8740615D0E7}"/>
          </ac:spMkLst>
        </pc:spChg>
        <pc:spChg chg="mod">
          <ac:chgData name="Håkon Olsen" userId="6e4ce54e-6e38-4de0-bee0-c2e491fcc438" providerId="ADAL" clId="{08DDC56F-3927-40BB-A96C-0A3509C6793B}" dt="2024-10-16T12:29:50.559" v="505" actId="1076"/>
          <ac:spMkLst>
            <pc:docMk/>
            <pc:sldMk cId="3626817776" sldId="677"/>
            <ac:spMk id="38" creationId="{4D2BE939-2C73-A6C8-2B75-C081374C009A}"/>
          </ac:spMkLst>
        </pc:spChg>
        <pc:picChg chg="add mod">
          <ac:chgData name="Håkon Olsen" userId="6e4ce54e-6e38-4de0-bee0-c2e491fcc438" providerId="ADAL" clId="{08DDC56F-3927-40BB-A96C-0A3509C6793B}" dt="2024-10-16T12:29:48.101" v="504" actId="14100"/>
          <ac:picMkLst>
            <pc:docMk/>
            <pc:sldMk cId="3626817776" sldId="677"/>
            <ac:picMk id="3" creationId="{5879547E-C30C-BC8E-438D-515B4CAE05BD}"/>
          </ac:picMkLst>
        </pc:picChg>
        <pc:cxnChg chg="del mod">
          <ac:chgData name="Håkon Olsen" userId="6e4ce54e-6e38-4de0-bee0-c2e491fcc438" providerId="ADAL" clId="{08DDC56F-3927-40BB-A96C-0A3509C6793B}" dt="2024-10-16T12:22:32.802" v="499" actId="478"/>
          <ac:cxnSpMkLst>
            <pc:docMk/>
            <pc:sldMk cId="3626817776" sldId="677"/>
            <ac:cxnSpMk id="15" creationId="{F2D8289E-4CD6-CC05-35B4-85896B00D22F}"/>
          </ac:cxnSpMkLst>
        </pc:cxnChg>
        <pc:cxnChg chg="del mod">
          <ac:chgData name="Håkon Olsen" userId="6e4ce54e-6e38-4de0-bee0-c2e491fcc438" providerId="ADAL" clId="{08DDC56F-3927-40BB-A96C-0A3509C6793B}" dt="2024-10-16T12:22:32.802" v="499" actId="478"/>
          <ac:cxnSpMkLst>
            <pc:docMk/>
            <pc:sldMk cId="3626817776" sldId="677"/>
            <ac:cxnSpMk id="17" creationId="{F56DF133-FA52-6272-90C3-AB29AA0EE072}"/>
          </ac:cxnSpMkLst>
        </pc:cxnChg>
        <pc:cxnChg chg="del mod">
          <ac:chgData name="Håkon Olsen" userId="6e4ce54e-6e38-4de0-bee0-c2e491fcc438" providerId="ADAL" clId="{08DDC56F-3927-40BB-A96C-0A3509C6793B}" dt="2024-10-16T12:22:32.802" v="499" actId="478"/>
          <ac:cxnSpMkLst>
            <pc:docMk/>
            <pc:sldMk cId="3626817776" sldId="677"/>
            <ac:cxnSpMk id="19" creationId="{CDCB6215-BEE5-166F-B3B0-B3C4A3D5AF78}"/>
          </ac:cxnSpMkLst>
        </pc:cxnChg>
        <pc:cxnChg chg="del mod">
          <ac:chgData name="Håkon Olsen" userId="6e4ce54e-6e38-4de0-bee0-c2e491fcc438" providerId="ADAL" clId="{08DDC56F-3927-40BB-A96C-0A3509C6793B}" dt="2024-10-16T12:22:32.802" v="499" actId="478"/>
          <ac:cxnSpMkLst>
            <pc:docMk/>
            <pc:sldMk cId="3626817776" sldId="677"/>
            <ac:cxnSpMk id="21" creationId="{432AF2AE-F348-3425-719A-116CDC54055D}"/>
          </ac:cxnSpMkLst>
        </pc:cxnChg>
        <pc:cxnChg chg="del mod">
          <ac:chgData name="Håkon Olsen" userId="6e4ce54e-6e38-4de0-bee0-c2e491fcc438" providerId="ADAL" clId="{08DDC56F-3927-40BB-A96C-0A3509C6793B}" dt="2024-10-16T12:22:35.332" v="500" actId="478"/>
          <ac:cxnSpMkLst>
            <pc:docMk/>
            <pc:sldMk cId="3626817776" sldId="677"/>
            <ac:cxnSpMk id="27" creationId="{8A398F90-07B2-260A-2AAE-33179DC10EAA}"/>
          </ac:cxnSpMkLst>
        </pc:cxnChg>
        <pc:cxnChg chg="del mod">
          <ac:chgData name="Håkon Olsen" userId="6e4ce54e-6e38-4de0-bee0-c2e491fcc438" providerId="ADAL" clId="{08DDC56F-3927-40BB-A96C-0A3509C6793B}" dt="2024-10-16T12:22:35.332" v="500" actId="478"/>
          <ac:cxnSpMkLst>
            <pc:docMk/>
            <pc:sldMk cId="3626817776" sldId="677"/>
            <ac:cxnSpMk id="29" creationId="{09BE5E16-4E51-1092-054D-7C3A01E88F8B}"/>
          </ac:cxnSpMkLst>
        </pc:cxnChg>
        <pc:cxnChg chg="del mod">
          <ac:chgData name="Håkon Olsen" userId="6e4ce54e-6e38-4de0-bee0-c2e491fcc438" providerId="ADAL" clId="{08DDC56F-3927-40BB-A96C-0A3509C6793B}" dt="2024-10-16T12:22:32.802" v="499" actId="478"/>
          <ac:cxnSpMkLst>
            <pc:docMk/>
            <pc:sldMk cId="3626817776" sldId="677"/>
            <ac:cxnSpMk id="32" creationId="{757752B1-E7AB-C95C-2354-D7117F32A1E6}"/>
          </ac:cxnSpMkLst>
        </pc:cxnChg>
      </pc:sldChg>
      <pc:sldChg chg="modSp mod">
        <pc:chgData name="Håkon Olsen" userId="6e4ce54e-6e38-4de0-bee0-c2e491fcc438" providerId="ADAL" clId="{08DDC56F-3927-40BB-A96C-0A3509C6793B}" dt="2024-10-16T12:37:19.299" v="1470" actId="20577"/>
        <pc:sldMkLst>
          <pc:docMk/>
          <pc:sldMk cId="2606963946" sldId="679"/>
        </pc:sldMkLst>
        <pc:spChg chg="mod">
          <ac:chgData name="Håkon Olsen" userId="6e4ce54e-6e38-4de0-bee0-c2e491fcc438" providerId="ADAL" clId="{08DDC56F-3927-40BB-A96C-0A3509C6793B}" dt="2024-10-16T12:34:02.473" v="956" actId="20577"/>
          <ac:spMkLst>
            <pc:docMk/>
            <pc:sldMk cId="2606963946" sldId="679"/>
            <ac:spMk id="2" creationId="{8D4084C7-83AD-D410-8294-2DC8C1D113C9}"/>
          </ac:spMkLst>
        </pc:spChg>
        <pc:spChg chg="mod">
          <ac:chgData name="Håkon Olsen" userId="6e4ce54e-6e38-4de0-bee0-c2e491fcc438" providerId="ADAL" clId="{08DDC56F-3927-40BB-A96C-0A3509C6793B}" dt="2024-10-16T12:37:19.299" v="1470" actId="20577"/>
          <ac:spMkLst>
            <pc:docMk/>
            <pc:sldMk cId="2606963946" sldId="679"/>
            <ac:spMk id="3" creationId="{F70D7A62-3236-91A0-39A0-DFCABE181F83}"/>
          </ac:spMkLst>
        </pc:spChg>
      </pc:sldChg>
      <pc:sldChg chg="modSp mod">
        <pc:chgData name="Håkon Olsen" userId="6e4ce54e-6e38-4de0-bee0-c2e491fcc438" providerId="ADAL" clId="{08DDC56F-3927-40BB-A96C-0A3509C6793B}" dt="2024-10-16T12:37:35.356" v="1535" actId="20577"/>
        <pc:sldMkLst>
          <pc:docMk/>
          <pc:sldMk cId="2966444740" sldId="680"/>
        </pc:sldMkLst>
        <pc:spChg chg="mod">
          <ac:chgData name="Håkon Olsen" userId="6e4ce54e-6e38-4de0-bee0-c2e491fcc438" providerId="ADAL" clId="{08DDC56F-3927-40BB-A96C-0A3509C6793B}" dt="2024-10-16T12:37:35.356" v="1535" actId="20577"/>
          <ac:spMkLst>
            <pc:docMk/>
            <pc:sldMk cId="2966444740" sldId="680"/>
            <ac:spMk id="6" creationId="{CB1D04B1-461C-1C45-309C-D5EF80C7F976}"/>
          </ac:spMkLst>
        </pc:spChg>
      </pc:sldChg>
      <pc:sldChg chg="addSp delSp modSp mod">
        <pc:chgData name="Håkon Olsen" userId="6e4ce54e-6e38-4de0-bee0-c2e491fcc438" providerId="ADAL" clId="{08DDC56F-3927-40BB-A96C-0A3509C6793B}" dt="2024-10-16T12:38:44.067" v="1758" actId="20577"/>
        <pc:sldMkLst>
          <pc:docMk/>
          <pc:sldMk cId="3518149392" sldId="681"/>
        </pc:sldMkLst>
        <pc:spChg chg="mod">
          <ac:chgData name="Håkon Olsen" userId="6e4ce54e-6e38-4de0-bee0-c2e491fcc438" providerId="ADAL" clId="{08DDC56F-3927-40BB-A96C-0A3509C6793B}" dt="2024-10-16T12:37:56.277" v="1548" actId="20577"/>
          <ac:spMkLst>
            <pc:docMk/>
            <pc:sldMk cId="3518149392" sldId="681"/>
            <ac:spMk id="2" creationId="{8D4084C7-83AD-D410-8294-2DC8C1D113C9}"/>
          </ac:spMkLst>
        </pc:spChg>
        <pc:spChg chg="mod">
          <ac:chgData name="Håkon Olsen" userId="6e4ce54e-6e38-4de0-bee0-c2e491fcc438" providerId="ADAL" clId="{08DDC56F-3927-40BB-A96C-0A3509C6793B}" dt="2024-10-16T12:38:44.067" v="1758" actId="20577"/>
          <ac:spMkLst>
            <pc:docMk/>
            <pc:sldMk cId="3518149392" sldId="681"/>
            <ac:spMk id="3" creationId="{F70D7A62-3236-91A0-39A0-DFCABE181F83}"/>
          </ac:spMkLst>
        </pc:spChg>
        <pc:picChg chg="del">
          <ac:chgData name="Håkon Olsen" userId="6e4ce54e-6e38-4de0-bee0-c2e491fcc438" providerId="ADAL" clId="{08DDC56F-3927-40BB-A96C-0A3509C6793B}" dt="2024-10-16T12:38:02.882" v="1549" actId="478"/>
          <ac:picMkLst>
            <pc:docMk/>
            <pc:sldMk cId="3518149392" sldId="681"/>
            <ac:picMk id="4" creationId="{551426B2-AA3C-8412-4D3E-F19872DA064E}"/>
          </ac:picMkLst>
        </pc:picChg>
        <pc:picChg chg="add mod">
          <ac:chgData name="Håkon Olsen" userId="6e4ce54e-6e38-4de0-bee0-c2e491fcc438" providerId="ADAL" clId="{08DDC56F-3927-40BB-A96C-0A3509C6793B}" dt="2024-10-16T12:38:03.160" v="1550"/>
          <ac:picMkLst>
            <pc:docMk/>
            <pc:sldMk cId="3518149392" sldId="681"/>
            <ac:picMk id="5" creationId="{E4D0517E-4C4A-5DBE-0027-6AB623743D82}"/>
          </ac:picMkLst>
        </pc:picChg>
      </pc:sldChg>
      <pc:sldChg chg="addSp delSp modSp mod">
        <pc:chgData name="Håkon Olsen" userId="6e4ce54e-6e38-4de0-bee0-c2e491fcc438" providerId="ADAL" clId="{08DDC56F-3927-40BB-A96C-0A3509C6793B}" dt="2024-10-16T19:07:38.074" v="4396"/>
        <pc:sldMkLst>
          <pc:docMk/>
          <pc:sldMk cId="1739226668" sldId="682"/>
        </pc:sldMkLst>
        <pc:spChg chg="mod">
          <ac:chgData name="Håkon Olsen" userId="6e4ce54e-6e38-4de0-bee0-c2e491fcc438" providerId="ADAL" clId="{08DDC56F-3927-40BB-A96C-0A3509C6793B}" dt="2024-10-16T12:38:57.523" v="1774" actId="20577"/>
          <ac:spMkLst>
            <pc:docMk/>
            <pc:sldMk cId="1739226668" sldId="682"/>
            <ac:spMk id="2" creationId="{8D4084C7-83AD-D410-8294-2DC8C1D113C9}"/>
          </ac:spMkLst>
        </pc:spChg>
        <pc:spChg chg="mod">
          <ac:chgData name="Håkon Olsen" userId="6e4ce54e-6e38-4de0-bee0-c2e491fcc438" providerId="ADAL" clId="{08DDC56F-3927-40BB-A96C-0A3509C6793B}" dt="2024-10-16T19:07:22.977" v="4394" actId="20577"/>
          <ac:spMkLst>
            <pc:docMk/>
            <pc:sldMk cId="1739226668" sldId="682"/>
            <ac:spMk id="3" creationId="{F70D7A62-3236-91A0-39A0-DFCABE181F83}"/>
          </ac:spMkLst>
        </pc:spChg>
        <pc:picChg chg="add mod">
          <ac:chgData name="Håkon Olsen" userId="6e4ce54e-6e38-4de0-bee0-c2e491fcc438" providerId="ADAL" clId="{08DDC56F-3927-40BB-A96C-0A3509C6793B}" dt="2024-10-16T19:07:38.074" v="4396"/>
          <ac:picMkLst>
            <pc:docMk/>
            <pc:sldMk cId="1739226668" sldId="682"/>
            <ac:picMk id="4" creationId="{2B0D606D-BAD8-072D-94C7-5000431A0666}"/>
          </ac:picMkLst>
        </pc:picChg>
        <pc:picChg chg="del">
          <ac:chgData name="Håkon Olsen" userId="6e4ce54e-6e38-4de0-bee0-c2e491fcc438" providerId="ADAL" clId="{08DDC56F-3927-40BB-A96C-0A3509C6793B}" dt="2024-10-16T19:07:37.830" v="4395" actId="478"/>
          <ac:picMkLst>
            <pc:docMk/>
            <pc:sldMk cId="1739226668" sldId="682"/>
            <ac:picMk id="5" creationId="{4D7ACBA4-83A6-D9AE-9475-16C04771271C}"/>
          </ac:picMkLst>
        </pc:picChg>
      </pc:sldChg>
      <pc:sldChg chg="delSp modSp mod">
        <pc:chgData name="Håkon Olsen" userId="6e4ce54e-6e38-4de0-bee0-c2e491fcc438" providerId="ADAL" clId="{08DDC56F-3927-40BB-A96C-0A3509C6793B}" dt="2024-10-16T18:45:00.339" v="2651" actId="115"/>
        <pc:sldMkLst>
          <pc:docMk/>
          <pc:sldMk cId="1680566619" sldId="683"/>
        </pc:sldMkLst>
        <pc:spChg chg="mod">
          <ac:chgData name="Håkon Olsen" userId="6e4ce54e-6e38-4de0-bee0-c2e491fcc438" providerId="ADAL" clId="{08DDC56F-3927-40BB-A96C-0A3509C6793B}" dt="2024-10-16T18:41:44.698" v="2213" actId="6549"/>
          <ac:spMkLst>
            <pc:docMk/>
            <pc:sldMk cId="1680566619" sldId="683"/>
            <ac:spMk id="2" creationId="{8D4084C7-83AD-D410-8294-2DC8C1D113C9}"/>
          </ac:spMkLst>
        </pc:spChg>
        <pc:spChg chg="mod">
          <ac:chgData name="Håkon Olsen" userId="6e4ce54e-6e38-4de0-bee0-c2e491fcc438" providerId="ADAL" clId="{08DDC56F-3927-40BB-A96C-0A3509C6793B}" dt="2024-10-16T18:45:00.339" v="2651" actId="115"/>
          <ac:spMkLst>
            <pc:docMk/>
            <pc:sldMk cId="1680566619" sldId="683"/>
            <ac:spMk id="3" creationId="{F70D7A62-3236-91A0-39A0-DFCABE181F83}"/>
          </ac:spMkLst>
        </pc:spChg>
        <pc:graphicFrameChg chg="del">
          <ac:chgData name="Håkon Olsen" userId="6e4ce54e-6e38-4de0-bee0-c2e491fcc438" providerId="ADAL" clId="{08DDC56F-3927-40BB-A96C-0A3509C6793B}" dt="2024-10-16T18:41:58.737" v="2214" actId="478"/>
          <ac:graphicFrameMkLst>
            <pc:docMk/>
            <pc:sldMk cId="1680566619" sldId="683"/>
            <ac:graphicFrameMk id="4" creationId="{96BBD6BF-EBA3-6927-3BC4-F9248CEF7E36}"/>
          </ac:graphicFrameMkLst>
        </pc:graphicFrameChg>
      </pc:sldChg>
      <pc:sldChg chg="modSp mod">
        <pc:chgData name="Håkon Olsen" userId="6e4ce54e-6e38-4de0-bee0-c2e491fcc438" providerId="ADAL" clId="{08DDC56F-3927-40BB-A96C-0A3509C6793B}" dt="2024-10-16T12:40:39.294" v="2177" actId="20577"/>
        <pc:sldMkLst>
          <pc:docMk/>
          <pc:sldMk cId="561720674" sldId="684"/>
        </pc:sldMkLst>
        <pc:spChg chg="mod">
          <ac:chgData name="Håkon Olsen" userId="6e4ce54e-6e38-4de0-bee0-c2e491fcc438" providerId="ADAL" clId="{08DDC56F-3927-40BB-A96C-0A3509C6793B}" dt="2024-10-16T12:40:39.294" v="2177" actId="20577"/>
          <ac:spMkLst>
            <pc:docMk/>
            <pc:sldMk cId="561720674" sldId="684"/>
            <ac:spMk id="6" creationId="{CB1D04B1-461C-1C45-309C-D5EF80C7F976}"/>
          </ac:spMkLst>
        </pc:spChg>
      </pc:sldChg>
      <pc:sldChg chg="addSp delSp modSp mod">
        <pc:chgData name="Håkon Olsen" userId="6e4ce54e-6e38-4de0-bee0-c2e491fcc438" providerId="ADAL" clId="{08DDC56F-3927-40BB-A96C-0A3509C6793B}" dt="2024-10-16T19:08:15.608" v="4398" actId="1076"/>
        <pc:sldMkLst>
          <pc:docMk/>
          <pc:sldMk cId="16920805" sldId="685"/>
        </pc:sldMkLst>
        <pc:spChg chg="mod">
          <ac:chgData name="Håkon Olsen" userId="6e4ce54e-6e38-4de0-bee0-c2e491fcc438" providerId="ADAL" clId="{08DDC56F-3927-40BB-A96C-0A3509C6793B}" dt="2024-10-16T18:54:39.603" v="3079" actId="20577"/>
          <ac:spMkLst>
            <pc:docMk/>
            <pc:sldMk cId="16920805" sldId="685"/>
            <ac:spMk id="2" creationId="{8D4084C7-83AD-D410-8294-2DC8C1D113C9}"/>
          </ac:spMkLst>
        </pc:spChg>
        <pc:spChg chg="mod">
          <ac:chgData name="Håkon Olsen" userId="6e4ce54e-6e38-4de0-bee0-c2e491fcc438" providerId="ADAL" clId="{08DDC56F-3927-40BB-A96C-0A3509C6793B}" dt="2024-10-16T18:55:10.959" v="3120" actId="20577"/>
          <ac:spMkLst>
            <pc:docMk/>
            <pc:sldMk cId="16920805" sldId="685"/>
            <ac:spMk id="3" creationId="{F70D7A62-3236-91A0-39A0-DFCABE181F83}"/>
          </ac:spMkLst>
        </pc:spChg>
        <pc:picChg chg="add mod">
          <ac:chgData name="Håkon Olsen" userId="6e4ce54e-6e38-4de0-bee0-c2e491fcc438" providerId="ADAL" clId="{08DDC56F-3927-40BB-A96C-0A3509C6793B}" dt="2024-10-16T18:59:33.529" v="3147"/>
          <ac:picMkLst>
            <pc:docMk/>
            <pc:sldMk cId="16920805" sldId="685"/>
            <ac:picMk id="4" creationId="{53ED2446-F3C8-48A2-76C0-07A99E5F369E}"/>
          </ac:picMkLst>
        </pc:picChg>
        <pc:picChg chg="del">
          <ac:chgData name="Håkon Olsen" userId="6e4ce54e-6e38-4de0-bee0-c2e491fcc438" providerId="ADAL" clId="{08DDC56F-3927-40BB-A96C-0A3509C6793B}" dt="2024-10-16T18:59:27.993" v="3145" actId="21"/>
          <ac:picMkLst>
            <pc:docMk/>
            <pc:sldMk cId="16920805" sldId="685"/>
            <ac:picMk id="6" creationId="{6D350E67-EF84-B38F-2065-DC437C760507}"/>
          </ac:picMkLst>
        </pc:picChg>
        <pc:picChg chg="add mod">
          <ac:chgData name="Håkon Olsen" userId="6e4ce54e-6e38-4de0-bee0-c2e491fcc438" providerId="ADAL" clId="{08DDC56F-3927-40BB-A96C-0A3509C6793B}" dt="2024-10-16T19:08:15.608" v="4398" actId="1076"/>
          <ac:picMkLst>
            <pc:docMk/>
            <pc:sldMk cId="16920805" sldId="685"/>
            <ac:picMk id="7" creationId="{168CBE6C-23AB-3A5D-54B5-A22EEAA99372}"/>
          </ac:picMkLst>
        </pc:picChg>
      </pc:sldChg>
      <pc:sldChg chg="ord">
        <pc:chgData name="Håkon Olsen" userId="6e4ce54e-6e38-4de0-bee0-c2e491fcc438" providerId="ADAL" clId="{08DDC56F-3927-40BB-A96C-0A3509C6793B}" dt="2024-10-16T18:43:42.727" v="2539"/>
        <pc:sldMkLst>
          <pc:docMk/>
          <pc:sldMk cId="135199206" sldId="686"/>
        </pc:sldMkLst>
      </pc:sldChg>
      <pc:sldChg chg="addSp delSp modSp mod">
        <pc:chgData name="Håkon Olsen" userId="6e4ce54e-6e38-4de0-bee0-c2e491fcc438" providerId="ADAL" clId="{08DDC56F-3927-40BB-A96C-0A3509C6793B}" dt="2024-10-16T19:05:00.811" v="3835" actId="20577"/>
        <pc:sldMkLst>
          <pc:docMk/>
          <pc:sldMk cId="218011795" sldId="687"/>
        </pc:sldMkLst>
        <pc:spChg chg="mod">
          <ac:chgData name="Håkon Olsen" userId="6e4ce54e-6e38-4de0-bee0-c2e491fcc438" providerId="ADAL" clId="{08DDC56F-3927-40BB-A96C-0A3509C6793B}" dt="2024-10-16T18:59:20.242" v="3143" actId="20577"/>
          <ac:spMkLst>
            <pc:docMk/>
            <pc:sldMk cId="218011795" sldId="687"/>
            <ac:spMk id="2" creationId="{8D4084C7-83AD-D410-8294-2DC8C1D113C9}"/>
          </ac:spMkLst>
        </pc:spChg>
        <pc:spChg chg="mod">
          <ac:chgData name="Håkon Olsen" userId="6e4ce54e-6e38-4de0-bee0-c2e491fcc438" providerId="ADAL" clId="{08DDC56F-3927-40BB-A96C-0A3509C6793B}" dt="2024-10-16T19:05:00.811" v="3835" actId="20577"/>
          <ac:spMkLst>
            <pc:docMk/>
            <pc:sldMk cId="218011795" sldId="687"/>
            <ac:spMk id="3" creationId="{F70D7A62-3236-91A0-39A0-DFCABE181F83}"/>
          </ac:spMkLst>
        </pc:spChg>
        <pc:picChg chg="del">
          <ac:chgData name="Håkon Olsen" userId="6e4ce54e-6e38-4de0-bee0-c2e491fcc438" providerId="ADAL" clId="{08DDC56F-3927-40BB-A96C-0A3509C6793B}" dt="2024-10-16T18:59:24.577" v="3144" actId="478"/>
          <ac:picMkLst>
            <pc:docMk/>
            <pc:sldMk cId="218011795" sldId="687"/>
            <ac:picMk id="5" creationId="{4D7ACBA4-83A6-D9AE-9475-16C04771271C}"/>
          </ac:picMkLst>
        </pc:picChg>
        <pc:picChg chg="add mod">
          <ac:chgData name="Håkon Olsen" userId="6e4ce54e-6e38-4de0-bee0-c2e491fcc438" providerId="ADAL" clId="{08DDC56F-3927-40BB-A96C-0A3509C6793B}" dt="2024-10-16T18:59:29.140" v="3146"/>
          <ac:picMkLst>
            <pc:docMk/>
            <pc:sldMk cId="218011795" sldId="687"/>
            <ac:picMk id="6" creationId="{6D350E67-EF84-B38F-2065-DC437C760507}"/>
          </ac:picMkLst>
        </pc:picChg>
      </pc:sldChg>
      <pc:sldChg chg="modSp mod">
        <pc:chgData name="Håkon Olsen" userId="6e4ce54e-6e38-4de0-bee0-c2e491fcc438" providerId="ADAL" clId="{08DDC56F-3927-40BB-A96C-0A3509C6793B}" dt="2024-10-16T12:21:17.046" v="289" actId="20577"/>
        <pc:sldMkLst>
          <pc:docMk/>
          <pc:sldMk cId="1421033910" sldId="688"/>
        </pc:sldMkLst>
        <pc:spChg chg="mod">
          <ac:chgData name="Håkon Olsen" userId="6e4ce54e-6e38-4de0-bee0-c2e491fcc438" providerId="ADAL" clId="{08DDC56F-3927-40BB-A96C-0A3509C6793B}" dt="2024-10-16T12:21:17.046" v="289" actId="20577"/>
          <ac:spMkLst>
            <pc:docMk/>
            <pc:sldMk cId="1421033910" sldId="688"/>
            <ac:spMk id="3" creationId="{FC88188F-8442-7B13-207D-AE2A2B849B24}"/>
          </ac:spMkLst>
        </pc:spChg>
      </pc:sldChg>
      <pc:sldChg chg="del">
        <pc:chgData name="Håkon Olsen" userId="6e4ce54e-6e38-4de0-bee0-c2e491fcc438" providerId="ADAL" clId="{08DDC56F-3927-40BB-A96C-0A3509C6793B}" dt="2024-10-16T19:01:13.187" v="3534" actId="47"/>
        <pc:sldMkLst>
          <pc:docMk/>
          <pc:sldMk cId="2784683469" sldId="689"/>
        </pc:sldMkLst>
      </pc:sldChg>
      <pc:sldChg chg="del">
        <pc:chgData name="Håkon Olsen" userId="6e4ce54e-6e38-4de0-bee0-c2e491fcc438" providerId="ADAL" clId="{08DDC56F-3927-40BB-A96C-0A3509C6793B}" dt="2024-10-16T19:01:13.187" v="3534" actId="47"/>
        <pc:sldMkLst>
          <pc:docMk/>
          <pc:sldMk cId="2234857657" sldId="690"/>
        </pc:sldMkLst>
      </pc:sldChg>
      <pc:sldChg chg="del">
        <pc:chgData name="Håkon Olsen" userId="6e4ce54e-6e38-4de0-bee0-c2e491fcc438" providerId="ADAL" clId="{08DDC56F-3927-40BB-A96C-0A3509C6793B}" dt="2024-10-16T19:01:13.187" v="3534" actId="47"/>
        <pc:sldMkLst>
          <pc:docMk/>
          <pc:sldMk cId="3710435241" sldId="691"/>
        </pc:sldMkLst>
      </pc:sldChg>
      <pc:sldChg chg="modSp mod ord">
        <pc:chgData name="Håkon Olsen" userId="6e4ce54e-6e38-4de0-bee0-c2e491fcc438" providerId="ADAL" clId="{08DDC56F-3927-40BB-A96C-0A3509C6793B}" dt="2024-10-16T19:03:50.904" v="3593" actId="20577"/>
        <pc:sldMkLst>
          <pc:docMk/>
          <pc:sldMk cId="1180642154" sldId="692"/>
        </pc:sldMkLst>
        <pc:spChg chg="mod">
          <ac:chgData name="Håkon Olsen" userId="6e4ce54e-6e38-4de0-bee0-c2e491fcc438" providerId="ADAL" clId="{08DDC56F-3927-40BB-A96C-0A3509C6793B}" dt="2024-10-16T19:03:50.904" v="3593" actId="20577"/>
          <ac:spMkLst>
            <pc:docMk/>
            <pc:sldMk cId="1180642154" sldId="692"/>
            <ac:spMk id="6" creationId="{CB1D04B1-461C-1C45-309C-D5EF80C7F976}"/>
          </ac:spMkLst>
        </pc:spChg>
      </pc:sldChg>
      <pc:sldChg chg="modSp mod">
        <pc:chgData name="Håkon Olsen" userId="6e4ce54e-6e38-4de0-bee0-c2e491fcc438" providerId="ADAL" clId="{08DDC56F-3927-40BB-A96C-0A3509C6793B}" dt="2024-10-16T19:05:29.856" v="3924" actId="20577"/>
        <pc:sldMkLst>
          <pc:docMk/>
          <pc:sldMk cId="1758387577" sldId="693"/>
        </pc:sldMkLst>
        <pc:spChg chg="mod">
          <ac:chgData name="Håkon Olsen" userId="6e4ce54e-6e38-4de0-bee0-c2e491fcc438" providerId="ADAL" clId="{08DDC56F-3927-40BB-A96C-0A3509C6793B}" dt="2024-10-16T19:05:29.856" v="3924" actId="20577"/>
          <ac:spMkLst>
            <pc:docMk/>
            <pc:sldMk cId="1758387577" sldId="693"/>
            <ac:spMk id="6" creationId="{CB1D04B1-461C-1C45-309C-D5EF80C7F976}"/>
          </ac:spMkLst>
        </pc:spChg>
      </pc:sldChg>
      <pc:sldChg chg="modSp add mod">
        <pc:chgData name="Håkon Olsen" userId="6e4ce54e-6e38-4de0-bee0-c2e491fcc438" providerId="ADAL" clId="{08DDC56F-3927-40BB-A96C-0A3509C6793B}" dt="2024-10-16T12:33:24.378" v="934" actId="20577"/>
        <pc:sldMkLst>
          <pc:docMk/>
          <pc:sldMk cId="46434967" sldId="696"/>
        </pc:sldMkLst>
        <pc:spChg chg="mod">
          <ac:chgData name="Håkon Olsen" userId="6e4ce54e-6e38-4de0-bee0-c2e491fcc438" providerId="ADAL" clId="{08DDC56F-3927-40BB-A96C-0A3509C6793B}" dt="2024-10-16T12:33:24.378" v="934" actId="20577"/>
          <ac:spMkLst>
            <pc:docMk/>
            <pc:sldMk cId="46434967" sldId="696"/>
            <ac:spMk id="6" creationId="{CB1D04B1-461C-1C45-309C-D5EF80C7F976}"/>
          </ac:spMkLst>
        </pc:spChg>
      </pc:sldChg>
      <pc:sldChg chg="modSp add mod">
        <pc:chgData name="Håkon Olsen" userId="6e4ce54e-6e38-4de0-bee0-c2e491fcc438" providerId="ADAL" clId="{08DDC56F-3927-40BB-A96C-0A3509C6793B}" dt="2024-10-16T18:44:47.144" v="2646" actId="20577"/>
        <pc:sldMkLst>
          <pc:docMk/>
          <pc:sldMk cId="4165441710" sldId="697"/>
        </pc:sldMkLst>
        <pc:spChg chg="mod">
          <ac:chgData name="Håkon Olsen" userId="6e4ce54e-6e38-4de0-bee0-c2e491fcc438" providerId="ADAL" clId="{08DDC56F-3927-40BB-A96C-0A3509C6793B}" dt="2024-10-16T18:44:47.144" v="2646" actId="20577"/>
          <ac:spMkLst>
            <pc:docMk/>
            <pc:sldMk cId="4165441710" sldId="697"/>
            <ac:spMk id="6" creationId="{CB1D04B1-461C-1C45-309C-D5EF80C7F976}"/>
          </ac:spMkLst>
        </pc:spChg>
      </pc:sldChg>
      <pc:sldChg chg="modSp add mod">
        <pc:chgData name="Håkon Olsen" userId="6e4ce54e-6e38-4de0-bee0-c2e491fcc438" providerId="ADAL" clId="{08DDC56F-3927-40BB-A96C-0A3509C6793B}" dt="2024-10-16T19:04:31.690" v="3739" actId="20577"/>
        <pc:sldMkLst>
          <pc:docMk/>
          <pc:sldMk cId="3543879986" sldId="698"/>
        </pc:sldMkLst>
        <pc:spChg chg="mod">
          <ac:chgData name="Håkon Olsen" userId="6e4ce54e-6e38-4de0-bee0-c2e491fcc438" providerId="ADAL" clId="{08DDC56F-3927-40BB-A96C-0A3509C6793B}" dt="2024-10-16T19:04:31.690" v="3739" actId="20577"/>
          <ac:spMkLst>
            <pc:docMk/>
            <pc:sldMk cId="3543879986" sldId="698"/>
            <ac:spMk id="6" creationId="{CB1D04B1-461C-1C45-309C-D5EF80C7F976}"/>
          </ac:spMkLst>
        </pc:spChg>
      </pc:sldChg>
      <pc:sldChg chg="modSp add mod">
        <pc:chgData name="Håkon Olsen" userId="6e4ce54e-6e38-4de0-bee0-c2e491fcc438" providerId="ADAL" clId="{08DDC56F-3927-40BB-A96C-0A3509C6793B}" dt="2024-10-16T19:06:19.406" v="4129" actId="20577"/>
        <pc:sldMkLst>
          <pc:docMk/>
          <pc:sldMk cId="3865859490" sldId="699"/>
        </pc:sldMkLst>
        <pc:spChg chg="mod">
          <ac:chgData name="Håkon Olsen" userId="6e4ce54e-6e38-4de0-bee0-c2e491fcc438" providerId="ADAL" clId="{08DDC56F-3927-40BB-A96C-0A3509C6793B}" dt="2024-10-16T19:06:19.406" v="4129" actId="20577"/>
          <ac:spMkLst>
            <pc:docMk/>
            <pc:sldMk cId="3865859490" sldId="699"/>
            <ac:spMk id="6" creationId="{CB1D04B1-461C-1C45-309C-D5EF80C7F976}"/>
          </ac:spMkLst>
        </pc:spChg>
      </pc:sldChg>
      <pc:sldChg chg="modSp add mod">
        <pc:chgData name="Håkon Olsen" userId="6e4ce54e-6e38-4de0-bee0-c2e491fcc438" providerId="ADAL" clId="{08DDC56F-3927-40BB-A96C-0A3509C6793B}" dt="2024-10-16T19:06:42.170" v="4193" actId="20577"/>
        <pc:sldMkLst>
          <pc:docMk/>
          <pc:sldMk cId="564412267" sldId="700"/>
        </pc:sldMkLst>
        <pc:spChg chg="mod">
          <ac:chgData name="Håkon Olsen" userId="6e4ce54e-6e38-4de0-bee0-c2e491fcc438" providerId="ADAL" clId="{08DDC56F-3927-40BB-A96C-0A3509C6793B}" dt="2024-10-16T19:06:42.170" v="4193" actId="20577"/>
          <ac:spMkLst>
            <pc:docMk/>
            <pc:sldMk cId="564412267" sldId="700"/>
            <ac:spMk id="6" creationId="{CB1D04B1-461C-1C45-309C-D5EF80C7F976}"/>
          </ac:spMkLst>
        </pc:spChg>
      </pc:sldChg>
    </pc:docChg>
  </pc:docChgLst>
  <pc:docChgLst>
    <pc:chgData name="Håkon Olsen" userId="6e4ce54e-6e38-4de0-bee0-c2e491fcc438" providerId="ADAL" clId="{B0362530-38CF-4576-AE22-7A6D24610697}"/>
    <pc:docChg chg="undo custSel addSld delSld modSld sldOrd">
      <pc:chgData name="Håkon Olsen" userId="6e4ce54e-6e38-4de0-bee0-c2e491fcc438" providerId="ADAL" clId="{B0362530-38CF-4576-AE22-7A6D24610697}" dt="2024-10-14T11:48:21.975" v="9262" actId="20577"/>
      <pc:docMkLst>
        <pc:docMk/>
      </pc:docMkLst>
      <pc:sldChg chg="modSp mod">
        <pc:chgData name="Håkon Olsen" userId="6e4ce54e-6e38-4de0-bee0-c2e491fcc438" providerId="ADAL" clId="{B0362530-38CF-4576-AE22-7A6D24610697}" dt="2024-10-03T19:47:00.522" v="32" actId="20577"/>
        <pc:sldMkLst>
          <pc:docMk/>
          <pc:sldMk cId="1619754914" sldId="257"/>
        </pc:sldMkLst>
        <pc:spChg chg="mod">
          <ac:chgData name="Håkon Olsen" userId="6e4ce54e-6e38-4de0-bee0-c2e491fcc438" providerId="ADAL" clId="{B0362530-38CF-4576-AE22-7A6D24610697}" dt="2024-10-03T19:46:46.185" v="0" actId="6549"/>
          <ac:spMkLst>
            <pc:docMk/>
            <pc:sldMk cId="1619754914" sldId="257"/>
            <ac:spMk id="5" creationId="{09E3482F-E49E-D319-F65F-0592336AE044}"/>
          </ac:spMkLst>
        </pc:spChg>
        <pc:spChg chg="mod">
          <ac:chgData name="Håkon Olsen" userId="6e4ce54e-6e38-4de0-bee0-c2e491fcc438" providerId="ADAL" clId="{B0362530-38CF-4576-AE22-7A6D24610697}" dt="2024-10-03T19:47:00.522" v="32" actId="20577"/>
          <ac:spMkLst>
            <pc:docMk/>
            <pc:sldMk cId="1619754914" sldId="257"/>
            <ac:spMk id="6" creationId="{6C1BF536-6851-0691-DB53-D9098910871A}"/>
          </ac:spMkLst>
        </pc:spChg>
      </pc:sldChg>
      <pc:sldChg chg="modSp mod modNotesTx">
        <pc:chgData name="Håkon Olsen" userId="6e4ce54e-6e38-4de0-bee0-c2e491fcc438" providerId="ADAL" clId="{B0362530-38CF-4576-AE22-7A6D24610697}" dt="2024-10-05T15:39:04.173" v="8109" actId="20577"/>
        <pc:sldMkLst>
          <pc:docMk/>
          <pc:sldMk cId="817747543" sldId="259"/>
        </pc:sldMkLst>
        <pc:spChg chg="mod">
          <ac:chgData name="Håkon Olsen" userId="6e4ce54e-6e38-4de0-bee0-c2e491fcc438" providerId="ADAL" clId="{B0362530-38CF-4576-AE22-7A6D24610697}" dt="2024-10-03T19:47:48.971" v="170" actId="20577"/>
          <ac:spMkLst>
            <pc:docMk/>
            <pc:sldMk cId="817747543" sldId="259"/>
            <ac:spMk id="6" creationId="{82E0626C-B18D-3DB3-67BD-842B300A6AC3}"/>
          </ac:spMkLst>
        </pc:spChg>
      </pc:sldChg>
      <pc:sldChg chg="modSp mod">
        <pc:chgData name="Håkon Olsen" userId="6e4ce54e-6e38-4de0-bee0-c2e491fcc438" providerId="ADAL" clId="{B0362530-38CF-4576-AE22-7A6D24610697}" dt="2024-10-05T15:46:45.381" v="8604" actId="20577"/>
        <pc:sldMkLst>
          <pc:docMk/>
          <pc:sldMk cId="654937000" sldId="262"/>
        </pc:sldMkLst>
        <pc:spChg chg="mod">
          <ac:chgData name="Håkon Olsen" userId="6e4ce54e-6e38-4de0-bee0-c2e491fcc438" providerId="ADAL" clId="{B0362530-38CF-4576-AE22-7A6D24610697}" dt="2024-10-05T15:46:45.381" v="8604" actId="20577"/>
          <ac:spMkLst>
            <pc:docMk/>
            <pc:sldMk cId="654937000" sldId="262"/>
            <ac:spMk id="5" creationId="{0559A199-C90E-FC8B-EF92-8433F207E7CC}"/>
          </ac:spMkLst>
        </pc:spChg>
      </pc:sldChg>
      <pc:sldChg chg="modSp mod">
        <pc:chgData name="Håkon Olsen" userId="6e4ce54e-6e38-4de0-bee0-c2e491fcc438" providerId="ADAL" clId="{B0362530-38CF-4576-AE22-7A6D24610697}" dt="2024-10-03T19:48:29.246" v="207" actId="20577"/>
        <pc:sldMkLst>
          <pc:docMk/>
          <pc:sldMk cId="582151505" sldId="269"/>
        </pc:sldMkLst>
        <pc:spChg chg="mod">
          <ac:chgData name="Håkon Olsen" userId="6e4ce54e-6e38-4de0-bee0-c2e491fcc438" providerId="ADAL" clId="{B0362530-38CF-4576-AE22-7A6D24610697}" dt="2024-10-03T19:48:29.246" v="207" actId="20577"/>
          <ac:spMkLst>
            <pc:docMk/>
            <pc:sldMk cId="582151505" sldId="269"/>
            <ac:spMk id="2" creationId="{07C4C79F-8EF0-FA2D-7027-E46876B34339}"/>
          </ac:spMkLst>
        </pc:spChg>
      </pc:sldChg>
      <pc:sldChg chg="addSp delSp modSp mod modNotesTx">
        <pc:chgData name="Håkon Olsen" userId="6e4ce54e-6e38-4de0-bee0-c2e491fcc438" providerId="ADAL" clId="{B0362530-38CF-4576-AE22-7A6D24610697}" dt="2024-10-03T19:52:36.062" v="412" actId="20577"/>
        <pc:sldMkLst>
          <pc:docMk/>
          <pc:sldMk cId="918641743" sldId="271"/>
        </pc:sldMkLst>
        <pc:spChg chg="mod">
          <ac:chgData name="Håkon Olsen" userId="6e4ce54e-6e38-4de0-bee0-c2e491fcc438" providerId="ADAL" clId="{B0362530-38CF-4576-AE22-7A6D24610697}" dt="2024-10-03T19:50:06.885" v="278" actId="20577"/>
          <ac:spMkLst>
            <pc:docMk/>
            <pc:sldMk cId="918641743" sldId="271"/>
            <ac:spMk id="2" creationId="{698DF20C-0A4A-7232-8B77-899A53D99512}"/>
          </ac:spMkLst>
        </pc:spChg>
        <pc:spChg chg="add mod">
          <ac:chgData name="Håkon Olsen" userId="6e4ce54e-6e38-4de0-bee0-c2e491fcc438" providerId="ADAL" clId="{B0362530-38CF-4576-AE22-7A6D24610697}" dt="2024-10-03T19:50:42.325" v="410" actId="20577"/>
          <ac:spMkLst>
            <pc:docMk/>
            <pc:sldMk cId="918641743" sldId="271"/>
            <ac:spMk id="7" creationId="{964EEC33-ADC3-61EA-8730-2AE95FFFF13E}"/>
          </ac:spMkLst>
        </pc:spChg>
        <pc:picChg chg="add mod">
          <ac:chgData name="Håkon Olsen" userId="6e4ce54e-6e38-4de0-bee0-c2e491fcc438" providerId="ADAL" clId="{B0362530-38CF-4576-AE22-7A6D24610697}" dt="2024-10-03T19:49:56.671" v="213" actId="14100"/>
          <ac:picMkLst>
            <pc:docMk/>
            <pc:sldMk cId="918641743" sldId="271"/>
            <ac:picMk id="4" creationId="{7E5988E6-3AD5-D55C-9ADA-6BF220BCE382}"/>
          </ac:picMkLst>
        </pc:picChg>
        <pc:picChg chg="del">
          <ac:chgData name="Håkon Olsen" userId="6e4ce54e-6e38-4de0-bee0-c2e491fcc438" providerId="ADAL" clId="{B0362530-38CF-4576-AE22-7A6D24610697}" dt="2024-10-03T19:49:48.124" v="209" actId="478"/>
          <ac:picMkLst>
            <pc:docMk/>
            <pc:sldMk cId="918641743" sldId="271"/>
            <ac:picMk id="8" creationId="{60825AC2-0B42-9597-AF8B-7AD12E6D0F89}"/>
          </ac:picMkLst>
        </pc:picChg>
      </pc:sldChg>
      <pc:sldChg chg="modSp mod ord modNotesTx">
        <pc:chgData name="Håkon Olsen" userId="6e4ce54e-6e38-4de0-bee0-c2e491fcc438" providerId="ADAL" clId="{B0362530-38CF-4576-AE22-7A6D24610697}" dt="2024-10-14T11:47:25.496" v="9260" actId="790"/>
        <pc:sldMkLst>
          <pc:docMk/>
          <pc:sldMk cId="149010025" sldId="272"/>
        </pc:sldMkLst>
        <pc:spChg chg="mod">
          <ac:chgData name="Håkon Olsen" userId="6e4ce54e-6e38-4de0-bee0-c2e491fcc438" providerId="ADAL" clId="{B0362530-38CF-4576-AE22-7A6D24610697}" dt="2024-10-14T11:47:25.496" v="9260" actId="790"/>
          <ac:spMkLst>
            <pc:docMk/>
            <pc:sldMk cId="149010025" sldId="272"/>
            <ac:spMk id="5" creationId="{FDFA4D25-254D-0FE7-CC09-5A8A6896F351}"/>
          </ac:spMkLst>
        </pc:spChg>
      </pc:sldChg>
      <pc:sldChg chg="addSp modSp mod modNotesTx">
        <pc:chgData name="Håkon Olsen" userId="6e4ce54e-6e38-4de0-bee0-c2e491fcc438" providerId="ADAL" clId="{B0362530-38CF-4576-AE22-7A6D24610697}" dt="2024-10-14T11:48:21.975" v="9262" actId="20577"/>
        <pc:sldMkLst>
          <pc:docMk/>
          <pc:sldMk cId="3816406127" sldId="273"/>
        </pc:sldMkLst>
        <pc:spChg chg="mod">
          <ac:chgData name="Håkon Olsen" userId="6e4ce54e-6e38-4de0-bee0-c2e491fcc438" providerId="ADAL" clId="{B0362530-38CF-4576-AE22-7A6D24610697}" dt="2024-10-05T13:59:43.123" v="2454" actId="20577"/>
          <ac:spMkLst>
            <pc:docMk/>
            <pc:sldMk cId="3816406127" sldId="273"/>
            <ac:spMk id="2" creationId="{FF1D1CFE-2465-A92F-B6D7-BDD99D2DA13A}"/>
          </ac:spMkLst>
        </pc:spChg>
        <pc:spChg chg="mod">
          <ac:chgData name="Håkon Olsen" userId="6e4ce54e-6e38-4de0-bee0-c2e491fcc438" providerId="ADAL" clId="{B0362530-38CF-4576-AE22-7A6D24610697}" dt="2024-10-14T11:48:21.975" v="9262" actId="20577"/>
          <ac:spMkLst>
            <pc:docMk/>
            <pc:sldMk cId="3816406127" sldId="273"/>
            <ac:spMk id="5" creationId="{821A51E3-FD95-1C3C-75B9-E9D4DCC01D91}"/>
          </ac:spMkLst>
        </pc:spChg>
        <pc:picChg chg="add mod">
          <ac:chgData name="Håkon Olsen" userId="6e4ce54e-6e38-4de0-bee0-c2e491fcc438" providerId="ADAL" clId="{B0362530-38CF-4576-AE22-7A6D24610697}" dt="2024-10-05T13:58:18.953" v="2293" actId="1076"/>
          <ac:picMkLst>
            <pc:docMk/>
            <pc:sldMk cId="3816406127" sldId="273"/>
            <ac:picMk id="4" creationId="{BB92518E-8BD0-7BC0-A25C-8F6107F842D8}"/>
          </ac:picMkLst>
        </pc:picChg>
      </pc:sldChg>
      <pc:sldChg chg="del">
        <pc:chgData name="Håkon Olsen" userId="6e4ce54e-6e38-4de0-bee0-c2e491fcc438" providerId="ADAL" clId="{B0362530-38CF-4576-AE22-7A6D24610697}" dt="2024-10-05T13:49:30.983" v="1537" actId="47"/>
        <pc:sldMkLst>
          <pc:docMk/>
          <pc:sldMk cId="640835265" sldId="274"/>
        </pc:sldMkLst>
      </pc:sldChg>
      <pc:sldChg chg="del">
        <pc:chgData name="Håkon Olsen" userId="6e4ce54e-6e38-4de0-bee0-c2e491fcc438" providerId="ADAL" clId="{B0362530-38CF-4576-AE22-7A6D24610697}" dt="2024-10-05T13:49:30.983" v="1537" actId="47"/>
        <pc:sldMkLst>
          <pc:docMk/>
          <pc:sldMk cId="3096102285" sldId="275"/>
        </pc:sldMkLst>
      </pc:sldChg>
      <pc:sldChg chg="modSp mod">
        <pc:chgData name="Håkon Olsen" userId="6e4ce54e-6e38-4de0-bee0-c2e491fcc438" providerId="ADAL" clId="{B0362530-38CF-4576-AE22-7A6D24610697}" dt="2024-10-08T10:27:28.783" v="9247" actId="20577"/>
        <pc:sldMkLst>
          <pc:docMk/>
          <pc:sldMk cId="246191720" sldId="281"/>
        </pc:sldMkLst>
        <pc:spChg chg="mod">
          <ac:chgData name="Håkon Olsen" userId="6e4ce54e-6e38-4de0-bee0-c2e491fcc438" providerId="ADAL" clId="{B0362530-38CF-4576-AE22-7A6D24610697}" dt="2024-10-08T10:27:28.783" v="9247" actId="20577"/>
          <ac:spMkLst>
            <pc:docMk/>
            <pc:sldMk cId="246191720" sldId="281"/>
            <ac:spMk id="2" creationId="{D42ABC9C-096B-ED94-9E4E-5F2A4B8F8A92}"/>
          </ac:spMkLst>
        </pc:spChg>
      </pc:sldChg>
      <pc:sldChg chg="del">
        <pc:chgData name="Håkon Olsen" userId="6e4ce54e-6e38-4de0-bee0-c2e491fcc438" providerId="ADAL" clId="{B0362530-38CF-4576-AE22-7A6D24610697}" dt="2024-10-05T15:40:21.924" v="8300" actId="47"/>
        <pc:sldMkLst>
          <pc:docMk/>
          <pc:sldMk cId="2283588886" sldId="283"/>
        </pc:sldMkLst>
      </pc:sldChg>
      <pc:sldChg chg="del">
        <pc:chgData name="Håkon Olsen" userId="6e4ce54e-6e38-4de0-bee0-c2e491fcc438" providerId="ADAL" clId="{B0362530-38CF-4576-AE22-7A6D24610697}" dt="2024-10-05T15:40:21.924" v="8300" actId="47"/>
        <pc:sldMkLst>
          <pc:docMk/>
          <pc:sldMk cId="2811177536" sldId="284"/>
        </pc:sldMkLst>
      </pc:sldChg>
      <pc:sldChg chg="del">
        <pc:chgData name="Håkon Olsen" userId="6e4ce54e-6e38-4de0-bee0-c2e491fcc438" providerId="ADAL" clId="{B0362530-38CF-4576-AE22-7A6D24610697}" dt="2024-10-05T15:40:21.924" v="8300" actId="47"/>
        <pc:sldMkLst>
          <pc:docMk/>
          <pc:sldMk cId="2914038452" sldId="285"/>
        </pc:sldMkLst>
      </pc:sldChg>
      <pc:sldChg chg="del">
        <pc:chgData name="Håkon Olsen" userId="6e4ce54e-6e38-4de0-bee0-c2e491fcc438" providerId="ADAL" clId="{B0362530-38CF-4576-AE22-7A6D24610697}" dt="2024-10-05T15:40:21.924" v="8300" actId="47"/>
        <pc:sldMkLst>
          <pc:docMk/>
          <pc:sldMk cId="465178661" sldId="286"/>
        </pc:sldMkLst>
      </pc:sldChg>
      <pc:sldChg chg="del">
        <pc:chgData name="Håkon Olsen" userId="6e4ce54e-6e38-4de0-bee0-c2e491fcc438" providerId="ADAL" clId="{B0362530-38CF-4576-AE22-7A6D24610697}" dt="2024-10-05T15:40:21.924" v="8300" actId="47"/>
        <pc:sldMkLst>
          <pc:docMk/>
          <pc:sldMk cId="101707809" sldId="287"/>
        </pc:sldMkLst>
      </pc:sldChg>
      <pc:sldChg chg="modSp mod">
        <pc:chgData name="Håkon Olsen" userId="6e4ce54e-6e38-4de0-bee0-c2e491fcc438" providerId="ADAL" clId="{B0362530-38CF-4576-AE22-7A6D24610697}" dt="2024-10-05T15:41:38.405" v="8506" actId="20577"/>
        <pc:sldMkLst>
          <pc:docMk/>
          <pc:sldMk cId="326137191" sldId="288"/>
        </pc:sldMkLst>
        <pc:spChg chg="mod">
          <ac:chgData name="Håkon Olsen" userId="6e4ce54e-6e38-4de0-bee0-c2e491fcc438" providerId="ADAL" clId="{B0362530-38CF-4576-AE22-7A6D24610697}" dt="2024-10-05T15:41:38.405" v="8506" actId="20577"/>
          <ac:spMkLst>
            <pc:docMk/>
            <pc:sldMk cId="326137191" sldId="288"/>
            <ac:spMk id="3" creationId="{650030B5-50C1-0B6A-CACD-34E035DC50F7}"/>
          </ac:spMkLst>
        </pc:spChg>
        <pc:picChg chg="mod">
          <ac:chgData name="Håkon Olsen" userId="6e4ce54e-6e38-4de0-bee0-c2e491fcc438" providerId="ADAL" clId="{B0362530-38CF-4576-AE22-7A6D24610697}" dt="2024-10-05T15:41:26.943" v="8486" actId="1076"/>
          <ac:picMkLst>
            <pc:docMk/>
            <pc:sldMk cId="326137191" sldId="288"/>
            <ac:picMk id="4" creationId="{8E245A1F-7B91-6550-C403-25D8E75FD845}"/>
          </ac:picMkLst>
        </pc:picChg>
      </pc:sldChg>
      <pc:sldChg chg="del">
        <pc:chgData name="Håkon Olsen" userId="6e4ce54e-6e38-4de0-bee0-c2e491fcc438" providerId="ADAL" clId="{B0362530-38CF-4576-AE22-7A6D24610697}" dt="2024-10-05T15:45:59.491" v="8526" actId="47"/>
        <pc:sldMkLst>
          <pc:docMk/>
          <pc:sldMk cId="4046924386" sldId="290"/>
        </pc:sldMkLst>
      </pc:sldChg>
      <pc:sldChg chg="del">
        <pc:chgData name="Håkon Olsen" userId="6e4ce54e-6e38-4de0-bee0-c2e491fcc438" providerId="ADAL" clId="{B0362530-38CF-4576-AE22-7A6D24610697}" dt="2024-10-05T15:45:59.491" v="8526" actId="47"/>
        <pc:sldMkLst>
          <pc:docMk/>
          <pc:sldMk cId="1333281522" sldId="291"/>
        </pc:sldMkLst>
      </pc:sldChg>
      <pc:sldChg chg="del">
        <pc:chgData name="Håkon Olsen" userId="6e4ce54e-6e38-4de0-bee0-c2e491fcc438" providerId="ADAL" clId="{B0362530-38CF-4576-AE22-7A6D24610697}" dt="2024-10-05T15:45:59.491" v="8526" actId="47"/>
        <pc:sldMkLst>
          <pc:docMk/>
          <pc:sldMk cId="2202787707" sldId="292"/>
        </pc:sldMkLst>
      </pc:sldChg>
      <pc:sldChg chg="del">
        <pc:chgData name="Håkon Olsen" userId="6e4ce54e-6e38-4de0-bee0-c2e491fcc438" providerId="ADAL" clId="{B0362530-38CF-4576-AE22-7A6D24610697}" dt="2024-10-05T15:45:59.491" v="8526" actId="47"/>
        <pc:sldMkLst>
          <pc:docMk/>
          <pc:sldMk cId="2981832386" sldId="293"/>
        </pc:sldMkLst>
      </pc:sldChg>
      <pc:sldChg chg="addSp delSp modSp mod modClrScheme chgLayout modNotesTx">
        <pc:chgData name="Håkon Olsen" userId="6e4ce54e-6e38-4de0-bee0-c2e491fcc438" providerId="ADAL" clId="{B0362530-38CF-4576-AE22-7A6D24610697}" dt="2024-10-03T19:56:48.409" v="606" actId="20577"/>
        <pc:sldMkLst>
          <pc:docMk/>
          <pc:sldMk cId="2888182501" sldId="297"/>
        </pc:sldMkLst>
        <pc:spChg chg="del">
          <ac:chgData name="Håkon Olsen" userId="6e4ce54e-6e38-4de0-bee0-c2e491fcc438" providerId="ADAL" clId="{B0362530-38CF-4576-AE22-7A6D24610697}" dt="2024-10-03T19:55:55.920" v="423" actId="478"/>
          <ac:spMkLst>
            <pc:docMk/>
            <pc:sldMk cId="2888182501" sldId="297"/>
            <ac:spMk id="2" creationId="{698DF20C-0A4A-7232-8B77-899A53D99512}"/>
          </ac:spMkLst>
        </pc:spChg>
        <pc:spChg chg="add del mod">
          <ac:chgData name="Håkon Olsen" userId="6e4ce54e-6e38-4de0-bee0-c2e491fcc438" providerId="ADAL" clId="{B0362530-38CF-4576-AE22-7A6D24610697}" dt="2024-10-03T19:55:48.397" v="420" actId="478"/>
          <ac:spMkLst>
            <pc:docMk/>
            <pc:sldMk cId="2888182501" sldId="297"/>
            <ac:spMk id="4" creationId="{29C47431-5D9C-659B-5490-AE96970A6130}"/>
          </ac:spMkLst>
        </pc:spChg>
        <pc:spChg chg="mod">
          <ac:chgData name="Håkon Olsen" userId="6e4ce54e-6e38-4de0-bee0-c2e491fcc438" providerId="ADAL" clId="{B0362530-38CF-4576-AE22-7A6D24610697}" dt="2024-10-03T19:56:29.979" v="502" actId="26606"/>
          <ac:spMkLst>
            <pc:docMk/>
            <pc:sldMk cId="2888182501" sldId="297"/>
            <ac:spMk id="6" creationId="{B858147A-F2FE-F278-CEF7-F31EB9335389}"/>
          </ac:spMkLst>
        </pc:spChg>
        <pc:picChg chg="del">
          <ac:chgData name="Håkon Olsen" userId="6e4ce54e-6e38-4de0-bee0-c2e491fcc438" providerId="ADAL" clId="{B0362530-38CF-4576-AE22-7A6D24610697}" dt="2024-10-03T19:55:37.610" v="414" actId="478"/>
          <ac:picMkLst>
            <pc:docMk/>
            <pc:sldMk cId="2888182501" sldId="297"/>
            <ac:picMk id="5" creationId="{147F864E-4A2E-E262-0129-490472748D6E}"/>
          </ac:picMkLst>
        </pc:picChg>
        <pc:picChg chg="del">
          <ac:chgData name="Håkon Olsen" userId="6e4ce54e-6e38-4de0-bee0-c2e491fcc438" providerId="ADAL" clId="{B0362530-38CF-4576-AE22-7A6D24610697}" dt="2024-10-03T19:55:35.300" v="413" actId="478"/>
          <ac:picMkLst>
            <pc:docMk/>
            <pc:sldMk cId="2888182501" sldId="297"/>
            <ac:picMk id="8" creationId="{60825AC2-0B42-9597-AF8B-7AD12E6D0F89}"/>
          </ac:picMkLst>
        </pc:picChg>
        <pc:picChg chg="add mod">
          <ac:chgData name="Håkon Olsen" userId="6e4ce54e-6e38-4de0-bee0-c2e491fcc438" providerId="ADAL" clId="{B0362530-38CF-4576-AE22-7A6D24610697}" dt="2024-10-03T19:56:29.979" v="502" actId="26606"/>
          <ac:picMkLst>
            <pc:docMk/>
            <pc:sldMk cId="2888182501" sldId="297"/>
            <ac:picMk id="9" creationId="{9D62E650-69E3-15EF-B000-455F332FCBF4}"/>
          </ac:picMkLst>
        </pc:picChg>
      </pc:sldChg>
      <pc:sldChg chg="del">
        <pc:chgData name="Håkon Olsen" userId="6e4ce54e-6e38-4de0-bee0-c2e491fcc438" providerId="ADAL" clId="{B0362530-38CF-4576-AE22-7A6D24610697}" dt="2024-10-05T13:49:30.983" v="1537" actId="47"/>
        <pc:sldMkLst>
          <pc:docMk/>
          <pc:sldMk cId="2814094925" sldId="298"/>
        </pc:sldMkLst>
      </pc:sldChg>
      <pc:sldChg chg="del">
        <pc:chgData name="Håkon Olsen" userId="6e4ce54e-6e38-4de0-bee0-c2e491fcc438" providerId="ADAL" clId="{B0362530-38CF-4576-AE22-7A6D24610697}" dt="2024-10-05T13:49:30.983" v="1537" actId="47"/>
        <pc:sldMkLst>
          <pc:docMk/>
          <pc:sldMk cId="4017022012" sldId="299"/>
        </pc:sldMkLst>
      </pc:sldChg>
      <pc:sldChg chg="del">
        <pc:chgData name="Håkon Olsen" userId="6e4ce54e-6e38-4de0-bee0-c2e491fcc438" providerId="ADAL" clId="{B0362530-38CF-4576-AE22-7A6D24610697}" dt="2024-10-05T13:49:30.983" v="1537" actId="47"/>
        <pc:sldMkLst>
          <pc:docMk/>
          <pc:sldMk cId="2444823750" sldId="300"/>
        </pc:sldMkLst>
      </pc:sldChg>
      <pc:sldChg chg="del">
        <pc:chgData name="Håkon Olsen" userId="6e4ce54e-6e38-4de0-bee0-c2e491fcc438" providerId="ADAL" clId="{B0362530-38CF-4576-AE22-7A6D24610697}" dt="2024-10-05T13:49:30.983" v="1537" actId="47"/>
        <pc:sldMkLst>
          <pc:docMk/>
          <pc:sldMk cId="3014697714" sldId="301"/>
        </pc:sldMkLst>
      </pc:sldChg>
      <pc:sldChg chg="del">
        <pc:chgData name="Håkon Olsen" userId="6e4ce54e-6e38-4de0-bee0-c2e491fcc438" providerId="ADAL" clId="{B0362530-38CF-4576-AE22-7A6D24610697}" dt="2024-10-05T13:49:30.983" v="1537" actId="47"/>
        <pc:sldMkLst>
          <pc:docMk/>
          <pc:sldMk cId="1336134907" sldId="302"/>
        </pc:sldMkLst>
      </pc:sldChg>
      <pc:sldChg chg="modSp mod ord">
        <pc:chgData name="Håkon Olsen" userId="6e4ce54e-6e38-4de0-bee0-c2e491fcc438" providerId="ADAL" clId="{B0362530-38CF-4576-AE22-7A6D24610697}" dt="2024-10-05T13:59:21.676" v="2439" actId="20577"/>
        <pc:sldMkLst>
          <pc:docMk/>
          <pc:sldMk cId="1972427541" sldId="304"/>
        </pc:sldMkLst>
        <pc:spChg chg="mod">
          <ac:chgData name="Håkon Olsen" userId="6e4ce54e-6e38-4de0-bee0-c2e491fcc438" providerId="ADAL" clId="{B0362530-38CF-4576-AE22-7A6D24610697}" dt="2024-10-05T13:59:21.676" v="2439" actId="20577"/>
          <ac:spMkLst>
            <pc:docMk/>
            <pc:sldMk cId="1972427541" sldId="304"/>
            <ac:spMk id="6" creationId="{CB1D04B1-461C-1C45-309C-D5EF80C7F976}"/>
          </ac:spMkLst>
        </pc:spChg>
      </pc:sldChg>
      <pc:sldChg chg="del">
        <pc:chgData name="Håkon Olsen" userId="6e4ce54e-6e38-4de0-bee0-c2e491fcc438" providerId="ADAL" clId="{B0362530-38CF-4576-AE22-7A6D24610697}" dt="2024-10-05T13:49:30.983" v="1537" actId="47"/>
        <pc:sldMkLst>
          <pc:docMk/>
          <pc:sldMk cId="453935661" sldId="305"/>
        </pc:sldMkLst>
      </pc:sldChg>
      <pc:sldChg chg="del">
        <pc:chgData name="Håkon Olsen" userId="6e4ce54e-6e38-4de0-bee0-c2e491fcc438" providerId="ADAL" clId="{B0362530-38CF-4576-AE22-7A6D24610697}" dt="2024-10-05T13:49:30.983" v="1537" actId="47"/>
        <pc:sldMkLst>
          <pc:docMk/>
          <pc:sldMk cId="2366434539" sldId="306"/>
        </pc:sldMkLst>
      </pc:sldChg>
      <pc:sldChg chg="del">
        <pc:chgData name="Håkon Olsen" userId="6e4ce54e-6e38-4de0-bee0-c2e491fcc438" providerId="ADAL" clId="{B0362530-38CF-4576-AE22-7A6D24610697}" dt="2024-10-05T13:49:30.983" v="1537" actId="47"/>
        <pc:sldMkLst>
          <pc:docMk/>
          <pc:sldMk cId="2161189541" sldId="307"/>
        </pc:sldMkLst>
      </pc:sldChg>
      <pc:sldChg chg="del">
        <pc:chgData name="Håkon Olsen" userId="6e4ce54e-6e38-4de0-bee0-c2e491fcc438" providerId="ADAL" clId="{B0362530-38CF-4576-AE22-7A6D24610697}" dt="2024-10-05T13:49:30.983" v="1537" actId="47"/>
        <pc:sldMkLst>
          <pc:docMk/>
          <pc:sldMk cId="454607004" sldId="308"/>
        </pc:sldMkLst>
      </pc:sldChg>
      <pc:sldChg chg="del">
        <pc:chgData name="Håkon Olsen" userId="6e4ce54e-6e38-4de0-bee0-c2e491fcc438" providerId="ADAL" clId="{B0362530-38CF-4576-AE22-7A6D24610697}" dt="2024-10-05T13:49:30.983" v="1537" actId="47"/>
        <pc:sldMkLst>
          <pc:docMk/>
          <pc:sldMk cId="1585482752" sldId="309"/>
        </pc:sldMkLst>
      </pc:sldChg>
      <pc:sldChg chg="del">
        <pc:chgData name="Håkon Olsen" userId="6e4ce54e-6e38-4de0-bee0-c2e491fcc438" providerId="ADAL" clId="{B0362530-38CF-4576-AE22-7A6D24610697}" dt="2024-10-05T15:45:59.491" v="8526" actId="47"/>
        <pc:sldMkLst>
          <pc:docMk/>
          <pc:sldMk cId="1122024571" sldId="310"/>
        </pc:sldMkLst>
      </pc:sldChg>
      <pc:sldChg chg="del">
        <pc:chgData name="Håkon Olsen" userId="6e4ce54e-6e38-4de0-bee0-c2e491fcc438" providerId="ADAL" clId="{B0362530-38CF-4576-AE22-7A6D24610697}" dt="2024-10-05T15:45:59.491" v="8526" actId="47"/>
        <pc:sldMkLst>
          <pc:docMk/>
          <pc:sldMk cId="837862478" sldId="311"/>
        </pc:sldMkLst>
      </pc:sldChg>
      <pc:sldChg chg="del">
        <pc:chgData name="Håkon Olsen" userId="6e4ce54e-6e38-4de0-bee0-c2e491fcc438" providerId="ADAL" clId="{B0362530-38CF-4576-AE22-7A6D24610697}" dt="2024-10-05T15:51:33.596" v="9071" actId="47"/>
        <pc:sldMkLst>
          <pc:docMk/>
          <pc:sldMk cId="1453392772" sldId="674"/>
        </pc:sldMkLst>
      </pc:sldChg>
      <pc:sldChg chg="addSp delSp modSp new mod modClrScheme chgLayout">
        <pc:chgData name="Håkon Olsen" userId="6e4ce54e-6e38-4de0-bee0-c2e491fcc438" providerId="ADAL" clId="{B0362530-38CF-4576-AE22-7A6D24610697}" dt="2024-10-05T15:47:03.913" v="8610" actId="403"/>
        <pc:sldMkLst>
          <pc:docMk/>
          <pc:sldMk cId="2866585428" sldId="676"/>
        </pc:sldMkLst>
        <pc:spChg chg="del">
          <ac:chgData name="Håkon Olsen" userId="6e4ce54e-6e38-4de0-bee0-c2e491fcc438" providerId="ADAL" clId="{B0362530-38CF-4576-AE22-7A6D24610697}" dt="2024-10-05T13:46:58.620" v="1437" actId="700"/>
          <ac:spMkLst>
            <pc:docMk/>
            <pc:sldMk cId="2866585428" sldId="676"/>
            <ac:spMk id="2" creationId="{DBB41C74-3DB7-27E6-8A48-EE1B6732EBC4}"/>
          </ac:spMkLst>
        </pc:spChg>
        <pc:spChg chg="del mod ord">
          <ac:chgData name="Håkon Olsen" userId="6e4ce54e-6e38-4de0-bee0-c2e491fcc438" providerId="ADAL" clId="{B0362530-38CF-4576-AE22-7A6D24610697}" dt="2024-10-05T13:46:58.620" v="1437" actId="700"/>
          <ac:spMkLst>
            <pc:docMk/>
            <pc:sldMk cId="2866585428" sldId="676"/>
            <ac:spMk id="3" creationId="{F6F08229-110B-20B9-CE48-E97EC51926DD}"/>
          </ac:spMkLst>
        </pc:spChg>
        <pc:spChg chg="del">
          <ac:chgData name="Håkon Olsen" userId="6e4ce54e-6e38-4de0-bee0-c2e491fcc438" providerId="ADAL" clId="{B0362530-38CF-4576-AE22-7A6D24610697}" dt="2024-10-05T13:46:58.620" v="1437" actId="700"/>
          <ac:spMkLst>
            <pc:docMk/>
            <pc:sldMk cId="2866585428" sldId="676"/>
            <ac:spMk id="4" creationId="{2D9417E2-860D-F442-0E4A-DF1792BFB1B2}"/>
          </ac:spMkLst>
        </pc:spChg>
        <pc:spChg chg="del">
          <ac:chgData name="Håkon Olsen" userId="6e4ce54e-6e38-4de0-bee0-c2e491fcc438" providerId="ADAL" clId="{B0362530-38CF-4576-AE22-7A6D24610697}" dt="2024-10-05T13:46:58.620" v="1437" actId="700"/>
          <ac:spMkLst>
            <pc:docMk/>
            <pc:sldMk cId="2866585428" sldId="676"/>
            <ac:spMk id="5" creationId="{EA371268-1C74-9231-F0C0-100737B4CF6D}"/>
          </ac:spMkLst>
        </pc:spChg>
        <pc:spChg chg="del mod ord">
          <ac:chgData name="Håkon Olsen" userId="6e4ce54e-6e38-4de0-bee0-c2e491fcc438" providerId="ADAL" clId="{B0362530-38CF-4576-AE22-7A6D24610697}" dt="2024-10-05T13:46:58.620" v="1437" actId="700"/>
          <ac:spMkLst>
            <pc:docMk/>
            <pc:sldMk cId="2866585428" sldId="676"/>
            <ac:spMk id="6" creationId="{EADB50CE-79C8-F4B8-E328-89EF8D5C7A83}"/>
          </ac:spMkLst>
        </pc:spChg>
        <pc:spChg chg="add mod ord">
          <ac:chgData name="Håkon Olsen" userId="6e4ce54e-6e38-4de0-bee0-c2e491fcc438" providerId="ADAL" clId="{B0362530-38CF-4576-AE22-7A6D24610697}" dt="2024-10-05T15:45:37.769" v="8525" actId="26606"/>
          <ac:spMkLst>
            <pc:docMk/>
            <pc:sldMk cId="2866585428" sldId="676"/>
            <ac:spMk id="7" creationId="{7315CC45-9F92-659B-4503-BBDA037FEA4C}"/>
          </ac:spMkLst>
        </pc:spChg>
        <pc:spChg chg="add mod ord">
          <ac:chgData name="Håkon Olsen" userId="6e4ce54e-6e38-4de0-bee0-c2e491fcc438" providerId="ADAL" clId="{B0362530-38CF-4576-AE22-7A6D24610697}" dt="2024-10-05T15:47:03.913" v="8610" actId="403"/>
          <ac:spMkLst>
            <pc:docMk/>
            <pc:sldMk cId="2866585428" sldId="676"/>
            <ac:spMk id="8" creationId="{0E622062-46F7-B725-8365-FF6755F9B407}"/>
          </ac:spMkLst>
        </pc:spChg>
        <pc:picChg chg="add del mod">
          <ac:chgData name="Håkon Olsen" userId="6e4ce54e-6e38-4de0-bee0-c2e491fcc438" providerId="ADAL" clId="{B0362530-38CF-4576-AE22-7A6D24610697}" dt="2024-10-05T15:44:41.599" v="8521" actId="478"/>
          <ac:picMkLst>
            <pc:docMk/>
            <pc:sldMk cId="2866585428" sldId="676"/>
            <ac:picMk id="10" creationId="{D083FBEC-AEB4-5573-D318-7A7D180234D3}"/>
          </ac:picMkLst>
        </pc:picChg>
        <pc:picChg chg="add mod ord">
          <ac:chgData name="Håkon Olsen" userId="6e4ce54e-6e38-4de0-bee0-c2e491fcc438" providerId="ADAL" clId="{B0362530-38CF-4576-AE22-7A6D24610697}" dt="2024-10-05T15:45:37.769" v="8525" actId="26606"/>
          <ac:picMkLst>
            <pc:docMk/>
            <pc:sldMk cId="2866585428" sldId="676"/>
            <ac:picMk id="12" creationId="{84106DB5-2E3D-AEA8-6FA8-B04CC54D37BB}"/>
          </ac:picMkLst>
        </pc:picChg>
      </pc:sldChg>
      <pc:sldChg chg="addSp delSp modSp new mod modClrScheme chgLayout">
        <pc:chgData name="Håkon Olsen" userId="6e4ce54e-6e38-4de0-bee0-c2e491fcc438" providerId="ADAL" clId="{B0362530-38CF-4576-AE22-7A6D24610697}" dt="2024-10-05T15:50:30.409" v="9037" actId="1076"/>
        <pc:sldMkLst>
          <pc:docMk/>
          <pc:sldMk cId="3626817776" sldId="677"/>
        </pc:sldMkLst>
        <pc:spChg chg="del">
          <ac:chgData name="Håkon Olsen" userId="6e4ce54e-6e38-4de0-bee0-c2e491fcc438" providerId="ADAL" clId="{B0362530-38CF-4576-AE22-7A6D24610697}" dt="2024-10-05T13:51:10.106" v="1733" actId="700"/>
          <ac:spMkLst>
            <pc:docMk/>
            <pc:sldMk cId="3626817776" sldId="677"/>
            <ac:spMk id="2" creationId="{C43C7E04-E195-5433-9EE7-CC6318FB3797}"/>
          </ac:spMkLst>
        </pc:spChg>
        <pc:spChg chg="del mod ord">
          <ac:chgData name="Håkon Olsen" userId="6e4ce54e-6e38-4de0-bee0-c2e491fcc438" providerId="ADAL" clId="{B0362530-38CF-4576-AE22-7A6D24610697}" dt="2024-10-05T13:51:10.106" v="1733" actId="700"/>
          <ac:spMkLst>
            <pc:docMk/>
            <pc:sldMk cId="3626817776" sldId="677"/>
            <ac:spMk id="3" creationId="{70F4921E-874F-CADB-930E-98B51FD2554D}"/>
          </ac:spMkLst>
        </pc:spChg>
        <pc:spChg chg="del">
          <ac:chgData name="Håkon Olsen" userId="6e4ce54e-6e38-4de0-bee0-c2e491fcc438" providerId="ADAL" clId="{B0362530-38CF-4576-AE22-7A6D24610697}" dt="2024-10-05T13:51:10.106" v="1733" actId="700"/>
          <ac:spMkLst>
            <pc:docMk/>
            <pc:sldMk cId="3626817776" sldId="677"/>
            <ac:spMk id="4" creationId="{EA8CCCD2-AABA-F851-B8BF-96BDA430988E}"/>
          </ac:spMkLst>
        </pc:spChg>
        <pc:spChg chg="del">
          <ac:chgData name="Håkon Olsen" userId="6e4ce54e-6e38-4de0-bee0-c2e491fcc438" providerId="ADAL" clId="{B0362530-38CF-4576-AE22-7A6D24610697}" dt="2024-10-05T13:51:10.106" v="1733" actId="700"/>
          <ac:spMkLst>
            <pc:docMk/>
            <pc:sldMk cId="3626817776" sldId="677"/>
            <ac:spMk id="5" creationId="{729AD137-6AC1-A73B-410E-557582CB0E6E}"/>
          </ac:spMkLst>
        </pc:spChg>
        <pc:spChg chg="del mod ord">
          <ac:chgData name="Håkon Olsen" userId="6e4ce54e-6e38-4de0-bee0-c2e491fcc438" providerId="ADAL" clId="{B0362530-38CF-4576-AE22-7A6D24610697}" dt="2024-10-05T13:51:10.106" v="1733" actId="700"/>
          <ac:spMkLst>
            <pc:docMk/>
            <pc:sldMk cId="3626817776" sldId="677"/>
            <ac:spMk id="6" creationId="{7D476FCD-D161-92FF-40A7-04E825546BF8}"/>
          </ac:spMkLst>
        </pc:spChg>
        <pc:spChg chg="add mod ord">
          <ac:chgData name="Håkon Olsen" userId="6e4ce54e-6e38-4de0-bee0-c2e491fcc438" providerId="ADAL" clId="{B0362530-38CF-4576-AE22-7A6D24610697}" dt="2024-10-05T13:51:14.363" v="1750" actId="20577"/>
          <ac:spMkLst>
            <pc:docMk/>
            <pc:sldMk cId="3626817776" sldId="677"/>
            <ac:spMk id="7" creationId="{B2DE5029-7696-2AA6-441F-5DF075EB6ECA}"/>
          </ac:spMkLst>
        </pc:spChg>
        <pc:spChg chg="add del mod ord">
          <ac:chgData name="Håkon Olsen" userId="6e4ce54e-6e38-4de0-bee0-c2e491fcc438" providerId="ADAL" clId="{B0362530-38CF-4576-AE22-7A6D24610697}" dt="2024-10-05T13:51:18.551" v="1751" actId="478"/>
          <ac:spMkLst>
            <pc:docMk/>
            <pc:sldMk cId="3626817776" sldId="677"/>
            <ac:spMk id="8" creationId="{22A3CB48-A1BB-D107-1757-EE482BADD0D2}"/>
          </ac:spMkLst>
        </pc:spChg>
        <pc:spChg chg="add mod">
          <ac:chgData name="Håkon Olsen" userId="6e4ce54e-6e38-4de0-bee0-c2e491fcc438" providerId="ADAL" clId="{B0362530-38CF-4576-AE22-7A6D24610697}" dt="2024-10-05T13:51:30.873" v="1760" actId="20577"/>
          <ac:spMkLst>
            <pc:docMk/>
            <pc:sldMk cId="3626817776" sldId="677"/>
            <ac:spMk id="9" creationId="{0555EED1-4C77-A774-8AE3-D9D5DBF10CF0}"/>
          </ac:spMkLst>
        </pc:spChg>
        <pc:spChg chg="add mod">
          <ac:chgData name="Håkon Olsen" userId="6e4ce54e-6e38-4de0-bee0-c2e491fcc438" providerId="ADAL" clId="{B0362530-38CF-4576-AE22-7A6D24610697}" dt="2024-10-05T15:47:59.174" v="8632" actId="14100"/>
          <ac:spMkLst>
            <pc:docMk/>
            <pc:sldMk cId="3626817776" sldId="677"/>
            <ac:spMk id="10" creationId="{B0F57B0D-E7CA-6A9D-88C5-E522BE780AFA}"/>
          </ac:spMkLst>
        </pc:spChg>
        <pc:spChg chg="add mod">
          <ac:chgData name="Håkon Olsen" userId="6e4ce54e-6e38-4de0-bee0-c2e491fcc438" providerId="ADAL" clId="{B0362530-38CF-4576-AE22-7A6D24610697}" dt="2024-10-05T15:47:27.463" v="8611" actId="1076"/>
          <ac:spMkLst>
            <pc:docMk/>
            <pc:sldMk cId="3626817776" sldId="677"/>
            <ac:spMk id="11" creationId="{560216D9-FBED-AF2C-AEB4-6EE219D343C6}"/>
          </ac:spMkLst>
        </pc:spChg>
        <pc:spChg chg="add mod">
          <ac:chgData name="Håkon Olsen" userId="6e4ce54e-6e38-4de0-bee0-c2e491fcc438" providerId="ADAL" clId="{B0362530-38CF-4576-AE22-7A6D24610697}" dt="2024-10-05T15:47:31.678" v="8612" actId="1076"/>
          <ac:spMkLst>
            <pc:docMk/>
            <pc:sldMk cId="3626817776" sldId="677"/>
            <ac:spMk id="12" creationId="{10BBBACC-62EC-C442-8A57-CB5939A2616F}"/>
          </ac:spMkLst>
        </pc:spChg>
        <pc:spChg chg="add mod">
          <ac:chgData name="Håkon Olsen" userId="6e4ce54e-6e38-4de0-bee0-c2e491fcc438" providerId="ADAL" clId="{B0362530-38CF-4576-AE22-7A6D24610697}" dt="2024-10-05T13:55:00.805" v="1853" actId="13822"/>
          <ac:spMkLst>
            <pc:docMk/>
            <pc:sldMk cId="3626817776" sldId="677"/>
            <ac:spMk id="13" creationId="{D9159890-F6FC-4896-51B8-7F11CA29F6CB}"/>
          </ac:spMkLst>
        </pc:spChg>
        <pc:spChg chg="add mod">
          <ac:chgData name="Håkon Olsen" userId="6e4ce54e-6e38-4de0-bee0-c2e491fcc438" providerId="ADAL" clId="{B0362530-38CF-4576-AE22-7A6D24610697}" dt="2024-10-05T13:55:00.805" v="1853" actId="13822"/>
          <ac:spMkLst>
            <pc:docMk/>
            <pc:sldMk cId="3626817776" sldId="677"/>
            <ac:spMk id="24" creationId="{0958652B-CCCE-FB29-B17C-699171F1FF60}"/>
          </ac:spMkLst>
        </pc:spChg>
        <pc:spChg chg="add mod">
          <ac:chgData name="Håkon Olsen" userId="6e4ce54e-6e38-4de0-bee0-c2e491fcc438" providerId="ADAL" clId="{B0362530-38CF-4576-AE22-7A6D24610697}" dt="2024-10-05T13:55:00.805" v="1853" actId="13822"/>
          <ac:spMkLst>
            <pc:docMk/>
            <pc:sldMk cId="3626817776" sldId="677"/>
            <ac:spMk id="25" creationId="{989669A2-AE24-779F-FDB7-FDCEAB0CB0BB}"/>
          </ac:spMkLst>
        </pc:spChg>
        <pc:spChg chg="add mod">
          <ac:chgData name="Håkon Olsen" userId="6e4ce54e-6e38-4de0-bee0-c2e491fcc438" providerId="ADAL" clId="{B0362530-38CF-4576-AE22-7A6D24610697}" dt="2024-10-05T15:47:45.721" v="8630" actId="20577"/>
          <ac:spMkLst>
            <pc:docMk/>
            <pc:sldMk cId="3626817776" sldId="677"/>
            <ac:spMk id="30" creationId="{44D49BDA-B25A-D8DF-132B-C463972D6FF6}"/>
          </ac:spMkLst>
        </pc:spChg>
        <pc:spChg chg="add mod">
          <ac:chgData name="Håkon Olsen" userId="6e4ce54e-6e38-4de0-bee0-c2e491fcc438" providerId="ADAL" clId="{B0362530-38CF-4576-AE22-7A6D24610697}" dt="2024-10-05T14:19:22.611" v="5059" actId="1035"/>
          <ac:spMkLst>
            <pc:docMk/>
            <pc:sldMk cId="3626817776" sldId="677"/>
            <ac:spMk id="33" creationId="{30C0A310-A7A6-994F-C377-F8740615D0E7}"/>
          </ac:spMkLst>
        </pc:spChg>
        <pc:spChg chg="add mod">
          <ac:chgData name="Håkon Olsen" userId="6e4ce54e-6e38-4de0-bee0-c2e491fcc438" providerId="ADAL" clId="{B0362530-38CF-4576-AE22-7A6D24610697}" dt="2024-10-05T15:50:30.409" v="9037" actId="1076"/>
          <ac:spMkLst>
            <pc:docMk/>
            <pc:sldMk cId="3626817776" sldId="677"/>
            <ac:spMk id="38" creationId="{4D2BE939-2C73-A6C8-2B75-C081374C009A}"/>
          </ac:spMkLst>
        </pc:spChg>
        <pc:cxnChg chg="add mod">
          <ac:chgData name="Håkon Olsen" userId="6e4ce54e-6e38-4de0-bee0-c2e491fcc438" providerId="ADAL" clId="{B0362530-38CF-4576-AE22-7A6D24610697}" dt="2024-10-05T15:47:31.678" v="8612" actId="1076"/>
          <ac:cxnSpMkLst>
            <pc:docMk/>
            <pc:sldMk cId="3626817776" sldId="677"/>
            <ac:cxnSpMk id="15" creationId="{F2D8289E-4CD6-CC05-35B4-85896B00D22F}"/>
          </ac:cxnSpMkLst>
        </pc:cxnChg>
        <pc:cxnChg chg="add">
          <ac:chgData name="Håkon Olsen" userId="6e4ce54e-6e38-4de0-bee0-c2e491fcc438" providerId="ADAL" clId="{B0362530-38CF-4576-AE22-7A6D24610697}" dt="2024-10-05T13:53:00.694" v="1820" actId="11529"/>
          <ac:cxnSpMkLst>
            <pc:docMk/>
            <pc:sldMk cId="3626817776" sldId="677"/>
            <ac:cxnSpMk id="17" creationId="{F56DF133-FA52-6272-90C3-AB29AA0EE072}"/>
          </ac:cxnSpMkLst>
        </pc:cxnChg>
        <pc:cxnChg chg="add mod">
          <ac:chgData name="Håkon Olsen" userId="6e4ce54e-6e38-4de0-bee0-c2e491fcc438" providerId="ADAL" clId="{B0362530-38CF-4576-AE22-7A6D24610697}" dt="2024-10-05T15:48:08.909" v="8633" actId="14100"/>
          <ac:cxnSpMkLst>
            <pc:docMk/>
            <pc:sldMk cId="3626817776" sldId="677"/>
            <ac:cxnSpMk id="19" creationId="{CDCB6215-BEE5-166F-B3B0-B3C4A3D5AF78}"/>
          </ac:cxnSpMkLst>
        </pc:cxnChg>
        <pc:cxnChg chg="add mod">
          <ac:chgData name="Håkon Olsen" userId="6e4ce54e-6e38-4de0-bee0-c2e491fcc438" providerId="ADAL" clId="{B0362530-38CF-4576-AE22-7A6D24610697}" dt="2024-10-05T15:47:59.174" v="8632" actId="14100"/>
          <ac:cxnSpMkLst>
            <pc:docMk/>
            <pc:sldMk cId="3626817776" sldId="677"/>
            <ac:cxnSpMk id="21" creationId="{432AF2AE-F348-3425-719A-116CDC54055D}"/>
          </ac:cxnSpMkLst>
        </pc:cxnChg>
        <pc:cxnChg chg="add mod">
          <ac:chgData name="Håkon Olsen" userId="6e4ce54e-6e38-4de0-bee0-c2e491fcc438" providerId="ADAL" clId="{B0362530-38CF-4576-AE22-7A6D24610697}" dt="2024-10-05T13:54:18.183" v="1850" actId="1036"/>
          <ac:cxnSpMkLst>
            <pc:docMk/>
            <pc:sldMk cId="3626817776" sldId="677"/>
            <ac:cxnSpMk id="27" creationId="{8A398F90-07B2-260A-2AAE-33179DC10EAA}"/>
          </ac:cxnSpMkLst>
        </pc:cxnChg>
        <pc:cxnChg chg="add">
          <ac:chgData name="Håkon Olsen" userId="6e4ce54e-6e38-4de0-bee0-c2e491fcc438" providerId="ADAL" clId="{B0362530-38CF-4576-AE22-7A6D24610697}" dt="2024-10-05T13:54:13.498" v="1843" actId="11529"/>
          <ac:cxnSpMkLst>
            <pc:docMk/>
            <pc:sldMk cId="3626817776" sldId="677"/>
            <ac:cxnSpMk id="29" creationId="{09BE5E16-4E51-1092-054D-7C3A01E88F8B}"/>
          </ac:cxnSpMkLst>
        </pc:cxnChg>
        <pc:cxnChg chg="add mod">
          <ac:chgData name="Håkon Olsen" userId="6e4ce54e-6e38-4de0-bee0-c2e491fcc438" providerId="ADAL" clId="{B0362530-38CF-4576-AE22-7A6D24610697}" dt="2024-10-05T14:19:11.496" v="5041" actId="693"/>
          <ac:cxnSpMkLst>
            <pc:docMk/>
            <pc:sldMk cId="3626817776" sldId="677"/>
            <ac:cxnSpMk id="32" creationId="{757752B1-E7AB-C95C-2354-D7117F32A1E6}"/>
          </ac:cxnSpMkLst>
        </pc:cxnChg>
      </pc:sldChg>
      <pc:sldChg chg="modSp new mod ord">
        <pc:chgData name="Håkon Olsen" userId="6e4ce54e-6e38-4de0-bee0-c2e491fcc438" providerId="ADAL" clId="{B0362530-38CF-4576-AE22-7A6D24610697}" dt="2024-10-05T13:50:57.304" v="1732"/>
        <pc:sldMkLst>
          <pc:docMk/>
          <pc:sldMk cId="2704841089" sldId="678"/>
        </pc:sldMkLst>
        <pc:spChg chg="mod">
          <ac:chgData name="Håkon Olsen" userId="6e4ce54e-6e38-4de0-bee0-c2e491fcc438" providerId="ADAL" clId="{B0362530-38CF-4576-AE22-7A6D24610697}" dt="2024-10-05T13:50:09.843" v="1552" actId="20577"/>
          <ac:spMkLst>
            <pc:docMk/>
            <pc:sldMk cId="2704841089" sldId="678"/>
            <ac:spMk id="2" creationId="{ACB75CB9-D2CF-5C3F-0BC0-4666F9403453}"/>
          </ac:spMkLst>
        </pc:spChg>
        <pc:spChg chg="mod">
          <ac:chgData name="Håkon Olsen" userId="6e4ce54e-6e38-4de0-bee0-c2e491fcc438" providerId="ADAL" clId="{B0362530-38CF-4576-AE22-7A6D24610697}" dt="2024-10-05T13:50:51.874" v="1730" actId="20577"/>
          <ac:spMkLst>
            <pc:docMk/>
            <pc:sldMk cId="2704841089" sldId="678"/>
            <ac:spMk id="3" creationId="{0608D2B6-0C0F-A7AC-3410-BF6B82ACCA5F}"/>
          </ac:spMkLst>
        </pc:spChg>
      </pc:sldChg>
      <pc:sldChg chg="addSp modSp new mod">
        <pc:chgData name="Håkon Olsen" userId="6e4ce54e-6e38-4de0-bee0-c2e491fcc438" providerId="ADAL" clId="{B0362530-38CF-4576-AE22-7A6D24610697}" dt="2024-10-05T14:05:55.818" v="3147" actId="1076"/>
        <pc:sldMkLst>
          <pc:docMk/>
          <pc:sldMk cId="2606963946" sldId="679"/>
        </pc:sldMkLst>
        <pc:spChg chg="mod">
          <ac:chgData name="Håkon Olsen" userId="6e4ce54e-6e38-4de0-bee0-c2e491fcc438" providerId="ADAL" clId="{B0362530-38CF-4576-AE22-7A6D24610697}" dt="2024-10-05T13:59:51.359" v="2476" actId="20577"/>
          <ac:spMkLst>
            <pc:docMk/>
            <pc:sldMk cId="2606963946" sldId="679"/>
            <ac:spMk id="2" creationId="{8D4084C7-83AD-D410-8294-2DC8C1D113C9}"/>
          </ac:spMkLst>
        </pc:spChg>
        <pc:spChg chg="mod">
          <ac:chgData name="Håkon Olsen" userId="6e4ce54e-6e38-4de0-bee0-c2e491fcc438" providerId="ADAL" clId="{B0362530-38CF-4576-AE22-7A6D24610697}" dt="2024-10-05T14:02:58.759" v="2992" actId="20577"/>
          <ac:spMkLst>
            <pc:docMk/>
            <pc:sldMk cId="2606963946" sldId="679"/>
            <ac:spMk id="3" creationId="{F70D7A62-3236-91A0-39A0-DFCABE181F83}"/>
          </ac:spMkLst>
        </pc:spChg>
        <pc:picChg chg="add mod">
          <ac:chgData name="Håkon Olsen" userId="6e4ce54e-6e38-4de0-bee0-c2e491fcc438" providerId="ADAL" clId="{B0362530-38CF-4576-AE22-7A6D24610697}" dt="2024-10-05T14:05:55.818" v="3147" actId="1076"/>
          <ac:picMkLst>
            <pc:docMk/>
            <pc:sldMk cId="2606963946" sldId="679"/>
            <ac:picMk id="5" creationId="{59F43ED6-36B2-074D-D53A-D5AD6E3A910F}"/>
          </ac:picMkLst>
        </pc:picChg>
      </pc:sldChg>
      <pc:sldChg chg="modSp add mod">
        <pc:chgData name="Håkon Olsen" userId="6e4ce54e-6e38-4de0-bee0-c2e491fcc438" providerId="ADAL" clId="{B0362530-38CF-4576-AE22-7A6D24610697}" dt="2024-10-05T14:05:04.045" v="3125" actId="20577"/>
        <pc:sldMkLst>
          <pc:docMk/>
          <pc:sldMk cId="2966444740" sldId="680"/>
        </pc:sldMkLst>
        <pc:spChg chg="mod">
          <ac:chgData name="Håkon Olsen" userId="6e4ce54e-6e38-4de0-bee0-c2e491fcc438" providerId="ADAL" clId="{B0362530-38CF-4576-AE22-7A6D24610697}" dt="2024-10-05T14:05:04.045" v="3125" actId="20577"/>
          <ac:spMkLst>
            <pc:docMk/>
            <pc:sldMk cId="2966444740" sldId="680"/>
            <ac:spMk id="6" creationId="{CB1D04B1-461C-1C45-309C-D5EF80C7F976}"/>
          </ac:spMkLst>
        </pc:spChg>
      </pc:sldChg>
      <pc:sldChg chg="addSp modSp add mod">
        <pc:chgData name="Håkon Olsen" userId="6e4ce54e-6e38-4de0-bee0-c2e491fcc438" providerId="ADAL" clId="{B0362530-38CF-4576-AE22-7A6D24610697}" dt="2024-10-05T14:07:27.709" v="3468" actId="20577"/>
        <pc:sldMkLst>
          <pc:docMk/>
          <pc:sldMk cId="3518149392" sldId="681"/>
        </pc:sldMkLst>
        <pc:spChg chg="mod">
          <ac:chgData name="Håkon Olsen" userId="6e4ce54e-6e38-4de0-bee0-c2e491fcc438" providerId="ADAL" clId="{B0362530-38CF-4576-AE22-7A6D24610697}" dt="2024-10-05T14:05:28.785" v="3145" actId="20577"/>
          <ac:spMkLst>
            <pc:docMk/>
            <pc:sldMk cId="3518149392" sldId="681"/>
            <ac:spMk id="2" creationId="{8D4084C7-83AD-D410-8294-2DC8C1D113C9}"/>
          </ac:spMkLst>
        </pc:spChg>
        <pc:spChg chg="mod">
          <ac:chgData name="Håkon Olsen" userId="6e4ce54e-6e38-4de0-bee0-c2e491fcc438" providerId="ADAL" clId="{B0362530-38CF-4576-AE22-7A6D24610697}" dt="2024-10-05T14:07:27.709" v="3468" actId="20577"/>
          <ac:spMkLst>
            <pc:docMk/>
            <pc:sldMk cId="3518149392" sldId="681"/>
            <ac:spMk id="3" creationId="{F70D7A62-3236-91A0-39A0-DFCABE181F83}"/>
          </ac:spMkLst>
        </pc:spChg>
        <pc:picChg chg="add mod">
          <ac:chgData name="Håkon Olsen" userId="6e4ce54e-6e38-4de0-bee0-c2e491fcc438" providerId="ADAL" clId="{B0362530-38CF-4576-AE22-7A6D24610697}" dt="2024-10-05T14:06:31.182" v="3148"/>
          <ac:picMkLst>
            <pc:docMk/>
            <pc:sldMk cId="3518149392" sldId="681"/>
            <ac:picMk id="4" creationId="{551426B2-AA3C-8412-4D3E-F19872DA064E}"/>
          </ac:picMkLst>
        </pc:picChg>
      </pc:sldChg>
      <pc:sldChg chg="addSp delSp modSp add mod">
        <pc:chgData name="Håkon Olsen" userId="6e4ce54e-6e38-4de0-bee0-c2e491fcc438" providerId="ADAL" clId="{B0362530-38CF-4576-AE22-7A6D24610697}" dt="2024-10-05T14:08:50.768" v="3720"/>
        <pc:sldMkLst>
          <pc:docMk/>
          <pc:sldMk cId="1739226668" sldId="682"/>
        </pc:sldMkLst>
        <pc:spChg chg="mod">
          <ac:chgData name="Håkon Olsen" userId="6e4ce54e-6e38-4de0-bee0-c2e491fcc438" providerId="ADAL" clId="{B0362530-38CF-4576-AE22-7A6D24610697}" dt="2024-10-05T14:07:57.087" v="3487" actId="20577"/>
          <ac:spMkLst>
            <pc:docMk/>
            <pc:sldMk cId="1739226668" sldId="682"/>
            <ac:spMk id="2" creationId="{8D4084C7-83AD-D410-8294-2DC8C1D113C9}"/>
          </ac:spMkLst>
        </pc:spChg>
        <pc:spChg chg="mod">
          <ac:chgData name="Håkon Olsen" userId="6e4ce54e-6e38-4de0-bee0-c2e491fcc438" providerId="ADAL" clId="{B0362530-38CF-4576-AE22-7A6D24610697}" dt="2024-10-05T14:08:42.298" v="3718" actId="20577"/>
          <ac:spMkLst>
            <pc:docMk/>
            <pc:sldMk cId="1739226668" sldId="682"/>
            <ac:spMk id="3" creationId="{F70D7A62-3236-91A0-39A0-DFCABE181F83}"/>
          </ac:spMkLst>
        </pc:spChg>
        <pc:picChg chg="del">
          <ac:chgData name="Håkon Olsen" userId="6e4ce54e-6e38-4de0-bee0-c2e491fcc438" providerId="ADAL" clId="{B0362530-38CF-4576-AE22-7A6D24610697}" dt="2024-10-05T14:08:50.343" v="3719" actId="478"/>
          <ac:picMkLst>
            <pc:docMk/>
            <pc:sldMk cId="1739226668" sldId="682"/>
            <ac:picMk id="4" creationId="{551426B2-AA3C-8412-4D3E-F19872DA064E}"/>
          </ac:picMkLst>
        </pc:picChg>
        <pc:picChg chg="add mod">
          <ac:chgData name="Håkon Olsen" userId="6e4ce54e-6e38-4de0-bee0-c2e491fcc438" providerId="ADAL" clId="{B0362530-38CF-4576-AE22-7A6D24610697}" dt="2024-10-05T14:08:50.768" v="3720"/>
          <ac:picMkLst>
            <pc:docMk/>
            <pc:sldMk cId="1739226668" sldId="682"/>
            <ac:picMk id="5" creationId="{4D7ACBA4-83A6-D9AE-9475-16C04771271C}"/>
          </ac:picMkLst>
        </pc:picChg>
      </pc:sldChg>
      <pc:sldChg chg="addSp modSp add mod">
        <pc:chgData name="Håkon Olsen" userId="6e4ce54e-6e38-4de0-bee0-c2e491fcc438" providerId="ADAL" clId="{B0362530-38CF-4576-AE22-7A6D24610697}" dt="2024-10-05T14:15:32.502" v="4346" actId="20577"/>
        <pc:sldMkLst>
          <pc:docMk/>
          <pc:sldMk cId="1680566619" sldId="683"/>
        </pc:sldMkLst>
        <pc:spChg chg="mod">
          <ac:chgData name="Håkon Olsen" userId="6e4ce54e-6e38-4de0-bee0-c2e491fcc438" providerId="ADAL" clId="{B0362530-38CF-4576-AE22-7A6D24610697}" dt="2024-10-05T14:15:32.502" v="4346" actId="20577"/>
          <ac:spMkLst>
            <pc:docMk/>
            <pc:sldMk cId="1680566619" sldId="683"/>
            <ac:spMk id="2" creationId="{8D4084C7-83AD-D410-8294-2DC8C1D113C9}"/>
          </ac:spMkLst>
        </pc:spChg>
        <pc:spChg chg="mod">
          <ac:chgData name="Håkon Olsen" userId="6e4ce54e-6e38-4de0-bee0-c2e491fcc438" providerId="ADAL" clId="{B0362530-38CF-4576-AE22-7A6D24610697}" dt="2024-10-05T14:15:15.262" v="4345" actId="20577"/>
          <ac:spMkLst>
            <pc:docMk/>
            <pc:sldMk cId="1680566619" sldId="683"/>
            <ac:spMk id="3" creationId="{F70D7A62-3236-91A0-39A0-DFCABE181F83}"/>
          </ac:spMkLst>
        </pc:spChg>
        <pc:graphicFrameChg chg="add mod modGraphic">
          <ac:chgData name="Håkon Olsen" userId="6e4ce54e-6e38-4de0-bee0-c2e491fcc438" providerId="ADAL" clId="{B0362530-38CF-4576-AE22-7A6D24610697}" dt="2024-10-05T14:15:13.681" v="4344" actId="1076"/>
          <ac:graphicFrameMkLst>
            <pc:docMk/>
            <pc:sldMk cId="1680566619" sldId="683"/>
            <ac:graphicFrameMk id="4" creationId="{96BBD6BF-EBA3-6927-3BC4-F9248CEF7E36}"/>
          </ac:graphicFrameMkLst>
        </pc:graphicFrameChg>
      </pc:sldChg>
      <pc:sldChg chg="modSp add mod">
        <pc:chgData name="Håkon Olsen" userId="6e4ce54e-6e38-4de0-bee0-c2e491fcc438" providerId="ADAL" clId="{B0362530-38CF-4576-AE22-7A6D24610697}" dt="2024-10-05T14:09:52.610" v="3848" actId="20577"/>
        <pc:sldMkLst>
          <pc:docMk/>
          <pc:sldMk cId="561720674" sldId="684"/>
        </pc:sldMkLst>
        <pc:spChg chg="mod">
          <ac:chgData name="Håkon Olsen" userId="6e4ce54e-6e38-4de0-bee0-c2e491fcc438" providerId="ADAL" clId="{B0362530-38CF-4576-AE22-7A6D24610697}" dt="2024-10-05T14:09:52.610" v="3848" actId="20577"/>
          <ac:spMkLst>
            <pc:docMk/>
            <pc:sldMk cId="561720674" sldId="684"/>
            <ac:spMk id="6" creationId="{CB1D04B1-461C-1C45-309C-D5EF80C7F976}"/>
          </ac:spMkLst>
        </pc:spChg>
      </pc:sldChg>
      <pc:sldChg chg="addSp delSp modSp add mod">
        <pc:chgData name="Håkon Olsen" userId="6e4ce54e-6e38-4de0-bee0-c2e491fcc438" providerId="ADAL" clId="{B0362530-38CF-4576-AE22-7A6D24610697}" dt="2024-10-05T14:20:39.814" v="5137"/>
        <pc:sldMkLst>
          <pc:docMk/>
          <pc:sldMk cId="16920805" sldId="685"/>
        </pc:sldMkLst>
        <pc:spChg chg="mod">
          <ac:chgData name="Håkon Olsen" userId="6e4ce54e-6e38-4de0-bee0-c2e491fcc438" providerId="ADAL" clId="{B0362530-38CF-4576-AE22-7A6D24610697}" dt="2024-10-05T14:15:45.382" v="4366" actId="20577"/>
          <ac:spMkLst>
            <pc:docMk/>
            <pc:sldMk cId="16920805" sldId="685"/>
            <ac:spMk id="2" creationId="{8D4084C7-83AD-D410-8294-2DC8C1D113C9}"/>
          </ac:spMkLst>
        </pc:spChg>
        <pc:spChg chg="mod">
          <ac:chgData name="Håkon Olsen" userId="6e4ce54e-6e38-4de0-bee0-c2e491fcc438" providerId="ADAL" clId="{B0362530-38CF-4576-AE22-7A6D24610697}" dt="2024-10-05T14:20:27.940" v="5135" actId="20577"/>
          <ac:spMkLst>
            <pc:docMk/>
            <pc:sldMk cId="16920805" sldId="685"/>
            <ac:spMk id="3" creationId="{F70D7A62-3236-91A0-39A0-DFCABE181F83}"/>
          </ac:spMkLst>
        </pc:spChg>
        <pc:graphicFrameChg chg="del modGraphic">
          <ac:chgData name="Håkon Olsen" userId="6e4ce54e-6e38-4de0-bee0-c2e491fcc438" providerId="ADAL" clId="{B0362530-38CF-4576-AE22-7A6D24610697}" dt="2024-10-05T14:15:52.922" v="4368" actId="478"/>
          <ac:graphicFrameMkLst>
            <pc:docMk/>
            <pc:sldMk cId="16920805" sldId="685"/>
            <ac:graphicFrameMk id="4" creationId="{96BBD6BF-EBA3-6927-3BC4-F9248CEF7E36}"/>
          </ac:graphicFrameMkLst>
        </pc:graphicFrameChg>
        <pc:picChg chg="del">
          <ac:chgData name="Håkon Olsen" userId="6e4ce54e-6e38-4de0-bee0-c2e491fcc438" providerId="ADAL" clId="{B0362530-38CF-4576-AE22-7A6D24610697}" dt="2024-10-05T14:20:39.365" v="5136" actId="478"/>
          <ac:picMkLst>
            <pc:docMk/>
            <pc:sldMk cId="16920805" sldId="685"/>
            <ac:picMk id="5" creationId="{4D7ACBA4-83A6-D9AE-9475-16C04771271C}"/>
          </ac:picMkLst>
        </pc:picChg>
        <pc:picChg chg="add mod">
          <ac:chgData name="Håkon Olsen" userId="6e4ce54e-6e38-4de0-bee0-c2e491fcc438" providerId="ADAL" clId="{B0362530-38CF-4576-AE22-7A6D24610697}" dt="2024-10-05T14:20:39.814" v="5137"/>
          <ac:picMkLst>
            <pc:docMk/>
            <pc:sldMk cId="16920805" sldId="685"/>
            <ac:picMk id="6" creationId="{6D350E67-EF84-B38F-2065-DC437C760507}"/>
          </ac:picMkLst>
        </pc:picChg>
      </pc:sldChg>
      <pc:sldChg chg="modSp add mod">
        <pc:chgData name="Håkon Olsen" userId="6e4ce54e-6e38-4de0-bee0-c2e491fcc438" providerId="ADAL" clId="{B0362530-38CF-4576-AE22-7A6D24610697}" dt="2024-10-05T14:17:58.383" v="5011" actId="20577"/>
        <pc:sldMkLst>
          <pc:docMk/>
          <pc:sldMk cId="135199206" sldId="686"/>
        </pc:sldMkLst>
        <pc:spChg chg="mod">
          <ac:chgData name="Håkon Olsen" userId="6e4ce54e-6e38-4de0-bee0-c2e491fcc438" providerId="ADAL" clId="{B0362530-38CF-4576-AE22-7A6D24610697}" dt="2024-10-05T14:17:58.383" v="5011" actId="20577"/>
          <ac:spMkLst>
            <pc:docMk/>
            <pc:sldMk cId="135199206" sldId="686"/>
            <ac:spMk id="6" creationId="{CB1D04B1-461C-1C45-309C-D5EF80C7F976}"/>
          </ac:spMkLst>
        </pc:spChg>
      </pc:sldChg>
      <pc:sldChg chg="delSp modSp add mod ord">
        <pc:chgData name="Håkon Olsen" userId="6e4ce54e-6e38-4de0-bee0-c2e491fcc438" providerId="ADAL" clId="{B0362530-38CF-4576-AE22-7A6D24610697}" dt="2024-10-05T14:23:40.518" v="5857" actId="27636"/>
        <pc:sldMkLst>
          <pc:docMk/>
          <pc:sldMk cId="218011795" sldId="687"/>
        </pc:sldMkLst>
        <pc:spChg chg="mod">
          <ac:chgData name="Håkon Olsen" userId="6e4ce54e-6e38-4de0-bee0-c2e491fcc438" providerId="ADAL" clId="{B0362530-38CF-4576-AE22-7A6D24610697}" dt="2024-10-05T14:21:21.821" v="5167" actId="20577"/>
          <ac:spMkLst>
            <pc:docMk/>
            <pc:sldMk cId="218011795" sldId="687"/>
            <ac:spMk id="2" creationId="{8D4084C7-83AD-D410-8294-2DC8C1D113C9}"/>
          </ac:spMkLst>
        </pc:spChg>
        <pc:spChg chg="mod">
          <ac:chgData name="Håkon Olsen" userId="6e4ce54e-6e38-4de0-bee0-c2e491fcc438" providerId="ADAL" clId="{B0362530-38CF-4576-AE22-7A6D24610697}" dt="2024-10-05T14:23:40.518" v="5857" actId="27636"/>
          <ac:spMkLst>
            <pc:docMk/>
            <pc:sldMk cId="218011795" sldId="687"/>
            <ac:spMk id="3" creationId="{F70D7A62-3236-91A0-39A0-DFCABE181F83}"/>
          </ac:spMkLst>
        </pc:spChg>
        <pc:graphicFrameChg chg="del">
          <ac:chgData name="Håkon Olsen" userId="6e4ce54e-6e38-4de0-bee0-c2e491fcc438" providerId="ADAL" clId="{B0362530-38CF-4576-AE22-7A6D24610697}" dt="2024-10-05T14:21:24.603" v="5168" actId="478"/>
          <ac:graphicFrameMkLst>
            <pc:docMk/>
            <pc:sldMk cId="218011795" sldId="687"/>
            <ac:graphicFrameMk id="4" creationId="{96BBD6BF-EBA3-6927-3BC4-F9248CEF7E36}"/>
          </ac:graphicFrameMkLst>
        </pc:graphicFrameChg>
      </pc:sldChg>
      <pc:sldChg chg="add del">
        <pc:chgData name="Håkon Olsen" userId="6e4ce54e-6e38-4de0-bee0-c2e491fcc438" providerId="ADAL" clId="{B0362530-38CF-4576-AE22-7A6D24610697}" dt="2024-10-05T14:18:15.434" v="5013"/>
        <pc:sldMkLst>
          <pc:docMk/>
          <pc:sldMk cId="2463054741" sldId="687"/>
        </pc:sldMkLst>
      </pc:sldChg>
      <pc:sldChg chg="modSp new mod">
        <pc:chgData name="Håkon Olsen" userId="6e4ce54e-6e38-4de0-bee0-c2e491fcc438" providerId="ADAL" clId="{B0362530-38CF-4576-AE22-7A6D24610697}" dt="2024-10-05T14:24:45.893" v="5996" actId="20577"/>
        <pc:sldMkLst>
          <pc:docMk/>
          <pc:sldMk cId="1421033910" sldId="688"/>
        </pc:sldMkLst>
        <pc:spChg chg="mod">
          <ac:chgData name="Håkon Olsen" userId="6e4ce54e-6e38-4de0-bee0-c2e491fcc438" providerId="ADAL" clId="{B0362530-38CF-4576-AE22-7A6D24610697}" dt="2024-10-05T14:24:21.597" v="5887" actId="20577"/>
          <ac:spMkLst>
            <pc:docMk/>
            <pc:sldMk cId="1421033910" sldId="688"/>
            <ac:spMk id="2" creationId="{68AB2091-CCDF-2E86-0EC8-D0CA602320FF}"/>
          </ac:spMkLst>
        </pc:spChg>
        <pc:spChg chg="mod">
          <ac:chgData name="Håkon Olsen" userId="6e4ce54e-6e38-4de0-bee0-c2e491fcc438" providerId="ADAL" clId="{B0362530-38CF-4576-AE22-7A6D24610697}" dt="2024-10-05T14:24:45.893" v="5996" actId="20577"/>
          <ac:spMkLst>
            <pc:docMk/>
            <pc:sldMk cId="1421033910" sldId="688"/>
            <ac:spMk id="3" creationId="{FC88188F-8442-7B13-207D-AE2A2B849B24}"/>
          </ac:spMkLst>
        </pc:spChg>
      </pc:sldChg>
      <pc:sldChg chg="addSp delSp modSp add mod">
        <pc:chgData name="Håkon Olsen" userId="6e4ce54e-6e38-4de0-bee0-c2e491fcc438" providerId="ADAL" clId="{B0362530-38CF-4576-AE22-7A6D24610697}" dt="2024-10-05T14:27:18.126" v="6250" actId="20577"/>
        <pc:sldMkLst>
          <pc:docMk/>
          <pc:sldMk cId="2784683469" sldId="689"/>
        </pc:sldMkLst>
        <pc:spChg chg="mod">
          <ac:chgData name="Håkon Olsen" userId="6e4ce54e-6e38-4de0-bee0-c2e491fcc438" providerId="ADAL" clId="{B0362530-38CF-4576-AE22-7A6D24610697}" dt="2024-10-05T14:25:53.468" v="6083" actId="20577"/>
          <ac:spMkLst>
            <pc:docMk/>
            <pc:sldMk cId="2784683469" sldId="689"/>
            <ac:spMk id="2" creationId="{8D4084C7-83AD-D410-8294-2DC8C1D113C9}"/>
          </ac:spMkLst>
        </pc:spChg>
        <pc:spChg chg="mod">
          <ac:chgData name="Håkon Olsen" userId="6e4ce54e-6e38-4de0-bee0-c2e491fcc438" providerId="ADAL" clId="{B0362530-38CF-4576-AE22-7A6D24610697}" dt="2024-10-05T14:27:18.126" v="6250" actId="20577"/>
          <ac:spMkLst>
            <pc:docMk/>
            <pc:sldMk cId="2784683469" sldId="689"/>
            <ac:spMk id="3" creationId="{F70D7A62-3236-91A0-39A0-DFCABE181F83}"/>
          </ac:spMkLst>
        </pc:spChg>
        <pc:picChg chg="del">
          <ac:chgData name="Håkon Olsen" userId="6e4ce54e-6e38-4de0-bee0-c2e491fcc438" providerId="ADAL" clId="{B0362530-38CF-4576-AE22-7A6D24610697}" dt="2024-10-05T14:25:58.982" v="6084" actId="478"/>
          <ac:picMkLst>
            <pc:docMk/>
            <pc:sldMk cId="2784683469" sldId="689"/>
            <ac:picMk id="5" creationId="{4D7ACBA4-83A6-D9AE-9475-16C04771271C}"/>
          </ac:picMkLst>
        </pc:picChg>
        <pc:picChg chg="add mod">
          <ac:chgData name="Håkon Olsen" userId="6e4ce54e-6e38-4de0-bee0-c2e491fcc438" providerId="ADAL" clId="{B0362530-38CF-4576-AE22-7A6D24610697}" dt="2024-10-05T14:26:26.063" v="6086" actId="1076"/>
          <ac:picMkLst>
            <pc:docMk/>
            <pc:sldMk cId="2784683469" sldId="689"/>
            <ac:picMk id="6" creationId="{F2E3E62B-FEA7-829F-EA14-AE64F5174BC7}"/>
          </ac:picMkLst>
        </pc:picChg>
      </pc:sldChg>
      <pc:sldChg chg="addSp delSp modSp add mod">
        <pc:chgData name="Håkon Olsen" userId="6e4ce54e-6e38-4de0-bee0-c2e491fcc438" providerId="ADAL" clId="{B0362530-38CF-4576-AE22-7A6D24610697}" dt="2024-10-05T14:31:01.444" v="6730" actId="20577"/>
        <pc:sldMkLst>
          <pc:docMk/>
          <pc:sldMk cId="2234857657" sldId="690"/>
        </pc:sldMkLst>
        <pc:spChg chg="mod">
          <ac:chgData name="Håkon Olsen" userId="6e4ce54e-6e38-4de0-bee0-c2e491fcc438" providerId="ADAL" clId="{B0362530-38CF-4576-AE22-7A6D24610697}" dt="2024-10-05T14:27:56.465" v="6288" actId="20577"/>
          <ac:spMkLst>
            <pc:docMk/>
            <pc:sldMk cId="2234857657" sldId="690"/>
            <ac:spMk id="2" creationId="{8D4084C7-83AD-D410-8294-2DC8C1D113C9}"/>
          </ac:spMkLst>
        </pc:spChg>
        <pc:spChg chg="mod">
          <ac:chgData name="Håkon Olsen" userId="6e4ce54e-6e38-4de0-bee0-c2e491fcc438" providerId="ADAL" clId="{B0362530-38CF-4576-AE22-7A6D24610697}" dt="2024-10-05T14:31:01.444" v="6730" actId="20577"/>
          <ac:spMkLst>
            <pc:docMk/>
            <pc:sldMk cId="2234857657" sldId="690"/>
            <ac:spMk id="3" creationId="{F70D7A62-3236-91A0-39A0-DFCABE181F83}"/>
          </ac:spMkLst>
        </pc:spChg>
        <pc:picChg chg="add mod">
          <ac:chgData name="Håkon Olsen" userId="6e4ce54e-6e38-4de0-bee0-c2e491fcc438" providerId="ADAL" clId="{B0362530-38CF-4576-AE22-7A6D24610697}" dt="2024-10-05T14:28:06.181" v="6290"/>
          <ac:picMkLst>
            <pc:docMk/>
            <pc:sldMk cId="2234857657" sldId="690"/>
            <ac:picMk id="4" creationId="{C6C12639-DC7E-EDE6-7306-869DAF6A13D4}"/>
          </ac:picMkLst>
        </pc:picChg>
        <pc:picChg chg="del">
          <ac:chgData name="Håkon Olsen" userId="6e4ce54e-6e38-4de0-bee0-c2e491fcc438" providerId="ADAL" clId="{B0362530-38CF-4576-AE22-7A6D24610697}" dt="2024-10-05T14:28:05.773" v="6289" actId="478"/>
          <ac:picMkLst>
            <pc:docMk/>
            <pc:sldMk cId="2234857657" sldId="690"/>
            <ac:picMk id="6" creationId="{F2E3E62B-FEA7-829F-EA14-AE64F5174BC7}"/>
          </ac:picMkLst>
        </pc:picChg>
      </pc:sldChg>
      <pc:sldChg chg="modSp add mod">
        <pc:chgData name="Håkon Olsen" userId="6e4ce54e-6e38-4de0-bee0-c2e491fcc438" providerId="ADAL" clId="{B0362530-38CF-4576-AE22-7A6D24610697}" dt="2024-10-05T14:33:09.417" v="7017" actId="20577"/>
        <pc:sldMkLst>
          <pc:docMk/>
          <pc:sldMk cId="3710435241" sldId="691"/>
        </pc:sldMkLst>
        <pc:spChg chg="mod">
          <ac:chgData name="Håkon Olsen" userId="6e4ce54e-6e38-4de0-bee0-c2e491fcc438" providerId="ADAL" clId="{B0362530-38CF-4576-AE22-7A6D24610697}" dt="2024-10-05T14:31:34.306" v="6749" actId="20577"/>
          <ac:spMkLst>
            <pc:docMk/>
            <pc:sldMk cId="3710435241" sldId="691"/>
            <ac:spMk id="2" creationId="{8D4084C7-83AD-D410-8294-2DC8C1D113C9}"/>
          </ac:spMkLst>
        </pc:spChg>
        <pc:spChg chg="mod">
          <ac:chgData name="Håkon Olsen" userId="6e4ce54e-6e38-4de0-bee0-c2e491fcc438" providerId="ADAL" clId="{B0362530-38CF-4576-AE22-7A6D24610697}" dt="2024-10-05T14:33:09.417" v="7017" actId="20577"/>
          <ac:spMkLst>
            <pc:docMk/>
            <pc:sldMk cId="3710435241" sldId="691"/>
            <ac:spMk id="3" creationId="{F70D7A62-3236-91A0-39A0-DFCABE181F83}"/>
          </ac:spMkLst>
        </pc:spChg>
      </pc:sldChg>
      <pc:sldChg chg="modSp add mod">
        <pc:chgData name="Håkon Olsen" userId="6e4ce54e-6e38-4de0-bee0-c2e491fcc438" providerId="ADAL" clId="{B0362530-38CF-4576-AE22-7A6D24610697}" dt="2024-10-05T14:33:51.805" v="7147" actId="20577"/>
        <pc:sldMkLst>
          <pc:docMk/>
          <pc:sldMk cId="1180642154" sldId="692"/>
        </pc:sldMkLst>
        <pc:spChg chg="mod">
          <ac:chgData name="Håkon Olsen" userId="6e4ce54e-6e38-4de0-bee0-c2e491fcc438" providerId="ADAL" clId="{B0362530-38CF-4576-AE22-7A6D24610697}" dt="2024-10-05T14:33:51.805" v="7147" actId="20577"/>
          <ac:spMkLst>
            <pc:docMk/>
            <pc:sldMk cId="1180642154" sldId="692"/>
            <ac:spMk id="6" creationId="{CB1D04B1-461C-1C45-309C-D5EF80C7F976}"/>
          </ac:spMkLst>
        </pc:spChg>
      </pc:sldChg>
      <pc:sldChg chg="modSp add mod">
        <pc:chgData name="Håkon Olsen" userId="6e4ce54e-6e38-4de0-bee0-c2e491fcc438" providerId="ADAL" clId="{B0362530-38CF-4576-AE22-7A6D24610697}" dt="2024-10-05T14:34:33.003" v="7289" actId="20577"/>
        <pc:sldMkLst>
          <pc:docMk/>
          <pc:sldMk cId="1758387577" sldId="693"/>
        </pc:sldMkLst>
        <pc:spChg chg="mod">
          <ac:chgData name="Håkon Olsen" userId="6e4ce54e-6e38-4de0-bee0-c2e491fcc438" providerId="ADAL" clId="{B0362530-38CF-4576-AE22-7A6D24610697}" dt="2024-10-05T14:34:33.003" v="7289" actId="20577"/>
          <ac:spMkLst>
            <pc:docMk/>
            <pc:sldMk cId="1758387577" sldId="693"/>
            <ac:spMk id="6" creationId="{CB1D04B1-461C-1C45-309C-D5EF80C7F976}"/>
          </ac:spMkLst>
        </pc:spChg>
      </pc:sldChg>
      <pc:sldChg chg="add del">
        <pc:chgData name="Håkon Olsen" userId="6e4ce54e-6e38-4de0-bee0-c2e491fcc438" providerId="ADAL" clId="{B0362530-38CF-4576-AE22-7A6D24610697}" dt="2024-10-05T15:39:20.803" v="8111" actId="47"/>
        <pc:sldMkLst>
          <pc:docMk/>
          <pc:sldMk cId="743919321" sldId="694"/>
        </pc:sldMkLst>
      </pc:sldChg>
      <pc:sldChg chg="addSp delSp modSp add mod">
        <pc:chgData name="Håkon Olsen" userId="6e4ce54e-6e38-4de0-bee0-c2e491fcc438" providerId="ADAL" clId="{B0362530-38CF-4576-AE22-7A6D24610697}" dt="2024-10-08T10:27:36.299" v="9258" actId="20577"/>
        <pc:sldMkLst>
          <pc:docMk/>
          <pc:sldMk cId="1091845197" sldId="694"/>
        </pc:sldMkLst>
        <pc:spChg chg="mod">
          <ac:chgData name="Håkon Olsen" userId="6e4ce54e-6e38-4de0-bee0-c2e491fcc438" providerId="ADAL" clId="{B0362530-38CF-4576-AE22-7A6D24610697}" dt="2024-10-08T10:27:36.299" v="9258" actId="20577"/>
          <ac:spMkLst>
            <pc:docMk/>
            <pc:sldMk cId="1091845197" sldId="694"/>
            <ac:spMk id="2" creationId="{D42ABC9C-096B-ED94-9E4E-5F2A4B8F8A92}"/>
          </ac:spMkLst>
        </pc:spChg>
        <pc:spChg chg="mod">
          <ac:chgData name="Håkon Olsen" userId="6e4ce54e-6e38-4de0-bee0-c2e491fcc438" providerId="ADAL" clId="{B0362530-38CF-4576-AE22-7A6D24610697}" dt="2024-10-05T15:40:06.052" v="8299" actId="20577"/>
          <ac:spMkLst>
            <pc:docMk/>
            <pc:sldMk cId="1091845197" sldId="694"/>
            <ac:spMk id="3" creationId="{AF37BBE6-F0FF-62A3-2B20-A4F8C790AB31}"/>
          </ac:spMkLst>
        </pc:spChg>
        <pc:picChg chg="del">
          <ac:chgData name="Håkon Olsen" userId="6e4ce54e-6e38-4de0-bee0-c2e491fcc438" providerId="ADAL" clId="{B0362530-38CF-4576-AE22-7A6D24610697}" dt="2024-10-05T15:39:30.607" v="8113" actId="478"/>
          <ac:picMkLst>
            <pc:docMk/>
            <pc:sldMk cId="1091845197" sldId="694"/>
            <ac:picMk id="4" creationId="{D6088783-935A-C2D5-B07E-965F05F2D898}"/>
          </ac:picMkLst>
        </pc:picChg>
        <pc:picChg chg="add mod">
          <ac:chgData name="Håkon Olsen" userId="6e4ce54e-6e38-4de0-bee0-c2e491fcc438" providerId="ADAL" clId="{B0362530-38CF-4576-AE22-7A6D24610697}" dt="2024-10-05T15:39:33.012" v="8115" actId="1076"/>
          <ac:picMkLst>
            <pc:docMk/>
            <pc:sldMk cId="1091845197" sldId="694"/>
            <ac:picMk id="5" creationId="{B446DF94-87B9-C480-D001-71D20E8A9B35}"/>
          </ac:picMkLst>
        </pc:picChg>
      </pc:sldChg>
      <pc:sldChg chg="modSp add mod">
        <pc:chgData name="Håkon Olsen" userId="6e4ce54e-6e38-4de0-bee0-c2e491fcc438" providerId="ADAL" clId="{B0362530-38CF-4576-AE22-7A6D24610697}" dt="2024-10-05T15:51:06.492" v="9070" actId="20577"/>
        <pc:sldMkLst>
          <pc:docMk/>
          <pc:sldMk cId="3576507299" sldId="695"/>
        </pc:sldMkLst>
        <pc:spChg chg="mod">
          <ac:chgData name="Håkon Olsen" userId="6e4ce54e-6e38-4de0-bee0-c2e491fcc438" providerId="ADAL" clId="{B0362530-38CF-4576-AE22-7A6D24610697}" dt="2024-10-05T15:51:06.492" v="9070" actId="20577"/>
          <ac:spMkLst>
            <pc:docMk/>
            <pc:sldMk cId="3576507299" sldId="695"/>
            <ac:spMk id="2" creationId="{07C4C79F-8EF0-FA2D-7027-E46876B34339}"/>
          </ac:spMkLst>
        </pc:spChg>
      </pc:sldChg>
      <pc:sldChg chg="addSp delSp modSp new mod modClrScheme chgLayout">
        <pc:chgData name="Håkon Olsen" userId="6e4ce54e-6e38-4de0-bee0-c2e491fcc438" providerId="ADAL" clId="{B0362530-38CF-4576-AE22-7A6D24610697}" dt="2024-10-05T15:53:33.289" v="9211" actId="20577"/>
        <pc:sldMkLst>
          <pc:docMk/>
          <pc:sldMk cId="775965121" sldId="696"/>
        </pc:sldMkLst>
        <pc:spChg chg="del mod ord">
          <ac:chgData name="Håkon Olsen" userId="6e4ce54e-6e38-4de0-bee0-c2e491fcc438" providerId="ADAL" clId="{B0362530-38CF-4576-AE22-7A6D24610697}" dt="2024-10-05T15:51:53.332" v="9073" actId="700"/>
          <ac:spMkLst>
            <pc:docMk/>
            <pc:sldMk cId="775965121" sldId="696"/>
            <ac:spMk id="2" creationId="{65DC46FF-A539-F3EE-2AA9-6F08DF28B4EA}"/>
          </ac:spMkLst>
        </pc:spChg>
        <pc:spChg chg="add mod ord">
          <ac:chgData name="Håkon Olsen" userId="6e4ce54e-6e38-4de0-bee0-c2e491fcc438" providerId="ADAL" clId="{B0362530-38CF-4576-AE22-7A6D24610697}" dt="2024-10-05T15:51:58.190" v="9094" actId="20577"/>
          <ac:spMkLst>
            <pc:docMk/>
            <pc:sldMk cId="775965121" sldId="696"/>
            <ac:spMk id="3" creationId="{15C6D55A-24F9-2ED4-E3C4-5F1B9AC45BC7}"/>
          </ac:spMkLst>
        </pc:spChg>
        <pc:spChg chg="add del mod ord">
          <ac:chgData name="Håkon Olsen" userId="6e4ce54e-6e38-4de0-bee0-c2e491fcc438" providerId="ADAL" clId="{B0362530-38CF-4576-AE22-7A6D24610697}" dt="2024-10-05T15:52:35.956" v="9095" actId="1032"/>
          <ac:spMkLst>
            <pc:docMk/>
            <pc:sldMk cId="775965121" sldId="696"/>
            <ac:spMk id="4" creationId="{BE8E6137-9526-1C0D-EEC9-9E05AF188937}"/>
          </ac:spMkLst>
        </pc:spChg>
        <pc:graphicFrameChg chg="add mod modGraphic">
          <ac:chgData name="Håkon Olsen" userId="6e4ce54e-6e38-4de0-bee0-c2e491fcc438" providerId="ADAL" clId="{B0362530-38CF-4576-AE22-7A6D24610697}" dt="2024-10-05T15:53:33.289" v="9211" actId="20577"/>
          <ac:graphicFrameMkLst>
            <pc:docMk/>
            <pc:sldMk cId="775965121" sldId="696"/>
            <ac:graphicFrameMk id="5" creationId="{17184950-5EF3-196E-6749-F80B38FCD033}"/>
          </ac:graphicFrameMkLst>
        </pc:graphicFrameChg>
      </pc:sldChg>
    </pc:docChg>
  </pc:docChgLst>
  <pc:docChgLst>
    <pc:chgData name="Jakob Stendahl" userId="31c817a6-28e1-4149-b97d-3ea896b0dcbf" providerId="ADAL" clId="{9F380F48-0E16-47AB-9879-CF1405CDCDBD}"/>
    <pc:docChg chg="custSel modSld sldOrd">
      <pc:chgData name="Jakob Stendahl" userId="31c817a6-28e1-4149-b97d-3ea896b0dcbf" providerId="ADAL" clId="{9F380F48-0E16-47AB-9879-CF1405CDCDBD}" dt="2024-11-08T12:17:17.249" v="68" actId="20577"/>
      <pc:docMkLst>
        <pc:docMk/>
      </pc:docMkLst>
      <pc:sldChg chg="modSp mod ord">
        <pc:chgData name="Jakob Stendahl" userId="31c817a6-28e1-4149-b97d-3ea896b0dcbf" providerId="ADAL" clId="{9F380F48-0E16-47AB-9879-CF1405CDCDBD}" dt="2024-11-08T12:17:17.249" v="68" actId="20577"/>
        <pc:sldMkLst>
          <pc:docMk/>
          <pc:sldMk cId="2866585428" sldId="676"/>
        </pc:sldMkLst>
        <pc:spChg chg="mod">
          <ac:chgData name="Jakob Stendahl" userId="31c817a6-28e1-4149-b97d-3ea896b0dcbf" providerId="ADAL" clId="{9F380F48-0E16-47AB-9879-CF1405CDCDBD}" dt="2024-11-08T12:17:17.249" v="68" actId="20577"/>
          <ac:spMkLst>
            <pc:docMk/>
            <pc:sldMk cId="2866585428" sldId="676"/>
            <ac:spMk id="8" creationId="{0E622062-46F7-B725-8365-FF6755F9B407}"/>
          </ac:spMkLst>
        </pc:spChg>
      </pc:sldChg>
    </pc:docChg>
  </pc:docChgLst>
  <pc:docChgLst>
    <pc:chgData name="Håkon Olsen" userId="6e4ce54e-6e38-4de0-bee0-c2e491fcc438" providerId="ADAL" clId="{F18F2C52-432C-4971-B25D-93E464E2EDA9}"/>
    <pc:docChg chg="undo custSel addSld delSld modSld sldOrd addMainMaster">
      <pc:chgData name="Håkon Olsen" userId="6e4ce54e-6e38-4de0-bee0-c2e491fcc438" providerId="ADAL" clId="{F18F2C52-432C-4971-B25D-93E464E2EDA9}" dt="2024-10-17T08:33:33.583" v="4941" actId="47"/>
      <pc:docMkLst>
        <pc:docMk/>
      </pc:docMkLst>
      <pc:sldChg chg="modSp mod">
        <pc:chgData name="Håkon Olsen" userId="6e4ce54e-6e38-4de0-bee0-c2e491fcc438" providerId="ADAL" clId="{F18F2C52-432C-4971-B25D-93E464E2EDA9}" dt="2024-10-17T07:12:27.952" v="26" actId="20577"/>
        <pc:sldMkLst>
          <pc:docMk/>
          <pc:sldMk cId="1619754914" sldId="257"/>
        </pc:sldMkLst>
        <pc:spChg chg="mod">
          <ac:chgData name="Håkon Olsen" userId="6e4ce54e-6e38-4de0-bee0-c2e491fcc438" providerId="ADAL" clId="{F18F2C52-432C-4971-B25D-93E464E2EDA9}" dt="2024-10-17T07:12:22.394" v="0" actId="20577"/>
          <ac:spMkLst>
            <pc:docMk/>
            <pc:sldMk cId="1619754914" sldId="257"/>
            <ac:spMk id="5" creationId="{09E3482F-E49E-D319-F65F-0592336AE044}"/>
          </ac:spMkLst>
        </pc:spChg>
        <pc:spChg chg="mod">
          <ac:chgData name="Håkon Olsen" userId="6e4ce54e-6e38-4de0-bee0-c2e491fcc438" providerId="ADAL" clId="{F18F2C52-432C-4971-B25D-93E464E2EDA9}" dt="2024-10-17T07:12:27.952" v="26" actId="20577"/>
          <ac:spMkLst>
            <pc:docMk/>
            <pc:sldMk cId="1619754914" sldId="257"/>
            <ac:spMk id="6" creationId="{6C1BF536-6851-0691-DB53-D9098910871A}"/>
          </ac:spMkLst>
        </pc:spChg>
      </pc:sldChg>
      <pc:sldChg chg="addSp delSp modSp mod modNotesTx">
        <pc:chgData name="Håkon Olsen" userId="6e4ce54e-6e38-4de0-bee0-c2e491fcc438" providerId="ADAL" clId="{F18F2C52-432C-4971-B25D-93E464E2EDA9}" dt="2024-10-17T08:30:58.216" v="4938" actId="20577"/>
        <pc:sldMkLst>
          <pc:docMk/>
          <pc:sldMk cId="918641743" sldId="271"/>
        </pc:sldMkLst>
        <pc:spChg chg="mod">
          <ac:chgData name="Håkon Olsen" userId="6e4ce54e-6e38-4de0-bee0-c2e491fcc438" providerId="ADAL" clId="{F18F2C52-432C-4971-B25D-93E464E2EDA9}" dt="2024-10-17T08:30:11.837" v="4834" actId="20577"/>
          <ac:spMkLst>
            <pc:docMk/>
            <pc:sldMk cId="918641743" sldId="271"/>
            <ac:spMk id="2" creationId="{698DF20C-0A4A-7232-8B77-899A53D99512}"/>
          </ac:spMkLst>
        </pc:spChg>
        <pc:spChg chg="mod">
          <ac:chgData name="Håkon Olsen" userId="6e4ce54e-6e38-4de0-bee0-c2e491fcc438" providerId="ADAL" clId="{F18F2C52-432C-4971-B25D-93E464E2EDA9}" dt="2024-10-17T08:30:58.216" v="4938" actId="20577"/>
          <ac:spMkLst>
            <pc:docMk/>
            <pc:sldMk cId="918641743" sldId="271"/>
            <ac:spMk id="7" creationId="{964EEC33-ADC3-61EA-8730-2AE95FFFF13E}"/>
          </ac:spMkLst>
        </pc:spChg>
        <pc:picChg chg="add mod">
          <ac:chgData name="Håkon Olsen" userId="6e4ce54e-6e38-4de0-bee0-c2e491fcc438" providerId="ADAL" clId="{F18F2C52-432C-4971-B25D-93E464E2EDA9}" dt="2024-10-17T08:30:03.144" v="4791" actId="1076"/>
          <ac:picMkLst>
            <pc:docMk/>
            <pc:sldMk cId="918641743" sldId="271"/>
            <ac:picMk id="4" creationId="{FBC2DC42-8748-8CEA-D40B-6775F033D1B0}"/>
          </ac:picMkLst>
        </pc:picChg>
        <pc:picChg chg="del">
          <ac:chgData name="Håkon Olsen" userId="6e4ce54e-6e38-4de0-bee0-c2e491fcc438" providerId="ADAL" clId="{F18F2C52-432C-4971-B25D-93E464E2EDA9}" dt="2024-10-17T08:29:58.460" v="4788" actId="478"/>
          <ac:picMkLst>
            <pc:docMk/>
            <pc:sldMk cId="918641743" sldId="271"/>
            <ac:picMk id="5" creationId="{90763A93-C71D-C59A-C894-0A80B00E9FE7}"/>
          </ac:picMkLst>
        </pc:picChg>
        <pc:picChg chg="del">
          <ac:chgData name="Håkon Olsen" userId="6e4ce54e-6e38-4de0-bee0-c2e491fcc438" providerId="ADAL" clId="{F18F2C52-432C-4971-B25D-93E464E2EDA9}" dt="2024-10-17T08:30:33.044" v="4837" actId="478"/>
          <ac:picMkLst>
            <pc:docMk/>
            <pc:sldMk cId="918641743" sldId="271"/>
            <ac:picMk id="1026" creationId="{7A7B9425-D624-02AE-6EB0-CFCF416C7252}"/>
          </ac:picMkLst>
        </pc:picChg>
      </pc:sldChg>
      <pc:sldChg chg="modSp mod">
        <pc:chgData name="Håkon Olsen" userId="6e4ce54e-6e38-4de0-bee0-c2e491fcc438" providerId="ADAL" clId="{F18F2C52-432C-4971-B25D-93E464E2EDA9}" dt="2024-10-17T07:13:30.049" v="147" actId="20577"/>
        <pc:sldMkLst>
          <pc:docMk/>
          <pc:sldMk cId="149010025" sldId="272"/>
        </pc:sldMkLst>
        <pc:spChg chg="mod">
          <ac:chgData name="Håkon Olsen" userId="6e4ce54e-6e38-4de0-bee0-c2e491fcc438" providerId="ADAL" clId="{F18F2C52-432C-4971-B25D-93E464E2EDA9}" dt="2024-10-17T07:13:30.049" v="147" actId="20577"/>
          <ac:spMkLst>
            <pc:docMk/>
            <pc:sldMk cId="149010025" sldId="272"/>
            <ac:spMk id="5" creationId="{FDFA4D25-254D-0FE7-CC09-5A8A6896F351}"/>
          </ac:spMkLst>
        </pc:spChg>
      </pc:sldChg>
      <pc:sldChg chg="addSp delSp modSp mod">
        <pc:chgData name="Håkon Olsen" userId="6e4ce54e-6e38-4de0-bee0-c2e491fcc438" providerId="ADAL" clId="{F18F2C52-432C-4971-B25D-93E464E2EDA9}" dt="2024-10-17T07:52:17.789" v="1207"/>
        <pc:sldMkLst>
          <pc:docMk/>
          <pc:sldMk cId="3816406127" sldId="273"/>
        </pc:sldMkLst>
        <pc:spChg chg="mod">
          <ac:chgData name="Håkon Olsen" userId="6e4ce54e-6e38-4de0-bee0-c2e491fcc438" providerId="ADAL" clId="{F18F2C52-432C-4971-B25D-93E464E2EDA9}" dt="2024-10-17T07:44:02.598" v="817" actId="20577"/>
          <ac:spMkLst>
            <pc:docMk/>
            <pc:sldMk cId="3816406127" sldId="273"/>
            <ac:spMk id="2" creationId="{FF1D1CFE-2465-A92F-B6D7-BDD99D2DA13A}"/>
          </ac:spMkLst>
        </pc:spChg>
        <pc:spChg chg="mod">
          <ac:chgData name="Håkon Olsen" userId="6e4ce54e-6e38-4de0-bee0-c2e491fcc438" providerId="ADAL" clId="{F18F2C52-432C-4971-B25D-93E464E2EDA9}" dt="2024-10-17T07:51:33.437" v="1137" actId="20577"/>
          <ac:spMkLst>
            <pc:docMk/>
            <pc:sldMk cId="3816406127" sldId="273"/>
            <ac:spMk id="5" creationId="{821A51E3-FD95-1C3C-75B9-E9D4DCC01D91}"/>
          </ac:spMkLst>
        </pc:spChg>
        <pc:picChg chg="add mod">
          <ac:chgData name="Håkon Olsen" userId="6e4ce54e-6e38-4de0-bee0-c2e491fcc438" providerId="ADAL" clId="{F18F2C52-432C-4971-B25D-93E464E2EDA9}" dt="2024-10-17T07:52:17.789" v="1207"/>
          <ac:picMkLst>
            <pc:docMk/>
            <pc:sldMk cId="3816406127" sldId="273"/>
            <ac:picMk id="3" creationId="{AA6A6D65-316B-5DDD-46BF-380A16DDFA31}"/>
          </ac:picMkLst>
        </pc:picChg>
        <pc:picChg chg="del">
          <ac:chgData name="Håkon Olsen" userId="6e4ce54e-6e38-4de0-bee0-c2e491fcc438" providerId="ADAL" clId="{F18F2C52-432C-4971-B25D-93E464E2EDA9}" dt="2024-10-17T07:52:17.599" v="1206" actId="478"/>
          <ac:picMkLst>
            <pc:docMk/>
            <pc:sldMk cId="3816406127" sldId="273"/>
            <ac:picMk id="4" creationId="{BB92518E-8BD0-7BC0-A25C-8F6107F842D8}"/>
          </ac:picMkLst>
        </pc:picChg>
      </pc:sldChg>
      <pc:sldChg chg="modSp mod">
        <pc:chgData name="Håkon Olsen" userId="6e4ce54e-6e38-4de0-bee0-c2e491fcc438" providerId="ADAL" clId="{F18F2C52-432C-4971-B25D-93E464E2EDA9}" dt="2024-10-17T07:12:46.843" v="37" actId="20577"/>
        <pc:sldMkLst>
          <pc:docMk/>
          <pc:sldMk cId="326137191" sldId="288"/>
        </pc:sldMkLst>
        <pc:spChg chg="mod">
          <ac:chgData name="Håkon Olsen" userId="6e4ce54e-6e38-4de0-bee0-c2e491fcc438" providerId="ADAL" clId="{F18F2C52-432C-4971-B25D-93E464E2EDA9}" dt="2024-10-17T07:12:46.843" v="37" actId="20577"/>
          <ac:spMkLst>
            <pc:docMk/>
            <pc:sldMk cId="326137191" sldId="288"/>
            <ac:spMk id="2" creationId="{1E7AE58D-FAAA-C975-EB51-63CBF44D4C32}"/>
          </ac:spMkLst>
        </pc:spChg>
      </pc:sldChg>
      <pc:sldChg chg="del">
        <pc:chgData name="Håkon Olsen" userId="6e4ce54e-6e38-4de0-bee0-c2e491fcc438" providerId="ADAL" clId="{F18F2C52-432C-4971-B25D-93E464E2EDA9}" dt="2024-10-17T08:33:33.583" v="4941" actId="47"/>
        <pc:sldMkLst>
          <pc:docMk/>
          <pc:sldMk cId="2888182501" sldId="297"/>
        </pc:sldMkLst>
      </pc:sldChg>
      <pc:sldChg chg="modSp mod">
        <pc:chgData name="Håkon Olsen" userId="6e4ce54e-6e38-4de0-bee0-c2e491fcc438" providerId="ADAL" clId="{F18F2C52-432C-4971-B25D-93E464E2EDA9}" dt="2024-10-17T07:51:53.037" v="1202" actId="20577"/>
        <pc:sldMkLst>
          <pc:docMk/>
          <pc:sldMk cId="1972427541" sldId="304"/>
        </pc:sldMkLst>
        <pc:spChg chg="mod">
          <ac:chgData name="Håkon Olsen" userId="6e4ce54e-6e38-4de0-bee0-c2e491fcc438" providerId="ADAL" clId="{F18F2C52-432C-4971-B25D-93E464E2EDA9}" dt="2024-10-17T07:51:53.037" v="1202" actId="20577"/>
          <ac:spMkLst>
            <pc:docMk/>
            <pc:sldMk cId="1972427541" sldId="304"/>
            <ac:spMk id="6" creationId="{CB1D04B1-461C-1C45-309C-D5EF80C7F976}"/>
          </ac:spMkLst>
        </pc:spChg>
      </pc:sldChg>
      <pc:sldChg chg="modSp mod">
        <pc:chgData name="Håkon Olsen" userId="6e4ce54e-6e38-4de0-bee0-c2e491fcc438" providerId="ADAL" clId="{F18F2C52-432C-4971-B25D-93E464E2EDA9}" dt="2024-10-17T08:28:25.713" v="4787" actId="6549"/>
        <pc:sldMkLst>
          <pc:docMk/>
          <pc:sldMk cId="2866585428" sldId="676"/>
        </pc:sldMkLst>
        <pc:spChg chg="mod">
          <ac:chgData name="Håkon Olsen" userId="6e4ce54e-6e38-4de0-bee0-c2e491fcc438" providerId="ADAL" clId="{F18F2C52-432C-4971-B25D-93E464E2EDA9}" dt="2024-10-17T08:28:25.713" v="4787" actId="6549"/>
          <ac:spMkLst>
            <pc:docMk/>
            <pc:sldMk cId="2866585428" sldId="676"/>
            <ac:spMk id="8" creationId="{0E622062-46F7-B725-8365-FF6755F9B407}"/>
          </ac:spMkLst>
        </pc:spChg>
      </pc:sldChg>
      <pc:sldChg chg="addSp delSp modSp mod">
        <pc:chgData name="Håkon Olsen" userId="6e4ce54e-6e38-4de0-bee0-c2e491fcc438" providerId="ADAL" clId="{F18F2C52-432C-4971-B25D-93E464E2EDA9}" dt="2024-10-17T07:37:31.504" v="797" actId="20577"/>
        <pc:sldMkLst>
          <pc:docMk/>
          <pc:sldMk cId="3626817776" sldId="677"/>
        </pc:sldMkLst>
        <pc:spChg chg="mod">
          <ac:chgData name="Håkon Olsen" userId="6e4ce54e-6e38-4de0-bee0-c2e491fcc438" providerId="ADAL" clId="{F18F2C52-432C-4971-B25D-93E464E2EDA9}" dt="2024-10-17T07:18:34.730" v="223" actId="1076"/>
          <ac:spMkLst>
            <pc:docMk/>
            <pc:sldMk cId="3626817776" sldId="677"/>
            <ac:spMk id="7" creationId="{B2DE5029-7696-2AA6-441F-5DF075EB6ECA}"/>
          </ac:spMkLst>
        </pc:spChg>
        <pc:spChg chg="add mod">
          <ac:chgData name="Håkon Olsen" userId="6e4ce54e-6e38-4de0-bee0-c2e491fcc438" providerId="ADAL" clId="{F18F2C52-432C-4971-B25D-93E464E2EDA9}" dt="2024-10-17T07:20:55.569" v="252" actId="1076"/>
          <ac:spMkLst>
            <pc:docMk/>
            <pc:sldMk cId="3626817776" sldId="677"/>
            <ac:spMk id="36" creationId="{8483C3E1-9484-D609-8651-84AE26FBBBAB}"/>
          </ac:spMkLst>
        </pc:spChg>
        <pc:spChg chg="add mod">
          <ac:chgData name="Håkon Olsen" userId="6e4ce54e-6e38-4de0-bee0-c2e491fcc438" providerId="ADAL" clId="{F18F2C52-432C-4971-B25D-93E464E2EDA9}" dt="2024-10-17T07:21:04.428" v="277" actId="1037"/>
          <ac:spMkLst>
            <pc:docMk/>
            <pc:sldMk cId="3626817776" sldId="677"/>
            <ac:spMk id="37" creationId="{599E421B-CC85-A3B4-C027-AD73D9AB199E}"/>
          </ac:spMkLst>
        </pc:spChg>
        <pc:spChg chg="mod">
          <ac:chgData name="Håkon Olsen" userId="6e4ce54e-6e38-4de0-bee0-c2e491fcc438" providerId="ADAL" clId="{F18F2C52-432C-4971-B25D-93E464E2EDA9}" dt="2024-10-17T07:37:31.504" v="797" actId="20577"/>
          <ac:spMkLst>
            <pc:docMk/>
            <pc:sldMk cId="3626817776" sldId="677"/>
            <ac:spMk id="38" creationId="{4D2BE939-2C73-A6C8-2B75-C081374C009A}"/>
          </ac:spMkLst>
        </pc:spChg>
        <pc:spChg chg="add mod">
          <ac:chgData name="Håkon Olsen" userId="6e4ce54e-6e38-4de0-bee0-c2e491fcc438" providerId="ADAL" clId="{F18F2C52-432C-4971-B25D-93E464E2EDA9}" dt="2024-10-17T07:21:22.703" v="298" actId="1076"/>
          <ac:spMkLst>
            <pc:docMk/>
            <pc:sldMk cId="3626817776" sldId="677"/>
            <ac:spMk id="39" creationId="{55A6E2A3-6E9F-C741-53E9-2E12C14FCCBE}"/>
          </ac:spMkLst>
        </pc:spChg>
        <pc:spChg chg="add mod">
          <ac:chgData name="Håkon Olsen" userId="6e4ce54e-6e38-4de0-bee0-c2e491fcc438" providerId="ADAL" clId="{F18F2C52-432C-4971-B25D-93E464E2EDA9}" dt="2024-10-17T07:22:56.067" v="419" actId="1037"/>
          <ac:spMkLst>
            <pc:docMk/>
            <pc:sldMk cId="3626817776" sldId="677"/>
            <ac:spMk id="44" creationId="{DCC9172D-CD7A-A2D7-0262-AF001842EEAD}"/>
          </ac:spMkLst>
        </pc:spChg>
        <pc:picChg chg="del">
          <ac:chgData name="Håkon Olsen" userId="6e4ce54e-6e38-4de0-bee0-c2e491fcc438" providerId="ADAL" clId="{F18F2C52-432C-4971-B25D-93E464E2EDA9}" dt="2024-10-17T07:13:44.495" v="176" actId="478"/>
          <ac:picMkLst>
            <pc:docMk/>
            <pc:sldMk cId="3626817776" sldId="677"/>
            <ac:picMk id="3" creationId="{5879547E-C30C-BC8E-438D-515B4CAE05BD}"/>
          </ac:picMkLst>
        </pc:picChg>
        <pc:picChg chg="add mod">
          <ac:chgData name="Håkon Olsen" userId="6e4ce54e-6e38-4de0-bee0-c2e491fcc438" providerId="ADAL" clId="{F18F2C52-432C-4971-B25D-93E464E2EDA9}" dt="2024-10-17T07:19:40.939" v="236" actId="1076"/>
          <ac:picMkLst>
            <pc:docMk/>
            <pc:sldMk cId="3626817776" sldId="677"/>
            <ac:picMk id="4" creationId="{F5FAB81B-A7B6-11AF-0720-68D78EDEC9C3}"/>
          </ac:picMkLst>
        </pc:picChg>
        <pc:picChg chg="add mod">
          <ac:chgData name="Håkon Olsen" userId="6e4ce54e-6e38-4de0-bee0-c2e491fcc438" providerId="ADAL" clId="{F18F2C52-432C-4971-B25D-93E464E2EDA9}" dt="2024-10-17T07:19:40.939" v="236" actId="1076"/>
          <ac:picMkLst>
            <pc:docMk/>
            <pc:sldMk cId="3626817776" sldId="677"/>
            <ac:picMk id="6" creationId="{E1225C08-4996-7AD8-E320-E2DF4C74739E}"/>
          </ac:picMkLst>
        </pc:picChg>
        <pc:picChg chg="add mod">
          <ac:chgData name="Håkon Olsen" userId="6e4ce54e-6e38-4de0-bee0-c2e491fcc438" providerId="ADAL" clId="{F18F2C52-432C-4971-B25D-93E464E2EDA9}" dt="2024-10-17T07:19:40.939" v="236" actId="1076"/>
          <ac:picMkLst>
            <pc:docMk/>
            <pc:sldMk cId="3626817776" sldId="677"/>
            <ac:picMk id="9" creationId="{A117F470-609C-4F87-9E3E-C5069DD01E77}"/>
          </ac:picMkLst>
        </pc:picChg>
        <pc:picChg chg="add mod">
          <ac:chgData name="Håkon Olsen" userId="6e4ce54e-6e38-4de0-bee0-c2e491fcc438" providerId="ADAL" clId="{F18F2C52-432C-4971-B25D-93E464E2EDA9}" dt="2024-10-17T07:19:50.085" v="237" actId="1076"/>
          <ac:picMkLst>
            <pc:docMk/>
            <pc:sldMk cId="3626817776" sldId="677"/>
            <ac:picMk id="11" creationId="{7FEB1917-4A59-D003-9BAB-74696C9F396D}"/>
          </ac:picMkLst>
        </pc:picChg>
        <pc:picChg chg="add mod">
          <ac:chgData name="Håkon Olsen" userId="6e4ce54e-6e38-4de0-bee0-c2e491fcc438" providerId="ADAL" clId="{F18F2C52-432C-4971-B25D-93E464E2EDA9}" dt="2024-10-17T07:19:40.939" v="236" actId="1076"/>
          <ac:picMkLst>
            <pc:docMk/>
            <pc:sldMk cId="3626817776" sldId="677"/>
            <ac:picMk id="27" creationId="{0B831D1C-9B5D-A60B-0543-EA2B28E94ED9}"/>
          </ac:picMkLst>
        </pc:picChg>
        <pc:picChg chg="add mod">
          <ac:chgData name="Håkon Olsen" userId="6e4ce54e-6e38-4de0-bee0-c2e491fcc438" providerId="ADAL" clId="{F18F2C52-432C-4971-B25D-93E464E2EDA9}" dt="2024-10-17T07:19:40.939" v="236" actId="1076"/>
          <ac:picMkLst>
            <pc:docMk/>
            <pc:sldMk cId="3626817776" sldId="677"/>
            <ac:picMk id="29" creationId="{4AC667F3-DD4E-754A-A113-860339C35B19}"/>
          </ac:picMkLst>
        </pc:picChg>
        <pc:picChg chg="add mod">
          <ac:chgData name="Håkon Olsen" userId="6e4ce54e-6e38-4de0-bee0-c2e491fcc438" providerId="ADAL" clId="{F18F2C52-432C-4971-B25D-93E464E2EDA9}" dt="2024-10-17T07:20:40.722" v="244" actId="1076"/>
          <ac:picMkLst>
            <pc:docMk/>
            <pc:sldMk cId="3626817776" sldId="677"/>
            <ac:picMk id="32" creationId="{676A735E-B051-370B-B44D-EA41FD8F1708}"/>
          </ac:picMkLst>
        </pc:picChg>
        <pc:picChg chg="add mod">
          <ac:chgData name="Håkon Olsen" userId="6e4ce54e-6e38-4de0-bee0-c2e491fcc438" providerId="ADAL" clId="{F18F2C52-432C-4971-B25D-93E464E2EDA9}" dt="2024-10-17T07:20:30.545" v="240" actId="1076"/>
          <ac:picMkLst>
            <pc:docMk/>
            <pc:sldMk cId="3626817776" sldId="677"/>
            <ac:picMk id="34" creationId="{AA65B24E-EEDE-062B-5CD6-36CC26CEF511}"/>
          </ac:picMkLst>
        </pc:picChg>
        <pc:picChg chg="add mod">
          <ac:chgData name="Håkon Olsen" userId="6e4ce54e-6e38-4de0-bee0-c2e491fcc438" providerId="ADAL" clId="{F18F2C52-432C-4971-B25D-93E464E2EDA9}" dt="2024-10-17T07:20:43.824" v="246" actId="1076"/>
          <ac:picMkLst>
            <pc:docMk/>
            <pc:sldMk cId="3626817776" sldId="677"/>
            <ac:picMk id="35" creationId="{8D7A448F-F776-AE21-5106-025F116911B5}"/>
          </ac:picMkLst>
        </pc:picChg>
        <pc:cxnChg chg="add mod">
          <ac:chgData name="Håkon Olsen" userId="6e4ce54e-6e38-4de0-bee0-c2e491fcc438" providerId="ADAL" clId="{F18F2C52-432C-4971-B25D-93E464E2EDA9}" dt="2024-10-17T07:19:40.939" v="236" actId="1076"/>
          <ac:cxnSpMkLst>
            <pc:docMk/>
            <pc:sldMk cId="3626817776" sldId="677"/>
            <ac:cxnSpMk id="13" creationId="{B9041DA8-F029-CA77-6F1C-3D902D4DFB2D}"/>
          </ac:cxnSpMkLst>
        </pc:cxnChg>
        <pc:cxnChg chg="add mod">
          <ac:chgData name="Håkon Olsen" userId="6e4ce54e-6e38-4de0-bee0-c2e491fcc438" providerId="ADAL" clId="{F18F2C52-432C-4971-B25D-93E464E2EDA9}" dt="2024-10-17T07:19:56.815" v="238" actId="14100"/>
          <ac:cxnSpMkLst>
            <pc:docMk/>
            <pc:sldMk cId="3626817776" sldId="677"/>
            <ac:cxnSpMk id="16" creationId="{BC751950-17AB-258D-EE6B-76D1D58D070F}"/>
          </ac:cxnSpMkLst>
        </pc:cxnChg>
        <pc:cxnChg chg="add mod">
          <ac:chgData name="Håkon Olsen" userId="6e4ce54e-6e38-4de0-bee0-c2e491fcc438" providerId="ADAL" clId="{F18F2C52-432C-4971-B25D-93E464E2EDA9}" dt="2024-10-17T07:19:40.939" v="236" actId="1076"/>
          <ac:cxnSpMkLst>
            <pc:docMk/>
            <pc:sldMk cId="3626817776" sldId="677"/>
            <ac:cxnSpMk id="19" creationId="{022418D1-A97E-4FEE-6802-4214883E65FB}"/>
          </ac:cxnSpMkLst>
        </pc:cxnChg>
        <pc:cxnChg chg="add mod">
          <ac:chgData name="Håkon Olsen" userId="6e4ce54e-6e38-4de0-bee0-c2e491fcc438" providerId="ADAL" clId="{F18F2C52-432C-4971-B25D-93E464E2EDA9}" dt="2024-10-17T07:22:27.925" v="302" actId="17032"/>
          <ac:cxnSpMkLst>
            <pc:docMk/>
            <pc:sldMk cId="3626817776" sldId="677"/>
            <ac:cxnSpMk id="41" creationId="{4333D361-240F-EB9E-EF1D-9818B077D588}"/>
          </ac:cxnSpMkLst>
        </pc:cxnChg>
      </pc:sldChg>
      <pc:sldChg chg="modSp mod">
        <pc:chgData name="Håkon Olsen" userId="6e4ce54e-6e38-4de0-bee0-c2e491fcc438" providerId="ADAL" clId="{F18F2C52-432C-4971-B25D-93E464E2EDA9}" dt="2024-10-17T07:54:19.185" v="1644" actId="1076"/>
        <pc:sldMkLst>
          <pc:docMk/>
          <pc:sldMk cId="2606963946" sldId="679"/>
        </pc:sldMkLst>
        <pc:spChg chg="mod">
          <ac:chgData name="Håkon Olsen" userId="6e4ce54e-6e38-4de0-bee0-c2e491fcc438" providerId="ADAL" clId="{F18F2C52-432C-4971-B25D-93E464E2EDA9}" dt="2024-10-17T07:52:31.040" v="1229" actId="20577"/>
          <ac:spMkLst>
            <pc:docMk/>
            <pc:sldMk cId="2606963946" sldId="679"/>
            <ac:spMk id="2" creationId="{8D4084C7-83AD-D410-8294-2DC8C1D113C9}"/>
          </ac:spMkLst>
        </pc:spChg>
        <pc:spChg chg="mod">
          <ac:chgData name="Håkon Olsen" userId="6e4ce54e-6e38-4de0-bee0-c2e491fcc438" providerId="ADAL" clId="{F18F2C52-432C-4971-B25D-93E464E2EDA9}" dt="2024-10-17T07:54:12.276" v="1643" actId="20577"/>
          <ac:spMkLst>
            <pc:docMk/>
            <pc:sldMk cId="2606963946" sldId="679"/>
            <ac:spMk id="3" creationId="{F70D7A62-3236-91A0-39A0-DFCABE181F83}"/>
          </ac:spMkLst>
        </pc:spChg>
        <pc:picChg chg="mod">
          <ac:chgData name="Håkon Olsen" userId="6e4ce54e-6e38-4de0-bee0-c2e491fcc438" providerId="ADAL" clId="{F18F2C52-432C-4971-B25D-93E464E2EDA9}" dt="2024-10-17T07:54:19.185" v="1644" actId="1076"/>
          <ac:picMkLst>
            <pc:docMk/>
            <pc:sldMk cId="2606963946" sldId="679"/>
            <ac:picMk id="5" creationId="{59F43ED6-36B2-074D-D53A-D5AD6E3A910F}"/>
          </ac:picMkLst>
        </pc:picChg>
      </pc:sldChg>
      <pc:sldChg chg="modSp mod">
        <pc:chgData name="Håkon Olsen" userId="6e4ce54e-6e38-4de0-bee0-c2e491fcc438" providerId="ADAL" clId="{F18F2C52-432C-4971-B25D-93E464E2EDA9}" dt="2024-10-17T07:54:48.432" v="1737" actId="20577"/>
        <pc:sldMkLst>
          <pc:docMk/>
          <pc:sldMk cId="2966444740" sldId="680"/>
        </pc:sldMkLst>
        <pc:spChg chg="mod">
          <ac:chgData name="Håkon Olsen" userId="6e4ce54e-6e38-4de0-bee0-c2e491fcc438" providerId="ADAL" clId="{F18F2C52-432C-4971-B25D-93E464E2EDA9}" dt="2024-10-17T07:54:48.432" v="1737" actId="20577"/>
          <ac:spMkLst>
            <pc:docMk/>
            <pc:sldMk cId="2966444740" sldId="680"/>
            <ac:spMk id="6" creationId="{CB1D04B1-461C-1C45-309C-D5EF80C7F976}"/>
          </ac:spMkLst>
        </pc:spChg>
      </pc:sldChg>
      <pc:sldChg chg="modSp mod">
        <pc:chgData name="Håkon Olsen" userId="6e4ce54e-6e38-4de0-bee0-c2e491fcc438" providerId="ADAL" clId="{F18F2C52-432C-4971-B25D-93E464E2EDA9}" dt="2024-10-17T07:58:02.874" v="2194" actId="27636"/>
        <pc:sldMkLst>
          <pc:docMk/>
          <pc:sldMk cId="3518149392" sldId="681"/>
        </pc:sldMkLst>
        <pc:spChg chg="mod">
          <ac:chgData name="Håkon Olsen" userId="6e4ce54e-6e38-4de0-bee0-c2e491fcc438" providerId="ADAL" clId="{F18F2C52-432C-4971-B25D-93E464E2EDA9}" dt="2024-10-17T07:55:05.099" v="1765" actId="20577"/>
          <ac:spMkLst>
            <pc:docMk/>
            <pc:sldMk cId="3518149392" sldId="681"/>
            <ac:spMk id="2" creationId="{8D4084C7-83AD-D410-8294-2DC8C1D113C9}"/>
          </ac:spMkLst>
        </pc:spChg>
        <pc:spChg chg="mod">
          <ac:chgData name="Håkon Olsen" userId="6e4ce54e-6e38-4de0-bee0-c2e491fcc438" providerId="ADAL" clId="{F18F2C52-432C-4971-B25D-93E464E2EDA9}" dt="2024-10-17T07:58:02.874" v="2194" actId="27636"/>
          <ac:spMkLst>
            <pc:docMk/>
            <pc:sldMk cId="3518149392" sldId="681"/>
            <ac:spMk id="3" creationId="{F70D7A62-3236-91A0-39A0-DFCABE181F83}"/>
          </ac:spMkLst>
        </pc:spChg>
      </pc:sldChg>
      <pc:sldChg chg="modSp mod">
        <pc:chgData name="Håkon Olsen" userId="6e4ce54e-6e38-4de0-bee0-c2e491fcc438" providerId="ADAL" clId="{F18F2C52-432C-4971-B25D-93E464E2EDA9}" dt="2024-10-17T08:00:18.774" v="2719" actId="20577"/>
        <pc:sldMkLst>
          <pc:docMk/>
          <pc:sldMk cId="1739226668" sldId="682"/>
        </pc:sldMkLst>
        <pc:spChg chg="mod">
          <ac:chgData name="Håkon Olsen" userId="6e4ce54e-6e38-4de0-bee0-c2e491fcc438" providerId="ADAL" clId="{F18F2C52-432C-4971-B25D-93E464E2EDA9}" dt="2024-10-17T07:58:47.924" v="2271" actId="20577"/>
          <ac:spMkLst>
            <pc:docMk/>
            <pc:sldMk cId="1739226668" sldId="682"/>
            <ac:spMk id="2" creationId="{8D4084C7-83AD-D410-8294-2DC8C1D113C9}"/>
          </ac:spMkLst>
        </pc:spChg>
        <pc:spChg chg="mod">
          <ac:chgData name="Håkon Olsen" userId="6e4ce54e-6e38-4de0-bee0-c2e491fcc438" providerId="ADAL" clId="{F18F2C52-432C-4971-B25D-93E464E2EDA9}" dt="2024-10-17T08:00:18.774" v="2719" actId="20577"/>
          <ac:spMkLst>
            <pc:docMk/>
            <pc:sldMk cId="1739226668" sldId="682"/>
            <ac:spMk id="3" creationId="{F70D7A62-3236-91A0-39A0-DFCABE181F83}"/>
          </ac:spMkLst>
        </pc:spChg>
      </pc:sldChg>
      <pc:sldChg chg="modSp mod">
        <pc:chgData name="Håkon Olsen" userId="6e4ce54e-6e38-4de0-bee0-c2e491fcc438" providerId="ADAL" clId="{F18F2C52-432C-4971-B25D-93E464E2EDA9}" dt="2024-10-17T08:03:33.979" v="3411" actId="27636"/>
        <pc:sldMkLst>
          <pc:docMk/>
          <pc:sldMk cId="1680566619" sldId="683"/>
        </pc:sldMkLst>
        <pc:spChg chg="mod">
          <ac:chgData name="Håkon Olsen" userId="6e4ce54e-6e38-4de0-bee0-c2e491fcc438" providerId="ADAL" clId="{F18F2C52-432C-4971-B25D-93E464E2EDA9}" dt="2024-10-17T08:03:33.979" v="3411" actId="27636"/>
          <ac:spMkLst>
            <pc:docMk/>
            <pc:sldMk cId="1680566619" sldId="683"/>
            <ac:spMk id="3" creationId="{F70D7A62-3236-91A0-39A0-DFCABE181F83}"/>
          </ac:spMkLst>
        </pc:spChg>
      </pc:sldChg>
      <pc:sldChg chg="modSp mod">
        <pc:chgData name="Håkon Olsen" userId="6e4ce54e-6e38-4de0-bee0-c2e491fcc438" providerId="ADAL" clId="{F18F2C52-432C-4971-B25D-93E464E2EDA9}" dt="2024-10-17T08:00:47.826" v="2767" actId="20577"/>
        <pc:sldMkLst>
          <pc:docMk/>
          <pc:sldMk cId="561720674" sldId="684"/>
        </pc:sldMkLst>
        <pc:spChg chg="mod">
          <ac:chgData name="Håkon Olsen" userId="6e4ce54e-6e38-4de0-bee0-c2e491fcc438" providerId="ADAL" clId="{F18F2C52-432C-4971-B25D-93E464E2EDA9}" dt="2024-10-17T08:00:47.826" v="2767" actId="20577"/>
          <ac:spMkLst>
            <pc:docMk/>
            <pc:sldMk cId="561720674" sldId="684"/>
            <ac:spMk id="6" creationId="{CB1D04B1-461C-1C45-309C-D5EF80C7F976}"/>
          </ac:spMkLst>
        </pc:spChg>
      </pc:sldChg>
      <pc:sldChg chg="delSp modSp mod">
        <pc:chgData name="Håkon Olsen" userId="6e4ce54e-6e38-4de0-bee0-c2e491fcc438" providerId="ADAL" clId="{F18F2C52-432C-4971-B25D-93E464E2EDA9}" dt="2024-10-17T08:05:17.517" v="3648" actId="21"/>
        <pc:sldMkLst>
          <pc:docMk/>
          <pc:sldMk cId="16920805" sldId="685"/>
        </pc:sldMkLst>
        <pc:spChg chg="mod">
          <ac:chgData name="Håkon Olsen" userId="6e4ce54e-6e38-4de0-bee0-c2e491fcc438" providerId="ADAL" clId="{F18F2C52-432C-4971-B25D-93E464E2EDA9}" dt="2024-10-17T08:05:13.472" v="3647" actId="20577"/>
          <ac:spMkLst>
            <pc:docMk/>
            <pc:sldMk cId="16920805" sldId="685"/>
            <ac:spMk id="2" creationId="{8D4084C7-83AD-D410-8294-2DC8C1D113C9}"/>
          </ac:spMkLst>
        </pc:spChg>
        <pc:picChg chg="del">
          <ac:chgData name="Håkon Olsen" userId="6e4ce54e-6e38-4de0-bee0-c2e491fcc438" providerId="ADAL" clId="{F18F2C52-432C-4971-B25D-93E464E2EDA9}" dt="2024-10-17T08:05:17.517" v="3648" actId="21"/>
          <ac:picMkLst>
            <pc:docMk/>
            <pc:sldMk cId="16920805" sldId="685"/>
            <ac:picMk id="7" creationId="{168CBE6C-23AB-3A5D-54B5-A22EEAA99372}"/>
          </ac:picMkLst>
        </pc:picChg>
      </pc:sldChg>
      <pc:sldChg chg="modSp mod modNotesTx">
        <pc:chgData name="Håkon Olsen" userId="6e4ce54e-6e38-4de0-bee0-c2e491fcc438" providerId="ADAL" clId="{F18F2C52-432C-4971-B25D-93E464E2EDA9}" dt="2024-10-17T08:04:55.298" v="3595" actId="20577"/>
        <pc:sldMkLst>
          <pc:docMk/>
          <pc:sldMk cId="135199206" sldId="686"/>
        </pc:sldMkLst>
        <pc:spChg chg="mod">
          <ac:chgData name="Håkon Olsen" userId="6e4ce54e-6e38-4de0-bee0-c2e491fcc438" providerId="ADAL" clId="{F18F2C52-432C-4971-B25D-93E464E2EDA9}" dt="2024-10-17T08:04:28.818" v="3515" actId="20577"/>
          <ac:spMkLst>
            <pc:docMk/>
            <pc:sldMk cId="135199206" sldId="686"/>
            <ac:spMk id="6" creationId="{CB1D04B1-461C-1C45-309C-D5EF80C7F976}"/>
          </ac:spMkLst>
        </pc:spChg>
      </pc:sldChg>
      <pc:sldChg chg="modSp mod">
        <pc:chgData name="Håkon Olsen" userId="6e4ce54e-6e38-4de0-bee0-c2e491fcc438" providerId="ADAL" clId="{F18F2C52-432C-4971-B25D-93E464E2EDA9}" dt="2024-10-17T08:24:05.164" v="4336" actId="20577"/>
        <pc:sldMkLst>
          <pc:docMk/>
          <pc:sldMk cId="218011795" sldId="687"/>
        </pc:sldMkLst>
        <pc:spChg chg="mod">
          <ac:chgData name="Håkon Olsen" userId="6e4ce54e-6e38-4de0-bee0-c2e491fcc438" providerId="ADAL" clId="{F18F2C52-432C-4971-B25D-93E464E2EDA9}" dt="2024-10-17T08:15:18.543" v="3853" actId="20577"/>
          <ac:spMkLst>
            <pc:docMk/>
            <pc:sldMk cId="218011795" sldId="687"/>
            <ac:spMk id="2" creationId="{8D4084C7-83AD-D410-8294-2DC8C1D113C9}"/>
          </ac:spMkLst>
        </pc:spChg>
        <pc:spChg chg="mod">
          <ac:chgData name="Håkon Olsen" userId="6e4ce54e-6e38-4de0-bee0-c2e491fcc438" providerId="ADAL" clId="{F18F2C52-432C-4971-B25D-93E464E2EDA9}" dt="2024-10-17T08:24:05.164" v="4336" actId="20577"/>
          <ac:spMkLst>
            <pc:docMk/>
            <pc:sldMk cId="218011795" sldId="687"/>
            <ac:spMk id="3" creationId="{F70D7A62-3236-91A0-39A0-DFCABE181F83}"/>
          </ac:spMkLst>
        </pc:spChg>
      </pc:sldChg>
      <pc:sldChg chg="modSp del mod modNotesTx">
        <pc:chgData name="Håkon Olsen" userId="6e4ce54e-6e38-4de0-bee0-c2e491fcc438" providerId="ADAL" clId="{F18F2C52-432C-4971-B25D-93E464E2EDA9}" dt="2024-10-17T08:15:01.865" v="3829" actId="47"/>
        <pc:sldMkLst>
          <pc:docMk/>
          <pc:sldMk cId="1180642154" sldId="692"/>
        </pc:sldMkLst>
        <pc:spChg chg="mod">
          <ac:chgData name="Håkon Olsen" userId="6e4ce54e-6e38-4de0-bee0-c2e491fcc438" providerId="ADAL" clId="{F18F2C52-432C-4971-B25D-93E464E2EDA9}" dt="2024-10-17T08:14:19.523" v="3713" actId="20577"/>
          <ac:spMkLst>
            <pc:docMk/>
            <pc:sldMk cId="1180642154" sldId="692"/>
            <ac:spMk id="6" creationId="{CB1D04B1-461C-1C45-309C-D5EF80C7F976}"/>
          </ac:spMkLst>
        </pc:spChg>
      </pc:sldChg>
      <pc:sldChg chg="modSp mod">
        <pc:chgData name="Håkon Olsen" userId="6e4ce54e-6e38-4de0-bee0-c2e491fcc438" providerId="ADAL" clId="{F18F2C52-432C-4971-B25D-93E464E2EDA9}" dt="2024-10-17T08:24:34.670" v="4427" actId="20577"/>
        <pc:sldMkLst>
          <pc:docMk/>
          <pc:sldMk cId="1758387577" sldId="693"/>
        </pc:sldMkLst>
        <pc:spChg chg="mod">
          <ac:chgData name="Håkon Olsen" userId="6e4ce54e-6e38-4de0-bee0-c2e491fcc438" providerId="ADAL" clId="{F18F2C52-432C-4971-B25D-93E464E2EDA9}" dt="2024-10-17T08:24:34.670" v="4427" actId="20577"/>
          <ac:spMkLst>
            <pc:docMk/>
            <pc:sldMk cId="1758387577" sldId="693"/>
            <ac:spMk id="6" creationId="{CB1D04B1-461C-1C45-309C-D5EF80C7F976}"/>
          </ac:spMkLst>
        </pc:spChg>
      </pc:sldChg>
      <pc:sldChg chg="del">
        <pc:chgData name="Håkon Olsen" userId="6e4ce54e-6e38-4de0-bee0-c2e491fcc438" providerId="ADAL" clId="{F18F2C52-432C-4971-B25D-93E464E2EDA9}" dt="2024-10-17T07:51:56.700" v="1203" actId="47"/>
        <pc:sldMkLst>
          <pc:docMk/>
          <pc:sldMk cId="46434967" sldId="696"/>
        </pc:sldMkLst>
      </pc:sldChg>
      <pc:sldChg chg="modSp mod">
        <pc:chgData name="Håkon Olsen" userId="6e4ce54e-6e38-4de0-bee0-c2e491fcc438" providerId="ADAL" clId="{F18F2C52-432C-4971-B25D-93E464E2EDA9}" dt="2024-10-17T08:01:34.060" v="2919" actId="20577"/>
        <pc:sldMkLst>
          <pc:docMk/>
          <pc:sldMk cId="4165441710" sldId="697"/>
        </pc:sldMkLst>
        <pc:spChg chg="mod">
          <ac:chgData name="Håkon Olsen" userId="6e4ce54e-6e38-4de0-bee0-c2e491fcc438" providerId="ADAL" clId="{F18F2C52-432C-4971-B25D-93E464E2EDA9}" dt="2024-10-17T08:01:34.060" v="2919" actId="20577"/>
          <ac:spMkLst>
            <pc:docMk/>
            <pc:sldMk cId="4165441710" sldId="697"/>
            <ac:spMk id="6" creationId="{CB1D04B1-461C-1C45-309C-D5EF80C7F976}"/>
          </ac:spMkLst>
        </pc:spChg>
      </pc:sldChg>
      <pc:sldChg chg="del">
        <pc:chgData name="Håkon Olsen" userId="6e4ce54e-6e38-4de0-bee0-c2e491fcc438" providerId="ADAL" clId="{F18F2C52-432C-4971-B25D-93E464E2EDA9}" dt="2024-10-17T08:24:37.423" v="4428" actId="47"/>
        <pc:sldMkLst>
          <pc:docMk/>
          <pc:sldMk cId="3865859490" sldId="699"/>
        </pc:sldMkLst>
      </pc:sldChg>
      <pc:sldChg chg="del">
        <pc:chgData name="Håkon Olsen" userId="6e4ce54e-6e38-4de0-bee0-c2e491fcc438" providerId="ADAL" clId="{F18F2C52-432C-4971-B25D-93E464E2EDA9}" dt="2024-10-17T08:24:40.870" v="4429" actId="47"/>
        <pc:sldMkLst>
          <pc:docMk/>
          <pc:sldMk cId="564412267" sldId="700"/>
        </pc:sldMkLst>
      </pc:sldChg>
      <pc:sldChg chg="modSp add mod">
        <pc:chgData name="Håkon Olsen" userId="6e4ce54e-6e38-4de0-bee0-c2e491fcc438" providerId="ADAL" clId="{F18F2C52-432C-4971-B25D-93E464E2EDA9}" dt="2024-10-17T07:56:05.093" v="1836" actId="20577"/>
        <pc:sldMkLst>
          <pc:docMk/>
          <pc:sldMk cId="1757338470" sldId="701"/>
        </pc:sldMkLst>
        <pc:spChg chg="mod">
          <ac:chgData name="Håkon Olsen" userId="6e4ce54e-6e38-4de0-bee0-c2e491fcc438" providerId="ADAL" clId="{F18F2C52-432C-4971-B25D-93E464E2EDA9}" dt="2024-10-17T07:56:05.093" v="1836" actId="20577"/>
          <ac:spMkLst>
            <pc:docMk/>
            <pc:sldMk cId="1757338470" sldId="701"/>
            <ac:spMk id="6" creationId="{CB1D04B1-461C-1C45-309C-D5EF80C7F976}"/>
          </ac:spMkLst>
        </pc:spChg>
      </pc:sldChg>
      <pc:sldChg chg="modSp add mod ord">
        <pc:chgData name="Håkon Olsen" userId="6e4ce54e-6e38-4de0-bee0-c2e491fcc438" providerId="ADAL" clId="{F18F2C52-432C-4971-B25D-93E464E2EDA9}" dt="2024-10-17T07:58:32.725" v="2267" actId="20577"/>
        <pc:sldMkLst>
          <pc:docMk/>
          <pc:sldMk cId="2404203398" sldId="702"/>
        </pc:sldMkLst>
        <pc:spChg chg="mod">
          <ac:chgData name="Håkon Olsen" userId="6e4ce54e-6e38-4de0-bee0-c2e491fcc438" providerId="ADAL" clId="{F18F2C52-432C-4971-B25D-93E464E2EDA9}" dt="2024-10-17T07:58:32.725" v="2267" actId="20577"/>
          <ac:spMkLst>
            <pc:docMk/>
            <pc:sldMk cId="2404203398" sldId="702"/>
            <ac:spMk id="6" creationId="{CB1D04B1-461C-1C45-309C-D5EF80C7F976}"/>
          </ac:spMkLst>
        </pc:spChg>
      </pc:sldChg>
      <pc:sldChg chg="addSp modSp add mod ord">
        <pc:chgData name="Håkon Olsen" userId="6e4ce54e-6e38-4de0-bee0-c2e491fcc438" providerId="ADAL" clId="{F18F2C52-432C-4971-B25D-93E464E2EDA9}" dt="2024-10-17T08:27:06.671" v="4593" actId="20577"/>
        <pc:sldMkLst>
          <pc:docMk/>
          <pc:sldMk cId="3660030935" sldId="703"/>
        </pc:sldMkLst>
        <pc:spChg chg="mod">
          <ac:chgData name="Håkon Olsen" userId="6e4ce54e-6e38-4de0-bee0-c2e491fcc438" providerId="ADAL" clId="{F18F2C52-432C-4971-B25D-93E464E2EDA9}" dt="2024-10-17T08:25:20.826" v="4481" actId="20577"/>
          <ac:spMkLst>
            <pc:docMk/>
            <pc:sldMk cId="3660030935" sldId="703"/>
            <ac:spMk id="2" creationId="{8D4084C7-83AD-D410-8294-2DC8C1D113C9}"/>
          </ac:spMkLst>
        </pc:spChg>
        <pc:spChg chg="mod">
          <ac:chgData name="Håkon Olsen" userId="6e4ce54e-6e38-4de0-bee0-c2e491fcc438" providerId="ADAL" clId="{F18F2C52-432C-4971-B25D-93E464E2EDA9}" dt="2024-10-17T08:27:06.671" v="4593" actId="20577"/>
          <ac:spMkLst>
            <pc:docMk/>
            <pc:sldMk cId="3660030935" sldId="703"/>
            <ac:spMk id="3" creationId="{F70D7A62-3236-91A0-39A0-DFCABE181F83}"/>
          </ac:spMkLst>
        </pc:spChg>
        <pc:spChg chg="add">
          <ac:chgData name="Håkon Olsen" userId="6e4ce54e-6e38-4de0-bee0-c2e491fcc438" providerId="ADAL" clId="{F18F2C52-432C-4971-B25D-93E464E2EDA9}" dt="2024-10-17T08:26:47.634" v="4570"/>
          <ac:spMkLst>
            <pc:docMk/>
            <pc:sldMk cId="3660030935" sldId="703"/>
            <ac:spMk id="5" creationId="{F6258FB3-98DE-E940-8C0A-06231A205E72}"/>
          </ac:spMkLst>
        </pc:spChg>
        <pc:spChg chg="add">
          <ac:chgData name="Håkon Olsen" userId="6e4ce54e-6e38-4de0-bee0-c2e491fcc438" providerId="ADAL" clId="{F18F2C52-432C-4971-B25D-93E464E2EDA9}" dt="2024-10-17T08:26:47.634" v="4570"/>
          <ac:spMkLst>
            <pc:docMk/>
            <pc:sldMk cId="3660030935" sldId="703"/>
            <ac:spMk id="6" creationId="{FACDC77F-0091-5476-29E7-BF71AE2AE717}"/>
          </ac:spMkLst>
        </pc:spChg>
        <pc:spChg chg="add">
          <ac:chgData name="Håkon Olsen" userId="6e4ce54e-6e38-4de0-bee0-c2e491fcc438" providerId="ADAL" clId="{F18F2C52-432C-4971-B25D-93E464E2EDA9}" dt="2024-10-17T08:26:47.634" v="4570"/>
          <ac:spMkLst>
            <pc:docMk/>
            <pc:sldMk cId="3660030935" sldId="703"/>
            <ac:spMk id="7" creationId="{4528890C-4A2F-2DA5-6CFA-1F8514DDAE50}"/>
          </ac:spMkLst>
        </pc:spChg>
        <pc:spChg chg="add">
          <ac:chgData name="Håkon Olsen" userId="6e4ce54e-6e38-4de0-bee0-c2e491fcc438" providerId="ADAL" clId="{F18F2C52-432C-4971-B25D-93E464E2EDA9}" dt="2024-10-17T08:26:47.634" v="4570"/>
          <ac:spMkLst>
            <pc:docMk/>
            <pc:sldMk cId="3660030935" sldId="703"/>
            <ac:spMk id="8" creationId="{8ED1FB3F-C299-5595-898B-4997FE00D4C6}"/>
          </ac:spMkLst>
        </pc:spChg>
        <pc:spChg chg="add">
          <ac:chgData name="Håkon Olsen" userId="6e4ce54e-6e38-4de0-bee0-c2e491fcc438" providerId="ADAL" clId="{F18F2C52-432C-4971-B25D-93E464E2EDA9}" dt="2024-10-17T08:26:47.634" v="4570"/>
          <ac:spMkLst>
            <pc:docMk/>
            <pc:sldMk cId="3660030935" sldId="703"/>
            <ac:spMk id="9" creationId="{6640473E-820B-215E-4E8A-6C3F2E9C7D38}"/>
          </ac:spMkLst>
        </pc:spChg>
      </pc:sldChg>
      <pc:sldChg chg="modSp add mod ord">
        <pc:chgData name="Håkon Olsen" userId="6e4ce54e-6e38-4de0-bee0-c2e491fcc438" providerId="ADAL" clId="{F18F2C52-432C-4971-B25D-93E464E2EDA9}" dt="2024-10-17T08:28:01.662" v="4759" actId="20577"/>
        <pc:sldMkLst>
          <pc:docMk/>
          <pc:sldMk cId="590131024" sldId="704"/>
        </pc:sldMkLst>
        <pc:spChg chg="mod">
          <ac:chgData name="Håkon Olsen" userId="6e4ce54e-6e38-4de0-bee0-c2e491fcc438" providerId="ADAL" clId="{F18F2C52-432C-4971-B25D-93E464E2EDA9}" dt="2024-10-17T08:28:01.662" v="4759" actId="20577"/>
          <ac:spMkLst>
            <pc:docMk/>
            <pc:sldMk cId="590131024" sldId="704"/>
            <ac:spMk id="6" creationId="{CB1D04B1-461C-1C45-309C-D5EF80C7F976}"/>
          </ac:spMkLst>
        </pc:spChg>
      </pc:sldChg>
      <pc:sldChg chg="add">
        <pc:chgData name="Håkon Olsen" userId="6e4ce54e-6e38-4de0-bee0-c2e491fcc438" providerId="ADAL" clId="{F18F2C52-432C-4971-B25D-93E464E2EDA9}" dt="2024-10-17T08:33:30.189" v="4940"/>
        <pc:sldMkLst>
          <pc:docMk/>
          <pc:sldMk cId="958603254" sldId="705"/>
        </pc:sldMkLst>
      </pc:sldChg>
      <pc:sldMasterChg chg="add addSldLayout">
        <pc:chgData name="Håkon Olsen" userId="6e4ce54e-6e38-4de0-bee0-c2e491fcc438" providerId="ADAL" clId="{F18F2C52-432C-4971-B25D-93E464E2EDA9}" dt="2024-10-17T08:33:30.189" v="4939" actId="27028"/>
        <pc:sldMasterMkLst>
          <pc:docMk/>
          <pc:sldMasterMk cId="3648724319" sldId="2147483709"/>
        </pc:sldMasterMkLst>
        <pc:sldLayoutChg chg="add">
          <pc:chgData name="Håkon Olsen" userId="6e4ce54e-6e38-4de0-bee0-c2e491fcc438" providerId="ADAL" clId="{F18F2C52-432C-4971-B25D-93E464E2EDA9}" dt="2024-10-17T08:33:30.189" v="4939" actId="27028"/>
          <pc:sldLayoutMkLst>
            <pc:docMk/>
            <pc:sldMasterMk cId="3648724319" sldId="2147483709"/>
            <pc:sldLayoutMk cId="4216727668" sldId="2147483710"/>
          </pc:sldLayoutMkLst>
        </pc:sldLayoutChg>
      </pc:sldMasterChg>
    </pc:docChg>
  </pc:docChgLst>
  <pc:docChgLst>
    <pc:chgData name="Annette Andresen" userId="fbfb720f-d6f2-45c4-ada2-1b4093edab50" providerId="ADAL" clId="{F1BB5E2B-FCAC-4DED-A3A7-82B08E0731B8}"/>
    <pc:docChg chg="undo custSel delSld modSld">
      <pc:chgData name="Annette Andresen" userId="fbfb720f-d6f2-45c4-ada2-1b4093edab50" providerId="ADAL" clId="{F1BB5E2B-FCAC-4DED-A3A7-82B08E0731B8}" dt="2024-10-16T07:21:15.513" v="3" actId="255"/>
      <pc:docMkLst>
        <pc:docMk/>
      </pc:docMkLst>
      <pc:sldChg chg="modSp mod">
        <pc:chgData name="Annette Andresen" userId="fbfb720f-d6f2-45c4-ada2-1b4093edab50" providerId="ADAL" clId="{F1BB5E2B-FCAC-4DED-A3A7-82B08E0731B8}" dt="2024-10-15T08:10:26.333" v="1" actId="1076"/>
        <pc:sldMkLst>
          <pc:docMk/>
          <pc:sldMk cId="654937000" sldId="262"/>
        </pc:sldMkLst>
        <pc:spChg chg="mod">
          <ac:chgData name="Annette Andresen" userId="fbfb720f-d6f2-45c4-ada2-1b4093edab50" providerId="ADAL" clId="{F1BB5E2B-FCAC-4DED-A3A7-82B08E0731B8}" dt="2024-10-15T08:10:26.333" v="1" actId="1076"/>
          <ac:spMkLst>
            <pc:docMk/>
            <pc:sldMk cId="654937000" sldId="262"/>
            <ac:spMk id="5" creationId="{0559A199-C90E-FC8B-EF92-8433F207E7CC}"/>
          </ac:spMkLst>
        </pc:spChg>
      </pc:sldChg>
      <pc:sldChg chg="del">
        <pc:chgData name="Annette Andresen" userId="fbfb720f-d6f2-45c4-ada2-1b4093edab50" providerId="ADAL" clId="{F1BB5E2B-FCAC-4DED-A3A7-82B08E0731B8}" dt="2024-10-15T10:39:06.317" v="2" actId="2696"/>
        <pc:sldMkLst>
          <pc:docMk/>
          <pc:sldMk cId="3054299381" sldId="339"/>
        </pc:sldMkLst>
      </pc:sldChg>
      <pc:sldChg chg="del">
        <pc:chgData name="Annette Andresen" userId="fbfb720f-d6f2-45c4-ada2-1b4093edab50" providerId="ADAL" clId="{F1BB5E2B-FCAC-4DED-A3A7-82B08E0731B8}" dt="2024-10-15T10:39:06.317" v="2" actId="2696"/>
        <pc:sldMkLst>
          <pc:docMk/>
          <pc:sldMk cId="2938487469" sldId="343"/>
        </pc:sldMkLst>
      </pc:sldChg>
      <pc:sldChg chg="del">
        <pc:chgData name="Annette Andresen" userId="fbfb720f-d6f2-45c4-ada2-1b4093edab50" providerId="ADAL" clId="{F1BB5E2B-FCAC-4DED-A3A7-82B08E0731B8}" dt="2024-10-15T10:39:06.317" v="2" actId="2696"/>
        <pc:sldMkLst>
          <pc:docMk/>
          <pc:sldMk cId="1362990666" sldId="675"/>
        </pc:sldMkLst>
      </pc:sldChg>
      <pc:sldChg chg="modSp mod">
        <pc:chgData name="Annette Andresen" userId="fbfb720f-d6f2-45c4-ada2-1b4093edab50" providerId="ADAL" clId="{F1BB5E2B-FCAC-4DED-A3A7-82B08E0731B8}" dt="2024-10-16T07:21:15.513" v="3" actId="255"/>
        <pc:sldMkLst>
          <pc:docMk/>
          <pc:sldMk cId="2866585428" sldId="676"/>
        </pc:sldMkLst>
        <pc:spChg chg="mod">
          <ac:chgData name="Annette Andresen" userId="fbfb720f-d6f2-45c4-ada2-1b4093edab50" providerId="ADAL" clId="{F1BB5E2B-FCAC-4DED-A3A7-82B08E0731B8}" dt="2024-10-16T07:21:15.513" v="3" actId="255"/>
          <ac:spMkLst>
            <pc:docMk/>
            <pc:sldMk cId="2866585428" sldId="676"/>
            <ac:spMk id="7" creationId="{7315CC45-9F92-659B-4503-BBDA037FEA4C}"/>
          </ac:spMkLst>
        </pc:spChg>
      </pc:sldChg>
      <pc:sldChg chg="del">
        <pc:chgData name="Annette Andresen" userId="fbfb720f-d6f2-45c4-ada2-1b4093edab50" providerId="ADAL" clId="{F1BB5E2B-FCAC-4DED-A3A7-82B08E0731B8}" dt="2024-10-15T10:39:06.317" v="2" actId="2696"/>
        <pc:sldMkLst>
          <pc:docMk/>
          <pc:sldMk cId="775965121" sldId="6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FE445-C50C-4392-8C23-8E0205D2EEC6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02B08-3850-4371-A4E7-55B8A8D194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15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eepingcomputer.com/news/security/over-12-million-auth-secrets-and-keys-leaked-on-github-in-2023/#:~:text=GitHub%20users%20accidentally%20exposed%2012.8%20million%20authentication%20and,the%20vast%20majority%20remaining%20valid%20after%20five%20days.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world.com/news/financial-apps-google-play-leaked-data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9315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Over 12 million auth secrets and keys leaked on GitHub in 2023 (bleepingcomputer.com)</a:t>
            </a:r>
            <a:endParaRPr lang="nb-NO" b="0" i="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5576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0841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4561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2598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6786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Tema de bør se på: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Har vi MDM?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Private mobiler vs. Jobbens mobiler?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1342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Hvordan kunne dette angrepet vært forhindret?</a:t>
            </a:r>
          </a:p>
          <a:p>
            <a:r>
              <a:rPr lang="nb-NO"/>
              <a:t>Diskuter mulige forebyggende tiltak som bedre autentisering, strengere tilgangskontroll, og regelmessige sikkerhetsrevisjoner hos leverandøren.</a:t>
            </a:r>
          </a:p>
          <a:p>
            <a:r>
              <a:rPr lang="nb-NO"/>
              <a:t>Hvilke sikkerhetstiltak kan implementeres for å beskytte mot slike angrep?</a:t>
            </a:r>
          </a:p>
          <a:p>
            <a:r>
              <a:rPr lang="nb-NO"/>
              <a:t>Utforsk tiltak som multifaktorautentisering, overvåking av nettverkstrafikk, og bruk av sikkerhetsprotokoller.</a:t>
            </a:r>
          </a:p>
          <a:p>
            <a:r>
              <a:rPr lang="nb-NO"/>
              <a:t>Hvordan bør samhandlingen med leverandøren foregå når et innbrudd oppdages?</a:t>
            </a:r>
          </a:p>
          <a:p>
            <a:r>
              <a:rPr lang="nb-NO"/>
              <a:t>Diskuter prosedyrer for kommunikasjon, samarbeid om å identifisere og fjerne trusler, og tiltak for å forhindre fremtidige angrep.</a:t>
            </a:r>
          </a:p>
          <a:p>
            <a:r>
              <a:rPr lang="nb-NO"/>
              <a:t>Hva er de langsiktige konsekvensene av slike angrep på tilliten til leverandører og sanntidsdata?</a:t>
            </a:r>
          </a:p>
          <a:p>
            <a:r>
              <a:rPr lang="nb-NO"/>
              <a:t>Diskuter hvordan slike hendelser kan påvirke tilliten til leverandører og sanntidsdata, og hvilke tiltak som kan gjenopprette denne tilliten.</a:t>
            </a:r>
          </a:p>
          <a:p>
            <a:r>
              <a:rPr lang="nb-NO"/>
              <a:t>Hvordan bør kraftverket reagere på slike hendelser i fremtiden?</a:t>
            </a:r>
          </a:p>
          <a:p>
            <a:r>
              <a:rPr lang="nb-NO"/>
              <a:t>Vurder beredskapsplaner, opplæring av ansatte, og etablering av en responsprotokoll for å håndtere lignende situasjoner.</a:t>
            </a:r>
          </a:p>
          <a:p>
            <a:r>
              <a:rPr lang="nb-NO"/>
              <a:t>Hva er de økonomiske og operasjonelle konsekvensene av slike angrep?</a:t>
            </a:r>
          </a:p>
          <a:p>
            <a:r>
              <a:rPr lang="nb-NO"/>
              <a:t>Analyser de økonomiske tapene og operasjonelle utfordringene som følge av manipulerte data og nødvendige utbedringer.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821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Øvingsmål: Etablere </a:t>
            </a:r>
            <a:r>
              <a:rPr lang="nb-NO" err="1"/>
              <a:t>situasjonsfortåelse</a:t>
            </a:r>
            <a:r>
              <a:rPr lang="nb-NO"/>
              <a:t> og bruke planverk i praksis ved OT-hendelse under en 3-4 timers øvelse. </a:t>
            </a:r>
          </a:p>
          <a:p>
            <a:r>
              <a:rPr lang="nb-NO"/>
              <a:t>Evalueres ved: oppsummering (hot wash-up) og spørreskjema etterpå.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3057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0143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Deltagerne diskuterer en eller flere problemstillinger på bakgrunn av et scenario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Diskusjonene styres av øvingsleder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Gir en gjennomgang av komplekse utfordringer, økt kjennskap til planer og rutiner og bevissthet om forbedringspunkter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2528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Deltagerne diskuterer en eller flere problemstillinger på bakgrunn av et scenario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Diskusjonene styres av øvingsleder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Gir en gjennomgang av komplekse utfordringer, økt kjennskap til planer og rutiner og bevissthet om forbedringspunkter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4758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CISO, Incident Manager (IM), </a:t>
            </a:r>
          </a:p>
          <a:p>
            <a:r>
              <a:rPr lang="en-GB" err="1"/>
              <a:t>Kontaktflate</a:t>
            </a:r>
            <a:r>
              <a:rPr lang="en-GB"/>
              <a:t> </a:t>
            </a:r>
            <a:r>
              <a:rPr lang="en-GB" err="1"/>
              <a:t>mellom</a:t>
            </a:r>
            <a:r>
              <a:rPr lang="en-GB"/>
              <a:t> IT </a:t>
            </a:r>
            <a:r>
              <a:rPr lang="en-GB" err="1"/>
              <a:t>og</a:t>
            </a:r>
            <a:r>
              <a:rPr lang="en-GB"/>
              <a:t> </a:t>
            </a:r>
            <a:r>
              <a:rPr lang="en-GB" err="1"/>
              <a:t>øvrig</a:t>
            </a:r>
            <a:r>
              <a:rPr lang="en-GB"/>
              <a:t> </a:t>
            </a:r>
            <a:r>
              <a:rPr lang="en-GB" err="1"/>
              <a:t>beredskapsorganisasjon</a:t>
            </a:r>
            <a:r>
              <a:rPr lang="en-GB"/>
              <a:t>?!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3171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Loggfører er en viktig støttefunksjon for beredskapskoordinator/leder</a:t>
            </a:r>
          </a:p>
          <a:p>
            <a:r>
              <a:rPr lang="nb-NO"/>
              <a:t>- Noterer faktainformasjon om saken og besluttede tiltak</a:t>
            </a:r>
          </a:p>
          <a:p>
            <a:r>
              <a:rPr lang="nb-NO"/>
              <a:t> </a:t>
            </a:r>
          </a:p>
          <a:p>
            <a:r>
              <a:rPr lang="nb-NO"/>
              <a:t>- Sørger for å få oppdatert status på tiltakene på neste statusmøte</a:t>
            </a:r>
          </a:p>
          <a:p>
            <a:r>
              <a:rPr lang="nb-NO"/>
              <a:t>- Danner seg et bilde over situasjonen – får ”informasjonsoverlegenhet”</a:t>
            </a:r>
          </a:p>
          <a:p>
            <a:r>
              <a:rPr lang="nb-NO"/>
              <a:t>- Stopper beredskapsledelsen hvis de forviller seg, sporer av eller bruker mye tid </a:t>
            </a:r>
          </a:p>
          <a:p>
            <a:r>
              <a:rPr lang="nb-NO"/>
              <a:t>- Korrigerer misforståelser eller feil situasjonsforståelse </a:t>
            </a:r>
          </a:p>
          <a:p>
            <a:endParaRPr lang="nb-NO"/>
          </a:p>
          <a:p>
            <a:r>
              <a:rPr lang="nb-NO"/>
              <a:t>- Dokumenterer hendelsesforløp, tiltak, håndtering osv.:</a:t>
            </a:r>
          </a:p>
          <a:p>
            <a:r>
              <a:rPr lang="nb-NO">
                <a:sym typeface="Wingdings" panose="05000000000000000000" pitchFamily="2" charset="2"/>
              </a:rPr>
              <a:t></a:t>
            </a:r>
            <a:r>
              <a:rPr lang="nb-NO"/>
              <a:t>Kontinuitet – ved langvarig håndtering av hendelser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nb-NO"/>
              <a:t>For evaluering, rapportering, gransking og evt. rettsoppgjør i etterkant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nb-NO"/>
          </a:p>
          <a:p>
            <a:r>
              <a:rPr lang="nb-NO"/>
              <a:t>- Dokumenter tidspunkt for når informasjonen ble observert/fanget opp og når den ble overlevert – kan være timers forskjell</a:t>
            </a:r>
          </a:p>
          <a:p>
            <a:pPr marL="171450" indent="-171450">
              <a:buFontTx/>
              <a:buChar char="-"/>
            </a:pPr>
            <a:r>
              <a:rPr lang="nb-NO"/>
              <a:t>Loggfør hvor/hvem informasjonen kommer fra - både sender og mottaker av informasjonen.</a:t>
            </a:r>
          </a:p>
          <a:p>
            <a:r>
              <a:rPr lang="nb-NO"/>
              <a:t>- Funksjon: gjør det enklere å spore uoverensstemmelser underveis og i etterkant</a:t>
            </a:r>
          </a:p>
          <a:p>
            <a:endParaRPr lang="nb-NO"/>
          </a:p>
          <a:p>
            <a:r>
              <a:rPr lang="nb-NO"/>
              <a:t>Ved endringer/oppdatering - ny linje, henvis til den gamle (IKKE oppdater den gamle! Viktig for å få med seg endringer i situasjonsbildet)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610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9889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hlinkClick r:id="rId3"/>
              </a:rPr>
              <a:t>Financial apps </a:t>
            </a:r>
            <a:r>
              <a:rPr lang="nb-NO" dirty="0" err="1">
                <a:hlinkClick r:id="rId3"/>
              </a:rPr>
              <a:t>tested</a:t>
            </a:r>
            <a:r>
              <a:rPr lang="nb-NO" dirty="0">
                <a:hlinkClick r:id="rId3"/>
              </a:rPr>
              <a:t> from Google Play Store </a:t>
            </a:r>
            <a:r>
              <a:rPr lang="nb-NO" dirty="0" err="1">
                <a:hlinkClick r:id="rId3"/>
              </a:rPr>
              <a:t>leaked</a:t>
            </a:r>
            <a:r>
              <a:rPr lang="nb-NO" dirty="0">
                <a:hlinkClick r:id="rId3"/>
              </a:rPr>
              <a:t> sensitive API data under testing </a:t>
            </a:r>
            <a:r>
              <a:rPr lang="nb-NO" dirty="0" err="1">
                <a:hlinkClick r:id="rId3"/>
              </a:rPr>
              <a:t>conditions</a:t>
            </a:r>
            <a:r>
              <a:rPr lang="nb-NO" dirty="0">
                <a:hlinkClick r:id="rId3"/>
              </a:rPr>
              <a:t> | SC Media (scworld.com)</a:t>
            </a:r>
            <a:endParaRPr lang="nb-NO" b="0" i="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557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4.svg"/><Relationship Id="rId7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2.svg"/><Relationship Id="rId4" Type="http://schemas.openxmlformats.org/officeDocument/2006/relationships/image" Target="../media/image15.pn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svg"/><Relationship Id="rId7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6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2.svg"/><Relationship Id="rId4" Type="http://schemas.openxmlformats.org/officeDocument/2006/relationships/image" Target="../media/image1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A050274-0AE5-9646-40C1-EA0D293B6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EEC10-907B-4193-B476-F1FBD686D93B}" type="datetime1">
              <a:rPr lang="en-GB" smtClean="0"/>
              <a:t>08/11/2024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BE72851-A619-1183-DA7C-C33A095A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DFFD005-8DAE-4E07-E767-1D1F6A05B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44839"/>
            <a:ext cx="586545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7" descr="Logo&#10;&#10;Description automatically generated">
            <a:extLst>
              <a:ext uri="{FF2B5EF4-FFF2-40B4-BE49-F238E27FC236}">
                <a16:creationId xmlns:a16="http://schemas.microsoft.com/office/drawing/2014/main" id="{698CFAD4-43B8-689E-E7F2-FD9B61A4DF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440" y="2429078"/>
            <a:ext cx="7335759" cy="1774506"/>
          </a:xfrm>
          <a:prstGeom prst="rect">
            <a:avLst/>
          </a:prstGeom>
        </p:spPr>
      </p:pic>
      <p:pic>
        <p:nvPicPr>
          <p:cNvPr id="2" name="Picture 1" descr="A number with a number in the middle&#10;&#10;Description automatically generated with medium confidence">
            <a:extLst>
              <a:ext uri="{FF2B5EF4-FFF2-40B4-BE49-F238E27FC236}">
                <a16:creationId xmlns:a16="http://schemas.microsoft.com/office/drawing/2014/main" id="{7D479762-AAD8-8D2A-FE35-84C7F702C1C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0" y="1647811"/>
            <a:ext cx="3337040" cy="333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9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ihåndsform: figur 17">
            <a:extLst>
              <a:ext uri="{FF2B5EF4-FFF2-40B4-BE49-F238E27FC236}">
                <a16:creationId xmlns:a16="http://schemas.microsoft.com/office/drawing/2014/main" id="{3CDB8F73-C990-E316-B8CB-3A5AD36C9002}"/>
              </a:ext>
            </a:extLst>
          </p:cNvPr>
          <p:cNvSpPr/>
          <p:nvPr userDrawn="1"/>
        </p:nvSpPr>
        <p:spPr>
          <a:xfrm>
            <a:off x="0" y="4917688"/>
            <a:ext cx="4261104" cy="1940312"/>
          </a:xfrm>
          <a:custGeom>
            <a:avLst/>
            <a:gdLst>
              <a:gd name="connsiteX0" fmla="*/ 0 w 4261104"/>
              <a:gd name="connsiteY0" fmla="*/ 0 h 1940312"/>
              <a:gd name="connsiteX1" fmla="*/ 3738811 w 4261104"/>
              <a:gd name="connsiteY1" fmla="*/ 0 h 1940312"/>
              <a:gd name="connsiteX2" fmla="*/ 4261104 w 4261104"/>
              <a:gd name="connsiteY2" fmla="*/ 522293 h 1940312"/>
              <a:gd name="connsiteX3" fmla="*/ 4261104 w 4261104"/>
              <a:gd name="connsiteY3" fmla="*/ 1418019 h 1940312"/>
              <a:gd name="connsiteX4" fmla="*/ 3738811 w 4261104"/>
              <a:gd name="connsiteY4" fmla="*/ 1940312 h 1940312"/>
              <a:gd name="connsiteX5" fmla="*/ 0 w 4261104"/>
              <a:gd name="connsiteY5" fmla="*/ 1940312 h 194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1104" h="1940312">
                <a:moveTo>
                  <a:pt x="0" y="0"/>
                </a:moveTo>
                <a:lnTo>
                  <a:pt x="3738811" y="0"/>
                </a:lnTo>
                <a:cubicBezTo>
                  <a:pt x="4027265" y="0"/>
                  <a:pt x="4261104" y="233839"/>
                  <a:pt x="4261104" y="522293"/>
                </a:cubicBezTo>
                <a:lnTo>
                  <a:pt x="4261104" y="1418019"/>
                </a:lnTo>
                <a:cubicBezTo>
                  <a:pt x="4261104" y="1706473"/>
                  <a:pt x="4027265" y="1940312"/>
                  <a:pt x="3738811" y="1940312"/>
                </a:cubicBezTo>
                <a:lnTo>
                  <a:pt x="0" y="19403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Frihåndsform: figur 11">
            <a:extLst>
              <a:ext uri="{FF2B5EF4-FFF2-40B4-BE49-F238E27FC236}">
                <a16:creationId xmlns:a16="http://schemas.microsoft.com/office/drawing/2014/main" id="{CA20350E-760D-8D65-3B35-C580814D4F10}"/>
              </a:ext>
            </a:extLst>
          </p:cNvPr>
          <p:cNvSpPr/>
          <p:nvPr userDrawn="1"/>
        </p:nvSpPr>
        <p:spPr>
          <a:xfrm>
            <a:off x="0" y="0"/>
            <a:ext cx="11268357" cy="5885588"/>
          </a:xfrm>
          <a:custGeom>
            <a:avLst/>
            <a:gdLst>
              <a:gd name="connsiteX0" fmla="*/ 0 w 11268357"/>
              <a:gd name="connsiteY0" fmla="*/ 0 h 5885588"/>
              <a:gd name="connsiteX1" fmla="*/ 11268357 w 11268357"/>
              <a:gd name="connsiteY1" fmla="*/ 0 h 5885588"/>
              <a:gd name="connsiteX2" fmla="*/ 11268357 w 11268357"/>
              <a:gd name="connsiteY2" fmla="*/ 5373771 h 5885588"/>
              <a:gd name="connsiteX3" fmla="*/ 10756540 w 11268357"/>
              <a:gd name="connsiteY3" fmla="*/ 5885588 h 5885588"/>
              <a:gd name="connsiteX4" fmla="*/ 0 w 11268357"/>
              <a:gd name="connsiteY4" fmla="*/ 5885588 h 588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68357" h="5885588">
                <a:moveTo>
                  <a:pt x="0" y="0"/>
                </a:moveTo>
                <a:lnTo>
                  <a:pt x="11268357" y="0"/>
                </a:lnTo>
                <a:lnTo>
                  <a:pt x="11268357" y="5373771"/>
                </a:lnTo>
                <a:cubicBezTo>
                  <a:pt x="11268357" y="5656440"/>
                  <a:pt x="11039209" y="5885588"/>
                  <a:pt x="10756540" y="5885588"/>
                </a:cubicBezTo>
                <a:lnTo>
                  <a:pt x="0" y="58855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526581-6771-9074-CF8C-A438A6DDA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4DB7-E32F-457A-8B96-9A6226E72871}" type="datetime1">
              <a:rPr lang="en-GB" smtClean="0"/>
              <a:t>08/11/2024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0A81F1-DD4F-5AB7-1CDA-EC5D9677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Graphic 3">
            <a:extLst>
              <a:ext uri="{FF2B5EF4-FFF2-40B4-BE49-F238E27FC236}">
                <a16:creationId xmlns:a16="http://schemas.microsoft.com/office/drawing/2014/main" id="{643744F5-E15A-F20E-14B8-02512A190E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800" y="6224400"/>
            <a:ext cx="244246" cy="302400"/>
          </a:xfrm>
          <a:prstGeom prst="rect">
            <a:avLst/>
          </a:prstGeom>
        </p:spPr>
      </p:pic>
      <p:sp>
        <p:nvSpPr>
          <p:cNvPr id="19" name="Tittel 1">
            <a:extLst>
              <a:ext uri="{FF2B5EF4-FFF2-40B4-BE49-F238E27FC236}">
                <a16:creationId xmlns:a16="http://schemas.microsoft.com/office/drawing/2014/main" id="{966A4637-8090-21E5-1919-8789D986C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3" y="706217"/>
            <a:ext cx="9272337" cy="4618840"/>
          </a:xfrm>
        </p:spPr>
        <p:txBody>
          <a:bodyPr anchor="ctr">
            <a:normAutofit/>
          </a:bodyPr>
          <a:lstStyle>
            <a:lvl1pPr>
              <a:lnSpc>
                <a:spcPts val="5600"/>
              </a:lnSpc>
              <a:defRPr sz="4800" b="1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Plassholder for lysbildenummer 4">
            <a:extLst>
              <a:ext uri="{FF2B5EF4-FFF2-40B4-BE49-F238E27FC236}">
                <a16:creationId xmlns:a16="http://schemas.microsoft.com/office/drawing/2014/main" id="{36250D2B-850C-CDD1-EB2B-CC9011909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44839"/>
            <a:ext cx="586545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16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ihåndsform: figur 8">
            <a:extLst>
              <a:ext uri="{FF2B5EF4-FFF2-40B4-BE49-F238E27FC236}">
                <a16:creationId xmlns:a16="http://schemas.microsoft.com/office/drawing/2014/main" id="{01655FEA-1F7E-679C-CB49-B7AFEB8F2E66}"/>
              </a:ext>
            </a:extLst>
          </p:cNvPr>
          <p:cNvSpPr/>
          <p:nvPr userDrawn="1"/>
        </p:nvSpPr>
        <p:spPr>
          <a:xfrm>
            <a:off x="7125029" y="3152206"/>
            <a:ext cx="5066971" cy="2812496"/>
          </a:xfrm>
          <a:custGeom>
            <a:avLst/>
            <a:gdLst>
              <a:gd name="connsiteX0" fmla="*/ 558280 w 5066971"/>
              <a:gd name="connsiteY0" fmla="*/ 0 h 2812496"/>
              <a:gd name="connsiteX1" fmla="*/ 5066971 w 5066971"/>
              <a:gd name="connsiteY1" fmla="*/ 0 h 2812496"/>
              <a:gd name="connsiteX2" fmla="*/ 5066971 w 5066971"/>
              <a:gd name="connsiteY2" fmla="*/ 2812496 h 2812496"/>
              <a:gd name="connsiteX3" fmla="*/ 558280 w 5066971"/>
              <a:gd name="connsiteY3" fmla="*/ 2812496 h 2812496"/>
              <a:gd name="connsiteX4" fmla="*/ 0 w 5066971"/>
              <a:gd name="connsiteY4" fmla="*/ 2254216 h 2812496"/>
              <a:gd name="connsiteX5" fmla="*/ 0 w 5066971"/>
              <a:gd name="connsiteY5" fmla="*/ 558280 h 2812496"/>
              <a:gd name="connsiteX6" fmla="*/ 558280 w 5066971"/>
              <a:gd name="connsiteY6" fmla="*/ 0 h 281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6971" h="2812496">
                <a:moveTo>
                  <a:pt x="558280" y="0"/>
                </a:moveTo>
                <a:lnTo>
                  <a:pt x="5066971" y="0"/>
                </a:lnTo>
                <a:lnTo>
                  <a:pt x="5066971" y="2812496"/>
                </a:lnTo>
                <a:lnTo>
                  <a:pt x="558280" y="2812496"/>
                </a:lnTo>
                <a:cubicBezTo>
                  <a:pt x="249950" y="2812496"/>
                  <a:pt x="0" y="2562546"/>
                  <a:pt x="0" y="2254216"/>
                </a:cubicBezTo>
                <a:lnTo>
                  <a:pt x="0" y="558280"/>
                </a:lnTo>
                <a:cubicBezTo>
                  <a:pt x="0" y="249950"/>
                  <a:pt x="249950" y="0"/>
                  <a:pt x="558280" y="0"/>
                </a:cubicBezTo>
                <a:close/>
              </a:path>
            </a:pathLst>
          </a:custGeom>
          <a:solidFill>
            <a:srgbClr val="F0F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Graphic 3">
            <a:extLst>
              <a:ext uri="{FF2B5EF4-FFF2-40B4-BE49-F238E27FC236}">
                <a16:creationId xmlns:a16="http://schemas.microsoft.com/office/drawing/2014/main" id="{BA385CA9-E784-335B-3060-4E204587D4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800" y="6224400"/>
            <a:ext cx="244246" cy="302400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526581-6771-9074-CF8C-A438A6DDA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BAB8-EB3E-454C-83FD-2DAB9EA606AA}" type="datetime1">
              <a:rPr lang="en-GB" smtClean="0"/>
              <a:t>08/11/2024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0A81F1-DD4F-5AB7-1CDA-EC5D9677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E3280E18-79B6-517C-9736-F9E1C16EF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4" y="548404"/>
            <a:ext cx="5309936" cy="5126682"/>
          </a:xfrm>
        </p:spPr>
        <p:txBody>
          <a:bodyPr anchor="ctr">
            <a:normAutofit/>
          </a:bodyPr>
          <a:lstStyle>
            <a:lvl1pPr>
              <a:lnSpc>
                <a:spcPts val="5200"/>
              </a:lnSpc>
              <a:defRPr sz="4400" b="1">
                <a:solidFill>
                  <a:schemeClr val="dk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AC58EC30-F2BF-47AD-5DEA-53C96407B4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01839" y="1038304"/>
            <a:ext cx="4590161" cy="4534401"/>
          </a:xfrm>
          <a:custGeom>
            <a:avLst/>
            <a:gdLst>
              <a:gd name="connsiteX0" fmla="*/ 548164 w 4590161"/>
              <a:gd name="connsiteY0" fmla="*/ 0 h 4534401"/>
              <a:gd name="connsiteX1" fmla="*/ 4590161 w 4590161"/>
              <a:gd name="connsiteY1" fmla="*/ 0 h 4534401"/>
              <a:gd name="connsiteX2" fmla="*/ 4590161 w 4590161"/>
              <a:gd name="connsiteY2" fmla="*/ 4534401 h 4534401"/>
              <a:gd name="connsiteX3" fmla="*/ 548164 w 4590161"/>
              <a:gd name="connsiteY3" fmla="*/ 4534401 h 4534401"/>
              <a:gd name="connsiteX4" fmla="*/ 0 w 4590161"/>
              <a:gd name="connsiteY4" fmla="*/ 3986237 h 4534401"/>
              <a:gd name="connsiteX5" fmla="*/ 0 w 4590161"/>
              <a:gd name="connsiteY5" fmla="*/ 548164 h 4534401"/>
              <a:gd name="connsiteX6" fmla="*/ 548164 w 4590161"/>
              <a:gd name="connsiteY6" fmla="*/ 0 h 453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0161" h="4534401">
                <a:moveTo>
                  <a:pt x="548164" y="0"/>
                </a:moveTo>
                <a:lnTo>
                  <a:pt x="4590161" y="0"/>
                </a:lnTo>
                <a:lnTo>
                  <a:pt x="4590161" y="4534401"/>
                </a:lnTo>
                <a:lnTo>
                  <a:pt x="548164" y="4534401"/>
                </a:lnTo>
                <a:cubicBezTo>
                  <a:pt x="245421" y="4534401"/>
                  <a:pt x="0" y="4288980"/>
                  <a:pt x="0" y="3986237"/>
                </a:cubicBezTo>
                <a:lnTo>
                  <a:pt x="0" y="548164"/>
                </a:lnTo>
                <a:cubicBezTo>
                  <a:pt x="0" y="245421"/>
                  <a:pt x="245421" y="0"/>
                  <a:pt x="54816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70268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5" name="Plassholder for lysbildenummer 4">
            <a:extLst>
              <a:ext uri="{FF2B5EF4-FFF2-40B4-BE49-F238E27FC236}">
                <a16:creationId xmlns:a16="http://schemas.microsoft.com/office/drawing/2014/main" id="{69EE3220-F5DB-2722-1AB1-199ACB4F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44839"/>
            <a:ext cx="586545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029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med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ihåndsform: figur 15">
            <a:extLst>
              <a:ext uri="{FF2B5EF4-FFF2-40B4-BE49-F238E27FC236}">
                <a16:creationId xmlns:a16="http://schemas.microsoft.com/office/drawing/2014/main" id="{874F07AF-8989-4135-2344-1FABB8D5F948}"/>
              </a:ext>
            </a:extLst>
          </p:cNvPr>
          <p:cNvSpPr/>
          <p:nvPr userDrawn="1"/>
        </p:nvSpPr>
        <p:spPr>
          <a:xfrm>
            <a:off x="1" y="634510"/>
            <a:ext cx="9482667" cy="4762434"/>
          </a:xfrm>
          <a:custGeom>
            <a:avLst/>
            <a:gdLst>
              <a:gd name="connsiteX0" fmla="*/ 0 w 9482667"/>
              <a:gd name="connsiteY0" fmla="*/ 0 h 4762434"/>
              <a:gd name="connsiteX1" fmla="*/ 8974896 w 9482667"/>
              <a:gd name="connsiteY1" fmla="*/ 0 h 4762434"/>
              <a:gd name="connsiteX2" fmla="*/ 9482667 w 9482667"/>
              <a:gd name="connsiteY2" fmla="*/ 507771 h 4762434"/>
              <a:gd name="connsiteX3" fmla="*/ 9482667 w 9482667"/>
              <a:gd name="connsiteY3" fmla="*/ 4254663 h 4762434"/>
              <a:gd name="connsiteX4" fmla="*/ 8974896 w 9482667"/>
              <a:gd name="connsiteY4" fmla="*/ 4762434 h 4762434"/>
              <a:gd name="connsiteX5" fmla="*/ 0 w 9482667"/>
              <a:gd name="connsiteY5" fmla="*/ 4762434 h 476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82667" h="4762434">
                <a:moveTo>
                  <a:pt x="0" y="0"/>
                </a:moveTo>
                <a:lnTo>
                  <a:pt x="8974896" y="0"/>
                </a:lnTo>
                <a:cubicBezTo>
                  <a:pt x="9255330" y="0"/>
                  <a:pt x="9482667" y="227337"/>
                  <a:pt x="9482667" y="507771"/>
                </a:cubicBezTo>
                <a:lnTo>
                  <a:pt x="9482667" y="4254663"/>
                </a:lnTo>
                <a:cubicBezTo>
                  <a:pt x="9482667" y="4535097"/>
                  <a:pt x="9255330" y="4762434"/>
                  <a:pt x="8974896" y="4762434"/>
                </a:cubicBezTo>
                <a:lnTo>
                  <a:pt x="0" y="4762434"/>
                </a:lnTo>
                <a:close/>
              </a:path>
            </a:pathLst>
          </a:custGeom>
          <a:solidFill>
            <a:srgbClr val="F0F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Graphic 3">
            <a:extLst>
              <a:ext uri="{FF2B5EF4-FFF2-40B4-BE49-F238E27FC236}">
                <a16:creationId xmlns:a16="http://schemas.microsoft.com/office/drawing/2014/main" id="{BA385CA9-E784-335B-3060-4E204587D4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800" y="6224400"/>
            <a:ext cx="244246" cy="302400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526581-6771-9074-CF8C-A438A6DDA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3F35-3A36-4ED1-85C4-5EF644D903B0}" type="datetime1">
              <a:rPr lang="en-GB" smtClean="0"/>
              <a:t>08/11/2024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0A81F1-DD4F-5AB7-1CDA-EC5D9677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E3280E18-79B6-517C-9736-F9E1C16EF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4" y="1082082"/>
            <a:ext cx="5309936" cy="3867290"/>
          </a:xfrm>
        </p:spPr>
        <p:txBody>
          <a:bodyPr anchor="ctr">
            <a:normAutofit/>
          </a:bodyPr>
          <a:lstStyle>
            <a:lvl1pPr>
              <a:lnSpc>
                <a:spcPts val="5200"/>
              </a:lnSpc>
              <a:defRPr sz="4400" b="1">
                <a:solidFill>
                  <a:schemeClr val="dk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B55EEF71-73DE-D390-6836-D0E4DD621B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01840" y="1366917"/>
            <a:ext cx="4590160" cy="4534401"/>
          </a:xfrm>
          <a:custGeom>
            <a:avLst/>
            <a:gdLst>
              <a:gd name="connsiteX0" fmla="*/ 548164 w 4590160"/>
              <a:gd name="connsiteY0" fmla="*/ 0 h 4534401"/>
              <a:gd name="connsiteX1" fmla="*/ 4590160 w 4590160"/>
              <a:gd name="connsiteY1" fmla="*/ 0 h 4534401"/>
              <a:gd name="connsiteX2" fmla="*/ 4590160 w 4590160"/>
              <a:gd name="connsiteY2" fmla="*/ 4534401 h 4534401"/>
              <a:gd name="connsiteX3" fmla="*/ 548164 w 4590160"/>
              <a:gd name="connsiteY3" fmla="*/ 4534401 h 4534401"/>
              <a:gd name="connsiteX4" fmla="*/ 0 w 4590160"/>
              <a:gd name="connsiteY4" fmla="*/ 3986237 h 4534401"/>
              <a:gd name="connsiteX5" fmla="*/ 0 w 4590160"/>
              <a:gd name="connsiteY5" fmla="*/ 548164 h 4534401"/>
              <a:gd name="connsiteX6" fmla="*/ 548164 w 4590160"/>
              <a:gd name="connsiteY6" fmla="*/ 0 h 453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0160" h="4534401">
                <a:moveTo>
                  <a:pt x="548164" y="0"/>
                </a:moveTo>
                <a:lnTo>
                  <a:pt x="4590160" y="0"/>
                </a:lnTo>
                <a:lnTo>
                  <a:pt x="4590160" y="4534401"/>
                </a:lnTo>
                <a:lnTo>
                  <a:pt x="548164" y="4534401"/>
                </a:lnTo>
                <a:cubicBezTo>
                  <a:pt x="245421" y="4534401"/>
                  <a:pt x="0" y="4288980"/>
                  <a:pt x="0" y="3986237"/>
                </a:cubicBezTo>
                <a:lnTo>
                  <a:pt x="0" y="548164"/>
                </a:lnTo>
                <a:cubicBezTo>
                  <a:pt x="0" y="245421"/>
                  <a:pt x="245421" y="0"/>
                  <a:pt x="54816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70268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7" name="Plassholder for lysbildenummer 4">
            <a:extLst>
              <a:ext uri="{FF2B5EF4-FFF2-40B4-BE49-F238E27FC236}">
                <a16:creationId xmlns:a16="http://schemas.microsoft.com/office/drawing/2014/main" id="{73B799B9-9F94-09D8-63E3-97E60192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44839"/>
            <a:ext cx="586545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419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81487D0-4FD8-7F36-B698-0660A4C0D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F13B-2022-470F-A1EF-2DF7FF9FBCFF}" type="datetime1">
              <a:rPr lang="en-GB" smtClean="0"/>
              <a:t>08/11/2024</a:t>
            </a:fld>
            <a:endParaRPr lang="en-GB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F79D548-3999-06FF-3B4D-D15A9009D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A09083D-DB28-1B09-5B38-30AD2190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C63ADD92-73AC-9855-618C-96ACC6A5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263" y="1813188"/>
            <a:ext cx="4736286" cy="3416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A5F5C83C-0115-0B53-720B-AC4C34A23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265" y="2233191"/>
            <a:ext cx="4736286" cy="34285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58787BC4-E192-8657-082C-8182DAB9947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489733" y="1813188"/>
            <a:ext cx="4736286" cy="3416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lassholder for innhold 3">
            <a:extLst>
              <a:ext uri="{FF2B5EF4-FFF2-40B4-BE49-F238E27FC236}">
                <a16:creationId xmlns:a16="http://schemas.microsoft.com/office/drawing/2014/main" id="{96FC46DC-A762-1EAC-7251-588D5FF9734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89735" y="2233191"/>
            <a:ext cx="4736286" cy="34285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ittel 19">
            <a:extLst>
              <a:ext uri="{FF2B5EF4-FFF2-40B4-BE49-F238E27FC236}">
                <a16:creationId xmlns:a16="http://schemas.microsoft.com/office/drawing/2014/main" id="{ECDB3451-5273-DCC6-0651-192226EF9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727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E30F8DE-0950-4532-DB8A-C53EDD451CA4}"/>
              </a:ext>
            </a:extLst>
          </p:cNvPr>
          <p:cNvSpPr/>
          <p:nvPr userDrawn="1"/>
        </p:nvSpPr>
        <p:spPr>
          <a:xfrm>
            <a:off x="0" y="0"/>
            <a:ext cx="11800114" cy="17126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ihåndsform: figur 13">
            <a:extLst>
              <a:ext uri="{FF2B5EF4-FFF2-40B4-BE49-F238E27FC236}">
                <a16:creationId xmlns:a16="http://schemas.microsoft.com/office/drawing/2014/main" id="{3C6DB23B-694A-E378-9ECE-A521A8BAAA5B}"/>
              </a:ext>
            </a:extLst>
          </p:cNvPr>
          <p:cNvSpPr/>
          <p:nvPr userDrawn="1"/>
        </p:nvSpPr>
        <p:spPr>
          <a:xfrm>
            <a:off x="6096000" y="0"/>
            <a:ext cx="6096000" cy="6858001"/>
          </a:xfrm>
          <a:custGeom>
            <a:avLst/>
            <a:gdLst>
              <a:gd name="connsiteX0" fmla="*/ 775747 w 6096000"/>
              <a:gd name="connsiteY0" fmla="*/ 0 h 6858001"/>
              <a:gd name="connsiteX1" fmla="*/ 6096000 w 6096000"/>
              <a:gd name="connsiteY1" fmla="*/ 0 h 6858001"/>
              <a:gd name="connsiteX2" fmla="*/ 6096000 w 6096000"/>
              <a:gd name="connsiteY2" fmla="*/ 6858001 h 6858001"/>
              <a:gd name="connsiteX3" fmla="*/ 0 w 6096000"/>
              <a:gd name="connsiteY3" fmla="*/ 6858001 h 6858001"/>
              <a:gd name="connsiteX4" fmla="*/ 0 w 6096000"/>
              <a:gd name="connsiteY4" fmla="*/ 775747 h 6858001"/>
              <a:gd name="connsiteX5" fmla="*/ 775747 w 6096000"/>
              <a:gd name="connsiteY5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1">
                <a:moveTo>
                  <a:pt x="775747" y="0"/>
                </a:moveTo>
                <a:lnTo>
                  <a:pt x="6096000" y="0"/>
                </a:lnTo>
                <a:lnTo>
                  <a:pt x="6096000" y="6858001"/>
                </a:lnTo>
                <a:lnTo>
                  <a:pt x="0" y="6858001"/>
                </a:lnTo>
                <a:lnTo>
                  <a:pt x="0" y="775747"/>
                </a:lnTo>
                <a:cubicBezTo>
                  <a:pt x="0" y="347314"/>
                  <a:pt x="347314" y="0"/>
                  <a:pt x="775747" y="0"/>
                </a:cubicBezTo>
                <a:close/>
              </a:path>
            </a:pathLst>
          </a:custGeom>
          <a:solidFill>
            <a:srgbClr val="F0F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BB69EA4-EB27-1E68-0B84-5ED7BB85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5" y="387520"/>
            <a:ext cx="4581802" cy="9233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FBAC58-2270-DC52-2E0E-E37CED84D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265" y="1589088"/>
            <a:ext cx="4581802" cy="41887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C58F2D1-5F75-D42C-1513-479FFB38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2001-8BAE-4AA9-B42B-295B36516491}" type="datetime1">
              <a:rPr lang="en-GB" smtClean="0"/>
              <a:t>08/11/2024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3F00ED-904E-560C-923C-BEF46568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9B40373-3DFF-6682-2C93-AB815B4D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7FA7ED4-0499-027A-F2B5-5A92A2EB13B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88592" y="969064"/>
            <a:ext cx="4431323" cy="4996763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851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graf #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åndsform: figur 7">
            <a:extLst>
              <a:ext uri="{FF2B5EF4-FFF2-40B4-BE49-F238E27FC236}">
                <a16:creationId xmlns:a16="http://schemas.microsoft.com/office/drawing/2014/main" id="{6AC44064-F98B-7A87-3A96-EF51927BBEAD}"/>
              </a:ext>
            </a:extLst>
          </p:cNvPr>
          <p:cNvSpPr/>
          <p:nvPr userDrawn="1"/>
        </p:nvSpPr>
        <p:spPr>
          <a:xfrm>
            <a:off x="-20625" y="0"/>
            <a:ext cx="6892372" cy="6858000"/>
          </a:xfrm>
          <a:custGeom>
            <a:avLst/>
            <a:gdLst>
              <a:gd name="connsiteX0" fmla="*/ 0 w 6892372"/>
              <a:gd name="connsiteY0" fmla="*/ 0 h 6858000"/>
              <a:gd name="connsiteX1" fmla="*/ 6892372 w 6892372"/>
              <a:gd name="connsiteY1" fmla="*/ 0 h 6858000"/>
              <a:gd name="connsiteX2" fmla="*/ 6116625 w 6892372"/>
              <a:gd name="connsiteY2" fmla="*/ 775747 h 6858000"/>
              <a:gd name="connsiteX3" fmla="*/ 6116625 w 6892372"/>
              <a:gd name="connsiteY3" fmla="*/ 6858000 h 6858000"/>
              <a:gd name="connsiteX4" fmla="*/ 0 w 689237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2372" h="6858000">
                <a:moveTo>
                  <a:pt x="0" y="0"/>
                </a:moveTo>
                <a:lnTo>
                  <a:pt x="6892372" y="0"/>
                </a:lnTo>
                <a:cubicBezTo>
                  <a:pt x="6463939" y="0"/>
                  <a:pt x="6116625" y="347314"/>
                  <a:pt x="6116625" y="775747"/>
                </a:cubicBezTo>
                <a:lnTo>
                  <a:pt x="61166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BB69EA4-EB27-1E68-0B84-5ED7BB85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5" y="387520"/>
            <a:ext cx="4581802" cy="923330"/>
          </a:xfrm>
        </p:spPr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FBAC58-2270-DC52-2E0E-E37CED84D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265" y="1589088"/>
            <a:ext cx="4581802" cy="4188722"/>
          </a:xfrm>
        </p:spPr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C58F2D1-5F75-D42C-1513-479FFB38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40F5-8196-41DD-A17A-D49B85B7343C}" type="datetime1">
              <a:rPr lang="en-GB" smtClean="0"/>
              <a:t>08/11/2024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3F00ED-904E-560C-923C-BEF46568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9B40373-3DFF-6682-2C93-AB815B4D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Graphic 10">
            <a:extLst>
              <a:ext uri="{FF2B5EF4-FFF2-40B4-BE49-F238E27FC236}">
                <a16:creationId xmlns:a16="http://schemas.microsoft.com/office/drawing/2014/main" id="{839C7349-08CE-6DAC-ACF0-1639817A59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800" y="6224400"/>
            <a:ext cx="244800" cy="303086"/>
          </a:xfrm>
          <a:prstGeom prst="rect">
            <a:avLst/>
          </a:prstGeom>
        </p:spPr>
      </p:pic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D63D034A-FE0B-FAA1-9980-B1C403D66C4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88592" y="969064"/>
            <a:ext cx="4431323" cy="4996763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485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E30F8DE-0950-4532-DB8A-C53EDD451CA4}"/>
              </a:ext>
            </a:extLst>
          </p:cNvPr>
          <p:cNvSpPr/>
          <p:nvPr userDrawn="1"/>
        </p:nvSpPr>
        <p:spPr>
          <a:xfrm>
            <a:off x="0" y="0"/>
            <a:ext cx="11800114" cy="17126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AE3F1E48-FC95-D4ED-43DC-93F35F34C7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775747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775747 h 6858000"/>
              <a:gd name="connsiteX5" fmla="*/ 775747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775747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775747"/>
                </a:lnTo>
                <a:cubicBezTo>
                  <a:pt x="0" y="347314"/>
                  <a:pt x="347314" y="0"/>
                  <a:pt x="77574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06683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BB69EA4-EB27-1E68-0B84-5ED7BB85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5" y="387520"/>
            <a:ext cx="4581802" cy="9233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FBAC58-2270-DC52-2E0E-E37CED84D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265" y="1589088"/>
            <a:ext cx="4581802" cy="41887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C58F2D1-5F75-D42C-1513-479FFB38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E6A4-D686-49C0-BE04-DE2AA8B5F229}" type="datetime1">
              <a:rPr lang="en-GB" smtClean="0"/>
              <a:t>08/11/2024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3F00ED-904E-560C-923C-BEF46568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9B40373-3DFF-6682-2C93-AB815B4D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100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E30F8DE-0950-4532-DB8A-C53EDD451CA4}"/>
              </a:ext>
            </a:extLst>
          </p:cNvPr>
          <p:cNvSpPr/>
          <p:nvPr userDrawn="1"/>
        </p:nvSpPr>
        <p:spPr>
          <a:xfrm>
            <a:off x="0" y="0"/>
            <a:ext cx="11800114" cy="17126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BB69EA4-EB27-1E68-0B84-5ED7BB85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078" y="1546193"/>
            <a:ext cx="4602922" cy="73152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C58F2D1-5F75-D42C-1513-479FFB38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90ED9-F4DB-4BD1-AF78-E95182E60890}" type="datetime1">
              <a:rPr lang="en-GB" smtClean="0"/>
              <a:t>08/11/2024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3F00ED-904E-560C-923C-BEF46568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9B40373-3DFF-6682-2C93-AB815B4D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rihåndsform: figur 15">
            <a:extLst>
              <a:ext uri="{FF2B5EF4-FFF2-40B4-BE49-F238E27FC236}">
                <a16:creationId xmlns:a16="http://schemas.microsoft.com/office/drawing/2014/main" id="{C58182F6-9A2F-6009-8C8D-010A0318930C}"/>
              </a:ext>
            </a:extLst>
          </p:cNvPr>
          <p:cNvSpPr/>
          <p:nvPr userDrawn="1"/>
        </p:nvSpPr>
        <p:spPr>
          <a:xfrm>
            <a:off x="8672994" y="468599"/>
            <a:ext cx="3519007" cy="3311070"/>
          </a:xfrm>
          <a:custGeom>
            <a:avLst/>
            <a:gdLst>
              <a:gd name="connsiteX0" fmla="*/ 594933 w 3519007"/>
              <a:gd name="connsiteY0" fmla="*/ 0 h 3311070"/>
              <a:gd name="connsiteX1" fmla="*/ 3519007 w 3519007"/>
              <a:gd name="connsiteY1" fmla="*/ 0 h 3311070"/>
              <a:gd name="connsiteX2" fmla="*/ 3519007 w 3519007"/>
              <a:gd name="connsiteY2" fmla="*/ 3311070 h 3311070"/>
              <a:gd name="connsiteX3" fmla="*/ 594933 w 3519007"/>
              <a:gd name="connsiteY3" fmla="*/ 3311070 h 3311070"/>
              <a:gd name="connsiteX4" fmla="*/ 0 w 3519007"/>
              <a:gd name="connsiteY4" fmla="*/ 2716137 h 3311070"/>
              <a:gd name="connsiteX5" fmla="*/ 0 w 3519007"/>
              <a:gd name="connsiteY5" fmla="*/ 594933 h 3311070"/>
              <a:gd name="connsiteX6" fmla="*/ 594933 w 3519007"/>
              <a:gd name="connsiteY6" fmla="*/ 0 h 331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9007" h="3311070">
                <a:moveTo>
                  <a:pt x="594933" y="0"/>
                </a:moveTo>
                <a:lnTo>
                  <a:pt x="3519007" y="0"/>
                </a:lnTo>
                <a:lnTo>
                  <a:pt x="3519007" y="3311070"/>
                </a:lnTo>
                <a:lnTo>
                  <a:pt x="594933" y="3311070"/>
                </a:lnTo>
                <a:cubicBezTo>
                  <a:pt x="266361" y="3311070"/>
                  <a:pt x="0" y="3044709"/>
                  <a:pt x="0" y="2716137"/>
                </a:cubicBezTo>
                <a:lnTo>
                  <a:pt x="0" y="594933"/>
                </a:lnTo>
                <a:cubicBezTo>
                  <a:pt x="0" y="266361"/>
                  <a:pt x="266361" y="0"/>
                  <a:pt x="594933" y="0"/>
                </a:cubicBezTo>
                <a:close/>
              </a:path>
            </a:pathLst>
          </a:custGeom>
          <a:solidFill>
            <a:srgbClr val="F0F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0E2C54F9-8F41-BA4A-707F-5E6C22A9E9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45224" y="989996"/>
            <a:ext cx="4846776" cy="4878008"/>
          </a:xfrm>
          <a:custGeom>
            <a:avLst/>
            <a:gdLst>
              <a:gd name="connsiteX0" fmla="*/ 670726 w 4846776"/>
              <a:gd name="connsiteY0" fmla="*/ 0 h 4878008"/>
              <a:gd name="connsiteX1" fmla="*/ 4846776 w 4846776"/>
              <a:gd name="connsiteY1" fmla="*/ 0 h 4878008"/>
              <a:gd name="connsiteX2" fmla="*/ 4846776 w 4846776"/>
              <a:gd name="connsiteY2" fmla="*/ 4878008 h 4878008"/>
              <a:gd name="connsiteX3" fmla="*/ 670726 w 4846776"/>
              <a:gd name="connsiteY3" fmla="*/ 4878008 h 4878008"/>
              <a:gd name="connsiteX4" fmla="*/ 0 w 4846776"/>
              <a:gd name="connsiteY4" fmla="*/ 4207282 h 4878008"/>
              <a:gd name="connsiteX5" fmla="*/ 0 w 4846776"/>
              <a:gd name="connsiteY5" fmla="*/ 670726 h 4878008"/>
              <a:gd name="connsiteX6" fmla="*/ 670726 w 4846776"/>
              <a:gd name="connsiteY6" fmla="*/ 0 h 487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6776" h="4878008">
                <a:moveTo>
                  <a:pt x="670726" y="0"/>
                </a:moveTo>
                <a:lnTo>
                  <a:pt x="4846776" y="0"/>
                </a:lnTo>
                <a:lnTo>
                  <a:pt x="4846776" y="4878008"/>
                </a:lnTo>
                <a:lnTo>
                  <a:pt x="670726" y="4878008"/>
                </a:lnTo>
                <a:cubicBezTo>
                  <a:pt x="300294" y="4878008"/>
                  <a:pt x="0" y="4577714"/>
                  <a:pt x="0" y="4207282"/>
                </a:cubicBezTo>
                <a:lnTo>
                  <a:pt x="0" y="670726"/>
                </a:lnTo>
                <a:cubicBezTo>
                  <a:pt x="0" y="300294"/>
                  <a:pt x="300294" y="0"/>
                  <a:pt x="67072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06683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9" name="Plassholder for tekst 17">
            <a:extLst>
              <a:ext uri="{FF2B5EF4-FFF2-40B4-BE49-F238E27FC236}">
                <a16:creationId xmlns:a16="http://schemas.microsoft.com/office/drawing/2014/main" id="{346D29B2-8911-C4EE-BDFF-C4579EC499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93078" y="2404174"/>
            <a:ext cx="4602922" cy="3540634"/>
          </a:xfrm>
          <a:prstGeom prst="rect">
            <a:avLst/>
          </a:prstGeom>
        </p:spPr>
        <p:txBody>
          <a:bodyPr lIns="91440" tIns="45720" rIns="91440" bIns="45720"/>
          <a:lstStyle>
            <a:lvl1pPr marL="230400" indent="-23040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rgbClr val="151532"/>
                </a:solidFill>
                <a:latin typeface="+mn-lt"/>
              </a:defRPr>
            </a:lvl1pPr>
            <a:lvl2pPr marL="80010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rgbClr val="151532"/>
                </a:solidFill>
                <a:latin typeface="+mn-lt"/>
              </a:defRPr>
            </a:lvl2pPr>
            <a:lvl3pPr marL="125730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rgbClr val="151532"/>
                </a:solidFill>
                <a:latin typeface="+mn-lt"/>
              </a:defRPr>
            </a:lvl3pPr>
            <a:lvl4pPr marL="171450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rgbClr val="151532"/>
                </a:solidFill>
                <a:latin typeface="+mn-lt"/>
              </a:defRPr>
            </a:lvl4pPr>
            <a:lvl5pPr marL="217170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rgbClr val="15153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33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E30F8DE-0950-4532-DB8A-C53EDD451CA4}"/>
              </a:ext>
            </a:extLst>
          </p:cNvPr>
          <p:cNvSpPr/>
          <p:nvPr userDrawn="1"/>
        </p:nvSpPr>
        <p:spPr>
          <a:xfrm>
            <a:off x="0" y="0"/>
            <a:ext cx="11800114" cy="17126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ihåndsform: figur 14">
            <a:extLst>
              <a:ext uri="{FF2B5EF4-FFF2-40B4-BE49-F238E27FC236}">
                <a16:creationId xmlns:a16="http://schemas.microsoft.com/office/drawing/2014/main" id="{62E0D87E-BF6E-6662-B50B-6406C99597F9}"/>
              </a:ext>
            </a:extLst>
          </p:cNvPr>
          <p:cNvSpPr/>
          <p:nvPr userDrawn="1"/>
        </p:nvSpPr>
        <p:spPr>
          <a:xfrm>
            <a:off x="0" y="756029"/>
            <a:ext cx="10874928" cy="6101972"/>
          </a:xfrm>
          <a:custGeom>
            <a:avLst/>
            <a:gdLst>
              <a:gd name="connsiteX0" fmla="*/ 0 w 10874928"/>
              <a:gd name="connsiteY0" fmla="*/ 0 h 6101972"/>
              <a:gd name="connsiteX1" fmla="*/ 10381339 w 10874928"/>
              <a:gd name="connsiteY1" fmla="*/ 0 h 6101972"/>
              <a:gd name="connsiteX2" fmla="*/ 10874928 w 10874928"/>
              <a:gd name="connsiteY2" fmla="*/ 493589 h 6101972"/>
              <a:gd name="connsiteX3" fmla="*/ 10874928 w 10874928"/>
              <a:gd name="connsiteY3" fmla="*/ 5608383 h 6101972"/>
              <a:gd name="connsiteX4" fmla="*/ 10381339 w 10874928"/>
              <a:gd name="connsiteY4" fmla="*/ 6101972 h 6101972"/>
              <a:gd name="connsiteX5" fmla="*/ 0 w 10874928"/>
              <a:gd name="connsiteY5" fmla="*/ 6101972 h 610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4928" h="6101972">
                <a:moveTo>
                  <a:pt x="0" y="0"/>
                </a:moveTo>
                <a:lnTo>
                  <a:pt x="10381339" y="0"/>
                </a:lnTo>
                <a:cubicBezTo>
                  <a:pt x="10653941" y="0"/>
                  <a:pt x="10874928" y="220987"/>
                  <a:pt x="10874928" y="493589"/>
                </a:cubicBezTo>
                <a:lnTo>
                  <a:pt x="10874928" y="5608383"/>
                </a:lnTo>
                <a:cubicBezTo>
                  <a:pt x="10874928" y="5880985"/>
                  <a:pt x="10653941" y="6101972"/>
                  <a:pt x="10381339" y="6101972"/>
                </a:cubicBezTo>
                <a:lnTo>
                  <a:pt x="0" y="6101972"/>
                </a:lnTo>
                <a:close/>
              </a:path>
            </a:pathLst>
          </a:custGeom>
          <a:solidFill>
            <a:srgbClr val="F0F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Frihåndsform: figur 11">
            <a:extLst>
              <a:ext uri="{FF2B5EF4-FFF2-40B4-BE49-F238E27FC236}">
                <a16:creationId xmlns:a16="http://schemas.microsoft.com/office/drawing/2014/main" id="{7A087AC3-9D61-D4C2-A327-9515B5A09D19}"/>
              </a:ext>
            </a:extLst>
          </p:cNvPr>
          <p:cNvSpPr/>
          <p:nvPr userDrawn="1"/>
        </p:nvSpPr>
        <p:spPr>
          <a:xfrm>
            <a:off x="0" y="-34505"/>
            <a:ext cx="7869790" cy="2176682"/>
          </a:xfrm>
          <a:custGeom>
            <a:avLst/>
            <a:gdLst>
              <a:gd name="connsiteX0" fmla="*/ 0 w 7869790"/>
              <a:gd name="connsiteY0" fmla="*/ 0 h 2176682"/>
              <a:gd name="connsiteX1" fmla="*/ 7869790 w 7869790"/>
              <a:gd name="connsiteY1" fmla="*/ 0 h 2176682"/>
              <a:gd name="connsiteX2" fmla="*/ 7869790 w 7869790"/>
              <a:gd name="connsiteY2" fmla="*/ 1638919 h 2176682"/>
              <a:gd name="connsiteX3" fmla="*/ 7332027 w 7869790"/>
              <a:gd name="connsiteY3" fmla="*/ 2176682 h 2176682"/>
              <a:gd name="connsiteX4" fmla="*/ 0 w 7869790"/>
              <a:gd name="connsiteY4" fmla="*/ 2176682 h 217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9790" h="2176682">
                <a:moveTo>
                  <a:pt x="0" y="0"/>
                </a:moveTo>
                <a:lnTo>
                  <a:pt x="7869790" y="0"/>
                </a:lnTo>
                <a:lnTo>
                  <a:pt x="7869790" y="1638919"/>
                </a:lnTo>
                <a:cubicBezTo>
                  <a:pt x="7869790" y="1935917"/>
                  <a:pt x="7629025" y="2176682"/>
                  <a:pt x="7332027" y="2176682"/>
                </a:cubicBezTo>
                <a:lnTo>
                  <a:pt x="0" y="217668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37A4FB5-FDD1-DFCE-86F1-A5A86C265F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800" y="6224400"/>
            <a:ext cx="244800" cy="30308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BB69EA4-EB27-1E68-0B84-5ED7BB85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602" y="1043639"/>
            <a:ext cx="4602922" cy="731520"/>
          </a:xfrm>
        </p:spPr>
        <p:txBody>
          <a:bodyPr anchor="t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C58F2D1-5F75-D42C-1513-479FFB38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B132-9879-4D44-9C7C-21E5A1A7461E}" type="datetime1">
              <a:rPr lang="en-GB" smtClean="0"/>
              <a:t>08/11/2024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3F00ED-904E-560C-923C-BEF46568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9B40373-3DFF-6682-2C93-AB815B4D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Plassholder for tekst 17">
            <a:extLst>
              <a:ext uri="{FF2B5EF4-FFF2-40B4-BE49-F238E27FC236}">
                <a16:creationId xmlns:a16="http://schemas.microsoft.com/office/drawing/2014/main" id="{346D29B2-8911-C4EE-BDFF-C4579EC499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64602" y="2509197"/>
            <a:ext cx="4602922" cy="3034951"/>
          </a:xfrm>
          <a:prstGeom prst="rect">
            <a:avLst/>
          </a:prstGeom>
        </p:spPr>
        <p:txBody>
          <a:bodyPr lIns="91440" tIns="45720" rIns="91440" bIns="45720"/>
          <a:lstStyle>
            <a:lvl1pPr marL="230400" indent="-23040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rgbClr val="151532"/>
                </a:solidFill>
                <a:latin typeface="+mn-lt"/>
              </a:defRPr>
            </a:lvl1pPr>
            <a:lvl2pPr marL="80010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rgbClr val="151532"/>
                </a:solidFill>
                <a:latin typeface="+mn-lt"/>
              </a:defRPr>
            </a:lvl2pPr>
            <a:lvl3pPr marL="125730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rgbClr val="151532"/>
                </a:solidFill>
                <a:latin typeface="+mn-lt"/>
              </a:defRPr>
            </a:lvl3pPr>
            <a:lvl4pPr marL="171450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rgbClr val="151532"/>
                </a:solidFill>
                <a:latin typeface="+mn-lt"/>
              </a:defRPr>
            </a:lvl4pPr>
            <a:lvl5pPr marL="217170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rgbClr val="15153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015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4B75683-EC70-BF42-F9FE-FADD5A4A0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0C28-9006-4FA7-A3D1-5221575C6316}" type="datetime1">
              <a:rPr lang="en-GB" smtClean="0"/>
              <a:t>08/11/2024</a:t>
            </a:fld>
            <a:endParaRPr lang="en-GB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4B99E1E-CDED-28A5-33E1-E18EFC87E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1AB0680-1336-E19C-891D-52D437B6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Graphic 7">
            <a:extLst>
              <a:ext uri="{FF2B5EF4-FFF2-40B4-BE49-F238E27FC236}">
                <a16:creationId xmlns:a16="http://schemas.microsoft.com/office/drawing/2014/main" id="{9F3EECDD-EE23-C85F-646D-1C395312F9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800" y="6224400"/>
            <a:ext cx="244800" cy="30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9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#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A050274-0AE5-9646-40C1-EA0D293B6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6AF9-B30A-4D9A-8871-50459EAC37EE}" type="datetime1">
              <a:rPr lang="en-GB" smtClean="0"/>
              <a:t>08/11/2024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BE72851-A619-1183-DA7C-C33A095A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0A540EBB-1670-C1AF-3C8F-9AECEBC0FB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65440" y="2433320"/>
            <a:ext cx="7342339" cy="1767600"/>
          </a:xfrm>
          <a:prstGeom prst="rect">
            <a:avLst/>
          </a:prstGeom>
        </p:spPr>
      </p:pic>
      <p:sp>
        <p:nvSpPr>
          <p:cNvPr id="8" name="Plassholder for lysbildenummer 4">
            <a:extLst>
              <a:ext uri="{FF2B5EF4-FFF2-40B4-BE49-F238E27FC236}">
                <a16:creationId xmlns:a16="http://schemas.microsoft.com/office/drawing/2014/main" id="{BF7E640D-18A6-89E6-139A-585C502B4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44839"/>
            <a:ext cx="586545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 descr="A white numbers on a blue background&#10;&#10;Description automatically generated">
            <a:extLst>
              <a:ext uri="{FF2B5EF4-FFF2-40B4-BE49-F238E27FC236}">
                <a16:creationId xmlns:a16="http://schemas.microsoft.com/office/drawing/2014/main" id="{5EB2DCA9-1E31-BAE2-522F-8C19A409ACF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45" y="1746516"/>
            <a:ext cx="3081190" cy="308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34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820C9AB8-5B2F-D3C0-11D5-0676FF374E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06683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4B75683-EC70-BF42-F9FE-FADD5A4A0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587D-20B0-4637-B778-4B0301734F40}" type="datetime1">
              <a:rPr lang="en-GB" smtClean="0"/>
              <a:t>08/11/2024</a:t>
            </a:fld>
            <a:endParaRPr lang="en-GB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4B99E1E-CDED-28A5-33E1-E18EFC87E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1AB0680-1336-E19C-891D-52D437B6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5BEFDC6E-A718-7684-AEB0-AD067C022D5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88799" y="6224400"/>
            <a:ext cx="244800" cy="30308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604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ihåndsform: figur 13">
            <a:extLst>
              <a:ext uri="{FF2B5EF4-FFF2-40B4-BE49-F238E27FC236}">
                <a16:creationId xmlns:a16="http://schemas.microsoft.com/office/drawing/2014/main" id="{F0FEBB34-BF27-35C7-6BA5-07B43C691E89}"/>
              </a:ext>
            </a:extLst>
          </p:cNvPr>
          <p:cNvSpPr/>
          <p:nvPr userDrawn="1"/>
        </p:nvSpPr>
        <p:spPr>
          <a:xfrm>
            <a:off x="1" y="1371600"/>
            <a:ext cx="4477483" cy="3714749"/>
          </a:xfrm>
          <a:custGeom>
            <a:avLst/>
            <a:gdLst>
              <a:gd name="connsiteX0" fmla="*/ 0 w 4477483"/>
              <a:gd name="connsiteY0" fmla="*/ 0 h 3714749"/>
              <a:gd name="connsiteX1" fmla="*/ 3950397 w 4477483"/>
              <a:gd name="connsiteY1" fmla="*/ 0 h 3714749"/>
              <a:gd name="connsiteX2" fmla="*/ 4477483 w 4477483"/>
              <a:gd name="connsiteY2" fmla="*/ 527086 h 3714749"/>
              <a:gd name="connsiteX3" fmla="*/ 4477483 w 4477483"/>
              <a:gd name="connsiteY3" fmla="*/ 3187663 h 3714749"/>
              <a:gd name="connsiteX4" fmla="*/ 3950397 w 4477483"/>
              <a:gd name="connsiteY4" fmla="*/ 3714749 h 3714749"/>
              <a:gd name="connsiteX5" fmla="*/ 0 w 4477483"/>
              <a:gd name="connsiteY5" fmla="*/ 3714749 h 371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7483" h="3714749">
                <a:moveTo>
                  <a:pt x="0" y="0"/>
                </a:moveTo>
                <a:lnTo>
                  <a:pt x="3950397" y="0"/>
                </a:lnTo>
                <a:cubicBezTo>
                  <a:pt x="4241499" y="0"/>
                  <a:pt x="4477483" y="235984"/>
                  <a:pt x="4477483" y="527086"/>
                </a:cubicBezTo>
                <a:lnTo>
                  <a:pt x="4477483" y="3187663"/>
                </a:lnTo>
                <a:cubicBezTo>
                  <a:pt x="4477483" y="3478765"/>
                  <a:pt x="4241499" y="3714749"/>
                  <a:pt x="3950397" y="3714749"/>
                </a:cubicBezTo>
                <a:lnTo>
                  <a:pt x="0" y="3714749"/>
                </a:lnTo>
                <a:close/>
              </a:path>
            </a:pathLst>
          </a:custGeom>
          <a:solidFill>
            <a:srgbClr val="F0F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Plassholder for bilde 18">
            <a:extLst>
              <a:ext uri="{FF2B5EF4-FFF2-40B4-BE49-F238E27FC236}">
                <a16:creationId xmlns:a16="http://schemas.microsoft.com/office/drawing/2014/main" id="{38C327D1-A9C8-CA13-B9CE-68AF98B992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57584" y="-34503"/>
            <a:ext cx="8659096" cy="6895495"/>
          </a:xfrm>
          <a:custGeom>
            <a:avLst/>
            <a:gdLst>
              <a:gd name="connsiteX0" fmla="*/ 0 w 8659096"/>
              <a:gd name="connsiteY0" fmla="*/ 0 h 6895495"/>
              <a:gd name="connsiteX1" fmla="*/ 8659096 w 8659096"/>
              <a:gd name="connsiteY1" fmla="*/ 0 h 6895495"/>
              <a:gd name="connsiteX2" fmla="*/ 8659096 w 8659096"/>
              <a:gd name="connsiteY2" fmla="*/ 6895495 h 6895495"/>
              <a:gd name="connsiteX3" fmla="*/ 657676 w 8659096"/>
              <a:gd name="connsiteY3" fmla="*/ 6895495 h 6895495"/>
              <a:gd name="connsiteX4" fmla="*/ 0 w 8659096"/>
              <a:gd name="connsiteY4" fmla="*/ 6237818 h 6895495"/>
              <a:gd name="connsiteX5" fmla="*/ 0 w 8659096"/>
              <a:gd name="connsiteY5" fmla="*/ 5120852 h 6895495"/>
              <a:gd name="connsiteX6" fmla="*/ 392814 w 8659096"/>
              <a:gd name="connsiteY6" fmla="*/ 5120852 h 6895495"/>
              <a:gd name="connsiteX7" fmla="*/ 919900 w 8659096"/>
              <a:gd name="connsiteY7" fmla="*/ 4593766 h 6895495"/>
              <a:gd name="connsiteX8" fmla="*/ 919900 w 8659096"/>
              <a:gd name="connsiteY8" fmla="*/ 1933189 h 6895495"/>
              <a:gd name="connsiteX9" fmla="*/ 392814 w 8659096"/>
              <a:gd name="connsiteY9" fmla="*/ 1406103 h 6895495"/>
              <a:gd name="connsiteX10" fmla="*/ 0 w 8659096"/>
              <a:gd name="connsiteY10" fmla="*/ 1406103 h 689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59096" h="6895495">
                <a:moveTo>
                  <a:pt x="0" y="0"/>
                </a:moveTo>
                <a:lnTo>
                  <a:pt x="8659096" y="0"/>
                </a:lnTo>
                <a:lnTo>
                  <a:pt x="8659096" y="6895495"/>
                </a:lnTo>
                <a:lnTo>
                  <a:pt x="657676" y="6895495"/>
                </a:lnTo>
                <a:cubicBezTo>
                  <a:pt x="294452" y="6895495"/>
                  <a:pt x="0" y="6601043"/>
                  <a:pt x="0" y="6237818"/>
                </a:cubicBezTo>
                <a:lnTo>
                  <a:pt x="0" y="5120852"/>
                </a:lnTo>
                <a:lnTo>
                  <a:pt x="392814" y="5120852"/>
                </a:lnTo>
                <a:cubicBezTo>
                  <a:pt x="683916" y="5120852"/>
                  <a:pt x="919900" y="4884868"/>
                  <a:pt x="919900" y="4593766"/>
                </a:cubicBezTo>
                <a:lnTo>
                  <a:pt x="919900" y="1933189"/>
                </a:lnTo>
                <a:cubicBezTo>
                  <a:pt x="919900" y="1642087"/>
                  <a:pt x="683916" y="1406103"/>
                  <a:pt x="392814" y="1406103"/>
                </a:cubicBezTo>
                <a:lnTo>
                  <a:pt x="0" y="140610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06683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D23DD3-96DB-DE88-2CD1-1277B8FF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F967-885A-4CCC-9F6B-4652D043DB4C}" type="datetime1">
              <a:rPr lang="en-GB" smtClean="0"/>
              <a:t>08/11/2024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7D9EA5-A5CC-D0C2-B8A6-4A3F4A034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Tittel 1">
            <a:extLst>
              <a:ext uri="{FF2B5EF4-FFF2-40B4-BE49-F238E27FC236}">
                <a16:creationId xmlns:a16="http://schemas.microsoft.com/office/drawing/2014/main" id="{53C89E79-20EC-62D7-D892-6FB3C1147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264" y="1757364"/>
            <a:ext cx="2996949" cy="287178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000" b="1">
                <a:solidFill>
                  <a:schemeClr val="dk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Graphic 7">
            <a:extLst>
              <a:ext uri="{FF2B5EF4-FFF2-40B4-BE49-F238E27FC236}">
                <a16:creationId xmlns:a16="http://schemas.microsoft.com/office/drawing/2014/main" id="{4BCE443C-408B-DA50-74E6-80D697059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800" y="6224400"/>
            <a:ext cx="244800" cy="303086"/>
          </a:xfrm>
          <a:prstGeom prst="rect">
            <a:avLst/>
          </a:prstGeom>
        </p:spPr>
      </p:pic>
      <p:sp>
        <p:nvSpPr>
          <p:cNvPr id="20" name="Plassholder for lysbildenummer 4">
            <a:extLst>
              <a:ext uri="{FF2B5EF4-FFF2-40B4-BE49-F238E27FC236}">
                <a16:creationId xmlns:a16="http://schemas.microsoft.com/office/drawing/2014/main" id="{3D4A9C4B-A2BA-E1EF-DFA8-8D6F8ECE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44839"/>
            <a:ext cx="586545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546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ihåndsform: figur 16">
            <a:extLst>
              <a:ext uri="{FF2B5EF4-FFF2-40B4-BE49-F238E27FC236}">
                <a16:creationId xmlns:a16="http://schemas.microsoft.com/office/drawing/2014/main" id="{CB57AA67-76BC-22BD-28C9-1124A8DCA653}"/>
              </a:ext>
            </a:extLst>
          </p:cNvPr>
          <p:cNvSpPr/>
          <p:nvPr userDrawn="1"/>
        </p:nvSpPr>
        <p:spPr>
          <a:xfrm>
            <a:off x="7714520" y="1371600"/>
            <a:ext cx="4477481" cy="3714749"/>
          </a:xfrm>
          <a:custGeom>
            <a:avLst/>
            <a:gdLst>
              <a:gd name="connsiteX0" fmla="*/ 498074 w 4477481"/>
              <a:gd name="connsiteY0" fmla="*/ 0 h 3714749"/>
              <a:gd name="connsiteX1" fmla="*/ 4477481 w 4477481"/>
              <a:gd name="connsiteY1" fmla="*/ 0 h 3714749"/>
              <a:gd name="connsiteX2" fmla="*/ 4477481 w 4477481"/>
              <a:gd name="connsiteY2" fmla="*/ 3714749 h 3714749"/>
              <a:gd name="connsiteX3" fmla="*/ 498074 w 4477481"/>
              <a:gd name="connsiteY3" fmla="*/ 3714749 h 3714749"/>
              <a:gd name="connsiteX4" fmla="*/ 0 w 4477481"/>
              <a:gd name="connsiteY4" fmla="*/ 3216675 h 3714749"/>
              <a:gd name="connsiteX5" fmla="*/ 0 w 4477481"/>
              <a:gd name="connsiteY5" fmla="*/ 498074 h 3714749"/>
              <a:gd name="connsiteX6" fmla="*/ 498074 w 4477481"/>
              <a:gd name="connsiteY6" fmla="*/ 0 h 371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77481" h="3714749">
                <a:moveTo>
                  <a:pt x="498074" y="0"/>
                </a:moveTo>
                <a:lnTo>
                  <a:pt x="4477481" y="0"/>
                </a:lnTo>
                <a:lnTo>
                  <a:pt x="4477481" y="3714749"/>
                </a:lnTo>
                <a:lnTo>
                  <a:pt x="498074" y="3714749"/>
                </a:lnTo>
                <a:cubicBezTo>
                  <a:pt x="222995" y="3714749"/>
                  <a:pt x="0" y="3491754"/>
                  <a:pt x="0" y="3216675"/>
                </a:cubicBezTo>
                <a:lnTo>
                  <a:pt x="0" y="498074"/>
                </a:lnTo>
                <a:cubicBezTo>
                  <a:pt x="0" y="222995"/>
                  <a:pt x="222995" y="0"/>
                  <a:pt x="498074" y="0"/>
                </a:cubicBezTo>
                <a:close/>
              </a:path>
            </a:pathLst>
          </a:custGeom>
          <a:solidFill>
            <a:srgbClr val="F0F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21419D25-8CF8-6C51-440A-3E90B5897C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7251"/>
            <a:ext cx="8454796" cy="6878243"/>
          </a:xfrm>
          <a:custGeom>
            <a:avLst/>
            <a:gdLst>
              <a:gd name="connsiteX0" fmla="*/ 0 w 8454796"/>
              <a:gd name="connsiteY0" fmla="*/ 0 h 6878243"/>
              <a:gd name="connsiteX1" fmla="*/ 8454796 w 8454796"/>
              <a:gd name="connsiteY1" fmla="*/ 0 h 6878243"/>
              <a:gd name="connsiteX2" fmla="*/ 8454796 w 8454796"/>
              <a:gd name="connsiteY2" fmla="*/ 1388851 h 6878243"/>
              <a:gd name="connsiteX3" fmla="*/ 8212593 w 8454796"/>
              <a:gd name="connsiteY3" fmla="*/ 1388851 h 6878243"/>
              <a:gd name="connsiteX4" fmla="*/ 7714519 w 8454796"/>
              <a:gd name="connsiteY4" fmla="*/ 1886925 h 6878243"/>
              <a:gd name="connsiteX5" fmla="*/ 7714519 w 8454796"/>
              <a:gd name="connsiteY5" fmla="*/ 4605526 h 6878243"/>
              <a:gd name="connsiteX6" fmla="*/ 8212593 w 8454796"/>
              <a:gd name="connsiteY6" fmla="*/ 5103600 h 6878243"/>
              <a:gd name="connsiteX7" fmla="*/ 8454796 w 8454796"/>
              <a:gd name="connsiteY7" fmla="*/ 5103600 h 6878243"/>
              <a:gd name="connsiteX8" fmla="*/ 8454796 w 8454796"/>
              <a:gd name="connsiteY8" fmla="*/ 6278656 h 6878243"/>
              <a:gd name="connsiteX9" fmla="*/ 7855209 w 8454796"/>
              <a:gd name="connsiteY9" fmla="*/ 6878243 h 6878243"/>
              <a:gd name="connsiteX10" fmla="*/ 0 w 8454796"/>
              <a:gd name="connsiteY10" fmla="*/ 6878243 h 687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54796" h="6878243">
                <a:moveTo>
                  <a:pt x="0" y="0"/>
                </a:moveTo>
                <a:lnTo>
                  <a:pt x="8454796" y="0"/>
                </a:lnTo>
                <a:lnTo>
                  <a:pt x="8454796" y="1388851"/>
                </a:lnTo>
                <a:lnTo>
                  <a:pt x="8212593" y="1388851"/>
                </a:lnTo>
                <a:cubicBezTo>
                  <a:pt x="7937514" y="1388851"/>
                  <a:pt x="7714519" y="1611846"/>
                  <a:pt x="7714519" y="1886925"/>
                </a:cubicBezTo>
                <a:lnTo>
                  <a:pt x="7714519" y="4605526"/>
                </a:lnTo>
                <a:cubicBezTo>
                  <a:pt x="7714519" y="4880605"/>
                  <a:pt x="7937514" y="5103600"/>
                  <a:pt x="8212593" y="5103600"/>
                </a:cubicBezTo>
                <a:lnTo>
                  <a:pt x="8454796" y="5103600"/>
                </a:lnTo>
                <a:lnTo>
                  <a:pt x="8454796" y="6278656"/>
                </a:lnTo>
                <a:cubicBezTo>
                  <a:pt x="8454796" y="6609799"/>
                  <a:pt x="8186352" y="6878243"/>
                  <a:pt x="7855209" y="6878243"/>
                </a:cubicBezTo>
                <a:lnTo>
                  <a:pt x="0" y="68782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06683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D23DD3-96DB-DE88-2CD1-1277B8FF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8487-B9FB-4094-B64C-D6D207D4B5A1}" type="datetime1">
              <a:rPr lang="en-GB" smtClean="0"/>
              <a:t>08/11/2024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7D9EA5-A5CC-D0C2-B8A6-4A3F4A034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516A22F-D001-D7FC-713D-2F7A34B0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  <p:sp>
        <p:nvSpPr>
          <p:cNvPr id="31" name="Tittel 1">
            <a:extLst>
              <a:ext uri="{FF2B5EF4-FFF2-40B4-BE49-F238E27FC236}">
                <a16:creationId xmlns:a16="http://schemas.microsoft.com/office/drawing/2014/main" id="{53C89E79-20EC-62D7-D892-6FB3C1147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9496" y="1793080"/>
            <a:ext cx="2996949" cy="287178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000" b="1">
                <a:solidFill>
                  <a:schemeClr val="dk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Plassholder for tekst 7">
            <a:extLst>
              <a:ext uri="{FF2B5EF4-FFF2-40B4-BE49-F238E27FC236}">
                <a16:creationId xmlns:a16="http://schemas.microsoft.com/office/drawing/2014/main" id="{CAD89B78-67A4-21D6-B630-707860BD27E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88799" y="6224400"/>
            <a:ext cx="244800" cy="30308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7285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4B75683-EC70-BF42-F9FE-FADD5A4A0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5669-EA6C-42C0-9BB6-1923EB99DC59}" type="datetime1">
              <a:rPr lang="en-GB" smtClean="0"/>
              <a:t>08/11/2024</a:t>
            </a:fld>
            <a:endParaRPr lang="en-GB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4B99E1E-CDED-28A5-33E1-E18EFC87E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1AB0680-1336-E19C-891D-52D437B6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Graphic 7">
            <a:extLst>
              <a:ext uri="{FF2B5EF4-FFF2-40B4-BE49-F238E27FC236}">
                <a16:creationId xmlns:a16="http://schemas.microsoft.com/office/drawing/2014/main" id="{9F3EECDD-EE23-C85F-646D-1C395312F9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800" y="6224400"/>
            <a:ext cx="244800" cy="303086"/>
          </a:xfrm>
          <a:prstGeom prst="rect">
            <a:avLst/>
          </a:prstGeom>
        </p:spPr>
      </p:pic>
      <p:sp>
        <p:nvSpPr>
          <p:cNvPr id="18" name="Frihåndsform: figur 17">
            <a:extLst>
              <a:ext uri="{FF2B5EF4-FFF2-40B4-BE49-F238E27FC236}">
                <a16:creationId xmlns:a16="http://schemas.microsoft.com/office/drawing/2014/main" id="{89E13B83-C08B-7C87-4A93-6E3DB7776B0A}"/>
              </a:ext>
            </a:extLst>
          </p:cNvPr>
          <p:cNvSpPr/>
          <p:nvPr userDrawn="1"/>
        </p:nvSpPr>
        <p:spPr>
          <a:xfrm>
            <a:off x="1" y="1653269"/>
            <a:ext cx="10072467" cy="4185443"/>
          </a:xfrm>
          <a:custGeom>
            <a:avLst/>
            <a:gdLst>
              <a:gd name="connsiteX0" fmla="*/ 0 w 10072467"/>
              <a:gd name="connsiteY0" fmla="*/ 0 h 4185443"/>
              <a:gd name="connsiteX1" fmla="*/ 9491276 w 10072467"/>
              <a:gd name="connsiteY1" fmla="*/ 0 h 4185443"/>
              <a:gd name="connsiteX2" fmla="*/ 10072467 w 10072467"/>
              <a:gd name="connsiteY2" fmla="*/ 581191 h 4185443"/>
              <a:gd name="connsiteX3" fmla="*/ 10072467 w 10072467"/>
              <a:gd name="connsiteY3" fmla="*/ 3604252 h 4185443"/>
              <a:gd name="connsiteX4" fmla="*/ 9491276 w 10072467"/>
              <a:gd name="connsiteY4" fmla="*/ 4185443 h 4185443"/>
              <a:gd name="connsiteX5" fmla="*/ 0 w 10072467"/>
              <a:gd name="connsiteY5" fmla="*/ 4185443 h 418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2467" h="4185443">
                <a:moveTo>
                  <a:pt x="0" y="0"/>
                </a:moveTo>
                <a:lnTo>
                  <a:pt x="9491276" y="0"/>
                </a:lnTo>
                <a:cubicBezTo>
                  <a:pt x="9812259" y="0"/>
                  <a:pt x="10072467" y="260208"/>
                  <a:pt x="10072467" y="581191"/>
                </a:cubicBezTo>
                <a:lnTo>
                  <a:pt x="10072467" y="3604252"/>
                </a:lnTo>
                <a:cubicBezTo>
                  <a:pt x="10072467" y="3925235"/>
                  <a:pt x="9812259" y="4185443"/>
                  <a:pt x="9491276" y="4185443"/>
                </a:cubicBezTo>
                <a:lnTo>
                  <a:pt x="0" y="41854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pic>
        <p:nvPicPr>
          <p:cNvPr id="8" name="Graphic 13">
            <a:extLst>
              <a:ext uri="{FF2B5EF4-FFF2-40B4-BE49-F238E27FC236}">
                <a16:creationId xmlns:a16="http://schemas.microsoft.com/office/drawing/2014/main" id="{42E4E9FA-C19B-38E8-B84F-5326FB306F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34316" y="3898692"/>
            <a:ext cx="173136" cy="173136"/>
          </a:xfrm>
          <a:prstGeom prst="rect">
            <a:avLst/>
          </a:prstGeom>
        </p:spPr>
      </p:pic>
      <p:pic>
        <p:nvPicPr>
          <p:cNvPr id="11" name="Graphic 17">
            <a:extLst>
              <a:ext uri="{FF2B5EF4-FFF2-40B4-BE49-F238E27FC236}">
                <a16:creationId xmlns:a16="http://schemas.microsoft.com/office/drawing/2014/main" id="{CEE09ADF-D0D2-AFC2-0972-FD0346C3F38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53165" y="4215499"/>
            <a:ext cx="154287" cy="154287"/>
          </a:xfrm>
          <a:prstGeom prst="rect">
            <a:avLst/>
          </a:prstGeom>
        </p:spPr>
      </p:pic>
      <p:sp>
        <p:nvSpPr>
          <p:cNvPr id="17" name="Tittel 15">
            <a:extLst>
              <a:ext uri="{FF2B5EF4-FFF2-40B4-BE49-F238E27FC236}">
                <a16:creationId xmlns:a16="http://schemas.microsoft.com/office/drawing/2014/main" id="{AD1322DD-FBD2-2711-85FA-961FBD6D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4" y="387520"/>
            <a:ext cx="9940674" cy="9233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3D070A01-3401-6D69-FE5A-B81CD6BB1F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4905" y="2393110"/>
            <a:ext cx="2557464" cy="2557464"/>
          </a:xfrm>
          <a:custGeom>
            <a:avLst/>
            <a:gdLst>
              <a:gd name="connsiteX0" fmla="*/ 1278732 w 2557464"/>
              <a:gd name="connsiteY0" fmla="*/ 0 h 2557464"/>
              <a:gd name="connsiteX1" fmla="*/ 2557464 w 2557464"/>
              <a:gd name="connsiteY1" fmla="*/ 1278732 h 2557464"/>
              <a:gd name="connsiteX2" fmla="*/ 1278732 w 2557464"/>
              <a:gd name="connsiteY2" fmla="*/ 2557464 h 2557464"/>
              <a:gd name="connsiteX3" fmla="*/ 0 w 2557464"/>
              <a:gd name="connsiteY3" fmla="*/ 1278732 h 2557464"/>
              <a:gd name="connsiteX4" fmla="*/ 1278732 w 2557464"/>
              <a:gd name="connsiteY4" fmla="*/ 0 h 255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464" h="2557464">
                <a:moveTo>
                  <a:pt x="1278732" y="0"/>
                </a:moveTo>
                <a:cubicBezTo>
                  <a:pt x="1984956" y="0"/>
                  <a:pt x="2557464" y="572508"/>
                  <a:pt x="2557464" y="1278732"/>
                </a:cubicBezTo>
                <a:cubicBezTo>
                  <a:pt x="2557464" y="1984956"/>
                  <a:pt x="1984956" y="2557464"/>
                  <a:pt x="1278732" y="2557464"/>
                </a:cubicBezTo>
                <a:cubicBezTo>
                  <a:pt x="572508" y="2557464"/>
                  <a:pt x="0" y="1984956"/>
                  <a:pt x="0" y="1278732"/>
                </a:cubicBezTo>
                <a:cubicBezTo>
                  <a:pt x="0" y="572508"/>
                  <a:pt x="572508" y="0"/>
                  <a:pt x="127873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06683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2" name="Plassholder for tekst 20">
            <a:extLst>
              <a:ext uri="{FF2B5EF4-FFF2-40B4-BE49-F238E27FC236}">
                <a16:creationId xmlns:a16="http://schemas.microsoft.com/office/drawing/2014/main" id="{4C5CF3DF-2E39-06AA-7A48-4E012F4552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29917" y="3046511"/>
            <a:ext cx="3043418" cy="32004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Navn</a:t>
            </a:r>
            <a:r>
              <a:rPr lang="en-GB"/>
              <a:t> </a:t>
            </a:r>
            <a:r>
              <a:rPr lang="en-GB" err="1"/>
              <a:t>Etternavn</a:t>
            </a:r>
            <a:endParaRPr lang="en-GB"/>
          </a:p>
        </p:txBody>
      </p:sp>
      <p:sp>
        <p:nvSpPr>
          <p:cNvPr id="24" name="Plassholder for tekst 20">
            <a:extLst>
              <a:ext uri="{FF2B5EF4-FFF2-40B4-BE49-F238E27FC236}">
                <a16:creationId xmlns:a16="http://schemas.microsoft.com/office/drawing/2014/main" id="{B4C1B020-7F31-BF90-5715-45C1A59AAD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29917" y="3416937"/>
            <a:ext cx="2486656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Tittel</a:t>
            </a:r>
            <a:endParaRPr lang="en-GB"/>
          </a:p>
        </p:txBody>
      </p:sp>
      <p:sp>
        <p:nvSpPr>
          <p:cNvPr id="26" name="Plassholder for tekst 20">
            <a:extLst>
              <a:ext uri="{FF2B5EF4-FFF2-40B4-BE49-F238E27FC236}">
                <a16:creationId xmlns:a16="http://schemas.microsoft.com/office/drawing/2014/main" id="{BF756462-9DAB-3DBE-1928-A90DE8596D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2831" y="3883023"/>
            <a:ext cx="2797969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Mobil </a:t>
            </a:r>
          </a:p>
        </p:txBody>
      </p:sp>
      <p:sp>
        <p:nvSpPr>
          <p:cNvPr id="28" name="Plassholder for tekst 20">
            <a:extLst>
              <a:ext uri="{FF2B5EF4-FFF2-40B4-BE49-F238E27FC236}">
                <a16:creationId xmlns:a16="http://schemas.microsoft.com/office/drawing/2014/main" id="{B87CCA71-DECC-3B39-228A-4083B8E168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32830" y="4189694"/>
            <a:ext cx="31739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E-post </a:t>
            </a: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C33B4BD8-AE1A-C2FA-088C-59F5A05C6F0B}"/>
              </a:ext>
            </a:extLst>
          </p:cNvPr>
          <p:cNvSpPr/>
          <p:nvPr userDrawn="1"/>
        </p:nvSpPr>
        <p:spPr>
          <a:xfrm>
            <a:off x="9006731" y="4931072"/>
            <a:ext cx="1065737" cy="90764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261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ide (2 perso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ihåndsform: figur 50">
            <a:extLst>
              <a:ext uri="{FF2B5EF4-FFF2-40B4-BE49-F238E27FC236}">
                <a16:creationId xmlns:a16="http://schemas.microsoft.com/office/drawing/2014/main" id="{F79FCD2D-72DB-89FF-9CB7-E9BB508CBDF5}"/>
              </a:ext>
            </a:extLst>
          </p:cNvPr>
          <p:cNvSpPr/>
          <p:nvPr userDrawn="1"/>
        </p:nvSpPr>
        <p:spPr>
          <a:xfrm>
            <a:off x="6402920" y="1789205"/>
            <a:ext cx="5789080" cy="3024795"/>
          </a:xfrm>
          <a:custGeom>
            <a:avLst/>
            <a:gdLst>
              <a:gd name="connsiteX0" fmla="*/ 579672 w 5789080"/>
              <a:gd name="connsiteY0" fmla="*/ 0 h 3024795"/>
              <a:gd name="connsiteX1" fmla="*/ 5789080 w 5789080"/>
              <a:gd name="connsiteY1" fmla="*/ 0 h 3024795"/>
              <a:gd name="connsiteX2" fmla="*/ 5789080 w 5789080"/>
              <a:gd name="connsiteY2" fmla="*/ 3024795 h 3024795"/>
              <a:gd name="connsiteX3" fmla="*/ 579672 w 5789080"/>
              <a:gd name="connsiteY3" fmla="*/ 3024795 h 3024795"/>
              <a:gd name="connsiteX4" fmla="*/ 0 w 5789080"/>
              <a:gd name="connsiteY4" fmla="*/ 2445123 h 3024795"/>
              <a:gd name="connsiteX5" fmla="*/ 0 w 5789080"/>
              <a:gd name="connsiteY5" fmla="*/ 579672 h 3024795"/>
              <a:gd name="connsiteX6" fmla="*/ 579672 w 5789080"/>
              <a:gd name="connsiteY6" fmla="*/ 0 h 302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89080" h="3024795">
                <a:moveTo>
                  <a:pt x="579672" y="0"/>
                </a:moveTo>
                <a:lnTo>
                  <a:pt x="5789080" y="0"/>
                </a:lnTo>
                <a:lnTo>
                  <a:pt x="5789080" y="3024795"/>
                </a:lnTo>
                <a:lnTo>
                  <a:pt x="579672" y="3024795"/>
                </a:lnTo>
                <a:cubicBezTo>
                  <a:pt x="259528" y="3024795"/>
                  <a:pt x="0" y="2765267"/>
                  <a:pt x="0" y="2445123"/>
                </a:cubicBezTo>
                <a:lnTo>
                  <a:pt x="0" y="579672"/>
                </a:lnTo>
                <a:cubicBezTo>
                  <a:pt x="0" y="259528"/>
                  <a:pt x="259528" y="0"/>
                  <a:pt x="57967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12A054B2-4C09-DF12-A175-477F9F21C310}"/>
              </a:ext>
            </a:extLst>
          </p:cNvPr>
          <p:cNvSpPr/>
          <p:nvPr userDrawn="1"/>
        </p:nvSpPr>
        <p:spPr>
          <a:xfrm>
            <a:off x="6402920" y="1789205"/>
            <a:ext cx="604131" cy="6223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rihåndsform: figur 48">
            <a:extLst>
              <a:ext uri="{FF2B5EF4-FFF2-40B4-BE49-F238E27FC236}">
                <a16:creationId xmlns:a16="http://schemas.microsoft.com/office/drawing/2014/main" id="{EBE9AAE6-ADBB-C823-716E-E3A0F4CC4D39}"/>
              </a:ext>
            </a:extLst>
          </p:cNvPr>
          <p:cNvSpPr/>
          <p:nvPr userDrawn="1"/>
        </p:nvSpPr>
        <p:spPr>
          <a:xfrm>
            <a:off x="0" y="1789205"/>
            <a:ext cx="5913232" cy="2993810"/>
          </a:xfrm>
          <a:custGeom>
            <a:avLst/>
            <a:gdLst>
              <a:gd name="connsiteX0" fmla="*/ 0 w 5913232"/>
              <a:gd name="connsiteY0" fmla="*/ 0 h 2993810"/>
              <a:gd name="connsiteX1" fmla="*/ 5337852 w 5913232"/>
              <a:gd name="connsiteY1" fmla="*/ 0 h 2993810"/>
              <a:gd name="connsiteX2" fmla="*/ 5913232 w 5913232"/>
              <a:gd name="connsiteY2" fmla="*/ 575380 h 2993810"/>
              <a:gd name="connsiteX3" fmla="*/ 5913232 w 5913232"/>
              <a:gd name="connsiteY3" fmla="*/ 2418430 h 2993810"/>
              <a:gd name="connsiteX4" fmla="*/ 5337852 w 5913232"/>
              <a:gd name="connsiteY4" fmla="*/ 2993810 h 2993810"/>
              <a:gd name="connsiteX5" fmla="*/ 0 w 5913232"/>
              <a:gd name="connsiteY5" fmla="*/ 2993810 h 299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3232" h="2993810">
                <a:moveTo>
                  <a:pt x="0" y="0"/>
                </a:moveTo>
                <a:lnTo>
                  <a:pt x="5337852" y="0"/>
                </a:lnTo>
                <a:cubicBezTo>
                  <a:pt x="5655626" y="0"/>
                  <a:pt x="5913232" y="257606"/>
                  <a:pt x="5913232" y="575380"/>
                </a:cubicBezTo>
                <a:lnTo>
                  <a:pt x="5913232" y="2418430"/>
                </a:lnTo>
                <a:cubicBezTo>
                  <a:pt x="5913232" y="2736204"/>
                  <a:pt x="5655626" y="2993810"/>
                  <a:pt x="5337852" y="2993810"/>
                </a:cubicBezTo>
                <a:lnTo>
                  <a:pt x="0" y="299381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3" name="Graphic 39">
            <a:extLst>
              <a:ext uri="{FF2B5EF4-FFF2-40B4-BE49-F238E27FC236}">
                <a16:creationId xmlns:a16="http://schemas.microsoft.com/office/drawing/2014/main" id="{740948C4-B531-C7B5-F657-B9F5C95D2D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7527" y="3531880"/>
            <a:ext cx="173136" cy="173136"/>
          </a:xfrm>
          <a:prstGeom prst="rect">
            <a:avLst/>
          </a:prstGeom>
        </p:spPr>
      </p:pic>
      <p:pic>
        <p:nvPicPr>
          <p:cNvPr id="16" name="Graphic 42">
            <a:extLst>
              <a:ext uri="{FF2B5EF4-FFF2-40B4-BE49-F238E27FC236}">
                <a16:creationId xmlns:a16="http://schemas.microsoft.com/office/drawing/2014/main" id="{E5778640-711C-6945-CBCB-661B124C2E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26376" y="3848687"/>
            <a:ext cx="154287" cy="154287"/>
          </a:xfrm>
          <a:prstGeom prst="rect">
            <a:avLst/>
          </a:prstGeom>
        </p:spPr>
      </p:pic>
      <p:pic>
        <p:nvPicPr>
          <p:cNvPr id="23" name="Graphic 48">
            <a:extLst>
              <a:ext uri="{FF2B5EF4-FFF2-40B4-BE49-F238E27FC236}">
                <a16:creationId xmlns:a16="http://schemas.microsoft.com/office/drawing/2014/main" id="{2DA241DB-ADDA-9790-C723-E0D6C50E48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8076" y="3562865"/>
            <a:ext cx="173136" cy="173136"/>
          </a:xfrm>
          <a:prstGeom prst="rect">
            <a:avLst/>
          </a:prstGeom>
        </p:spPr>
      </p:pic>
      <p:pic>
        <p:nvPicPr>
          <p:cNvPr id="27" name="Graphic 50">
            <a:extLst>
              <a:ext uri="{FF2B5EF4-FFF2-40B4-BE49-F238E27FC236}">
                <a16:creationId xmlns:a16="http://schemas.microsoft.com/office/drawing/2014/main" id="{572F327E-FBEB-9325-54B3-D76C24FFBE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56925" y="3879672"/>
            <a:ext cx="154287" cy="154287"/>
          </a:xfrm>
          <a:prstGeom prst="rect">
            <a:avLst/>
          </a:prstGeom>
        </p:spPr>
      </p:pic>
      <p:sp>
        <p:nvSpPr>
          <p:cNvPr id="31" name="Oval 25">
            <a:extLst>
              <a:ext uri="{FF2B5EF4-FFF2-40B4-BE49-F238E27FC236}">
                <a16:creationId xmlns:a16="http://schemas.microsoft.com/office/drawing/2014/main" id="{6E48BCD6-EB23-4D8C-2CE2-E7C2F1F44CD7}"/>
              </a:ext>
            </a:extLst>
          </p:cNvPr>
          <p:cNvSpPr/>
          <p:nvPr userDrawn="1"/>
        </p:nvSpPr>
        <p:spPr>
          <a:xfrm>
            <a:off x="806285" y="2314353"/>
            <a:ext cx="1832384" cy="1832384"/>
          </a:xfrm>
          <a:prstGeom prst="ellipse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rcRect/>
            <a:tile tx="-889000" ty="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4B75683-EC70-BF42-F9FE-FADD5A4A0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A113C-AEA9-4A5C-8CC7-325E439ECFB9}" type="datetime1">
              <a:rPr lang="en-GB" smtClean="0"/>
              <a:t>08/11/2024</a:t>
            </a:fld>
            <a:endParaRPr lang="en-GB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4B99E1E-CDED-28A5-33E1-E18EFC87E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1AB0680-1336-E19C-891D-52D437B6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Graphic 7">
            <a:extLst>
              <a:ext uri="{FF2B5EF4-FFF2-40B4-BE49-F238E27FC236}">
                <a16:creationId xmlns:a16="http://schemas.microsoft.com/office/drawing/2014/main" id="{9F3EECDD-EE23-C85F-646D-1C395312F9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8800" y="6224400"/>
            <a:ext cx="244800" cy="303086"/>
          </a:xfrm>
          <a:prstGeom prst="rect">
            <a:avLst/>
          </a:prstGeom>
        </p:spPr>
      </p:pic>
      <p:sp>
        <p:nvSpPr>
          <p:cNvPr id="17" name="Tittel 15">
            <a:extLst>
              <a:ext uri="{FF2B5EF4-FFF2-40B4-BE49-F238E27FC236}">
                <a16:creationId xmlns:a16="http://schemas.microsoft.com/office/drawing/2014/main" id="{AD1322DD-FBD2-2711-85FA-961FBD6D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4" y="387520"/>
            <a:ext cx="9940674" cy="9233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3D070A01-3401-6D69-FE5A-B81CD6BB1F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6285" y="2314353"/>
            <a:ext cx="1832384" cy="1832384"/>
          </a:xfrm>
          <a:custGeom>
            <a:avLst/>
            <a:gdLst>
              <a:gd name="connsiteX0" fmla="*/ 1278732 w 2557464"/>
              <a:gd name="connsiteY0" fmla="*/ 0 h 2557464"/>
              <a:gd name="connsiteX1" fmla="*/ 2557464 w 2557464"/>
              <a:gd name="connsiteY1" fmla="*/ 1278732 h 2557464"/>
              <a:gd name="connsiteX2" fmla="*/ 1278732 w 2557464"/>
              <a:gd name="connsiteY2" fmla="*/ 2557464 h 2557464"/>
              <a:gd name="connsiteX3" fmla="*/ 0 w 2557464"/>
              <a:gd name="connsiteY3" fmla="*/ 1278732 h 2557464"/>
              <a:gd name="connsiteX4" fmla="*/ 1278732 w 2557464"/>
              <a:gd name="connsiteY4" fmla="*/ 0 h 255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464" h="2557464">
                <a:moveTo>
                  <a:pt x="1278732" y="0"/>
                </a:moveTo>
                <a:cubicBezTo>
                  <a:pt x="1984956" y="0"/>
                  <a:pt x="2557464" y="572508"/>
                  <a:pt x="2557464" y="1278732"/>
                </a:cubicBezTo>
                <a:cubicBezTo>
                  <a:pt x="2557464" y="1984956"/>
                  <a:pt x="1984956" y="2557464"/>
                  <a:pt x="1278732" y="2557464"/>
                </a:cubicBezTo>
                <a:cubicBezTo>
                  <a:pt x="572508" y="2557464"/>
                  <a:pt x="0" y="1984956"/>
                  <a:pt x="0" y="1278732"/>
                </a:cubicBezTo>
                <a:cubicBezTo>
                  <a:pt x="0" y="572508"/>
                  <a:pt x="572508" y="0"/>
                  <a:pt x="127873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06683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6" name="Plassholder for tekst 20">
            <a:extLst>
              <a:ext uri="{FF2B5EF4-FFF2-40B4-BE49-F238E27FC236}">
                <a16:creationId xmlns:a16="http://schemas.microsoft.com/office/drawing/2014/main" id="{BF756462-9DAB-3DBE-1928-A90DE8596D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6043" y="3516211"/>
            <a:ext cx="2260746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5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Mobil </a:t>
            </a:r>
          </a:p>
        </p:txBody>
      </p:sp>
      <p:sp>
        <p:nvSpPr>
          <p:cNvPr id="36" name="Plassholder for bilde 19">
            <a:extLst>
              <a:ext uri="{FF2B5EF4-FFF2-40B4-BE49-F238E27FC236}">
                <a16:creationId xmlns:a16="http://schemas.microsoft.com/office/drawing/2014/main" id="{8F2A9364-8C8F-2D3D-4025-6289396C92A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26235" y="2339108"/>
            <a:ext cx="1832384" cy="1832384"/>
          </a:xfrm>
          <a:custGeom>
            <a:avLst/>
            <a:gdLst>
              <a:gd name="connsiteX0" fmla="*/ 1278732 w 2557464"/>
              <a:gd name="connsiteY0" fmla="*/ 0 h 2557464"/>
              <a:gd name="connsiteX1" fmla="*/ 2557464 w 2557464"/>
              <a:gd name="connsiteY1" fmla="*/ 1278732 h 2557464"/>
              <a:gd name="connsiteX2" fmla="*/ 1278732 w 2557464"/>
              <a:gd name="connsiteY2" fmla="*/ 2557464 h 2557464"/>
              <a:gd name="connsiteX3" fmla="*/ 0 w 2557464"/>
              <a:gd name="connsiteY3" fmla="*/ 1278732 h 2557464"/>
              <a:gd name="connsiteX4" fmla="*/ 1278732 w 2557464"/>
              <a:gd name="connsiteY4" fmla="*/ 0 h 255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464" h="2557464">
                <a:moveTo>
                  <a:pt x="1278732" y="0"/>
                </a:moveTo>
                <a:cubicBezTo>
                  <a:pt x="1984956" y="0"/>
                  <a:pt x="2557464" y="572508"/>
                  <a:pt x="2557464" y="1278732"/>
                </a:cubicBezTo>
                <a:cubicBezTo>
                  <a:pt x="2557464" y="1984956"/>
                  <a:pt x="1984956" y="2557464"/>
                  <a:pt x="1278732" y="2557464"/>
                </a:cubicBezTo>
                <a:cubicBezTo>
                  <a:pt x="572508" y="2557464"/>
                  <a:pt x="0" y="1984956"/>
                  <a:pt x="0" y="1278732"/>
                </a:cubicBezTo>
                <a:cubicBezTo>
                  <a:pt x="0" y="572508"/>
                  <a:pt x="572508" y="0"/>
                  <a:pt x="127873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06683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37" name="Plassholder for tekst 20">
            <a:extLst>
              <a:ext uri="{FF2B5EF4-FFF2-40B4-BE49-F238E27FC236}">
                <a16:creationId xmlns:a16="http://schemas.microsoft.com/office/drawing/2014/main" id="{A6165EDF-2B07-5CCB-20E3-8AB331F407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3127" y="2657569"/>
            <a:ext cx="256366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Navn</a:t>
            </a:r>
            <a:r>
              <a:rPr lang="en-GB"/>
              <a:t> </a:t>
            </a:r>
            <a:r>
              <a:rPr lang="en-GB" err="1"/>
              <a:t>Etternavn</a:t>
            </a:r>
            <a:endParaRPr lang="en-GB"/>
          </a:p>
        </p:txBody>
      </p:sp>
      <p:sp>
        <p:nvSpPr>
          <p:cNvPr id="38" name="Plassholder for tekst 20">
            <a:extLst>
              <a:ext uri="{FF2B5EF4-FFF2-40B4-BE49-F238E27FC236}">
                <a16:creationId xmlns:a16="http://schemas.microsoft.com/office/drawing/2014/main" id="{7B361DE2-0B4F-8945-A1AA-C1A281473E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03128" y="3022948"/>
            <a:ext cx="25636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5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Tittel</a:t>
            </a:r>
            <a:endParaRPr lang="en-GB"/>
          </a:p>
        </p:txBody>
      </p:sp>
      <p:sp>
        <p:nvSpPr>
          <p:cNvPr id="39" name="Plassholder for tekst 20">
            <a:extLst>
              <a:ext uri="{FF2B5EF4-FFF2-40B4-BE49-F238E27FC236}">
                <a16:creationId xmlns:a16="http://schemas.microsoft.com/office/drawing/2014/main" id="{89689B06-9F4A-1C89-B08C-957C8E63C3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6044" y="3822882"/>
            <a:ext cx="2260746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5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E-post </a:t>
            </a:r>
          </a:p>
        </p:txBody>
      </p:sp>
      <p:sp>
        <p:nvSpPr>
          <p:cNvPr id="44" name="Plassholder for tekst 20">
            <a:extLst>
              <a:ext uri="{FF2B5EF4-FFF2-40B4-BE49-F238E27FC236}">
                <a16:creationId xmlns:a16="http://schemas.microsoft.com/office/drawing/2014/main" id="{E9A4104F-F4F7-6661-6D43-208FF27304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24969" y="3547196"/>
            <a:ext cx="2260746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5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Mobil </a:t>
            </a:r>
          </a:p>
        </p:txBody>
      </p:sp>
      <p:sp>
        <p:nvSpPr>
          <p:cNvPr id="45" name="Plassholder for tekst 20">
            <a:extLst>
              <a:ext uri="{FF2B5EF4-FFF2-40B4-BE49-F238E27FC236}">
                <a16:creationId xmlns:a16="http://schemas.microsoft.com/office/drawing/2014/main" id="{8BE3A450-F2C1-370C-9D6F-EB02543888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22053" y="2688554"/>
            <a:ext cx="256366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Navn</a:t>
            </a:r>
            <a:r>
              <a:rPr lang="en-GB"/>
              <a:t> </a:t>
            </a:r>
            <a:r>
              <a:rPr lang="en-GB" err="1"/>
              <a:t>Etternavn</a:t>
            </a:r>
            <a:endParaRPr lang="en-GB"/>
          </a:p>
        </p:txBody>
      </p:sp>
      <p:sp>
        <p:nvSpPr>
          <p:cNvPr id="46" name="Plassholder for tekst 20">
            <a:extLst>
              <a:ext uri="{FF2B5EF4-FFF2-40B4-BE49-F238E27FC236}">
                <a16:creationId xmlns:a16="http://schemas.microsoft.com/office/drawing/2014/main" id="{2D97BB30-8712-1948-55A7-076BFD64CF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22054" y="3053933"/>
            <a:ext cx="25636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5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Tittel</a:t>
            </a:r>
            <a:endParaRPr lang="en-GB"/>
          </a:p>
        </p:txBody>
      </p:sp>
      <p:sp>
        <p:nvSpPr>
          <p:cNvPr id="47" name="Plassholder for tekst 20">
            <a:extLst>
              <a:ext uri="{FF2B5EF4-FFF2-40B4-BE49-F238E27FC236}">
                <a16:creationId xmlns:a16="http://schemas.microsoft.com/office/drawing/2014/main" id="{249B5532-D221-18C4-01F7-2971E97C91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24970" y="3853867"/>
            <a:ext cx="2260746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5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E-post </a:t>
            </a:r>
          </a:p>
        </p:txBody>
      </p:sp>
    </p:spTree>
    <p:extLst>
      <p:ext uri="{BB962C8B-B14F-4D97-AF65-F5344CB8AC3E}">
        <p14:creationId xmlns:p14="http://schemas.microsoft.com/office/powerpoint/2010/main" val="2858060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ide (3 perso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ihåndsform: figur 67">
            <a:extLst>
              <a:ext uri="{FF2B5EF4-FFF2-40B4-BE49-F238E27FC236}">
                <a16:creationId xmlns:a16="http://schemas.microsoft.com/office/drawing/2014/main" id="{FFAE5247-5610-4E38-CD07-3DE991AB6E8A}"/>
              </a:ext>
            </a:extLst>
          </p:cNvPr>
          <p:cNvSpPr/>
          <p:nvPr userDrawn="1"/>
        </p:nvSpPr>
        <p:spPr>
          <a:xfrm>
            <a:off x="1157317" y="1789204"/>
            <a:ext cx="3173900" cy="5068796"/>
          </a:xfrm>
          <a:custGeom>
            <a:avLst/>
            <a:gdLst>
              <a:gd name="connsiteX0" fmla="*/ 440728 w 3173900"/>
              <a:gd name="connsiteY0" fmla="*/ 0 h 5068796"/>
              <a:gd name="connsiteX1" fmla="*/ 2733172 w 3173900"/>
              <a:gd name="connsiteY1" fmla="*/ 0 h 5068796"/>
              <a:gd name="connsiteX2" fmla="*/ 3173900 w 3173900"/>
              <a:gd name="connsiteY2" fmla="*/ 440728 h 5068796"/>
              <a:gd name="connsiteX3" fmla="*/ 3173900 w 3173900"/>
              <a:gd name="connsiteY3" fmla="*/ 5068796 h 5068796"/>
              <a:gd name="connsiteX4" fmla="*/ 0 w 3173900"/>
              <a:gd name="connsiteY4" fmla="*/ 5068796 h 5068796"/>
              <a:gd name="connsiteX5" fmla="*/ 0 w 3173900"/>
              <a:gd name="connsiteY5" fmla="*/ 440728 h 5068796"/>
              <a:gd name="connsiteX6" fmla="*/ 440728 w 3173900"/>
              <a:gd name="connsiteY6" fmla="*/ 0 h 506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3900" h="5068796">
                <a:moveTo>
                  <a:pt x="440728" y="0"/>
                </a:moveTo>
                <a:lnTo>
                  <a:pt x="2733172" y="0"/>
                </a:lnTo>
                <a:cubicBezTo>
                  <a:pt x="2976579" y="0"/>
                  <a:pt x="3173900" y="197321"/>
                  <a:pt x="3173900" y="440728"/>
                </a:cubicBezTo>
                <a:lnTo>
                  <a:pt x="3173900" y="5068796"/>
                </a:lnTo>
                <a:lnTo>
                  <a:pt x="0" y="5068796"/>
                </a:lnTo>
                <a:lnTo>
                  <a:pt x="0" y="440728"/>
                </a:lnTo>
                <a:cubicBezTo>
                  <a:pt x="0" y="197321"/>
                  <a:pt x="197321" y="0"/>
                  <a:pt x="4407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4B75683-EC70-BF42-F9FE-FADD5A4A0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0D35-F97B-4B46-97C3-9594E6BC8F04}" type="datetime1">
              <a:rPr lang="en-GB" smtClean="0"/>
              <a:t>08/11/2024</a:t>
            </a:fld>
            <a:endParaRPr lang="en-GB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4B99E1E-CDED-28A5-33E1-E18EFC87E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1AB0680-1336-E19C-891D-52D437B6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Graphic 7">
            <a:extLst>
              <a:ext uri="{FF2B5EF4-FFF2-40B4-BE49-F238E27FC236}">
                <a16:creationId xmlns:a16="http://schemas.microsoft.com/office/drawing/2014/main" id="{9F3EECDD-EE23-C85F-646D-1C395312F9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800" y="6224400"/>
            <a:ext cx="244800" cy="303086"/>
          </a:xfrm>
          <a:prstGeom prst="rect">
            <a:avLst/>
          </a:prstGeom>
        </p:spPr>
      </p:pic>
      <p:sp>
        <p:nvSpPr>
          <p:cNvPr id="17" name="Tittel 15">
            <a:extLst>
              <a:ext uri="{FF2B5EF4-FFF2-40B4-BE49-F238E27FC236}">
                <a16:creationId xmlns:a16="http://schemas.microsoft.com/office/drawing/2014/main" id="{AD1322DD-FBD2-2711-85FA-961FBD6D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4" y="387520"/>
            <a:ext cx="9940674" cy="9233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6" name="Plassholder for tekst 20">
            <a:extLst>
              <a:ext uri="{FF2B5EF4-FFF2-40B4-BE49-F238E27FC236}">
                <a16:creationId xmlns:a16="http://schemas.microsoft.com/office/drawing/2014/main" id="{BF756462-9DAB-3DBE-1928-A90DE8596D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94509" y="5039100"/>
            <a:ext cx="226074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Mobil </a:t>
            </a:r>
          </a:p>
        </p:txBody>
      </p:sp>
      <p:sp>
        <p:nvSpPr>
          <p:cNvPr id="37" name="Plassholder for tekst 20">
            <a:extLst>
              <a:ext uri="{FF2B5EF4-FFF2-40B4-BE49-F238E27FC236}">
                <a16:creationId xmlns:a16="http://schemas.microsoft.com/office/drawing/2014/main" id="{A6165EDF-2B07-5CCB-20E3-8AB331F407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1594" y="4180457"/>
            <a:ext cx="256366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Navn</a:t>
            </a:r>
            <a:r>
              <a:rPr lang="en-GB"/>
              <a:t> </a:t>
            </a:r>
            <a:r>
              <a:rPr lang="en-GB" err="1"/>
              <a:t>Etternavn</a:t>
            </a:r>
            <a:endParaRPr lang="en-GB"/>
          </a:p>
        </p:txBody>
      </p:sp>
      <p:sp>
        <p:nvSpPr>
          <p:cNvPr id="38" name="Plassholder for tekst 20">
            <a:extLst>
              <a:ext uri="{FF2B5EF4-FFF2-40B4-BE49-F238E27FC236}">
                <a16:creationId xmlns:a16="http://schemas.microsoft.com/office/drawing/2014/main" id="{7B361DE2-0B4F-8945-A1AA-C1A281473E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1595" y="4545837"/>
            <a:ext cx="2563663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5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Tittel</a:t>
            </a:r>
            <a:endParaRPr lang="en-GB"/>
          </a:p>
        </p:txBody>
      </p:sp>
      <p:sp>
        <p:nvSpPr>
          <p:cNvPr id="39" name="Plassholder for tekst 20">
            <a:extLst>
              <a:ext uri="{FF2B5EF4-FFF2-40B4-BE49-F238E27FC236}">
                <a16:creationId xmlns:a16="http://schemas.microsoft.com/office/drawing/2014/main" id="{89689B06-9F4A-1C89-B08C-957C8E63C3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94509" y="5345771"/>
            <a:ext cx="226074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E-post </a:t>
            </a:r>
          </a:p>
        </p:txBody>
      </p:sp>
      <p:pic>
        <p:nvPicPr>
          <p:cNvPr id="10" name="Graphic 39">
            <a:extLst>
              <a:ext uri="{FF2B5EF4-FFF2-40B4-BE49-F238E27FC236}">
                <a16:creationId xmlns:a16="http://schemas.microsoft.com/office/drawing/2014/main" id="{D2617606-9758-2A66-D407-CB5E5A67EA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5994" y="5054769"/>
            <a:ext cx="173136" cy="173136"/>
          </a:xfrm>
          <a:prstGeom prst="rect">
            <a:avLst/>
          </a:prstGeom>
        </p:spPr>
      </p:pic>
      <p:pic>
        <p:nvPicPr>
          <p:cNvPr id="14" name="Graphic 42">
            <a:extLst>
              <a:ext uri="{FF2B5EF4-FFF2-40B4-BE49-F238E27FC236}">
                <a16:creationId xmlns:a16="http://schemas.microsoft.com/office/drawing/2014/main" id="{475CE9FE-5C80-21EE-130F-D92DB64F26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14843" y="5371576"/>
            <a:ext cx="154287" cy="154287"/>
          </a:xfrm>
          <a:prstGeom prst="rect">
            <a:avLst/>
          </a:prstGeom>
        </p:spPr>
      </p:pic>
      <p:sp>
        <p:nvSpPr>
          <p:cNvPr id="15" name="Rectangle 30">
            <a:extLst>
              <a:ext uri="{FF2B5EF4-FFF2-40B4-BE49-F238E27FC236}">
                <a16:creationId xmlns:a16="http://schemas.microsoft.com/office/drawing/2014/main" id="{2D4B8E18-893B-F911-FD7A-6163812C9B25}"/>
              </a:ext>
            </a:extLst>
          </p:cNvPr>
          <p:cNvSpPr/>
          <p:nvPr userDrawn="1"/>
        </p:nvSpPr>
        <p:spPr>
          <a:xfrm>
            <a:off x="3727086" y="1789204"/>
            <a:ext cx="604131" cy="6223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lassholder for bilde 19">
            <a:extLst>
              <a:ext uri="{FF2B5EF4-FFF2-40B4-BE49-F238E27FC236}">
                <a16:creationId xmlns:a16="http://schemas.microsoft.com/office/drawing/2014/main" id="{92B4E7E4-C76B-D12D-69E0-9CFFE40E8E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91595" y="2100383"/>
            <a:ext cx="1832384" cy="1832384"/>
          </a:xfrm>
          <a:custGeom>
            <a:avLst/>
            <a:gdLst>
              <a:gd name="connsiteX0" fmla="*/ 1278732 w 2557464"/>
              <a:gd name="connsiteY0" fmla="*/ 0 h 2557464"/>
              <a:gd name="connsiteX1" fmla="*/ 2557464 w 2557464"/>
              <a:gd name="connsiteY1" fmla="*/ 1278732 h 2557464"/>
              <a:gd name="connsiteX2" fmla="*/ 1278732 w 2557464"/>
              <a:gd name="connsiteY2" fmla="*/ 2557464 h 2557464"/>
              <a:gd name="connsiteX3" fmla="*/ 0 w 2557464"/>
              <a:gd name="connsiteY3" fmla="*/ 1278732 h 2557464"/>
              <a:gd name="connsiteX4" fmla="*/ 1278732 w 2557464"/>
              <a:gd name="connsiteY4" fmla="*/ 0 h 255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464" h="2557464">
                <a:moveTo>
                  <a:pt x="1278732" y="0"/>
                </a:moveTo>
                <a:cubicBezTo>
                  <a:pt x="1984956" y="0"/>
                  <a:pt x="2557464" y="572508"/>
                  <a:pt x="2557464" y="1278732"/>
                </a:cubicBezTo>
                <a:cubicBezTo>
                  <a:pt x="2557464" y="1984956"/>
                  <a:pt x="1984956" y="2557464"/>
                  <a:pt x="1278732" y="2557464"/>
                </a:cubicBezTo>
                <a:cubicBezTo>
                  <a:pt x="572508" y="2557464"/>
                  <a:pt x="0" y="1984956"/>
                  <a:pt x="0" y="1278732"/>
                </a:cubicBezTo>
                <a:cubicBezTo>
                  <a:pt x="0" y="572508"/>
                  <a:pt x="572508" y="0"/>
                  <a:pt x="127873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06683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70" name="Frihåndsform: figur 69">
            <a:extLst>
              <a:ext uri="{FF2B5EF4-FFF2-40B4-BE49-F238E27FC236}">
                <a16:creationId xmlns:a16="http://schemas.microsoft.com/office/drawing/2014/main" id="{B7BEB39F-FEA7-9A68-3664-1B86C6C84950}"/>
              </a:ext>
            </a:extLst>
          </p:cNvPr>
          <p:cNvSpPr/>
          <p:nvPr userDrawn="1"/>
        </p:nvSpPr>
        <p:spPr>
          <a:xfrm>
            <a:off x="4504250" y="1789204"/>
            <a:ext cx="3173900" cy="5068796"/>
          </a:xfrm>
          <a:custGeom>
            <a:avLst/>
            <a:gdLst>
              <a:gd name="connsiteX0" fmla="*/ 440728 w 3173900"/>
              <a:gd name="connsiteY0" fmla="*/ 0 h 5068796"/>
              <a:gd name="connsiteX1" fmla="*/ 2733172 w 3173900"/>
              <a:gd name="connsiteY1" fmla="*/ 0 h 5068796"/>
              <a:gd name="connsiteX2" fmla="*/ 3173900 w 3173900"/>
              <a:gd name="connsiteY2" fmla="*/ 440728 h 5068796"/>
              <a:gd name="connsiteX3" fmla="*/ 3173900 w 3173900"/>
              <a:gd name="connsiteY3" fmla="*/ 5068796 h 5068796"/>
              <a:gd name="connsiteX4" fmla="*/ 0 w 3173900"/>
              <a:gd name="connsiteY4" fmla="*/ 5068796 h 5068796"/>
              <a:gd name="connsiteX5" fmla="*/ 0 w 3173900"/>
              <a:gd name="connsiteY5" fmla="*/ 440728 h 5068796"/>
              <a:gd name="connsiteX6" fmla="*/ 440728 w 3173900"/>
              <a:gd name="connsiteY6" fmla="*/ 0 h 506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3900" h="5068796">
                <a:moveTo>
                  <a:pt x="440728" y="0"/>
                </a:moveTo>
                <a:lnTo>
                  <a:pt x="2733172" y="0"/>
                </a:lnTo>
                <a:cubicBezTo>
                  <a:pt x="2976579" y="0"/>
                  <a:pt x="3173900" y="197321"/>
                  <a:pt x="3173900" y="440728"/>
                </a:cubicBezTo>
                <a:lnTo>
                  <a:pt x="3173900" y="5068796"/>
                </a:lnTo>
                <a:lnTo>
                  <a:pt x="0" y="5068796"/>
                </a:lnTo>
                <a:lnTo>
                  <a:pt x="0" y="440728"/>
                </a:lnTo>
                <a:cubicBezTo>
                  <a:pt x="0" y="197321"/>
                  <a:pt x="197321" y="0"/>
                  <a:pt x="4407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9" name="Plassholder for tekst 20">
            <a:extLst>
              <a:ext uri="{FF2B5EF4-FFF2-40B4-BE49-F238E27FC236}">
                <a16:creationId xmlns:a16="http://schemas.microsoft.com/office/drawing/2014/main" id="{D40D5480-9DC0-3C1F-857D-6D5E6E23FF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1442" y="5039100"/>
            <a:ext cx="226074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Mobil </a:t>
            </a:r>
          </a:p>
        </p:txBody>
      </p:sp>
      <p:sp>
        <p:nvSpPr>
          <p:cNvPr id="30" name="Plassholder for tekst 20">
            <a:extLst>
              <a:ext uri="{FF2B5EF4-FFF2-40B4-BE49-F238E27FC236}">
                <a16:creationId xmlns:a16="http://schemas.microsoft.com/office/drawing/2014/main" id="{6D04F618-BB19-B62B-DBEA-7B722F64DA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38527" y="4180457"/>
            <a:ext cx="256366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Navn</a:t>
            </a:r>
            <a:r>
              <a:rPr lang="en-GB"/>
              <a:t> </a:t>
            </a:r>
            <a:r>
              <a:rPr lang="en-GB" err="1"/>
              <a:t>Etternavn</a:t>
            </a:r>
            <a:endParaRPr lang="en-GB"/>
          </a:p>
        </p:txBody>
      </p:sp>
      <p:sp>
        <p:nvSpPr>
          <p:cNvPr id="32" name="Plassholder for tekst 20">
            <a:extLst>
              <a:ext uri="{FF2B5EF4-FFF2-40B4-BE49-F238E27FC236}">
                <a16:creationId xmlns:a16="http://schemas.microsoft.com/office/drawing/2014/main" id="{1CC2DA1F-213B-9A8E-4E2C-52001A3E7E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38528" y="4545837"/>
            <a:ext cx="2563663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5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Tittel</a:t>
            </a:r>
            <a:endParaRPr lang="en-GB"/>
          </a:p>
        </p:txBody>
      </p:sp>
      <p:sp>
        <p:nvSpPr>
          <p:cNvPr id="33" name="Plassholder for tekst 20">
            <a:extLst>
              <a:ext uri="{FF2B5EF4-FFF2-40B4-BE49-F238E27FC236}">
                <a16:creationId xmlns:a16="http://schemas.microsoft.com/office/drawing/2014/main" id="{4EE96024-1968-7D2F-5987-AEE5DE88BC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1442" y="5345771"/>
            <a:ext cx="226074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E-post </a:t>
            </a:r>
          </a:p>
        </p:txBody>
      </p:sp>
      <p:pic>
        <p:nvPicPr>
          <p:cNvPr id="34" name="Graphic 39">
            <a:extLst>
              <a:ext uri="{FF2B5EF4-FFF2-40B4-BE49-F238E27FC236}">
                <a16:creationId xmlns:a16="http://schemas.microsoft.com/office/drawing/2014/main" id="{79B99A30-D854-5492-A231-80812845C8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42927" y="5054769"/>
            <a:ext cx="173136" cy="173136"/>
          </a:xfrm>
          <a:prstGeom prst="rect">
            <a:avLst/>
          </a:prstGeom>
        </p:spPr>
      </p:pic>
      <p:pic>
        <p:nvPicPr>
          <p:cNvPr id="35" name="Graphic 42">
            <a:extLst>
              <a:ext uri="{FF2B5EF4-FFF2-40B4-BE49-F238E27FC236}">
                <a16:creationId xmlns:a16="http://schemas.microsoft.com/office/drawing/2014/main" id="{ACFD3814-1504-B9D2-E149-05D99C3FC3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61776" y="5371576"/>
            <a:ext cx="154287" cy="154287"/>
          </a:xfrm>
          <a:prstGeom prst="rect">
            <a:avLst/>
          </a:prstGeom>
        </p:spPr>
      </p:pic>
      <p:sp>
        <p:nvSpPr>
          <p:cNvPr id="40" name="Rectangle 30">
            <a:extLst>
              <a:ext uri="{FF2B5EF4-FFF2-40B4-BE49-F238E27FC236}">
                <a16:creationId xmlns:a16="http://schemas.microsoft.com/office/drawing/2014/main" id="{62C7A0D4-9383-2F5C-BDE0-9A1512EFA1F1}"/>
              </a:ext>
            </a:extLst>
          </p:cNvPr>
          <p:cNvSpPr/>
          <p:nvPr userDrawn="1"/>
        </p:nvSpPr>
        <p:spPr>
          <a:xfrm>
            <a:off x="7074019" y="1789204"/>
            <a:ext cx="604131" cy="6223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Plassholder for bilde 19">
            <a:extLst>
              <a:ext uri="{FF2B5EF4-FFF2-40B4-BE49-F238E27FC236}">
                <a16:creationId xmlns:a16="http://schemas.microsoft.com/office/drawing/2014/main" id="{5A89DDC9-7EA2-BE7D-9A7F-357C277DBA5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838528" y="2100383"/>
            <a:ext cx="1832384" cy="1832384"/>
          </a:xfrm>
          <a:custGeom>
            <a:avLst/>
            <a:gdLst>
              <a:gd name="connsiteX0" fmla="*/ 1278732 w 2557464"/>
              <a:gd name="connsiteY0" fmla="*/ 0 h 2557464"/>
              <a:gd name="connsiteX1" fmla="*/ 2557464 w 2557464"/>
              <a:gd name="connsiteY1" fmla="*/ 1278732 h 2557464"/>
              <a:gd name="connsiteX2" fmla="*/ 1278732 w 2557464"/>
              <a:gd name="connsiteY2" fmla="*/ 2557464 h 2557464"/>
              <a:gd name="connsiteX3" fmla="*/ 0 w 2557464"/>
              <a:gd name="connsiteY3" fmla="*/ 1278732 h 2557464"/>
              <a:gd name="connsiteX4" fmla="*/ 1278732 w 2557464"/>
              <a:gd name="connsiteY4" fmla="*/ 0 h 255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464" h="2557464">
                <a:moveTo>
                  <a:pt x="1278732" y="0"/>
                </a:moveTo>
                <a:cubicBezTo>
                  <a:pt x="1984956" y="0"/>
                  <a:pt x="2557464" y="572508"/>
                  <a:pt x="2557464" y="1278732"/>
                </a:cubicBezTo>
                <a:cubicBezTo>
                  <a:pt x="2557464" y="1984956"/>
                  <a:pt x="1984956" y="2557464"/>
                  <a:pt x="1278732" y="2557464"/>
                </a:cubicBezTo>
                <a:cubicBezTo>
                  <a:pt x="572508" y="2557464"/>
                  <a:pt x="0" y="1984956"/>
                  <a:pt x="0" y="1278732"/>
                </a:cubicBezTo>
                <a:cubicBezTo>
                  <a:pt x="0" y="572508"/>
                  <a:pt x="572508" y="0"/>
                  <a:pt x="127873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06683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72" name="Frihåndsform: figur 71">
            <a:extLst>
              <a:ext uri="{FF2B5EF4-FFF2-40B4-BE49-F238E27FC236}">
                <a16:creationId xmlns:a16="http://schemas.microsoft.com/office/drawing/2014/main" id="{8E4019F7-94C3-E09D-E1C4-6BCC133595DC}"/>
              </a:ext>
            </a:extLst>
          </p:cNvPr>
          <p:cNvSpPr/>
          <p:nvPr userDrawn="1"/>
        </p:nvSpPr>
        <p:spPr>
          <a:xfrm>
            <a:off x="7860783" y="1789204"/>
            <a:ext cx="3173900" cy="5068796"/>
          </a:xfrm>
          <a:custGeom>
            <a:avLst/>
            <a:gdLst>
              <a:gd name="connsiteX0" fmla="*/ 440728 w 3173900"/>
              <a:gd name="connsiteY0" fmla="*/ 0 h 5068796"/>
              <a:gd name="connsiteX1" fmla="*/ 2733172 w 3173900"/>
              <a:gd name="connsiteY1" fmla="*/ 0 h 5068796"/>
              <a:gd name="connsiteX2" fmla="*/ 3173900 w 3173900"/>
              <a:gd name="connsiteY2" fmla="*/ 440728 h 5068796"/>
              <a:gd name="connsiteX3" fmla="*/ 3173900 w 3173900"/>
              <a:gd name="connsiteY3" fmla="*/ 5068796 h 5068796"/>
              <a:gd name="connsiteX4" fmla="*/ 0 w 3173900"/>
              <a:gd name="connsiteY4" fmla="*/ 5068796 h 5068796"/>
              <a:gd name="connsiteX5" fmla="*/ 0 w 3173900"/>
              <a:gd name="connsiteY5" fmla="*/ 440728 h 5068796"/>
              <a:gd name="connsiteX6" fmla="*/ 440728 w 3173900"/>
              <a:gd name="connsiteY6" fmla="*/ 0 h 506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3900" h="5068796">
                <a:moveTo>
                  <a:pt x="440728" y="0"/>
                </a:moveTo>
                <a:lnTo>
                  <a:pt x="2733172" y="0"/>
                </a:lnTo>
                <a:cubicBezTo>
                  <a:pt x="2976579" y="0"/>
                  <a:pt x="3173900" y="197321"/>
                  <a:pt x="3173900" y="440728"/>
                </a:cubicBezTo>
                <a:lnTo>
                  <a:pt x="3173900" y="5068796"/>
                </a:lnTo>
                <a:lnTo>
                  <a:pt x="0" y="5068796"/>
                </a:lnTo>
                <a:lnTo>
                  <a:pt x="0" y="440728"/>
                </a:lnTo>
                <a:cubicBezTo>
                  <a:pt x="0" y="197321"/>
                  <a:pt x="197321" y="0"/>
                  <a:pt x="4407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8" name="Plassholder for tekst 20">
            <a:extLst>
              <a:ext uri="{FF2B5EF4-FFF2-40B4-BE49-F238E27FC236}">
                <a16:creationId xmlns:a16="http://schemas.microsoft.com/office/drawing/2014/main" id="{425039A5-3273-156E-FFA9-E1DCE1F1F4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97975" y="5039100"/>
            <a:ext cx="226074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Mobil </a:t>
            </a:r>
          </a:p>
        </p:txBody>
      </p:sp>
      <p:sp>
        <p:nvSpPr>
          <p:cNvPr id="59" name="Plassholder for tekst 20">
            <a:extLst>
              <a:ext uri="{FF2B5EF4-FFF2-40B4-BE49-F238E27FC236}">
                <a16:creationId xmlns:a16="http://schemas.microsoft.com/office/drawing/2014/main" id="{DE8F7546-B69A-8893-1571-B605E65CA3C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95060" y="4180457"/>
            <a:ext cx="256366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Navn</a:t>
            </a:r>
            <a:r>
              <a:rPr lang="en-GB"/>
              <a:t> </a:t>
            </a:r>
            <a:r>
              <a:rPr lang="en-GB" err="1"/>
              <a:t>Etternavn</a:t>
            </a:r>
            <a:endParaRPr lang="en-GB"/>
          </a:p>
        </p:txBody>
      </p:sp>
      <p:sp>
        <p:nvSpPr>
          <p:cNvPr id="60" name="Plassholder for tekst 20">
            <a:extLst>
              <a:ext uri="{FF2B5EF4-FFF2-40B4-BE49-F238E27FC236}">
                <a16:creationId xmlns:a16="http://schemas.microsoft.com/office/drawing/2014/main" id="{CD94AD50-7150-F00C-B1AC-E48F1277F1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95061" y="4545837"/>
            <a:ext cx="2563663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5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Tittel</a:t>
            </a:r>
            <a:endParaRPr lang="en-GB"/>
          </a:p>
        </p:txBody>
      </p:sp>
      <p:sp>
        <p:nvSpPr>
          <p:cNvPr id="61" name="Plassholder for tekst 20">
            <a:extLst>
              <a:ext uri="{FF2B5EF4-FFF2-40B4-BE49-F238E27FC236}">
                <a16:creationId xmlns:a16="http://schemas.microsoft.com/office/drawing/2014/main" id="{7407918F-7B93-9237-B620-6E641944B3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97975" y="5345771"/>
            <a:ext cx="226074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E-post </a:t>
            </a:r>
          </a:p>
        </p:txBody>
      </p:sp>
      <p:pic>
        <p:nvPicPr>
          <p:cNvPr id="62" name="Graphic 39">
            <a:extLst>
              <a:ext uri="{FF2B5EF4-FFF2-40B4-BE49-F238E27FC236}">
                <a16:creationId xmlns:a16="http://schemas.microsoft.com/office/drawing/2014/main" id="{622E16B2-0711-09DE-CD4E-7D0CD1BD3A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99460" y="5054769"/>
            <a:ext cx="173136" cy="173136"/>
          </a:xfrm>
          <a:prstGeom prst="rect">
            <a:avLst/>
          </a:prstGeom>
        </p:spPr>
      </p:pic>
      <p:pic>
        <p:nvPicPr>
          <p:cNvPr id="63" name="Graphic 42">
            <a:extLst>
              <a:ext uri="{FF2B5EF4-FFF2-40B4-BE49-F238E27FC236}">
                <a16:creationId xmlns:a16="http://schemas.microsoft.com/office/drawing/2014/main" id="{22389C7E-C266-813F-9660-FAC89F5663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18309" y="5371576"/>
            <a:ext cx="154287" cy="154287"/>
          </a:xfrm>
          <a:prstGeom prst="rect">
            <a:avLst/>
          </a:prstGeom>
        </p:spPr>
      </p:pic>
      <p:sp>
        <p:nvSpPr>
          <p:cNvPr id="64" name="Rectangle 30">
            <a:extLst>
              <a:ext uri="{FF2B5EF4-FFF2-40B4-BE49-F238E27FC236}">
                <a16:creationId xmlns:a16="http://schemas.microsoft.com/office/drawing/2014/main" id="{CBD8E784-4825-CDB5-0A5C-8D95D1C17036}"/>
              </a:ext>
            </a:extLst>
          </p:cNvPr>
          <p:cNvSpPr/>
          <p:nvPr userDrawn="1"/>
        </p:nvSpPr>
        <p:spPr>
          <a:xfrm>
            <a:off x="10430552" y="1789204"/>
            <a:ext cx="604131" cy="6223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Plassholder for bilde 19">
            <a:extLst>
              <a:ext uri="{FF2B5EF4-FFF2-40B4-BE49-F238E27FC236}">
                <a16:creationId xmlns:a16="http://schemas.microsoft.com/office/drawing/2014/main" id="{3680936F-30DD-B176-6469-7C0C5C5FB8B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95061" y="2100383"/>
            <a:ext cx="1832384" cy="1832384"/>
          </a:xfrm>
          <a:custGeom>
            <a:avLst/>
            <a:gdLst>
              <a:gd name="connsiteX0" fmla="*/ 1278732 w 2557464"/>
              <a:gd name="connsiteY0" fmla="*/ 0 h 2557464"/>
              <a:gd name="connsiteX1" fmla="*/ 2557464 w 2557464"/>
              <a:gd name="connsiteY1" fmla="*/ 1278732 h 2557464"/>
              <a:gd name="connsiteX2" fmla="*/ 1278732 w 2557464"/>
              <a:gd name="connsiteY2" fmla="*/ 2557464 h 2557464"/>
              <a:gd name="connsiteX3" fmla="*/ 0 w 2557464"/>
              <a:gd name="connsiteY3" fmla="*/ 1278732 h 2557464"/>
              <a:gd name="connsiteX4" fmla="*/ 1278732 w 2557464"/>
              <a:gd name="connsiteY4" fmla="*/ 0 h 255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464" h="2557464">
                <a:moveTo>
                  <a:pt x="1278732" y="0"/>
                </a:moveTo>
                <a:cubicBezTo>
                  <a:pt x="1984956" y="0"/>
                  <a:pt x="2557464" y="572508"/>
                  <a:pt x="2557464" y="1278732"/>
                </a:cubicBezTo>
                <a:cubicBezTo>
                  <a:pt x="2557464" y="1984956"/>
                  <a:pt x="1984956" y="2557464"/>
                  <a:pt x="1278732" y="2557464"/>
                </a:cubicBezTo>
                <a:cubicBezTo>
                  <a:pt x="572508" y="2557464"/>
                  <a:pt x="0" y="1984956"/>
                  <a:pt x="0" y="1278732"/>
                </a:cubicBezTo>
                <a:cubicBezTo>
                  <a:pt x="0" y="572508"/>
                  <a:pt x="572508" y="0"/>
                  <a:pt x="127873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06683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50017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densk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ihåndsform: figur 27">
            <a:extLst>
              <a:ext uri="{FF2B5EF4-FFF2-40B4-BE49-F238E27FC236}">
                <a16:creationId xmlns:a16="http://schemas.microsoft.com/office/drawing/2014/main" id="{BD80C777-20F0-4716-DBF8-18C4755C0123}"/>
              </a:ext>
            </a:extLst>
          </p:cNvPr>
          <p:cNvSpPr/>
          <p:nvPr userDrawn="1"/>
        </p:nvSpPr>
        <p:spPr>
          <a:xfrm>
            <a:off x="2759879" y="5789853"/>
            <a:ext cx="9449374" cy="1085401"/>
          </a:xfrm>
          <a:custGeom>
            <a:avLst/>
            <a:gdLst>
              <a:gd name="connsiteX0" fmla="*/ 254653 w 9449374"/>
              <a:gd name="connsiteY0" fmla="*/ 0 h 1085401"/>
              <a:gd name="connsiteX1" fmla="*/ 9449374 w 9449374"/>
              <a:gd name="connsiteY1" fmla="*/ 0 h 1085401"/>
              <a:gd name="connsiteX2" fmla="*/ 9449374 w 9449374"/>
              <a:gd name="connsiteY2" fmla="*/ 1085401 h 1085401"/>
              <a:gd name="connsiteX3" fmla="*/ 0 w 9449374"/>
              <a:gd name="connsiteY3" fmla="*/ 1085401 h 1085401"/>
              <a:gd name="connsiteX4" fmla="*/ 0 w 9449374"/>
              <a:gd name="connsiteY4" fmla="*/ 254653 h 1085401"/>
              <a:gd name="connsiteX5" fmla="*/ 254653 w 9449374"/>
              <a:gd name="connsiteY5" fmla="*/ 0 h 108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49374" h="1085401">
                <a:moveTo>
                  <a:pt x="254653" y="0"/>
                </a:moveTo>
                <a:lnTo>
                  <a:pt x="9449374" y="0"/>
                </a:lnTo>
                <a:lnTo>
                  <a:pt x="9449374" y="1085401"/>
                </a:lnTo>
                <a:lnTo>
                  <a:pt x="0" y="1085401"/>
                </a:lnTo>
                <a:lnTo>
                  <a:pt x="0" y="254653"/>
                </a:lnTo>
                <a:cubicBezTo>
                  <a:pt x="0" y="114012"/>
                  <a:pt x="114012" y="0"/>
                  <a:pt x="25465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779AEFA-382D-A641-2A2C-A15E06C58F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235063"/>
            <a:ext cx="2743200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A543AC62-FAC1-4BBB-B057-92688177426D}" type="datetime1">
              <a:rPr lang="en-GB" smtClean="0"/>
              <a:t>08/11/2024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27D01C7-9183-54B7-6532-624B4ED3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-235063"/>
            <a:ext cx="4114800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DC78D88-A642-FCD0-A2DB-91A840B9A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2400" y="-235063"/>
            <a:ext cx="2743200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64C6703-34E2-971E-FDCD-2F8040EBB9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6455" y="573168"/>
            <a:ext cx="9780094" cy="4955055"/>
          </a:xfrm>
          <a:prstGeom prst="rect">
            <a:avLst/>
          </a:prstGeom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041A3B01-B9EB-FD1C-1FBF-191BC12D7BAE}"/>
              </a:ext>
            </a:extLst>
          </p:cNvPr>
          <p:cNvSpPr txBox="1"/>
          <p:nvPr userDrawn="1"/>
        </p:nvSpPr>
        <p:spPr>
          <a:xfrm>
            <a:off x="5240038" y="6192888"/>
            <a:ext cx="2270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www.safetec-group.com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75965343-63CD-1DCD-3A0A-A87D0798D936}"/>
              </a:ext>
            </a:extLst>
          </p:cNvPr>
          <p:cNvSpPr txBox="1"/>
          <p:nvPr userDrawn="1"/>
        </p:nvSpPr>
        <p:spPr>
          <a:xfrm>
            <a:off x="7819833" y="6198643"/>
            <a:ext cx="164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post@safetec.no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BBE94C31-D7D0-7846-DDDE-BEC658C4F1FF}"/>
              </a:ext>
            </a:extLst>
          </p:cNvPr>
          <p:cNvSpPr txBox="1"/>
          <p:nvPr userDrawn="1"/>
        </p:nvSpPr>
        <p:spPr>
          <a:xfrm>
            <a:off x="3325377" y="6192888"/>
            <a:ext cx="179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www.safetec.no</a:t>
            </a:r>
          </a:p>
        </p:txBody>
      </p:sp>
      <p:sp>
        <p:nvSpPr>
          <p:cNvPr id="10" name="TextBox 23">
            <a:extLst>
              <a:ext uri="{FF2B5EF4-FFF2-40B4-BE49-F238E27FC236}">
                <a16:creationId xmlns:a16="http://schemas.microsoft.com/office/drawing/2014/main" id="{186F47FB-2FB1-814D-7EE0-CD51BA27248B}"/>
              </a:ext>
            </a:extLst>
          </p:cNvPr>
          <p:cNvSpPr txBox="1"/>
          <p:nvPr userDrawn="1"/>
        </p:nvSpPr>
        <p:spPr>
          <a:xfrm>
            <a:off x="9845272" y="6192888"/>
            <a:ext cx="1889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inquiry@safetec.no</a:t>
            </a: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91131329-2DE3-FB02-A3D7-BC5788C2A0BF}"/>
              </a:ext>
            </a:extLst>
          </p:cNvPr>
          <p:cNvSpPr/>
          <p:nvPr userDrawn="1"/>
        </p:nvSpPr>
        <p:spPr>
          <a:xfrm>
            <a:off x="6491448" y="2183854"/>
            <a:ext cx="108161" cy="108161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35">
            <a:extLst>
              <a:ext uri="{FF2B5EF4-FFF2-40B4-BE49-F238E27FC236}">
                <a16:creationId xmlns:a16="http://schemas.microsoft.com/office/drawing/2014/main" id="{83D2FB2C-A480-2FE2-D742-27857CA76D71}"/>
              </a:ext>
            </a:extLst>
          </p:cNvPr>
          <p:cNvSpPr/>
          <p:nvPr userDrawn="1"/>
        </p:nvSpPr>
        <p:spPr>
          <a:xfrm>
            <a:off x="6468616" y="1997224"/>
            <a:ext cx="108161" cy="108161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37">
            <a:extLst>
              <a:ext uri="{FF2B5EF4-FFF2-40B4-BE49-F238E27FC236}">
                <a16:creationId xmlns:a16="http://schemas.microsoft.com/office/drawing/2014/main" id="{A37618DD-18DF-CC6D-8E5D-71EBF8CC3F05}"/>
              </a:ext>
            </a:extLst>
          </p:cNvPr>
          <p:cNvSpPr/>
          <p:nvPr userDrawn="1"/>
        </p:nvSpPr>
        <p:spPr>
          <a:xfrm>
            <a:off x="6798692" y="1877941"/>
            <a:ext cx="108161" cy="108161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43">
            <a:extLst>
              <a:ext uri="{FF2B5EF4-FFF2-40B4-BE49-F238E27FC236}">
                <a16:creationId xmlns:a16="http://schemas.microsoft.com/office/drawing/2014/main" id="{AF29C689-5BA7-6155-2238-99D98EC547FB}"/>
              </a:ext>
            </a:extLst>
          </p:cNvPr>
          <p:cNvSpPr/>
          <p:nvPr userDrawn="1"/>
        </p:nvSpPr>
        <p:spPr>
          <a:xfrm>
            <a:off x="9328482" y="3683768"/>
            <a:ext cx="108161" cy="108161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44">
            <a:extLst>
              <a:ext uri="{FF2B5EF4-FFF2-40B4-BE49-F238E27FC236}">
                <a16:creationId xmlns:a16="http://schemas.microsoft.com/office/drawing/2014/main" id="{7769B979-2384-E5D4-3554-A056A5AFB264}"/>
              </a:ext>
            </a:extLst>
          </p:cNvPr>
          <p:cNvSpPr/>
          <p:nvPr userDrawn="1"/>
        </p:nvSpPr>
        <p:spPr>
          <a:xfrm>
            <a:off x="9667019" y="4614211"/>
            <a:ext cx="108161" cy="108161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22">
            <a:extLst>
              <a:ext uri="{FF2B5EF4-FFF2-40B4-BE49-F238E27FC236}">
                <a16:creationId xmlns:a16="http://schemas.microsoft.com/office/drawing/2014/main" id="{3956ACA0-F99E-9518-427A-7C5703CAB1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0" y="6224400"/>
            <a:ext cx="1249200" cy="302179"/>
          </a:xfrm>
          <a:prstGeom prst="rect">
            <a:avLst/>
          </a:prstGeom>
        </p:spPr>
      </p:pic>
      <p:sp>
        <p:nvSpPr>
          <p:cNvPr id="18" name="Oval 27">
            <a:extLst>
              <a:ext uri="{FF2B5EF4-FFF2-40B4-BE49-F238E27FC236}">
                <a16:creationId xmlns:a16="http://schemas.microsoft.com/office/drawing/2014/main" id="{340AB2E8-E23D-C6C5-9FEA-76B725D3F25C}"/>
              </a:ext>
            </a:extLst>
          </p:cNvPr>
          <p:cNvSpPr/>
          <p:nvPr userDrawn="1"/>
        </p:nvSpPr>
        <p:spPr>
          <a:xfrm>
            <a:off x="7003529" y="1900957"/>
            <a:ext cx="108161" cy="108161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28">
            <a:extLst>
              <a:ext uri="{FF2B5EF4-FFF2-40B4-BE49-F238E27FC236}">
                <a16:creationId xmlns:a16="http://schemas.microsoft.com/office/drawing/2014/main" id="{2FDB8F3C-E9F3-7306-396C-3160640D1049}"/>
              </a:ext>
            </a:extLst>
          </p:cNvPr>
          <p:cNvSpPr/>
          <p:nvPr userDrawn="1"/>
        </p:nvSpPr>
        <p:spPr>
          <a:xfrm>
            <a:off x="6649839" y="1834282"/>
            <a:ext cx="108161" cy="108161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30">
            <a:extLst>
              <a:ext uri="{FF2B5EF4-FFF2-40B4-BE49-F238E27FC236}">
                <a16:creationId xmlns:a16="http://schemas.microsoft.com/office/drawing/2014/main" id="{47D85F94-502B-6932-0883-C8FCB680B26E}"/>
              </a:ext>
            </a:extLst>
          </p:cNvPr>
          <p:cNvSpPr/>
          <p:nvPr userDrawn="1"/>
        </p:nvSpPr>
        <p:spPr>
          <a:xfrm>
            <a:off x="6668889" y="1891432"/>
            <a:ext cx="108161" cy="108161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31">
            <a:extLst>
              <a:ext uri="{FF2B5EF4-FFF2-40B4-BE49-F238E27FC236}">
                <a16:creationId xmlns:a16="http://schemas.microsoft.com/office/drawing/2014/main" id="{FDCDFDF5-C981-FA8E-4817-C7E6C990E373}"/>
              </a:ext>
            </a:extLst>
          </p:cNvPr>
          <p:cNvSpPr/>
          <p:nvPr userDrawn="1"/>
        </p:nvSpPr>
        <p:spPr>
          <a:xfrm>
            <a:off x="6933201" y="989981"/>
            <a:ext cx="108161" cy="108161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41">
            <a:extLst>
              <a:ext uri="{FF2B5EF4-FFF2-40B4-BE49-F238E27FC236}">
                <a16:creationId xmlns:a16="http://schemas.microsoft.com/office/drawing/2014/main" id="{C05BBD07-72FF-F170-6094-B2984AA22E60}"/>
              </a:ext>
            </a:extLst>
          </p:cNvPr>
          <p:cNvSpPr/>
          <p:nvPr userDrawn="1"/>
        </p:nvSpPr>
        <p:spPr>
          <a:xfrm>
            <a:off x="6787615" y="1717136"/>
            <a:ext cx="108161" cy="108161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FED474-37EE-A1A4-F5B0-3012EB867238}"/>
              </a:ext>
            </a:extLst>
          </p:cNvPr>
          <p:cNvSpPr/>
          <p:nvPr userDrawn="1"/>
        </p:nvSpPr>
        <p:spPr>
          <a:xfrm>
            <a:off x="623825" y="304930"/>
            <a:ext cx="6096000" cy="5250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nb-NO" sz="1600" b="1" kern="1200">
                <a:solidFill>
                  <a:srgbClr val="1515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Norge</a:t>
            </a:r>
            <a:endParaRPr lang="nb-NO" sz="1100"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nb-NO" sz="1400" kern="1200">
                <a:solidFill>
                  <a:srgbClr val="1515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Bergen</a:t>
            </a:r>
            <a:endParaRPr lang="nb-NO" sz="1100"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nb-NO" sz="1400" kern="1200">
                <a:solidFill>
                  <a:srgbClr val="1515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Haugesund</a:t>
            </a:r>
            <a:endParaRPr lang="nb-NO" sz="1100"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nb-NO" sz="1400" kern="1200">
                <a:solidFill>
                  <a:srgbClr val="1515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Longyearbyen</a:t>
            </a:r>
            <a:endParaRPr lang="nb-NO" sz="1100"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nb-NO" sz="1400" kern="1200">
                <a:solidFill>
                  <a:srgbClr val="1515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Oslo</a:t>
            </a:r>
            <a:endParaRPr lang="nb-NO" sz="1100"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nb-NO" sz="1400" kern="1200">
                <a:solidFill>
                  <a:srgbClr val="1515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Stavanger</a:t>
            </a:r>
            <a:endParaRPr lang="nb-NO" sz="1100"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nb-NO" sz="1400" kern="1200">
                <a:solidFill>
                  <a:srgbClr val="1515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Trondheim</a:t>
            </a:r>
            <a:endParaRPr lang="nb-NO" sz="1100"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nb-NO" sz="1400" kern="1200">
                <a:solidFill>
                  <a:srgbClr val="1515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Tønsberg</a:t>
            </a:r>
            <a:endParaRPr lang="nb-NO" sz="1100"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600" b="1" kern="1200">
                <a:solidFill>
                  <a:srgbClr val="1515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Storbritannia</a:t>
            </a:r>
            <a:endParaRPr lang="nb-NO" sz="1100"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400" kern="1200">
                <a:solidFill>
                  <a:srgbClr val="1515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Aberdeen</a:t>
            </a: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400" kern="1200">
                <a:solidFill>
                  <a:srgbClr val="15153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 (Headings CS)"/>
              </a:rPr>
              <a:t>Glasgow</a:t>
            </a:r>
            <a:endParaRPr lang="nb-NO" sz="1100"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400" kern="1200">
                <a:solidFill>
                  <a:srgbClr val="1515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London</a:t>
            </a:r>
            <a:endParaRPr lang="nb-NO" sz="1100"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600" b="1" kern="1200">
                <a:solidFill>
                  <a:srgbClr val="1515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Sverige</a:t>
            </a: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400" kern="1200">
                <a:solidFill>
                  <a:srgbClr val="1515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Stockholm</a:t>
            </a:r>
            <a:endParaRPr lang="nb-NO" sz="1100"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600" b="1" kern="1200">
                <a:solidFill>
                  <a:srgbClr val="1515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Australia</a:t>
            </a:r>
            <a:endParaRPr lang="nb-NO" sz="1100"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400" kern="1200">
                <a:solidFill>
                  <a:srgbClr val="1515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Perth</a:t>
            </a:r>
            <a:endParaRPr lang="nb-NO" sz="1100"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600" b="1" kern="1200">
                <a:solidFill>
                  <a:srgbClr val="1515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Singapore</a:t>
            </a:r>
            <a:endParaRPr lang="nb-NO" sz="1100"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</p:txBody>
      </p:sp>
      <p:sp>
        <p:nvSpPr>
          <p:cNvPr id="17" name="Oval 43">
            <a:extLst>
              <a:ext uri="{FF2B5EF4-FFF2-40B4-BE49-F238E27FC236}">
                <a16:creationId xmlns:a16="http://schemas.microsoft.com/office/drawing/2014/main" id="{017C6E4E-4BB2-7895-2EA0-075DDB6829AD}"/>
              </a:ext>
            </a:extLst>
          </p:cNvPr>
          <p:cNvSpPr/>
          <p:nvPr userDrawn="1"/>
        </p:nvSpPr>
        <p:spPr>
          <a:xfrm>
            <a:off x="6411391" y="2036458"/>
            <a:ext cx="108161" cy="108161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442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ihåndsform: figur 13">
            <a:extLst>
              <a:ext uri="{FF2B5EF4-FFF2-40B4-BE49-F238E27FC236}">
                <a16:creationId xmlns:a16="http://schemas.microsoft.com/office/drawing/2014/main" id="{914B0F82-C63F-778B-E348-BA03FF086B67}"/>
              </a:ext>
            </a:extLst>
          </p:cNvPr>
          <p:cNvSpPr/>
          <p:nvPr userDrawn="1"/>
        </p:nvSpPr>
        <p:spPr>
          <a:xfrm>
            <a:off x="1" y="4305813"/>
            <a:ext cx="5851439" cy="1086584"/>
          </a:xfrm>
          <a:custGeom>
            <a:avLst/>
            <a:gdLst>
              <a:gd name="connsiteX0" fmla="*/ 0 w 5851439"/>
              <a:gd name="connsiteY0" fmla="*/ 0 h 1086584"/>
              <a:gd name="connsiteX1" fmla="*/ 5456705 w 5851439"/>
              <a:gd name="connsiteY1" fmla="*/ 0 h 1086584"/>
              <a:gd name="connsiteX2" fmla="*/ 5851439 w 5851439"/>
              <a:gd name="connsiteY2" fmla="*/ 394734 h 1086584"/>
              <a:gd name="connsiteX3" fmla="*/ 5851439 w 5851439"/>
              <a:gd name="connsiteY3" fmla="*/ 691850 h 1086584"/>
              <a:gd name="connsiteX4" fmla="*/ 5456705 w 5851439"/>
              <a:gd name="connsiteY4" fmla="*/ 1086584 h 1086584"/>
              <a:gd name="connsiteX5" fmla="*/ 0 w 5851439"/>
              <a:gd name="connsiteY5" fmla="*/ 1086584 h 108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1439" h="1086584">
                <a:moveTo>
                  <a:pt x="0" y="0"/>
                </a:moveTo>
                <a:lnTo>
                  <a:pt x="5456705" y="0"/>
                </a:lnTo>
                <a:cubicBezTo>
                  <a:pt x="5674711" y="0"/>
                  <a:pt x="5851439" y="176728"/>
                  <a:pt x="5851439" y="394734"/>
                </a:cubicBezTo>
                <a:lnTo>
                  <a:pt x="5851439" y="691850"/>
                </a:lnTo>
                <a:cubicBezTo>
                  <a:pt x="5851439" y="909856"/>
                  <a:pt x="5674711" y="1086584"/>
                  <a:pt x="5456705" y="1086584"/>
                </a:cubicBezTo>
                <a:lnTo>
                  <a:pt x="0" y="10865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Frihåndsform: figur 10">
            <a:extLst>
              <a:ext uri="{FF2B5EF4-FFF2-40B4-BE49-F238E27FC236}">
                <a16:creationId xmlns:a16="http://schemas.microsoft.com/office/drawing/2014/main" id="{30E5B8B8-97FB-B19F-D312-B4B35640D929}"/>
              </a:ext>
            </a:extLst>
          </p:cNvPr>
          <p:cNvSpPr/>
          <p:nvPr userDrawn="1"/>
        </p:nvSpPr>
        <p:spPr>
          <a:xfrm>
            <a:off x="0" y="736447"/>
            <a:ext cx="10652468" cy="4112658"/>
          </a:xfrm>
          <a:custGeom>
            <a:avLst/>
            <a:gdLst>
              <a:gd name="connsiteX0" fmla="*/ 0 w 10652468"/>
              <a:gd name="connsiteY0" fmla="*/ 0 h 4112658"/>
              <a:gd name="connsiteX1" fmla="*/ 10224587 w 10652468"/>
              <a:gd name="connsiteY1" fmla="*/ 0 h 4112658"/>
              <a:gd name="connsiteX2" fmla="*/ 10652468 w 10652468"/>
              <a:gd name="connsiteY2" fmla="*/ 427881 h 4112658"/>
              <a:gd name="connsiteX3" fmla="*/ 10652468 w 10652468"/>
              <a:gd name="connsiteY3" fmla="*/ 3684777 h 4112658"/>
              <a:gd name="connsiteX4" fmla="*/ 10224587 w 10652468"/>
              <a:gd name="connsiteY4" fmla="*/ 4112658 h 4112658"/>
              <a:gd name="connsiteX5" fmla="*/ 0 w 10652468"/>
              <a:gd name="connsiteY5" fmla="*/ 4112658 h 411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52468" h="4112658">
                <a:moveTo>
                  <a:pt x="0" y="0"/>
                </a:moveTo>
                <a:lnTo>
                  <a:pt x="10224587" y="0"/>
                </a:lnTo>
                <a:cubicBezTo>
                  <a:pt x="10460899" y="0"/>
                  <a:pt x="10652468" y="191569"/>
                  <a:pt x="10652468" y="427881"/>
                </a:cubicBezTo>
                <a:lnTo>
                  <a:pt x="10652468" y="3684777"/>
                </a:lnTo>
                <a:cubicBezTo>
                  <a:pt x="10652468" y="3921089"/>
                  <a:pt x="10460899" y="4112658"/>
                  <a:pt x="10224587" y="4112658"/>
                </a:cubicBezTo>
                <a:lnTo>
                  <a:pt x="0" y="41126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203A891-1F18-C27A-374D-636AFF7BC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263" y="1053033"/>
            <a:ext cx="9383461" cy="3412581"/>
          </a:xfrm>
        </p:spPr>
        <p:txBody>
          <a:bodyPr anchor="ctr">
            <a:normAutofit/>
          </a:bodyPr>
          <a:lstStyle>
            <a:lvl1pPr algn="l">
              <a:lnSpc>
                <a:spcPts val="5600"/>
              </a:lnSpc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tittelstil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D23DD3-96DB-DE88-2CD1-1277B8FF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5ACC-B2CE-42DE-95FA-BAFCEBF6BDB9}" type="datetime1">
              <a:rPr lang="en-GB" smtClean="0"/>
              <a:t>08/11/2024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7D9EA5-A5CC-D0C2-B8A6-4A3F4A034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Undertittel 2">
            <a:extLst>
              <a:ext uri="{FF2B5EF4-FFF2-40B4-BE49-F238E27FC236}">
                <a16:creationId xmlns:a16="http://schemas.microsoft.com/office/drawing/2014/main" id="{5DCDDAAE-1C7F-F3D1-5659-162FCA8E48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9236" y="4922681"/>
            <a:ext cx="4390013" cy="35947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29292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undertittelstil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</p:txBody>
      </p:sp>
      <p:sp>
        <p:nvSpPr>
          <p:cNvPr id="19" name="Plassholder for lysbildenummer 4">
            <a:extLst>
              <a:ext uri="{FF2B5EF4-FFF2-40B4-BE49-F238E27FC236}">
                <a16:creationId xmlns:a16="http://schemas.microsoft.com/office/drawing/2014/main" id="{4FDAF359-0D69-0BB9-A1D6-EB4FA493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44839"/>
            <a:ext cx="586545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00BF0BFF-943C-F3DC-DCD7-65AD9B52D035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8800" y="6224400"/>
            <a:ext cx="1299600" cy="30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149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ssholder for bilde 29">
            <a:extLst>
              <a:ext uri="{FF2B5EF4-FFF2-40B4-BE49-F238E27FC236}">
                <a16:creationId xmlns:a16="http://schemas.microsoft.com/office/drawing/2014/main" id="{CFFACC77-FB24-2C2A-787A-E3C906E583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29295" y="0"/>
            <a:ext cx="6362705" cy="6858000"/>
          </a:xfrm>
          <a:custGeom>
            <a:avLst/>
            <a:gdLst>
              <a:gd name="connsiteX0" fmla="*/ 7602 w 6362705"/>
              <a:gd name="connsiteY0" fmla="*/ 0 h 6858000"/>
              <a:gd name="connsiteX1" fmla="*/ 6362705 w 6362705"/>
              <a:gd name="connsiteY1" fmla="*/ 0 h 6858000"/>
              <a:gd name="connsiteX2" fmla="*/ 6362705 w 6362705"/>
              <a:gd name="connsiteY2" fmla="*/ 6858000 h 6858000"/>
              <a:gd name="connsiteX3" fmla="*/ 1073655 w 6362705"/>
              <a:gd name="connsiteY3" fmla="*/ 6858000 h 6858000"/>
              <a:gd name="connsiteX4" fmla="*/ 0 w 6362705"/>
              <a:gd name="connsiteY4" fmla="*/ 5784345 h 6858000"/>
              <a:gd name="connsiteX5" fmla="*/ 0 w 6362705"/>
              <a:gd name="connsiteY5" fmla="*/ 5472257 h 6858000"/>
              <a:gd name="connsiteX6" fmla="*/ 241717 w 6362705"/>
              <a:gd name="connsiteY6" fmla="*/ 5472257 h 6858000"/>
              <a:gd name="connsiteX7" fmla="*/ 768581 w 6362705"/>
              <a:gd name="connsiteY7" fmla="*/ 4945393 h 6858000"/>
              <a:gd name="connsiteX8" fmla="*/ 768581 w 6362705"/>
              <a:gd name="connsiteY8" fmla="*/ 4361417 h 6858000"/>
              <a:gd name="connsiteX9" fmla="*/ 768581 w 6362705"/>
              <a:gd name="connsiteY9" fmla="*/ 2167383 h 6858000"/>
              <a:gd name="connsiteX10" fmla="*/ 768581 w 6362705"/>
              <a:gd name="connsiteY10" fmla="*/ 1583407 h 6858000"/>
              <a:gd name="connsiteX11" fmla="*/ 241717 w 6362705"/>
              <a:gd name="connsiteY11" fmla="*/ 1056543 h 6858000"/>
              <a:gd name="connsiteX12" fmla="*/ 0 w 6362705"/>
              <a:gd name="connsiteY12" fmla="*/ 1056543 h 6858000"/>
              <a:gd name="connsiteX13" fmla="*/ 0 w 6362705"/>
              <a:gd name="connsiteY13" fmla="*/ 123255 h 6858000"/>
              <a:gd name="connsiteX14" fmla="*/ 5544 w 6362705"/>
              <a:gd name="connsiteY14" fmla="*/ 134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62705" h="6858000">
                <a:moveTo>
                  <a:pt x="7602" y="0"/>
                </a:moveTo>
                <a:lnTo>
                  <a:pt x="6362705" y="0"/>
                </a:lnTo>
                <a:lnTo>
                  <a:pt x="6362705" y="6858000"/>
                </a:lnTo>
                <a:lnTo>
                  <a:pt x="1073655" y="6858000"/>
                </a:lnTo>
                <a:cubicBezTo>
                  <a:pt x="480692" y="6858000"/>
                  <a:pt x="0" y="6377308"/>
                  <a:pt x="0" y="5784345"/>
                </a:cubicBezTo>
                <a:lnTo>
                  <a:pt x="0" y="5472257"/>
                </a:lnTo>
                <a:lnTo>
                  <a:pt x="241717" y="5472257"/>
                </a:lnTo>
                <a:cubicBezTo>
                  <a:pt x="532696" y="5472257"/>
                  <a:pt x="768581" y="5236372"/>
                  <a:pt x="768581" y="4945393"/>
                </a:cubicBezTo>
                <a:lnTo>
                  <a:pt x="768581" y="4361417"/>
                </a:lnTo>
                <a:lnTo>
                  <a:pt x="768581" y="2167383"/>
                </a:lnTo>
                <a:lnTo>
                  <a:pt x="768581" y="1583407"/>
                </a:lnTo>
                <a:cubicBezTo>
                  <a:pt x="768581" y="1292428"/>
                  <a:pt x="532696" y="1056543"/>
                  <a:pt x="241717" y="1056543"/>
                </a:cubicBezTo>
                <a:lnTo>
                  <a:pt x="0" y="1056543"/>
                </a:lnTo>
                <a:lnTo>
                  <a:pt x="0" y="123255"/>
                </a:lnTo>
                <a:cubicBezTo>
                  <a:pt x="0" y="86195"/>
                  <a:pt x="1878" y="49573"/>
                  <a:pt x="5544" y="1348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70268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endParaRPr lang="nb-NO"/>
          </a:p>
        </p:txBody>
      </p:sp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DD5D392F-451B-2E97-93E5-84CADFE79C76}"/>
              </a:ext>
            </a:extLst>
          </p:cNvPr>
          <p:cNvSpPr/>
          <p:nvPr userDrawn="1"/>
        </p:nvSpPr>
        <p:spPr>
          <a:xfrm>
            <a:off x="0" y="1640519"/>
            <a:ext cx="6597876" cy="3831738"/>
          </a:xfrm>
          <a:custGeom>
            <a:avLst/>
            <a:gdLst>
              <a:gd name="connsiteX0" fmla="*/ 0 w 6597876"/>
              <a:gd name="connsiteY0" fmla="*/ 0 h 3831738"/>
              <a:gd name="connsiteX1" fmla="*/ 6071012 w 6597876"/>
              <a:gd name="connsiteY1" fmla="*/ 0 h 3831738"/>
              <a:gd name="connsiteX2" fmla="*/ 6597876 w 6597876"/>
              <a:gd name="connsiteY2" fmla="*/ 526864 h 3831738"/>
              <a:gd name="connsiteX3" fmla="*/ 6597876 w 6597876"/>
              <a:gd name="connsiteY3" fmla="*/ 3304874 h 3831738"/>
              <a:gd name="connsiteX4" fmla="*/ 6071012 w 6597876"/>
              <a:gd name="connsiteY4" fmla="*/ 3831738 h 3831738"/>
              <a:gd name="connsiteX5" fmla="*/ 0 w 6597876"/>
              <a:gd name="connsiteY5" fmla="*/ 3831738 h 383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7876" h="3831738">
                <a:moveTo>
                  <a:pt x="0" y="0"/>
                </a:moveTo>
                <a:lnTo>
                  <a:pt x="6071012" y="0"/>
                </a:lnTo>
                <a:cubicBezTo>
                  <a:pt x="6361991" y="0"/>
                  <a:pt x="6597876" y="235885"/>
                  <a:pt x="6597876" y="526864"/>
                </a:cubicBezTo>
                <a:lnTo>
                  <a:pt x="6597876" y="3304874"/>
                </a:lnTo>
                <a:cubicBezTo>
                  <a:pt x="6597876" y="3595853"/>
                  <a:pt x="6361991" y="3831738"/>
                  <a:pt x="6071012" y="3831738"/>
                </a:cubicBezTo>
                <a:lnTo>
                  <a:pt x="0" y="383173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6" name="Frihåndsform: figur 25">
            <a:extLst>
              <a:ext uri="{FF2B5EF4-FFF2-40B4-BE49-F238E27FC236}">
                <a16:creationId xmlns:a16="http://schemas.microsoft.com/office/drawing/2014/main" id="{892BCDB3-75FF-7A26-7C22-5EBF1A8DCE6F}"/>
              </a:ext>
            </a:extLst>
          </p:cNvPr>
          <p:cNvSpPr/>
          <p:nvPr userDrawn="1"/>
        </p:nvSpPr>
        <p:spPr>
          <a:xfrm>
            <a:off x="0" y="1056543"/>
            <a:ext cx="6597876" cy="3831738"/>
          </a:xfrm>
          <a:custGeom>
            <a:avLst/>
            <a:gdLst>
              <a:gd name="connsiteX0" fmla="*/ 0 w 6597876"/>
              <a:gd name="connsiteY0" fmla="*/ 0 h 3831738"/>
              <a:gd name="connsiteX1" fmla="*/ 6071012 w 6597876"/>
              <a:gd name="connsiteY1" fmla="*/ 0 h 3831738"/>
              <a:gd name="connsiteX2" fmla="*/ 6597876 w 6597876"/>
              <a:gd name="connsiteY2" fmla="*/ 526864 h 3831738"/>
              <a:gd name="connsiteX3" fmla="*/ 6597876 w 6597876"/>
              <a:gd name="connsiteY3" fmla="*/ 3304874 h 3831738"/>
              <a:gd name="connsiteX4" fmla="*/ 6071012 w 6597876"/>
              <a:gd name="connsiteY4" fmla="*/ 3831738 h 3831738"/>
              <a:gd name="connsiteX5" fmla="*/ 0 w 6597876"/>
              <a:gd name="connsiteY5" fmla="*/ 3831738 h 383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7876" h="3831738">
                <a:moveTo>
                  <a:pt x="0" y="0"/>
                </a:moveTo>
                <a:lnTo>
                  <a:pt x="6071012" y="0"/>
                </a:lnTo>
                <a:cubicBezTo>
                  <a:pt x="6361991" y="0"/>
                  <a:pt x="6597876" y="235885"/>
                  <a:pt x="6597876" y="526864"/>
                </a:cubicBezTo>
                <a:lnTo>
                  <a:pt x="6597876" y="3304874"/>
                </a:lnTo>
                <a:cubicBezTo>
                  <a:pt x="6597876" y="3595853"/>
                  <a:pt x="6361991" y="3831738"/>
                  <a:pt x="6071012" y="3831738"/>
                </a:cubicBezTo>
                <a:lnTo>
                  <a:pt x="0" y="38317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D23DD3-96DB-DE88-2CD1-1277B8FF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8D5E-40DF-49A8-AA85-2B4756C3D1C4}" type="datetime1">
              <a:rPr lang="en-GB" smtClean="0"/>
              <a:t>08/11/2024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7D9EA5-A5CC-D0C2-B8A6-4A3F4A034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Undertittel 2">
            <a:extLst>
              <a:ext uri="{FF2B5EF4-FFF2-40B4-BE49-F238E27FC236}">
                <a16:creationId xmlns:a16="http://schemas.microsoft.com/office/drawing/2014/main" id="{A960CAEB-4411-A01E-5035-611334247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9236" y="4998881"/>
            <a:ext cx="4390013" cy="35947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29292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undertittelstil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</p:txBody>
      </p:sp>
      <p:sp>
        <p:nvSpPr>
          <p:cNvPr id="31" name="Tittel 1">
            <a:extLst>
              <a:ext uri="{FF2B5EF4-FFF2-40B4-BE49-F238E27FC236}">
                <a16:creationId xmlns:a16="http://schemas.microsoft.com/office/drawing/2014/main" id="{53C89E79-20EC-62D7-D892-6FB3C1147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265" y="1306733"/>
            <a:ext cx="5354385" cy="3322418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tittelstil</a:t>
            </a:r>
            <a:endParaRPr lang="en-GB"/>
          </a:p>
        </p:txBody>
      </p:sp>
      <p:sp>
        <p:nvSpPr>
          <p:cNvPr id="32" name="Plassholder for lysbildenummer 4">
            <a:extLst>
              <a:ext uri="{FF2B5EF4-FFF2-40B4-BE49-F238E27FC236}">
                <a16:creationId xmlns:a16="http://schemas.microsoft.com/office/drawing/2014/main" id="{455FC327-609F-7C42-77CF-D2C53FF8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44839"/>
            <a:ext cx="586545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1E82752B-B52C-F927-6D8B-60E413138377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8800" y="6224400"/>
            <a:ext cx="1299600" cy="30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51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B69EA4-EB27-1E68-0B84-5ED7BB85B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FBAC58-2270-DC52-2E0E-E37CED84D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tekststiler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C58F2D1-5F75-D42C-1513-479FFB38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632C-B977-42BA-8273-570100BFC9A0}" type="datetime1">
              <a:rPr lang="en-GB" smtClean="0"/>
              <a:t>08/11/2024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3F00ED-904E-560C-923C-BEF46568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9B40373-3DFF-6682-2C93-AB815B4D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A050274-0AE5-9646-40C1-EA0D293B6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86B5-0006-4EBC-88D8-10B88AD319FA}" type="datetime1">
              <a:rPr lang="en-GB" smtClean="0"/>
              <a:t>08/11/2024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BE72851-A619-1183-DA7C-C33A095A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Graphic 2">
            <a:extLst>
              <a:ext uri="{FF2B5EF4-FFF2-40B4-BE49-F238E27FC236}">
                <a16:creationId xmlns:a16="http://schemas.microsoft.com/office/drawing/2014/main" id="{BF594400-2E60-72D0-E936-7A3F2F176A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7940" y="1759974"/>
            <a:ext cx="2696119" cy="3338052"/>
          </a:xfrm>
          <a:prstGeom prst="rect">
            <a:avLst/>
          </a:prstGeom>
        </p:spPr>
      </p:pic>
      <p:sp>
        <p:nvSpPr>
          <p:cNvPr id="8" name="Plassholder for lysbildenummer 4">
            <a:extLst>
              <a:ext uri="{FF2B5EF4-FFF2-40B4-BE49-F238E27FC236}">
                <a16:creationId xmlns:a16="http://schemas.microsoft.com/office/drawing/2014/main" id="{53DFA71B-A228-F3E1-36C2-5A8364443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44839"/>
            <a:ext cx="586545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0578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ihåndsform: figur 15">
            <a:extLst>
              <a:ext uri="{FF2B5EF4-FFF2-40B4-BE49-F238E27FC236}">
                <a16:creationId xmlns:a16="http://schemas.microsoft.com/office/drawing/2014/main" id="{434E2820-D521-E578-C6CC-CB69B5CC3CA1}"/>
              </a:ext>
            </a:extLst>
          </p:cNvPr>
          <p:cNvSpPr/>
          <p:nvPr userDrawn="1"/>
        </p:nvSpPr>
        <p:spPr>
          <a:xfrm>
            <a:off x="9322818" y="4129838"/>
            <a:ext cx="2415879" cy="2744749"/>
          </a:xfrm>
          <a:custGeom>
            <a:avLst/>
            <a:gdLst>
              <a:gd name="connsiteX0" fmla="*/ 430316 w 2415879"/>
              <a:gd name="connsiteY0" fmla="*/ 0 h 2744749"/>
              <a:gd name="connsiteX1" fmla="*/ 1985563 w 2415879"/>
              <a:gd name="connsiteY1" fmla="*/ 0 h 2744749"/>
              <a:gd name="connsiteX2" fmla="*/ 2415879 w 2415879"/>
              <a:gd name="connsiteY2" fmla="*/ 430316 h 2744749"/>
              <a:gd name="connsiteX3" fmla="*/ 2415879 w 2415879"/>
              <a:gd name="connsiteY3" fmla="*/ 2744749 h 2744749"/>
              <a:gd name="connsiteX4" fmla="*/ 0 w 2415879"/>
              <a:gd name="connsiteY4" fmla="*/ 2744749 h 2744749"/>
              <a:gd name="connsiteX5" fmla="*/ 0 w 2415879"/>
              <a:gd name="connsiteY5" fmla="*/ 430316 h 2744749"/>
              <a:gd name="connsiteX6" fmla="*/ 430316 w 2415879"/>
              <a:gd name="connsiteY6" fmla="*/ 0 h 274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5879" h="2744749">
                <a:moveTo>
                  <a:pt x="430316" y="0"/>
                </a:moveTo>
                <a:lnTo>
                  <a:pt x="1985563" y="0"/>
                </a:lnTo>
                <a:cubicBezTo>
                  <a:pt x="2223220" y="0"/>
                  <a:pt x="2415879" y="192659"/>
                  <a:pt x="2415879" y="430316"/>
                </a:cubicBezTo>
                <a:lnTo>
                  <a:pt x="2415879" y="2744749"/>
                </a:lnTo>
                <a:lnTo>
                  <a:pt x="0" y="2744749"/>
                </a:lnTo>
                <a:lnTo>
                  <a:pt x="0" y="430316"/>
                </a:lnTo>
                <a:cubicBezTo>
                  <a:pt x="0" y="192659"/>
                  <a:pt x="192659" y="0"/>
                  <a:pt x="4303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Frihåndsform: figur 13">
            <a:extLst>
              <a:ext uri="{FF2B5EF4-FFF2-40B4-BE49-F238E27FC236}">
                <a16:creationId xmlns:a16="http://schemas.microsoft.com/office/drawing/2014/main" id="{16800351-F66B-D257-3DC0-75562391D089}"/>
              </a:ext>
            </a:extLst>
          </p:cNvPr>
          <p:cNvSpPr/>
          <p:nvPr userDrawn="1"/>
        </p:nvSpPr>
        <p:spPr>
          <a:xfrm>
            <a:off x="1" y="623963"/>
            <a:ext cx="11202737" cy="6269896"/>
          </a:xfrm>
          <a:custGeom>
            <a:avLst/>
            <a:gdLst>
              <a:gd name="connsiteX0" fmla="*/ 0 w 11202737"/>
              <a:gd name="connsiteY0" fmla="*/ 0 h 6269896"/>
              <a:gd name="connsiteX1" fmla="*/ 10672643 w 11202737"/>
              <a:gd name="connsiteY1" fmla="*/ 0 h 6269896"/>
              <a:gd name="connsiteX2" fmla="*/ 11202737 w 11202737"/>
              <a:gd name="connsiteY2" fmla="*/ 530094 h 6269896"/>
              <a:gd name="connsiteX3" fmla="*/ 11202737 w 11202737"/>
              <a:gd name="connsiteY3" fmla="*/ 6269896 h 6269896"/>
              <a:gd name="connsiteX4" fmla="*/ 0 w 11202737"/>
              <a:gd name="connsiteY4" fmla="*/ 6269896 h 62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2737" h="6269896">
                <a:moveTo>
                  <a:pt x="0" y="0"/>
                </a:moveTo>
                <a:lnTo>
                  <a:pt x="10672643" y="0"/>
                </a:lnTo>
                <a:cubicBezTo>
                  <a:pt x="10965406" y="0"/>
                  <a:pt x="11202737" y="237331"/>
                  <a:pt x="11202737" y="530094"/>
                </a:cubicBezTo>
                <a:lnTo>
                  <a:pt x="11202737" y="6269896"/>
                </a:lnTo>
                <a:lnTo>
                  <a:pt x="0" y="6269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526581-6771-9074-CF8C-A438A6DDA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084E-DC3B-443A-B71F-35BC148AF6B6}" type="datetime1">
              <a:rPr lang="en-GB" smtClean="0"/>
              <a:t>08/11/2024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0A81F1-DD4F-5AB7-1CDA-EC5D9677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ittel 1">
            <a:extLst>
              <a:ext uri="{FF2B5EF4-FFF2-40B4-BE49-F238E27FC236}">
                <a16:creationId xmlns:a16="http://schemas.microsoft.com/office/drawing/2014/main" id="{0C0D10D7-AE02-6EF8-26D8-DBF9C81C8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3" y="1059543"/>
            <a:ext cx="9272337" cy="4618840"/>
          </a:xfrm>
        </p:spPr>
        <p:txBody>
          <a:bodyPr anchor="ctr">
            <a:normAutofit/>
          </a:bodyPr>
          <a:lstStyle>
            <a:lvl1pPr>
              <a:lnSpc>
                <a:spcPts val="5600"/>
              </a:lnSpc>
              <a:defRPr sz="4800" b="1">
                <a:solidFill>
                  <a:schemeClr val="lt1"/>
                </a:solidFill>
              </a:defRPr>
            </a:lvl1pPr>
          </a:lstStyle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tittelstil</a:t>
            </a:r>
            <a:endParaRPr lang="en-GB"/>
          </a:p>
        </p:txBody>
      </p:sp>
      <p:sp>
        <p:nvSpPr>
          <p:cNvPr id="18" name="Plassholder for lysbildenummer 4">
            <a:extLst>
              <a:ext uri="{FF2B5EF4-FFF2-40B4-BE49-F238E27FC236}">
                <a16:creationId xmlns:a16="http://schemas.microsoft.com/office/drawing/2014/main" id="{3E50D9B1-D42E-897B-9F4C-739D3601C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44839"/>
            <a:ext cx="586545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3BA9985A-D8B8-599C-78D4-3C21434ED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7204"/>
          <a:stretch/>
        </p:blipFill>
        <p:spPr>
          <a:xfrm>
            <a:off x="389172" y="6213337"/>
            <a:ext cx="286346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58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ihåndsform: figur 8">
            <a:extLst>
              <a:ext uri="{FF2B5EF4-FFF2-40B4-BE49-F238E27FC236}">
                <a16:creationId xmlns:a16="http://schemas.microsoft.com/office/drawing/2014/main" id="{01655FEA-1F7E-679C-CB49-B7AFEB8F2E66}"/>
              </a:ext>
            </a:extLst>
          </p:cNvPr>
          <p:cNvSpPr/>
          <p:nvPr userDrawn="1"/>
        </p:nvSpPr>
        <p:spPr>
          <a:xfrm>
            <a:off x="7125029" y="3152206"/>
            <a:ext cx="5066971" cy="2812496"/>
          </a:xfrm>
          <a:custGeom>
            <a:avLst/>
            <a:gdLst>
              <a:gd name="connsiteX0" fmla="*/ 558280 w 5066971"/>
              <a:gd name="connsiteY0" fmla="*/ 0 h 2812496"/>
              <a:gd name="connsiteX1" fmla="*/ 5066971 w 5066971"/>
              <a:gd name="connsiteY1" fmla="*/ 0 h 2812496"/>
              <a:gd name="connsiteX2" fmla="*/ 5066971 w 5066971"/>
              <a:gd name="connsiteY2" fmla="*/ 2812496 h 2812496"/>
              <a:gd name="connsiteX3" fmla="*/ 558280 w 5066971"/>
              <a:gd name="connsiteY3" fmla="*/ 2812496 h 2812496"/>
              <a:gd name="connsiteX4" fmla="*/ 0 w 5066971"/>
              <a:gd name="connsiteY4" fmla="*/ 2254216 h 2812496"/>
              <a:gd name="connsiteX5" fmla="*/ 0 w 5066971"/>
              <a:gd name="connsiteY5" fmla="*/ 558280 h 2812496"/>
              <a:gd name="connsiteX6" fmla="*/ 558280 w 5066971"/>
              <a:gd name="connsiteY6" fmla="*/ 0 h 281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6971" h="2812496">
                <a:moveTo>
                  <a:pt x="558280" y="0"/>
                </a:moveTo>
                <a:lnTo>
                  <a:pt x="5066971" y="0"/>
                </a:lnTo>
                <a:lnTo>
                  <a:pt x="5066971" y="2812496"/>
                </a:lnTo>
                <a:lnTo>
                  <a:pt x="558280" y="2812496"/>
                </a:lnTo>
                <a:cubicBezTo>
                  <a:pt x="249950" y="2812496"/>
                  <a:pt x="0" y="2562546"/>
                  <a:pt x="0" y="2254216"/>
                </a:cubicBezTo>
                <a:lnTo>
                  <a:pt x="0" y="558280"/>
                </a:lnTo>
                <a:cubicBezTo>
                  <a:pt x="0" y="249950"/>
                  <a:pt x="249950" y="0"/>
                  <a:pt x="558280" y="0"/>
                </a:cubicBezTo>
                <a:close/>
              </a:path>
            </a:pathLst>
          </a:custGeom>
          <a:solidFill>
            <a:srgbClr val="F0F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526581-6771-9074-CF8C-A438A6DDA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98E6-A294-4ED6-A16B-92CD0A1D6850}" type="datetime1">
              <a:rPr lang="en-GB" smtClean="0"/>
              <a:t>08/11/2024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0A81F1-DD4F-5AB7-1CDA-EC5D9677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E3280E18-79B6-517C-9736-F9E1C16EF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4" y="548404"/>
            <a:ext cx="5309936" cy="5126682"/>
          </a:xfrm>
        </p:spPr>
        <p:txBody>
          <a:bodyPr anchor="ctr">
            <a:normAutofit/>
          </a:bodyPr>
          <a:lstStyle>
            <a:lvl1pPr>
              <a:lnSpc>
                <a:spcPts val="5200"/>
              </a:lnSpc>
              <a:defRPr sz="4400" b="1">
                <a:solidFill>
                  <a:schemeClr val="lt1"/>
                </a:solidFill>
              </a:defRPr>
            </a:lvl1pPr>
          </a:lstStyle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tittelstil</a:t>
            </a:r>
            <a:endParaRPr lang="en-GB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AC58EC30-F2BF-47AD-5DEA-53C96407B4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01839" y="1038304"/>
            <a:ext cx="4590161" cy="4534401"/>
          </a:xfrm>
          <a:custGeom>
            <a:avLst/>
            <a:gdLst>
              <a:gd name="connsiteX0" fmla="*/ 548164 w 4590161"/>
              <a:gd name="connsiteY0" fmla="*/ 0 h 4534401"/>
              <a:gd name="connsiteX1" fmla="*/ 4590161 w 4590161"/>
              <a:gd name="connsiteY1" fmla="*/ 0 h 4534401"/>
              <a:gd name="connsiteX2" fmla="*/ 4590161 w 4590161"/>
              <a:gd name="connsiteY2" fmla="*/ 4534401 h 4534401"/>
              <a:gd name="connsiteX3" fmla="*/ 548164 w 4590161"/>
              <a:gd name="connsiteY3" fmla="*/ 4534401 h 4534401"/>
              <a:gd name="connsiteX4" fmla="*/ 0 w 4590161"/>
              <a:gd name="connsiteY4" fmla="*/ 3986237 h 4534401"/>
              <a:gd name="connsiteX5" fmla="*/ 0 w 4590161"/>
              <a:gd name="connsiteY5" fmla="*/ 548164 h 4534401"/>
              <a:gd name="connsiteX6" fmla="*/ 548164 w 4590161"/>
              <a:gd name="connsiteY6" fmla="*/ 0 h 453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0161" h="4534401">
                <a:moveTo>
                  <a:pt x="548164" y="0"/>
                </a:moveTo>
                <a:lnTo>
                  <a:pt x="4590161" y="0"/>
                </a:lnTo>
                <a:lnTo>
                  <a:pt x="4590161" y="4534401"/>
                </a:lnTo>
                <a:lnTo>
                  <a:pt x="548164" y="4534401"/>
                </a:lnTo>
                <a:cubicBezTo>
                  <a:pt x="245421" y="4534401"/>
                  <a:pt x="0" y="4288980"/>
                  <a:pt x="0" y="3986237"/>
                </a:cubicBezTo>
                <a:lnTo>
                  <a:pt x="0" y="548164"/>
                </a:lnTo>
                <a:cubicBezTo>
                  <a:pt x="0" y="245421"/>
                  <a:pt x="245421" y="0"/>
                  <a:pt x="54816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70268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endParaRPr lang="nb-NO"/>
          </a:p>
        </p:txBody>
      </p:sp>
      <p:sp>
        <p:nvSpPr>
          <p:cNvPr id="15" name="Plassholder for lysbildenummer 4">
            <a:extLst>
              <a:ext uri="{FF2B5EF4-FFF2-40B4-BE49-F238E27FC236}">
                <a16:creationId xmlns:a16="http://schemas.microsoft.com/office/drawing/2014/main" id="{69EE3220-F5DB-2722-1AB1-199ACB4F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44839"/>
            <a:ext cx="586545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9B53C260-5B82-B641-D2A8-9CE15E3FE4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7204"/>
          <a:stretch/>
        </p:blipFill>
        <p:spPr>
          <a:xfrm>
            <a:off x="389172" y="6213337"/>
            <a:ext cx="286346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71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med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ihåndsform: figur 15">
            <a:extLst>
              <a:ext uri="{FF2B5EF4-FFF2-40B4-BE49-F238E27FC236}">
                <a16:creationId xmlns:a16="http://schemas.microsoft.com/office/drawing/2014/main" id="{874F07AF-8989-4135-2344-1FABB8D5F948}"/>
              </a:ext>
            </a:extLst>
          </p:cNvPr>
          <p:cNvSpPr/>
          <p:nvPr userDrawn="1"/>
        </p:nvSpPr>
        <p:spPr>
          <a:xfrm>
            <a:off x="1" y="634510"/>
            <a:ext cx="9482667" cy="4762434"/>
          </a:xfrm>
          <a:custGeom>
            <a:avLst/>
            <a:gdLst>
              <a:gd name="connsiteX0" fmla="*/ 0 w 9482667"/>
              <a:gd name="connsiteY0" fmla="*/ 0 h 4762434"/>
              <a:gd name="connsiteX1" fmla="*/ 8974896 w 9482667"/>
              <a:gd name="connsiteY1" fmla="*/ 0 h 4762434"/>
              <a:gd name="connsiteX2" fmla="*/ 9482667 w 9482667"/>
              <a:gd name="connsiteY2" fmla="*/ 507771 h 4762434"/>
              <a:gd name="connsiteX3" fmla="*/ 9482667 w 9482667"/>
              <a:gd name="connsiteY3" fmla="*/ 4254663 h 4762434"/>
              <a:gd name="connsiteX4" fmla="*/ 8974896 w 9482667"/>
              <a:gd name="connsiteY4" fmla="*/ 4762434 h 4762434"/>
              <a:gd name="connsiteX5" fmla="*/ 0 w 9482667"/>
              <a:gd name="connsiteY5" fmla="*/ 4762434 h 476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82667" h="4762434">
                <a:moveTo>
                  <a:pt x="0" y="0"/>
                </a:moveTo>
                <a:lnTo>
                  <a:pt x="8974896" y="0"/>
                </a:lnTo>
                <a:cubicBezTo>
                  <a:pt x="9255330" y="0"/>
                  <a:pt x="9482667" y="227337"/>
                  <a:pt x="9482667" y="507771"/>
                </a:cubicBezTo>
                <a:lnTo>
                  <a:pt x="9482667" y="4254663"/>
                </a:lnTo>
                <a:cubicBezTo>
                  <a:pt x="9482667" y="4535097"/>
                  <a:pt x="9255330" y="4762434"/>
                  <a:pt x="8974896" y="4762434"/>
                </a:cubicBezTo>
                <a:lnTo>
                  <a:pt x="0" y="47624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526581-6771-9074-CF8C-A438A6DDA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131C-A38A-4551-B707-3F25F7286E3D}" type="datetime1">
              <a:rPr lang="en-GB" smtClean="0"/>
              <a:t>08/11/2024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0A81F1-DD4F-5AB7-1CDA-EC5D9677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E3280E18-79B6-517C-9736-F9E1C16EF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4" y="1082082"/>
            <a:ext cx="5309936" cy="3867290"/>
          </a:xfrm>
        </p:spPr>
        <p:txBody>
          <a:bodyPr anchor="ctr">
            <a:normAutofit/>
          </a:bodyPr>
          <a:lstStyle>
            <a:lvl1pPr>
              <a:lnSpc>
                <a:spcPts val="5200"/>
              </a:lnSpc>
              <a:defRPr sz="4400" b="1">
                <a:solidFill>
                  <a:schemeClr val="lt1"/>
                </a:solidFill>
              </a:defRPr>
            </a:lvl1pPr>
          </a:lstStyle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tittelstil</a:t>
            </a:r>
            <a:endParaRPr lang="en-GB"/>
          </a:p>
        </p:txBody>
      </p:sp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B55EEF71-73DE-D390-6836-D0E4DD621B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01840" y="1366917"/>
            <a:ext cx="4590160" cy="4534401"/>
          </a:xfrm>
          <a:custGeom>
            <a:avLst/>
            <a:gdLst>
              <a:gd name="connsiteX0" fmla="*/ 548164 w 4590160"/>
              <a:gd name="connsiteY0" fmla="*/ 0 h 4534401"/>
              <a:gd name="connsiteX1" fmla="*/ 4590160 w 4590160"/>
              <a:gd name="connsiteY1" fmla="*/ 0 h 4534401"/>
              <a:gd name="connsiteX2" fmla="*/ 4590160 w 4590160"/>
              <a:gd name="connsiteY2" fmla="*/ 4534401 h 4534401"/>
              <a:gd name="connsiteX3" fmla="*/ 548164 w 4590160"/>
              <a:gd name="connsiteY3" fmla="*/ 4534401 h 4534401"/>
              <a:gd name="connsiteX4" fmla="*/ 0 w 4590160"/>
              <a:gd name="connsiteY4" fmla="*/ 3986237 h 4534401"/>
              <a:gd name="connsiteX5" fmla="*/ 0 w 4590160"/>
              <a:gd name="connsiteY5" fmla="*/ 548164 h 4534401"/>
              <a:gd name="connsiteX6" fmla="*/ 548164 w 4590160"/>
              <a:gd name="connsiteY6" fmla="*/ 0 h 453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0160" h="4534401">
                <a:moveTo>
                  <a:pt x="548164" y="0"/>
                </a:moveTo>
                <a:lnTo>
                  <a:pt x="4590160" y="0"/>
                </a:lnTo>
                <a:lnTo>
                  <a:pt x="4590160" y="4534401"/>
                </a:lnTo>
                <a:lnTo>
                  <a:pt x="548164" y="4534401"/>
                </a:lnTo>
                <a:cubicBezTo>
                  <a:pt x="245421" y="4534401"/>
                  <a:pt x="0" y="4288980"/>
                  <a:pt x="0" y="3986237"/>
                </a:cubicBezTo>
                <a:lnTo>
                  <a:pt x="0" y="548164"/>
                </a:lnTo>
                <a:cubicBezTo>
                  <a:pt x="0" y="245421"/>
                  <a:pt x="245421" y="0"/>
                  <a:pt x="54816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70268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endParaRPr lang="nb-NO"/>
          </a:p>
        </p:txBody>
      </p:sp>
      <p:sp>
        <p:nvSpPr>
          <p:cNvPr id="17" name="Plassholder for lysbildenummer 4">
            <a:extLst>
              <a:ext uri="{FF2B5EF4-FFF2-40B4-BE49-F238E27FC236}">
                <a16:creationId xmlns:a16="http://schemas.microsoft.com/office/drawing/2014/main" id="{73B799B9-9F94-09D8-63E3-97E60192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44839"/>
            <a:ext cx="586545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76880022-7078-8AF1-C8D7-83B3E543D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7204"/>
          <a:stretch/>
        </p:blipFill>
        <p:spPr>
          <a:xfrm>
            <a:off x="389172" y="6213337"/>
            <a:ext cx="286346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520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81487D0-4FD8-7F36-B698-0660A4C0D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F912-13BD-4677-B70B-AB2A16CFE53D}" type="datetime1">
              <a:rPr lang="en-GB" smtClean="0"/>
              <a:t>08/11/2024</a:t>
            </a:fld>
            <a:endParaRPr lang="en-GB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F79D548-3999-06FF-3B4D-D15A9009D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A09083D-DB28-1B09-5B38-30AD2190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C63ADD92-73AC-9855-618C-96ACC6A5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263" y="1813188"/>
            <a:ext cx="4736286" cy="3416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tekststiler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A5F5C83C-0115-0B53-720B-AC4C34A23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265" y="2233191"/>
            <a:ext cx="4736286" cy="3428505"/>
          </a:xfrm>
        </p:spPr>
        <p:txBody>
          <a:bodyPr/>
          <a:lstStyle/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tekststiler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</p:txBody>
      </p:sp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58787BC4-E192-8657-082C-8182DAB9947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489733" y="1813188"/>
            <a:ext cx="4736286" cy="3416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tekststiler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</p:txBody>
      </p:sp>
      <p:sp>
        <p:nvSpPr>
          <p:cNvPr id="19" name="Plassholder for innhold 3">
            <a:extLst>
              <a:ext uri="{FF2B5EF4-FFF2-40B4-BE49-F238E27FC236}">
                <a16:creationId xmlns:a16="http://schemas.microsoft.com/office/drawing/2014/main" id="{96FC46DC-A762-1EAC-7251-588D5FF9734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89735" y="2233191"/>
            <a:ext cx="4736286" cy="3428505"/>
          </a:xfrm>
        </p:spPr>
        <p:txBody>
          <a:bodyPr/>
          <a:lstStyle/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tekststiler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</p:txBody>
      </p:sp>
      <p:sp>
        <p:nvSpPr>
          <p:cNvPr id="20" name="Tittel 19">
            <a:extLst>
              <a:ext uri="{FF2B5EF4-FFF2-40B4-BE49-F238E27FC236}">
                <a16:creationId xmlns:a16="http://schemas.microsoft.com/office/drawing/2014/main" id="{ECDB3451-5273-DCC6-0651-192226EF9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5283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gra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E070935-332E-60F6-C6D6-5AC44B494AE8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ihåndsform: figur 13">
            <a:extLst>
              <a:ext uri="{FF2B5EF4-FFF2-40B4-BE49-F238E27FC236}">
                <a16:creationId xmlns:a16="http://schemas.microsoft.com/office/drawing/2014/main" id="{3C6DB23B-694A-E378-9ECE-A521A8BAAA5B}"/>
              </a:ext>
            </a:extLst>
          </p:cNvPr>
          <p:cNvSpPr/>
          <p:nvPr userDrawn="1"/>
        </p:nvSpPr>
        <p:spPr>
          <a:xfrm>
            <a:off x="6096000" y="0"/>
            <a:ext cx="6096000" cy="6858001"/>
          </a:xfrm>
          <a:custGeom>
            <a:avLst/>
            <a:gdLst>
              <a:gd name="connsiteX0" fmla="*/ 775747 w 6096000"/>
              <a:gd name="connsiteY0" fmla="*/ 0 h 6858001"/>
              <a:gd name="connsiteX1" fmla="*/ 6096000 w 6096000"/>
              <a:gd name="connsiteY1" fmla="*/ 0 h 6858001"/>
              <a:gd name="connsiteX2" fmla="*/ 6096000 w 6096000"/>
              <a:gd name="connsiteY2" fmla="*/ 6858001 h 6858001"/>
              <a:gd name="connsiteX3" fmla="*/ 0 w 6096000"/>
              <a:gd name="connsiteY3" fmla="*/ 6858001 h 6858001"/>
              <a:gd name="connsiteX4" fmla="*/ 0 w 6096000"/>
              <a:gd name="connsiteY4" fmla="*/ 775747 h 6858001"/>
              <a:gd name="connsiteX5" fmla="*/ 775747 w 6096000"/>
              <a:gd name="connsiteY5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1">
                <a:moveTo>
                  <a:pt x="775747" y="0"/>
                </a:moveTo>
                <a:lnTo>
                  <a:pt x="6096000" y="0"/>
                </a:lnTo>
                <a:lnTo>
                  <a:pt x="6096000" y="6858001"/>
                </a:lnTo>
                <a:lnTo>
                  <a:pt x="0" y="6858001"/>
                </a:lnTo>
                <a:lnTo>
                  <a:pt x="0" y="775747"/>
                </a:lnTo>
                <a:cubicBezTo>
                  <a:pt x="0" y="347314"/>
                  <a:pt x="347314" y="0"/>
                  <a:pt x="7757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BB69EA4-EB27-1E68-0B84-5ED7BB85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5" y="387520"/>
            <a:ext cx="4581802" cy="923330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FBAC58-2270-DC52-2E0E-E37CED84D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265" y="1589088"/>
            <a:ext cx="4581802" cy="4188722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tekststiler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C58F2D1-5F75-D42C-1513-479FFB38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9F43-4DA2-4C30-86DE-67936CAB6039}" type="datetime1">
              <a:rPr lang="en-GB" smtClean="0"/>
              <a:t>08/11/2024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3F00ED-904E-560C-923C-BEF46568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9B40373-3DFF-6682-2C93-AB815B4D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14B00B83-7065-C6E9-8CCC-C23B58844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7204"/>
          <a:stretch/>
        </p:blipFill>
        <p:spPr>
          <a:xfrm>
            <a:off x="389172" y="6213337"/>
            <a:ext cx="286346" cy="302400"/>
          </a:xfrm>
          <a:prstGeom prst="rect">
            <a:avLst/>
          </a:prstGeom>
        </p:spPr>
      </p:pic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95AC4E01-BEFC-3ACC-C0C7-1C9617C740F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88592" y="969064"/>
            <a:ext cx="4431323" cy="4996763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tekststiler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432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graf #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åndsform: figur 7">
            <a:extLst>
              <a:ext uri="{FF2B5EF4-FFF2-40B4-BE49-F238E27FC236}">
                <a16:creationId xmlns:a16="http://schemas.microsoft.com/office/drawing/2014/main" id="{6AC44064-F98B-7A87-3A96-EF51927BBEAD}"/>
              </a:ext>
            </a:extLst>
          </p:cNvPr>
          <p:cNvSpPr/>
          <p:nvPr userDrawn="1"/>
        </p:nvSpPr>
        <p:spPr>
          <a:xfrm>
            <a:off x="-20625" y="0"/>
            <a:ext cx="6892372" cy="6858000"/>
          </a:xfrm>
          <a:custGeom>
            <a:avLst/>
            <a:gdLst>
              <a:gd name="connsiteX0" fmla="*/ 0 w 6892372"/>
              <a:gd name="connsiteY0" fmla="*/ 0 h 6858000"/>
              <a:gd name="connsiteX1" fmla="*/ 6892372 w 6892372"/>
              <a:gd name="connsiteY1" fmla="*/ 0 h 6858000"/>
              <a:gd name="connsiteX2" fmla="*/ 6116625 w 6892372"/>
              <a:gd name="connsiteY2" fmla="*/ 775747 h 6858000"/>
              <a:gd name="connsiteX3" fmla="*/ 6116625 w 6892372"/>
              <a:gd name="connsiteY3" fmla="*/ 6858000 h 6858000"/>
              <a:gd name="connsiteX4" fmla="*/ 0 w 689237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2372" h="6858000">
                <a:moveTo>
                  <a:pt x="0" y="0"/>
                </a:moveTo>
                <a:lnTo>
                  <a:pt x="6892372" y="0"/>
                </a:lnTo>
                <a:cubicBezTo>
                  <a:pt x="6463939" y="0"/>
                  <a:pt x="6116625" y="347314"/>
                  <a:pt x="6116625" y="775747"/>
                </a:cubicBezTo>
                <a:lnTo>
                  <a:pt x="61166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BB69EA4-EB27-1E68-0B84-5ED7BB85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5" y="387520"/>
            <a:ext cx="4581802" cy="923330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FBAC58-2270-DC52-2E0E-E37CED84D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265" y="1589088"/>
            <a:ext cx="4581802" cy="4188722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tekststiler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C58F2D1-5F75-D42C-1513-479FFB38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354D-B8FC-48D3-B31F-E7E3DAC46040}" type="datetime1">
              <a:rPr lang="en-GB" smtClean="0"/>
              <a:t>08/11/2024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3F00ED-904E-560C-923C-BEF46568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9B40373-3DFF-6682-2C93-AB815B4D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EC934-56B4-6F66-ED07-2BC77DEEC1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7204"/>
          <a:stretch/>
        </p:blipFill>
        <p:spPr>
          <a:xfrm>
            <a:off x="389172" y="6213337"/>
            <a:ext cx="286346" cy="302400"/>
          </a:xfrm>
          <a:prstGeom prst="rect">
            <a:avLst/>
          </a:prstGeom>
        </p:spPr>
      </p:pic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F96C3A88-5E9D-9346-3914-3F565C0CAB6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88592" y="969064"/>
            <a:ext cx="4431323" cy="4996763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tekststiler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97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E30F8DE-0950-4532-DB8A-C53EDD451CA4}"/>
              </a:ext>
            </a:extLst>
          </p:cNvPr>
          <p:cNvSpPr/>
          <p:nvPr userDrawn="1"/>
        </p:nvSpPr>
        <p:spPr>
          <a:xfrm>
            <a:off x="0" y="0"/>
            <a:ext cx="11800114" cy="1712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AE3F1E48-FC95-D4ED-43DC-93F35F34C7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775747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775747 h 6858000"/>
              <a:gd name="connsiteX5" fmla="*/ 775747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775747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775747"/>
                </a:lnTo>
                <a:cubicBezTo>
                  <a:pt x="0" y="347314"/>
                  <a:pt x="347314" y="0"/>
                  <a:pt x="77574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06683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BB69EA4-EB27-1E68-0B84-5ED7BB85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5" y="387520"/>
            <a:ext cx="4581802" cy="923330"/>
          </a:xfrm>
        </p:spPr>
        <p:txBody>
          <a:bodyPr/>
          <a:lstStyle/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FBAC58-2270-DC52-2E0E-E37CED84D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265" y="1589088"/>
            <a:ext cx="4581802" cy="4188722"/>
          </a:xfrm>
        </p:spPr>
        <p:txBody>
          <a:bodyPr/>
          <a:lstStyle/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tekststiler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C58F2D1-5F75-D42C-1513-479FFB38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E6A4-D686-49C0-BE04-DE2AA8B5F229}" type="datetime1">
              <a:rPr lang="en-GB" smtClean="0"/>
              <a:t>08/11/2024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3F00ED-904E-560C-923C-BEF46568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9B40373-3DFF-6682-2C93-AB815B4D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7888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E30F8DE-0950-4532-DB8A-C53EDD451CA4}"/>
              </a:ext>
            </a:extLst>
          </p:cNvPr>
          <p:cNvSpPr/>
          <p:nvPr userDrawn="1"/>
        </p:nvSpPr>
        <p:spPr>
          <a:xfrm>
            <a:off x="0" y="0"/>
            <a:ext cx="11800114" cy="171268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BB69EA4-EB27-1E68-0B84-5ED7BB85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078" y="1546193"/>
            <a:ext cx="4602922" cy="731520"/>
          </a:xfrm>
        </p:spPr>
        <p:txBody>
          <a:bodyPr anchor="t"/>
          <a:lstStyle/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tittelstil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C58F2D1-5F75-D42C-1513-479FFB38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C734-9629-4BB5-911C-7603E9DBF07A}" type="datetime1">
              <a:rPr lang="en-GB" smtClean="0"/>
              <a:t>08/11/2024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3F00ED-904E-560C-923C-BEF46568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9B40373-3DFF-6682-2C93-AB815B4D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rihåndsform: figur 15">
            <a:extLst>
              <a:ext uri="{FF2B5EF4-FFF2-40B4-BE49-F238E27FC236}">
                <a16:creationId xmlns:a16="http://schemas.microsoft.com/office/drawing/2014/main" id="{C58182F6-9A2F-6009-8C8D-010A0318930C}"/>
              </a:ext>
            </a:extLst>
          </p:cNvPr>
          <p:cNvSpPr/>
          <p:nvPr userDrawn="1"/>
        </p:nvSpPr>
        <p:spPr>
          <a:xfrm>
            <a:off x="8672994" y="468599"/>
            <a:ext cx="3519007" cy="3311070"/>
          </a:xfrm>
          <a:custGeom>
            <a:avLst/>
            <a:gdLst>
              <a:gd name="connsiteX0" fmla="*/ 594933 w 3519007"/>
              <a:gd name="connsiteY0" fmla="*/ 0 h 3311070"/>
              <a:gd name="connsiteX1" fmla="*/ 3519007 w 3519007"/>
              <a:gd name="connsiteY1" fmla="*/ 0 h 3311070"/>
              <a:gd name="connsiteX2" fmla="*/ 3519007 w 3519007"/>
              <a:gd name="connsiteY2" fmla="*/ 3311070 h 3311070"/>
              <a:gd name="connsiteX3" fmla="*/ 594933 w 3519007"/>
              <a:gd name="connsiteY3" fmla="*/ 3311070 h 3311070"/>
              <a:gd name="connsiteX4" fmla="*/ 0 w 3519007"/>
              <a:gd name="connsiteY4" fmla="*/ 2716137 h 3311070"/>
              <a:gd name="connsiteX5" fmla="*/ 0 w 3519007"/>
              <a:gd name="connsiteY5" fmla="*/ 594933 h 3311070"/>
              <a:gd name="connsiteX6" fmla="*/ 594933 w 3519007"/>
              <a:gd name="connsiteY6" fmla="*/ 0 h 331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9007" h="3311070">
                <a:moveTo>
                  <a:pt x="594933" y="0"/>
                </a:moveTo>
                <a:lnTo>
                  <a:pt x="3519007" y="0"/>
                </a:lnTo>
                <a:lnTo>
                  <a:pt x="3519007" y="3311070"/>
                </a:lnTo>
                <a:lnTo>
                  <a:pt x="594933" y="3311070"/>
                </a:lnTo>
                <a:cubicBezTo>
                  <a:pt x="266361" y="3311070"/>
                  <a:pt x="0" y="3044709"/>
                  <a:pt x="0" y="2716137"/>
                </a:cubicBezTo>
                <a:lnTo>
                  <a:pt x="0" y="594933"/>
                </a:lnTo>
                <a:cubicBezTo>
                  <a:pt x="0" y="266361"/>
                  <a:pt x="266361" y="0"/>
                  <a:pt x="594933" y="0"/>
                </a:cubicBezTo>
                <a:close/>
              </a:path>
            </a:pathLst>
          </a:custGeom>
          <a:solidFill>
            <a:srgbClr val="F0F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0E2C54F9-8F41-BA4A-707F-5E6C22A9E9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45224" y="989996"/>
            <a:ext cx="4846776" cy="4878008"/>
          </a:xfrm>
          <a:custGeom>
            <a:avLst/>
            <a:gdLst>
              <a:gd name="connsiteX0" fmla="*/ 670726 w 4846776"/>
              <a:gd name="connsiteY0" fmla="*/ 0 h 4878008"/>
              <a:gd name="connsiteX1" fmla="*/ 4846776 w 4846776"/>
              <a:gd name="connsiteY1" fmla="*/ 0 h 4878008"/>
              <a:gd name="connsiteX2" fmla="*/ 4846776 w 4846776"/>
              <a:gd name="connsiteY2" fmla="*/ 4878008 h 4878008"/>
              <a:gd name="connsiteX3" fmla="*/ 670726 w 4846776"/>
              <a:gd name="connsiteY3" fmla="*/ 4878008 h 4878008"/>
              <a:gd name="connsiteX4" fmla="*/ 0 w 4846776"/>
              <a:gd name="connsiteY4" fmla="*/ 4207282 h 4878008"/>
              <a:gd name="connsiteX5" fmla="*/ 0 w 4846776"/>
              <a:gd name="connsiteY5" fmla="*/ 670726 h 4878008"/>
              <a:gd name="connsiteX6" fmla="*/ 670726 w 4846776"/>
              <a:gd name="connsiteY6" fmla="*/ 0 h 487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6776" h="4878008">
                <a:moveTo>
                  <a:pt x="670726" y="0"/>
                </a:moveTo>
                <a:lnTo>
                  <a:pt x="4846776" y="0"/>
                </a:lnTo>
                <a:lnTo>
                  <a:pt x="4846776" y="4878008"/>
                </a:lnTo>
                <a:lnTo>
                  <a:pt x="670726" y="4878008"/>
                </a:lnTo>
                <a:cubicBezTo>
                  <a:pt x="300294" y="4878008"/>
                  <a:pt x="0" y="4577714"/>
                  <a:pt x="0" y="4207282"/>
                </a:cubicBezTo>
                <a:lnTo>
                  <a:pt x="0" y="670726"/>
                </a:lnTo>
                <a:cubicBezTo>
                  <a:pt x="0" y="300294"/>
                  <a:pt x="300294" y="0"/>
                  <a:pt x="67072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06683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endParaRPr lang="nb-NO"/>
          </a:p>
        </p:txBody>
      </p:sp>
      <p:sp>
        <p:nvSpPr>
          <p:cNvPr id="19" name="Plassholder for tekst 17">
            <a:extLst>
              <a:ext uri="{FF2B5EF4-FFF2-40B4-BE49-F238E27FC236}">
                <a16:creationId xmlns:a16="http://schemas.microsoft.com/office/drawing/2014/main" id="{346D29B2-8911-C4EE-BDFF-C4579EC499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93078" y="2404174"/>
            <a:ext cx="4602922" cy="3540634"/>
          </a:xfrm>
          <a:prstGeom prst="rect">
            <a:avLst/>
          </a:prstGeom>
        </p:spPr>
        <p:txBody>
          <a:bodyPr lIns="91440" tIns="45720" rIns="91440" bIns="45720"/>
          <a:lstStyle>
            <a:lvl1pPr marL="230400" indent="-23040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chemeClr val="lt1"/>
                </a:solidFill>
                <a:latin typeface="+mn-lt"/>
              </a:defRPr>
            </a:lvl1pPr>
            <a:lvl2pPr marL="80010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chemeClr val="lt1"/>
                </a:solidFill>
                <a:latin typeface="+mn-lt"/>
              </a:defRPr>
            </a:lvl2pPr>
            <a:lvl3pPr marL="125730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chemeClr val="lt1"/>
                </a:solidFill>
                <a:latin typeface="+mn-lt"/>
              </a:defRPr>
            </a:lvl3pPr>
            <a:lvl4pPr marL="171450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chemeClr val="lt1"/>
                </a:solidFill>
                <a:latin typeface="+mn-lt"/>
              </a:defRPr>
            </a:lvl4pPr>
            <a:lvl5pPr marL="217170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tekststiler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661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E30F8DE-0950-4532-DB8A-C53EDD451CA4}"/>
              </a:ext>
            </a:extLst>
          </p:cNvPr>
          <p:cNvSpPr/>
          <p:nvPr userDrawn="1"/>
        </p:nvSpPr>
        <p:spPr>
          <a:xfrm>
            <a:off x="0" y="0"/>
            <a:ext cx="11800114" cy="171268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ihåndsform: figur 14">
            <a:extLst>
              <a:ext uri="{FF2B5EF4-FFF2-40B4-BE49-F238E27FC236}">
                <a16:creationId xmlns:a16="http://schemas.microsoft.com/office/drawing/2014/main" id="{62E0D87E-BF6E-6662-B50B-6406C99597F9}"/>
              </a:ext>
            </a:extLst>
          </p:cNvPr>
          <p:cNvSpPr/>
          <p:nvPr userDrawn="1"/>
        </p:nvSpPr>
        <p:spPr>
          <a:xfrm>
            <a:off x="0" y="756029"/>
            <a:ext cx="10874928" cy="6101972"/>
          </a:xfrm>
          <a:custGeom>
            <a:avLst/>
            <a:gdLst>
              <a:gd name="connsiteX0" fmla="*/ 0 w 10874928"/>
              <a:gd name="connsiteY0" fmla="*/ 0 h 6101972"/>
              <a:gd name="connsiteX1" fmla="*/ 10381339 w 10874928"/>
              <a:gd name="connsiteY1" fmla="*/ 0 h 6101972"/>
              <a:gd name="connsiteX2" fmla="*/ 10874928 w 10874928"/>
              <a:gd name="connsiteY2" fmla="*/ 493589 h 6101972"/>
              <a:gd name="connsiteX3" fmla="*/ 10874928 w 10874928"/>
              <a:gd name="connsiteY3" fmla="*/ 5608383 h 6101972"/>
              <a:gd name="connsiteX4" fmla="*/ 10381339 w 10874928"/>
              <a:gd name="connsiteY4" fmla="*/ 6101972 h 6101972"/>
              <a:gd name="connsiteX5" fmla="*/ 0 w 10874928"/>
              <a:gd name="connsiteY5" fmla="*/ 6101972 h 610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4928" h="6101972">
                <a:moveTo>
                  <a:pt x="0" y="0"/>
                </a:moveTo>
                <a:lnTo>
                  <a:pt x="10381339" y="0"/>
                </a:lnTo>
                <a:cubicBezTo>
                  <a:pt x="10653941" y="0"/>
                  <a:pt x="10874928" y="220987"/>
                  <a:pt x="10874928" y="493589"/>
                </a:cubicBezTo>
                <a:lnTo>
                  <a:pt x="10874928" y="5608383"/>
                </a:lnTo>
                <a:cubicBezTo>
                  <a:pt x="10874928" y="5880985"/>
                  <a:pt x="10653941" y="6101972"/>
                  <a:pt x="10381339" y="6101972"/>
                </a:cubicBezTo>
                <a:lnTo>
                  <a:pt x="0" y="61019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Frihåndsform: figur 11">
            <a:extLst>
              <a:ext uri="{FF2B5EF4-FFF2-40B4-BE49-F238E27FC236}">
                <a16:creationId xmlns:a16="http://schemas.microsoft.com/office/drawing/2014/main" id="{7A087AC3-9D61-D4C2-A327-9515B5A09D19}"/>
              </a:ext>
            </a:extLst>
          </p:cNvPr>
          <p:cNvSpPr/>
          <p:nvPr userDrawn="1"/>
        </p:nvSpPr>
        <p:spPr>
          <a:xfrm>
            <a:off x="0" y="-34505"/>
            <a:ext cx="7869790" cy="2176682"/>
          </a:xfrm>
          <a:custGeom>
            <a:avLst/>
            <a:gdLst>
              <a:gd name="connsiteX0" fmla="*/ 0 w 7869790"/>
              <a:gd name="connsiteY0" fmla="*/ 0 h 2176682"/>
              <a:gd name="connsiteX1" fmla="*/ 7869790 w 7869790"/>
              <a:gd name="connsiteY1" fmla="*/ 0 h 2176682"/>
              <a:gd name="connsiteX2" fmla="*/ 7869790 w 7869790"/>
              <a:gd name="connsiteY2" fmla="*/ 1638919 h 2176682"/>
              <a:gd name="connsiteX3" fmla="*/ 7332027 w 7869790"/>
              <a:gd name="connsiteY3" fmla="*/ 2176682 h 2176682"/>
              <a:gd name="connsiteX4" fmla="*/ 0 w 7869790"/>
              <a:gd name="connsiteY4" fmla="*/ 2176682 h 217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9790" h="2176682">
                <a:moveTo>
                  <a:pt x="0" y="0"/>
                </a:moveTo>
                <a:lnTo>
                  <a:pt x="7869790" y="0"/>
                </a:lnTo>
                <a:lnTo>
                  <a:pt x="7869790" y="1638919"/>
                </a:lnTo>
                <a:cubicBezTo>
                  <a:pt x="7869790" y="1935917"/>
                  <a:pt x="7629025" y="2176682"/>
                  <a:pt x="7332027" y="2176682"/>
                </a:cubicBezTo>
                <a:lnTo>
                  <a:pt x="0" y="217668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BB69EA4-EB27-1E68-0B84-5ED7BB85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602" y="1043639"/>
            <a:ext cx="4602922" cy="731520"/>
          </a:xfrm>
        </p:spPr>
        <p:txBody>
          <a:bodyPr anchor="t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tittelstil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C58F2D1-5F75-D42C-1513-479FFB38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502FA-1C34-4697-967A-6BB6F4C99E32}" type="datetime1">
              <a:rPr lang="en-GB" smtClean="0"/>
              <a:t>08/11/2024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3F00ED-904E-560C-923C-BEF46568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9B40373-3DFF-6682-2C93-AB815B4D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Plassholder for tekst 17">
            <a:extLst>
              <a:ext uri="{FF2B5EF4-FFF2-40B4-BE49-F238E27FC236}">
                <a16:creationId xmlns:a16="http://schemas.microsoft.com/office/drawing/2014/main" id="{346D29B2-8911-C4EE-BDFF-C4579EC499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64602" y="2509197"/>
            <a:ext cx="4602922" cy="3034951"/>
          </a:xfrm>
          <a:prstGeom prst="rect">
            <a:avLst/>
          </a:prstGeom>
        </p:spPr>
        <p:txBody>
          <a:bodyPr lIns="91440" tIns="45720" rIns="91440" bIns="45720"/>
          <a:lstStyle>
            <a:lvl1pPr marL="230400" indent="-23040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chemeClr val="dk1"/>
                </a:solidFill>
                <a:latin typeface="+mn-lt"/>
              </a:defRPr>
            </a:lvl1pPr>
            <a:lvl2pPr marL="80010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chemeClr val="dk1"/>
                </a:solidFill>
                <a:latin typeface="+mn-lt"/>
              </a:defRPr>
            </a:lvl2pPr>
            <a:lvl3pPr marL="125730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chemeClr val="dk1"/>
                </a:solidFill>
                <a:latin typeface="+mn-lt"/>
              </a:defRPr>
            </a:lvl3pPr>
            <a:lvl4pPr marL="171450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chemeClr val="dk1"/>
                </a:solidFill>
                <a:latin typeface="+mn-lt"/>
              </a:defRPr>
            </a:lvl4pPr>
            <a:lvl5pPr marL="217170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chemeClr val="dk1"/>
                </a:solidFill>
                <a:latin typeface="+mn-lt"/>
              </a:defRPr>
            </a:lvl5pPr>
          </a:lstStyle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tekststiler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</p:txBody>
      </p:sp>
      <p:pic>
        <p:nvPicPr>
          <p:cNvPr id="7" name="Graphic 7">
            <a:extLst>
              <a:ext uri="{FF2B5EF4-FFF2-40B4-BE49-F238E27FC236}">
                <a16:creationId xmlns:a16="http://schemas.microsoft.com/office/drawing/2014/main" id="{417CE288-5B0D-ED67-FC8D-DEB6A44044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800" y="6224400"/>
            <a:ext cx="244800" cy="30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744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4B75683-EC70-BF42-F9FE-FADD5A4A0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E77F-0467-4EFF-A3F0-4E4920905A79}" type="datetime1">
              <a:rPr lang="en-GB" smtClean="0"/>
              <a:t>08/11/2024</a:t>
            </a:fld>
            <a:endParaRPr lang="en-GB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4B99E1E-CDED-28A5-33E1-E18EFC87E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1AB0680-1336-E19C-891D-52D437B6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B5ED24B-FA26-94F2-3BD2-9171F6259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7204"/>
          <a:stretch/>
        </p:blipFill>
        <p:spPr>
          <a:xfrm>
            <a:off x="389172" y="6213337"/>
            <a:ext cx="286346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0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symbol #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A050274-0AE5-9646-40C1-EA0D293B6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3B0-CE07-47CB-803D-2DDE2390D67A}" type="datetime1">
              <a:rPr lang="en-GB" smtClean="0"/>
              <a:t>08/11/2024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BE72851-A619-1183-DA7C-C33A095A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Graphic 2">
            <a:extLst>
              <a:ext uri="{FF2B5EF4-FFF2-40B4-BE49-F238E27FC236}">
                <a16:creationId xmlns:a16="http://schemas.microsoft.com/office/drawing/2014/main" id="{D5A37400-FC78-76BB-D777-7EE4EC5B20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747940" y="1759974"/>
            <a:ext cx="2696118" cy="3338052"/>
          </a:xfrm>
          <a:prstGeom prst="rect">
            <a:avLst/>
          </a:prstGeom>
        </p:spPr>
      </p:pic>
      <p:sp>
        <p:nvSpPr>
          <p:cNvPr id="7" name="Plassholder for lysbildenummer 4">
            <a:extLst>
              <a:ext uri="{FF2B5EF4-FFF2-40B4-BE49-F238E27FC236}">
                <a16:creationId xmlns:a16="http://schemas.microsoft.com/office/drawing/2014/main" id="{3D2C77D5-C718-021F-B149-C3593A1F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44839"/>
            <a:ext cx="586545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839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820C9AB8-5B2F-D3C0-11D5-0676FF374E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06683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endParaRPr lang="nb-NO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4B75683-EC70-BF42-F9FE-FADD5A4A0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DCD2-D03E-4352-8EF3-5BB5E55B7D08}" type="datetime1">
              <a:rPr lang="en-GB" smtClean="0"/>
              <a:t>08/11/2024</a:t>
            </a:fld>
            <a:endParaRPr lang="en-GB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4B99E1E-CDED-28A5-33E1-E18EFC87E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1AB0680-1336-E19C-891D-52D437B6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5BEFDC6E-A718-7684-AEB0-AD067C022D5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88799" y="6224400"/>
            <a:ext cx="244800" cy="30308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73304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ihåndsform: figur 13">
            <a:extLst>
              <a:ext uri="{FF2B5EF4-FFF2-40B4-BE49-F238E27FC236}">
                <a16:creationId xmlns:a16="http://schemas.microsoft.com/office/drawing/2014/main" id="{F0FEBB34-BF27-35C7-6BA5-07B43C691E89}"/>
              </a:ext>
            </a:extLst>
          </p:cNvPr>
          <p:cNvSpPr/>
          <p:nvPr userDrawn="1"/>
        </p:nvSpPr>
        <p:spPr>
          <a:xfrm>
            <a:off x="1" y="1371600"/>
            <a:ext cx="4477483" cy="3714749"/>
          </a:xfrm>
          <a:custGeom>
            <a:avLst/>
            <a:gdLst>
              <a:gd name="connsiteX0" fmla="*/ 0 w 4477483"/>
              <a:gd name="connsiteY0" fmla="*/ 0 h 3714749"/>
              <a:gd name="connsiteX1" fmla="*/ 3950397 w 4477483"/>
              <a:gd name="connsiteY1" fmla="*/ 0 h 3714749"/>
              <a:gd name="connsiteX2" fmla="*/ 4477483 w 4477483"/>
              <a:gd name="connsiteY2" fmla="*/ 527086 h 3714749"/>
              <a:gd name="connsiteX3" fmla="*/ 4477483 w 4477483"/>
              <a:gd name="connsiteY3" fmla="*/ 3187663 h 3714749"/>
              <a:gd name="connsiteX4" fmla="*/ 3950397 w 4477483"/>
              <a:gd name="connsiteY4" fmla="*/ 3714749 h 3714749"/>
              <a:gd name="connsiteX5" fmla="*/ 0 w 4477483"/>
              <a:gd name="connsiteY5" fmla="*/ 3714749 h 371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7483" h="3714749">
                <a:moveTo>
                  <a:pt x="0" y="0"/>
                </a:moveTo>
                <a:lnTo>
                  <a:pt x="3950397" y="0"/>
                </a:lnTo>
                <a:cubicBezTo>
                  <a:pt x="4241499" y="0"/>
                  <a:pt x="4477483" y="235984"/>
                  <a:pt x="4477483" y="527086"/>
                </a:cubicBezTo>
                <a:lnTo>
                  <a:pt x="4477483" y="3187663"/>
                </a:lnTo>
                <a:cubicBezTo>
                  <a:pt x="4477483" y="3478765"/>
                  <a:pt x="4241499" y="3714749"/>
                  <a:pt x="3950397" y="3714749"/>
                </a:cubicBezTo>
                <a:lnTo>
                  <a:pt x="0" y="37147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Plassholder for bilde 18">
            <a:extLst>
              <a:ext uri="{FF2B5EF4-FFF2-40B4-BE49-F238E27FC236}">
                <a16:creationId xmlns:a16="http://schemas.microsoft.com/office/drawing/2014/main" id="{38C327D1-A9C8-CA13-B9CE-68AF98B992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57584" y="-34503"/>
            <a:ext cx="8659096" cy="6895495"/>
          </a:xfrm>
          <a:custGeom>
            <a:avLst/>
            <a:gdLst>
              <a:gd name="connsiteX0" fmla="*/ 0 w 8659096"/>
              <a:gd name="connsiteY0" fmla="*/ 0 h 6895495"/>
              <a:gd name="connsiteX1" fmla="*/ 8659096 w 8659096"/>
              <a:gd name="connsiteY1" fmla="*/ 0 h 6895495"/>
              <a:gd name="connsiteX2" fmla="*/ 8659096 w 8659096"/>
              <a:gd name="connsiteY2" fmla="*/ 6895495 h 6895495"/>
              <a:gd name="connsiteX3" fmla="*/ 657676 w 8659096"/>
              <a:gd name="connsiteY3" fmla="*/ 6895495 h 6895495"/>
              <a:gd name="connsiteX4" fmla="*/ 0 w 8659096"/>
              <a:gd name="connsiteY4" fmla="*/ 6237818 h 6895495"/>
              <a:gd name="connsiteX5" fmla="*/ 0 w 8659096"/>
              <a:gd name="connsiteY5" fmla="*/ 5120852 h 6895495"/>
              <a:gd name="connsiteX6" fmla="*/ 392814 w 8659096"/>
              <a:gd name="connsiteY6" fmla="*/ 5120852 h 6895495"/>
              <a:gd name="connsiteX7" fmla="*/ 919900 w 8659096"/>
              <a:gd name="connsiteY7" fmla="*/ 4593766 h 6895495"/>
              <a:gd name="connsiteX8" fmla="*/ 919900 w 8659096"/>
              <a:gd name="connsiteY8" fmla="*/ 1933189 h 6895495"/>
              <a:gd name="connsiteX9" fmla="*/ 392814 w 8659096"/>
              <a:gd name="connsiteY9" fmla="*/ 1406103 h 6895495"/>
              <a:gd name="connsiteX10" fmla="*/ 0 w 8659096"/>
              <a:gd name="connsiteY10" fmla="*/ 1406103 h 689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59096" h="6895495">
                <a:moveTo>
                  <a:pt x="0" y="0"/>
                </a:moveTo>
                <a:lnTo>
                  <a:pt x="8659096" y="0"/>
                </a:lnTo>
                <a:lnTo>
                  <a:pt x="8659096" y="6895495"/>
                </a:lnTo>
                <a:lnTo>
                  <a:pt x="657676" y="6895495"/>
                </a:lnTo>
                <a:cubicBezTo>
                  <a:pt x="294452" y="6895495"/>
                  <a:pt x="0" y="6601043"/>
                  <a:pt x="0" y="6237818"/>
                </a:cubicBezTo>
                <a:lnTo>
                  <a:pt x="0" y="5120852"/>
                </a:lnTo>
                <a:lnTo>
                  <a:pt x="392814" y="5120852"/>
                </a:lnTo>
                <a:cubicBezTo>
                  <a:pt x="683916" y="5120852"/>
                  <a:pt x="919900" y="4884868"/>
                  <a:pt x="919900" y="4593766"/>
                </a:cubicBezTo>
                <a:lnTo>
                  <a:pt x="919900" y="1933189"/>
                </a:lnTo>
                <a:cubicBezTo>
                  <a:pt x="919900" y="1642087"/>
                  <a:pt x="683916" y="1406103"/>
                  <a:pt x="392814" y="1406103"/>
                </a:cubicBezTo>
                <a:lnTo>
                  <a:pt x="0" y="140610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06683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D23DD3-96DB-DE88-2CD1-1277B8FF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1B7B7-38C9-4183-83E2-B0105EBA3135}" type="datetime1">
              <a:rPr lang="en-GB" smtClean="0"/>
              <a:t>08/11/2024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7D9EA5-A5CC-D0C2-B8A6-4A3F4A034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Tittel 1">
            <a:extLst>
              <a:ext uri="{FF2B5EF4-FFF2-40B4-BE49-F238E27FC236}">
                <a16:creationId xmlns:a16="http://schemas.microsoft.com/office/drawing/2014/main" id="{53C89E79-20EC-62D7-D892-6FB3C1147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264" y="1757364"/>
            <a:ext cx="2996949" cy="287178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000" b="1">
                <a:solidFill>
                  <a:schemeClr val="dk1"/>
                </a:solidFill>
              </a:defRPr>
            </a:lvl1pPr>
          </a:lstStyle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tittelstil</a:t>
            </a:r>
            <a:endParaRPr lang="en-GB"/>
          </a:p>
        </p:txBody>
      </p:sp>
      <p:sp>
        <p:nvSpPr>
          <p:cNvPr id="20" name="Plassholder for lysbildenummer 4">
            <a:extLst>
              <a:ext uri="{FF2B5EF4-FFF2-40B4-BE49-F238E27FC236}">
                <a16:creationId xmlns:a16="http://schemas.microsoft.com/office/drawing/2014/main" id="{3D4A9C4B-A2BA-E1EF-DFA8-8D6F8ECE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44839"/>
            <a:ext cx="586545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45E35FC7-0C6E-229D-79C2-0DCA30E982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7204"/>
          <a:stretch/>
        </p:blipFill>
        <p:spPr>
          <a:xfrm>
            <a:off x="389172" y="6213337"/>
            <a:ext cx="286346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903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ihåndsform: figur 16">
            <a:extLst>
              <a:ext uri="{FF2B5EF4-FFF2-40B4-BE49-F238E27FC236}">
                <a16:creationId xmlns:a16="http://schemas.microsoft.com/office/drawing/2014/main" id="{CB57AA67-76BC-22BD-28C9-1124A8DCA653}"/>
              </a:ext>
            </a:extLst>
          </p:cNvPr>
          <p:cNvSpPr/>
          <p:nvPr userDrawn="1"/>
        </p:nvSpPr>
        <p:spPr>
          <a:xfrm>
            <a:off x="7714520" y="1371600"/>
            <a:ext cx="4477481" cy="3714749"/>
          </a:xfrm>
          <a:custGeom>
            <a:avLst/>
            <a:gdLst>
              <a:gd name="connsiteX0" fmla="*/ 498074 w 4477481"/>
              <a:gd name="connsiteY0" fmla="*/ 0 h 3714749"/>
              <a:gd name="connsiteX1" fmla="*/ 4477481 w 4477481"/>
              <a:gd name="connsiteY1" fmla="*/ 0 h 3714749"/>
              <a:gd name="connsiteX2" fmla="*/ 4477481 w 4477481"/>
              <a:gd name="connsiteY2" fmla="*/ 3714749 h 3714749"/>
              <a:gd name="connsiteX3" fmla="*/ 498074 w 4477481"/>
              <a:gd name="connsiteY3" fmla="*/ 3714749 h 3714749"/>
              <a:gd name="connsiteX4" fmla="*/ 0 w 4477481"/>
              <a:gd name="connsiteY4" fmla="*/ 3216675 h 3714749"/>
              <a:gd name="connsiteX5" fmla="*/ 0 w 4477481"/>
              <a:gd name="connsiteY5" fmla="*/ 498074 h 3714749"/>
              <a:gd name="connsiteX6" fmla="*/ 498074 w 4477481"/>
              <a:gd name="connsiteY6" fmla="*/ 0 h 371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77481" h="3714749">
                <a:moveTo>
                  <a:pt x="498074" y="0"/>
                </a:moveTo>
                <a:lnTo>
                  <a:pt x="4477481" y="0"/>
                </a:lnTo>
                <a:lnTo>
                  <a:pt x="4477481" y="3714749"/>
                </a:lnTo>
                <a:lnTo>
                  <a:pt x="498074" y="3714749"/>
                </a:lnTo>
                <a:cubicBezTo>
                  <a:pt x="222995" y="3714749"/>
                  <a:pt x="0" y="3491754"/>
                  <a:pt x="0" y="3216675"/>
                </a:cubicBezTo>
                <a:lnTo>
                  <a:pt x="0" y="498074"/>
                </a:lnTo>
                <a:cubicBezTo>
                  <a:pt x="0" y="222995"/>
                  <a:pt x="222995" y="0"/>
                  <a:pt x="4980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21419D25-8CF8-6C51-440A-3E90B5897C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7251"/>
            <a:ext cx="8454796" cy="6878243"/>
          </a:xfrm>
          <a:custGeom>
            <a:avLst/>
            <a:gdLst>
              <a:gd name="connsiteX0" fmla="*/ 0 w 8454796"/>
              <a:gd name="connsiteY0" fmla="*/ 0 h 6878243"/>
              <a:gd name="connsiteX1" fmla="*/ 8454796 w 8454796"/>
              <a:gd name="connsiteY1" fmla="*/ 0 h 6878243"/>
              <a:gd name="connsiteX2" fmla="*/ 8454796 w 8454796"/>
              <a:gd name="connsiteY2" fmla="*/ 1388851 h 6878243"/>
              <a:gd name="connsiteX3" fmla="*/ 8212593 w 8454796"/>
              <a:gd name="connsiteY3" fmla="*/ 1388851 h 6878243"/>
              <a:gd name="connsiteX4" fmla="*/ 7714519 w 8454796"/>
              <a:gd name="connsiteY4" fmla="*/ 1886925 h 6878243"/>
              <a:gd name="connsiteX5" fmla="*/ 7714519 w 8454796"/>
              <a:gd name="connsiteY5" fmla="*/ 4605526 h 6878243"/>
              <a:gd name="connsiteX6" fmla="*/ 8212593 w 8454796"/>
              <a:gd name="connsiteY6" fmla="*/ 5103600 h 6878243"/>
              <a:gd name="connsiteX7" fmla="*/ 8454796 w 8454796"/>
              <a:gd name="connsiteY7" fmla="*/ 5103600 h 6878243"/>
              <a:gd name="connsiteX8" fmla="*/ 8454796 w 8454796"/>
              <a:gd name="connsiteY8" fmla="*/ 6278656 h 6878243"/>
              <a:gd name="connsiteX9" fmla="*/ 7855209 w 8454796"/>
              <a:gd name="connsiteY9" fmla="*/ 6878243 h 6878243"/>
              <a:gd name="connsiteX10" fmla="*/ 0 w 8454796"/>
              <a:gd name="connsiteY10" fmla="*/ 6878243 h 687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54796" h="6878243">
                <a:moveTo>
                  <a:pt x="0" y="0"/>
                </a:moveTo>
                <a:lnTo>
                  <a:pt x="8454796" y="0"/>
                </a:lnTo>
                <a:lnTo>
                  <a:pt x="8454796" y="1388851"/>
                </a:lnTo>
                <a:lnTo>
                  <a:pt x="8212593" y="1388851"/>
                </a:lnTo>
                <a:cubicBezTo>
                  <a:pt x="7937514" y="1388851"/>
                  <a:pt x="7714519" y="1611846"/>
                  <a:pt x="7714519" y="1886925"/>
                </a:cubicBezTo>
                <a:lnTo>
                  <a:pt x="7714519" y="4605526"/>
                </a:lnTo>
                <a:cubicBezTo>
                  <a:pt x="7714519" y="4880605"/>
                  <a:pt x="7937514" y="5103600"/>
                  <a:pt x="8212593" y="5103600"/>
                </a:cubicBezTo>
                <a:lnTo>
                  <a:pt x="8454796" y="5103600"/>
                </a:lnTo>
                <a:lnTo>
                  <a:pt x="8454796" y="6278656"/>
                </a:lnTo>
                <a:cubicBezTo>
                  <a:pt x="8454796" y="6609799"/>
                  <a:pt x="8186352" y="6878243"/>
                  <a:pt x="7855209" y="6878243"/>
                </a:cubicBezTo>
                <a:lnTo>
                  <a:pt x="0" y="68782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06683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D23DD3-96DB-DE88-2CD1-1277B8FF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76DD-E5B8-4123-AEB2-E453337D691C}" type="datetime1">
              <a:rPr lang="en-GB" smtClean="0"/>
              <a:t>08/11/2024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7D9EA5-A5CC-D0C2-B8A6-4A3F4A034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516A22F-D001-D7FC-713D-2F7A34B0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  <p:sp>
        <p:nvSpPr>
          <p:cNvPr id="31" name="Tittel 1">
            <a:extLst>
              <a:ext uri="{FF2B5EF4-FFF2-40B4-BE49-F238E27FC236}">
                <a16:creationId xmlns:a16="http://schemas.microsoft.com/office/drawing/2014/main" id="{53C89E79-20EC-62D7-D892-6FB3C1147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9496" y="1793080"/>
            <a:ext cx="2996949" cy="287178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000" b="1">
                <a:solidFill>
                  <a:schemeClr val="dk1"/>
                </a:solidFill>
              </a:defRPr>
            </a:lvl1pPr>
          </a:lstStyle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tittelstil</a:t>
            </a:r>
            <a:endParaRPr lang="en-GB"/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3BA9CD64-7793-1C0D-3636-B31EE1AF653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88799" y="6224400"/>
            <a:ext cx="244800" cy="30308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26919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4B75683-EC70-BF42-F9FE-FADD5A4A0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A257-EF3F-42F8-9EA9-A3FCA63D9BC8}" type="datetime1">
              <a:rPr lang="en-GB" smtClean="0"/>
              <a:t>08/11/2024</a:t>
            </a:fld>
            <a:endParaRPr lang="en-GB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4B99E1E-CDED-28A5-33E1-E18EFC87E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1AB0680-1336-E19C-891D-52D437B6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  <p:sp>
        <p:nvSpPr>
          <p:cNvPr id="18" name="Frihåndsform: figur 17">
            <a:extLst>
              <a:ext uri="{FF2B5EF4-FFF2-40B4-BE49-F238E27FC236}">
                <a16:creationId xmlns:a16="http://schemas.microsoft.com/office/drawing/2014/main" id="{89E13B83-C08B-7C87-4A93-6E3DB7776B0A}"/>
              </a:ext>
            </a:extLst>
          </p:cNvPr>
          <p:cNvSpPr/>
          <p:nvPr userDrawn="1"/>
        </p:nvSpPr>
        <p:spPr>
          <a:xfrm>
            <a:off x="1" y="1653269"/>
            <a:ext cx="10072467" cy="4185443"/>
          </a:xfrm>
          <a:custGeom>
            <a:avLst/>
            <a:gdLst>
              <a:gd name="connsiteX0" fmla="*/ 0 w 10072467"/>
              <a:gd name="connsiteY0" fmla="*/ 0 h 4185443"/>
              <a:gd name="connsiteX1" fmla="*/ 9491276 w 10072467"/>
              <a:gd name="connsiteY1" fmla="*/ 0 h 4185443"/>
              <a:gd name="connsiteX2" fmla="*/ 10072467 w 10072467"/>
              <a:gd name="connsiteY2" fmla="*/ 581191 h 4185443"/>
              <a:gd name="connsiteX3" fmla="*/ 10072467 w 10072467"/>
              <a:gd name="connsiteY3" fmla="*/ 3604252 h 4185443"/>
              <a:gd name="connsiteX4" fmla="*/ 9491276 w 10072467"/>
              <a:gd name="connsiteY4" fmla="*/ 4185443 h 4185443"/>
              <a:gd name="connsiteX5" fmla="*/ 0 w 10072467"/>
              <a:gd name="connsiteY5" fmla="*/ 4185443 h 418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2467" h="4185443">
                <a:moveTo>
                  <a:pt x="0" y="0"/>
                </a:moveTo>
                <a:lnTo>
                  <a:pt x="9491276" y="0"/>
                </a:lnTo>
                <a:cubicBezTo>
                  <a:pt x="9812259" y="0"/>
                  <a:pt x="10072467" y="260208"/>
                  <a:pt x="10072467" y="581191"/>
                </a:cubicBezTo>
                <a:lnTo>
                  <a:pt x="10072467" y="3604252"/>
                </a:lnTo>
                <a:cubicBezTo>
                  <a:pt x="10072467" y="3925235"/>
                  <a:pt x="9812259" y="4185443"/>
                  <a:pt x="9491276" y="4185443"/>
                </a:cubicBezTo>
                <a:lnTo>
                  <a:pt x="0" y="418544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pic>
        <p:nvPicPr>
          <p:cNvPr id="8" name="Graphic 13">
            <a:extLst>
              <a:ext uri="{FF2B5EF4-FFF2-40B4-BE49-F238E27FC236}">
                <a16:creationId xmlns:a16="http://schemas.microsoft.com/office/drawing/2014/main" id="{42E4E9FA-C19B-38E8-B84F-5326FB306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4316" y="3898692"/>
            <a:ext cx="173136" cy="173136"/>
          </a:xfrm>
          <a:prstGeom prst="rect">
            <a:avLst/>
          </a:prstGeom>
        </p:spPr>
      </p:pic>
      <p:pic>
        <p:nvPicPr>
          <p:cNvPr id="11" name="Graphic 17">
            <a:extLst>
              <a:ext uri="{FF2B5EF4-FFF2-40B4-BE49-F238E27FC236}">
                <a16:creationId xmlns:a16="http://schemas.microsoft.com/office/drawing/2014/main" id="{CEE09ADF-D0D2-AFC2-0972-FD0346C3F3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53165" y="4215499"/>
            <a:ext cx="154287" cy="154287"/>
          </a:xfrm>
          <a:prstGeom prst="rect">
            <a:avLst/>
          </a:prstGeom>
        </p:spPr>
      </p:pic>
      <p:sp>
        <p:nvSpPr>
          <p:cNvPr id="17" name="Tittel 15">
            <a:extLst>
              <a:ext uri="{FF2B5EF4-FFF2-40B4-BE49-F238E27FC236}">
                <a16:creationId xmlns:a16="http://schemas.microsoft.com/office/drawing/2014/main" id="{AD1322DD-FBD2-2711-85FA-961FBD6D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4" y="387520"/>
            <a:ext cx="9940674" cy="923330"/>
          </a:xfrm>
        </p:spPr>
        <p:txBody>
          <a:bodyPr/>
          <a:lstStyle/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tittelstil</a:t>
            </a:r>
            <a:endParaRPr lang="en-GB"/>
          </a:p>
        </p:txBody>
      </p:sp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3D070A01-3401-6D69-FE5A-B81CD6BB1F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4905" y="2393110"/>
            <a:ext cx="2557464" cy="2557464"/>
          </a:xfrm>
          <a:custGeom>
            <a:avLst/>
            <a:gdLst>
              <a:gd name="connsiteX0" fmla="*/ 1278732 w 2557464"/>
              <a:gd name="connsiteY0" fmla="*/ 0 h 2557464"/>
              <a:gd name="connsiteX1" fmla="*/ 2557464 w 2557464"/>
              <a:gd name="connsiteY1" fmla="*/ 1278732 h 2557464"/>
              <a:gd name="connsiteX2" fmla="*/ 1278732 w 2557464"/>
              <a:gd name="connsiteY2" fmla="*/ 2557464 h 2557464"/>
              <a:gd name="connsiteX3" fmla="*/ 0 w 2557464"/>
              <a:gd name="connsiteY3" fmla="*/ 1278732 h 2557464"/>
              <a:gd name="connsiteX4" fmla="*/ 1278732 w 2557464"/>
              <a:gd name="connsiteY4" fmla="*/ 0 h 255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464" h="2557464">
                <a:moveTo>
                  <a:pt x="1278732" y="0"/>
                </a:moveTo>
                <a:cubicBezTo>
                  <a:pt x="1984956" y="0"/>
                  <a:pt x="2557464" y="572508"/>
                  <a:pt x="2557464" y="1278732"/>
                </a:cubicBezTo>
                <a:cubicBezTo>
                  <a:pt x="2557464" y="1984956"/>
                  <a:pt x="1984956" y="2557464"/>
                  <a:pt x="1278732" y="2557464"/>
                </a:cubicBezTo>
                <a:cubicBezTo>
                  <a:pt x="572508" y="2557464"/>
                  <a:pt x="0" y="1984956"/>
                  <a:pt x="0" y="1278732"/>
                </a:cubicBezTo>
                <a:cubicBezTo>
                  <a:pt x="0" y="572508"/>
                  <a:pt x="572508" y="0"/>
                  <a:pt x="127873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06683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endParaRPr lang="nb-NO"/>
          </a:p>
        </p:txBody>
      </p:sp>
      <p:sp>
        <p:nvSpPr>
          <p:cNvPr id="22" name="Plassholder for tekst 20">
            <a:extLst>
              <a:ext uri="{FF2B5EF4-FFF2-40B4-BE49-F238E27FC236}">
                <a16:creationId xmlns:a16="http://schemas.microsoft.com/office/drawing/2014/main" id="{4C5CF3DF-2E39-06AA-7A48-4E012F4552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29917" y="3046511"/>
            <a:ext cx="3043418" cy="32004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Navn</a:t>
            </a:r>
            <a:r>
              <a:rPr lang="en-GB"/>
              <a:t> </a:t>
            </a:r>
            <a:r>
              <a:rPr lang="en-GB" err="1"/>
              <a:t>Etternavn</a:t>
            </a:r>
            <a:endParaRPr lang="en-GB"/>
          </a:p>
        </p:txBody>
      </p:sp>
      <p:sp>
        <p:nvSpPr>
          <p:cNvPr id="24" name="Plassholder for tekst 20">
            <a:extLst>
              <a:ext uri="{FF2B5EF4-FFF2-40B4-BE49-F238E27FC236}">
                <a16:creationId xmlns:a16="http://schemas.microsoft.com/office/drawing/2014/main" id="{B4C1B020-7F31-BF90-5715-45C1A59AAD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29917" y="3416937"/>
            <a:ext cx="2486656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Tittel</a:t>
            </a:r>
            <a:endParaRPr lang="en-GB"/>
          </a:p>
        </p:txBody>
      </p:sp>
      <p:sp>
        <p:nvSpPr>
          <p:cNvPr id="26" name="Plassholder for tekst 20">
            <a:extLst>
              <a:ext uri="{FF2B5EF4-FFF2-40B4-BE49-F238E27FC236}">
                <a16:creationId xmlns:a16="http://schemas.microsoft.com/office/drawing/2014/main" id="{BF756462-9DAB-3DBE-1928-A90DE8596D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2831" y="3883023"/>
            <a:ext cx="2797969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Mobil </a:t>
            </a:r>
          </a:p>
        </p:txBody>
      </p:sp>
      <p:sp>
        <p:nvSpPr>
          <p:cNvPr id="28" name="Plassholder for tekst 20">
            <a:extLst>
              <a:ext uri="{FF2B5EF4-FFF2-40B4-BE49-F238E27FC236}">
                <a16:creationId xmlns:a16="http://schemas.microsoft.com/office/drawing/2014/main" id="{B87CCA71-DECC-3B39-228A-4083B8E168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32830" y="4189694"/>
            <a:ext cx="31739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E-post 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8596EE38-37C3-1BF3-9AD4-FAD02804D14C}"/>
              </a:ext>
            </a:extLst>
          </p:cNvPr>
          <p:cNvSpPr/>
          <p:nvPr userDrawn="1"/>
        </p:nvSpPr>
        <p:spPr>
          <a:xfrm>
            <a:off x="9006731" y="4931072"/>
            <a:ext cx="1065737" cy="90764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5467DB-9306-4352-A468-DEB234D8A7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77204"/>
          <a:stretch/>
        </p:blipFill>
        <p:spPr>
          <a:xfrm>
            <a:off x="389172" y="6213337"/>
            <a:ext cx="286346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191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ide (2 perso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ihåndsform: figur 47">
            <a:extLst>
              <a:ext uri="{FF2B5EF4-FFF2-40B4-BE49-F238E27FC236}">
                <a16:creationId xmlns:a16="http://schemas.microsoft.com/office/drawing/2014/main" id="{FA7C3804-6DC3-83AB-1FFC-89CD91592D53}"/>
              </a:ext>
            </a:extLst>
          </p:cNvPr>
          <p:cNvSpPr/>
          <p:nvPr userDrawn="1"/>
        </p:nvSpPr>
        <p:spPr>
          <a:xfrm>
            <a:off x="6378240" y="1789205"/>
            <a:ext cx="5813760" cy="3024795"/>
          </a:xfrm>
          <a:custGeom>
            <a:avLst/>
            <a:gdLst>
              <a:gd name="connsiteX0" fmla="*/ 579672 w 5813760"/>
              <a:gd name="connsiteY0" fmla="*/ 0 h 3024795"/>
              <a:gd name="connsiteX1" fmla="*/ 5813760 w 5813760"/>
              <a:gd name="connsiteY1" fmla="*/ 0 h 3024795"/>
              <a:gd name="connsiteX2" fmla="*/ 5813760 w 5813760"/>
              <a:gd name="connsiteY2" fmla="*/ 3024795 h 3024795"/>
              <a:gd name="connsiteX3" fmla="*/ 579672 w 5813760"/>
              <a:gd name="connsiteY3" fmla="*/ 3024795 h 3024795"/>
              <a:gd name="connsiteX4" fmla="*/ 0 w 5813760"/>
              <a:gd name="connsiteY4" fmla="*/ 2445123 h 3024795"/>
              <a:gd name="connsiteX5" fmla="*/ 0 w 5813760"/>
              <a:gd name="connsiteY5" fmla="*/ 579672 h 3024795"/>
              <a:gd name="connsiteX6" fmla="*/ 579672 w 5813760"/>
              <a:gd name="connsiteY6" fmla="*/ 0 h 302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3760" h="3024795">
                <a:moveTo>
                  <a:pt x="579672" y="0"/>
                </a:moveTo>
                <a:lnTo>
                  <a:pt x="5813760" y="0"/>
                </a:lnTo>
                <a:lnTo>
                  <a:pt x="5813760" y="3024795"/>
                </a:lnTo>
                <a:lnTo>
                  <a:pt x="579672" y="3024795"/>
                </a:lnTo>
                <a:cubicBezTo>
                  <a:pt x="259528" y="3024795"/>
                  <a:pt x="0" y="2765267"/>
                  <a:pt x="0" y="2445123"/>
                </a:cubicBezTo>
                <a:lnTo>
                  <a:pt x="0" y="579672"/>
                </a:lnTo>
                <a:cubicBezTo>
                  <a:pt x="0" y="259528"/>
                  <a:pt x="259528" y="0"/>
                  <a:pt x="57967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12A054B2-4C09-DF12-A175-477F9F21C310}"/>
              </a:ext>
            </a:extLst>
          </p:cNvPr>
          <p:cNvSpPr/>
          <p:nvPr userDrawn="1"/>
        </p:nvSpPr>
        <p:spPr>
          <a:xfrm>
            <a:off x="6378240" y="1789205"/>
            <a:ext cx="604131" cy="6223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rihåndsform: figur 48">
            <a:extLst>
              <a:ext uri="{FF2B5EF4-FFF2-40B4-BE49-F238E27FC236}">
                <a16:creationId xmlns:a16="http://schemas.microsoft.com/office/drawing/2014/main" id="{EBE9AAE6-ADBB-C823-716E-E3A0F4CC4D39}"/>
              </a:ext>
            </a:extLst>
          </p:cNvPr>
          <p:cNvSpPr/>
          <p:nvPr userDrawn="1"/>
        </p:nvSpPr>
        <p:spPr>
          <a:xfrm>
            <a:off x="39794" y="1789205"/>
            <a:ext cx="5913232" cy="2993810"/>
          </a:xfrm>
          <a:custGeom>
            <a:avLst/>
            <a:gdLst>
              <a:gd name="connsiteX0" fmla="*/ 0 w 5913232"/>
              <a:gd name="connsiteY0" fmla="*/ 0 h 2993810"/>
              <a:gd name="connsiteX1" fmla="*/ 5337852 w 5913232"/>
              <a:gd name="connsiteY1" fmla="*/ 0 h 2993810"/>
              <a:gd name="connsiteX2" fmla="*/ 5913232 w 5913232"/>
              <a:gd name="connsiteY2" fmla="*/ 575380 h 2993810"/>
              <a:gd name="connsiteX3" fmla="*/ 5913232 w 5913232"/>
              <a:gd name="connsiteY3" fmla="*/ 2418430 h 2993810"/>
              <a:gd name="connsiteX4" fmla="*/ 5337852 w 5913232"/>
              <a:gd name="connsiteY4" fmla="*/ 2993810 h 2993810"/>
              <a:gd name="connsiteX5" fmla="*/ 0 w 5913232"/>
              <a:gd name="connsiteY5" fmla="*/ 2993810 h 299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3232" h="2993810">
                <a:moveTo>
                  <a:pt x="0" y="0"/>
                </a:moveTo>
                <a:lnTo>
                  <a:pt x="5337852" y="0"/>
                </a:lnTo>
                <a:cubicBezTo>
                  <a:pt x="5655626" y="0"/>
                  <a:pt x="5913232" y="257606"/>
                  <a:pt x="5913232" y="575380"/>
                </a:cubicBezTo>
                <a:lnTo>
                  <a:pt x="5913232" y="2418430"/>
                </a:lnTo>
                <a:cubicBezTo>
                  <a:pt x="5913232" y="2736204"/>
                  <a:pt x="5655626" y="2993810"/>
                  <a:pt x="5337852" y="2993810"/>
                </a:cubicBezTo>
                <a:lnTo>
                  <a:pt x="0" y="29938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3" name="Graphic 39">
            <a:extLst>
              <a:ext uri="{FF2B5EF4-FFF2-40B4-BE49-F238E27FC236}">
                <a16:creationId xmlns:a16="http://schemas.microsoft.com/office/drawing/2014/main" id="{740948C4-B531-C7B5-F657-B9F5C95D2D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7527" y="3531880"/>
            <a:ext cx="173136" cy="173136"/>
          </a:xfrm>
          <a:prstGeom prst="rect">
            <a:avLst/>
          </a:prstGeom>
        </p:spPr>
      </p:pic>
      <p:pic>
        <p:nvPicPr>
          <p:cNvPr id="16" name="Graphic 42">
            <a:extLst>
              <a:ext uri="{FF2B5EF4-FFF2-40B4-BE49-F238E27FC236}">
                <a16:creationId xmlns:a16="http://schemas.microsoft.com/office/drawing/2014/main" id="{E5778640-711C-6945-CBCB-661B124C2E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26376" y="3848687"/>
            <a:ext cx="154287" cy="154287"/>
          </a:xfrm>
          <a:prstGeom prst="rect">
            <a:avLst/>
          </a:prstGeom>
        </p:spPr>
      </p:pic>
      <p:pic>
        <p:nvPicPr>
          <p:cNvPr id="23" name="Graphic 48">
            <a:extLst>
              <a:ext uri="{FF2B5EF4-FFF2-40B4-BE49-F238E27FC236}">
                <a16:creationId xmlns:a16="http://schemas.microsoft.com/office/drawing/2014/main" id="{2DA241DB-ADDA-9790-C723-E0D6C50E48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73602" y="3562865"/>
            <a:ext cx="173136" cy="173136"/>
          </a:xfrm>
          <a:prstGeom prst="rect">
            <a:avLst/>
          </a:prstGeom>
        </p:spPr>
      </p:pic>
      <p:pic>
        <p:nvPicPr>
          <p:cNvPr id="27" name="Graphic 50">
            <a:extLst>
              <a:ext uri="{FF2B5EF4-FFF2-40B4-BE49-F238E27FC236}">
                <a16:creationId xmlns:a16="http://schemas.microsoft.com/office/drawing/2014/main" id="{572F327E-FBEB-9325-54B3-D76C24FFBE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92451" y="3879672"/>
            <a:ext cx="154287" cy="154287"/>
          </a:xfrm>
          <a:prstGeom prst="rect">
            <a:avLst/>
          </a:prstGeom>
        </p:spPr>
      </p:pic>
      <p:sp>
        <p:nvSpPr>
          <p:cNvPr id="31" name="Oval 25">
            <a:extLst>
              <a:ext uri="{FF2B5EF4-FFF2-40B4-BE49-F238E27FC236}">
                <a16:creationId xmlns:a16="http://schemas.microsoft.com/office/drawing/2014/main" id="{6E48BCD6-EB23-4D8C-2CE2-E7C2F1F44CD7}"/>
              </a:ext>
            </a:extLst>
          </p:cNvPr>
          <p:cNvSpPr/>
          <p:nvPr userDrawn="1"/>
        </p:nvSpPr>
        <p:spPr>
          <a:xfrm>
            <a:off x="806285" y="2314353"/>
            <a:ext cx="1832384" cy="1832384"/>
          </a:xfrm>
          <a:prstGeom prst="ellipse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rcRect/>
            <a:tile tx="-889000" ty="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4B75683-EC70-BF42-F9FE-FADD5A4A0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C42FC-F0E0-42AC-AF16-B11FCE61543C}" type="datetime1">
              <a:rPr lang="en-GB" smtClean="0"/>
              <a:t>08/11/2024</a:t>
            </a:fld>
            <a:endParaRPr lang="en-GB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4B99E1E-CDED-28A5-33E1-E18EFC87E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1AB0680-1336-E19C-891D-52D437B6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ittel 15">
            <a:extLst>
              <a:ext uri="{FF2B5EF4-FFF2-40B4-BE49-F238E27FC236}">
                <a16:creationId xmlns:a16="http://schemas.microsoft.com/office/drawing/2014/main" id="{AD1322DD-FBD2-2711-85FA-961FBD6D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4" y="387520"/>
            <a:ext cx="9940674" cy="923330"/>
          </a:xfrm>
        </p:spPr>
        <p:txBody>
          <a:bodyPr/>
          <a:lstStyle/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tittelstil</a:t>
            </a:r>
            <a:endParaRPr lang="en-GB"/>
          </a:p>
        </p:txBody>
      </p:sp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3D070A01-3401-6D69-FE5A-B81CD6BB1F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6285" y="2314353"/>
            <a:ext cx="1832384" cy="1832384"/>
          </a:xfrm>
          <a:custGeom>
            <a:avLst/>
            <a:gdLst>
              <a:gd name="connsiteX0" fmla="*/ 1278732 w 2557464"/>
              <a:gd name="connsiteY0" fmla="*/ 0 h 2557464"/>
              <a:gd name="connsiteX1" fmla="*/ 2557464 w 2557464"/>
              <a:gd name="connsiteY1" fmla="*/ 1278732 h 2557464"/>
              <a:gd name="connsiteX2" fmla="*/ 1278732 w 2557464"/>
              <a:gd name="connsiteY2" fmla="*/ 2557464 h 2557464"/>
              <a:gd name="connsiteX3" fmla="*/ 0 w 2557464"/>
              <a:gd name="connsiteY3" fmla="*/ 1278732 h 2557464"/>
              <a:gd name="connsiteX4" fmla="*/ 1278732 w 2557464"/>
              <a:gd name="connsiteY4" fmla="*/ 0 h 255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464" h="2557464">
                <a:moveTo>
                  <a:pt x="1278732" y="0"/>
                </a:moveTo>
                <a:cubicBezTo>
                  <a:pt x="1984956" y="0"/>
                  <a:pt x="2557464" y="572508"/>
                  <a:pt x="2557464" y="1278732"/>
                </a:cubicBezTo>
                <a:cubicBezTo>
                  <a:pt x="2557464" y="1984956"/>
                  <a:pt x="1984956" y="2557464"/>
                  <a:pt x="1278732" y="2557464"/>
                </a:cubicBezTo>
                <a:cubicBezTo>
                  <a:pt x="572508" y="2557464"/>
                  <a:pt x="0" y="1984956"/>
                  <a:pt x="0" y="1278732"/>
                </a:cubicBezTo>
                <a:cubicBezTo>
                  <a:pt x="0" y="572508"/>
                  <a:pt x="572508" y="0"/>
                  <a:pt x="127873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06683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endParaRPr lang="nb-NO"/>
          </a:p>
        </p:txBody>
      </p:sp>
      <p:sp>
        <p:nvSpPr>
          <p:cNvPr id="26" name="Plassholder for tekst 20">
            <a:extLst>
              <a:ext uri="{FF2B5EF4-FFF2-40B4-BE49-F238E27FC236}">
                <a16:creationId xmlns:a16="http://schemas.microsoft.com/office/drawing/2014/main" id="{BF756462-9DAB-3DBE-1928-A90DE8596D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6043" y="3516211"/>
            <a:ext cx="2260746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5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Mobil </a:t>
            </a:r>
          </a:p>
        </p:txBody>
      </p:sp>
      <p:sp>
        <p:nvSpPr>
          <p:cNvPr id="36" name="Plassholder for bilde 19">
            <a:extLst>
              <a:ext uri="{FF2B5EF4-FFF2-40B4-BE49-F238E27FC236}">
                <a16:creationId xmlns:a16="http://schemas.microsoft.com/office/drawing/2014/main" id="{8F2A9364-8C8F-2D3D-4025-6289396C92A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61761" y="2339108"/>
            <a:ext cx="1832384" cy="1832384"/>
          </a:xfrm>
          <a:custGeom>
            <a:avLst/>
            <a:gdLst>
              <a:gd name="connsiteX0" fmla="*/ 1278732 w 2557464"/>
              <a:gd name="connsiteY0" fmla="*/ 0 h 2557464"/>
              <a:gd name="connsiteX1" fmla="*/ 2557464 w 2557464"/>
              <a:gd name="connsiteY1" fmla="*/ 1278732 h 2557464"/>
              <a:gd name="connsiteX2" fmla="*/ 1278732 w 2557464"/>
              <a:gd name="connsiteY2" fmla="*/ 2557464 h 2557464"/>
              <a:gd name="connsiteX3" fmla="*/ 0 w 2557464"/>
              <a:gd name="connsiteY3" fmla="*/ 1278732 h 2557464"/>
              <a:gd name="connsiteX4" fmla="*/ 1278732 w 2557464"/>
              <a:gd name="connsiteY4" fmla="*/ 0 h 255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464" h="2557464">
                <a:moveTo>
                  <a:pt x="1278732" y="0"/>
                </a:moveTo>
                <a:cubicBezTo>
                  <a:pt x="1984956" y="0"/>
                  <a:pt x="2557464" y="572508"/>
                  <a:pt x="2557464" y="1278732"/>
                </a:cubicBezTo>
                <a:cubicBezTo>
                  <a:pt x="2557464" y="1984956"/>
                  <a:pt x="1984956" y="2557464"/>
                  <a:pt x="1278732" y="2557464"/>
                </a:cubicBezTo>
                <a:cubicBezTo>
                  <a:pt x="572508" y="2557464"/>
                  <a:pt x="0" y="1984956"/>
                  <a:pt x="0" y="1278732"/>
                </a:cubicBezTo>
                <a:cubicBezTo>
                  <a:pt x="0" y="572508"/>
                  <a:pt x="572508" y="0"/>
                  <a:pt x="127873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06683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endParaRPr lang="nb-NO"/>
          </a:p>
        </p:txBody>
      </p:sp>
      <p:sp>
        <p:nvSpPr>
          <p:cNvPr id="37" name="Plassholder for tekst 20">
            <a:extLst>
              <a:ext uri="{FF2B5EF4-FFF2-40B4-BE49-F238E27FC236}">
                <a16:creationId xmlns:a16="http://schemas.microsoft.com/office/drawing/2014/main" id="{A6165EDF-2B07-5CCB-20E3-8AB331F407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3127" y="2657569"/>
            <a:ext cx="256366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Navn</a:t>
            </a:r>
            <a:r>
              <a:rPr lang="en-GB"/>
              <a:t> </a:t>
            </a:r>
            <a:r>
              <a:rPr lang="en-GB" err="1"/>
              <a:t>Etternavn</a:t>
            </a:r>
            <a:endParaRPr lang="en-GB"/>
          </a:p>
        </p:txBody>
      </p:sp>
      <p:sp>
        <p:nvSpPr>
          <p:cNvPr id="38" name="Plassholder for tekst 20">
            <a:extLst>
              <a:ext uri="{FF2B5EF4-FFF2-40B4-BE49-F238E27FC236}">
                <a16:creationId xmlns:a16="http://schemas.microsoft.com/office/drawing/2014/main" id="{7B361DE2-0B4F-8945-A1AA-C1A281473E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03128" y="3022948"/>
            <a:ext cx="25636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5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Tittel</a:t>
            </a:r>
            <a:endParaRPr lang="en-GB"/>
          </a:p>
        </p:txBody>
      </p:sp>
      <p:sp>
        <p:nvSpPr>
          <p:cNvPr id="39" name="Plassholder for tekst 20">
            <a:extLst>
              <a:ext uri="{FF2B5EF4-FFF2-40B4-BE49-F238E27FC236}">
                <a16:creationId xmlns:a16="http://schemas.microsoft.com/office/drawing/2014/main" id="{89689B06-9F4A-1C89-B08C-957C8E63C3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6044" y="3822882"/>
            <a:ext cx="2260746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5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E-post </a:t>
            </a:r>
          </a:p>
        </p:txBody>
      </p:sp>
      <p:sp>
        <p:nvSpPr>
          <p:cNvPr id="44" name="Plassholder for tekst 20">
            <a:extLst>
              <a:ext uri="{FF2B5EF4-FFF2-40B4-BE49-F238E27FC236}">
                <a16:creationId xmlns:a16="http://schemas.microsoft.com/office/drawing/2014/main" id="{E9A4104F-F4F7-6661-6D43-208FF27304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60495" y="3547196"/>
            <a:ext cx="2260746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5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Mobil </a:t>
            </a:r>
          </a:p>
        </p:txBody>
      </p:sp>
      <p:sp>
        <p:nvSpPr>
          <p:cNvPr id="45" name="Plassholder for tekst 20">
            <a:extLst>
              <a:ext uri="{FF2B5EF4-FFF2-40B4-BE49-F238E27FC236}">
                <a16:creationId xmlns:a16="http://schemas.microsoft.com/office/drawing/2014/main" id="{8BE3A450-F2C1-370C-9D6F-EB02543888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57579" y="2688554"/>
            <a:ext cx="256366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Navn</a:t>
            </a:r>
            <a:r>
              <a:rPr lang="en-GB"/>
              <a:t> </a:t>
            </a:r>
            <a:r>
              <a:rPr lang="en-GB" err="1"/>
              <a:t>Etternavn</a:t>
            </a:r>
            <a:endParaRPr lang="en-GB"/>
          </a:p>
        </p:txBody>
      </p:sp>
      <p:sp>
        <p:nvSpPr>
          <p:cNvPr id="46" name="Plassholder for tekst 20">
            <a:extLst>
              <a:ext uri="{FF2B5EF4-FFF2-40B4-BE49-F238E27FC236}">
                <a16:creationId xmlns:a16="http://schemas.microsoft.com/office/drawing/2014/main" id="{2D97BB30-8712-1948-55A7-076BFD64CF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57580" y="3053933"/>
            <a:ext cx="25636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5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Tittel</a:t>
            </a:r>
            <a:endParaRPr lang="en-GB"/>
          </a:p>
        </p:txBody>
      </p:sp>
      <p:sp>
        <p:nvSpPr>
          <p:cNvPr id="47" name="Plassholder for tekst 20">
            <a:extLst>
              <a:ext uri="{FF2B5EF4-FFF2-40B4-BE49-F238E27FC236}">
                <a16:creationId xmlns:a16="http://schemas.microsoft.com/office/drawing/2014/main" id="{249B5532-D221-18C4-01F7-2971E97C91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60496" y="3853867"/>
            <a:ext cx="2260746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5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E-post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643965C-60A9-A8A2-CAB9-F746124A53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77204"/>
          <a:stretch/>
        </p:blipFill>
        <p:spPr>
          <a:xfrm>
            <a:off x="389172" y="6213337"/>
            <a:ext cx="286346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448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ide (3 perso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ihåndsform: figur 5">
            <a:extLst>
              <a:ext uri="{FF2B5EF4-FFF2-40B4-BE49-F238E27FC236}">
                <a16:creationId xmlns:a16="http://schemas.microsoft.com/office/drawing/2014/main" id="{C06C8346-EE4D-E639-F3A6-0964A0B73FF6}"/>
              </a:ext>
            </a:extLst>
          </p:cNvPr>
          <p:cNvSpPr/>
          <p:nvPr userDrawn="1"/>
        </p:nvSpPr>
        <p:spPr>
          <a:xfrm>
            <a:off x="1157317" y="1789204"/>
            <a:ext cx="3173900" cy="5068796"/>
          </a:xfrm>
          <a:custGeom>
            <a:avLst/>
            <a:gdLst>
              <a:gd name="connsiteX0" fmla="*/ 440728 w 3173900"/>
              <a:gd name="connsiteY0" fmla="*/ 0 h 5068796"/>
              <a:gd name="connsiteX1" fmla="*/ 2733172 w 3173900"/>
              <a:gd name="connsiteY1" fmla="*/ 0 h 5068796"/>
              <a:gd name="connsiteX2" fmla="*/ 3173900 w 3173900"/>
              <a:gd name="connsiteY2" fmla="*/ 440728 h 5068796"/>
              <a:gd name="connsiteX3" fmla="*/ 3173900 w 3173900"/>
              <a:gd name="connsiteY3" fmla="*/ 5068796 h 5068796"/>
              <a:gd name="connsiteX4" fmla="*/ 0 w 3173900"/>
              <a:gd name="connsiteY4" fmla="*/ 5068796 h 5068796"/>
              <a:gd name="connsiteX5" fmla="*/ 0 w 3173900"/>
              <a:gd name="connsiteY5" fmla="*/ 440728 h 5068796"/>
              <a:gd name="connsiteX6" fmla="*/ 440728 w 3173900"/>
              <a:gd name="connsiteY6" fmla="*/ 0 h 506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3900" h="5068796">
                <a:moveTo>
                  <a:pt x="440728" y="0"/>
                </a:moveTo>
                <a:lnTo>
                  <a:pt x="2733172" y="0"/>
                </a:lnTo>
                <a:cubicBezTo>
                  <a:pt x="2976579" y="0"/>
                  <a:pt x="3173900" y="197321"/>
                  <a:pt x="3173900" y="440728"/>
                </a:cubicBezTo>
                <a:lnTo>
                  <a:pt x="3173900" y="5068796"/>
                </a:lnTo>
                <a:lnTo>
                  <a:pt x="0" y="5068796"/>
                </a:lnTo>
                <a:lnTo>
                  <a:pt x="0" y="440728"/>
                </a:lnTo>
                <a:cubicBezTo>
                  <a:pt x="0" y="197321"/>
                  <a:pt x="197321" y="0"/>
                  <a:pt x="4407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086AEAEA-927F-B9F3-B086-B38F3343F3C6}"/>
              </a:ext>
            </a:extLst>
          </p:cNvPr>
          <p:cNvSpPr/>
          <p:nvPr userDrawn="1"/>
        </p:nvSpPr>
        <p:spPr>
          <a:xfrm>
            <a:off x="4504250" y="1789204"/>
            <a:ext cx="3173900" cy="5068796"/>
          </a:xfrm>
          <a:custGeom>
            <a:avLst/>
            <a:gdLst>
              <a:gd name="connsiteX0" fmla="*/ 440728 w 3173900"/>
              <a:gd name="connsiteY0" fmla="*/ 0 h 5068796"/>
              <a:gd name="connsiteX1" fmla="*/ 2733172 w 3173900"/>
              <a:gd name="connsiteY1" fmla="*/ 0 h 5068796"/>
              <a:gd name="connsiteX2" fmla="*/ 3173900 w 3173900"/>
              <a:gd name="connsiteY2" fmla="*/ 440728 h 5068796"/>
              <a:gd name="connsiteX3" fmla="*/ 3173900 w 3173900"/>
              <a:gd name="connsiteY3" fmla="*/ 5068796 h 5068796"/>
              <a:gd name="connsiteX4" fmla="*/ 0 w 3173900"/>
              <a:gd name="connsiteY4" fmla="*/ 5068796 h 5068796"/>
              <a:gd name="connsiteX5" fmla="*/ 0 w 3173900"/>
              <a:gd name="connsiteY5" fmla="*/ 440728 h 5068796"/>
              <a:gd name="connsiteX6" fmla="*/ 440728 w 3173900"/>
              <a:gd name="connsiteY6" fmla="*/ 0 h 506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3900" h="5068796">
                <a:moveTo>
                  <a:pt x="440728" y="0"/>
                </a:moveTo>
                <a:lnTo>
                  <a:pt x="2733172" y="0"/>
                </a:lnTo>
                <a:cubicBezTo>
                  <a:pt x="2976579" y="0"/>
                  <a:pt x="3173900" y="197321"/>
                  <a:pt x="3173900" y="440728"/>
                </a:cubicBezTo>
                <a:lnTo>
                  <a:pt x="3173900" y="5068796"/>
                </a:lnTo>
                <a:lnTo>
                  <a:pt x="0" y="5068796"/>
                </a:lnTo>
                <a:lnTo>
                  <a:pt x="0" y="440728"/>
                </a:lnTo>
                <a:cubicBezTo>
                  <a:pt x="0" y="197321"/>
                  <a:pt x="197321" y="0"/>
                  <a:pt x="4407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Frihåndsform: figur 7">
            <a:extLst>
              <a:ext uri="{FF2B5EF4-FFF2-40B4-BE49-F238E27FC236}">
                <a16:creationId xmlns:a16="http://schemas.microsoft.com/office/drawing/2014/main" id="{C7103DAC-123A-1175-57DA-A64FB3ADA1F1}"/>
              </a:ext>
            </a:extLst>
          </p:cNvPr>
          <p:cNvSpPr/>
          <p:nvPr userDrawn="1"/>
        </p:nvSpPr>
        <p:spPr>
          <a:xfrm>
            <a:off x="7860783" y="1789204"/>
            <a:ext cx="3173900" cy="5068796"/>
          </a:xfrm>
          <a:custGeom>
            <a:avLst/>
            <a:gdLst>
              <a:gd name="connsiteX0" fmla="*/ 440728 w 3173900"/>
              <a:gd name="connsiteY0" fmla="*/ 0 h 5068796"/>
              <a:gd name="connsiteX1" fmla="*/ 2733172 w 3173900"/>
              <a:gd name="connsiteY1" fmla="*/ 0 h 5068796"/>
              <a:gd name="connsiteX2" fmla="*/ 3173900 w 3173900"/>
              <a:gd name="connsiteY2" fmla="*/ 440728 h 5068796"/>
              <a:gd name="connsiteX3" fmla="*/ 3173900 w 3173900"/>
              <a:gd name="connsiteY3" fmla="*/ 5068796 h 5068796"/>
              <a:gd name="connsiteX4" fmla="*/ 0 w 3173900"/>
              <a:gd name="connsiteY4" fmla="*/ 5068796 h 5068796"/>
              <a:gd name="connsiteX5" fmla="*/ 0 w 3173900"/>
              <a:gd name="connsiteY5" fmla="*/ 440728 h 5068796"/>
              <a:gd name="connsiteX6" fmla="*/ 440728 w 3173900"/>
              <a:gd name="connsiteY6" fmla="*/ 0 h 506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3900" h="5068796">
                <a:moveTo>
                  <a:pt x="440728" y="0"/>
                </a:moveTo>
                <a:lnTo>
                  <a:pt x="2733172" y="0"/>
                </a:lnTo>
                <a:cubicBezTo>
                  <a:pt x="2976579" y="0"/>
                  <a:pt x="3173900" y="197321"/>
                  <a:pt x="3173900" y="440728"/>
                </a:cubicBezTo>
                <a:lnTo>
                  <a:pt x="3173900" y="5068796"/>
                </a:lnTo>
                <a:lnTo>
                  <a:pt x="0" y="5068796"/>
                </a:lnTo>
                <a:lnTo>
                  <a:pt x="0" y="440728"/>
                </a:lnTo>
                <a:cubicBezTo>
                  <a:pt x="0" y="197321"/>
                  <a:pt x="197321" y="0"/>
                  <a:pt x="4407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4B75683-EC70-BF42-F9FE-FADD5A4A0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6555-6197-4362-8104-793DB2D6CF4D}" type="datetime1">
              <a:rPr lang="en-GB" smtClean="0"/>
              <a:t>08/11/2024</a:t>
            </a:fld>
            <a:endParaRPr lang="en-GB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4B99E1E-CDED-28A5-33E1-E18EFC87E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1AB0680-1336-E19C-891D-52D437B6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ittel 15">
            <a:extLst>
              <a:ext uri="{FF2B5EF4-FFF2-40B4-BE49-F238E27FC236}">
                <a16:creationId xmlns:a16="http://schemas.microsoft.com/office/drawing/2014/main" id="{AD1322DD-FBD2-2711-85FA-961FBD6D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4" y="387520"/>
            <a:ext cx="9940674" cy="923330"/>
          </a:xfrm>
        </p:spPr>
        <p:txBody>
          <a:bodyPr/>
          <a:lstStyle/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tittelstil</a:t>
            </a:r>
            <a:endParaRPr lang="en-GB"/>
          </a:p>
        </p:txBody>
      </p:sp>
      <p:sp>
        <p:nvSpPr>
          <p:cNvPr id="26" name="Plassholder for tekst 20">
            <a:extLst>
              <a:ext uri="{FF2B5EF4-FFF2-40B4-BE49-F238E27FC236}">
                <a16:creationId xmlns:a16="http://schemas.microsoft.com/office/drawing/2014/main" id="{BF756462-9DAB-3DBE-1928-A90DE8596D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94509" y="5039100"/>
            <a:ext cx="226074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Mobil </a:t>
            </a:r>
          </a:p>
        </p:txBody>
      </p:sp>
      <p:sp>
        <p:nvSpPr>
          <p:cNvPr id="37" name="Plassholder for tekst 20">
            <a:extLst>
              <a:ext uri="{FF2B5EF4-FFF2-40B4-BE49-F238E27FC236}">
                <a16:creationId xmlns:a16="http://schemas.microsoft.com/office/drawing/2014/main" id="{A6165EDF-2B07-5CCB-20E3-8AB331F407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1594" y="4180457"/>
            <a:ext cx="256366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Navn</a:t>
            </a:r>
            <a:r>
              <a:rPr lang="en-GB"/>
              <a:t> </a:t>
            </a:r>
            <a:r>
              <a:rPr lang="en-GB" err="1"/>
              <a:t>Etternavn</a:t>
            </a:r>
            <a:endParaRPr lang="en-GB"/>
          </a:p>
        </p:txBody>
      </p:sp>
      <p:sp>
        <p:nvSpPr>
          <p:cNvPr id="38" name="Plassholder for tekst 20">
            <a:extLst>
              <a:ext uri="{FF2B5EF4-FFF2-40B4-BE49-F238E27FC236}">
                <a16:creationId xmlns:a16="http://schemas.microsoft.com/office/drawing/2014/main" id="{7B361DE2-0B4F-8945-A1AA-C1A281473E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1595" y="4545837"/>
            <a:ext cx="2563663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5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Tittel</a:t>
            </a:r>
            <a:endParaRPr lang="en-GB"/>
          </a:p>
        </p:txBody>
      </p:sp>
      <p:sp>
        <p:nvSpPr>
          <p:cNvPr id="39" name="Plassholder for tekst 20">
            <a:extLst>
              <a:ext uri="{FF2B5EF4-FFF2-40B4-BE49-F238E27FC236}">
                <a16:creationId xmlns:a16="http://schemas.microsoft.com/office/drawing/2014/main" id="{89689B06-9F4A-1C89-B08C-957C8E63C3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94509" y="5345771"/>
            <a:ext cx="226074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E-post </a:t>
            </a:r>
          </a:p>
        </p:txBody>
      </p:sp>
      <p:pic>
        <p:nvPicPr>
          <p:cNvPr id="10" name="Graphic 39">
            <a:extLst>
              <a:ext uri="{FF2B5EF4-FFF2-40B4-BE49-F238E27FC236}">
                <a16:creationId xmlns:a16="http://schemas.microsoft.com/office/drawing/2014/main" id="{D2617606-9758-2A66-D407-CB5E5A67EA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5994" y="5054769"/>
            <a:ext cx="173136" cy="173136"/>
          </a:xfrm>
          <a:prstGeom prst="rect">
            <a:avLst/>
          </a:prstGeom>
        </p:spPr>
      </p:pic>
      <p:pic>
        <p:nvPicPr>
          <p:cNvPr id="14" name="Graphic 42">
            <a:extLst>
              <a:ext uri="{FF2B5EF4-FFF2-40B4-BE49-F238E27FC236}">
                <a16:creationId xmlns:a16="http://schemas.microsoft.com/office/drawing/2014/main" id="{475CE9FE-5C80-21EE-130F-D92DB64F26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4843" y="5371576"/>
            <a:ext cx="154287" cy="154287"/>
          </a:xfrm>
          <a:prstGeom prst="rect">
            <a:avLst/>
          </a:prstGeom>
        </p:spPr>
      </p:pic>
      <p:sp>
        <p:nvSpPr>
          <p:cNvPr id="15" name="Rectangle 30">
            <a:extLst>
              <a:ext uri="{FF2B5EF4-FFF2-40B4-BE49-F238E27FC236}">
                <a16:creationId xmlns:a16="http://schemas.microsoft.com/office/drawing/2014/main" id="{2D4B8E18-893B-F911-FD7A-6163812C9B25}"/>
              </a:ext>
            </a:extLst>
          </p:cNvPr>
          <p:cNvSpPr/>
          <p:nvPr userDrawn="1"/>
        </p:nvSpPr>
        <p:spPr>
          <a:xfrm>
            <a:off x="3727086" y="1789204"/>
            <a:ext cx="604131" cy="6223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lassholder for bilde 19">
            <a:extLst>
              <a:ext uri="{FF2B5EF4-FFF2-40B4-BE49-F238E27FC236}">
                <a16:creationId xmlns:a16="http://schemas.microsoft.com/office/drawing/2014/main" id="{92B4E7E4-C76B-D12D-69E0-9CFFE40E8E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91595" y="2100383"/>
            <a:ext cx="1832384" cy="1832384"/>
          </a:xfrm>
          <a:custGeom>
            <a:avLst/>
            <a:gdLst>
              <a:gd name="connsiteX0" fmla="*/ 1278732 w 2557464"/>
              <a:gd name="connsiteY0" fmla="*/ 0 h 2557464"/>
              <a:gd name="connsiteX1" fmla="*/ 2557464 w 2557464"/>
              <a:gd name="connsiteY1" fmla="*/ 1278732 h 2557464"/>
              <a:gd name="connsiteX2" fmla="*/ 1278732 w 2557464"/>
              <a:gd name="connsiteY2" fmla="*/ 2557464 h 2557464"/>
              <a:gd name="connsiteX3" fmla="*/ 0 w 2557464"/>
              <a:gd name="connsiteY3" fmla="*/ 1278732 h 2557464"/>
              <a:gd name="connsiteX4" fmla="*/ 1278732 w 2557464"/>
              <a:gd name="connsiteY4" fmla="*/ 0 h 255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464" h="2557464">
                <a:moveTo>
                  <a:pt x="1278732" y="0"/>
                </a:moveTo>
                <a:cubicBezTo>
                  <a:pt x="1984956" y="0"/>
                  <a:pt x="2557464" y="572508"/>
                  <a:pt x="2557464" y="1278732"/>
                </a:cubicBezTo>
                <a:cubicBezTo>
                  <a:pt x="2557464" y="1984956"/>
                  <a:pt x="1984956" y="2557464"/>
                  <a:pt x="1278732" y="2557464"/>
                </a:cubicBezTo>
                <a:cubicBezTo>
                  <a:pt x="572508" y="2557464"/>
                  <a:pt x="0" y="1984956"/>
                  <a:pt x="0" y="1278732"/>
                </a:cubicBezTo>
                <a:cubicBezTo>
                  <a:pt x="0" y="572508"/>
                  <a:pt x="572508" y="0"/>
                  <a:pt x="127873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06683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endParaRPr lang="nb-NO"/>
          </a:p>
        </p:txBody>
      </p:sp>
      <p:sp>
        <p:nvSpPr>
          <p:cNvPr id="29" name="Plassholder for tekst 20">
            <a:extLst>
              <a:ext uri="{FF2B5EF4-FFF2-40B4-BE49-F238E27FC236}">
                <a16:creationId xmlns:a16="http://schemas.microsoft.com/office/drawing/2014/main" id="{D40D5480-9DC0-3C1F-857D-6D5E6E23FF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1442" y="5039100"/>
            <a:ext cx="226074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Mobil </a:t>
            </a:r>
          </a:p>
        </p:txBody>
      </p:sp>
      <p:sp>
        <p:nvSpPr>
          <p:cNvPr id="30" name="Plassholder for tekst 20">
            <a:extLst>
              <a:ext uri="{FF2B5EF4-FFF2-40B4-BE49-F238E27FC236}">
                <a16:creationId xmlns:a16="http://schemas.microsoft.com/office/drawing/2014/main" id="{6D04F618-BB19-B62B-DBEA-7B722F64DA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38527" y="4180457"/>
            <a:ext cx="256366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Navn</a:t>
            </a:r>
            <a:r>
              <a:rPr lang="en-GB"/>
              <a:t> </a:t>
            </a:r>
            <a:r>
              <a:rPr lang="en-GB" err="1"/>
              <a:t>Etternavn</a:t>
            </a:r>
            <a:endParaRPr lang="en-GB"/>
          </a:p>
        </p:txBody>
      </p:sp>
      <p:sp>
        <p:nvSpPr>
          <p:cNvPr id="32" name="Plassholder for tekst 20">
            <a:extLst>
              <a:ext uri="{FF2B5EF4-FFF2-40B4-BE49-F238E27FC236}">
                <a16:creationId xmlns:a16="http://schemas.microsoft.com/office/drawing/2014/main" id="{1CC2DA1F-213B-9A8E-4E2C-52001A3E7E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38528" y="4545837"/>
            <a:ext cx="2563663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5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Tittel</a:t>
            </a:r>
            <a:endParaRPr lang="en-GB"/>
          </a:p>
        </p:txBody>
      </p:sp>
      <p:sp>
        <p:nvSpPr>
          <p:cNvPr id="33" name="Plassholder for tekst 20">
            <a:extLst>
              <a:ext uri="{FF2B5EF4-FFF2-40B4-BE49-F238E27FC236}">
                <a16:creationId xmlns:a16="http://schemas.microsoft.com/office/drawing/2014/main" id="{4EE96024-1968-7D2F-5987-AEE5DE88BC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1442" y="5345771"/>
            <a:ext cx="226074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E-post </a:t>
            </a:r>
          </a:p>
        </p:txBody>
      </p:sp>
      <p:pic>
        <p:nvPicPr>
          <p:cNvPr id="34" name="Graphic 39">
            <a:extLst>
              <a:ext uri="{FF2B5EF4-FFF2-40B4-BE49-F238E27FC236}">
                <a16:creationId xmlns:a16="http://schemas.microsoft.com/office/drawing/2014/main" id="{79B99A30-D854-5492-A231-80812845C8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2927" y="5054769"/>
            <a:ext cx="173136" cy="173136"/>
          </a:xfrm>
          <a:prstGeom prst="rect">
            <a:avLst/>
          </a:prstGeom>
        </p:spPr>
      </p:pic>
      <p:pic>
        <p:nvPicPr>
          <p:cNvPr id="35" name="Graphic 42">
            <a:extLst>
              <a:ext uri="{FF2B5EF4-FFF2-40B4-BE49-F238E27FC236}">
                <a16:creationId xmlns:a16="http://schemas.microsoft.com/office/drawing/2014/main" id="{ACFD3814-1504-B9D2-E149-05D99C3FC3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61776" y="5371576"/>
            <a:ext cx="154287" cy="154287"/>
          </a:xfrm>
          <a:prstGeom prst="rect">
            <a:avLst/>
          </a:prstGeom>
        </p:spPr>
      </p:pic>
      <p:sp>
        <p:nvSpPr>
          <p:cNvPr id="40" name="Rectangle 30">
            <a:extLst>
              <a:ext uri="{FF2B5EF4-FFF2-40B4-BE49-F238E27FC236}">
                <a16:creationId xmlns:a16="http://schemas.microsoft.com/office/drawing/2014/main" id="{62C7A0D4-9383-2F5C-BDE0-9A1512EFA1F1}"/>
              </a:ext>
            </a:extLst>
          </p:cNvPr>
          <p:cNvSpPr/>
          <p:nvPr userDrawn="1"/>
        </p:nvSpPr>
        <p:spPr>
          <a:xfrm>
            <a:off x="7074019" y="1789204"/>
            <a:ext cx="604131" cy="6223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Plassholder for bilde 19">
            <a:extLst>
              <a:ext uri="{FF2B5EF4-FFF2-40B4-BE49-F238E27FC236}">
                <a16:creationId xmlns:a16="http://schemas.microsoft.com/office/drawing/2014/main" id="{5A89DDC9-7EA2-BE7D-9A7F-357C277DBA5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838528" y="2100383"/>
            <a:ext cx="1832384" cy="1832384"/>
          </a:xfrm>
          <a:custGeom>
            <a:avLst/>
            <a:gdLst>
              <a:gd name="connsiteX0" fmla="*/ 1278732 w 2557464"/>
              <a:gd name="connsiteY0" fmla="*/ 0 h 2557464"/>
              <a:gd name="connsiteX1" fmla="*/ 2557464 w 2557464"/>
              <a:gd name="connsiteY1" fmla="*/ 1278732 h 2557464"/>
              <a:gd name="connsiteX2" fmla="*/ 1278732 w 2557464"/>
              <a:gd name="connsiteY2" fmla="*/ 2557464 h 2557464"/>
              <a:gd name="connsiteX3" fmla="*/ 0 w 2557464"/>
              <a:gd name="connsiteY3" fmla="*/ 1278732 h 2557464"/>
              <a:gd name="connsiteX4" fmla="*/ 1278732 w 2557464"/>
              <a:gd name="connsiteY4" fmla="*/ 0 h 255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464" h="2557464">
                <a:moveTo>
                  <a:pt x="1278732" y="0"/>
                </a:moveTo>
                <a:cubicBezTo>
                  <a:pt x="1984956" y="0"/>
                  <a:pt x="2557464" y="572508"/>
                  <a:pt x="2557464" y="1278732"/>
                </a:cubicBezTo>
                <a:cubicBezTo>
                  <a:pt x="2557464" y="1984956"/>
                  <a:pt x="1984956" y="2557464"/>
                  <a:pt x="1278732" y="2557464"/>
                </a:cubicBezTo>
                <a:cubicBezTo>
                  <a:pt x="572508" y="2557464"/>
                  <a:pt x="0" y="1984956"/>
                  <a:pt x="0" y="1278732"/>
                </a:cubicBezTo>
                <a:cubicBezTo>
                  <a:pt x="0" y="572508"/>
                  <a:pt x="572508" y="0"/>
                  <a:pt x="127873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06683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endParaRPr lang="nb-NO"/>
          </a:p>
        </p:txBody>
      </p:sp>
      <p:sp>
        <p:nvSpPr>
          <p:cNvPr id="58" name="Plassholder for tekst 20">
            <a:extLst>
              <a:ext uri="{FF2B5EF4-FFF2-40B4-BE49-F238E27FC236}">
                <a16:creationId xmlns:a16="http://schemas.microsoft.com/office/drawing/2014/main" id="{425039A5-3273-156E-FFA9-E1DCE1F1F4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97975" y="5039100"/>
            <a:ext cx="226074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Mobil </a:t>
            </a:r>
          </a:p>
        </p:txBody>
      </p:sp>
      <p:sp>
        <p:nvSpPr>
          <p:cNvPr id="59" name="Plassholder for tekst 20">
            <a:extLst>
              <a:ext uri="{FF2B5EF4-FFF2-40B4-BE49-F238E27FC236}">
                <a16:creationId xmlns:a16="http://schemas.microsoft.com/office/drawing/2014/main" id="{DE8F7546-B69A-8893-1571-B605E65CA3C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95060" y="4180457"/>
            <a:ext cx="256366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Navn</a:t>
            </a:r>
            <a:r>
              <a:rPr lang="en-GB"/>
              <a:t> </a:t>
            </a:r>
            <a:r>
              <a:rPr lang="en-GB" err="1"/>
              <a:t>Etternavn</a:t>
            </a:r>
            <a:endParaRPr lang="en-GB"/>
          </a:p>
        </p:txBody>
      </p:sp>
      <p:sp>
        <p:nvSpPr>
          <p:cNvPr id="60" name="Plassholder for tekst 20">
            <a:extLst>
              <a:ext uri="{FF2B5EF4-FFF2-40B4-BE49-F238E27FC236}">
                <a16:creationId xmlns:a16="http://schemas.microsoft.com/office/drawing/2014/main" id="{CD94AD50-7150-F00C-B1AC-E48F1277F1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95061" y="4545837"/>
            <a:ext cx="2563663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5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Tittel</a:t>
            </a:r>
            <a:endParaRPr lang="en-GB"/>
          </a:p>
        </p:txBody>
      </p:sp>
      <p:sp>
        <p:nvSpPr>
          <p:cNvPr id="61" name="Plassholder for tekst 20">
            <a:extLst>
              <a:ext uri="{FF2B5EF4-FFF2-40B4-BE49-F238E27FC236}">
                <a16:creationId xmlns:a16="http://schemas.microsoft.com/office/drawing/2014/main" id="{7407918F-7B93-9237-B620-6E641944B3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97975" y="5345771"/>
            <a:ext cx="226074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E-post </a:t>
            </a:r>
          </a:p>
        </p:txBody>
      </p:sp>
      <p:pic>
        <p:nvPicPr>
          <p:cNvPr id="62" name="Graphic 39">
            <a:extLst>
              <a:ext uri="{FF2B5EF4-FFF2-40B4-BE49-F238E27FC236}">
                <a16:creationId xmlns:a16="http://schemas.microsoft.com/office/drawing/2014/main" id="{622E16B2-0711-09DE-CD4E-7D0CD1BD3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9460" y="5054769"/>
            <a:ext cx="173136" cy="173136"/>
          </a:xfrm>
          <a:prstGeom prst="rect">
            <a:avLst/>
          </a:prstGeom>
        </p:spPr>
      </p:pic>
      <p:pic>
        <p:nvPicPr>
          <p:cNvPr id="63" name="Graphic 42">
            <a:extLst>
              <a:ext uri="{FF2B5EF4-FFF2-40B4-BE49-F238E27FC236}">
                <a16:creationId xmlns:a16="http://schemas.microsoft.com/office/drawing/2014/main" id="{22389C7E-C266-813F-9660-FAC89F5663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18309" y="5371576"/>
            <a:ext cx="154287" cy="154287"/>
          </a:xfrm>
          <a:prstGeom prst="rect">
            <a:avLst/>
          </a:prstGeom>
        </p:spPr>
      </p:pic>
      <p:sp>
        <p:nvSpPr>
          <p:cNvPr id="64" name="Rectangle 30">
            <a:extLst>
              <a:ext uri="{FF2B5EF4-FFF2-40B4-BE49-F238E27FC236}">
                <a16:creationId xmlns:a16="http://schemas.microsoft.com/office/drawing/2014/main" id="{CBD8E784-4825-CDB5-0A5C-8D95D1C17036}"/>
              </a:ext>
            </a:extLst>
          </p:cNvPr>
          <p:cNvSpPr/>
          <p:nvPr userDrawn="1"/>
        </p:nvSpPr>
        <p:spPr>
          <a:xfrm>
            <a:off x="10430552" y="1789204"/>
            <a:ext cx="604131" cy="6223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Plassholder for bilde 19">
            <a:extLst>
              <a:ext uri="{FF2B5EF4-FFF2-40B4-BE49-F238E27FC236}">
                <a16:creationId xmlns:a16="http://schemas.microsoft.com/office/drawing/2014/main" id="{3680936F-30DD-B176-6469-7C0C5C5FB8B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95061" y="2100383"/>
            <a:ext cx="1832384" cy="1832384"/>
          </a:xfrm>
          <a:custGeom>
            <a:avLst/>
            <a:gdLst>
              <a:gd name="connsiteX0" fmla="*/ 1278732 w 2557464"/>
              <a:gd name="connsiteY0" fmla="*/ 0 h 2557464"/>
              <a:gd name="connsiteX1" fmla="*/ 2557464 w 2557464"/>
              <a:gd name="connsiteY1" fmla="*/ 1278732 h 2557464"/>
              <a:gd name="connsiteX2" fmla="*/ 1278732 w 2557464"/>
              <a:gd name="connsiteY2" fmla="*/ 2557464 h 2557464"/>
              <a:gd name="connsiteX3" fmla="*/ 0 w 2557464"/>
              <a:gd name="connsiteY3" fmla="*/ 1278732 h 2557464"/>
              <a:gd name="connsiteX4" fmla="*/ 1278732 w 2557464"/>
              <a:gd name="connsiteY4" fmla="*/ 0 h 255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464" h="2557464">
                <a:moveTo>
                  <a:pt x="1278732" y="0"/>
                </a:moveTo>
                <a:cubicBezTo>
                  <a:pt x="1984956" y="0"/>
                  <a:pt x="2557464" y="572508"/>
                  <a:pt x="2557464" y="1278732"/>
                </a:cubicBezTo>
                <a:cubicBezTo>
                  <a:pt x="2557464" y="1984956"/>
                  <a:pt x="1984956" y="2557464"/>
                  <a:pt x="1278732" y="2557464"/>
                </a:cubicBezTo>
                <a:cubicBezTo>
                  <a:pt x="572508" y="2557464"/>
                  <a:pt x="0" y="1984956"/>
                  <a:pt x="0" y="1278732"/>
                </a:cubicBezTo>
                <a:cubicBezTo>
                  <a:pt x="0" y="572508"/>
                  <a:pt x="572508" y="0"/>
                  <a:pt x="127873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06683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endParaRPr lang="nb-NO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9D2391A0-E107-C82F-4BC1-CA5DB5DC15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77204"/>
          <a:stretch/>
        </p:blipFill>
        <p:spPr>
          <a:xfrm>
            <a:off x="389172" y="6213337"/>
            <a:ext cx="286346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862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densk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779AEFA-382D-A641-2A2C-A15E06C58F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235063"/>
            <a:ext cx="2743200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D479EC39-83B1-477B-A18E-32A8BF50EB68}" type="datetime1">
              <a:rPr lang="en-GB" smtClean="0"/>
              <a:t>08/11/2024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27D01C7-9183-54B7-6532-624B4ED3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-235063"/>
            <a:ext cx="4114800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DC78D88-A642-FCD0-A2DB-91A840B9A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2400" y="-235063"/>
            <a:ext cx="2743200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5" name="Picture 27">
            <a:extLst>
              <a:ext uri="{FF2B5EF4-FFF2-40B4-BE49-F238E27FC236}">
                <a16:creationId xmlns:a16="http://schemas.microsoft.com/office/drawing/2014/main" id="{8D2A5333-9C5A-933B-C588-60B405AB9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6455" y="573168"/>
            <a:ext cx="9780094" cy="4955055"/>
          </a:xfrm>
          <a:prstGeom prst="rect">
            <a:avLst/>
          </a:prstGeom>
        </p:spPr>
      </p:pic>
      <p:sp>
        <p:nvSpPr>
          <p:cNvPr id="66" name="Frihåndsform: figur 65">
            <a:extLst>
              <a:ext uri="{FF2B5EF4-FFF2-40B4-BE49-F238E27FC236}">
                <a16:creationId xmlns:a16="http://schemas.microsoft.com/office/drawing/2014/main" id="{0FAB352F-6872-59F4-AEE3-039CC3FA403D}"/>
              </a:ext>
            </a:extLst>
          </p:cNvPr>
          <p:cNvSpPr/>
          <p:nvPr userDrawn="1"/>
        </p:nvSpPr>
        <p:spPr>
          <a:xfrm>
            <a:off x="2759880" y="5789853"/>
            <a:ext cx="9449373" cy="1085401"/>
          </a:xfrm>
          <a:custGeom>
            <a:avLst/>
            <a:gdLst>
              <a:gd name="connsiteX0" fmla="*/ 254653 w 9449373"/>
              <a:gd name="connsiteY0" fmla="*/ 0 h 1085401"/>
              <a:gd name="connsiteX1" fmla="*/ 9449373 w 9449373"/>
              <a:gd name="connsiteY1" fmla="*/ 0 h 1085401"/>
              <a:gd name="connsiteX2" fmla="*/ 9449373 w 9449373"/>
              <a:gd name="connsiteY2" fmla="*/ 1085401 h 1085401"/>
              <a:gd name="connsiteX3" fmla="*/ 0 w 9449373"/>
              <a:gd name="connsiteY3" fmla="*/ 1085401 h 1085401"/>
              <a:gd name="connsiteX4" fmla="*/ 0 w 9449373"/>
              <a:gd name="connsiteY4" fmla="*/ 254653 h 1085401"/>
              <a:gd name="connsiteX5" fmla="*/ 254653 w 9449373"/>
              <a:gd name="connsiteY5" fmla="*/ 0 h 108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49373" h="1085401">
                <a:moveTo>
                  <a:pt x="254653" y="0"/>
                </a:moveTo>
                <a:lnTo>
                  <a:pt x="9449373" y="0"/>
                </a:lnTo>
                <a:lnTo>
                  <a:pt x="9449373" y="1085401"/>
                </a:lnTo>
                <a:lnTo>
                  <a:pt x="0" y="1085401"/>
                </a:lnTo>
                <a:lnTo>
                  <a:pt x="0" y="254653"/>
                </a:lnTo>
                <a:cubicBezTo>
                  <a:pt x="0" y="114012"/>
                  <a:pt x="114011" y="0"/>
                  <a:pt x="254653" y="0"/>
                </a:cubicBezTo>
                <a:close/>
              </a:path>
            </a:pathLst>
          </a:custGeom>
          <a:solidFill>
            <a:srgbClr val="347F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tivGrotesk-Regular"/>
              <a:ea typeface="+mn-ea"/>
              <a:cs typeface="Arial"/>
            </a:endParaRPr>
          </a:p>
        </p:txBody>
      </p:sp>
      <p:sp>
        <p:nvSpPr>
          <p:cNvPr id="47" name="TextBox 3">
            <a:extLst>
              <a:ext uri="{FF2B5EF4-FFF2-40B4-BE49-F238E27FC236}">
                <a16:creationId xmlns:a16="http://schemas.microsoft.com/office/drawing/2014/main" id="{BDEDDDCF-F5DC-4C45-5FB1-358689D8678E}"/>
              </a:ext>
            </a:extLst>
          </p:cNvPr>
          <p:cNvSpPr txBox="1"/>
          <p:nvPr userDrawn="1"/>
        </p:nvSpPr>
        <p:spPr>
          <a:xfrm>
            <a:off x="5240038" y="6192888"/>
            <a:ext cx="2270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FFFFFF"/>
                </a:solidFill>
                <a:cs typeface="Arial" panose="020B0604020202020204" pitchFamily="34" charset="0"/>
              </a:rPr>
              <a:t>www.safetec-group.com</a:t>
            </a:r>
          </a:p>
        </p:txBody>
      </p:sp>
      <p:sp>
        <p:nvSpPr>
          <p:cNvPr id="48" name="TextBox 4">
            <a:extLst>
              <a:ext uri="{FF2B5EF4-FFF2-40B4-BE49-F238E27FC236}">
                <a16:creationId xmlns:a16="http://schemas.microsoft.com/office/drawing/2014/main" id="{A111DA42-5DC4-CFC0-076C-A32F134821C0}"/>
              </a:ext>
            </a:extLst>
          </p:cNvPr>
          <p:cNvSpPr txBox="1"/>
          <p:nvPr userDrawn="1"/>
        </p:nvSpPr>
        <p:spPr>
          <a:xfrm>
            <a:off x="7819833" y="6198643"/>
            <a:ext cx="164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FFFFFF"/>
                </a:solidFill>
                <a:cs typeface="Arial" panose="020B0604020202020204" pitchFamily="34" charset="0"/>
              </a:rPr>
              <a:t>post@safetec.no</a:t>
            </a:r>
          </a:p>
        </p:txBody>
      </p:sp>
      <p:sp>
        <p:nvSpPr>
          <p:cNvPr id="49" name="TextBox 5">
            <a:extLst>
              <a:ext uri="{FF2B5EF4-FFF2-40B4-BE49-F238E27FC236}">
                <a16:creationId xmlns:a16="http://schemas.microsoft.com/office/drawing/2014/main" id="{23CE7272-97C0-59D8-FA11-3ECF2D159F03}"/>
              </a:ext>
            </a:extLst>
          </p:cNvPr>
          <p:cNvSpPr txBox="1"/>
          <p:nvPr userDrawn="1"/>
        </p:nvSpPr>
        <p:spPr>
          <a:xfrm>
            <a:off x="3325377" y="6192888"/>
            <a:ext cx="179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FFFFFF"/>
                </a:solidFill>
                <a:cs typeface="Arial" panose="020B0604020202020204" pitchFamily="34" charset="0"/>
              </a:rPr>
              <a:t>www.safetec.no</a:t>
            </a:r>
          </a:p>
        </p:txBody>
      </p:sp>
      <p:sp>
        <p:nvSpPr>
          <p:cNvPr id="50" name="TextBox 6">
            <a:extLst>
              <a:ext uri="{FF2B5EF4-FFF2-40B4-BE49-F238E27FC236}">
                <a16:creationId xmlns:a16="http://schemas.microsoft.com/office/drawing/2014/main" id="{21EFCA04-20A2-A836-EB0F-5DED49DDA3A6}"/>
              </a:ext>
            </a:extLst>
          </p:cNvPr>
          <p:cNvSpPr txBox="1"/>
          <p:nvPr userDrawn="1"/>
        </p:nvSpPr>
        <p:spPr>
          <a:xfrm>
            <a:off x="9845272" y="6192888"/>
            <a:ext cx="1889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FFFFFF"/>
                </a:solidFill>
                <a:cs typeface="Arial" panose="020B0604020202020204" pitchFamily="34" charset="0"/>
              </a:rPr>
              <a:t>inquiry@safetec.no</a:t>
            </a:r>
          </a:p>
        </p:txBody>
      </p:sp>
      <p:sp>
        <p:nvSpPr>
          <p:cNvPr id="51" name="Oval 8">
            <a:extLst>
              <a:ext uri="{FF2B5EF4-FFF2-40B4-BE49-F238E27FC236}">
                <a16:creationId xmlns:a16="http://schemas.microsoft.com/office/drawing/2014/main" id="{2275B15C-6036-FDEE-CD06-7A14D303F4AB}"/>
              </a:ext>
            </a:extLst>
          </p:cNvPr>
          <p:cNvSpPr/>
          <p:nvPr userDrawn="1"/>
        </p:nvSpPr>
        <p:spPr>
          <a:xfrm>
            <a:off x="6491448" y="2183854"/>
            <a:ext cx="108161" cy="108161"/>
          </a:xfrm>
          <a:prstGeom prst="ellipse">
            <a:avLst/>
          </a:prstGeom>
          <a:solidFill>
            <a:srgbClr val="2972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tivGrotesk-Regular"/>
              <a:ea typeface="+mn-ea"/>
              <a:cs typeface="Arial"/>
            </a:endParaRPr>
          </a:p>
        </p:txBody>
      </p:sp>
      <p:sp>
        <p:nvSpPr>
          <p:cNvPr id="52" name="Oval 9">
            <a:extLst>
              <a:ext uri="{FF2B5EF4-FFF2-40B4-BE49-F238E27FC236}">
                <a16:creationId xmlns:a16="http://schemas.microsoft.com/office/drawing/2014/main" id="{1F113BC1-6447-7885-2525-C30E894C8F6F}"/>
              </a:ext>
            </a:extLst>
          </p:cNvPr>
          <p:cNvSpPr/>
          <p:nvPr userDrawn="1"/>
        </p:nvSpPr>
        <p:spPr>
          <a:xfrm>
            <a:off x="6468616" y="1997224"/>
            <a:ext cx="108161" cy="108161"/>
          </a:xfrm>
          <a:prstGeom prst="ellipse">
            <a:avLst/>
          </a:prstGeom>
          <a:solidFill>
            <a:srgbClr val="2972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tivGrotesk-Regular"/>
              <a:ea typeface="+mn-ea"/>
              <a:cs typeface="Arial"/>
            </a:endParaRPr>
          </a:p>
        </p:txBody>
      </p:sp>
      <p:sp>
        <p:nvSpPr>
          <p:cNvPr id="53" name="Oval 10">
            <a:extLst>
              <a:ext uri="{FF2B5EF4-FFF2-40B4-BE49-F238E27FC236}">
                <a16:creationId xmlns:a16="http://schemas.microsoft.com/office/drawing/2014/main" id="{2BD3FC0B-1696-7ACD-DF9E-CADB2058B876}"/>
              </a:ext>
            </a:extLst>
          </p:cNvPr>
          <p:cNvSpPr/>
          <p:nvPr userDrawn="1"/>
        </p:nvSpPr>
        <p:spPr>
          <a:xfrm>
            <a:off x="6798692" y="1877941"/>
            <a:ext cx="108161" cy="108161"/>
          </a:xfrm>
          <a:prstGeom prst="ellipse">
            <a:avLst/>
          </a:prstGeom>
          <a:solidFill>
            <a:srgbClr val="2972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tivGrotesk-Regular"/>
              <a:ea typeface="+mn-ea"/>
              <a:cs typeface="Arial"/>
            </a:endParaRPr>
          </a:p>
        </p:txBody>
      </p:sp>
      <p:sp>
        <p:nvSpPr>
          <p:cNvPr id="54" name="Oval 11">
            <a:extLst>
              <a:ext uri="{FF2B5EF4-FFF2-40B4-BE49-F238E27FC236}">
                <a16:creationId xmlns:a16="http://schemas.microsoft.com/office/drawing/2014/main" id="{BD8C8446-AA11-BB83-A75D-1F9F87682FE2}"/>
              </a:ext>
            </a:extLst>
          </p:cNvPr>
          <p:cNvSpPr/>
          <p:nvPr userDrawn="1"/>
        </p:nvSpPr>
        <p:spPr>
          <a:xfrm>
            <a:off x="9328482" y="3683768"/>
            <a:ext cx="108161" cy="108161"/>
          </a:xfrm>
          <a:prstGeom prst="ellipse">
            <a:avLst/>
          </a:prstGeom>
          <a:solidFill>
            <a:srgbClr val="2972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tivGrotesk-Regular"/>
              <a:ea typeface="+mn-ea"/>
              <a:cs typeface="Arial"/>
            </a:endParaRPr>
          </a:p>
        </p:txBody>
      </p:sp>
      <p:sp>
        <p:nvSpPr>
          <p:cNvPr id="55" name="Oval 12">
            <a:extLst>
              <a:ext uri="{FF2B5EF4-FFF2-40B4-BE49-F238E27FC236}">
                <a16:creationId xmlns:a16="http://schemas.microsoft.com/office/drawing/2014/main" id="{0CCB2532-CC21-F54B-60FD-627DA1992490}"/>
              </a:ext>
            </a:extLst>
          </p:cNvPr>
          <p:cNvSpPr/>
          <p:nvPr userDrawn="1"/>
        </p:nvSpPr>
        <p:spPr>
          <a:xfrm>
            <a:off x="9667019" y="4614211"/>
            <a:ext cx="108161" cy="108161"/>
          </a:xfrm>
          <a:prstGeom prst="ellipse">
            <a:avLst/>
          </a:prstGeom>
          <a:solidFill>
            <a:srgbClr val="2972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tivGrotesk-Regular"/>
              <a:ea typeface="+mn-ea"/>
              <a:cs typeface="Arial"/>
            </a:endParaRPr>
          </a:p>
        </p:txBody>
      </p:sp>
      <p:sp>
        <p:nvSpPr>
          <p:cNvPr id="58" name="Oval 16">
            <a:extLst>
              <a:ext uri="{FF2B5EF4-FFF2-40B4-BE49-F238E27FC236}">
                <a16:creationId xmlns:a16="http://schemas.microsoft.com/office/drawing/2014/main" id="{9B79CC20-E77E-7DB6-6977-207DA2CB768D}"/>
              </a:ext>
            </a:extLst>
          </p:cNvPr>
          <p:cNvSpPr/>
          <p:nvPr userDrawn="1"/>
        </p:nvSpPr>
        <p:spPr>
          <a:xfrm>
            <a:off x="7003529" y="1900957"/>
            <a:ext cx="108161" cy="108161"/>
          </a:xfrm>
          <a:prstGeom prst="ellipse">
            <a:avLst/>
          </a:prstGeom>
          <a:solidFill>
            <a:srgbClr val="2972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tivGrotesk-Regular"/>
              <a:ea typeface="+mn-ea"/>
              <a:cs typeface="Arial"/>
            </a:endParaRPr>
          </a:p>
        </p:txBody>
      </p:sp>
      <p:sp>
        <p:nvSpPr>
          <p:cNvPr id="59" name="Oval 17">
            <a:extLst>
              <a:ext uri="{FF2B5EF4-FFF2-40B4-BE49-F238E27FC236}">
                <a16:creationId xmlns:a16="http://schemas.microsoft.com/office/drawing/2014/main" id="{5BD9DE0C-CB6E-FD22-D507-319203A31A68}"/>
              </a:ext>
            </a:extLst>
          </p:cNvPr>
          <p:cNvSpPr/>
          <p:nvPr userDrawn="1"/>
        </p:nvSpPr>
        <p:spPr>
          <a:xfrm>
            <a:off x="6649839" y="1834282"/>
            <a:ext cx="108161" cy="108161"/>
          </a:xfrm>
          <a:prstGeom prst="ellipse">
            <a:avLst/>
          </a:prstGeom>
          <a:solidFill>
            <a:srgbClr val="2972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tivGrotesk-Regular"/>
              <a:ea typeface="+mn-ea"/>
              <a:cs typeface="Arial"/>
            </a:endParaRPr>
          </a:p>
        </p:txBody>
      </p:sp>
      <p:sp>
        <p:nvSpPr>
          <p:cNvPr id="60" name="Oval 18">
            <a:extLst>
              <a:ext uri="{FF2B5EF4-FFF2-40B4-BE49-F238E27FC236}">
                <a16:creationId xmlns:a16="http://schemas.microsoft.com/office/drawing/2014/main" id="{E3C6D457-9B98-767B-A951-CDE02E90FD4C}"/>
              </a:ext>
            </a:extLst>
          </p:cNvPr>
          <p:cNvSpPr/>
          <p:nvPr userDrawn="1"/>
        </p:nvSpPr>
        <p:spPr>
          <a:xfrm>
            <a:off x="6668889" y="1891432"/>
            <a:ext cx="108161" cy="108161"/>
          </a:xfrm>
          <a:prstGeom prst="ellipse">
            <a:avLst/>
          </a:prstGeom>
          <a:solidFill>
            <a:srgbClr val="2972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tivGrotesk-Regular"/>
              <a:ea typeface="+mn-ea"/>
              <a:cs typeface="Arial"/>
            </a:endParaRPr>
          </a:p>
        </p:txBody>
      </p:sp>
      <p:sp>
        <p:nvSpPr>
          <p:cNvPr id="61" name="Oval 19">
            <a:extLst>
              <a:ext uri="{FF2B5EF4-FFF2-40B4-BE49-F238E27FC236}">
                <a16:creationId xmlns:a16="http://schemas.microsoft.com/office/drawing/2014/main" id="{4F1FAEAB-AE68-B952-F040-A6B6587D135B}"/>
              </a:ext>
            </a:extLst>
          </p:cNvPr>
          <p:cNvSpPr/>
          <p:nvPr userDrawn="1"/>
        </p:nvSpPr>
        <p:spPr>
          <a:xfrm>
            <a:off x="6933201" y="989981"/>
            <a:ext cx="108161" cy="108161"/>
          </a:xfrm>
          <a:prstGeom prst="ellipse">
            <a:avLst/>
          </a:prstGeom>
          <a:solidFill>
            <a:srgbClr val="2972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tivGrotesk-Regular"/>
              <a:ea typeface="+mn-ea"/>
              <a:cs typeface="Arial"/>
            </a:endParaRPr>
          </a:p>
        </p:txBody>
      </p:sp>
      <p:sp>
        <p:nvSpPr>
          <p:cNvPr id="62" name="Oval 20">
            <a:extLst>
              <a:ext uri="{FF2B5EF4-FFF2-40B4-BE49-F238E27FC236}">
                <a16:creationId xmlns:a16="http://schemas.microsoft.com/office/drawing/2014/main" id="{6A28EABB-0A19-9142-AE8D-666C6D3FAD56}"/>
              </a:ext>
            </a:extLst>
          </p:cNvPr>
          <p:cNvSpPr/>
          <p:nvPr userDrawn="1"/>
        </p:nvSpPr>
        <p:spPr>
          <a:xfrm>
            <a:off x="6787615" y="1717136"/>
            <a:ext cx="108161" cy="108161"/>
          </a:xfrm>
          <a:prstGeom prst="ellipse">
            <a:avLst/>
          </a:prstGeom>
          <a:solidFill>
            <a:srgbClr val="2972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tivGrotesk-Regular"/>
              <a:ea typeface="+mn-ea"/>
              <a:cs typeface="Arial"/>
            </a:endParaRPr>
          </a:p>
        </p:txBody>
      </p:sp>
      <p:pic>
        <p:nvPicPr>
          <p:cNvPr id="65" name="Picture 6">
            <a:extLst>
              <a:ext uri="{FF2B5EF4-FFF2-40B4-BE49-F238E27FC236}">
                <a16:creationId xmlns:a16="http://schemas.microsoft.com/office/drawing/2014/main" id="{924E1EDE-1A2C-A98C-FEE3-692DECF1C310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8800" y="6224400"/>
            <a:ext cx="1299600" cy="3024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989D2F2-6A66-57E1-4B15-14EC3FFA0004}"/>
              </a:ext>
            </a:extLst>
          </p:cNvPr>
          <p:cNvSpPr/>
          <p:nvPr userDrawn="1"/>
        </p:nvSpPr>
        <p:spPr>
          <a:xfrm>
            <a:off x="623825" y="304930"/>
            <a:ext cx="6096000" cy="5356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600" b="1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Norge</a:t>
            </a:r>
            <a:endParaRPr lang="nb-NO" sz="110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40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Bergen</a:t>
            </a:r>
            <a:endParaRPr lang="nb-NO" sz="110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40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Haugesund</a:t>
            </a:r>
            <a:endParaRPr lang="nb-NO" sz="110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40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Longyearbyen</a:t>
            </a:r>
            <a:endParaRPr lang="nb-NO" sz="110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40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Oslo</a:t>
            </a:r>
            <a:endParaRPr lang="nb-NO" sz="110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40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Stavanger</a:t>
            </a:r>
            <a:endParaRPr lang="nb-NO" sz="110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40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Trondheim</a:t>
            </a:r>
            <a:endParaRPr lang="nb-NO" sz="110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40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Tønsberg</a:t>
            </a:r>
            <a:endParaRPr lang="nb-NO" sz="110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600" b="1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Storbritannia</a:t>
            </a:r>
            <a:endParaRPr lang="nb-NO" sz="110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40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Aberdeen</a:t>
            </a: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40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 (Headings CS)"/>
              </a:rPr>
              <a:t>Glasgow</a:t>
            </a:r>
            <a:endParaRPr lang="nb-NO" sz="110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40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London</a:t>
            </a:r>
            <a:endParaRPr lang="nb-NO" sz="110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600" b="1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Sverige</a:t>
            </a: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40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Stockholm</a:t>
            </a:r>
            <a:endParaRPr lang="nb-NO" sz="110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600" b="1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Australia</a:t>
            </a:r>
            <a:endParaRPr lang="nb-NO" sz="110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40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Perth</a:t>
            </a:r>
            <a:endParaRPr lang="nb-NO" sz="110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600" b="1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Singapore</a:t>
            </a:r>
            <a:endParaRPr lang="nb-NO" sz="110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51D1D34C-1B09-0943-4AEE-DA2190CA8DEB}"/>
              </a:ext>
            </a:extLst>
          </p:cNvPr>
          <p:cNvSpPr/>
          <p:nvPr userDrawn="1"/>
        </p:nvSpPr>
        <p:spPr>
          <a:xfrm>
            <a:off x="6443148" y="2051304"/>
            <a:ext cx="108161" cy="108161"/>
          </a:xfrm>
          <a:prstGeom prst="ellipse">
            <a:avLst/>
          </a:prstGeom>
          <a:solidFill>
            <a:srgbClr val="2972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tivGrotesk-Regular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97346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81487D0-4FD8-7F36-B698-0660A4C0D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F13B-2022-470F-A1EF-2DF7FF9FBCFF}" type="datetime1">
              <a:rPr lang="en-GB" smtClean="0"/>
              <a:t>08/11/2024</a:t>
            </a:fld>
            <a:endParaRPr lang="en-GB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F79D548-3999-06FF-3B4D-D15A9009D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A09083D-DB28-1B09-5B38-30AD2190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C63ADD92-73AC-9855-618C-96ACC6A5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263" y="1813188"/>
            <a:ext cx="4736286" cy="3416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A5F5C83C-0115-0B53-720B-AC4C34A23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265" y="2233191"/>
            <a:ext cx="4736286" cy="34285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58787BC4-E192-8657-082C-8182DAB9947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489733" y="1813188"/>
            <a:ext cx="4736286" cy="3416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lassholder for innhold 3">
            <a:extLst>
              <a:ext uri="{FF2B5EF4-FFF2-40B4-BE49-F238E27FC236}">
                <a16:creationId xmlns:a16="http://schemas.microsoft.com/office/drawing/2014/main" id="{96FC46DC-A762-1EAC-7251-588D5FF9734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89735" y="2233191"/>
            <a:ext cx="4736286" cy="34285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ittel 19">
            <a:extLst>
              <a:ext uri="{FF2B5EF4-FFF2-40B4-BE49-F238E27FC236}">
                <a16:creationId xmlns:a16="http://schemas.microsoft.com/office/drawing/2014/main" id="{ECDB3451-5273-DCC6-0651-192226EF9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72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ihåndsform: figur 13">
            <a:extLst>
              <a:ext uri="{FF2B5EF4-FFF2-40B4-BE49-F238E27FC236}">
                <a16:creationId xmlns:a16="http://schemas.microsoft.com/office/drawing/2014/main" id="{914B0F82-C63F-778B-E348-BA03FF086B67}"/>
              </a:ext>
            </a:extLst>
          </p:cNvPr>
          <p:cNvSpPr/>
          <p:nvPr userDrawn="1"/>
        </p:nvSpPr>
        <p:spPr>
          <a:xfrm>
            <a:off x="1" y="4305813"/>
            <a:ext cx="5851439" cy="1086584"/>
          </a:xfrm>
          <a:custGeom>
            <a:avLst/>
            <a:gdLst>
              <a:gd name="connsiteX0" fmla="*/ 0 w 5851439"/>
              <a:gd name="connsiteY0" fmla="*/ 0 h 1086584"/>
              <a:gd name="connsiteX1" fmla="*/ 5456705 w 5851439"/>
              <a:gd name="connsiteY1" fmla="*/ 0 h 1086584"/>
              <a:gd name="connsiteX2" fmla="*/ 5851439 w 5851439"/>
              <a:gd name="connsiteY2" fmla="*/ 394734 h 1086584"/>
              <a:gd name="connsiteX3" fmla="*/ 5851439 w 5851439"/>
              <a:gd name="connsiteY3" fmla="*/ 691850 h 1086584"/>
              <a:gd name="connsiteX4" fmla="*/ 5456705 w 5851439"/>
              <a:gd name="connsiteY4" fmla="*/ 1086584 h 1086584"/>
              <a:gd name="connsiteX5" fmla="*/ 0 w 5851439"/>
              <a:gd name="connsiteY5" fmla="*/ 1086584 h 108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1439" h="1086584">
                <a:moveTo>
                  <a:pt x="0" y="0"/>
                </a:moveTo>
                <a:lnTo>
                  <a:pt x="5456705" y="0"/>
                </a:lnTo>
                <a:cubicBezTo>
                  <a:pt x="5674711" y="0"/>
                  <a:pt x="5851439" y="176728"/>
                  <a:pt x="5851439" y="394734"/>
                </a:cubicBezTo>
                <a:lnTo>
                  <a:pt x="5851439" y="691850"/>
                </a:lnTo>
                <a:cubicBezTo>
                  <a:pt x="5851439" y="909856"/>
                  <a:pt x="5674711" y="1086584"/>
                  <a:pt x="5456705" y="1086584"/>
                </a:cubicBezTo>
                <a:lnTo>
                  <a:pt x="0" y="108658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Frihåndsform: figur 10">
            <a:extLst>
              <a:ext uri="{FF2B5EF4-FFF2-40B4-BE49-F238E27FC236}">
                <a16:creationId xmlns:a16="http://schemas.microsoft.com/office/drawing/2014/main" id="{30E5B8B8-97FB-B19F-D312-B4B35640D929}"/>
              </a:ext>
            </a:extLst>
          </p:cNvPr>
          <p:cNvSpPr/>
          <p:nvPr userDrawn="1"/>
        </p:nvSpPr>
        <p:spPr>
          <a:xfrm>
            <a:off x="0" y="736447"/>
            <a:ext cx="10652468" cy="4112658"/>
          </a:xfrm>
          <a:custGeom>
            <a:avLst/>
            <a:gdLst>
              <a:gd name="connsiteX0" fmla="*/ 0 w 10652468"/>
              <a:gd name="connsiteY0" fmla="*/ 0 h 4112658"/>
              <a:gd name="connsiteX1" fmla="*/ 10224587 w 10652468"/>
              <a:gd name="connsiteY1" fmla="*/ 0 h 4112658"/>
              <a:gd name="connsiteX2" fmla="*/ 10652468 w 10652468"/>
              <a:gd name="connsiteY2" fmla="*/ 427881 h 4112658"/>
              <a:gd name="connsiteX3" fmla="*/ 10652468 w 10652468"/>
              <a:gd name="connsiteY3" fmla="*/ 3684777 h 4112658"/>
              <a:gd name="connsiteX4" fmla="*/ 10224587 w 10652468"/>
              <a:gd name="connsiteY4" fmla="*/ 4112658 h 4112658"/>
              <a:gd name="connsiteX5" fmla="*/ 0 w 10652468"/>
              <a:gd name="connsiteY5" fmla="*/ 4112658 h 411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52468" h="4112658">
                <a:moveTo>
                  <a:pt x="0" y="0"/>
                </a:moveTo>
                <a:lnTo>
                  <a:pt x="10224587" y="0"/>
                </a:lnTo>
                <a:cubicBezTo>
                  <a:pt x="10460899" y="0"/>
                  <a:pt x="10652468" y="191569"/>
                  <a:pt x="10652468" y="427881"/>
                </a:cubicBezTo>
                <a:lnTo>
                  <a:pt x="10652468" y="3684777"/>
                </a:lnTo>
                <a:cubicBezTo>
                  <a:pt x="10652468" y="3921089"/>
                  <a:pt x="10460899" y="4112658"/>
                  <a:pt x="10224587" y="4112658"/>
                </a:cubicBezTo>
                <a:lnTo>
                  <a:pt x="0" y="411265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AC7869D2-6C3E-38DE-A0BC-B5F09ABCBD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0" y="6224400"/>
            <a:ext cx="1249200" cy="30217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203A891-1F18-C27A-374D-636AFF7BC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263" y="1053033"/>
            <a:ext cx="9383461" cy="3412581"/>
          </a:xfrm>
        </p:spPr>
        <p:txBody>
          <a:bodyPr anchor="ctr">
            <a:normAutofit/>
          </a:bodyPr>
          <a:lstStyle>
            <a:lvl1pPr algn="l">
              <a:lnSpc>
                <a:spcPts val="56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D23DD3-96DB-DE88-2CD1-1277B8FF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B712-43F8-4681-813F-036AD1B14B89}" type="datetime1">
              <a:rPr lang="en-GB" smtClean="0"/>
              <a:t>08/11/2024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7D9EA5-A5CC-D0C2-B8A6-4A3F4A034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Undertittel 2">
            <a:extLst>
              <a:ext uri="{FF2B5EF4-FFF2-40B4-BE49-F238E27FC236}">
                <a16:creationId xmlns:a16="http://schemas.microsoft.com/office/drawing/2014/main" id="{5DCDDAAE-1C7F-F3D1-5659-162FCA8E48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9236" y="4922681"/>
            <a:ext cx="4390013" cy="35947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Plassholder for lysbildenummer 4">
            <a:extLst>
              <a:ext uri="{FF2B5EF4-FFF2-40B4-BE49-F238E27FC236}">
                <a16:creationId xmlns:a16="http://schemas.microsoft.com/office/drawing/2014/main" id="{4FDAF359-0D69-0BB9-A1D6-EB4FA493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44839"/>
            <a:ext cx="586545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47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ssholder for bilde 29">
            <a:extLst>
              <a:ext uri="{FF2B5EF4-FFF2-40B4-BE49-F238E27FC236}">
                <a16:creationId xmlns:a16="http://schemas.microsoft.com/office/drawing/2014/main" id="{CFFACC77-FB24-2C2A-787A-E3C906E583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29295" y="0"/>
            <a:ext cx="6362705" cy="6858000"/>
          </a:xfrm>
          <a:custGeom>
            <a:avLst/>
            <a:gdLst>
              <a:gd name="connsiteX0" fmla="*/ 7602 w 6362705"/>
              <a:gd name="connsiteY0" fmla="*/ 0 h 6858000"/>
              <a:gd name="connsiteX1" fmla="*/ 6362705 w 6362705"/>
              <a:gd name="connsiteY1" fmla="*/ 0 h 6858000"/>
              <a:gd name="connsiteX2" fmla="*/ 6362705 w 6362705"/>
              <a:gd name="connsiteY2" fmla="*/ 6858000 h 6858000"/>
              <a:gd name="connsiteX3" fmla="*/ 1073655 w 6362705"/>
              <a:gd name="connsiteY3" fmla="*/ 6858000 h 6858000"/>
              <a:gd name="connsiteX4" fmla="*/ 0 w 6362705"/>
              <a:gd name="connsiteY4" fmla="*/ 5784345 h 6858000"/>
              <a:gd name="connsiteX5" fmla="*/ 0 w 6362705"/>
              <a:gd name="connsiteY5" fmla="*/ 5472257 h 6858000"/>
              <a:gd name="connsiteX6" fmla="*/ 241717 w 6362705"/>
              <a:gd name="connsiteY6" fmla="*/ 5472257 h 6858000"/>
              <a:gd name="connsiteX7" fmla="*/ 768581 w 6362705"/>
              <a:gd name="connsiteY7" fmla="*/ 4945393 h 6858000"/>
              <a:gd name="connsiteX8" fmla="*/ 768581 w 6362705"/>
              <a:gd name="connsiteY8" fmla="*/ 4361417 h 6858000"/>
              <a:gd name="connsiteX9" fmla="*/ 768581 w 6362705"/>
              <a:gd name="connsiteY9" fmla="*/ 2167383 h 6858000"/>
              <a:gd name="connsiteX10" fmla="*/ 768581 w 6362705"/>
              <a:gd name="connsiteY10" fmla="*/ 1583407 h 6858000"/>
              <a:gd name="connsiteX11" fmla="*/ 241717 w 6362705"/>
              <a:gd name="connsiteY11" fmla="*/ 1056543 h 6858000"/>
              <a:gd name="connsiteX12" fmla="*/ 0 w 6362705"/>
              <a:gd name="connsiteY12" fmla="*/ 1056543 h 6858000"/>
              <a:gd name="connsiteX13" fmla="*/ 0 w 6362705"/>
              <a:gd name="connsiteY13" fmla="*/ 123255 h 6858000"/>
              <a:gd name="connsiteX14" fmla="*/ 5544 w 6362705"/>
              <a:gd name="connsiteY14" fmla="*/ 134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62705" h="6858000">
                <a:moveTo>
                  <a:pt x="7602" y="0"/>
                </a:moveTo>
                <a:lnTo>
                  <a:pt x="6362705" y="0"/>
                </a:lnTo>
                <a:lnTo>
                  <a:pt x="6362705" y="6858000"/>
                </a:lnTo>
                <a:lnTo>
                  <a:pt x="1073655" y="6858000"/>
                </a:lnTo>
                <a:cubicBezTo>
                  <a:pt x="480692" y="6858000"/>
                  <a:pt x="0" y="6377308"/>
                  <a:pt x="0" y="5784345"/>
                </a:cubicBezTo>
                <a:lnTo>
                  <a:pt x="0" y="5472257"/>
                </a:lnTo>
                <a:lnTo>
                  <a:pt x="241717" y="5472257"/>
                </a:lnTo>
                <a:cubicBezTo>
                  <a:pt x="532696" y="5472257"/>
                  <a:pt x="768581" y="5236372"/>
                  <a:pt x="768581" y="4945393"/>
                </a:cubicBezTo>
                <a:lnTo>
                  <a:pt x="768581" y="4361417"/>
                </a:lnTo>
                <a:lnTo>
                  <a:pt x="768581" y="2167383"/>
                </a:lnTo>
                <a:lnTo>
                  <a:pt x="768581" y="1583407"/>
                </a:lnTo>
                <a:cubicBezTo>
                  <a:pt x="768581" y="1292428"/>
                  <a:pt x="532696" y="1056543"/>
                  <a:pt x="241717" y="1056543"/>
                </a:cubicBezTo>
                <a:lnTo>
                  <a:pt x="0" y="1056543"/>
                </a:lnTo>
                <a:lnTo>
                  <a:pt x="0" y="123255"/>
                </a:lnTo>
                <a:cubicBezTo>
                  <a:pt x="0" y="86195"/>
                  <a:pt x="1878" y="49573"/>
                  <a:pt x="5544" y="1348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70268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DD5D392F-451B-2E97-93E5-84CADFE79C76}"/>
              </a:ext>
            </a:extLst>
          </p:cNvPr>
          <p:cNvSpPr/>
          <p:nvPr userDrawn="1"/>
        </p:nvSpPr>
        <p:spPr>
          <a:xfrm>
            <a:off x="0" y="1640519"/>
            <a:ext cx="6597876" cy="3831738"/>
          </a:xfrm>
          <a:custGeom>
            <a:avLst/>
            <a:gdLst>
              <a:gd name="connsiteX0" fmla="*/ 0 w 6597876"/>
              <a:gd name="connsiteY0" fmla="*/ 0 h 3831738"/>
              <a:gd name="connsiteX1" fmla="*/ 6071012 w 6597876"/>
              <a:gd name="connsiteY1" fmla="*/ 0 h 3831738"/>
              <a:gd name="connsiteX2" fmla="*/ 6597876 w 6597876"/>
              <a:gd name="connsiteY2" fmla="*/ 526864 h 3831738"/>
              <a:gd name="connsiteX3" fmla="*/ 6597876 w 6597876"/>
              <a:gd name="connsiteY3" fmla="*/ 3304874 h 3831738"/>
              <a:gd name="connsiteX4" fmla="*/ 6071012 w 6597876"/>
              <a:gd name="connsiteY4" fmla="*/ 3831738 h 3831738"/>
              <a:gd name="connsiteX5" fmla="*/ 0 w 6597876"/>
              <a:gd name="connsiteY5" fmla="*/ 3831738 h 383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7876" h="3831738">
                <a:moveTo>
                  <a:pt x="0" y="0"/>
                </a:moveTo>
                <a:lnTo>
                  <a:pt x="6071012" y="0"/>
                </a:lnTo>
                <a:cubicBezTo>
                  <a:pt x="6361991" y="0"/>
                  <a:pt x="6597876" y="235885"/>
                  <a:pt x="6597876" y="526864"/>
                </a:cubicBezTo>
                <a:lnTo>
                  <a:pt x="6597876" y="3304874"/>
                </a:lnTo>
                <a:cubicBezTo>
                  <a:pt x="6597876" y="3595853"/>
                  <a:pt x="6361991" y="3831738"/>
                  <a:pt x="6071012" y="3831738"/>
                </a:cubicBezTo>
                <a:lnTo>
                  <a:pt x="0" y="38317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6" name="Frihåndsform: figur 25">
            <a:extLst>
              <a:ext uri="{FF2B5EF4-FFF2-40B4-BE49-F238E27FC236}">
                <a16:creationId xmlns:a16="http://schemas.microsoft.com/office/drawing/2014/main" id="{892BCDB3-75FF-7A26-7C22-5EBF1A8DCE6F}"/>
              </a:ext>
            </a:extLst>
          </p:cNvPr>
          <p:cNvSpPr/>
          <p:nvPr userDrawn="1"/>
        </p:nvSpPr>
        <p:spPr>
          <a:xfrm>
            <a:off x="0" y="1056543"/>
            <a:ext cx="6597876" cy="3831738"/>
          </a:xfrm>
          <a:custGeom>
            <a:avLst/>
            <a:gdLst>
              <a:gd name="connsiteX0" fmla="*/ 0 w 6597876"/>
              <a:gd name="connsiteY0" fmla="*/ 0 h 3831738"/>
              <a:gd name="connsiteX1" fmla="*/ 6071012 w 6597876"/>
              <a:gd name="connsiteY1" fmla="*/ 0 h 3831738"/>
              <a:gd name="connsiteX2" fmla="*/ 6597876 w 6597876"/>
              <a:gd name="connsiteY2" fmla="*/ 526864 h 3831738"/>
              <a:gd name="connsiteX3" fmla="*/ 6597876 w 6597876"/>
              <a:gd name="connsiteY3" fmla="*/ 3304874 h 3831738"/>
              <a:gd name="connsiteX4" fmla="*/ 6071012 w 6597876"/>
              <a:gd name="connsiteY4" fmla="*/ 3831738 h 3831738"/>
              <a:gd name="connsiteX5" fmla="*/ 0 w 6597876"/>
              <a:gd name="connsiteY5" fmla="*/ 3831738 h 383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7876" h="3831738">
                <a:moveTo>
                  <a:pt x="0" y="0"/>
                </a:moveTo>
                <a:lnTo>
                  <a:pt x="6071012" y="0"/>
                </a:lnTo>
                <a:cubicBezTo>
                  <a:pt x="6361991" y="0"/>
                  <a:pt x="6597876" y="235885"/>
                  <a:pt x="6597876" y="526864"/>
                </a:cubicBezTo>
                <a:lnTo>
                  <a:pt x="6597876" y="3304874"/>
                </a:lnTo>
                <a:cubicBezTo>
                  <a:pt x="6597876" y="3595853"/>
                  <a:pt x="6361991" y="3831738"/>
                  <a:pt x="6071012" y="3831738"/>
                </a:cubicBezTo>
                <a:lnTo>
                  <a:pt x="0" y="383173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AC7869D2-6C3E-38DE-A0BC-B5F09ABCBD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0" y="6224400"/>
            <a:ext cx="1249200" cy="302179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D23DD3-96DB-DE88-2CD1-1277B8FF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BE5AC-51DE-40CF-81EC-846F8DB2EAC7}" type="datetime1">
              <a:rPr lang="en-GB" smtClean="0"/>
              <a:t>08/11/2024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7D9EA5-A5CC-D0C2-B8A6-4A3F4A034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Undertittel 2">
            <a:extLst>
              <a:ext uri="{FF2B5EF4-FFF2-40B4-BE49-F238E27FC236}">
                <a16:creationId xmlns:a16="http://schemas.microsoft.com/office/drawing/2014/main" id="{A960CAEB-4411-A01E-5035-611334247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9236" y="4998881"/>
            <a:ext cx="4390013" cy="35947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31" name="Tittel 1">
            <a:extLst>
              <a:ext uri="{FF2B5EF4-FFF2-40B4-BE49-F238E27FC236}">
                <a16:creationId xmlns:a16="http://schemas.microsoft.com/office/drawing/2014/main" id="{53C89E79-20EC-62D7-D892-6FB3C1147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265" y="1306733"/>
            <a:ext cx="5354385" cy="3322418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" name="Plassholder for lysbildenummer 4">
            <a:extLst>
              <a:ext uri="{FF2B5EF4-FFF2-40B4-BE49-F238E27FC236}">
                <a16:creationId xmlns:a16="http://schemas.microsoft.com/office/drawing/2014/main" id="{455FC327-609F-7C42-77CF-D2C53FF8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44839"/>
            <a:ext cx="586545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15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B69EA4-EB27-1E68-0B84-5ED7BB85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3375"/>
            <a:ext cx="10831260" cy="1100978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FBAC58-2270-DC52-2E0E-E37CED84D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800000"/>
            <a:ext cx="10831260" cy="4349788"/>
          </a:xfrm>
        </p:spPr>
        <p:txBody>
          <a:bodyPr/>
          <a:lstStyle>
            <a:lvl1pPr marL="538163" indent="-358775">
              <a:defRPr sz="3200"/>
            </a:lvl1pPr>
            <a:lvl2pPr marL="896938" indent="-179388">
              <a:defRPr sz="2400"/>
            </a:lvl2pPr>
            <a:lvl3pPr marL="1255713" indent="-228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C58F2D1-5F75-D42C-1513-479FFB38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4121-E2DA-4A51-B98B-9E0C5B274682}" type="datetime1">
              <a:rPr lang="en-GB" smtClean="0"/>
              <a:t>08/11/2024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3F00ED-904E-560C-923C-BEF46568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9B40373-3DFF-6682-2C93-AB815B4D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266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34" userDrawn="1">
          <p15:clr>
            <a:srgbClr val="5ACBF0"/>
          </p15:clr>
        </p15:guide>
        <p15:guide id="4" orient="horz" pos="2886" userDrawn="1">
          <p15:clr>
            <a:srgbClr val="5ACBF0"/>
          </p15:clr>
        </p15:guide>
        <p15:guide id="5" orient="horz" pos="210" userDrawn="1">
          <p15:clr>
            <a:srgbClr val="FBAE40"/>
          </p15:clr>
        </p15:guide>
        <p15:guide id="6" orient="horz" pos="4110" userDrawn="1">
          <p15:clr>
            <a:srgbClr val="FBAE40"/>
          </p15:clr>
        </p15:guide>
        <p15:guide id="7" pos="5133" userDrawn="1">
          <p15:clr>
            <a:srgbClr val="5ACBF0"/>
          </p15:clr>
        </p15:guide>
        <p15:guide id="8" pos="2547" userDrawn="1">
          <p15:clr>
            <a:srgbClr val="5ACBF0"/>
          </p15:clr>
        </p15:guide>
        <p15:guide id="9" pos="234" userDrawn="1">
          <p15:clr>
            <a:srgbClr val="FBAE40"/>
          </p15:clr>
        </p15:guide>
        <p15:guide id="10" pos="744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ihåndsform: figur 15">
            <a:extLst>
              <a:ext uri="{FF2B5EF4-FFF2-40B4-BE49-F238E27FC236}">
                <a16:creationId xmlns:a16="http://schemas.microsoft.com/office/drawing/2014/main" id="{434E2820-D521-E578-C6CC-CB69B5CC3CA1}"/>
              </a:ext>
            </a:extLst>
          </p:cNvPr>
          <p:cNvSpPr/>
          <p:nvPr userDrawn="1"/>
        </p:nvSpPr>
        <p:spPr>
          <a:xfrm>
            <a:off x="9322818" y="4129838"/>
            <a:ext cx="2415879" cy="2744749"/>
          </a:xfrm>
          <a:custGeom>
            <a:avLst/>
            <a:gdLst>
              <a:gd name="connsiteX0" fmla="*/ 430316 w 2415879"/>
              <a:gd name="connsiteY0" fmla="*/ 0 h 2744749"/>
              <a:gd name="connsiteX1" fmla="*/ 1985563 w 2415879"/>
              <a:gd name="connsiteY1" fmla="*/ 0 h 2744749"/>
              <a:gd name="connsiteX2" fmla="*/ 2415879 w 2415879"/>
              <a:gd name="connsiteY2" fmla="*/ 430316 h 2744749"/>
              <a:gd name="connsiteX3" fmla="*/ 2415879 w 2415879"/>
              <a:gd name="connsiteY3" fmla="*/ 2744749 h 2744749"/>
              <a:gd name="connsiteX4" fmla="*/ 0 w 2415879"/>
              <a:gd name="connsiteY4" fmla="*/ 2744749 h 2744749"/>
              <a:gd name="connsiteX5" fmla="*/ 0 w 2415879"/>
              <a:gd name="connsiteY5" fmla="*/ 430316 h 2744749"/>
              <a:gd name="connsiteX6" fmla="*/ 430316 w 2415879"/>
              <a:gd name="connsiteY6" fmla="*/ 0 h 274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5879" h="2744749">
                <a:moveTo>
                  <a:pt x="430316" y="0"/>
                </a:moveTo>
                <a:lnTo>
                  <a:pt x="1985563" y="0"/>
                </a:lnTo>
                <a:cubicBezTo>
                  <a:pt x="2223220" y="0"/>
                  <a:pt x="2415879" y="192659"/>
                  <a:pt x="2415879" y="430316"/>
                </a:cubicBezTo>
                <a:lnTo>
                  <a:pt x="2415879" y="2744749"/>
                </a:lnTo>
                <a:lnTo>
                  <a:pt x="0" y="2744749"/>
                </a:lnTo>
                <a:lnTo>
                  <a:pt x="0" y="430316"/>
                </a:lnTo>
                <a:cubicBezTo>
                  <a:pt x="0" y="192659"/>
                  <a:pt x="192659" y="0"/>
                  <a:pt x="43031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Frihåndsform: figur 13">
            <a:extLst>
              <a:ext uri="{FF2B5EF4-FFF2-40B4-BE49-F238E27FC236}">
                <a16:creationId xmlns:a16="http://schemas.microsoft.com/office/drawing/2014/main" id="{16800351-F66B-D257-3DC0-75562391D089}"/>
              </a:ext>
            </a:extLst>
          </p:cNvPr>
          <p:cNvSpPr/>
          <p:nvPr userDrawn="1"/>
        </p:nvSpPr>
        <p:spPr>
          <a:xfrm>
            <a:off x="1" y="623963"/>
            <a:ext cx="11202737" cy="6269896"/>
          </a:xfrm>
          <a:custGeom>
            <a:avLst/>
            <a:gdLst>
              <a:gd name="connsiteX0" fmla="*/ 0 w 11202737"/>
              <a:gd name="connsiteY0" fmla="*/ 0 h 6269896"/>
              <a:gd name="connsiteX1" fmla="*/ 10672643 w 11202737"/>
              <a:gd name="connsiteY1" fmla="*/ 0 h 6269896"/>
              <a:gd name="connsiteX2" fmla="*/ 11202737 w 11202737"/>
              <a:gd name="connsiteY2" fmla="*/ 530094 h 6269896"/>
              <a:gd name="connsiteX3" fmla="*/ 11202737 w 11202737"/>
              <a:gd name="connsiteY3" fmla="*/ 6269896 h 6269896"/>
              <a:gd name="connsiteX4" fmla="*/ 0 w 11202737"/>
              <a:gd name="connsiteY4" fmla="*/ 6269896 h 62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2737" h="6269896">
                <a:moveTo>
                  <a:pt x="0" y="0"/>
                </a:moveTo>
                <a:lnTo>
                  <a:pt x="10672643" y="0"/>
                </a:lnTo>
                <a:cubicBezTo>
                  <a:pt x="10965406" y="0"/>
                  <a:pt x="11202737" y="237331"/>
                  <a:pt x="11202737" y="530094"/>
                </a:cubicBezTo>
                <a:lnTo>
                  <a:pt x="11202737" y="6269896"/>
                </a:lnTo>
                <a:lnTo>
                  <a:pt x="0" y="626989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Graphic 3">
            <a:extLst>
              <a:ext uri="{FF2B5EF4-FFF2-40B4-BE49-F238E27FC236}">
                <a16:creationId xmlns:a16="http://schemas.microsoft.com/office/drawing/2014/main" id="{BA385CA9-E784-335B-3060-4E204587D4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800" y="6224400"/>
            <a:ext cx="244246" cy="302400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526581-6771-9074-CF8C-A438A6DDA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B886-7B64-4E00-AEFC-5712AAD474B3}" type="datetime1">
              <a:rPr lang="en-GB" smtClean="0"/>
              <a:t>08/11/2024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0A81F1-DD4F-5AB7-1CDA-EC5D9677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ittel 1">
            <a:extLst>
              <a:ext uri="{FF2B5EF4-FFF2-40B4-BE49-F238E27FC236}">
                <a16:creationId xmlns:a16="http://schemas.microsoft.com/office/drawing/2014/main" id="{0C0D10D7-AE02-6EF8-26D8-DBF9C81C8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3" y="1059543"/>
            <a:ext cx="9272337" cy="4618840"/>
          </a:xfrm>
        </p:spPr>
        <p:txBody>
          <a:bodyPr anchor="ctr">
            <a:normAutofit/>
          </a:bodyPr>
          <a:lstStyle>
            <a:lvl1pPr>
              <a:lnSpc>
                <a:spcPts val="5600"/>
              </a:lnSpc>
              <a:defRPr sz="4800" b="1">
                <a:solidFill>
                  <a:schemeClr val="dk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Plassholder for lysbildenummer 4">
            <a:extLst>
              <a:ext uri="{FF2B5EF4-FFF2-40B4-BE49-F238E27FC236}">
                <a16:creationId xmlns:a16="http://schemas.microsoft.com/office/drawing/2014/main" id="{3E50D9B1-D42E-897B-9F4C-739D3601C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44839"/>
            <a:ext cx="586545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51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ihåndsform: figur 15">
            <a:extLst>
              <a:ext uri="{FF2B5EF4-FFF2-40B4-BE49-F238E27FC236}">
                <a16:creationId xmlns:a16="http://schemas.microsoft.com/office/drawing/2014/main" id="{434E2820-D521-E578-C6CC-CB69B5CC3CA1}"/>
              </a:ext>
            </a:extLst>
          </p:cNvPr>
          <p:cNvSpPr/>
          <p:nvPr userDrawn="1"/>
        </p:nvSpPr>
        <p:spPr>
          <a:xfrm>
            <a:off x="9322818" y="4129838"/>
            <a:ext cx="2415879" cy="2744749"/>
          </a:xfrm>
          <a:custGeom>
            <a:avLst/>
            <a:gdLst>
              <a:gd name="connsiteX0" fmla="*/ 430316 w 2415879"/>
              <a:gd name="connsiteY0" fmla="*/ 0 h 2744749"/>
              <a:gd name="connsiteX1" fmla="*/ 1985563 w 2415879"/>
              <a:gd name="connsiteY1" fmla="*/ 0 h 2744749"/>
              <a:gd name="connsiteX2" fmla="*/ 2415879 w 2415879"/>
              <a:gd name="connsiteY2" fmla="*/ 430316 h 2744749"/>
              <a:gd name="connsiteX3" fmla="*/ 2415879 w 2415879"/>
              <a:gd name="connsiteY3" fmla="*/ 2744749 h 2744749"/>
              <a:gd name="connsiteX4" fmla="*/ 0 w 2415879"/>
              <a:gd name="connsiteY4" fmla="*/ 2744749 h 2744749"/>
              <a:gd name="connsiteX5" fmla="*/ 0 w 2415879"/>
              <a:gd name="connsiteY5" fmla="*/ 430316 h 2744749"/>
              <a:gd name="connsiteX6" fmla="*/ 430316 w 2415879"/>
              <a:gd name="connsiteY6" fmla="*/ 0 h 274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5879" h="2744749">
                <a:moveTo>
                  <a:pt x="430316" y="0"/>
                </a:moveTo>
                <a:lnTo>
                  <a:pt x="1985563" y="0"/>
                </a:lnTo>
                <a:cubicBezTo>
                  <a:pt x="2223220" y="0"/>
                  <a:pt x="2415879" y="192659"/>
                  <a:pt x="2415879" y="430316"/>
                </a:cubicBezTo>
                <a:lnTo>
                  <a:pt x="2415879" y="2744749"/>
                </a:lnTo>
                <a:lnTo>
                  <a:pt x="0" y="2744749"/>
                </a:lnTo>
                <a:lnTo>
                  <a:pt x="0" y="430316"/>
                </a:lnTo>
                <a:cubicBezTo>
                  <a:pt x="0" y="192659"/>
                  <a:pt x="192659" y="0"/>
                  <a:pt x="43031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Frihåndsform: figur 13">
            <a:extLst>
              <a:ext uri="{FF2B5EF4-FFF2-40B4-BE49-F238E27FC236}">
                <a16:creationId xmlns:a16="http://schemas.microsoft.com/office/drawing/2014/main" id="{16800351-F66B-D257-3DC0-75562391D089}"/>
              </a:ext>
            </a:extLst>
          </p:cNvPr>
          <p:cNvSpPr/>
          <p:nvPr userDrawn="1"/>
        </p:nvSpPr>
        <p:spPr>
          <a:xfrm>
            <a:off x="1" y="623963"/>
            <a:ext cx="11202737" cy="6269896"/>
          </a:xfrm>
          <a:custGeom>
            <a:avLst/>
            <a:gdLst>
              <a:gd name="connsiteX0" fmla="*/ 0 w 11202737"/>
              <a:gd name="connsiteY0" fmla="*/ 0 h 6269896"/>
              <a:gd name="connsiteX1" fmla="*/ 10672643 w 11202737"/>
              <a:gd name="connsiteY1" fmla="*/ 0 h 6269896"/>
              <a:gd name="connsiteX2" fmla="*/ 11202737 w 11202737"/>
              <a:gd name="connsiteY2" fmla="*/ 530094 h 6269896"/>
              <a:gd name="connsiteX3" fmla="*/ 11202737 w 11202737"/>
              <a:gd name="connsiteY3" fmla="*/ 6269896 h 6269896"/>
              <a:gd name="connsiteX4" fmla="*/ 0 w 11202737"/>
              <a:gd name="connsiteY4" fmla="*/ 6269896 h 62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2737" h="6269896">
                <a:moveTo>
                  <a:pt x="0" y="0"/>
                </a:moveTo>
                <a:lnTo>
                  <a:pt x="10672643" y="0"/>
                </a:lnTo>
                <a:cubicBezTo>
                  <a:pt x="10965406" y="0"/>
                  <a:pt x="11202737" y="237331"/>
                  <a:pt x="11202737" y="530094"/>
                </a:cubicBezTo>
                <a:lnTo>
                  <a:pt x="11202737" y="6269896"/>
                </a:lnTo>
                <a:lnTo>
                  <a:pt x="0" y="626989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526581-6771-9074-CF8C-A438A6DDA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5F86-0D37-4EBA-B49C-83A086AE0545}" type="datetime1">
              <a:rPr lang="en-GB" smtClean="0"/>
              <a:t>08/11/2024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0A81F1-DD4F-5AB7-1CDA-EC5D9677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ittel 1">
            <a:extLst>
              <a:ext uri="{FF2B5EF4-FFF2-40B4-BE49-F238E27FC236}">
                <a16:creationId xmlns:a16="http://schemas.microsoft.com/office/drawing/2014/main" id="{0C0D10D7-AE02-6EF8-26D8-DBF9C81C8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3" y="1059543"/>
            <a:ext cx="9272337" cy="4618840"/>
          </a:xfrm>
        </p:spPr>
        <p:txBody>
          <a:bodyPr anchor="ctr">
            <a:normAutofit/>
          </a:bodyPr>
          <a:lstStyle>
            <a:lvl1pPr>
              <a:lnSpc>
                <a:spcPts val="5600"/>
              </a:lnSpc>
              <a:defRPr sz="4800" b="1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Graphic 3">
            <a:extLst>
              <a:ext uri="{FF2B5EF4-FFF2-40B4-BE49-F238E27FC236}">
                <a16:creationId xmlns:a16="http://schemas.microsoft.com/office/drawing/2014/main" id="{643744F5-E15A-F20E-14B8-02512A190E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800" y="6224400"/>
            <a:ext cx="244246" cy="302400"/>
          </a:xfrm>
          <a:prstGeom prst="rect">
            <a:avLst/>
          </a:prstGeom>
        </p:spPr>
      </p:pic>
      <p:sp>
        <p:nvSpPr>
          <p:cNvPr id="3" name="Plassholder for lysbildenummer 4">
            <a:extLst>
              <a:ext uri="{FF2B5EF4-FFF2-40B4-BE49-F238E27FC236}">
                <a16:creationId xmlns:a16="http://schemas.microsoft.com/office/drawing/2014/main" id="{7DCE45C5-2D2B-2E3D-8D54-CA7156689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44839"/>
            <a:ext cx="586545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66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image" Target="../media/image6.svg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12">
            <a:extLst>
              <a:ext uri="{FF2B5EF4-FFF2-40B4-BE49-F238E27FC236}">
                <a16:creationId xmlns:a16="http://schemas.microsoft.com/office/drawing/2014/main" id="{6559D0EB-0D29-0403-ECE5-DAD9CAF25E11}"/>
              </a:ext>
            </a:extLst>
          </p:cNvPr>
          <p:cNvSpPr/>
          <p:nvPr userDrawn="1"/>
        </p:nvSpPr>
        <p:spPr>
          <a:xfrm flipV="1">
            <a:off x="0" y="-3"/>
            <a:ext cx="11272838" cy="1547448"/>
          </a:xfrm>
          <a:prstGeom prst="round1Rect">
            <a:avLst>
              <a:gd name="adj" fmla="val 33932"/>
            </a:avLst>
          </a:prstGeom>
          <a:solidFill>
            <a:srgbClr val="F0F8F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F384988-7705-5B2C-FB84-CF4213F6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4" y="387520"/>
            <a:ext cx="9940674" cy="9233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F80008D-4179-632C-CC8F-310836C4A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265" y="1800000"/>
            <a:ext cx="10213470" cy="403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tekststiler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7FF812E-53A1-EAD9-3F4B-2E97A8652E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184400"/>
            <a:ext cx="2743200" cy="10772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39943-9A39-4421-9ADE-3D0ADDA29B97}" type="datetime1">
              <a:rPr lang="en-GB" smtClean="0"/>
              <a:t>08/11/2024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2F5E8BD-DB50-13E0-26F1-531CCE273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0400" y="-184400"/>
            <a:ext cx="4114800" cy="10772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E627515-5B03-4E4F-8D5D-E3B92E86F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9939" y="6297614"/>
            <a:ext cx="5865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dk1"/>
                </a:solidFill>
              </a:defRPr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Graphic 10">
            <a:extLst>
              <a:ext uri="{FF2B5EF4-FFF2-40B4-BE49-F238E27FC236}">
                <a16:creationId xmlns:a16="http://schemas.microsoft.com/office/drawing/2014/main" id="{E3355BCD-B0A5-C4FE-EEC4-D819100E9A1A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88800" y="6224400"/>
            <a:ext cx="244800" cy="30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2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49" r:id="rId5"/>
    <p:sldLayoutId id="2147483664" r:id="rId6"/>
    <p:sldLayoutId id="2147483650" r:id="rId7"/>
    <p:sldLayoutId id="2147483651" r:id="rId8"/>
    <p:sldLayoutId id="2147483665" r:id="rId9"/>
    <p:sldLayoutId id="2147483666" r:id="rId10"/>
    <p:sldLayoutId id="2147483667" r:id="rId11"/>
    <p:sldLayoutId id="2147483668" r:id="rId12"/>
    <p:sldLayoutId id="2147483653" r:id="rId13"/>
    <p:sldLayoutId id="2147483669" r:id="rId14"/>
    <p:sldLayoutId id="2147483671" r:id="rId15"/>
    <p:sldLayoutId id="2147483670" r:id="rId16"/>
    <p:sldLayoutId id="2147483672" r:id="rId17"/>
    <p:sldLayoutId id="2147483673" r:id="rId18"/>
    <p:sldLayoutId id="2147483655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12">
            <a:extLst>
              <a:ext uri="{FF2B5EF4-FFF2-40B4-BE49-F238E27FC236}">
                <a16:creationId xmlns:a16="http://schemas.microsoft.com/office/drawing/2014/main" id="{6559D0EB-0D29-0403-ECE5-DAD9CAF25E11}"/>
              </a:ext>
            </a:extLst>
          </p:cNvPr>
          <p:cNvSpPr/>
          <p:nvPr userDrawn="1"/>
        </p:nvSpPr>
        <p:spPr>
          <a:xfrm flipV="1">
            <a:off x="0" y="-3"/>
            <a:ext cx="11272838" cy="1547448"/>
          </a:xfrm>
          <a:prstGeom prst="round1Rect">
            <a:avLst>
              <a:gd name="adj" fmla="val 33932"/>
            </a:avLst>
          </a:prstGeom>
          <a:solidFill>
            <a:schemeClr val="dk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F384988-7705-5B2C-FB84-CF4213F6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4" y="387520"/>
            <a:ext cx="9940674" cy="9233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F80008D-4179-632C-CC8F-310836C4A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265" y="1800000"/>
            <a:ext cx="10213470" cy="403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tekststiler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7FF812E-53A1-EAD9-3F4B-2E97A8652E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184400"/>
            <a:ext cx="2743200" cy="10772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650FD-E0A0-4234-A414-9CB12595F687}" type="datetime1">
              <a:rPr lang="en-GB" smtClean="0"/>
              <a:t>08/11/2024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2F5E8BD-DB50-13E0-26F1-531CCE273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0400" y="-184400"/>
            <a:ext cx="4114800" cy="10772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E627515-5B03-4E4F-8D5D-E3B92E86F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9939" y="6297614"/>
            <a:ext cx="5865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lt1"/>
                </a:solidFill>
              </a:defRPr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3A62C88-D03E-6992-0DFE-ED04875428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r="77204"/>
          <a:stretch/>
        </p:blipFill>
        <p:spPr>
          <a:xfrm>
            <a:off x="389172" y="6213337"/>
            <a:ext cx="286346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449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708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12">
            <a:extLst>
              <a:ext uri="{FF2B5EF4-FFF2-40B4-BE49-F238E27FC236}">
                <a16:creationId xmlns:a16="http://schemas.microsoft.com/office/drawing/2014/main" id="{6559D0EB-0D29-0403-ECE5-DAD9CAF25E11}"/>
              </a:ext>
            </a:extLst>
          </p:cNvPr>
          <p:cNvSpPr/>
          <p:nvPr userDrawn="1"/>
        </p:nvSpPr>
        <p:spPr>
          <a:xfrm flipV="1">
            <a:off x="0" y="-3"/>
            <a:ext cx="11272838" cy="1547448"/>
          </a:xfrm>
          <a:prstGeom prst="round1Rect">
            <a:avLst>
              <a:gd name="adj" fmla="val 33932"/>
            </a:avLst>
          </a:prstGeom>
          <a:solidFill>
            <a:srgbClr val="F0F8F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F384988-7705-5B2C-FB84-CF4213F6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4" y="387520"/>
            <a:ext cx="9940674" cy="9233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F80008D-4179-632C-CC8F-310836C4A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265" y="1800000"/>
            <a:ext cx="10213470" cy="403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redigeretekststilerimalen</a:t>
            </a:r>
            <a:endParaRPr lang="en-GB"/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  <a:p>
            <a:pPr lvl="2"/>
            <a:r>
              <a:rPr lang="en-GB" err="1"/>
              <a:t>Tredjenivå</a:t>
            </a:r>
            <a:endParaRPr lang="en-GB"/>
          </a:p>
          <a:p>
            <a:pPr lvl="3"/>
            <a:r>
              <a:rPr lang="en-GB" err="1"/>
              <a:t>Fjerdenivå</a:t>
            </a:r>
            <a:endParaRPr lang="en-GB"/>
          </a:p>
          <a:p>
            <a:pPr lvl="4"/>
            <a:r>
              <a:rPr lang="en-GB" err="1"/>
              <a:t>Femtenivå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7FF812E-53A1-EAD9-3F4B-2E97A8652E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184400"/>
            <a:ext cx="2743200" cy="10772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39943-9A39-4421-9ADE-3D0ADDA29B97}" type="datetime1">
              <a:rPr lang="en-GB" smtClean="0"/>
              <a:t>08/11/2024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2F5E8BD-DB50-13E0-26F1-531CCE273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0400" y="-184400"/>
            <a:ext cx="4114800" cy="10772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E627515-5B03-4E4F-8D5D-E3B92E86F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9939" y="6297614"/>
            <a:ext cx="5865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dk1"/>
                </a:solidFill>
              </a:defRPr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Graphic 10">
            <a:extLst>
              <a:ext uri="{FF2B5EF4-FFF2-40B4-BE49-F238E27FC236}">
                <a16:creationId xmlns:a16="http://schemas.microsoft.com/office/drawing/2014/main" id="{E3355BCD-B0A5-C4FE-EEC4-D819100E9A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8800" y="6224400"/>
            <a:ext cx="244800" cy="30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2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svg"/><Relationship Id="rId3" Type="http://schemas.openxmlformats.org/officeDocument/2006/relationships/image" Target="../media/image39.svg"/><Relationship Id="rId7" Type="http://schemas.openxmlformats.org/officeDocument/2006/relationships/image" Target="../media/image42.svg"/><Relationship Id="rId12" Type="http://schemas.openxmlformats.org/officeDocument/2006/relationships/image" Target="../media/image46.png"/><Relationship Id="rId17" Type="http://schemas.openxmlformats.org/officeDocument/2006/relationships/image" Target="../media/image51.svg"/><Relationship Id="rId2" Type="http://schemas.openxmlformats.org/officeDocument/2006/relationships/image" Target="../media/image38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5.svg"/><Relationship Id="rId5" Type="http://schemas.openxmlformats.org/officeDocument/2006/relationships/hyperlink" Target="https://pixabay.com/vectors/android-android-icon-android-logo-3383992/" TargetMode="External"/><Relationship Id="rId15" Type="http://schemas.openxmlformats.org/officeDocument/2006/relationships/image" Target="../media/image49.sv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hyperlink" Target="https://partners.dandomain.dk/apps/145/vipps" TargetMode="External"/><Relationship Id="rId1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526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1F27EE-C111-3885-C1C6-8F6ABAAF4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" t="18073" b="4988"/>
          <a:stretch/>
        </p:blipFill>
        <p:spPr>
          <a:xfrm flipH="1">
            <a:off x="1817704" y="1576551"/>
            <a:ext cx="10395315" cy="5276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83B757-E8B8-1ACE-82B7-737C73F22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/>
              <a:t>Rollefordeling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59A199-C90E-FC8B-EF92-8433F207E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264" y="2233191"/>
            <a:ext cx="6467603" cy="3428505"/>
          </a:xfrm>
        </p:spPr>
        <p:txBody>
          <a:bodyPr>
            <a:normAutofit lnSpcReduction="10000"/>
          </a:bodyPr>
          <a:lstStyle/>
          <a:p>
            <a:r>
              <a:rPr lang="nb-NO" sz="3600" dirty="0"/>
              <a:t>Beredskapsleder/innsatsleder</a:t>
            </a:r>
          </a:p>
          <a:p>
            <a:r>
              <a:rPr lang="nb-NO" sz="3600" dirty="0"/>
              <a:t>IT-sjef</a:t>
            </a:r>
          </a:p>
          <a:p>
            <a:r>
              <a:rPr lang="nb-NO" sz="3600" dirty="0"/>
              <a:t>Kommunikasjonsansvarlig</a:t>
            </a:r>
          </a:p>
          <a:p>
            <a:r>
              <a:rPr lang="nb-NO" sz="3600" dirty="0"/>
              <a:t>HMS-leder</a:t>
            </a:r>
          </a:p>
          <a:p>
            <a:r>
              <a:rPr lang="nb-NO" sz="3600" dirty="0"/>
              <a:t>Drift/OT-ansvarlig</a:t>
            </a:r>
          </a:p>
          <a:p>
            <a:r>
              <a:rPr lang="nb-NO" sz="3600" dirty="0"/>
              <a:t>Loggfører</a:t>
            </a:r>
          </a:p>
          <a:p>
            <a:endParaRPr lang="nb-NO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937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59A199-C90E-FC8B-EF92-8433F207E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265" y="2070099"/>
            <a:ext cx="7159373" cy="4461839"/>
          </a:xfrm>
        </p:spPr>
        <p:txBody>
          <a:bodyPr>
            <a:normAutofit fontScale="92500" lnSpcReduction="20000"/>
          </a:bodyPr>
          <a:lstStyle/>
          <a:p>
            <a:r>
              <a:rPr lang="nb-NO" sz="3200"/>
              <a:t>Sentral rolle som bidrar til </a:t>
            </a:r>
            <a:br>
              <a:rPr lang="nb-NO" sz="3200"/>
            </a:br>
            <a:r>
              <a:rPr lang="nb-NO" sz="3200"/>
              <a:t>kontinuitet og fremdrift</a:t>
            </a:r>
            <a:br>
              <a:rPr lang="nb-NO" sz="3200"/>
            </a:br>
            <a:endParaRPr lang="nb-NO" sz="3200"/>
          </a:p>
          <a:p>
            <a:r>
              <a:rPr lang="nb-NO" sz="3200"/>
              <a:t>Noterer faktainformasjon om saken </a:t>
            </a:r>
            <a:br>
              <a:rPr lang="nb-NO" sz="3200"/>
            </a:br>
            <a:r>
              <a:rPr lang="nb-NO" sz="3200"/>
              <a:t>og besluttede tiltak</a:t>
            </a:r>
            <a:br>
              <a:rPr lang="nb-NO" sz="3200"/>
            </a:br>
            <a:endParaRPr lang="nb-NO" sz="3200"/>
          </a:p>
          <a:p>
            <a:r>
              <a:rPr lang="nb-NO" sz="3200"/>
              <a:t>Etterspør oppdatering av status på tiltak</a:t>
            </a:r>
            <a:br>
              <a:rPr lang="nb-NO" sz="3200"/>
            </a:br>
            <a:endParaRPr lang="nb-NO" sz="3200"/>
          </a:p>
          <a:p>
            <a:r>
              <a:rPr lang="nb-NO" sz="3200"/>
              <a:t>Bidrar til å holde fokus og</a:t>
            </a:r>
            <a:br>
              <a:rPr lang="nb-NO" sz="3200"/>
            </a:br>
            <a:r>
              <a:rPr lang="nb-NO" sz="3200"/>
              <a:t>korrigerer misforståelser eller </a:t>
            </a:r>
            <a:br>
              <a:rPr lang="nb-NO" sz="3200"/>
            </a:br>
            <a:r>
              <a:rPr lang="nb-NO" sz="3200"/>
              <a:t>feil situasjonsforståelse</a:t>
            </a:r>
            <a:endParaRPr lang="en-GB" sz="90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57B7A64-202B-E5F4-1697-6FBCB85BF2B0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3"/>
          <a:stretch>
            <a:fillRect/>
          </a:stretch>
        </p:blipFill>
        <p:spPr>
          <a:xfrm>
            <a:off x="8478496" y="1715294"/>
            <a:ext cx="2875983" cy="34274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83B757-E8B8-1ACE-82B7-737C73F22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Loggfører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69832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C79F-8EF0-FA2D-7027-E46876B34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3" y="1059543"/>
            <a:ext cx="10036089" cy="46188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6600" dirty="0"/>
              <a:t>Scenario 13</a:t>
            </a:r>
            <a:br>
              <a:rPr lang="nb-NO" sz="7200" dirty="0"/>
            </a:br>
            <a:r>
              <a:rPr lang="nb-NO" sz="4400" b="0" i="1" dirty="0"/>
              <a:t>Brudd på autentisering</a:t>
            </a:r>
            <a:endParaRPr lang="en-GB" sz="7200" b="0" i="1" dirty="0"/>
          </a:p>
        </p:txBody>
      </p:sp>
    </p:spTree>
    <p:extLst>
      <p:ext uri="{BB962C8B-B14F-4D97-AF65-F5344CB8AC3E}">
        <p14:creationId xmlns:p14="http://schemas.microsoft.com/office/powerpoint/2010/main" val="582151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8DF20C-0A4A-7232-8B77-899A53D99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263" y="1788977"/>
            <a:ext cx="4736286" cy="590931"/>
          </a:xfrm>
        </p:spPr>
        <p:txBody>
          <a:bodyPr/>
          <a:lstStyle/>
          <a:p>
            <a:r>
              <a:rPr lang="en-GB" dirty="0"/>
              <a:t>Mobil-</a:t>
            </a:r>
            <a:r>
              <a:rPr lang="en-GB" dirty="0" err="1"/>
              <a:t>apper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lekker API-</a:t>
            </a:r>
            <a:r>
              <a:rPr lang="en-GB" dirty="0" err="1"/>
              <a:t>nøkler</a:t>
            </a:r>
            <a:r>
              <a:rPr lang="en-GB" dirty="0"/>
              <a:t> er </a:t>
            </a:r>
            <a:r>
              <a:rPr lang="en-GB" dirty="0" err="1"/>
              <a:t>vanlig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858147A-F2FE-F278-CEF7-F31EB9335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/>
              <a:t>Lignende hendelser fra virkeligheten</a:t>
            </a:r>
            <a:endParaRPr lang="en-GB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4EEC33-ADC3-61EA-8730-2AE95FFFF13E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nb-NO" dirty="0"/>
              <a:t>Hardkoding av hemmeligheter</a:t>
            </a:r>
          </a:p>
          <a:p>
            <a:r>
              <a:rPr lang="nb-NO" dirty="0"/>
              <a:t>Ukrypterte nettverksdata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2DC42-8748-8CEA-D40B-6775F033D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10" y="2608736"/>
            <a:ext cx="5110876" cy="33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41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58147A-F2FE-F278-CEF7-F31EB9335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/>
              <a:t>Lignende hendelser fra virkeligheten</a:t>
            </a:r>
            <a:endParaRPr lang="en-GB" sz="400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4EEC33-ADC3-61EA-8730-2AE95FFFF13E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nb-NO" dirty="0"/>
              <a:t>Lekkede hemmeligheter oppdages og utnyttes automatisk</a:t>
            </a:r>
          </a:p>
          <a:p>
            <a:r>
              <a:rPr lang="nb-NO" dirty="0"/>
              <a:t>Nøkler til API-er og skytjenester er vanlige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F92047-0AFD-2012-786C-D70B77AC8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263" y="2354179"/>
            <a:ext cx="4541961" cy="4435642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EA415E-7504-257B-27ED-AA1FD0F56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Lekkede hemmeligheter er vanlige</a:t>
            </a:r>
          </a:p>
        </p:txBody>
      </p:sp>
    </p:spTree>
    <p:extLst>
      <p:ext uri="{BB962C8B-B14F-4D97-AF65-F5344CB8AC3E}">
        <p14:creationId xmlns:p14="http://schemas.microsoft.com/office/powerpoint/2010/main" val="958603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75CB9-D2CF-5C3F-0BC0-4666F940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/>
              <a:t>Øvingsoppsett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8D2B6-0C0F-A7AC-3410-BF6B82ACC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Dette er en </a:t>
            </a:r>
            <a:r>
              <a:rPr lang="nb-NO" dirty="0" err="1"/>
              <a:t>spilløvelse</a:t>
            </a:r>
            <a:endParaRPr lang="nb-NO" dirty="0"/>
          </a:p>
          <a:p>
            <a:r>
              <a:rPr lang="nb-NO" dirty="0"/>
              <a:t>Dere øver i en fiktiv virkelighet, med antakelser om infrastruktur</a:t>
            </a:r>
          </a:p>
          <a:p>
            <a:r>
              <a:rPr lang="nb-NO" dirty="0"/>
              <a:t>Bruk eget planverk og metoder for å ta beslutninger og samarbeide, men anse øvingsvirkeligheten som deres arena</a:t>
            </a:r>
          </a:p>
        </p:txBody>
      </p:sp>
    </p:spTree>
    <p:extLst>
      <p:ext uri="{BB962C8B-B14F-4D97-AF65-F5344CB8AC3E}">
        <p14:creationId xmlns:p14="http://schemas.microsoft.com/office/powerpoint/2010/main" val="2704841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AE58D-FAAA-C975-EB51-63CBF44D4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b-NO" sz="4000" dirty="0"/>
              <a:t>Gjennomføring av en </a:t>
            </a:r>
            <a:r>
              <a:rPr lang="nb-NO" sz="4000" dirty="0" err="1"/>
              <a:t>spilløvelse</a:t>
            </a:r>
            <a:endParaRPr lang="en-GB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030B5-50C1-0B6A-CACD-34E035DC5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800000"/>
            <a:ext cx="10853988" cy="4349788"/>
          </a:xfrm>
        </p:spPr>
        <p:txBody>
          <a:bodyPr>
            <a:normAutofit fontScale="92500"/>
          </a:bodyPr>
          <a:lstStyle/>
          <a:p>
            <a:pPr marL="542925" indent="-361950">
              <a:buFont typeface="Arial" panose="020B0604020202020204" pitchFamily="34" charset="0"/>
              <a:buChar char="•"/>
            </a:pPr>
            <a:r>
              <a:rPr lang="nb-NO" sz="3600" dirty="0" err="1"/>
              <a:t>Spillstab</a:t>
            </a:r>
            <a:r>
              <a:rPr lang="nb-NO" sz="3600" dirty="0"/>
              <a:t> spiller roller som de øvende interagerer med </a:t>
            </a:r>
          </a:p>
          <a:p>
            <a:pPr marL="542925" indent="-361950">
              <a:buFont typeface="Arial" panose="020B0604020202020204" pitchFamily="34" charset="0"/>
              <a:buChar char="•"/>
            </a:pPr>
            <a:r>
              <a:rPr lang="nb-NO" sz="3600" dirty="0" err="1"/>
              <a:t>Spillstab</a:t>
            </a:r>
            <a:r>
              <a:rPr lang="nb-NO" sz="3600" dirty="0"/>
              <a:t> spiller alle roller som ikke aktivt skal øves</a:t>
            </a:r>
          </a:p>
          <a:p>
            <a:pPr marL="542925" indent="-361950">
              <a:buFont typeface="Arial" panose="020B0604020202020204" pitchFamily="34" charset="0"/>
              <a:buChar char="•"/>
            </a:pPr>
            <a:r>
              <a:rPr lang="nb-NO" sz="3600" dirty="0"/>
              <a:t>Interaksjoner og beslutninger spilles ut </a:t>
            </a:r>
            <a:br>
              <a:rPr lang="nb-NO" sz="3600" dirty="0"/>
            </a:br>
            <a:r>
              <a:rPr lang="nb-NO" sz="3600" dirty="0"/>
              <a:t>med </a:t>
            </a:r>
            <a:r>
              <a:rPr lang="nb-NO" sz="3600" dirty="0" err="1"/>
              <a:t>spillstab</a:t>
            </a:r>
            <a:r>
              <a:rPr lang="nb-NO" sz="3600" dirty="0"/>
              <a:t> som mottaker </a:t>
            </a:r>
          </a:p>
          <a:p>
            <a:pPr marL="542925" indent="-361950">
              <a:buFont typeface="Arial" panose="020B0604020202020204" pitchFamily="34" charset="0"/>
              <a:buChar char="•"/>
            </a:pPr>
            <a:r>
              <a:rPr lang="nb-NO" sz="3600" dirty="0"/>
              <a:t>Spillets gang vil avhenge av de </a:t>
            </a:r>
            <a:r>
              <a:rPr lang="nb-NO" sz="3600" dirty="0" err="1"/>
              <a:t>øvendes</a:t>
            </a:r>
            <a:r>
              <a:rPr lang="nb-NO" sz="3600" dirty="0"/>
              <a:t> </a:t>
            </a:r>
            <a:br>
              <a:rPr lang="nb-NO" sz="3600" dirty="0"/>
            </a:br>
            <a:r>
              <a:rPr lang="nb-NO" sz="3600" dirty="0"/>
              <a:t>håndtering og beslutninger</a:t>
            </a:r>
          </a:p>
          <a:p>
            <a:pPr marL="542925" indent="-361950">
              <a:buFont typeface="Arial" panose="020B0604020202020204" pitchFamily="34" charset="0"/>
              <a:buChar char="•"/>
            </a:pPr>
            <a:r>
              <a:rPr lang="nb-NO" sz="3600" dirty="0"/>
              <a:t>Evaluering og læringsnotat</a:t>
            </a:r>
            <a:endParaRPr lang="en-GB" sz="3200" dirty="0"/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8E245A1F-7B91-6550-C403-25D8E75FD84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784" y="2305326"/>
            <a:ext cx="4786763" cy="478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7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B415A-B170-BD7F-AEAE-80BD7B31B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5" y="387520"/>
            <a:ext cx="4581802" cy="923330"/>
          </a:xfrm>
        </p:spPr>
        <p:txBody>
          <a:bodyPr anchor="b">
            <a:normAutofit/>
          </a:bodyPr>
          <a:lstStyle/>
          <a:p>
            <a:r>
              <a:rPr lang="nb-NO" sz="4000" dirty="0" err="1"/>
              <a:t>Spillregler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87EDE-FB28-5071-44E5-C085119B5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265" y="1589088"/>
            <a:ext cx="4581802" cy="4188722"/>
          </a:xfrm>
        </p:spPr>
        <p:txBody>
          <a:bodyPr>
            <a:normAutofit/>
          </a:bodyPr>
          <a:lstStyle/>
          <a:p>
            <a:pPr rtl="0">
              <a:spcAft>
                <a:spcPts val="1200"/>
              </a:spcAft>
              <a:buFont typeface="+mj-lt"/>
              <a:buAutoNum type="arabicPeriod"/>
            </a:pPr>
            <a:r>
              <a:rPr lang="nb-NO" sz="2400" dirty="0"/>
              <a:t>Alle innspill starter med </a:t>
            </a:r>
            <a:r>
              <a:rPr lang="nb-NO" sz="2400" b="1" dirty="0"/>
              <a:t>«</a:t>
            </a:r>
            <a:r>
              <a:rPr lang="nb-NO" sz="2300" b="1" dirty="0"/>
              <a:t>ØVELSE </a:t>
            </a:r>
            <a:r>
              <a:rPr lang="nb-NO" sz="2300" b="1" dirty="0" err="1"/>
              <a:t>ØVELSE</a:t>
            </a:r>
            <a:r>
              <a:rPr lang="nb-NO" sz="2300" b="1" dirty="0"/>
              <a:t> </a:t>
            </a:r>
            <a:r>
              <a:rPr lang="nb-NO" sz="2300" b="1" dirty="0" err="1"/>
              <a:t>ØVELSE</a:t>
            </a:r>
            <a:r>
              <a:rPr lang="nb-NO" sz="2400" b="1" dirty="0"/>
              <a:t>»</a:t>
            </a:r>
          </a:p>
          <a:p>
            <a:pPr rtl="0">
              <a:spcAft>
                <a:spcPts val="1200"/>
              </a:spcAft>
              <a:buFont typeface="+mj-lt"/>
              <a:buAutoNum type="arabicPeriod"/>
            </a:pPr>
            <a:r>
              <a:rPr lang="nb-NO" sz="2400" dirty="0"/>
              <a:t>Behov for diskusjon: </a:t>
            </a:r>
            <a:r>
              <a:rPr lang="nb-NO" sz="2300" b="1" dirty="0"/>
              <a:t>«TIMEOUT» </a:t>
            </a:r>
            <a:r>
              <a:rPr lang="nb-NO" sz="2300" dirty="0"/>
              <a:t>kan kalles av den som har behov. </a:t>
            </a:r>
          </a:p>
          <a:p>
            <a:pPr rtl="0">
              <a:buFont typeface="+mj-lt"/>
              <a:buAutoNum type="arabicPeriod"/>
            </a:pPr>
            <a:r>
              <a:rPr lang="nb-NO" sz="2400" dirty="0"/>
              <a:t>Reelle situasjoner: </a:t>
            </a:r>
            <a:br>
              <a:rPr lang="nb-NO" sz="2400" dirty="0"/>
            </a:br>
            <a:r>
              <a:rPr lang="nb-NO" sz="2300" b="1" dirty="0"/>
              <a:t>«NOPLAY» </a:t>
            </a:r>
            <a:r>
              <a:rPr lang="nb-NO" sz="2300" dirty="0"/>
              <a:t>- avbryter øvelsen dersom øvingsleder beslutter det. </a:t>
            </a:r>
          </a:p>
          <a:p>
            <a:pPr marL="179388" indent="0">
              <a:buNone/>
            </a:pPr>
            <a:endParaRPr lang="en-US" dirty="0"/>
          </a:p>
        </p:txBody>
      </p:sp>
      <p:pic>
        <p:nvPicPr>
          <p:cNvPr id="6" name="Picture Placeholder 5" descr="Clipboard Checked outline">
            <a:extLst>
              <a:ext uri="{FF2B5EF4-FFF2-40B4-BE49-F238E27FC236}">
                <a16:creationId xmlns:a16="http://schemas.microsoft.com/office/drawing/2014/main" id="{AD123886-9D1F-7D60-C804-361E72D7F90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2264" y="980322"/>
            <a:ext cx="4947652" cy="4947652"/>
          </a:xfrm>
        </p:spPr>
      </p:pic>
    </p:spTree>
    <p:extLst>
      <p:ext uri="{BB962C8B-B14F-4D97-AF65-F5344CB8AC3E}">
        <p14:creationId xmlns:p14="http://schemas.microsoft.com/office/powerpoint/2010/main" val="1434809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eople at work">
            <a:extLst>
              <a:ext uri="{FF2B5EF4-FFF2-40B4-BE49-F238E27FC236}">
                <a16:creationId xmlns:a16="http://schemas.microsoft.com/office/drawing/2014/main" id="{84106DB5-2E3D-AEA8-6FA8-B04CC54D3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1" r="23045" b="-1"/>
          <a:stretch/>
        </p:blipFill>
        <p:spPr>
          <a:xfrm>
            <a:off x="6096000" y="10"/>
            <a:ext cx="6096000" cy="6857990"/>
          </a:xfrm>
          <a:custGeom>
            <a:avLst/>
            <a:gdLst>
              <a:gd name="connsiteX0" fmla="*/ 775747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775747 h 6858000"/>
              <a:gd name="connsiteX5" fmla="*/ 775747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775747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775747"/>
                </a:lnTo>
                <a:cubicBezTo>
                  <a:pt x="0" y="347314"/>
                  <a:pt x="347314" y="0"/>
                  <a:pt x="775747" y="0"/>
                </a:cubicBezTo>
                <a:close/>
              </a:path>
            </a:pathLst>
          </a:custGeom>
          <a:noFill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315CC45-9F92-659B-4503-BBDA037FE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5" y="387520"/>
            <a:ext cx="4581802" cy="923330"/>
          </a:xfrm>
        </p:spPr>
        <p:txBody>
          <a:bodyPr anchor="b">
            <a:normAutofit/>
          </a:bodyPr>
          <a:lstStyle/>
          <a:p>
            <a:r>
              <a:rPr lang="nb-NO" sz="4000" dirty="0" err="1"/>
              <a:t>Spillstab</a:t>
            </a:r>
            <a:r>
              <a:rPr lang="nb-NO" sz="4000" dirty="0"/>
              <a:t> - roller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E622062-46F7-B725-8365-FF6755F9B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265" y="1589088"/>
            <a:ext cx="4581802" cy="4188722"/>
          </a:xfrm>
        </p:spPr>
        <p:txBody>
          <a:bodyPr>
            <a:normAutofit fontScale="85000" lnSpcReduction="10000"/>
          </a:bodyPr>
          <a:lstStyle/>
          <a:p>
            <a:r>
              <a:rPr lang="nb-NO" sz="3200" dirty="0"/>
              <a:t>Øvingsleder</a:t>
            </a:r>
          </a:p>
          <a:p>
            <a:r>
              <a:rPr lang="nb-NO" sz="3200" dirty="0"/>
              <a:t>Digital etterforsker – mobile applikasjoner</a:t>
            </a:r>
          </a:p>
          <a:p>
            <a:r>
              <a:rPr lang="nb-NO" sz="3200" dirty="0"/>
              <a:t>IT-avdeling</a:t>
            </a:r>
          </a:p>
          <a:p>
            <a:r>
              <a:rPr lang="nb-NO" sz="3200" dirty="0"/>
              <a:t>Regnskapsfører</a:t>
            </a:r>
          </a:p>
          <a:p>
            <a:r>
              <a:rPr lang="nb-NO" sz="3200" dirty="0"/>
              <a:t>Tillitsvalgt fra fagforening eller verneombud</a:t>
            </a:r>
          </a:p>
          <a:p>
            <a:r>
              <a:rPr lang="nb-NO" sz="3200" dirty="0"/>
              <a:t>Representant fra leverandør (</a:t>
            </a:r>
            <a:r>
              <a:rPr lang="nb-NO" sz="3200" dirty="0" err="1"/>
              <a:t>SmartWorks</a:t>
            </a:r>
            <a:r>
              <a:rPr lang="nb-NO" sz="3200" dirty="0"/>
              <a:t>)</a:t>
            </a:r>
          </a:p>
          <a:p>
            <a:r>
              <a:rPr lang="nb-NO" sz="3200" dirty="0"/>
              <a:t>Arne</a:t>
            </a:r>
          </a:p>
          <a:p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2866585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B2091-CCDF-2E86-0EC8-D0CA60232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/>
              <a:t>Øvende roller som må være med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8188F-8442-7B13-207D-AE2A2B849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Innsatsleder</a:t>
            </a:r>
          </a:p>
          <a:p>
            <a:r>
              <a:rPr lang="nb-NO" dirty="0"/>
              <a:t>Loggfører</a:t>
            </a:r>
          </a:p>
          <a:p>
            <a:r>
              <a:rPr lang="nb-NO" dirty="0"/>
              <a:t>Kommunikasjonsansvarlig</a:t>
            </a:r>
          </a:p>
          <a:p>
            <a:r>
              <a:rPr lang="nb-NO" dirty="0"/>
              <a:t>Teknisk personell</a:t>
            </a:r>
          </a:p>
          <a:p>
            <a:r>
              <a:rPr lang="nb-NO" dirty="0"/>
              <a:t>HR-representant</a:t>
            </a:r>
          </a:p>
          <a:p>
            <a:r>
              <a:rPr lang="nb-NO" dirty="0"/>
              <a:t>Personvernombud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1033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E3482F-E49E-D319-F65F-0592336AE0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sz="6600" dirty="0"/>
              <a:t>Beredskapsøvelse</a:t>
            </a:r>
            <a:br>
              <a:rPr lang="nb-NO" sz="6600" dirty="0"/>
            </a:br>
            <a:r>
              <a:rPr lang="nb-NO" b="0" i="1" dirty="0"/>
              <a:t>Scenario 11</a:t>
            </a:r>
            <a:endParaRPr lang="en-US" sz="4400" b="0" i="1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C1BF536-6851-0691-DB53-D909891087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Angrep på mobilapplikasjon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54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5C881-EB19-0088-1576-CCC781F21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/>
              <a:t>Scenariobeskrivelse</a:t>
            </a:r>
            <a:endParaRPr lang="en-GB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FA4D25-254D-0FE7-CC09-5A8A6896F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dirty="0"/>
              <a:t>Dere jobber som en del av beredskapsteamet i </a:t>
            </a:r>
            <a:r>
              <a:rPr lang="nb-NO" sz="3200" dirty="0" err="1"/>
              <a:t>BjørneKraft</a:t>
            </a:r>
            <a:r>
              <a:rPr lang="nb-NO" sz="3200" dirty="0"/>
              <a:t>. Ved øvelsens start har beredskapsleder akkurat fått en telefon fra HR om mistenkelige overføringe</a:t>
            </a:r>
            <a:r>
              <a:rPr lang="nb-NO" dirty="0"/>
              <a:t>r i </a:t>
            </a:r>
            <a:r>
              <a:rPr lang="nb-NO" dirty="0" err="1"/>
              <a:t>SmartWork</a:t>
            </a:r>
            <a:r>
              <a:rPr lang="nb-NO" dirty="0"/>
              <a:t>.</a:t>
            </a:r>
            <a:r>
              <a:rPr lang="en-GB" sz="3200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nb-NO" sz="3200" dirty="0"/>
              <a:t>Trusselbildet er </a:t>
            </a:r>
            <a:r>
              <a:rPr lang="nb-NO" dirty="0"/>
              <a:t>i utgangspunktet normalt, men myndighetene advarer om vedvarende høy aktivitet fra statlige aktører og at bransjen må være aktsom, som det har vært de siste årene. 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49010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2DE5029-7696-2AA6-441F-5DF075EB6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 err="1"/>
              <a:t>SmartWork</a:t>
            </a:r>
            <a:r>
              <a:rPr lang="nb-NO" sz="4000" dirty="0"/>
              <a:t> mobilapplikasjon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D2BE939-2C73-A6C8-2B75-C081374C009A}"/>
              </a:ext>
            </a:extLst>
          </p:cNvPr>
          <p:cNvSpPr txBox="1"/>
          <p:nvPr/>
        </p:nvSpPr>
        <p:spPr>
          <a:xfrm>
            <a:off x="7224776" y="1955437"/>
            <a:ext cx="41669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Virksomheten bruker </a:t>
            </a:r>
            <a:r>
              <a:rPr lang="nb-NO" dirty="0" err="1"/>
              <a:t>SmartWork</a:t>
            </a:r>
            <a:r>
              <a:rPr lang="nb-NO" dirty="0"/>
              <a:t> for timeføring, lønnsslipper og utlegg. </a:t>
            </a:r>
          </a:p>
          <a:p>
            <a:endParaRPr lang="nb-NO" dirty="0"/>
          </a:p>
          <a:p>
            <a:r>
              <a:rPr lang="nb-NO" dirty="0"/>
              <a:t>Ansatte logger inn på mobilen og fører timer og utlegg. </a:t>
            </a:r>
          </a:p>
          <a:p>
            <a:endParaRPr lang="nb-NO" dirty="0"/>
          </a:p>
          <a:p>
            <a:r>
              <a:rPr lang="nb-NO" dirty="0"/>
              <a:t>HR og Økonomi kan overføre penger til ansatte via en Vipps-integrasjon. </a:t>
            </a:r>
          </a:p>
          <a:p>
            <a:endParaRPr lang="nb-NO" dirty="0"/>
          </a:p>
          <a:p>
            <a:r>
              <a:rPr lang="nb-NO" dirty="0"/>
              <a:t>Alle transaksjoner går via </a:t>
            </a:r>
            <a:r>
              <a:rPr lang="nb-NO" dirty="0" err="1"/>
              <a:t>SmartWorks</a:t>
            </a:r>
            <a:r>
              <a:rPr lang="nb-NO" dirty="0"/>
              <a:t> </a:t>
            </a:r>
            <a:r>
              <a:rPr lang="nb-NO" dirty="0" err="1"/>
              <a:t>backend</a:t>
            </a:r>
            <a:r>
              <a:rPr lang="nb-NO" dirty="0"/>
              <a:t> i skyen. </a:t>
            </a:r>
          </a:p>
          <a:p>
            <a:endParaRPr lang="nb-NO" dirty="0"/>
          </a:p>
          <a:p>
            <a:r>
              <a:rPr lang="nb-NO" dirty="0"/>
              <a:t>Applikasjonen er kjøpt inn og eies av HR-funksjonen i </a:t>
            </a:r>
            <a:r>
              <a:rPr lang="nb-NO" dirty="0" err="1"/>
              <a:t>BjørneKraft</a:t>
            </a:r>
            <a:r>
              <a:rPr lang="nb-NO" dirty="0"/>
              <a:t>. </a:t>
            </a:r>
          </a:p>
        </p:txBody>
      </p:sp>
      <p:pic>
        <p:nvPicPr>
          <p:cNvPr id="4" name="Graphic 3" descr="Smart Phone outline">
            <a:extLst>
              <a:ext uri="{FF2B5EF4-FFF2-40B4-BE49-F238E27FC236}">
                <a16:creationId xmlns:a16="http://schemas.microsoft.com/office/drawing/2014/main" id="{F5FAB81B-A7B6-11AF-0720-68D78EDEC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858" y="4414780"/>
            <a:ext cx="914400" cy="914400"/>
          </a:xfrm>
          <a:prstGeom prst="rect">
            <a:avLst/>
          </a:prstGeom>
        </p:spPr>
      </p:pic>
      <p:pic>
        <p:nvPicPr>
          <p:cNvPr id="6" name="Picture 5" descr="A green and white logo&#10;&#10;Description automatically generated">
            <a:extLst>
              <a:ext uri="{FF2B5EF4-FFF2-40B4-BE49-F238E27FC236}">
                <a16:creationId xmlns:a16="http://schemas.microsoft.com/office/drawing/2014/main" id="{E1225C08-4996-7AD8-E320-E2DF4C74739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93848" y="4414780"/>
            <a:ext cx="914400" cy="914400"/>
          </a:xfrm>
          <a:prstGeom prst="rect">
            <a:avLst/>
          </a:prstGeom>
        </p:spPr>
      </p:pic>
      <p:pic>
        <p:nvPicPr>
          <p:cNvPr id="9" name="Graphic 8" descr="Syncing cloud outline">
            <a:extLst>
              <a:ext uri="{FF2B5EF4-FFF2-40B4-BE49-F238E27FC236}">
                <a16:creationId xmlns:a16="http://schemas.microsoft.com/office/drawing/2014/main" id="{A117F470-609C-4F87-9E3E-C5069DD01E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3542" y="1955437"/>
            <a:ext cx="1815565" cy="18155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EB1917-4A59-D003-9BAB-74696C9F39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902945" y="3429000"/>
            <a:ext cx="1682917" cy="703309"/>
          </a:xfrm>
          <a:prstGeom prst="rect">
            <a:avLst/>
          </a:prstGeom>
        </p:spPr>
      </p:pic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B9041DA8-F029-CA77-6F1C-3D902D4DFB2D}"/>
              </a:ext>
            </a:extLst>
          </p:cNvPr>
          <p:cNvCxnSpPr>
            <a:cxnSpLocks/>
            <a:stCxn id="6" idx="0"/>
            <a:endCxn id="9" idx="1"/>
          </p:cNvCxnSpPr>
          <p:nvPr/>
        </p:nvCxnSpPr>
        <p:spPr>
          <a:xfrm rot="16200000" flipV="1">
            <a:off x="441515" y="3305247"/>
            <a:ext cx="1551560" cy="667506"/>
          </a:xfrm>
          <a:prstGeom prst="curvedConnector4">
            <a:avLst>
              <a:gd name="adj1" fmla="val 20746"/>
              <a:gd name="adj2" fmla="val 13424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BC751950-17AB-258D-EE6B-76D1D58D070F}"/>
              </a:ext>
            </a:extLst>
          </p:cNvPr>
          <p:cNvCxnSpPr>
            <a:cxnSpLocks/>
            <a:stCxn id="29" idx="3"/>
            <a:endCxn id="11" idx="0"/>
          </p:cNvCxnSpPr>
          <p:nvPr/>
        </p:nvCxnSpPr>
        <p:spPr>
          <a:xfrm>
            <a:off x="2668831" y="2372444"/>
            <a:ext cx="2075573" cy="105655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022418D1-A97E-4FEE-6802-4214883E65FB}"/>
              </a:ext>
            </a:extLst>
          </p:cNvPr>
          <p:cNvCxnSpPr>
            <a:cxnSpLocks/>
            <a:stCxn id="9" idx="3"/>
            <a:endCxn id="6" idx="0"/>
          </p:cNvCxnSpPr>
          <p:nvPr/>
        </p:nvCxnSpPr>
        <p:spPr>
          <a:xfrm flipH="1">
            <a:off x="1551048" y="2863220"/>
            <a:ext cx="1148059" cy="1551560"/>
          </a:xfrm>
          <a:prstGeom prst="curvedConnector4">
            <a:avLst>
              <a:gd name="adj1" fmla="val -19912"/>
              <a:gd name="adj2" fmla="val 7925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 descr="Database outline">
            <a:extLst>
              <a:ext uri="{FF2B5EF4-FFF2-40B4-BE49-F238E27FC236}">
                <a16:creationId xmlns:a16="http://schemas.microsoft.com/office/drawing/2014/main" id="{0B831D1C-9B5D-A60B-0543-EA2B28E94E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0310" y="2072368"/>
            <a:ext cx="450347" cy="450347"/>
          </a:xfrm>
          <a:prstGeom prst="rect">
            <a:avLst/>
          </a:prstGeom>
        </p:spPr>
      </p:pic>
      <p:pic>
        <p:nvPicPr>
          <p:cNvPr id="29" name="Graphic 28" descr="Server outline">
            <a:extLst>
              <a:ext uri="{FF2B5EF4-FFF2-40B4-BE49-F238E27FC236}">
                <a16:creationId xmlns:a16="http://schemas.microsoft.com/office/drawing/2014/main" id="{4AC667F3-DD4E-754A-A113-860339C35B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25077" y="2100567"/>
            <a:ext cx="543754" cy="543754"/>
          </a:xfrm>
          <a:prstGeom prst="rect">
            <a:avLst/>
          </a:prstGeom>
        </p:spPr>
      </p:pic>
      <p:pic>
        <p:nvPicPr>
          <p:cNvPr id="32" name="Graphic 31" descr="City outline">
            <a:extLst>
              <a:ext uri="{FF2B5EF4-FFF2-40B4-BE49-F238E27FC236}">
                <a16:creationId xmlns:a16="http://schemas.microsoft.com/office/drawing/2014/main" id="{676A735E-B051-370B-B44D-EA41FD8F170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88158" y="1729921"/>
            <a:ext cx="914400" cy="914400"/>
          </a:xfrm>
          <a:prstGeom prst="rect">
            <a:avLst/>
          </a:prstGeom>
        </p:spPr>
      </p:pic>
      <p:pic>
        <p:nvPicPr>
          <p:cNvPr id="34" name="Graphic 33" descr="Building outline">
            <a:extLst>
              <a:ext uri="{FF2B5EF4-FFF2-40B4-BE49-F238E27FC236}">
                <a16:creationId xmlns:a16="http://schemas.microsoft.com/office/drawing/2014/main" id="{AA65B24E-EEDE-062B-5CD6-36CC26CEF51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791324" y="4709093"/>
            <a:ext cx="914400" cy="914400"/>
          </a:xfrm>
          <a:prstGeom prst="rect">
            <a:avLst/>
          </a:prstGeom>
        </p:spPr>
      </p:pic>
      <p:pic>
        <p:nvPicPr>
          <p:cNvPr id="35" name="Graphic 34" descr="City outline">
            <a:extLst>
              <a:ext uri="{FF2B5EF4-FFF2-40B4-BE49-F238E27FC236}">
                <a16:creationId xmlns:a16="http://schemas.microsoft.com/office/drawing/2014/main" id="{8D7A448F-F776-AE21-5106-025F116911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16032" y="4663306"/>
            <a:ext cx="914400" cy="9144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483C3E1-9484-D609-8651-84AE26FBBBAB}"/>
              </a:ext>
            </a:extLst>
          </p:cNvPr>
          <p:cNvSpPr txBox="1"/>
          <p:nvPr/>
        </p:nvSpPr>
        <p:spPr>
          <a:xfrm>
            <a:off x="4762948" y="54388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Bank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99E421B-CC85-A3B4-C027-AD73D9AB199E}"/>
              </a:ext>
            </a:extLst>
          </p:cNvPr>
          <p:cNvSpPr txBox="1"/>
          <p:nvPr/>
        </p:nvSpPr>
        <p:spPr>
          <a:xfrm>
            <a:off x="5186357" y="2493887"/>
            <a:ext cx="133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SmartWork</a:t>
            </a:r>
            <a:endParaRPr lang="nb-NO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5A6E2A3-6E9F-C741-53E9-2E12C14FCCBE}"/>
              </a:ext>
            </a:extLst>
          </p:cNvPr>
          <p:cNvSpPr txBox="1"/>
          <p:nvPr/>
        </p:nvSpPr>
        <p:spPr>
          <a:xfrm>
            <a:off x="1633400" y="553711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BjørneKraft</a:t>
            </a:r>
            <a:endParaRPr lang="nb-NO" dirty="0"/>
          </a:p>
        </p:txBody>
      </p: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4333D361-240F-EB9E-EF1D-9818B077D588}"/>
              </a:ext>
            </a:extLst>
          </p:cNvPr>
          <p:cNvCxnSpPr>
            <a:cxnSpLocks/>
            <a:stCxn id="9" idx="1"/>
          </p:cNvCxnSpPr>
          <p:nvPr/>
        </p:nvCxnSpPr>
        <p:spPr>
          <a:xfrm rot="10800000" flipH="1">
            <a:off x="883542" y="2187124"/>
            <a:ext cx="4404616" cy="676097"/>
          </a:xfrm>
          <a:prstGeom prst="curvedConnector5">
            <a:avLst>
              <a:gd name="adj1" fmla="val -5190"/>
              <a:gd name="adj2" fmla="val 168080"/>
              <a:gd name="adj3" fmla="val 87874"/>
            </a:avLst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CC9172D-CD7A-A2D7-0262-AF001842EEAD}"/>
              </a:ext>
            </a:extLst>
          </p:cNvPr>
          <p:cNvSpPr txBox="1"/>
          <p:nvPr/>
        </p:nvSpPr>
        <p:spPr>
          <a:xfrm>
            <a:off x="3012666" y="171023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Logger</a:t>
            </a:r>
          </a:p>
        </p:txBody>
      </p:sp>
    </p:spTree>
    <p:extLst>
      <p:ext uri="{BB962C8B-B14F-4D97-AF65-F5344CB8AC3E}">
        <p14:creationId xmlns:p14="http://schemas.microsoft.com/office/powerpoint/2010/main" val="3626817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C79F-8EF0-FA2D-7027-E46876B34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3" y="1059543"/>
            <a:ext cx="10036089" cy="46188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6600" dirty="0"/>
              <a:t>Øvelsen starter</a:t>
            </a:r>
            <a:endParaRPr lang="en-GB" sz="6600" b="0" i="1" dirty="0"/>
          </a:p>
        </p:txBody>
      </p:sp>
    </p:spTree>
    <p:extLst>
      <p:ext uri="{BB962C8B-B14F-4D97-AF65-F5344CB8AC3E}">
        <p14:creationId xmlns:p14="http://schemas.microsoft.com/office/powerpoint/2010/main" val="3576507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D1CFE-2465-A92F-B6D7-BDD99D2DA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/>
              <a:t>Innspill 1: Rapport fra regnskap</a:t>
            </a:r>
            <a:endParaRPr lang="en-GB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1A51E3-FD95-1C3C-75B9-E9D4DCC01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79388" indent="0">
              <a:buNone/>
            </a:pPr>
            <a:r>
              <a:rPr lang="nb-NO" dirty="0"/>
              <a:t>Fra: Regnskap</a:t>
            </a:r>
          </a:p>
          <a:p>
            <a:pPr marL="179388" indent="0">
              <a:buNone/>
            </a:pPr>
            <a:r>
              <a:rPr lang="nb-NO" dirty="0"/>
              <a:t>Til: Beredskapsleder </a:t>
            </a:r>
            <a:endParaRPr lang="nb-NO" sz="3200" dirty="0"/>
          </a:p>
          <a:p>
            <a:pPr marL="179388" indent="0">
              <a:buNone/>
            </a:pPr>
            <a:endParaRPr lang="nb-NO" dirty="0"/>
          </a:p>
          <a:p>
            <a:pPr marL="179388" indent="0">
              <a:buNone/>
            </a:pPr>
            <a:r>
              <a:rPr lang="nb-NO" sz="3200" dirty="0"/>
              <a:t>Hei, vi har gått gjennom mistenkelige transaksjoner fra Vipps-kontoen. Dette er helt sikkert ikke legitimt, enten er vi hacket, eller så har vi en ansatt som gjør underslag. </a:t>
            </a:r>
          </a:p>
          <a:p>
            <a:pPr marL="179388" indent="0">
              <a:buNone/>
            </a:pPr>
            <a:endParaRPr lang="nb-NO" dirty="0"/>
          </a:p>
          <a:p>
            <a:pPr marL="179388" indent="0">
              <a:buNone/>
            </a:pPr>
            <a:r>
              <a:rPr lang="nb-NO" dirty="0"/>
              <a:t>Se vedlegg for transaksjoner (Excel)</a:t>
            </a:r>
          </a:p>
          <a:p>
            <a:pPr marL="179388" indent="0">
              <a:buNone/>
            </a:pPr>
            <a:endParaRPr lang="nb-NO" dirty="0"/>
          </a:p>
          <a:p>
            <a:pPr marL="179388" indent="0">
              <a:buNone/>
            </a:pPr>
            <a:r>
              <a:rPr lang="nb-NO" dirty="0"/>
              <a:t>Hilsen IT-sjefen.</a:t>
            </a:r>
          </a:p>
          <a:p>
            <a:pPr marL="179388" indent="0">
              <a:buNone/>
            </a:pPr>
            <a:endParaRPr lang="nb-NO" dirty="0"/>
          </a:p>
        </p:txBody>
      </p:sp>
      <p:pic>
        <p:nvPicPr>
          <p:cNvPr id="3" name="Graphic 2" descr="Envelope outline">
            <a:extLst>
              <a:ext uri="{FF2B5EF4-FFF2-40B4-BE49-F238E27FC236}">
                <a16:creationId xmlns:a16="http://schemas.microsoft.com/office/drawing/2014/main" id="{AA6A6D65-316B-5DDD-46BF-380A16DDF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0169" y="4266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06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B1D04B1-461C-1C45-309C-D5EF80C7F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Hint: </a:t>
            </a:r>
            <a:br>
              <a:rPr lang="nb-NO" sz="4000" dirty="0"/>
            </a:br>
            <a:r>
              <a:rPr lang="nb-NO" sz="4000" dirty="0"/>
              <a:t>Varsle bank/Vipps om mistanke om svindel?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72427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B1D04B1-461C-1C45-309C-D5EF80C7F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Hint: </a:t>
            </a:r>
            <a:br>
              <a:rPr lang="nb-NO" sz="4000" dirty="0"/>
            </a:br>
            <a:r>
              <a:rPr lang="nb-NO" sz="4000" dirty="0"/>
              <a:t>Er listen med transaksjoner sendt til IT for å be de sjekke loggene?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57338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084C7-83AD-D410-8294-2DC8C1D1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/>
              <a:t>Innspill 2: IT melder om logganalyse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D7A62-3236-91A0-39A0-DFCABE181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79388" indent="0">
              <a:buNone/>
            </a:pPr>
            <a:r>
              <a:rPr lang="nb-NO" dirty="0"/>
              <a:t>Fra: IT-avdeling</a:t>
            </a:r>
          </a:p>
          <a:p>
            <a:pPr marL="179388" indent="0">
              <a:buNone/>
            </a:pPr>
            <a:r>
              <a:rPr lang="nb-NO" dirty="0"/>
              <a:t>Til: IT-sjef</a:t>
            </a:r>
          </a:p>
          <a:p>
            <a:pPr marL="179388" indent="0">
              <a:buNone/>
            </a:pPr>
            <a:endParaRPr lang="nb-NO" dirty="0"/>
          </a:p>
          <a:p>
            <a:pPr marL="179388" indent="0">
              <a:buNone/>
            </a:pPr>
            <a:r>
              <a:rPr lang="nb-NO" dirty="0"/>
              <a:t>Hei, vi har fått </a:t>
            </a:r>
            <a:r>
              <a:rPr lang="nb-NO" dirty="0" err="1"/>
              <a:t>backendlogger</a:t>
            </a:r>
            <a:r>
              <a:rPr lang="nb-NO" dirty="0"/>
              <a:t> fra </a:t>
            </a:r>
            <a:r>
              <a:rPr lang="nb-NO" dirty="0" err="1"/>
              <a:t>SmartWork</a:t>
            </a:r>
            <a:r>
              <a:rPr lang="nb-NO" dirty="0"/>
              <a:t>. Det er mange utenlandske forespørsler med gyldig responskode (200), særlig fra 2 albanske IP-er (</a:t>
            </a:r>
            <a:r>
              <a:rPr lang="nb-NO" dirty="0" err="1"/>
              <a:t>xx.xx.xx.xx</a:t>
            </a:r>
            <a:r>
              <a:rPr lang="nb-NO" dirty="0"/>
              <a:t> og </a:t>
            </a:r>
            <a:r>
              <a:rPr lang="nb-NO" dirty="0" err="1"/>
              <a:t>xx.xx.xx.yy</a:t>
            </a:r>
            <a:r>
              <a:rPr lang="nb-NO" dirty="0"/>
              <a:t>). Dette betyr ikke at de er fra Albania, kan være VPN, men ikke TOR. Nesten garantert at dette ikke er legitim trafikk, vi har laget en support-</a:t>
            </a:r>
            <a:r>
              <a:rPr lang="nb-NO" dirty="0" err="1"/>
              <a:t>ticket</a:t>
            </a:r>
            <a:r>
              <a:rPr lang="nb-NO" dirty="0"/>
              <a:t> for mer hjelp fra </a:t>
            </a:r>
            <a:r>
              <a:rPr lang="nb-NO" dirty="0" err="1"/>
              <a:t>SmartWork</a:t>
            </a:r>
            <a:r>
              <a:rPr lang="nb-NO" dirty="0"/>
              <a:t>. Holder deg oppdatert.</a:t>
            </a:r>
          </a:p>
          <a:p>
            <a:pPr marL="179388" indent="0">
              <a:buNone/>
            </a:pPr>
            <a:endParaRPr lang="nb-NO" dirty="0"/>
          </a:p>
          <a:p>
            <a:pPr marL="179388" indent="0">
              <a:buNone/>
            </a:pPr>
            <a:r>
              <a:rPr lang="nb-NO" dirty="0"/>
              <a:t>Hilsen Arne </a:t>
            </a:r>
            <a:r>
              <a:rPr lang="nb-NO" dirty="0" err="1"/>
              <a:t>Nalytiker</a:t>
            </a:r>
            <a:r>
              <a:rPr lang="nb-NO" dirty="0"/>
              <a:t> (IT-sikkerhet)</a:t>
            </a:r>
          </a:p>
        </p:txBody>
      </p:sp>
      <p:pic>
        <p:nvPicPr>
          <p:cNvPr id="5" name="Graphic 4" descr="Envelope outline">
            <a:extLst>
              <a:ext uri="{FF2B5EF4-FFF2-40B4-BE49-F238E27FC236}">
                <a16:creationId xmlns:a16="http://schemas.microsoft.com/office/drawing/2014/main" id="{59F43ED6-36B2-074D-D53A-D5AD6E3A9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88335" y="4266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63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B1D04B1-461C-1C45-309C-D5EF80C7F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Hint: </a:t>
            </a:r>
            <a:br>
              <a:rPr lang="nb-NO" sz="4000" dirty="0"/>
            </a:br>
            <a:r>
              <a:rPr lang="nb-NO" sz="4000" dirty="0"/>
              <a:t>Forespørsler direkte mot </a:t>
            </a:r>
            <a:r>
              <a:rPr lang="nb-NO" sz="4000" dirty="0" err="1"/>
              <a:t>backend</a:t>
            </a:r>
            <a:r>
              <a:rPr lang="nb-NO" sz="4000" dirty="0"/>
              <a:t> – hva betyr det for fortsatt bruk av </a:t>
            </a:r>
            <a:r>
              <a:rPr lang="nb-NO" sz="4000" dirty="0" err="1"/>
              <a:t>app’en</a:t>
            </a:r>
            <a:r>
              <a:rPr lang="nb-NO" sz="4000" dirty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66444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084C7-83AD-D410-8294-2DC8C1D1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/>
              <a:t>Innspill 3: Persondata på avveie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D7A62-3236-91A0-39A0-DFCABE181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79388" indent="0">
              <a:buNone/>
            </a:pPr>
            <a:r>
              <a:rPr lang="nb-NO" dirty="0"/>
              <a:t>Fra: IT-sikkerhet</a:t>
            </a:r>
          </a:p>
          <a:p>
            <a:pPr marL="179388" indent="0">
              <a:buNone/>
            </a:pPr>
            <a:r>
              <a:rPr lang="nb-NO" dirty="0"/>
              <a:t>Til: IT-sjef</a:t>
            </a:r>
          </a:p>
          <a:p>
            <a:pPr marL="179388" indent="0">
              <a:buNone/>
            </a:pPr>
            <a:endParaRPr lang="nb-NO" dirty="0"/>
          </a:p>
          <a:p>
            <a:pPr marL="179388" indent="0">
              <a:buNone/>
            </a:pPr>
            <a:r>
              <a:rPr lang="nb-NO" dirty="0"/>
              <a:t>Hei, vi har sett nærmere på loggene. Alle ansattdata er lastet ned ser det ut til, fra Albania det og. Og det er en god del POST-forespørsler mot endepunktet /vipps/transfer/&lt;telefonnummer&gt;/ som ser ut til å være vellykket fra IP-er i Tyskland, Russland og Belgia. Disse matcher transaksjonslisten dere sendte. </a:t>
            </a:r>
          </a:p>
          <a:p>
            <a:pPr marL="179388" indent="0">
              <a:buNone/>
            </a:pPr>
            <a:endParaRPr lang="nb-NO" dirty="0"/>
          </a:p>
          <a:p>
            <a:pPr marL="179388" indent="0">
              <a:buNone/>
            </a:pPr>
            <a:endParaRPr lang="nb-NO" dirty="0"/>
          </a:p>
        </p:txBody>
      </p:sp>
      <p:pic>
        <p:nvPicPr>
          <p:cNvPr id="5" name="Graphic 4" descr="Envelope outline">
            <a:extLst>
              <a:ext uri="{FF2B5EF4-FFF2-40B4-BE49-F238E27FC236}">
                <a16:creationId xmlns:a16="http://schemas.microsoft.com/office/drawing/2014/main" id="{E4D0517E-4C4A-5DBE-0027-6AB623743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0169" y="4266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49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B1D04B1-461C-1C45-309C-D5EF80C7F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Hint: </a:t>
            </a:r>
            <a:br>
              <a:rPr lang="nb-NO" sz="4000" dirty="0"/>
            </a:br>
            <a:r>
              <a:rPr lang="nb-NO" sz="4000" dirty="0"/>
              <a:t>Alle persondata lastet ned: GDPR? Fare for ID-tyveri?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04203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pen and filling a check box&#10;&#10;Description automatically generated">
            <a:extLst>
              <a:ext uri="{FF2B5EF4-FFF2-40B4-BE49-F238E27FC236}">
                <a16:creationId xmlns:a16="http://schemas.microsoft.com/office/drawing/2014/main" id="{E47FBA23-548D-7103-2ADE-3ACA3AA56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0" t="8248"/>
          <a:stretch/>
        </p:blipFill>
        <p:spPr>
          <a:xfrm>
            <a:off x="4749800" y="1621908"/>
            <a:ext cx="7442200" cy="523609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A54A4B1-6833-F05C-C440-F312F26C2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3" y="333375"/>
            <a:ext cx="10213471" cy="1100978"/>
          </a:xfrm>
        </p:spPr>
        <p:txBody>
          <a:bodyPr anchor="ctr">
            <a:normAutofit/>
          </a:bodyPr>
          <a:lstStyle/>
          <a:p>
            <a:r>
              <a:rPr lang="nb-NO" sz="4000" dirty="0"/>
              <a:t>Agenda</a:t>
            </a:r>
            <a:endParaRPr lang="en-US" sz="4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AAE6B5-CEEC-E815-012C-B4813AF3D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265" y="1799999"/>
            <a:ext cx="10213470" cy="4724625"/>
          </a:xfrm>
        </p:spPr>
        <p:txBody>
          <a:bodyPr>
            <a:noAutofit/>
          </a:bodyPr>
          <a:lstStyle/>
          <a:p>
            <a:pPr marL="271463"/>
            <a:r>
              <a:rPr lang="nb-NO" sz="3600"/>
              <a:t>Øvingsmål</a:t>
            </a:r>
          </a:p>
          <a:p>
            <a:pPr marL="271463"/>
            <a:r>
              <a:rPr lang="nb-NO" sz="3600"/>
              <a:t>Øvingsform</a:t>
            </a:r>
          </a:p>
          <a:p>
            <a:pPr marL="271463">
              <a:buFont typeface="Arial" panose="020B0604020202020204" pitchFamily="34" charset="0"/>
              <a:buChar char="•"/>
            </a:pPr>
            <a:r>
              <a:rPr lang="nb-NO" sz="3600"/>
              <a:t>Scenario</a:t>
            </a:r>
          </a:p>
          <a:p>
            <a:pPr marL="271463">
              <a:buFont typeface="Arial" panose="020B0604020202020204" pitchFamily="34" charset="0"/>
              <a:buChar char="•"/>
            </a:pPr>
            <a:r>
              <a:rPr lang="nb-NO" sz="3600"/>
              <a:t>Gjennomføring</a:t>
            </a:r>
          </a:p>
          <a:p>
            <a:pPr marL="271463">
              <a:buFont typeface="Arial" panose="020B0604020202020204" pitchFamily="34" charset="0"/>
              <a:buChar char="•"/>
            </a:pPr>
            <a:r>
              <a:rPr lang="nb-NO" sz="3600"/>
              <a:t>Oppsummering</a:t>
            </a:r>
          </a:p>
          <a:p>
            <a:pPr marL="271463">
              <a:buFont typeface="Arial" panose="020B0604020202020204" pitchFamily="34" charset="0"/>
              <a:buChar char="•"/>
            </a:pPr>
            <a:r>
              <a:rPr lang="nb-NO" sz="3600"/>
              <a:t>Evaluering</a:t>
            </a:r>
          </a:p>
          <a:p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528222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084C7-83AD-D410-8294-2DC8C1D1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/>
              <a:t>Innspill 4: Telefon fra Arne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D7A62-3236-91A0-39A0-DFCABE181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9388" indent="0">
              <a:buNone/>
            </a:pPr>
            <a:r>
              <a:rPr lang="nb-NO" dirty="0"/>
              <a:t>Hei, det er Arne. Jeg tror jeg vet hvor de kan ha fått tak i data for å snakke med </a:t>
            </a:r>
            <a:r>
              <a:rPr lang="nb-NO" dirty="0" err="1"/>
              <a:t>backend</a:t>
            </a:r>
            <a:r>
              <a:rPr lang="nb-NO" dirty="0"/>
              <a:t>. Da vi installerte </a:t>
            </a:r>
            <a:r>
              <a:rPr lang="nb-NO" dirty="0" err="1"/>
              <a:t>SmartWork</a:t>
            </a:r>
            <a:r>
              <a:rPr lang="nb-NO" dirty="0"/>
              <a:t> gjorde jeg noen undersøkelser, og plasserte </a:t>
            </a:r>
            <a:r>
              <a:rPr lang="nb-NO" dirty="0" err="1"/>
              <a:t>dekompilert</a:t>
            </a:r>
            <a:r>
              <a:rPr lang="nb-NO" dirty="0"/>
              <a:t> kode fra APK-en på min private </a:t>
            </a:r>
            <a:r>
              <a:rPr lang="nb-NO" dirty="0" err="1"/>
              <a:t>Github</a:t>
            </a:r>
            <a:r>
              <a:rPr lang="nb-NO" dirty="0"/>
              <a:t>. Skulle </a:t>
            </a:r>
            <a:r>
              <a:rPr lang="nb-NO" dirty="0" err="1"/>
              <a:t>såklart</a:t>
            </a:r>
            <a:r>
              <a:rPr lang="nb-NO" dirty="0"/>
              <a:t> ikke gjort det, men det skulle være privat og slettes etterpå, men jeg hadde visse eksponert </a:t>
            </a:r>
            <a:r>
              <a:rPr lang="nb-NO" dirty="0" err="1"/>
              <a:t>repo’et</a:t>
            </a:r>
            <a:r>
              <a:rPr lang="nb-NO" dirty="0"/>
              <a:t>… og glemt å slette det. Beklager. </a:t>
            </a:r>
          </a:p>
        </p:txBody>
      </p:sp>
      <p:pic>
        <p:nvPicPr>
          <p:cNvPr id="4" name="Graphic 3" descr="Telephone outline">
            <a:extLst>
              <a:ext uri="{FF2B5EF4-FFF2-40B4-BE49-F238E27FC236}">
                <a16:creationId xmlns:a16="http://schemas.microsoft.com/office/drawing/2014/main" id="{2B0D606D-BAD8-072D-94C7-5000431A0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3758" y="4266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26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B1D04B1-461C-1C45-309C-D5EF80C7F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Hint: </a:t>
            </a:r>
            <a:br>
              <a:rPr lang="nb-NO" sz="4000" dirty="0"/>
            </a:br>
            <a:r>
              <a:rPr lang="nb-NO" sz="4000" dirty="0"/>
              <a:t>Kan andre være rammet om kildekoden er lekket?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61720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B1D04B1-461C-1C45-309C-D5EF80C7F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Hint: </a:t>
            </a:r>
            <a:br>
              <a:rPr lang="nb-NO" sz="4000" dirty="0"/>
            </a:br>
            <a:r>
              <a:rPr lang="nb-NO" sz="4000" dirty="0"/>
              <a:t>Det må være eksponerte hemmeligheter i koden eller en annen sårbarhet om </a:t>
            </a:r>
            <a:r>
              <a:rPr lang="nb-NO" sz="4000" dirty="0" err="1"/>
              <a:t>Github</a:t>
            </a:r>
            <a:r>
              <a:rPr lang="nb-NO" sz="4000" dirty="0"/>
              <a:t>-eksponering er kilden. Vet vi noe om dette?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65441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084C7-83AD-D410-8294-2DC8C1D1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/>
              <a:t>Innspill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D7A62-3236-91A0-39A0-DFCABE181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800000"/>
            <a:ext cx="10831260" cy="4321667"/>
          </a:xfrm>
        </p:spPr>
        <p:txBody>
          <a:bodyPr>
            <a:normAutofit fontScale="92500" lnSpcReduction="10000"/>
          </a:bodyPr>
          <a:lstStyle/>
          <a:p>
            <a:pPr marL="179388" indent="0">
              <a:buNone/>
            </a:pPr>
            <a:r>
              <a:rPr lang="nb-NO" sz="2400" dirty="0"/>
              <a:t>Fra: IT</a:t>
            </a:r>
          </a:p>
          <a:p>
            <a:pPr marL="179388" indent="0">
              <a:buNone/>
            </a:pPr>
            <a:r>
              <a:rPr lang="nb-NO" sz="2400" dirty="0"/>
              <a:t>Til: IT-sjef</a:t>
            </a:r>
          </a:p>
          <a:p>
            <a:pPr marL="179388" indent="0">
              <a:buNone/>
            </a:pPr>
            <a:r>
              <a:rPr lang="nb-NO" sz="2400" u="sng" dirty="0"/>
              <a:t>Emne: Sårbarhet i </a:t>
            </a:r>
            <a:r>
              <a:rPr lang="nb-NO" sz="2400" u="sng" dirty="0" err="1"/>
              <a:t>SmartWork</a:t>
            </a:r>
            <a:endParaRPr lang="nb-NO" sz="2400" u="sng" dirty="0"/>
          </a:p>
          <a:p>
            <a:pPr marL="179388" indent="0">
              <a:buNone/>
            </a:pPr>
            <a:endParaRPr lang="nb-NO" sz="2400" dirty="0"/>
          </a:p>
          <a:p>
            <a:pPr marL="179388" indent="0">
              <a:buNone/>
            </a:pPr>
            <a:r>
              <a:rPr lang="nb-NO" sz="2400" dirty="0"/>
              <a:t>Hei, jeg har gått gjennom «README» på Google Play av </a:t>
            </a:r>
            <a:r>
              <a:rPr lang="nb-NO" sz="2400" dirty="0" err="1"/>
              <a:t>SmartWork</a:t>
            </a:r>
            <a:r>
              <a:rPr lang="nb-NO" sz="2400" dirty="0"/>
              <a:t>. Det ser ut til at de har hatt en alvorlig sårbarhet som ble fikset for 3 måneder siden. Det stod også at alle kunder for rotert API-nøkkel etter alle har oppgradert </a:t>
            </a:r>
            <a:r>
              <a:rPr lang="nb-NO" sz="2400" dirty="0" err="1"/>
              <a:t>SmartWork</a:t>
            </a:r>
            <a:r>
              <a:rPr lang="nb-NO" sz="2400" dirty="0"/>
              <a:t>-versjonen på mobilen. Fra loggene ser det ut til at bare 25% av våre ansatte har oppgradert, så da er den gamle sårbare versjonen i bruk, og sikkert også en mulig kompromittert API-nøkkel. </a:t>
            </a:r>
          </a:p>
          <a:p>
            <a:pPr marL="179388" indent="0">
              <a:buNone/>
            </a:pPr>
            <a:endParaRPr lang="nb-NO" sz="2400" dirty="0"/>
          </a:p>
          <a:p>
            <a:pPr marL="179388" indent="0">
              <a:buNone/>
            </a:pPr>
            <a:r>
              <a:rPr lang="nb-NO" sz="2400" dirty="0"/>
              <a:t>Hilsen Arne.</a:t>
            </a:r>
          </a:p>
          <a:p>
            <a:pPr marL="179388" indent="0">
              <a:buNone/>
            </a:pPr>
            <a:endParaRPr lang="nb-NO" sz="2400" dirty="0"/>
          </a:p>
        </p:txBody>
      </p:sp>
      <p:pic>
        <p:nvPicPr>
          <p:cNvPr id="5" name="Graphic 4" descr="Envelope outline">
            <a:extLst>
              <a:ext uri="{FF2B5EF4-FFF2-40B4-BE49-F238E27FC236}">
                <a16:creationId xmlns:a16="http://schemas.microsoft.com/office/drawing/2014/main" id="{4D7ACBA4-83A6-D9AE-9475-16C047712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0169" y="4266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666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B1D04B1-461C-1C45-309C-D5EF80C7F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Hint: </a:t>
            </a:r>
            <a:br>
              <a:rPr lang="nb-NO" sz="4000" dirty="0"/>
            </a:br>
            <a:r>
              <a:rPr lang="nb-NO" sz="4000" dirty="0"/>
              <a:t>Hvordan kan vi få oppdatert alle mobiltelefonene når en app har en oppdatering? Er vi i stand til dette?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5199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084C7-83AD-D410-8294-2DC8C1D1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/>
              <a:t>Innspill 6: </a:t>
            </a:r>
            <a:r>
              <a:rPr lang="nb-NO" sz="4000" dirty="0" err="1"/>
              <a:t>Compliance</a:t>
            </a:r>
            <a:r>
              <a:rPr lang="nb-NO" sz="4000" dirty="0"/>
              <a:t> og varsling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D7A62-3236-91A0-39A0-DFCABE181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800000"/>
            <a:ext cx="10831260" cy="4631336"/>
          </a:xfrm>
        </p:spPr>
        <p:txBody>
          <a:bodyPr>
            <a:normAutofit/>
          </a:bodyPr>
          <a:lstStyle/>
          <a:p>
            <a:pPr marL="179388" indent="0">
              <a:buNone/>
            </a:pPr>
            <a:r>
              <a:rPr lang="nb-NO" sz="2400" dirty="0"/>
              <a:t>Fra: IT-sikkerhet</a:t>
            </a:r>
          </a:p>
          <a:p>
            <a:pPr marL="179388" indent="0">
              <a:buNone/>
            </a:pPr>
            <a:r>
              <a:rPr lang="nb-NO" sz="2400" dirty="0"/>
              <a:t>Til: IT-Sjef</a:t>
            </a:r>
          </a:p>
          <a:p>
            <a:pPr marL="179388" indent="0">
              <a:buNone/>
            </a:pPr>
            <a:r>
              <a:rPr lang="nb-NO" sz="2400" dirty="0"/>
              <a:t>Emne: Foreløpig rapport på hendelse</a:t>
            </a:r>
          </a:p>
          <a:p>
            <a:pPr marL="179388" indent="0">
              <a:buNone/>
            </a:pPr>
            <a:endParaRPr lang="nb-NO" sz="2400" dirty="0"/>
          </a:p>
          <a:p>
            <a:pPr marL="179388" indent="0">
              <a:buNone/>
            </a:pPr>
            <a:r>
              <a:rPr lang="nb-NO" sz="2400" dirty="0"/>
              <a:t>Hei, vi har gransket logger i M365 for </a:t>
            </a:r>
            <a:r>
              <a:rPr lang="nb-NO" sz="2400" dirty="0" err="1"/>
              <a:t>Økon</a:t>
            </a:r>
            <a:r>
              <a:rPr lang="nb-NO" sz="2400" dirty="0"/>
              <a:t>, og har en del funn. Se vedlagte rapport for detaljer. Vi gjør nå søk for å se om vi finner liknende indikatorer i andre brukerkontoer. </a:t>
            </a:r>
          </a:p>
          <a:p>
            <a:pPr marL="179388" indent="0">
              <a:buNone/>
            </a:pPr>
            <a:r>
              <a:rPr lang="nb-NO" sz="2400" dirty="0"/>
              <a:t>Det ser ut til at trusselaktør har målbevisst gått etter noen spesifikke dokumenter. Se vedlagte rapport for detaljer. </a:t>
            </a:r>
          </a:p>
          <a:p>
            <a:pPr marL="179388" indent="0">
              <a:buNone/>
            </a:pPr>
            <a:r>
              <a:rPr lang="nb-NO" sz="2400" dirty="0"/>
              <a:t>Hilsen Arne </a:t>
            </a:r>
            <a:r>
              <a:rPr lang="nb-NO" sz="2400" dirty="0" err="1"/>
              <a:t>Nalytiker</a:t>
            </a:r>
            <a:r>
              <a:rPr lang="nb-NO" sz="2400" dirty="0"/>
              <a:t>.</a:t>
            </a:r>
          </a:p>
          <a:p>
            <a:pPr marL="179388" indent="0">
              <a:buNone/>
            </a:pPr>
            <a:endParaRPr lang="nb-NO" sz="2400" dirty="0"/>
          </a:p>
          <a:p>
            <a:pPr marL="179388" indent="0">
              <a:buNone/>
            </a:pPr>
            <a:endParaRPr lang="nb-NO" sz="2400" dirty="0"/>
          </a:p>
          <a:p>
            <a:pPr marL="179388" indent="0">
              <a:buNone/>
            </a:pPr>
            <a:endParaRPr lang="nb-NO" sz="2400" dirty="0"/>
          </a:p>
        </p:txBody>
      </p:sp>
      <p:pic>
        <p:nvPicPr>
          <p:cNvPr id="4" name="Graphic 3" descr="Envelope outline">
            <a:extLst>
              <a:ext uri="{FF2B5EF4-FFF2-40B4-BE49-F238E27FC236}">
                <a16:creationId xmlns:a16="http://schemas.microsoft.com/office/drawing/2014/main" id="{53ED2446-F3C8-48A2-76C0-07A99E5F3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0169" y="4266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8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B1D04B1-461C-1C45-309C-D5EF80C7F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Hint: </a:t>
            </a:r>
            <a:br>
              <a:rPr lang="nb-NO" sz="4000" dirty="0"/>
            </a:br>
            <a:r>
              <a:rPr lang="nb-NO" sz="4000" dirty="0"/>
              <a:t>Det kan lønne seg å ringe og snakke med </a:t>
            </a:r>
            <a:r>
              <a:rPr lang="nb-NO" sz="4000" dirty="0" err="1"/>
              <a:t>Økon</a:t>
            </a:r>
            <a:r>
              <a:rPr lang="nb-NO" sz="4000" dirty="0"/>
              <a:t>, nå som det er flere kjente indikatorer å spørre om.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438799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084C7-83AD-D410-8294-2DC8C1D1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/>
              <a:t>Innspill 7: Tillitsvalgt vil ha møte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D7A62-3236-91A0-39A0-DFCABE181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800000"/>
            <a:ext cx="10831260" cy="4155632"/>
          </a:xfrm>
        </p:spPr>
        <p:txBody>
          <a:bodyPr>
            <a:normAutofit/>
          </a:bodyPr>
          <a:lstStyle/>
          <a:p>
            <a:pPr marL="179388" indent="0">
              <a:buNone/>
            </a:pPr>
            <a:r>
              <a:rPr lang="nb-NO" sz="2400" dirty="0"/>
              <a:t>Fra: Tillitsvalgt</a:t>
            </a:r>
          </a:p>
          <a:p>
            <a:pPr marL="179388" indent="0">
              <a:buNone/>
            </a:pPr>
            <a:r>
              <a:rPr lang="nb-NO" sz="2400" dirty="0"/>
              <a:t>Til: Beredskapsleder</a:t>
            </a:r>
          </a:p>
          <a:p>
            <a:pPr marL="179388" indent="0">
              <a:buNone/>
            </a:pPr>
            <a:endParaRPr lang="nb-NO" sz="2400" dirty="0"/>
          </a:p>
          <a:p>
            <a:pPr marL="179388" indent="0">
              <a:buNone/>
            </a:pPr>
            <a:r>
              <a:rPr lang="nb-NO" sz="2400" dirty="0"/>
              <a:t>Hei dette er Hansen, tillitsvalgt (eller verneombud). Jeg fikk melding fra HR om datainnbruddet i </a:t>
            </a:r>
            <a:r>
              <a:rPr lang="nb-NO" sz="2400" dirty="0" err="1"/>
              <a:t>SmartWork</a:t>
            </a:r>
            <a:r>
              <a:rPr lang="nb-NO" sz="2400" dirty="0"/>
              <a:t>. De ansatte har krav på å vite hva som skjer, og hvordan </a:t>
            </a:r>
            <a:r>
              <a:rPr lang="nb-NO" sz="2400" dirty="0" err="1"/>
              <a:t>BjørneKraft</a:t>
            </a:r>
            <a:r>
              <a:rPr lang="nb-NO" sz="2400" dirty="0"/>
              <a:t> har tenkt å ta ansvar her. Det er jo stor fare for ID-tyveri og svindel og det er ikke de ansattes feil at selskapet ikke gjør jobben sin med sikkerhet. Jeg vil at vi kaller inn til allmøte med alle i kantina om en time. OK?</a:t>
            </a:r>
          </a:p>
          <a:p>
            <a:pPr marL="179388" indent="0">
              <a:buNone/>
            </a:pPr>
            <a:endParaRPr lang="nb-NO" sz="2400" dirty="0"/>
          </a:p>
        </p:txBody>
      </p:sp>
      <p:pic>
        <p:nvPicPr>
          <p:cNvPr id="6" name="Graphic 5" descr="Telephone outline">
            <a:extLst>
              <a:ext uri="{FF2B5EF4-FFF2-40B4-BE49-F238E27FC236}">
                <a16:creationId xmlns:a16="http://schemas.microsoft.com/office/drawing/2014/main" id="{6D350E67-EF84-B38F-2065-DC437C760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3758" y="4266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17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B1D04B1-461C-1C45-309C-D5EF80C7F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Hint: </a:t>
            </a:r>
            <a:br>
              <a:rPr lang="nb-NO" sz="4000" dirty="0"/>
            </a:br>
            <a:r>
              <a:rPr lang="nb-NO" sz="4000" dirty="0"/>
              <a:t>Forespørselen er forståelig, men hvor raskt kan vi si noe, og hva kan vi si?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583875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084C7-83AD-D410-8294-2DC8C1D1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/>
              <a:t>Innspill 8: </a:t>
            </a:r>
            <a:r>
              <a:rPr lang="nb-NO" sz="4000" dirty="0" err="1"/>
              <a:t>SmartWorks</a:t>
            </a:r>
            <a:r>
              <a:rPr lang="nb-NO" sz="4000" dirty="0"/>
              <a:t> truer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D7A62-3236-91A0-39A0-DFCABE181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800000"/>
            <a:ext cx="10831260" cy="4631336"/>
          </a:xfrm>
        </p:spPr>
        <p:txBody>
          <a:bodyPr>
            <a:normAutofit fontScale="77500" lnSpcReduction="20000"/>
          </a:bodyPr>
          <a:lstStyle/>
          <a:p>
            <a:pPr marL="179388" indent="0">
              <a:buNone/>
            </a:pPr>
            <a:r>
              <a:rPr lang="nb-NO" sz="2400" dirty="0"/>
              <a:t>Fra: </a:t>
            </a:r>
            <a:r>
              <a:rPr lang="nb-NO" sz="2400" dirty="0" err="1"/>
              <a:t>SmartWorks</a:t>
            </a:r>
            <a:endParaRPr lang="nb-NO" sz="2400" dirty="0"/>
          </a:p>
          <a:p>
            <a:pPr marL="179388" indent="0">
              <a:buNone/>
            </a:pPr>
            <a:r>
              <a:rPr lang="nb-NO" sz="2400" dirty="0"/>
              <a:t>Til: HR</a:t>
            </a:r>
          </a:p>
          <a:p>
            <a:pPr marL="179388" indent="0">
              <a:buNone/>
            </a:pPr>
            <a:r>
              <a:rPr lang="nb-NO" sz="2400" dirty="0"/>
              <a:t>Emne: Bekreftelse på blokkering av kontoer</a:t>
            </a:r>
          </a:p>
          <a:p>
            <a:pPr marL="179388" indent="0">
              <a:buNone/>
            </a:pPr>
            <a:endParaRPr lang="nb-NO" sz="2400" dirty="0"/>
          </a:p>
          <a:p>
            <a:pPr marL="179388" indent="0">
              <a:buNone/>
            </a:pPr>
            <a:r>
              <a:rPr lang="nb-NO" sz="2400" dirty="0"/>
              <a:t>Vi i </a:t>
            </a:r>
            <a:r>
              <a:rPr lang="nb-NO" sz="2400" dirty="0" err="1"/>
              <a:t>SmartWorks</a:t>
            </a:r>
            <a:r>
              <a:rPr lang="nb-NO" sz="2400" dirty="0"/>
              <a:t> ønsker å informere om at alle kontoer tilknyttet </a:t>
            </a:r>
            <a:r>
              <a:rPr lang="nb-NO" sz="2400" dirty="0" err="1"/>
              <a:t>BjørneKraft</a:t>
            </a:r>
            <a:r>
              <a:rPr lang="nb-NO" sz="2400" dirty="0"/>
              <a:t> nå er blokkert. Vi har også resatt den API-nøkkelen som sannsynligvis har blitt kompromittert.</a:t>
            </a:r>
          </a:p>
          <a:p>
            <a:pPr marL="179388" indent="0">
              <a:buNone/>
            </a:pPr>
            <a:endParaRPr lang="nb-NO" sz="2400" dirty="0"/>
          </a:p>
          <a:p>
            <a:pPr marL="179388" indent="0">
              <a:buNone/>
            </a:pPr>
            <a:r>
              <a:rPr lang="nb-NO" sz="2400" dirty="0"/>
              <a:t>Vedlagt finner du et brev fra vår advokat som viser til den undertegnede taushetsavtalen (NDA). Vi vil minne om at det er kundens ansvar å sikre at API-nøkler ikke lekker ut. Eventuelle brudd på taushetsavtalen, inkludert interne brudd hos </a:t>
            </a:r>
            <a:r>
              <a:rPr lang="nb-NO" sz="2400" dirty="0" err="1"/>
              <a:t>BjørneKraft</a:t>
            </a:r>
            <a:r>
              <a:rPr lang="nb-NO" sz="2400" dirty="0"/>
              <a:t>, vil bli fulgt opp med erstatningskrav.</a:t>
            </a:r>
          </a:p>
          <a:p>
            <a:pPr marL="179388" indent="0">
              <a:buNone/>
            </a:pPr>
            <a:endParaRPr lang="nb-NO" sz="2400" dirty="0"/>
          </a:p>
          <a:p>
            <a:pPr marL="179388" indent="0">
              <a:buNone/>
            </a:pPr>
            <a:r>
              <a:rPr lang="nb-NO" sz="2400" dirty="0"/>
              <a:t>Vi setter pris på din forståelse og samarbeid i denne saken.</a:t>
            </a:r>
          </a:p>
          <a:p>
            <a:pPr marL="179388" indent="0">
              <a:buNone/>
            </a:pPr>
            <a:endParaRPr lang="nb-NO" sz="2400" dirty="0"/>
          </a:p>
          <a:p>
            <a:pPr marL="179388" indent="0">
              <a:buNone/>
            </a:pPr>
            <a:r>
              <a:rPr lang="nb-NO" sz="2400" dirty="0"/>
              <a:t>Med vennlig hilsen,</a:t>
            </a:r>
          </a:p>
          <a:p>
            <a:pPr marL="179388" indent="0">
              <a:buNone/>
            </a:pPr>
            <a:r>
              <a:rPr lang="nb-NO" sz="2400" dirty="0" err="1"/>
              <a:t>SmartWorks</a:t>
            </a:r>
            <a:r>
              <a:rPr lang="nb-NO" sz="2400" dirty="0"/>
              <a:t>-teamet</a:t>
            </a:r>
          </a:p>
          <a:p>
            <a:pPr marL="179388" indent="0">
              <a:buNone/>
            </a:pPr>
            <a:endParaRPr lang="nb-NO" sz="2400" dirty="0"/>
          </a:p>
          <a:p>
            <a:pPr marL="179388" indent="0">
              <a:buNone/>
            </a:pPr>
            <a:endParaRPr lang="nb-NO" sz="2400" dirty="0"/>
          </a:p>
        </p:txBody>
      </p:sp>
      <p:pic>
        <p:nvPicPr>
          <p:cNvPr id="4" name="Graphic 3" descr="Envelope outline">
            <a:extLst>
              <a:ext uri="{FF2B5EF4-FFF2-40B4-BE49-F238E27FC236}">
                <a16:creationId xmlns:a16="http://schemas.microsoft.com/office/drawing/2014/main" id="{53ED2446-F3C8-48A2-76C0-07A99E5F3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0169" y="4266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30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F9FCDB74-E466-44D4-EBE4-BC53F42C3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829" y="2728570"/>
            <a:ext cx="7230171" cy="412943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9BB0A1D-F486-8161-C71F-6F83ED314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333375"/>
            <a:ext cx="10183559" cy="1100978"/>
          </a:xfrm>
        </p:spPr>
        <p:txBody>
          <a:bodyPr anchor="ctr">
            <a:normAutofit/>
          </a:bodyPr>
          <a:lstStyle/>
          <a:p>
            <a:r>
              <a:rPr lang="nb-NO" sz="4000" dirty="0"/>
              <a:t>Mål for øvelsen</a:t>
            </a:r>
            <a:endParaRPr lang="en-US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E0626C-B18D-3DB3-67BD-842B300A6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017" y="1643588"/>
            <a:ext cx="7583404" cy="3987189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 (Headings CS)"/>
              </a:rPr>
              <a:t>Etablere situasjonsforståelse under et komplekst angrep hvor mye av informasjonstilgangen kommer fra tekniske analyser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nb-NO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 (Headings CS)"/>
              </a:rPr>
              <a:t>Vurdere personvernkonsekvenser og finansielle konsekvenser i et angrep som berører HR-systemer</a:t>
            </a:r>
            <a:endParaRPr lang="en-US" sz="2400" dirty="0"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nb-NO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 (Headings CS)"/>
              </a:rPr>
              <a:t>Samhandling mellom teknisk respons og HR/økonomi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77475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B1D04B1-461C-1C45-309C-D5EF80C7F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Hint: </a:t>
            </a:r>
            <a:br>
              <a:rPr lang="nb-NO" sz="4000" dirty="0"/>
            </a:br>
            <a:r>
              <a:rPr lang="nb-NO" sz="4000" dirty="0"/>
              <a:t>Hvordan skal vi håndtere den juridiske trusselen? </a:t>
            </a:r>
            <a:br>
              <a:rPr lang="nb-NO" sz="4000" dirty="0"/>
            </a:br>
            <a:r>
              <a:rPr lang="nb-NO" sz="4000" dirty="0"/>
              <a:t>Sårbarheten er jo </a:t>
            </a:r>
            <a:r>
              <a:rPr lang="nb-NO" sz="4000" dirty="0" err="1"/>
              <a:t>SmartWorks</a:t>
            </a:r>
            <a:r>
              <a:rPr lang="nb-NO" sz="4000" dirty="0"/>
              <a:t> programvare i utgangspunktet.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901310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E2B55-378B-C378-F6E0-1540B5A4E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6600" dirty="0"/>
              <a:t>Evaluering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5435519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A7C7A-3EE3-12CD-3FA4-6F3534AB8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1" y="333375"/>
            <a:ext cx="10504234" cy="1100978"/>
          </a:xfrm>
        </p:spPr>
        <p:txBody>
          <a:bodyPr anchor="ctr">
            <a:normAutofit/>
          </a:bodyPr>
          <a:lstStyle/>
          <a:p>
            <a:r>
              <a:rPr lang="nb-NO" sz="4000"/>
              <a:t>Evaluering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BE9DB-6915-0385-BA82-9B409B6AE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800000"/>
            <a:ext cx="10504235" cy="434978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/>
              <a:t>Oppsummering av øvelsen</a:t>
            </a:r>
            <a:br>
              <a:rPr lang="nb-NO" sz="3200"/>
            </a:br>
            <a:endParaRPr lang="nb-NO" sz="32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/>
              <a:t>Runde rundt bordet</a:t>
            </a:r>
          </a:p>
          <a:p>
            <a:pPr lvl="1"/>
            <a:r>
              <a:rPr lang="nb-NO" sz="3200"/>
              <a:t>Hva forventet vi skulle skje?</a:t>
            </a:r>
          </a:p>
          <a:p>
            <a:pPr lvl="1"/>
            <a:r>
              <a:rPr lang="nb-NO" sz="3200"/>
              <a:t>Hva fungerte godt, og hvorfor?</a:t>
            </a:r>
          </a:p>
          <a:p>
            <a:pPr lvl="1"/>
            <a:r>
              <a:rPr lang="nb-NO" sz="3200"/>
              <a:t>Hvilke utfordringer møtte vi på? </a:t>
            </a:r>
          </a:p>
          <a:p>
            <a:pPr lvl="1"/>
            <a:r>
              <a:rPr lang="nb-NO" sz="3200"/>
              <a:t>Hva kan forbedres, og hvordan?</a:t>
            </a:r>
            <a:endParaRPr lang="nb-NO" sz="2400"/>
          </a:p>
        </p:txBody>
      </p:sp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81A43B9D-45CF-A464-2B9D-E07BEACF5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2879" y="2514770"/>
            <a:ext cx="4771686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25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802BB1-F9C9-58D4-DB58-C74050B34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6600" dirty="0"/>
              <a:t>Beskrivelse av ulike beredskapsøvelser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474154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E87B3-849E-AB8A-7EC6-E6E8207ED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687" y="1762514"/>
            <a:ext cx="2150177" cy="341632"/>
          </a:xfrm>
        </p:spPr>
        <p:txBody>
          <a:bodyPr/>
          <a:lstStyle/>
          <a:p>
            <a:pPr algn="ctr"/>
            <a:r>
              <a:rPr lang="nb-NO"/>
              <a:t>Funksjonsøvelse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69A0D3-5164-2EEF-F98C-D89EFEEA6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589" y="453690"/>
            <a:ext cx="9853613" cy="977475"/>
          </a:xfrm>
        </p:spPr>
        <p:txBody>
          <a:bodyPr anchor="ctr"/>
          <a:lstStyle/>
          <a:p>
            <a:r>
              <a:rPr lang="nb-NO" sz="4000" dirty="0"/>
              <a:t>Ulike typer beredskapsøvelser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52EB817-B136-1A94-8393-61412C9E7F7F}"/>
              </a:ext>
            </a:extLst>
          </p:cNvPr>
          <p:cNvSpPr txBox="1">
            <a:spLocks/>
          </p:cNvSpPr>
          <p:nvPr/>
        </p:nvSpPr>
        <p:spPr>
          <a:xfrm>
            <a:off x="9399189" y="1762514"/>
            <a:ext cx="2150177" cy="341632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/>
              <a:t>Fullskalaøvelse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6DE4-92C3-AE31-48EA-E63EDC287A2B}"/>
              </a:ext>
            </a:extLst>
          </p:cNvPr>
          <p:cNvSpPr txBox="1"/>
          <p:nvPr/>
        </p:nvSpPr>
        <p:spPr>
          <a:xfrm>
            <a:off x="3110203" y="1734814"/>
            <a:ext cx="2150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b="1"/>
              <a:t>D</a:t>
            </a:r>
            <a:r>
              <a:rPr lang="en-GB" b="1" err="1"/>
              <a:t>iskusjonsøvelse</a:t>
            </a:r>
            <a:endParaRPr lang="en-GB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2C9AAF-DB90-D335-B43A-1061E19E72D2}"/>
              </a:ext>
            </a:extLst>
          </p:cNvPr>
          <p:cNvSpPr txBox="1"/>
          <p:nvPr/>
        </p:nvSpPr>
        <p:spPr>
          <a:xfrm>
            <a:off x="6254696" y="1734814"/>
            <a:ext cx="2150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b="1"/>
              <a:t>S</a:t>
            </a:r>
            <a:r>
              <a:rPr lang="en-GB" b="1" err="1"/>
              <a:t>pilløvelse</a:t>
            </a:r>
            <a:endParaRPr lang="en-GB" b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C0E23E-2E1B-526D-4364-636D47C09237}"/>
              </a:ext>
            </a:extLst>
          </p:cNvPr>
          <p:cNvSpPr txBox="1"/>
          <p:nvPr/>
        </p:nvSpPr>
        <p:spPr>
          <a:xfrm>
            <a:off x="2754046" y="6401514"/>
            <a:ext cx="91505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000"/>
              <a:t>*Illustrasjoner fra DSBs Veileder i planlegging, gjennomføring og evaluering av øvelser</a:t>
            </a:r>
            <a:endParaRPr lang="en-GB" sz="10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ABE87F5-1775-C7F3-4F2B-AECEF7910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49" y="4314390"/>
            <a:ext cx="2011854" cy="18228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C64BFAC-CD56-FBAA-3C18-AD97F76D8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524" y="3536752"/>
            <a:ext cx="2749534" cy="21642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C8E2DDC-0252-E71C-CB65-47395DD08D1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295" t="6808" r="6756" b="2760"/>
          <a:stretch/>
        </p:blipFill>
        <p:spPr>
          <a:xfrm>
            <a:off x="5892879" y="2679534"/>
            <a:ext cx="2872902" cy="224384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0DD29A9-FE5B-DA1B-8777-90F413A7186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738" t="2674" r="3387" b="3827"/>
          <a:stretch/>
        </p:blipFill>
        <p:spPr>
          <a:xfrm>
            <a:off x="9098603" y="2172511"/>
            <a:ext cx="2761763" cy="189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17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7BBE6-F0FF-62A3-2B20-A4F8C790A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475" y="2276475"/>
            <a:ext cx="7777163" cy="3385221"/>
          </a:xfrm>
        </p:spPr>
        <p:txBody>
          <a:bodyPr>
            <a:normAutofit/>
          </a:bodyPr>
          <a:lstStyle/>
          <a:p>
            <a:pPr marL="533400" indent="-355600">
              <a:lnSpc>
                <a:spcPct val="100000"/>
              </a:lnSpc>
            </a:pPr>
            <a:r>
              <a:rPr lang="nb-NO" sz="3600" dirty="0"/>
              <a:t>Diskusjon av problemstillinger rundt et gitt scenario</a:t>
            </a:r>
          </a:p>
          <a:p>
            <a:pPr marL="533400" indent="-355600">
              <a:lnSpc>
                <a:spcPct val="100000"/>
              </a:lnSpc>
            </a:pPr>
            <a:r>
              <a:rPr lang="nb-NO" sz="3600" dirty="0"/>
              <a:t>Styres av øvingsleder</a:t>
            </a:r>
          </a:p>
          <a:p>
            <a:pPr marL="533400" indent="-355600">
              <a:lnSpc>
                <a:spcPct val="100000"/>
              </a:lnSpc>
            </a:pPr>
            <a:r>
              <a:rPr lang="nb-NO" sz="3600" dirty="0"/>
              <a:t>Lite ressurskrevende</a:t>
            </a:r>
          </a:p>
          <a:p>
            <a:pPr marL="533400" indent="-355600">
              <a:lnSpc>
                <a:spcPct val="100000"/>
              </a:lnSpc>
            </a:pPr>
            <a:r>
              <a:rPr lang="nb-NO" sz="3600" dirty="0"/>
              <a:t>Lavterskel</a:t>
            </a:r>
          </a:p>
          <a:p>
            <a:pPr marL="0" indent="0">
              <a:lnSpc>
                <a:spcPct val="100000"/>
              </a:lnSpc>
              <a:buNone/>
            </a:pPr>
            <a:endParaRPr lang="en-GB" sz="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088783-935A-C2D5-B07E-965F05F2D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868" y="3096120"/>
            <a:ext cx="4353657" cy="342850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2ABC9C-096B-ED94-9E4E-5F2A4B8F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3375"/>
            <a:ext cx="10558463" cy="977475"/>
          </a:xfrm>
        </p:spPr>
        <p:txBody>
          <a:bodyPr anchor="b">
            <a:normAutofit/>
          </a:bodyPr>
          <a:lstStyle/>
          <a:p>
            <a:r>
              <a:rPr lang="nb-NO" sz="4000" dirty="0"/>
              <a:t>Diskusjonsøvelse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46191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7BBE6-F0FF-62A3-2B20-A4F8C790A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475" y="2276475"/>
            <a:ext cx="7777163" cy="3385221"/>
          </a:xfrm>
        </p:spPr>
        <p:txBody>
          <a:bodyPr>
            <a:normAutofit/>
          </a:bodyPr>
          <a:lstStyle/>
          <a:p>
            <a:pPr marL="533400" indent="-355600">
              <a:lnSpc>
                <a:spcPct val="100000"/>
              </a:lnSpc>
            </a:pPr>
            <a:r>
              <a:rPr lang="nb-NO" sz="3600" dirty="0"/>
              <a:t>Det kommer innspill utenfra</a:t>
            </a:r>
          </a:p>
          <a:p>
            <a:pPr marL="533400" indent="-355600">
              <a:lnSpc>
                <a:spcPct val="100000"/>
              </a:lnSpc>
            </a:pPr>
            <a:r>
              <a:rPr lang="nb-NO" sz="3600" dirty="0"/>
              <a:t>Beslutninger styres av innsatsleder</a:t>
            </a:r>
          </a:p>
          <a:p>
            <a:pPr marL="533400" indent="-355600">
              <a:lnSpc>
                <a:spcPct val="100000"/>
              </a:lnSpc>
            </a:pPr>
            <a:r>
              <a:rPr lang="nb-NO" sz="3600" dirty="0"/>
              <a:t>Krever </a:t>
            </a:r>
            <a:r>
              <a:rPr lang="nb-NO" sz="3600" dirty="0" err="1"/>
              <a:t>spillstab</a:t>
            </a:r>
            <a:r>
              <a:rPr lang="nb-NO" sz="3600" dirty="0"/>
              <a:t> og forberedelse</a:t>
            </a:r>
          </a:p>
          <a:p>
            <a:pPr marL="533400" indent="-355600">
              <a:lnSpc>
                <a:spcPct val="100000"/>
              </a:lnSpc>
            </a:pPr>
            <a:r>
              <a:rPr lang="nb-NO" sz="3600" dirty="0"/>
              <a:t>Krever kommunikasjonslinjer</a:t>
            </a:r>
          </a:p>
          <a:p>
            <a:pPr marL="0" indent="0">
              <a:lnSpc>
                <a:spcPct val="100000"/>
              </a:lnSpc>
              <a:buNone/>
            </a:pPr>
            <a:endParaRPr lang="en-GB" sz="5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ABC9C-096B-ED94-9E4E-5F2A4B8F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3375"/>
            <a:ext cx="10558463" cy="977475"/>
          </a:xfrm>
        </p:spPr>
        <p:txBody>
          <a:bodyPr anchor="b">
            <a:normAutofit/>
          </a:bodyPr>
          <a:lstStyle/>
          <a:p>
            <a:r>
              <a:rPr lang="nb-NO" sz="4000" dirty="0" err="1"/>
              <a:t>Spilløvelse</a:t>
            </a:r>
            <a:endParaRPr lang="en-GB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46DF94-87B9-C480-D001-71D20E8A9B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95" t="6808" r="6756" b="2760"/>
          <a:stretch/>
        </p:blipFill>
        <p:spPr>
          <a:xfrm>
            <a:off x="8816552" y="3882692"/>
            <a:ext cx="2872902" cy="22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45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802BB1-F9C9-58D4-DB58-C74050B34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6600" dirty="0"/>
              <a:t>Beredskapsroller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853183168"/>
      </p:ext>
    </p:extLst>
  </p:cSld>
  <p:clrMapOvr>
    <a:masterClrMapping/>
  </p:clrMapOvr>
</p:sld>
</file>

<file path=ppt/theme/theme1.xml><?xml version="1.0" encoding="utf-8"?>
<a:theme xmlns:a="http://schemas.openxmlformats.org/drawingml/2006/main" name="Safetec lys">
  <a:themeElements>
    <a:clrScheme name="Safetec">
      <a:dk1>
        <a:srgbClr val="151532"/>
      </a:dk1>
      <a:lt1>
        <a:srgbClr val="FFFFFF"/>
      </a:lt1>
      <a:dk2>
        <a:srgbClr val="347F82"/>
      </a:dk2>
      <a:lt2>
        <a:srgbClr val="F7F7F7"/>
      </a:lt2>
      <a:accent1>
        <a:srgbClr val="347F82"/>
      </a:accent1>
      <a:accent2>
        <a:srgbClr val="41A0A2"/>
      </a:accent2>
      <a:accent3>
        <a:srgbClr val="003499"/>
      </a:accent3>
      <a:accent4>
        <a:srgbClr val="C0CBC2"/>
      </a:accent4>
      <a:accent5>
        <a:srgbClr val="EEF9F0"/>
      </a:accent5>
      <a:accent6>
        <a:srgbClr val="FFFFFF"/>
      </a:accent6>
      <a:hlink>
        <a:srgbClr val="003499"/>
      </a:hlink>
      <a:folHlink>
        <a:srgbClr val="347F82"/>
      </a:folHlink>
    </a:clrScheme>
    <a:fontScheme name="Sirku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 PP" id="{E29FDAD8-9EDA-4D31-9002-F4CD94DF2977}" vid="{5B2A0D0B-CE87-4AB4-BA0E-62F811647FE1}"/>
    </a:ext>
  </a:extLst>
</a:theme>
</file>

<file path=ppt/theme/theme2.xml><?xml version="1.0" encoding="utf-8"?>
<a:theme xmlns:a="http://schemas.openxmlformats.org/drawingml/2006/main" name="Safetec mørk">
  <a:themeElements>
    <a:clrScheme name="Safetec">
      <a:dk1>
        <a:srgbClr val="151532"/>
      </a:dk1>
      <a:lt1>
        <a:srgbClr val="FFFFFF"/>
      </a:lt1>
      <a:dk2>
        <a:srgbClr val="347F82"/>
      </a:dk2>
      <a:lt2>
        <a:srgbClr val="F7F7F7"/>
      </a:lt2>
      <a:accent1>
        <a:srgbClr val="347F82"/>
      </a:accent1>
      <a:accent2>
        <a:srgbClr val="41A0A2"/>
      </a:accent2>
      <a:accent3>
        <a:srgbClr val="003499"/>
      </a:accent3>
      <a:accent4>
        <a:srgbClr val="C0CBC2"/>
      </a:accent4>
      <a:accent5>
        <a:srgbClr val="EEF9F0"/>
      </a:accent5>
      <a:accent6>
        <a:srgbClr val="FFFFFF"/>
      </a:accent6>
      <a:hlink>
        <a:srgbClr val="003499"/>
      </a:hlink>
      <a:folHlink>
        <a:srgbClr val="347F82"/>
      </a:folHlink>
    </a:clrScheme>
    <a:fontScheme name="Sirku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 PP" id="{E29FDAD8-9EDA-4D31-9002-F4CD94DF2977}" vid="{7037197A-7708-4A00-A049-CBB893AA5105}"/>
    </a:ext>
  </a:extLst>
</a:theme>
</file>

<file path=ppt/theme/theme3.xml><?xml version="1.0" encoding="utf-8"?>
<a:theme xmlns:a="http://schemas.openxmlformats.org/drawingml/2006/main" name="Safetec lys">
  <a:themeElements>
    <a:clrScheme name="Safetec">
      <a:dk1>
        <a:srgbClr val="151532"/>
      </a:dk1>
      <a:lt1>
        <a:srgbClr val="FFFFFF"/>
      </a:lt1>
      <a:dk2>
        <a:srgbClr val="347F82"/>
      </a:dk2>
      <a:lt2>
        <a:srgbClr val="F7F7F7"/>
      </a:lt2>
      <a:accent1>
        <a:srgbClr val="347F82"/>
      </a:accent1>
      <a:accent2>
        <a:srgbClr val="41A0A2"/>
      </a:accent2>
      <a:accent3>
        <a:srgbClr val="003499"/>
      </a:accent3>
      <a:accent4>
        <a:srgbClr val="C0CBC2"/>
      </a:accent4>
      <a:accent5>
        <a:srgbClr val="EEF9F0"/>
      </a:accent5>
      <a:accent6>
        <a:srgbClr val="FFFFFF"/>
      </a:accent6>
      <a:hlink>
        <a:srgbClr val="003499"/>
      </a:hlink>
      <a:folHlink>
        <a:srgbClr val="347F82"/>
      </a:folHlink>
    </a:clrScheme>
    <a:fontScheme name="Sirku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 PP" id="{E29FDAD8-9EDA-4D31-9002-F4CD94DF2977}" vid="{5B2A0D0B-CE87-4AB4-BA0E-62F811647FE1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424B2138276C459DBDB6FBD9B62DCF" ma:contentTypeVersion="20" ma:contentTypeDescription="Create a new document." ma:contentTypeScope="" ma:versionID="3242c1618c139926ccd130c404839351">
  <xsd:schema xmlns:xsd="http://www.w3.org/2001/XMLSchema" xmlns:xs="http://www.w3.org/2001/XMLSchema" xmlns:p="http://schemas.microsoft.com/office/2006/metadata/properties" xmlns:ns2="c1393ac3-e244-4758-a539-5b975df7832c" xmlns:ns3="4e01fcfe-bee3-4600-ba0b-b00476ef22a3" targetNamespace="http://schemas.microsoft.com/office/2006/metadata/properties" ma:root="true" ma:fieldsID="410fbc501d0ca8f153c41fdaa9757115" ns2:_="" ns3:_="">
    <xsd:import namespace="c1393ac3-e244-4758-a539-5b975df7832c"/>
    <xsd:import namespace="4e01fcfe-bee3-4600-ba0b-b00476ef22a3"/>
    <xsd:element name="properties">
      <xsd:complexType>
        <xsd:sequence>
          <xsd:element name="documentManagement">
            <xsd:complexType>
              <xsd:all>
                <xsd:element ref="ns2:Comment" minOccurs="0"/>
                <xsd:element ref="ns2:EmSubject" minOccurs="0"/>
                <xsd:element ref="ns2:EmType" minOccurs="0"/>
                <xsd:element ref="ns2:EmDate" minOccurs="0"/>
                <xsd:element ref="ns2:EmDateRecieved" minOccurs="0"/>
                <xsd:element ref="ns2:EmDateSent" minOccurs="0"/>
                <xsd:element ref="ns2:EmFrom" minOccurs="0"/>
                <xsd:element ref="ns2:EmFromName" minOccurs="0"/>
                <xsd:element ref="ns2:EmTo" minOccurs="0"/>
                <xsd:element ref="ns2:EmCC" minOccurs="0"/>
                <xsd:element ref="ns2:EmCon" minOccurs="0"/>
                <xsd:element ref="ns2:EmAttachCount" minOccurs="0"/>
                <xsd:element ref="ns2:EmAttachmentName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Em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93ac3-e244-4758-a539-5b975df7832c" elementFormDefault="qualified">
    <xsd:import namespace="http://schemas.microsoft.com/office/2006/documentManagement/types"/>
    <xsd:import namespace="http://schemas.microsoft.com/office/infopath/2007/PartnerControls"/>
    <xsd:element name="Comment" ma:index="8" nillable="true" ma:displayName="Comment" ma:internalName="Comment">
      <xsd:simpleType>
        <xsd:restriction base="dms:Note">
          <xsd:maxLength value="255"/>
        </xsd:restriction>
      </xsd:simpleType>
    </xsd:element>
    <xsd:element name="EmSubject" ma:index="9" nillable="true" ma:displayName="EmSubject" ma:internalName="EmSubject">
      <xsd:simpleType>
        <xsd:restriction base="dms:Text"/>
      </xsd:simpleType>
    </xsd:element>
    <xsd:element name="EmType" ma:index="10" nillable="true" ma:displayName="EmType" ma:internalName="EmType">
      <xsd:simpleType>
        <xsd:restriction base="dms:Text"/>
      </xsd:simpleType>
    </xsd:element>
    <xsd:element name="EmDate" ma:index="11" nillable="true" ma:displayName="EmDate" ma:internalName="EmDate">
      <xsd:simpleType>
        <xsd:restriction base="dms:DateTime"/>
      </xsd:simpleType>
    </xsd:element>
    <xsd:element name="EmDateRecieved" ma:index="12" nillable="true" ma:displayName="EmDateRecieved" ma:internalName="EmDateRecieved">
      <xsd:simpleType>
        <xsd:restriction base="dms:DateTime"/>
      </xsd:simpleType>
    </xsd:element>
    <xsd:element name="EmDateSent" ma:index="13" nillable="true" ma:displayName="EmDateSent" ma:internalName="EmDateSent">
      <xsd:simpleType>
        <xsd:restriction base="dms:DateTime"/>
      </xsd:simpleType>
    </xsd:element>
    <xsd:element name="EmFrom" ma:index="14" nillable="true" ma:displayName="EmFrom" ma:internalName="EmFrom">
      <xsd:simpleType>
        <xsd:restriction base="dms:Text"/>
      </xsd:simpleType>
    </xsd:element>
    <xsd:element name="EmFromName" ma:index="15" nillable="true" ma:displayName="EmFromName" ma:internalName="EmFromName">
      <xsd:simpleType>
        <xsd:restriction base="dms:Text"/>
      </xsd:simpleType>
    </xsd:element>
    <xsd:element name="EmTo" ma:index="16" nillable="true" ma:displayName="EmTo" ma:internalName="EmTo">
      <xsd:simpleType>
        <xsd:restriction base="dms:Note">
          <xsd:maxLength value="255"/>
        </xsd:restriction>
      </xsd:simpleType>
    </xsd:element>
    <xsd:element name="EmCC" ma:index="17" nillable="true" ma:displayName="EmCC" ma:internalName="EmCC">
      <xsd:simpleType>
        <xsd:restriction base="dms:Note">
          <xsd:maxLength value="255"/>
        </xsd:restriction>
      </xsd:simpleType>
    </xsd:element>
    <xsd:element name="EmCon" ma:index="18" nillable="true" ma:displayName="EmCon" ma:internalName="EmCon">
      <xsd:simpleType>
        <xsd:restriction base="dms:Text"/>
      </xsd:simpleType>
    </xsd:element>
    <xsd:element name="EmAttachCount" ma:index="19" nillable="true" ma:displayName="EmAttachCount" ma:internalName="EmAttachCount">
      <xsd:simpleType>
        <xsd:restriction base="dms:Text"/>
      </xsd:simpleType>
    </xsd:element>
    <xsd:element name="EmAttachmentNames" ma:index="20" nillable="true" ma:displayName="EmAttachmentNames" ma:internalName="EmAttachmentNames">
      <xsd:simpleType>
        <xsd:restriction base="dms:Note">
          <xsd:maxLength value="255"/>
        </xsd:restriction>
      </xsd:simpleType>
    </xsd:element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mID" ma:index="27" nillable="true" ma:displayName="EmID" ma:internalName="EmID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01fcfe-bee3-4600-ba0b-b00476ef22a3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DateSent xmlns="c1393ac3-e244-4758-a539-5b975df7832c" xsi:nil="true"/>
    <EmFrom xmlns="c1393ac3-e244-4758-a539-5b975df7832c" xsi:nil="true"/>
    <EmDate xmlns="c1393ac3-e244-4758-a539-5b975df7832c" xsi:nil="true"/>
    <EmFromName xmlns="c1393ac3-e244-4758-a539-5b975df7832c" xsi:nil="true"/>
    <EmTo xmlns="c1393ac3-e244-4758-a539-5b975df7832c" xsi:nil="true"/>
    <EmCC xmlns="c1393ac3-e244-4758-a539-5b975df7832c" xsi:nil="true"/>
    <Comment xmlns="c1393ac3-e244-4758-a539-5b975df7832c">QA Ok</Comment>
    <EmDateRecieved xmlns="c1393ac3-e244-4758-a539-5b975df7832c" xsi:nil="true"/>
    <EmSubject xmlns="c1393ac3-e244-4758-a539-5b975df7832c" xsi:nil="true"/>
    <EmType xmlns="c1393ac3-e244-4758-a539-5b975df7832c" xsi:nil="true"/>
    <EmAttachCount xmlns="c1393ac3-e244-4758-a539-5b975df7832c" xsi:nil="true"/>
    <EmCon xmlns="c1393ac3-e244-4758-a539-5b975df7832c" xsi:nil="true"/>
    <EmAttachmentNames xmlns="c1393ac3-e244-4758-a539-5b975df7832c" xsi:nil="true"/>
    <EmID xmlns="c1393ac3-e244-4758-a539-5b975df7832c" xsi:nil="true"/>
  </documentManagement>
</p:properties>
</file>

<file path=customXml/itemProps1.xml><?xml version="1.0" encoding="utf-8"?>
<ds:datastoreItem xmlns:ds="http://schemas.openxmlformats.org/officeDocument/2006/customXml" ds:itemID="{411D9563-D015-4667-BA62-2596D7A769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393ac3-e244-4758-a539-5b975df7832c"/>
    <ds:schemaRef ds:uri="4e01fcfe-bee3-4600-ba0b-b00476ef22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1B1874-358E-495F-976E-535D00FA60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4DBDEF-A87E-4361-AE1E-8BC728D51EB1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4e01fcfe-bee3-4600-ba0b-b00476ef22a3"/>
    <ds:schemaRef ds:uri="c1393ac3-e244-4758-a539-5b975df7832c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Metadata/LabelInfo.xml><?xml version="1.0" encoding="utf-8"?>
<clbl:labelList xmlns:clbl="http://schemas.microsoft.com/office/2020/mipLabelMetadata">
  <clbl:label id="{539f9241-58e3-4180-9525-b255772c0d76}" enabled="0" method="" siteId="{539f9241-58e3-4180-9525-b255772c0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Presentasjon PP</Template>
  <TotalTime>135</TotalTime>
  <Words>1920</Words>
  <Application>Microsoft Office PowerPoint</Application>
  <PresentationFormat>Widescreen</PresentationFormat>
  <Paragraphs>236</Paragraphs>
  <Slides>42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AktivGrotesk-Regular</vt:lpstr>
      <vt:lpstr>Arial</vt:lpstr>
      <vt:lpstr>Calibri</vt:lpstr>
      <vt:lpstr>Segoe UI</vt:lpstr>
      <vt:lpstr>Symbol</vt:lpstr>
      <vt:lpstr>Wingdings</vt:lpstr>
      <vt:lpstr>Safetec lys</vt:lpstr>
      <vt:lpstr>Safetec mørk</vt:lpstr>
      <vt:lpstr>Safetec lys</vt:lpstr>
      <vt:lpstr>PowerPoint Presentation</vt:lpstr>
      <vt:lpstr>Beredskapsøvelse Scenario 11</vt:lpstr>
      <vt:lpstr>Agenda</vt:lpstr>
      <vt:lpstr>Mål for øvelsen</vt:lpstr>
      <vt:lpstr>Beskrivelse av ulike beredskapsøvelser </vt:lpstr>
      <vt:lpstr>Ulike typer beredskapsøvelser</vt:lpstr>
      <vt:lpstr>Diskusjonsøvelse</vt:lpstr>
      <vt:lpstr>Spilløvelse</vt:lpstr>
      <vt:lpstr>Beredskapsroller </vt:lpstr>
      <vt:lpstr>Rollefordeling</vt:lpstr>
      <vt:lpstr>Loggfører</vt:lpstr>
      <vt:lpstr>Scenario 13 Brudd på autentisering</vt:lpstr>
      <vt:lpstr>Lignende hendelser fra virkeligheten</vt:lpstr>
      <vt:lpstr>Lignende hendelser fra virkeligheten</vt:lpstr>
      <vt:lpstr>Øvingsoppsett</vt:lpstr>
      <vt:lpstr>Gjennomføring av en spilløvelse</vt:lpstr>
      <vt:lpstr>Spillregler</vt:lpstr>
      <vt:lpstr>Spillstab - roller</vt:lpstr>
      <vt:lpstr>Øvende roller som må være med</vt:lpstr>
      <vt:lpstr>Scenariobeskrivelse</vt:lpstr>
      <vt:lpstr>SmartWork mobilapplikasjon</vt:lpstr>
      <vt:lpstr>Øvelsen starter</vt:lpstr>
      <vt:lpstr>Innspill 1: Rapport fra regnskap</vt:lpstr>
      <vt:lpstr>Hint:  Varsle bank/Vipps om mistanke om svindel?</vt:lpstr>
      <vt:lpstr>Hint:  Er listen med transaksjoner sendt til IT for å be de sjekke loggene?</vt:lpstr>
      <vt:lpstr>Innspill 2: IT melder om logganalyse </vt:lpstr>
      <vt:lpstr>Hint:  Forespørsler direkte mot backend – hva betyr det for fortsatt bruk av app’en?</vt:lpstr>
      <vt:lpstr>Innspill 3: Persondata på avveie</vt:lpstr>
      <vt:lpstr>Hint:  Alle persondata lastet ned: GDPR? Fare for ID-tyveri?</vt:lpstr>
      <vt:lpstr>Innspill 4: Telefon fra Arne</vt:lpstr>
      <vt:lpstr>Hint:  Kan andre være rammet om kildekoden er lekket?</vt:lpstr>
      <vt:lpstr>Hint:  Det må være eksponerte hemmeligheter i koden eller en annen sårbarhet om Github-eksponering er kilden. Vet vi noe om dette?</vt:lpstr>
      <vt:lpstr>Innspill 5</vt:lpstr>
      <vt:lpstr>Hint:  Hvordan kan vi få oppdatert alle mobiltelefonene når en app har en oppdatering? Er vi i stand til dette?</vt:lpstr>
      <vt:lpstr>Innspill 6: Compliance og varsling</vt:lpstr>
      <vt:lpstr>Hint:  Det kan lønne seg å ringe og snakke med Økon, nå som det er flere kjente indikatorer å spørre om. </vt:lpstr>
      <vt:lpstr>Innspill 7: Tillitsvalgt vil ha møte</vt:lpstr>
      <vt:lpstr>Hint:  Forespørselen er forståelig, men hvor raskt kan vi si noe, og hva kan vi si?</vt:lpstr>
      <vt:lpstr>Innspill 8: SmartWorks truer</vt:lpstr>
      <vt:lpstr>Hint:  Hvordan skal vi håndtere den juridiske trusselen?  Sårbarheten er jo SmartWorks programvare i utgangspunktet. </vt:lpstr>
      <vt:lpstr>Evaluering</vt:lpstr>
      <vt:lpstr>Evaluering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Annette Andresen</dc:creator>
  <cp:lastModifiedBy>Jakob Stendahl</cp:lastModifiedBy>
  <cp:revision>1</cp:revision>
  <dcterms:created xsi:type="dcterms:W3CDTF">2024-09-11T07:07:05Z</dcterms:created>
  <dcterms:modified xsi:type="dcterms:W3CDTF">2024-11-08T12:17:26Z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0x0101003D424B2138276C459DBDB6FBD9B62DCF</vt:lpwstr>
  </property>
</Properties>
</file>