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Lst>
  <p:notesMasterIdLst>
    <p:notesMasterId r:id="rId53"/>
  </p:notesMasterIdLst>
  <p:sldIdLst>
    <p:sldId id="256" r:id="rId6"/>
    <p:sldId id="257" r:id="rId7"/>
    <p:sldId id="258" r:id="rId8"/>
    <p:sldId id="259" r:id="rId9"/>
    <p:sldId id="263" r:id="rId10"/>
    <p:sldId id="264" r:id="rId11"/>
    <p:sldId id="281" r:id="rId12"/>
    <p:sldId id="694" r:id="rId13"/>
    <p:sldId id="303" r:id="rId14"/>
    <p:sldId id="262" r:id="rId15"/>
    <p:sldId id="294" r:id="rId16"/>
    <p:sldId id="269" r:id="rId17"/>
    <p:sldId id="271" r:id="rId18"/>
    <p:sldId id="297" r:id="rId19"/>
    <p:sldId id="678" r:id="rId20"/>
    <p:sldId id="696" r:id="rId21"/>
    <p:sldId id="705" r:id="rId22"/>
    <p:sldId id="688" r:id="rId23"/>
    <p:sldId id="676" r:id="rId24"/>
    <p:sldId id="272" r:id="rId25"/>
    <p:sldId id="677" r:id="rId26"/>
    <p:sldId id="695" r:id="rId27"/>
    <p:sldId id="273" r:id="rId28"/>
    <p:sldId id="304" r:id="rId29"/>
    <p:sldId id="679" r:id="rId30"/>
    <p:sldId id="680" r:id="rId31"/>
    <p:sldId id="697" r:id="rId32"/>
    <p:sldId id="681" r:id="rId33"/>
    <p:sldId id="698" r:id="rId34"/>
    <p:sldId id="682" r:id="rId35"/>
    <p:sldId id="684" r:id="rId36"/>
    <p:sldId id="699" r:id="rId37"/>
    <p:sldId id="683" r:id="rId38"/>
    <p:sldId id="700" r:id="rId39"/>
    <p:sldId id="685" r:id="rId40"/>
    <p:sldId id="686" r:id="rId41"/>
    <p:sldId id="701" r:id="rId42"/>
    <p:sldId id="687" r:id="rId43"/>
    <p:sldId id="702" r:id="rId44"/>
    <p:sldId id="689" r:id="rId45"/>
    <p:sldId id="703" r:id="rId46"/>
    <p:sldId id="704" r:id="rId47"/>
    <p:sldId id="690" r:id="rId48"/>
    <p:sldId id="692" r:id="rId49"/>
    <p:sldId id="706" r:id="rId50"/>
    <p:sldId id="276" r:id="rId51"/>
    <p:sldId id="26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547" userDrawn="1">
          <p15:clr>
            <a:srgbClr val="5ACBF0"/>
          </p15:clr>
        </p15:guide>
        <p15:guide id="4" pos="5133" userDrawn="1">
          <p15:clr>
            <a:srgbClr val="5ACBF0"/>
          </p15:clr>
        </p15:guide>
        <p15:guide id="5" pos="234" userDrawn="1">
          <p15:clr>
            <a:srgbClr val="F26B43"/>
          </p15:clr>
        </p15:guide>
        <p15:guide id="6" pos="7446" userDrawn="1">
          <p15:clr>
            <a:srgbClr val="F26B43"/>
          </p15:clr>
        </p15:guide>
        <p15:guide id="7" orient="horz" pos="210" userDrawn="1">
          <p15:clr>
            <a:srgbClr val="F26B43"/>
          </p15:clr>
        </p15:guide>
        <p15:guide id="8" orient="horz" pos="4110" userDrawn="1">
          <p15:clr>
            <a:srgbClr val="F26B43"/>
          </p15:clr>
        </p15:guide>
        <p15:guide id="9" orient="horz" pos="1434" userDrawn="1">
          <p15:clr>
            <a:srgbClr val="5ACBF0"/>
          </p15:clr>
        </p15:guide>
        <p15:guide id="10" orient="horz" pos="2886" userDrawn="1">
          <p15:clr>
            <a:srgbClr val="5ACBF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9B9E14-DE3C-78F0-1F53-4CEF7F40B371}" name="Christina Thingvold" initials="CT" userId="S::christina.thingvold@safetec.no::21c4b2be-ab4c-44cb-acd5-aad1e9ec4b76" providerId="AD"/>
  <p188:author id="{96D0EC37-66EC-6C6F-58E0-133510FD85C5}" name="Vilde Gjøvik" initials="VG" userId="S::vilde.gjovik@safetec.no::3e5ae2c1-af6b-4847-894f-167605063150" providerId="AD"/>
  <p188:author id="{1975EABF-C66B-896E-56D6-CC2DA043053B}" name="Håkon Olsen" initials="HO" userId="S::hakon.olsen@safetec.no::6e4ce54e-6e38-4de0-bee0-c2e491fcc43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8F2"/>
    <a:srgbClr val="01A89E"/>
    <a:srgbClr val="2972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02" y="996"/>
      </p:cViewPr>
      <p:guideLst>
        <p:guide orient="horz" pos="2160"/>
        <p:guide pos="3840"/>
        <p:guide pos="2547"/>
        <p:guide pos="5133"/>
        <p:guide pos="234"/>
        <p:guide pos="7446"/>
        <p:guide orient="horz" pos="210"/>
        <p:guide orient="horz" pos="4110"/>
        <p:guide orient="horz" pos="1434"/>
        <p:guide orient="horz" pos="28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Andresen" userId="fbfb720f-d6f2-45c4-ada2-1b4093edab50" providerId="ADAL" clId="{9C73451E-F6C5-43DE-AAF0-717C5ADD8A50}"/>
    <pc:docChg chg="undo custSel addSld delSld modSld">
      <pc:chgData name="Annette Andresen" userId="fbfb720f-d6f2-45c4-ada2-1b4093edab50" providerId="ADAL" clId="{9C73451E-F6C5-43DE-AAF0-717C5ADD8A50}" dt="2024-09-11T12:06:51.164" v="498" actId="47"/>
      <pc:docMkLst>
        <pc:docMk/>
      </pc:docMkLst>
      <pc:sldChg chg="modSp mod">
        <pc:chgData name="Annette Andresen" userId="fbfb720f-d6f2-45c4-ada2-1b4093edab50" providerId="ADAL" clId="{9C73451E-F6C5-43DE-AAF0-717C5ADD8A50}" dt="2024-09-11T11:53:48.789" v="430" actId="20577"/>
        <pc:sldMkLst>
          <pc:docMk/>
          <pc:sldMk cId="2528222859" sldId="258"/>
        </pc:sldMkLst>
        <pc:spChg chg="mod">
          <ac:chgData name="Annette Andresen" userId="fbfb720f-d6f2-45c4-ada2-1b4093edab50" providerId="ADAL" clId="{9C73451E-F6C5-43DE-AAF0-717C5ADD8A50}" dt="2024-09-11T11:53:48.789" v="430" actId="20577"/>
          <ac:spMkLst>
            <pc:docMk/>
            <pc:sldMk cId="2528222859" sldId="258"/>
            <ac:spMk id="5" creationId="{60AAE6B5-CEEC-E815-012C-B4813AF3D20F}"/>
          </ac:spMkLst>
        </pc:spChg>
      </pc:sldChg>
      <pc:sldChg chg="addSp delSp modSp mod modClrScheme chgLayout">
        <pc:chgData name="Annette Andresen" userId="fbfb720f-d6f2-45c4-ada2-1b4093edab50" providerId="ADAL" clId="{9C73451E-F6C5-43DE-AAF0-717C5ADD8A50}" dt="2024-09-11T11:52:32.762" v="389" actId="26606"/>
        <pc:sldMkLst>
          <pc:docMk/>
          <pc:sldMk cId="817747543" sldId="259"/>
        </pc:sldMkLst>
        <pc:spChg chg="mod">
          <ac:chgData name="Annette Andresen" userId="fbfb720f-d6f2-45c4-ada2-1b4093edab50" providerId="ADAL" clId="{9C73451E-F6C5-43DE-AAF0-717C5ADD8A50}" dt="2024-09-11T11:52:32.762" v="389" actId="26606"/>
          <ac:spMkLst>
            <pc:docMk/>
            <pc:sldMk cId="817747543" sldId="259"/>
            <ac:spMk id="5" creationId="{F9BB0A1D-F486-8161-C71F-6F83ED314D26}"/>
          </ac:spMkLst>
        </pc:spChg>
        <pc:spChg chg="mod">
          <ac:chgData name="Annette Andresen" userId="fbfb720f-d6f2-45c4-ada2-1b4093edab50" providerId="ADAL" clId="{9C73451E-F6C5-43DE-AAF0-717C5ADD8A50}" dt="2024-09-11T11:52:32.762" v="389" actId="26606"/>
          <ac:spMkLst>
            <pc:docMk/>
            <pc:sldMk cId="817747543" sldId="259"/>
            <ac:spMk id="6" creationId="{82E0626C-B18D-3DB3-67BD-842B300A6AC3}"/>
          </ac:spMkLst>
        </pc:spChg>
        <pc:spChg chg="del">
          <ac:chgData name="Annette Andresen" userId="fbfb720f-d6f2-45c4-ada2-1b4093edab50" providerId="ADAL" clId="{9C73451E-F6C5-43DE-AAF0-717C5ADD8A50}" dt="2024-09-11T11:47:36.162" v="375" actId="931"/>
          <ac:spMkLst>
            <pc:docMk/>
            <pc:sldMk cId="817747543" sldId="259"/>
            <ac:spMk id="7" creationId="{F0A52D51-D7D0-2941-A9A1-5492C717EC43}"/>
          </ac:spMkLst>
        </pc:spChg>
        <pc:spChg chg="add del mod">
          <ac:chgData name="Annette Andresen" userId="fbfb720f-d6f2-45c4-ada2-1b4093edab50" providerId="ADAL" clId="{9C73451E-F6C5-43DE-AAF0-717C5ADD8A50}" dt="2024-09-11T11:50:31.917" v="380" actId="931"/>
          <ac:spMkLst>
            <pc:docMk/>
            <pc:sldMk cId="817747543" sldId="259"/>
            <ac:spMk id="10" creationId="{5294D1A1-7AEB-97D6-021A-00C0C228C7A6}"/>
          </ac:spMkLst>
        </pc:spChg>
        <pc:spChg chg="add del mod">
          <ac:chgData name="Annette Andresen" userId="fbfb720f-d6f2-45c4-ada2-1b4093edab50" providerId="ADAL" clId="{9C73451E-F6C5-43DE-AAF0-717C5ADD8A50}" dt="2024-09-11T11:51:26.691" v="382" actId="931"/>
          <ac:spMkLst>
            <pc:docMk/>
            <pc:sldMk cId="817747543" sldId="259"/>
            <ac:spMk id="14" creationId="{FA161A77-4BE9-560D-488E-7589CCD20774}"/>
          </ac:spMkLst>
        </pc:spChg>
        <pc:spChg chg="add del mod">
          <ac:chgData name="Annette Andresen" userId="fbfb720f-d6f2-45c4-ada2-1b4093edab50" providerId="ADAL" clId="{9C73451E-F6C5-43DE-AAF0-717C5ADD8A50}" dt="2024-09-11T11:51:48.808" v="384" actId="931"/>
          <ac:spMkLst>
            <pc:docMk/>
            <pc:sldMk cId="817747543" sldId="259"/>
            <ac:spMk id="18" creationId="{988CC20B-3588-8831-A8E0-BE94B2B26FD8}"/>
          </ac:spMkLst>
        </pc:spChg>
        <pc:spChg chg="add del mod">
          <ac:chgData name="Annette Andresen" userId="fbfb720f-d6f2-45c4-ada2-1b4093edab50" providerId="ADAL" clId="{9C73451E-F6C5-43DE-AAF0-717C5ADD8A50}" dt="2024-09-11T11:52:23.427" v="386" actId="931"/>
          <ac:spMkLst>
            <pc:docMk/>
            <pc:sldMk cId="817747543" sldId="259"/>
            <ac:spMk id="22" creationId="{3DAE7E0E-A21C-9528-630A-7725E1BB1E76}"/>
          </ac:spMkLst>
        </pc:spChg>
        <pc:picChg chg="add del mod">
          <ac:chgData name="Annette Andresen" userId="fbfb720f-d6f2-45c4-ada2-1b4093edab50" providerId="ADAL" clId="{9C73451E-F6C5-43DE-AAF0-717C5ADD8A50}" dt="2024-09-11T11:50:10.381" v="379" actId="478"/>
          <ac:picMkLst>
            <pc:docMk/>
            <pc:sldMk cId="817747543" sldId="259"/>
            <ac:picMk id="3" creationId="{451F0EC4-4012-1BCE-3923-EEFA3ECBFF2B}"/>
          </ac:picMkLst>
        </pc:picChg>
        <pc:picChg chg="add del mod">
          <ac:chgData name="Annette Andresen" userId="fbfb720f-d6f2-45c4-ada2-1b4093edab50" providerId="ADAL" clId="{9C73451E-F6C5-43DE-AAF0-717C5ADD8A50}" dt="2024-09-11T11:50:09.714" v="378" actId="478"/>
          <ac:picMkLst>
            <pc:docMk/>
            <pc:sldMk cId="817747543" sldId="259"/>
            <ac:picMk id="8" creationId="{FC4CB9BC-8468-994A-199A-921723FBA0EA}"/>
          </ac:picMkLst>
        </pc:picChg>
        <pc:picChg chg="add del mod">
          <ac:chgData name="Annette Andresen" userId="fbfb720f-d6f2-45c4-ada2-1b4093edab50" providerId="ADAL" clId="{9C73451E-F6C5-43DE-AAF0-717C5ADD8A50}" dt="2024-09-11T11:50:57.708" v="381" actId="478"/>
          <ac:picMkLst>
            <pc:docMk/>
            <pc:sldMk cId="817747543" sldId="259"/>
            <ac:picMk id="12" creationId="{951320C6-286B-3579-EFC7-9D8B41E34058}"/>
          </ac:picMkLst>
        </pc:picChg>
        <pc:picChg chg="add del mod">
          <ac:chgData name="Annette Andresen" userId="fbfb720f-d6f2-45c4-ada2-1b4093edab50" providerId="ADAL" clId="{9C73451E-F6C5-43DE-AAF0-717C5ADD8A50}" dt="2024-09-11T11:51:33.196" v="383" actId="478"/>
          <ac:picMkLst>
            <pc:docMk/>
            <pc:sldMk cId="817747543" sldId="259"/>
            <ac:picMk id="16" creationId="{4109207B-79F8-4042-3D50-DEBFFB69E6E4}"/>
          </ac:picMkLst>
        </pc:picChg>
        <pc:picChg chg="add del mod">
          <ac:chgData name="Annette Andresen" userId="fbfb720f-d6f2-45c4-ada2-1b4093edab50" providerId="ADAL" clId="{9C73451E-F6C5-43DE-AAF0-717C5ADD8A50}" dt="2024-09-11T11:52:00.445" v="385" actId="478"/>
          <ac:picMkLst>
            <pc:docMk/>
            <pc:sldMk cId="817747543" sldId="259"/>
            <ac:picMk id="20" creationId="{C806CDB2-7B56-402B-29F8-E4A4B8CAB26E}"/>
          </ac:picMkLst>
        </pc:picChg>
        <pc:picChg chg="add mod">
          <ac:chgData name="Annette Andresen" userId="fbfb720f-d6f2-45c4-ada2-1b4093edab50" providerId="ADAL" clId="{9C73451E-F6C5-43DE-AAF0-717C5ADD8A50}" dt="2024-09-11T11:52:32.762" v="389" actId="26606"/>
          <ac:picMkLst>
            <pc:docMk/>
            <pc:sldMk cId="817747543" sldId="259"/>
            <ac:picMk id="24" creationId="{7C527C76-4166-3B0B-74A4-421C40227842}"/>
          </ac:picMkLst>
        </pc:picChg>
      </pc:sldChg>
      <pc:sldChg chg="modSp mod">
        <pc:chgData name="Annette Andresen" userId="fbfb720f-d6f2-45c4-ada2-1b4093edab50" providerId="ADAL" clId="{9C73451E-F6C5-43DE-AAF0-717C5ADD8A50}" dt="2024-09-11T11:54:09.277" v="464" actId="6549"/>
        <pc:sldMkLst>
          <pc:docMk/>
          <pc:sldMk cId="1474154833" sldId="263"/>
        </pc:sldMkLst>
        <pc:spChg chg="mod">
          <ac:chgData name="Annette Andresen" userId="fbfb720f-d6f2-45c4-ada2-1b4093edab50" providerId="ADAL" clId="{9C73451E-F6C5-43DE-AAF0-717C5ADD8A50}" dt="2024-09-11T11:54:09.277" v="464" actId="6549"/>
          <ac:spMkLst>
            <pc:docMk/>
            <pc:sldMk cId="1474154833" sldId="263"/>
            <ac:spMk id="5" creationId="{CE802BB1-F9C9-58D4-DB58-C74050B34B94}"/>
          </ac:spMkLst>
        </pc:spChg>
      </pc:sldChg>
      <pc:sldChg chg="modSp mod modShow">
        <pc:chgData name="Annette Andresen" userId="fbfb720f-d6f2-45c4-ada2-1b4093edab50" providerId="ADAL" clId="{9C73451E-F6C5-43DE-AAF0-717C5ADD8A50}" dt="2024-09-11T11:54:44.133" v="475" actId="729"/>
        <pc:sldMkLst>
          <pc:docMk/>
          <pc:sldMk cId="526117444" sldId="264"/>
        </pc:sldMkLst>
        <pc:spChg chg="mod">
          <ac:chgData name="Annette Andresen" userId="fbfb720f-d6f2-45c4-ada2-1b4093edab50" providerId="ADAL" clId="{9C73451E-F6C5-43DE-AAF0-717C5ADD8A50}" dt="2024-09-11T11:54:20.876" v="473" actId="20577"/>
          <ac:spMkLst>
            <pc:docMk/>
            <pc:sldMk cId="526117444" sldId="264"/>
            <ac:spMk id="3" creationId="{A169A0D3-5164-2EEF-F98C-D89EFEEA6E4E}"/>
          </ac:spMkLst>
        </pc:spChg>
      </pc:sldChg>
      <pc:sldChg chg="addSp modSp add mod modClrScheme chgLayout">
        <pc:chgData name="Annette Andresen" userId="fbfb720f-d6f2-45c4-ada2-1b4093edab50" providerId="ADAL" clId="{9C73451E-F6C5-43DE-AAF0-717C5ADD8A50}" dt="2024-09-11T11:41:54.874" v="370" actId="20577"/>
        <pc:sldMkLst>
          <pc:docMk/>
          <pc:sldMk cId="1373725826" sldId="265"/>
        </pc:sldMkLst>
        <pc:spChg chg="mod">
          <ac:chgData name="Annette Andresen" userId="fbfb720f-d6f2-45c4-ada2-1b4093edab50" providerId="ADAL" clId="{9C73451E-F6C5-43DE-AAF0-717C5ADD8A50}" dt="2024-09-11T11:41:02.716" v="322" actId="26606"/>
          <ac:spMkLst>
            <pc:docMk/>
            <pc:sldMk cId="1373725826" sldId="265"/>
            <ac:spMk id="2" creationId="{3CDA7C7A-3EE3-12CD-3FA4-6F3534AB8E20}"/>
          </ac:spMkLst>
        </pc:spChg>
        <pc:spChg chg="mod">
          <ac:chgData name="Annette Andresen" userId="fbfb720f-d6f2-45c4-ada2-1b4093edab50" providerId="ADAL" clId="{9C73451E-F6C5-43DE-AAF0-717C5ADD8A50}" dt="2024-09-11T11:41:54.874" v="370" actId="20577"/>
          <ac:spMkLst>
            <pc:docMk/>
            <pc:sldMk cId="1373725826" sldId="265"/>
            <ac:spMk id="3" creationId="{372BE9DB-6915-0385-BA82-9B409B6AE079}"/>
          </ac:spMkLst>
        </pc:spChg>
        <pc:picChg chg="add mod ord">
          <ac:chgData name="Annette Andresen" userId="fbfb720f-d6f2-45c4-ada2-1b4093edab50" providerId="ADAL" clId="{9C73451E-F6C5-43DE-AAF0-717C5ADD8A50}" dt="2024-09-11T11:41:02.716" v="322" actId="26606"/>
          <ac:picMkLst>
            <pc:docMk/>
            <pc:sldMk cId="1373725826" sldId="265"/>
            <ac:picMk id="5" creationId="{22191D85-894D-9758-488B-9AC2098E4F3E}"/>
          </ac:picMkLst>
        </pc:picChg>
      </pc:sldChg>
      <pc:sldChg chg="addSp modSp mod modClrScheme chgLayout">
        <pc:chgData name="Annette Andresen" userId="fbfb720f-d6f2-45c4-ada2-1b4093edab50" providerId="ADAL" clId="{9C73451E-F6C5-43DE-AAF0-717C5ADD8A50}" dt="2024-09-11T11:31:31.475" v="301" actId="20577"/>
        <pc:sldMkLst>
          <pc:docMk/>
          <pc:sldMk cId="1612189591" sldId="267"/>
        </pc:sldMkLst>
        <pc:spChg chg="mod">
          <ac:chgData name="Annette Andresen" userId="fbfb720f-d6f2-45c4-ada2-1b4093edab50" providerId="ADAL" clId="{9C73451E-F6C5-43DE-AAF0-717C5ADD8A50}" dt="2024-09-11T11:31:11.154" v="285" actId="20577"/>
          <ac:spMkLst>
            <pc:docMk/>
            <pc:sldMk cId="1612189591" sldId="267"/>
            <ac:spMk id="2" creationId="{1E7AE58D-FAAA-C975-EB51-63CBF44D4C32}"/>
          </ac:spMkLst>
        </pc:spChg>
        <pc:spChg chg="mod ord">
          <ac:chgData name="Annette Andresen" userId="fbfb720f-d6f2-45c4-ada2-1b4093edab50" providerId="ADAL" clId="{9C73451E-F6C5-43DE-AAF0-717C5ADD8A50}" dt="2024-09-11T11:31:31.475" v="301" actId="20577"/>
          <ac:spMkLst>
            <pc:docMk/>
            <pc:sldMk cId="1612189591" sldId="267"/>
            <ac:spMk id="3" creationId="{650030B5-50C1-0B6A-CACD-34E035DC50F7}"/>
          </ac:spMkLst>
        </pc:spChg>
        <pc:picChg chg="add mod">
          <ac:chgData name="Annette Andresen" userId="fbfb720f-d6f2-45c4-ada2-1b4093edab50" providerId="ADAL" clId="{9C73451E-F6C5-43DE-AAF0-717C5ADD8A50}" dt="2024-09-11T11:30:58.127" v="275" actId="26606"/>
          <ac:picMkLst>
            <pc:docMk/>
            <pc:sldMk cId="1612189591" sldId="267"/>
            <ac:picMk id="4" creationId="{96BCE067-8BF3-69FF-8034-F620B3C4895D}"/>
          </ac:picMkLst>
        </pc:picChg>
      </pc:sldChg>
      <pc:sldChg chg="del">
        <pc:chgData name="Annette Andresen" userId="fbfb720f-d6f2-45c4-ada2-1b4093edab50" providerId="ADAL" clId="{9C73451E-F6C5-43DE-AAF0-717C5ADD8A50}" dt="2024-09-11T11:41:58.572" v="371" actId="47"/>
        <pc:sldMkLst>
          <pc:docMk/>
          <pc:sldMk cId="4104832397" sldId="279"/>
        </pc:sldMkLst>
      </pc:sldChg>
      <pc:sldChg chg="addSp modSp mod modClrScheme chgLayout">
        <pc:chgData name="Annette Andresen" userId="fbfb720f-d6f2-45c4-ada2-1b4093edab50" providerId="ADAL" clId="{9C73451E-F6C5-43DE-AAF0-717C5ADD8A50}" dt="2024-09-11T11:23:24.323" v="255" actId="688"/>
        <pc:sldMkLst>
          <pc:docMk/>
          <pc:sldMk cId="246191720" sldId="281"/>
        </pc:sldMkLst>
        <pc:spChg chg="mod">
          <ac:chgData name="Annette Andresen" userId="fbfb720f-d6f2-45c4-ada2-1b4093edab50" providerId="ADAL" clId="{9C73451E-F6C5-43DE-AAF0-717C5ADD8A50}" dt="2024-09-11T11:21:33.761" v="195" actId="26606"/>
          <ac:spMkLst>
            <pc:docMk/>
            <pc:sldMk cId="246191720" sldId="281"/>
            <ac:spMk id="2" creationId="{D42ABC9C-096B-ED94-9E4E-5F2A4B8F8A92}"/>
          </ac:spMkLst>
        </pc:spChg>
        <pc:spChg chg="mod">
          <ac:chgData name="Annette Andresen" userId="fbfb720f-d6f2-45c4-ada2-1b4093edab50" providerId="ADAL" clId="{9C73451E-F6C5-43DE-AAF0-717C5ADD8A50}" dt="2024-09-11T11:21:33.761" v="195" actId="26606"/>
          <ac:spMkLst>
            <pc:docMk/>
            <pc:sldMk cId="246191720" sldId="281"/>
            <ac:spMk id="3" creationId="{AF37BBE6-F0FF-62A3-2B20-A4F8C790AB31}"/>
          </ac:spMkLst>
        </pc:spChg>
        <pc:spChg chg="add mod">
          <ac:chgData name="Annette Andresen" userId="fbfb720f-d6f2-45c4-ada2-1b4093edab50" providerId="ADAL" clId="{9C73451E-F6C5-43DE-AAF0-717C5ADD8A50}" dt="2024-09-11T11:23:24.323" v="255" actId="688"/>
          <ac:spMkLst>
            <pc:docMk/>
            <pc:sldMk cId="246191720" sldId="281"/>
            <ac:spMk id="6" creationId="{855D8C01-C579-40B8-0ABB-DE986AC9D235}"/>
          </ac:spMkLst>
        </pc:spChg>
        <pc:picChg chg="add mod ord">
          <ac:chgData name="Annette Andresen" userId="fbfb720f-d6f2-45c4-ada2-1b4093edab50" providerId="ADAL" clId="{9C73451E-F6C5-43DE-AAF0-717C5ADD8A50}" dt="2024-09-11T11:21:33.761" v="195" actId="26606"/>
          <ac:picMkLst>
            <pc:docMk/>
            <pc:sldMk cId="246191720" sldId="281"/>
            <ac:picMk id="5" creationId="{25263781-D825-0FFC-7AC7-BF206D9E36AB}"/>
          </ac:picMkLst>
        </pc:picChg>
      </pc:sldChg>
      <pc:sldChg chg="addSp modSp mod modClrScheme chgLayout">
        <pc:chgData name="Annette Andresen" userId="fbfb720f-d6f2-45c4-ada2-1b4093edab50" providerId="ADAL" clId="{9C73451E-F6C5-43DE-AAF0-717C5ADD8A50}" dt="2024-09-11T11:27:01.708" v="273" actId="20577"/>
        <pc:sldMkLst>
          <pc:docMk/>
          <pc:sldMk cId="1899873250" sldId="282"/>
        </pc:sldMkLst>
        <pc:spChg chg="mod">
          <ac:chgData name="Annette Andresen" userId="fbfb720f-d6f2-45c4-ada2-1b4093edab50" providerId="ADAL" clId="{9C73451E-F6C5-43DE-AAF0-717C5ADD8A50}" dt="2024-09-11T11:24:56.804" v="271" actId="26606"/>
          <ac:spMkLst>
            <pc:docMk/>
            <pc:sldMk cId="1899873250" sldId="282"/>
            <ac:spMk id="2" creationId="{18E814D4-2416-2C93-8E30-28886F9E99F1}"/>
          </ac:spMkLst>
        </pc:spChg>
        <pc:spChg chg="mod">
          <ac:chgData name="Annette Andresen" userId="fbfb720f-d6f2-45c4-ada2-1b4093edab50" providerId="ADAL" clId="{9C73451E-F6C5-43DE-AAF0-717C5ADD8A50}" dt="2024-09-11T11:27:01.708" v="273" actId="20577"/>
          <ac:spMkLst>
            <pc:docMk/>
            <pc:sldMk cId="1899873250" sldId="282"/>
            <ac:spMk id="3" creationId="{E5B1CF7D-2EDB-6E41-4573-9DF3124C0AFB}"/>
          </ac:spMkLst>
        </pc:spChg>
        <pc:picChg chg="add mod ord">
          <ac:chgData name="Annette Andresen" userId="fbfb720f-d6f2-45c4-ada2-1b4093edab50" providerId="ADAL" clId="{9C73451E-F6C5-43DE-AAF0-717C5ADD8A50}" dt="2024-09-11T11:24:56.804" v="271" actId="26606"/>
          <ac:picMkLst>
            <pc:docMk/>
            <pc:sldMk cId="1899873250" sldId="282"/>
            <ac:picMk id="4" creationId="{FD263A35-923E-F3FD-7F4A-1590E4F95E88}"/>
          </ac:picMkLst>
        </pc:picChg>
      </pc:sldChg>
      <pc:sldChg chg="addSp delSp modSp add mod">
        <pc:chgData name="Annette Andresen" userId="fbfb720f-d6f2-45c4-ada2-1b4093edab50" providerId="ADAL" clId="{9C73451E-F6C5-43DE-AAF0-717C5ADD8A50}" dt="2024-09-11T11:54:38.317" v="474"/>
        <pc:sldMkLst>
          <pc:docMk/>
          <pc:sldMk cId="2608146144" sldId="283"/>
        </pc:sldMkLst>
        <pc:spChg chg="add del">
          <ac:chgData name="Annette Andresen" userId="fbfb720f-d6f2-45c4-ada2-1b4093edab50" providerId="ADAL" clId="{9C73451E-F6C5-43DE-AAF0-717C5ADD8A50}" dt="2024-09-11T10:43:30.346" v="9" actId="478"/>
          <ac:spMkLst>
            <pc:docMk/>
            <pc:sldMk cId="2608146144" sldId="283"/>
            <ac:spMk id="2" creationId="{6D54D6D5-DCEF-3E16-E742-70C307DD1128}"/>
          </ac:spMkLst>
        </pc:spChg>
        <pc:spChg chg="mod">
          <ac:chgData name="Annette Andresen" userId="fbfb720f-d6f2-45c4-ada2-1b4093edab50" providerId="ADAL" clId="{9C73451E-F6C5-43DE-AAF0-717C5ADD8A50}" dt="2024-09-11T11:54:38.317" v="474"/>
          <ac:spMkLst>
            <pc:docMk/>
            <pc:sldMk cId="2608146144" sldId="283"/>
            <ac:spMk id="3" creationId="{A169A0D3-5164-2EEF-F98C-D89EFEEA6E4E}"/>
          </ac:spMkLst>
        </pc:spChg>
        <pc:spChg chg="add mod">
          <ac:chgData name="Annette Andresen" userId="fbfb720f-d6f2-45c4-ada2-1b4093edab50" providerId="ADAL" clId="{9C73451E-F6C5-43DE-AAF0-717C5ADD8A50}" dt="2024-09-11T11:24:27.851" v="269" actId="688"/>
          <ac:spMkLst>
            <pc:docMk/>
            <pc:sldMk cId="2608146144" sldId="283"/>
            <ac:spMk id="16" creationId="{36C28F29-B4F2-46A4-AE2A-BC7134A20447}"/>
          </ac:spMkLst>
        </pc:spChg>
        <pc:spChg chg="del">
          <ac:chgData name="Annette Andresen" userId="fbfb720f-d6f2-45c4-ada2-1b4093edab50" providerId="ADAL" clId="{9C73451E-F6C5-43DE-AAF0-717C5ADD8A50}" dt="2024-09-11T11:17:32.433" v="154" actId="478"/>
          <ac:spMkLst>
            <pc:docMk/>
            <pc:sldMk cId="2608146144" sldId="283"/>
            <ac:spMk id="18" creationId="{64C0E23E-2E1B-526D-4364-636D47C09237}"/>
          </ac:spMkLst>
        </pc:spChg>
        <pc:picChg chg="add mod">
          <ac:chgData name="Annette Andresen" userId="fbfb720f-d6f2-45c4-ada2-1b4093edab50" providerId="ADAL" clId="{9C73451E-F6C5-43DE-AAF0-717C5ADD8A50}" dt="2024-09-11T11:01:07.541" v="55" actId="1076"/>
          <ac:picMkLst>
            <pc:docMk/>
            <pc:sldMk cId="2608146144" sldId="283"/>
            <ac:picMk id="5" creationId="{E9E26DFF-AB08-DC3A-7E90-A4E6F3B865AF}"/>
          </ac:picMkLst>
        </pc:picChg>
        <pc:picChg chg="add del">
          <ac:chgData name="Annette Andresen" userId="fbfb720f-d6f2-45c4-ada2-1b4093edab50" providerId="ADAL" clId="{9C73451E-F6C5-43DE-AAF0-717C5ADD8A50}" dt="2024-09-11T11:06:57.376" v="58" actId="478"/>
          <ac:picMkLst>
            <pc:docMk/>
            <pc:sldMk cId="2608146144" sldId="283"/>
            <ac:picMk id="7" creationId="{6889F0CE-4DF6-F711-9D6B-41F3821F33C8}"/>
          </ac:picMkLst>
        </pc:picChg>
        <pc:picChg chg="add del mod modCrop">
          <ac:chgData name="Annette Andresen" userId="fbfb720f-d6f2-45c4-ada2-1b4093edab50" providerId="ADAL" clId="{9C73451E-F6C5-43DE-AAF0-717C5ADD8A50}" dt="2024-09-11T11:08:03.232" v="71" actId="478"/>
          <ac:picMkLst>
            <pc:docMk/>
            <pc:sldMk cId="2608146144" sldId="283"/>
            <ac:picMk id="11" creationId="{7652E9B6-6609-4BE8-9EB3-0A9D195B5069}"/>
          </ac:picMkLst>
        </pc:picChg>
        <pc:picChg chg="add mod ord">
          <ac:chgData name="Annette Andresen" userId="fbfb720f-d6f2-45c4-ada2-1b4093edab50" providerId="ADAL" clId="{9C73451E-F6C5-43DE-AAF0-717C5ADD8A50}" dt="2024-09-11T11:18:26.522" v="169" actId="1076"/>
          <ac:picMkLst>
            <pc:docMk/>
            <pc:sldMk cId="2608146144" sldId="283"/>
            <ac:picMk id="12" creationId="{536A4C6E-301A-3B02-908F-3DE4027EDAB7}"/>
          </ac:picMkLst>
        </pc:picChg>
        <pc:picChg chg="add mod modCrop">
          <ac:chgData name="Annette Andresen" userId="fbfb720f-d6f2-45c4-ada2-1b4093edab50" providerId="ADAL" clId="{9C73451E-F6C5-43DE-AAF0-717C5ADD8A50}" dt="2024-09-11T11:19:27.833" v="184" actId="1076"/>
          <ac:picMkLst>
            <pc:docMk/>
            <pc:sldMk cId="2608146144" sldId="283"/>
            <ac:picMk id="13" creationId="{AD44B00D-A1D3-6C3A-63BD-F31BF5A39F80}"/>
          </ac:picMkLst>
        </pc:picChg>
        <pc:picChg chg="add mod">
          <ac:chgData name="Annette Andresen" userId="fbfb720f-d6f2-45c4-ada2-1b4093edab50" providerId="ADAL" clId="{9C73451E-F6C5-43DE-AAF0-717C5ADD8A50}" dt="2024-09-11T11:23:35.879" v="256"/>
          <ac:picMkLst>
            <pc:docMk/>
            <pc:sldMk cId="2608146144" sldId="283"/>
            <ac:picMk id="14" creationId="{61EE0DCD-439B-F42E-BFDA-A363143546E8}"/>
          </ac:picMkLst>
        </pc:picChg>
        <pc:picChg chg="add del mod">
          <ac:chgData name="Annette Andresen" userId="fbfb720f-d6f2-45c4-ada2-1b4093edab50" providerId="ADAL" clId="{9C73451E-F6C5-43DE-AAF0-717C5ADD8A50}" dt="2024-09-11T11:23:43.479" v="258" actId="21"/>
          <ac:picMkLst>
            <pc:docMk/>
            <pc:sldMk cId="2608146144" sldId="283"/>
            <ac:picMk id="15" creationId="{0F347657-37D2-8B20-2C82-F0FE1E193E81}"/>
          </ac:picMkLst>
        </pc:picChg>
        <pc:picChg chg="mod">
          <ac:chgData name="Annette Andresen" userId="fbfb720f-d6f2-45c4-ada2-1b4093edab50" providerId="ADAL" clId="{9C73451E-F6C5-43DE-AAF0-717C5ADD8A50}" dt="2024-09-11T10:59:54.076" v="45" actId="1076"/>
          <ac:picMkLst>
            <pc:docMk/>
            <pc:sldMk cId="2608146144" sldId="283"/>
            <ac:picMk id="20" creationId="{0ABE87F5-1775-C7F3-4F2B-AECEF7910257}"/>
          </ac:picMkLst>
        </pc:picChg>
        <pc:picChg chg="del mod">
          <ac:chgData name="Annette Andresen" userId="fbfb720f-d6f2-45c4-ada2-1b4093edab50" providerId="ADAL" clId="{9C73451E-F6C5-43DE-AAF0-717C5ADD8A50}" dt="2024-09-11T10:49:16.460" v="17" actId="478"/>
          <ac:picMkLst>
            <pc:docMk/>
            <pc:sldMk cId="2608146144" sldId="283"/>
            <ac:picMk id="21" creationId="{7C64BFAC-CD56-FBAA-3C18-AD97F76D8E22}"/>
          </ac:picMkLst>
        </pc:picChg>
        <pc:picChg chg="mod">
          <ac:chgData name="Annette Andresen" userId="fbfb720f-d6f2-45c4-ada2-1b4093edab50" providerId="ADAL" clId="{9C73451E-F6C5-43DE-AAF0-717C5ADD8A50}" dt="2024-09-11T11:13:31.109" v="147" actId="1076"/>
          <ac:picMkLst>
            <pc:docMk/>
            <pc:sldMk cId="2608146144" sldId="283"/>
            <ac:picMk id="24" creationId="{3C8E2DDC-0252-E71C-CB65-47395DD08D1B}"/>
          </ac:picMkLst>
        </pc:picChg>
        <pc:picChg chg="mod ord">
          <ac:chgData name="Annette Andresen" userId="fbfb720f-d6f2-45c4-ada2-1b4093edab50" providerId="ADAL" clId="{9C73451E-F6C5-43DE-AAF0-717C5ADD8A50}" dt="2024-09-11T11:18:30.290" v="170" actId="1076"/>
          <ac:picMkLst>
            <pc:docMk/>
            <pc:sldMk cId="2608146144" sldId="283"/>
            <ac:picMk id="25" creationId="{50DD29A9-FE5B-DA1B-8777-90F413A71860}"/>
          </ac:picMkLst>
        </pc:picChg>
        <pc:picChg chg="add mod">
          <ac:chgData name="Annette Andresen" userId="fbfb720f-d6f2-45c4-ada2-1b4093edab50" providerId="ADAL" clId="{9C73451E-F6C5-43DE-AAF0-717C5ADD8A50}" dt="2024-09-11T11:24:14.750" v="266" actId="1076"/>
          <ac:picMkLst>
            <pc:docMk/>
            <pc:sldMk cId="2608146144" sldId="283"/>
            <ac:picMk id="1026" creationId="{C67DEAF7-4BDE-E566-0B98-D558B9884F96}"/>
          </ac:picMkLst>
        </pc:picChg>
        <pc:picChg chg="add">
          <ac:chgData name="Annette Andresen" userId="fbfb720f-d6f2-45c4-ada2-1b4093edab50" providerId="ADAL" clId="{9C73451E-F6C5-43DE-AAF0-717C5ADD8A50}" dt="2024-09-11T10:54:05.903" v="32"/>
          <ac:picMkLst>
            <pc:docMk/>
            <pc:sldMk cId="2608146144" sldId="283"/>
            <ac:picMk id="1028" creationId="{B4C4E4C8-B5DC-304B-6182-90A48E703E28}"/>
          </ac:picMkLst>
        </pc:picChg>
        <pc:picChg chg="add mod">
          <ac:chgData name="Annette Andresen" userId="fbfb720f-d6f2-45c4-ada2-1b4093edab50" providerId="ADAL" clId="{9C73451E-F6C5-43DE-AAF0-717C5ADD8A50}" dt="2024-09-11T11:19:15.737" v="183" actId="1076"/>
          <ac:picMkLst>
            <pc:docMk/>
            <pc:sldMk cId="2608146144" sldId="283"/>
            <ac:picMk id="1030" creationId="{B5031BEA-FB31-9003-B5BA-8D30C55F6595}"/>
          </ac:picMkLst>
        </pc:picChg>
      </pc:sldChg>
      <pc:sldChg chg="addSp delSp modSp add del mod">
        <pc:chgData name="Annette Andresen" userId="fbfb720f-d6f2-45c4-ada2-1b4093edab50" providerId="ADAL" clId="{9C73451E-F6C5-43DE-AAF0-717C5ADD8A50}" dt="2024-09-11T12:06:51.164" v="498" actId="47"/>
        <pc:sldMkLst>
          <pc:docMk/>
          <pc:sldMk cId="1319017844" sldId="284"/>
        </pc:sldMkLst>
        <pc:spChg chg="del mod">
          <ac:chgData name="Annette Andresen" userId="fbfb720f-d6f2-45c4-ada2-1b4093edab50" providerId="ADAL" clId="{9C73451E-F6C5-43DE-AAF0-717C5ADD8A50}" dt="2024-09-11T12:05:09.784" v="479" actId="478"/>
          <ac:spMkLst>
            <pc:docMk/>
            <pc:sldMk cId="1319017844" sldId="284"/>
            <ac:spMk id="6" creationId="{855D8C01-C579-40B8-0ABB-DE986AC9D235}"/>
          </ac:spMkLst>
        </pc:spChg>
        <pc:picChg chg="del">
          <ac:chgData name="Annette Andresen" userId="fbfb720f-d6f2-45c4-ada2-1b4093edab50" providerId="ADAL" clId="{9C73451E-F6C5-43DE-AAF0-717C5ADD8A50}" dt="2024-09-11T12:05:08.023" v="477" actId="478"/>
          <ac:picMkLst>
            <pc:docMk/>
            <pc:sldMk cId="1319017844" sldId="284"/>
            <ac:picMk id="5" creationId="{25263781-D825-0FFC-7AC7-BF206D9E36AB}"/>
          </ac:picMkLst>
        </pc:picChg>
        <pc:picChg chg="add del mod">
          <ac:chgData name="Annette Andresen" userId="fbfb720f-d6f2-45c4-ada2-1b4093edab50" providerId="ADAL" clId="{9C73451E-F6C5-43DE-AAF0-717C5ADD8A50}" dt="2024-09-11T12:06:36.585" v="494" actId="478"/>
          <ac:picMkLst>
            <pc:docMk/>
            <pc:sldMk cId="1319017844" sldId="284"/>
            <ac:picMk id="7" creationId="{680D5CE3-593B-5A5A-0DA0-2F44CD9C4862}"/>
          </ac:picMkLst>
        </pc:picChg>
        <pc:picChg chg="add del mod">
          <ac:chgData name="Annette Andresen" userId="fbfb720f-d6f2-45c4-ada2-1b4093edab50" providerId="ADAL" clId="{9C73451E-F6C5-43DE-AAF0-717C5ADD8A50}" dt="2024-09-11T12:06:49.445" v="497" actId="478"/>
          <ac:picMkLst>
            <pc:docMk/>
            <pc:sldMk cId="1319017844" sldId="284"/>
            <ac:picMk id="9" creationId="{09DA4C7B-A44D-0C19-A074-9E346F000C82}"/>
          </ac:picMkLst>
        </pc:picChg>
      </pc:sldChg>
      <pc:sldChg chg="addSp delSp modSp new del mod">
        <pc:chgData name="Annette Andresen" userId="fbfb720f-d6f2-45c4-ada2-1b4093edab50" providerId="ADAL" clId="{9C73451E-F6C5-43DE-AAF0-717C5ADD8A50}" dt="2024-09-11T11:42:29.924" v="374" actId="47"/>
        <pc:sldMkLst>
          <pc:docMk/>
          <pc:sldMk cId="3400109489" sldId="284"/>
        </pc:sldMkLst>
        <pc:spChg chg="del">
          <ac:chgData name="Annette Andresen" userId="fbfb720f-d6f2-45c4-ada2-1b4093edab50" providerId="ADAL" clId="{9C73451E-F6C5-43DE-AAF0-717C5ADD8A50}" dt="2024-09-11T11:42:19.334" v="373" actId="3680"/>
          <ac:spMkLst>
            <pc:docMk/>
            <pc:sldMk cId="3400109489" sldId="284"/>
            <ac:spMk id="3" creationId="{3BC1EE29-75CE-4513-334A-A805E4197B3B}"/>
          </ac:spMkLst>
        </pc:spChg>
        <pc:graphicFrameChg chg="add mod ord modGraphic">
          <ac:chgData name="Annette Andresen" userId="fbfb720f-d6f2-45c4-ada2-1b4093edab50" providerId="ADAL" clId="{9C73451E-F6C5-43DE-AAF0-717C5ADD8A50}" dt="2024-09-11T11:42:19.334" v="373" actId="3680"/>
          <ac:graphicFrameMkLst>
            <pc:docMk/>
            <pc:sldMk cId="3400109489" sldId="284"/>
            <ac:graphicFrameMk id="4" creationId="{DD11C34F-FDEC-C8D6-0B08-53A5700A825B}"/>
          </ac:graphicFrameMkLst>
        </pc:graphicFrameChg>
      </pc:sldChg>
    </pc:docChg>
  </pc:docChgLst>
  <pc:docChgLst>
    <pc:chgData name="Vilde Gjøvik" userId="3e5ae2c1-af6b-4847-894f-167605063150" providerId="ADAL" clId="{43948EF7-02CA-4725-BD39-DB7251D27CD4}"/>
    <pc:docChg chg="undo redo custSel addSld delSld modSld sldOrd modSection">
      <pc:chgData name="Vilde Gjøvik" userId="3e5ae2c1-af6b-4847-894f-167605063150" providerId="ADAL" clId="{43948EF7-02CA-4725-BD39-DB7251D27CD4}" dt="2024-09-13T10:12:20.642" v="5538" actId="20577"/>
      <pc:docMkLst>
        <pc:docMk/>
      </pc:docMkLst>
      <pc:sldChg chg="modSp mod modNotesTx">
        <pc:chgData name="Vilde Gjøvik" userId="3e5ae2c1-af6b-4847-894f-167605063150" providerId="ADAL" clId="{43948EF7-02CA-4725-BD39-DB7251D27CD4}" dt="2024-09-12T11:17:47.222" v="2543" actId="255"/>
        <pc:sldMkLst>
          <pc:docMk/>
          <pc:sldMk cId="2528222859" sldId="258"/>
        </pc:sldMkLst>
        <pc:spChg chg="mod">
          <ac:chgData name="Vilde Gjøvik" userId="3e5ae2c1-af6b-4847-894f-167605063150" providerId="ADAL" clId="{43948EF7-02CA-4725-BD39-DB7251D27CD4}" dt="2024-09-12T11:17:47.222" v="2543" actId="255"/>
          <ac:spMkLst>
            <pc:docMk/>
            <pc:sldMk cId="2528222859" sldId="258"/>
            <ac:spMk id="4" creationId="{7A54A4B1-6833-F05C-C440-F312F26C294F}"/>
          </ac:spMkLst>
        </pc:spChg>
        <pc:spChg chg="mod">
          <ac:chgData name="Vilde Gjøvik" userId="3e5ae2c1-af6b-4847-894f-167605063150" providerId="ADAL" clId="{43948EF7-02CA-4725-BD39-DB7251D27CD4}" dt="2024-09-12T11:09:56.254" v="2503" actId="12"/>
          <ac:spMkLst>
            <pc:docMk/>
            <pc:sldMk cId="2528222859" sldId="258"/>
            <ac:spMk id="5" creationId="{60AAE6B5-CEEC-E815-012C-B4813AF3D20F}"/>
          </ac:spMkLst>
        </pc:spChg>
      </pc:sldChg>
      <pc:sldChg chg="modSp mod modNotesTx">
        <pc:chgData name="Vilde Gjøvik" userId="3e5ae2c1-af6b-4847-894f-167605063150" providerId="ADAL" clId="{43948EF7-02CA-4725-BD39-DB7251D27CD4}" dt="2024-09-13T08:57:20.572" v="5068" actId="20577"/>
        <pc:sldMkLst>
          <pc:docMk/>
          <pc:sldMk cId="817747543" sldId="259"/>
        </pc:sldMkLst>
        <pc:spChg chg="mod">
          <ac:chgData name="Vilde Gjøvik" userId="3e5ae2c1-af6b-4847-894f-167605063150" providerId="ADAL" clId="{43948EF7-02CA-4725-BD39-DB7251D27CD4}" dt="2024-09-12T11:17:36.939" v="2542" actId="255"/>
          <ac:spMkLst>
            <pc:docMk/>
            <pc:sldMk cId="817747543" sldId="259"/>
            <ac:spMk id="5" creationId="{F9BB0A1D-F486-8161-C71F-6F83ED314D26}"/>
          </ac:spMkLst>
        </pc:spChg>
        <pc:spChg chg="mod">
          <ac:chgData name="Vilde Gjøvik" userId="3e5ae2c1-af6b-4847-894f-167605063150" providerId="ADAL" clId="{43948EF7-02CA-4725-BD39-DB7251D27CD4}" dt="2024-09-13T08:57:20.572" v="5068" actId="20577"/>
          <ac:spMkLst>
            <pc:docMk/>
            <pc:sldMk cId="817747543" sldId="259"/>
            <ac:spMk id="6" creationId="{82E0626C-B18D-3DB3-67BD-842B300A6AC3}"/>
          </ac:spMkLst>
        </pc:spChg>
      </pc:sldChg>
      <pc:sldChg chg="del">
        <pc:chgData name="Vilde Gjøvik" userId="3e5ae2c1-af6b-4847-894f-167605063150" providerId="ADAL" clId="{43948EF7-02CA-4725-BD39-DB7251D27CD4}" dt="2024-09-12T11:09:36.209" v="2487" actId="47"/>
        <pc:sldMkLst>
          <pc:docMk/>
          <pc:sldMk cId="439029289" sldId="261"/>
        </pc:sldMkLst>
      </pc:sldChg>
      <pc:sldChg chg="addSp delSp modSp mod ord modClrScheme chgLayout modNotesTx">
        <pc:chgData name="Vilde Gjøvik" userId="3e5ae2c1-af6b-4847-894f-167605063150" providerId="ADAL" clId="{43948EF7-02CA-4725-BD39-DB7251D27CD4}" dt="2024-09-13T09:00:24.204" v="5079" actId="255"/>
        <pc:sldMkLst>
          <pc:docMk/>
          <pc:sldMk cId="654937000" sldId="262"/>
        </pc:sldMkLst>
        <pc:spChg chg="mod ord">
          <ac:chgData name="Vilde Gjøvik" userId="3e5ae2c1-af6b-4847-894f-167605063150" providerId="ADAL" clId="{43948EF7-02CA-4725-BD39-DB7251D27CD4}" dt="2024-09-13T09:00:17.580" v="5078" actId="255"/>
          <ac:spMkLst>
            <pc:docMk/>
            <pc:sldMk cId="654937000" sldId="262"/>
            <ac:spMk id="2" creationId="{9B83B757-E8B8-1ACE-82B7-737C73F22E8E}"/>
          </ac:spMkLst>
        </pc:spChg>
        <pc:spChg chg="del mod ord">
          <ac:chgData name="Vilde Gjøvik" userId="3e5ae2c1-af6b-4847-894f-167605063150" providerId="ADAL" clId="{43948EF7-02CA-4725-BD39-DB7251D27CD4}" dt="2024-09-11T08:47:08.295" v="551" actId="700"/>
          <ac:spMkLst>
            <pc:docMk/>
            <pc:sldMk cId="654937000" sldId="262"/>
            <ac:spMk id="3" creationId="{2417C207-B8D3-C9AC-6380-B23E4A62DDDA}"/>
          </ac:spMkLst>
        </pc:spChg>
        <pc:spChg chg="add mod ord">
          <ac:chgData name="Vilde Gjøvik" userId="3e5ae2c1-af6b-4847-894f-167605063150" providerId="ADAL" clId="{43948EF7-02CA-4725-BD39-DB7251D27CD4}" dt="2024-09-12T11:48:15.621" v="2874" actId="1076"/>
          <ac:spMkLst>
            <pc:docMk/>
            <pc:sldMk cId="654937000" sldId="262"/>
            <ac:spMk id="4" creationId="{C76B19D1-5ED2-4EEC-9B3C-CF4766A7C52C}"/>
          </ac:spMkLst>
        </pc:spChg>
        <pc:spChg chg="add mod ord">
          <ac:chgData name="Vilde Gjøvik" userId="3e5ae2c1-af6b-4847-894f-167605063150" providerId="ADAL" clId="{43948EF7-02CA-4725-BD39-DB7251D27CD4}" dt="2024-09-13T09:00:24.204" v="5079" actId="255"/>
          <ac:spMkLst>
            <pc:docMk/>
            <pc:sldMk cId="654937000" sldId="262"/>
            <ac:spMk id="5" creationId="{0559A199-C90E-FC8B-EF92-8433F207E7CC}"/>
          </ac:spMkLst>
        </pc:spChg>
        <pc:spChg chg="add mod ord">
          <ac:chgData name="Vilde Gjøvik" userId="3e5ae2c1-af6b-4847-894f-167605063150" providerId="ADAL" clId="{43948EF7-02CA-4725-BD39-DB7251D27CD4}" dt="2024-09-11T08:47:08.295" v="551" actId="700"/>
          <ac:spMkLst>
            <pc:docMk/>
            <pc:sldMk cId="654937000" sldId="262"/>
            <ac:spMk id="6" creationId="{330637DA-7BEA-8F37-1397-CC5191B8F5F0}"/>
          </ac:spMkLst>
        </pc:spChg>
        <pc:spChg chg="add del mod ord">
          <ac:chgData name="Vilde Gjøvik" userId="3e5ae2c1-af6b-4847-894f-167605063150" providerId="ADAL" clId="{43948EF7-02CA-4725-BD39-DB7251D27CD4}" dt="2024-09-12T11:46:13.855" v="2870"/>
          <ac:spMkLst>
            <pc:docMk/>
            <pc:sldMk cId="654937000" sldId="262"/>
            <ac:spMk id="7" creationId="{3B3E17AF-80B3-E113-A6E7-0D1F45918D8E}"/>
          </ac:spMkLst>
        </pc:spChg>
        <pc:picChg chg="add mod">
          <ac:chgData name="Vilde Gjøvik" userId="3e5ae2c1-af6b-4847-894f-167605063150" providerId="ADAL" clId="{43948EF7-02CA-4725-BD39-DB7251D27CD4}" dt="2024-09-13T06:41:07.494" v="3198" actId="1076"/>
          <ac:picMkLst>
            <pc:docMk/>
            <pc:sldMk cId="654937000" sldId="262"/>
            <ac:picMk id="3" creationId="{06B745D7-3702-3599-70D4-7FD389CB9585}"/>
          </ac:picMkLst>
        </pc:picChg>
      </pc:sldChg>
      <pc:sldChg chg="addSp delSp modSp mod ord modNotesTx">
        <pc:chgData name="Vilde Gjøvik" userId="3e5ae2c1-af6b-4847-894f-167605063150" providerId="ADAL" clId="{43948EF7-02CA-4725-BD39-DB7251D27CD4}" dt="2024-09-12T11:19:04.037" v="2548" actId="255"/>
        <pc:sldMkLst>
          <pc:docMk/>
          <pc:sldMk cId="526117444" sldId="264"/>
        </pc:sldMkLst>
        <pc:spChg chg="mod">
          <ac:chgData name="Vilde Gjøvik" userId="3e5ae2c1-af6b-4847-894f-167605063150" providerId="ADAL" clId="{43948EF7-02CA-4725-BD39-DB7251D27CD4}" dt="2024-09-12T11:17:28.845" v="2541" actId="255"/>
          <ac:spMkLst>
            <pc:docMk/>
            <pc:sldMk cId="526117444" sldId="264"/>
            <ac:spMk id="3" creationId="{A169A0D3-5164-2EEF-F98C-D89EFEEA6E4E}"/>
          </ac:spMkLst>
        </pc:spChg>
        <pc:spChg chg="mod">
          <ac:chgData name="Vilde Gjøvik" userId="3e5ae2c1-af6b-4847-894f-167605063150" providerId="ADAL" clId="{43948EF7-02CA-4725-BD39-DB7251D27CD4}" dt="2024-09-12T11:19:04.037" v="2548" actId="255"/>
          <ac:spMkLst>
            <pc:docMk/>
            <pc:sldMk cId="526117444" sldId="264"/>
            <ac:spMk id="4" creationId="{F0EE87B3-849E-AB8A-7EC6-E6E8207EDAEC}"/>
          </ac:spMkLst>
        </pc:spChg>
        <pc:spChg chg="del mod">
          <ac:chgData name="Vilde Gjøvik" userId="3e5ae2c1-af6b-4847-894f-167605063150" providerId="ADAL" clId="{43948EF7-02CA-4725-BD39-DB7251D27CD4}" dt="2024-09-11T08:34:00.880" v="344"/>
          <ac:spMkLst>
            <pc:docMk/>
            <pc:sldMk cId="526117444" sldId="264"/>
            <ac:spMk id="5" creationId="{ABC28F44-0F8E-1BC5-389B-0CFD9DDE3BB3}"/>
          </ac:spMkLst>
        </pc:spChg>
        <pc:spChg chg="add mod">
          <ac:chgData name="Vilde Gjøvik" userId="3e5ae2c1-af6b-4847-894f-167605063150" providerId="ADAL" clId="{43948EF7-02CA-4725-BD39-DB7251D27CD4}" dt="2024-09-11T08:00:41.558" v="59" actId="14100"/>
          <ac:spMkLst>
            <pc:docMk/>
            <pc:sldMk cId="526117444" sldId="264"/>
            <ac:spMk id="6" creationId="{40BA6DE4-92C3-AE31-48EA-E63EDC287A2B}"/>
          </ac:spMkLst>
        </pc:spChg>
        <pc:spChg chg="add mod">
          <ac:chgData name="Vilde Gjøvik" userId="3e5ae2c1-af6b-4847-894f-167605063150" providerId="ADAL" clId="{43948EF7-02CA-4725-BD39-DB7251D27CD4}" dt="2024-09-11T08:02:51.905" v="97" actId="1076"/>
          <ac:spMkLst>
            <pc:docMk/>
            <pc:sldMk cId="526117444" sldId="264"/>
            <ac:spMk id="8" creationId="{BB2C9AAF-DB90-D335-B43A-1061E19E72D2}"/>
          </ac:spMkLst>
        </pc:spChg>
        <pc:spChg chg="mod">
          <ac:chgData name="Vilde Gjøvik" userId="3e5ae2c1-af6b-4847-894f-167605063150" providerId="ADAL" clId="{43948EF7-02CA-4725-BD39-DB7251D27CD4}" dt="2024-09-11T08:02:58.614" v="98" actId="1076"/>
          <ac:spMkLst>
            <pc:docMk/>
            <pc:sldMk cId="526117444" sldId="264"/>
            <ac:spMk id="9" creationId="{652EB817-B136-1A94-8393-61412C9E7F7F}"/>
          </ac:spMkLst>
        </pc:spChg>
        <pc:spChg chg="mod">
          <ac:chgData name="Vilde Gjøvik" userId="3e5ae2c1-af6b-4847-894f-167605063150" providerId="ADAL" clId="{43948EF7-02CA-4725-BD39-DB7251D27CD4}" dt="2024-09-11T08:17:39.539" v="212" actId="20577"/>
          <ac:spMkLst>
            <pc:docMk/>
            <pc:sldMk cId="526117444" sldId="264"/>
            <ac:spMk id="10" creationId="{EB2B0DF9-DA76-06F4-B6A4-5CCEF8E4A79F}"/>
          </ac:spMkLst>
        </pc:spChg>
        <pc:spChg chg="add del mod">
          <ac:chgData name="Vilde Gjøvik" userId="3e5ae2c1-af6b-4847-894f-167605063150" providerId="ADAL" clId="{43948EF7-02CA-4725-BD39-DB7251D27CD4}" dt="2024-09-11T08:01:45.050" v="91" actId="478"/>
          <ac:spMkLst>
            <pc:docMk/>
            <pc:sldMk cId="526117444" sldId="264"/>
            <ac:spMk id="12" creationId="{C9C0DEBF-038A-77D3-5500-C94CD4F5ED1D}"/>
          </ac:spMkLst>
        </pc:spChg>
        <pc:spChg chg="add del mod">
          <ac:chgData name="Vilde Gjøvik" userId="3e5ae2c1-af6b-4847-894f-167605063150" providerId="ADAL" clId="{43948EF7-02CA-4725-BD39-DB7251D27CD4}" dt="2024-09-11T08:04:21.474" v="102"/>
          <ac:spMkLst>
            <pc:docMk/>
            <pc:sldMk cId="526117444" sldId="264"/>
            <ac:spMk id="13" creationId="{F36EDA56-CA8C-55E7-4D89-2324845EB853}"/>
          </ac:spMkLst>
        </pc:spChg>
        <pc:spChg chg="add del mod">
          <ac:chgData name="Vilde Gjøvik" userId="3e5ae2c1-af6b-4847-894f-167605063150" providerId="ADAL" clId="{43948EF7-02CA-4725-BD39-DB7251D27CD4}" dt="2024-09-11T08:35:04.245" v="358"/>
          <ac:spMkLst>
            <pc:docMk/>
            <pc:sldMk cId="526117444" sldId="264"/>
            <ac:spMk id="14" creationId="{F8C8D481-6BD3-5197-EE5C-3914377567DE}"/>
          </ac:spMkLst>
        </pc:spChg>
        <pc:spChg chg="add del mod">
          <ac:chgData name="Vilde Gjøvik" userId="3e5ae2c1-af6b-4847-894f-167605063150" providerId="ADAL" clId="{43948EF7-02CA-4725-BD39-DB7251D27CD4}" dt="2024-09-11T09:09:05.872" v="1114"/>
          <ac:spMkLst>
            <pc:docMk/>
            <pc:sldMk cId="526117444" sldId="264"/>
            <ac:spMk id="15" creationId="{BB178FF2-C70C-AA94-898F-BC0EB91A7583}"/>
          </ac:spMkLst>
        </pc:spChg>
        <pc:spChg chg="add del mod">
          <ac:chgData name="Vilde Gjøvik" userId="3e5ae2c1-af6b-4847-894f-167605063150" providerId="ADAL" clId="{43948EF7-02CA-4725-BD39-DB7251D27CD4}" dt="2024-09-11T08:21:15.346" v="219"/>
          <ac:spMkLst>
            <pc:docMk/>
            <pc:sldMk cId="526117444" sldId="264"/>
            <ac:spMk id="17" creationId="{9FA756B9-5239-C49B-B7DE-004BB7F0219E}"/>
          </ac:spMkLst>
        </pc:spChg>
        <pc:spChg chg="add mod">
          <ac:chgData name="Vilde Gjøvik" userId="3e5ae2c1-af6b-4847-894f-167605063150" providerId="ADAL" clId="{43948EF7-02CA-4725-BD39-DB7251D27CD4}" dt="2024-09-11T08:28:43.819" v="343" actId="20577"/>
          <ac:spMkLst>
            <pc:docMk/>
            <pc:sldMk cId="526117444" sldId="264"/>
            <ac:spMk id="18" creationId="{64C0E23E-2E1B-526D-4364-636D47C09237}"/>
          </ac:spMkLst>
        </pc:spChg>
        <pc:picChg chg="add mod">
          <ac:chgData name="Vilde Gjøvik" userId="3e5ae2c1-af6b-4847-894f-167605063150" providerId="ADAL" clId="{43948EF7-02CA-4725-BD39-DB7251D27CD4}" dt="2024-09-11T08:34:00.880" v="344"/>
          <ac:picMkLst>
            <pc:docMk/>
            <pc:sldMk cId="526117444" sldId="264"/>
            <ac:picMk id="19" creationId="{FB471744-5513-842E-6009-EEF98D19E12F}"/>
          </ac:picMkLst>
        </pc:picChg>
        <pc:picChg chg="add mod">
          <ac:chgData name="Vilde Gjøvik" userId="3e5ae2c1-af6b-4847-894f-167605063150" providerId="ADAL" clId="{43948EF7-02CA-4725-BD39-DB7251D27CD4}" dt="2024-09-11T08:35:22.966" v="363" actId="1076"/>
          <ac:picMkLst>
            <pc:docMk/>
            <pc:sldMk cId="526117444" sldId="264"/>
            <ac:picMk id="20" creationId="{0ABE87F5-1775-C7F3-4F2B-AECEF7910257}"/>
          </ac:picMkLst>
        </pc:picChg>
        <pc:picChg chg="add mod">
          <ac:chgData name="Vilde Gjøvik" userId="3e5ae2c1-af6b-4847-894f-167605063150" providerId="ADAL" clId="{43948EF7-02CA-4725-BD39-DB7251D27CD4}" dt="2024-09-11T08:35:24.444" v="364" actId="1076"/>
          <ac:picMkLst>
            <pc:docMk/>
            <pc:sldMk cId="526117444" sldId="264"/>
            <ac:picMk id="21" creationId="{7C64BFAC-CD56-FBAA-3C18-AD97F76D8E22}"/>
          </ac:picMkLst>
        </pc:picChg>
        <pc:picChg chg="add del mod">
          <ac:chgData name="Vilde Gjøvik" userId="3e5ae2c1-af6b-4847-894f-167605063150" providerId="ADAL" clId="{43948EF7-02CA-4725-BD39-DB7251D27CD4}" dt="2024-09-11T09:08:35.238" v="1100" actId="478"/>
          <ac:picMkLst>
            <pc:docMk/>
            <pc:sldMk cId="526117444" sldId="264"/>
            <ac:picMk id="22" creationId="{A159C6F3-58E3-6330-0792-F08922AC76B7}"/>
          </ac:picMkLst>
        </pc:picChg>
        <pc:picChg chg="add del mod">
          <ac:chgData name="Vilde Gjøvik" userId="3e5ae2c1-af6b-4847-894f-167605063150" providerId="ADAL" clId="{43948EF7-02CA-4725-BD39-DB7251D27CD4}" dt="2024-09-11T09:08:46.729" v="1106" actId="478"/>
          <ac:picMkLst>
            <pc:docMk/>
            <pc:sldMk cId="526117444" sldId="264"/>
            <ac:picMk id="23" creationId="{AF722F38-B504-6B0C-CB2B-C73EDF13B151}"/>
          </ac:picMkLst>
        </pc:picChg>
        <pc:picChg chg="add mod">
          <ac:chgData name="Vilde Gjøvik" userId="3e5ae2c1-af6b-4847-894f-167605063150" providerId="ADAL" clId="{43948EF7-02CA-4725-BD39-DB7251D27CD4}" dt="2024-09-11T09:08:43.762" v="1105" actId="1076"/>
          <ac:picMkLst>
            <pc:docMk/>
            <pc:sldMk cId="526117444" sldId="264"/>
            <ac:picMk id="24" creationId="{3C8E2DDC-0252-E71C-CB65-47395DD08D1B}"/>
          </ac:picMkLst>
        </pc:picChg>
        <pc:picChg chg="add mod">
          <ac:chgData name="Vilde Gjøvik" userId="3e5ae2c1-af6b-4847-894f-167605063150" providerId="ADAL" clId="{43948EF7-02CA-4725-BD39-DB7251D27CD4}" dt="2024-09-11T09:09:04.292" v="1112" actId="1076"/>
          <ac:picMkLst>
            <pc:docMk/>
            <pc:sldMk cId="526117444" sldId="264"/>
            <ac:picMk id="25" creationId="{50DD29A9-FE5B-DA1B-8777-90F413A71860}"/>
          </ac:picMkLst>
        </pc:picChg>
      </pc:sldChg>
      <pc:sldChg chg="modSp mod modClrScheme chgLayout modNotesTx">
        <pc:chgData name="Vilde Gjøvik" userId="3e5ae2c1-af6b-4847-894f-167605063150" providerId="ADAL" clId="{43948EF7-02CA-4725-BD39-DB7251D27CD4}" dt="2024-09-13T10:12:20.642" v="5538" actId="20577"/>
        <pc:sldMkLst>
          <pc:docMk/>
          <pc:sldMk cId="1373725826" sldId="265"/>
        </pc:sldMkLst>
        <pc:spChg chg="mod ord">
          <ac:chgData name="Vilde Gjøvik" userId="3e5ae2c1-af6b-4847-894f-167605063150" providerId="ADAL" clId="{43948EF7-02CA-4725-BD39-DB7251D27CD4}" dt="2024-09-13T09:07:33.418" v="5140" actId="700"/>
          <ac:spMkLst>
            <pc:docMk/>
            <pc:sldMk cId="1373725826" sldId="265"/>
            <ac:spMk id="2" creationId="{3CDA7C7A-3EE3-12CD-3FA4-6F3534AB8E20}"/>
          </ac:spMkLst>
        </pc:spChg>
        <pc:spChg chg="mod ord">
          <ac:chgData name="Vilde Gjøvik" userId="3e5ae2c1-af6b-4847-894f-167605063150" providerId="ADAL" clId="{43948EF7-02CA-4725-BD39-DB7251D27CD4}" dt="2024-09-13T09:07:33.418" v="5140" actId="700"/>
          <ac:spMkLst>
            <pc:docMk/>
            <pc:sldMk cId="1373725826" sldId="265"/>
            <ac:spMk id="3" creationId="{372BE9DB-6915-0385-BA82-9B409B6AE079}"/>
          </ac:spMkLst>
        </pc:spChg>
        <pc:picChg chg="mod ord">
          <ac:chgData name="Vilde Gjøvik" userId="3e5ae2c1-af6b-4847-894f-167605063150" providerId="ADAL" clId="{43948EF7-02CA-4725-BD39-DB7251D27CD4}" dt="2024-09-13T09:07:38.109" v="5141" actId="1076"/>
          <ac:picMkLst>
            <pc:docMk/>
            <pc:sldMk cId="1373725826" sldId="265"/>
            <ac:picMk id="5" creationId="{22191D85-894D-9758-488B-9AC2098E4F3E}"/>
          </ac:picMkLst>
        </pc:picChg>
      </pc:sldChg>
      <pc:sldChg chg="new del">
        <pc:chgData name="Vilde Gjøvik" userId="3e5ae2c1-af6b-4847-894f-167605063150" providerId="ADAL" clId="{43948EF7-02CA-4725-BD39-DB7251D27CD4}" dt="2024-09-11T08:37:53.875" v="381" actId="47"/>
        <pc:sldMkLst>
          <pc:docMk/>
          <pc:sldMk cId="1397892928" sldId="265"/>
        </pc:sldMkLst>
      </pc:sldChg>
      <pc:sldChg chg="new del">
        <pc:chgData name="Vilde Gjøvik" userId="3e5ae2c1-af6b-4847-894f-167605063150" providerId="ADAL" clId="{43948EF7-02CA-4725-BD39-DB7251D27CD4}" dt="2024-09-11T08:37:56.081" v="382" actId="47"/>
        <pc:sldMkLst>
          <pc:docMk/>
          <pc:sldMk cId="242371199" sldId="266"/>
        </pc:sldMkLst>
      </pc:sldChg>
      <pc:sldChg chg="modSp new mod modShow">
        <pc:chgData name="Vilde Gjøvik" userId="3e5ae2c1-af6b-4847-894f-167605063150" providerId="ADAL" clId="{43948EF7-02CA-4725-BD39-DB7251D27CD4}" dt="2024-09-13T08:59:22.610" v="5077" actId="729"/>
        <pc:sldMkLst>
          <pc:docMk/>
          <pc:sldMk cId="1612189591" sldId="267"/>
        </pc:sldMkLst>
        <pc:spChg chg="mod">
          <ac:chgData name="Vilde Gjøvik" userId="3e5ae2c1-af6b-4847-894f-167605063150" providerId="ADAL" clId="{43948EF7-02CA-4725-BD39-DB7251D27CD4}" dt="2024-09-12T11:17:15.613" v="2539" actId="255"/>
          <ac:spMkLst>
            <pc:docMk/>
            <pc:sldMk cId="1612189591" sldId="267"/>
            <ac:spMk id="2" creationId="{1E7AE58D-FAAA-C975-EB51-63CBF44D4C32}"/>
          </ac:spMkLst>
        </pc:spChg>
        <pc:spChg chg="mod">
          <ac:chgData name="Vilde Gjøvik" userId="3e5ae2c1-af6b-4847-894f-167605063150" providerId="ADAL" clId="{43948EF7-02CA-4725-BD39-DB7251D27CD4}" dt="2024-09-11T11:08:32.943" v="2447" actId="20577"/>
          <ac:spMkLst>
            <pc:docMk/>
            <pc:sldMk cId="1612189591" sldId="267"/>
            <ac:spMk id="3" creationId="{650030B5-50C1-0B6A-CACD-34E035DC50F7}"/>
          </ac:spMkLst>
        </pc:spChg>
      </pc:sldChg>
      <pc:sldChg chg="modSp new del mod">
        <pc:chgData name="Vilde Gjøvik" userId="3e5ae2c1-af6b-4847-894f-167605063150" providerId="ADAL" clId="{43948EF7-02CA-4725-BD39-DB7251D27CD4}" dt="2024-09-12T10:24:52.242" v="2486" actId="47"/>
        <pc:sldMkLst>
          <pc:docMk/>
          <pc:sldMk cId="2899694659" sldId="268"/>
        </pc:sldMkLst>
        <pc:spChg chg="mod">
          <ac:chgData name="Vilde Gjøvik" userId="3e5ae2c1-af6b-4847-894f-167605063150" providerId="ADAL" clId="{43948EF7-02CA-4725-BD39-DB7251D27CD4}" dt="2024-09-11T08:46:23.891" v="550" actId="20577"/>
          <ac:spMkLst>
            <pc:docMk/>
            <pc:sldMk cId="2899694659" sldId="268"/>
            <ac:spMk id="2" creationId="{0D35B64A-D6C2-4D4A-D034-CE8F4639B62F}"/>
          </ac:spMkLst>
        </pc:spChg>
        <pc:spChg chg="mod">
          <ac:chgData name="Vilde Gjøvik" userId="3e5ae2c1-af6b-4847-894f-167605063150" providerId="ADAL" clId="{43948EF7-02CA-4725-BD39-DB7251D27CD4}" dt="2024-09-11T12:21:26.233" v="2464" actId="20577"/>
          <ac:spMkLst>
            <pc:docMk/>
            <pc:sldMk cId="2899694659" sldId="268"/>
            <ac:spMk id="3" creationId="{80E763E6-572D-0D29-2DCE-568C3FB385C3}"/>
          </ac:spMkLst>
        </pc:spChg>
      </pc:sldChg>
      <pc:sldChg chg="modSp new mod ord">
        <pc:chgData name="Vilde Gjøvik" userId="3e5ae2c1-af6b-4847-894f-167605063150" providerId="ADAL" clId="{43948EF7-02CA-4725-BD39-DB7251D27CD4}" dt="2024-09-13T07:34:18.669" v="4303" actId="255"/>
        <pc:sldMkLst>
          <pc:docMk/>
          <pc:sldMk cId="582151505" sldId="269"/>
        </pc:sldMkLst>
        <pc:spChg chg="mod">
          <ac:chgData name="Vilde Gjøvik" userId="3e5ae2c1-af6b-4847-894f-167605063150" providerId="ADAL" clId="{43948EF7-02CA-4725-BD39-DB7251D27CD4}" dt="2024-09-13T07:34:18.669" v="4303" actId="255"/>
          <ac:spMkLst>
            <pc:docMk/>
            <pc:sldMk cId="582151505" sldId="269"/>
            <ac:spMk id="2" creationId="{07C4C79F-8EF0-FA2D-7027-E46876B34339}"/>
          </ac:spMkLst>
        </pc:spChg>
      </pc:sldChg>
      <pc:sldChg chg="addSp delSp modSp new mod modClrScheme chgLayout">
        <pc:chgData name="Vilde Gjøvik" userId="3e5ae2c1-af6b-4847-894f-167605063150" providerId="ADAL" clId="{43948EF7-02CA-4725-BD39-DB7251D27CD4}" dt="2024-09-13T09:03:14.325" v="5099" actId="255"/>
        <pc:sldMkLst>
          <pc:docMk/>
          <pc:sldMk cId="238762570" sldId="270"/>
        </pc:sldMkLst>
        <pc:spChg chg="mod ord">
          <ac:chgData name="Vilde Gjøvik" userId="3e5ae2c1-af6b-4847-894f-167605063150" providerId="ADAL" clId="{43948EF7-02CA-4725-BD39-DB7251D27CD4}" dt="2024-09-13T09:03:14.325" v="5099" actId="255"/>
          <ac:spMkLst>
            <pc:docMk/>
            <pc:sldMk cId="238762570" sldId="270"/>
            <ac:spMk id="2" creationId="{C2602C62-EE72-0DCE-14D6-528F7AD8A4D2}"/>
          </ac:spMkLst>
        </pc:spChg>
        <pc:spChg chg="add mod ord">
          <ac:chgData name="Vilde Gjøvik" userId="3e5ae2c1-af6b-4847-894f-167605063150" providerId="ADAL" clId="{43948EF7-02CA-4725-BD39-DB7251D27CD4}" dt="2024-09-13T07:33:45.316" v="4300" actId="255"/>
          <ac:spMkLst>
            <pc:docMk/>
            <pc:sldMk cId="238762570" sldId="270"/>
            <ac:spMk id="3" creationId="{36ADCE24-C82D-D9F3-B4EB-05BC992EB03C}"/>
          </ac:spMkLst>
        </pc:spChg>
        <pc:spChg chg="add del mod ord">
          <ac:chgData name="Vilde Gjøvik" userId="3e5ae2c1-af6b-4847-894f-167605063150" providerId="ADAL" clId="{43948EF7-02CA-4725-BD39-DB7251D27CD4}" dt="2024-09-11T08:52:49.878" v="745" actId="700"/>
          <ac:spMkLst>
            <pc:docMk/>
            <pc:sldMk cId="238762570" sldId="270"/>
            <ac:spMk id="4" creationId="{47C59CF0-D241-DF52-AEA1-624226CE5F09}"/>
          </ac:spMkLst>
        </pc:spChg>
        <pc:spChg chg="add del mod ord">
          <ac:chgData name="Vilde Gjøvik" userId="3e5ae2c1-af6b-4847-894f-167605063150" providerId="ADAL" clId="{43948EF7-02CA-4725-BD39-DB7251D27CD4}" dt="2024-09-11T08:52:49.878" v="745" actId="700"/>
          <ac:spMkLst>
            <pc:docMk/>
            <pc:sldMk cId="238762570" sldId="270"/>
            <ac:spMk id="5" creationId="{003AA325-F189-1C56-5DB5-3A1EB4923A5D}"/>
          </ac:spMkLst>
        </pc:spChg>
        <pc:spChg chg="add del mod ord">
          <ac:chgData name="Vilde Gjøvik" userId="3e5ae2c1-af6b-4847-894f-167605063150" providerId="ADAL" clId="{43948EF7-02CA-4725-BD39-DB7251D27CD4}" dt="2024-09-11T08:52:49.878" v="745" actId="700"/>
          <ac:spMkLst>
            <pc:docMk/>
            <pc:sldMk cId="238762570" sldId="270"/>
            <ac:spMk id="6" creationId="{C914DC0F-85BF-B663-9B48-9E9325C6CCAA}"/>
          </ac:spMkLst>
        </pc:spChg>
      </pc:sldChg>
      <pc:sldChg chg="addSp delSp modSp new mod modNotesTx">
        <pc:chgData name="Vilde Gjøvik" userId="3e5ae2c1-af6b-4847-894f-167605063150" providerId="ADAL" clId="{43948EF7-02CA-4725-BD39-DB7251D27CD4}" dt="2024-09-13T09:16:55.408" v="5503" actId="1076"/>
        <pc:sldMkLst>
          <pc:docMk/>
          <pc:sldMk cId="918641743" sldId="271"/>
        </pc:sldMkLst>
        <pc:spChg chg="mod">
          <ac:chgData name="Vilde Gjøvik" userId="3e5ae2c1-af6b-4847-894f-167605063150" providerId="ADAL" clId="{43948EF7-02CA-4725-BD39-DB7251D27CD4}" dt="2024-09-13T07:18:48.104" v="4078" actId="20577"/>
          <ac:spMkLst>
            <pc:docMk/>
            <pc:sldMk cId="918641743" sldId="271"/>
            <ac:spMk id="2" creationId="{698DF20C-0A4A-7232-8B77-899A53D99512}"/>
          </ac:spMkLst>
        </pc:spChg>
        <pc:spChg chg="mod">
          <ac:chgData name="Vilde Gjøvik" userId="3e5ae2c1-af6b-4847-894f-167605063150" providerId="ADAL" clId="{43948EF7-02CA-4725-BD39-DB7251D27CD4}" dt="2024-09-13T07:24:10.819" v="4133" actId="20577"/>
          <ac:spMkLst>
            <pc:docMk/>
            <pc:sldMk cId="918641743" sldId="271"/>
            <ac:spMk id="3" creationId="{78C53495-C381-21D0-674F-E9CD23A51C21}"/>
          </ac:spMkLst>
        </pc:spChg>
        <pc:spChg chg="mod">
          <ac:chgData name="Vilde Gjøvik" userId="3e5ae2c1-af6b-4847-894f-167605063150" providerId="ADAL" clId="{43948EF7-02CA-4725-BD39-DB7251D27CD4}" dt="2024-09-11T09:00:20.573" v="938" actId="20577"/>
          <ac:spMkLst>
            <pc:docMk/>
            <pc:sldMk cId="918641743" sldId="271"/>
            <ac:spMk id="4" creationId="{5A0DB94E-94C2-A616-EFB1-96C7E75CDFCF}"/>
          </ac:spMkLst>
        </pc:spChg>
        <pc:spChg chg="del mod">
          <ac:chgData name="Vilde Gjøvik" userId="3e5ae2c1-af6b-4847-894f-167605063150" providerId="ADAL" clId="{43948EF7-02CA-4725-BD39-DB7251D27CD4}" dt="2024-09-13T07:17:49.855" v="4069" actId="22"/>
          <ac:spMkLst>
            <pc:docMk/>
            <pc:sldMk cId="918641743" sldId="271"/>
            <ac:spMk id="5" creationId="{5DE73D25-6FA7-ADC7-1346-A4687C455DFD}"/>
          </ac:spMkLst>
        </pc:spChg>
        <pc:spChg chg="mod">
          <ac:chgData name="Vilde Gjøvik" userId="3e5ae2c1-af6b-4847-894f-167605063150" providerId="ADAL" clId="{43948EF7-02CA-4725-BD39-DB7251D27CD4}" dt="2024-09-13T09:03:34.024" v="5100" actId="255"/>
          <ac:spMkLst>
            <pc:docMk/>
            <pc:sldMk cId="918641743" sldId="271"/>
            <ac:spMk id="6" creationId="{B858147A-F2FE-F278-CEF7-F31EB9335389}"/>
          </ac:spMkLst>
        </pc:spChg>
        <pc:picChg chg="add mod ord">
          <ac:chgData name="Vilde Gjøvik" userId="3e5ae2c1-af6b-4847-894f-167605063150" providerId="ADAL" clId="{43948EF7-02CA-4725-BD39-DB7251D27CD4}" dt="2024-09-13T09:16:55.408" v="5503" actId="1076"/>
          <ac:picMkLst>
            <pc:docMk/>
            <pc:sldMk cId="918641743" sldId="271"/>
            <ac:picMk id="8" creationId="{60825AC2-0B42-9597-AF8B-7AD12E6D0F89}"/>
          </ac:picMkLst>
        </pc:picChg>
      </pc:sldChg>
      <pc:sldChg chg="addSp delSp modSp new mod modClrScheme chgLayout modNotesTx">
        <pc:chgData name="Vilde Gjøvik" userId="3e5ae2c1-af6b-4847-894f-167605063150" providerId="ADAL" clId="{43948EF7-02CA-4725-BD39-DB7251D27CD4}" dt="2024-09-13T09:04:29.334" v="5122"/>
        <pc:sldMkLst>
          <pc:docMk/>
          <pc:sldMk cId="149010025" sldId="272"/>
        </pc:sldMkLst>
        <pc:spChg chg="mod ord">
          <ac:chgData name="Vilde Gjøvik" userId="3e5ae2c1-af6b-4847-894f-167605063150" providerId="ADAL" clId="{43948EF7-02CA-4725-BD39-DB7251D27CD4}" dt="2024-09-13T09:04:00.052" v="5102" actId="255"/>
          <ac:spMkLst>
            <pc:docMk/>
            <pc:sldMk cId="149010025" sldId="272"/>
            <ac:spMk id="2" creationId="{6C15C881-EB19-0088-1576-CCC781F21E93}"/>
          </ac:spMkLst>
        </pc:spChg>
        <pc:spChg chg="add del mod">
          <ac:chgData name="Vilde Gjøvik" userId="3e5ae2c1-af6b-4847-894f-167605063150" providerId="ADAL" clId="{43948EF7-02CA-4725-BD39-DB7251D27CD4}" dt="2024-09-13T07:30:13.577" v="4262"/>
          <ac:spMkLst>
            <pc:docMk/>
            <pc:sldMk cId="149010025" sldId="272"/>
            <ac:spMk id="3" creationId="{E725CE06-C12B-4F13-DBE2-9E5EDD686131}"/>
          </ac:spMkLst>
        </pc:spChg>
        <pc:spChg chg="add del mod">
          <ac:chgData name="Vilde Gjøvik" userId="3e5ae2c1-af6b-4847-894f-167605063150" providerId="ADAL" clId="{43948EF7-02CA-4725-BD39-DB7251D27CD4}" dt="2024-09-13T07:29:49.599" v="4253"/>
          <ac:spMkLst>
            <pc:docMk/>
            <pc:sldMk cId="149010025" sldId="272"/>
            <ac:spMk id="4" creationId="{B831316A-822C-93E5-62A0-202A00483F1D}"/>
          </ac:spMkLst>
        </pc:spChg>
        <pc:spChg chg="add del mod ord">
          <ac:chgData name="Vilde Gjøvik" userId="3e5ae2c1-af6b-4847-894f-167605063150" providerId="ADAL" clId="{43948EF7-02CA-4725-BD39-DB7251D27CD4}" dt="2024-09-11T09:11:01.250" v="1116" actId="700"/>
          <ac:spMkLst>
            <pc:docMk/>
            <pc:sldMk cId="149010025" sldId="272"/>
            <ac:spMk id="5" creationId="{4478927E-48EC-3210-4666-F215CFE1BE1B}"/>
          </ac:spMkLst>
        </pc:spChg>
        <pc:spChg chg="add mod ord">
          <ac:chgData name="Vilde Gjøvik" userId="3e5ae2c1-af6b-4847-894f-167605063150" providerId="ADAL" clId="{43948EF7-02CA-4725-BD39-DB7251D27CD4}" dt="2024-09-13T07:30:10.982" v="4260" actId="27636"/>
          <ac:spMkLst>
            <pc:docMk/>
            <pc:sldMk cId="149010025" sldId="272"/>
            <ac:spMk id="5" creationId="{FDFA4D25-254D-0FE7-CC09-5A8A6896F351}"/>
          </ac:spMkLst>
        </pc:spChg>
        <pc:spChg chg="add del mod ord">
          <ac:chgData name="Vilde Gjøvik" userId="3e5ae2c1-af6b-4847-894f-167605063150" providerId="ADAL" clId="{43948EF7-02CA-4725-BD39-DB7251D27CD4}" dt="2024-09-11T09:11:01.250" v="1116" actId="700"/>
          <ac:spMkLst>
            <pc:docMk/>
            <pc:sldMk cId="149010025" sldId="272"/>
            <ac:spMk id="6" creationId="{00A2C245-D856-1E3F-38F4-E4CFC5843718}"/>
          </ac:spMkLst>
        </pc:spChg>
        <pc:spChg chg="add del mod ord">
          <ac:chgData name="Vilde Gjøvik" userId="3e5ae2c1-af6b-4847-894f-167605063150" providerId="ADAL" clId="{43948EF7-02CA-4725-BD39-DB7251D27CD4}" dt="2024-09-13T07:29:44.935" v="4250" actId="700"/>
          <ac:spMkLst>
            <pc:docMk/>
            <pc:sldMk cId="149010025" sldId="272"/>
            <ac:spMk id="7" creationId="{1272C70D-D3C1-6D91-FA1F-36A540081490}"/>
          </ac:spMkLst>
        </pc:spChg>
      </pc:sldChg>
      <pc:sldChg chg="addSp delSp modSp new mod modClrScheme chgLayout modNotesTx">
        <pc:chgData name="Vilde Gjøvik" userId="3e5ae2c1-af6b-4847-894f-167605063150" providerId="ADAL" clId="{43948EF7-02CA-4725-BD39-DB7251D27CD4}" dt="2024-09-13T09:05:32.441" v="5126" actId="255"/>
        <pc:sldMkLst>
          <pc:docMk/>
          <pc:sldMk cId="3816406127" sldId="273"/>
        </pc:sldMkLst>
        <pc:spChg chg="mod ord">
          <ac:chgData name="Vilde Gjøvik" userId="3e5ae2c1-af6b-4847-894f-167605063150" providerId="ADAL" clId="{43948EF7-02CA-4725-BD39-DB7251D27CD4}" dt="2024-09-13T09:04:55.723" v="5124" actId="255"/>
          <ac:spMkLst>
            <pc:docMk/>
            <pc:sldMk cId="3816406127" sldId="273"/>
            <ac:spMk id="2" creationId="{FF1D1CFE-2465-A92F-B6D7-BDD99D2DA13A}"/>
          </ac:spMkLst>
        </pc:spChg>
        <pc:spChg chg="del mod ord">
          <ac:chgData name="Vilde Gjøvik" userId="3e5ae2c1-af6b-4847-894f-167605063150" providerId="ADAL" clId="{43948EF7-02CA-4725-BD39-DB7251D27CD4}" dt="2024-09-13T07:38:42.901" v="4307" actId="700"/>
          <ac:spMkLst>
            <pc:docMk/>
            <pc:sldMk cId="3816406127" sldId="273"/>
            <ac:spMk id="3" creationId="{11598833-5895-DBBE-B50C-D4CA061162DC}"/>
          </ac:spMkLst>
        </pc:spChg>
        <pc:spChg chg="add del mod">
          <ac:chgData name="Vilde Gjøvik" userId="3e5ae2c1-af6b-4847-894f-167605063150" providerId="ADAL" clId="{43948EF7-02CA-4725-BD39-DB7251D27CD4}" dt="2024-09-13T07:38:48.731" v="4310"/>
          <ac:spMkLst>
            <pc:docMk/>
            <pc:sldMk cId="3816406127" sldId="273"/>
            <ac:spMk id="4" creationId="{17D2A91E-E7BC-2233-F53F-499715ACD96B}"/>
          </ac:spMkLst>
        </pc:spChg>
        <pc:spChg chg="add mod ord">
          <ac:chgData name="Vilde Gjøvik" userId="3e5ae2c1-af6b-4847-894f-167605063150" providerId="ADAL" clId="{43948EF7-02CA-4725-BD39-DB7251D27CD4}" dt="2024-09-13T09:05:32.441" v="5126" actId="255"/>
          <ac:spMkLst>
            <pc:docMk/>
            <pc:sldMk cId="3816406127" sldId="273"/>
            <ac:spMk id="5" creationId="{821A51E3-FD95-1C3C-75B9-E9D4DCC01D91}"/>
          </ac:spMkLst>
        </pc:spChg>
      </pc:sldChg>
      <pc:sldChg chg="addSp delSp modSp new mod modClrScheme chgLayout modNotesTx">
        <pc:chgData name="Vilde Gjøvik" userId="3e5ae2c1-af6b-4847-894f-167605063150" providerId="ADAL" clId="{43948EF7-02CA-4725-BD39-DB7251D27CD4}" dt="2024-09-13T09:05:08.593" v="5125" actId="255"/>
        <pc:sldMkLst>
          <pc:docMk/>
          <pc:sldMk cId="640835265" sldId="274"/>
        </pc:sldMkLst>
        <pc:spChg chg="mod ord">
          <ac:chgData name="Vilde Gjøvik" userId="3e5ae2c1-af6b-4847-894f-167605063150" providerId="ADAL" clId="{43948EF7-02CA-4725-BD39-DB7251D27CD4}" dt="2024-09-13T09:05:08.593" v="5125" actId="255"/>
          <ac:spMkLst>
            <pc:docMk/>
            <pc:sldMk cId="640835265" sldId="274"/>
            <ac:spMk id="2" creationId="{5A231746-39C6-1D5F-F617-6BB6C5693443}"/>
          </ac:spMkLst>
        </pc:spChg>
        <pc:spChg chg="del mod ord">
          <ac:chgData name="Vilde Gjøvik" userId="3e5ae2c1-af6b-4847-894f-167605063150" providerId="ADAL" clId="{43948EF7-02CA-4725-BD39-DB7251D27CD4}" dt="2024-09-13T07:52:26.647" v="4314" actId="700"/>
          <ac:spMkLst>
            <pc:docMk/>
            <pc:sldMk cId="640835265" sldId="274"/>
            <ac:spMk id="3" creationId="{D0B1AC81-4738-551A-9E15-6CA0A2D687F0}"/>
          </ac:spMkLst>
        </pc:spChg>
        <pc:spChg chg="add del mod">
          <ac:chgData name="Vilde Gjøvik" userId="3e5ae2c1-af6b-4847-894f-167605063150" providerId="ADAL" clId="{43948EF7-02CA-4725-BD39-DB7251D27CD4}" dt="2024-09-13T07:52:31.422" v="4317"/>
          <ac:spMkLst>
            <pc:docMk/>
            <pc:sldMk cId="640835265" sldId="274"/>
            <ac:spMk id="4" creationId="{DEFC1200-6F69-A7EF-B196-441188C9108B}"/>
          </ac:spMkLst>
        </pc:spChg>
        <pc:spChg chg="add mod ord">
          <ac:chgData name="Vilde Gjøvik" userId="3e5ae2c1-af6b-4847-894f-167605063150" providerId="ADAL" clId="{43948EF7-02CA-4725-BD39-DB7251D27CD4}" dt="2024-09-13T08:55:56.313" v="5066" actId="20577"/>
          <ac:spMkLst>
            <pc:docMk/>
            <pc:sldMk cId="640835265" sldId="274"/>
            <ac:spMk id="5" creationId="{DDFAAB1B-DCD5-374A-CF87-B4BF58E3FBB5}"/>
          </ac:spMkLst>
        </pc:spChg>
      </pc:sldChg>
      <pc:sldChg chg="addSp delSp modSp new mod modClrScheme chgLayout modNotesTx">
        <pc:chgData name="Vilde Gjøvik" userId="3e5ae2c1-af6b-4847-894f-167605063150" providerId="ADAL" clId="{43948EF7-02CA-4725-BD39-DB7251D27CD4}" dt="2024-09-13T08:15:54.997" v="4680" actId="20577"/>
        <pc:sldMkLst>
          <pc:docMk/>
          <pc:sldMk cId="3096102285" sldId="275"/>
        </pc:sldMkLst>
        <pc:spChg chg="mod ord">
          <ac:chgData name="Vilde Gjøvik" userId="3e5ae2c1-af6b-4847-894f-167605063150" providerId="ADAL" clId="{43948EF7-02CA-4725-BD39-DB7251D27CD4}" dt="2024-09-13T08:02:15.439" v="4506" actId="700"/>
          <ac:spMkLst>
            <pc:docMk/>
            <pc:sldMk cId="3096102285" sldId="275"/>
            <ac:spMk id="2" creationId="{FA492995-DA14-C7D1-A37E-EB14E48DA582}"/>
          </ac:spMkLst>
        </pc:spChg>
        <pc:spChg chg="del mod ord">
          <ac:chgData name="Vilde Gjøvik" userId="3e5ae2c1-af6b-4847-894f-167605063150" providerId="ADAL" clId="{43948EF7-02CA-4725-BD39-DB7251D27CD4}" dt="2024-09-13T08:02:15.439" v="4506" actId="700"/>
          <ac:spMkLst>
            <pc:docMk/>
            <pc:sldMk cId="3096102285" sldId="275"/>
            <ac:spMk id="3" creationId="{1B82616A-55FA-B40D-619E-AF7D4413A46E}"/>
          </ac:spMkLst>
        </pc:spChg>
        <pc:spChg chg="add del mod">
          <ac:chgData name="Vilde Gjøvik" userId="3e5ae2c1-af6b-4847-894f-167605063150" providerId="ADAL" clId="{43948EF7-02CA-4725-BD39-DB7251D27CD4}" dt="2024-09-13T08:02:12.768" v="4505"/>
          <ac:spMkLst>
            <pc:docMk/>
            <pc:sldMk cId="3096102285" sldId="275"/>
            <ac:spMk id="4" creationId="{8193850B-9830-090F-6C47-563A6EA9874D}"/>
          </ac:spMkLst>
        </pc:spChg>
        <pc:spChg chg="add mod ord">
          <ac:chgData name="Vilde Gjøvik" userId="3e5ae2c1-af6b-4847-894f-167605063150" providerId="ADAL" clId="{43948EF7-02CA-4725-BD39-DB7251D27CD4}" dt="2024-09-13T08:15:27.631" v="4652" actId="20577"/>
          <ac:spMkLst>
            <pc:docMk/>
            <pc:sldMk cId="3096102285" sldId="275"/>
            <ac:spMk id="5" creationId="{0DD64395-5E2B-334D-3035-1EF893AC0F59}"/>
          </ac:spMkLst>
        </pc:spChg>
      </pc:sldChg>
      <pc:sldChg chg="modSp new mod">
        <pc:chgData name="Vilde Gjøvik" userId="3e5ae2c1-af6b-4847-894f-167605063150" providerId="ADAL" clId="{43948EF7-02CA-4725-BD39-DB7251D27CD4}" dt="2024-09-13T09:06:27.869" v="5133" actId="255"/>
        <pc:sldMkLst>
          <pc:docMk/>
          <pc:sldMk cId="543551989" sldId="276"/>
        </pc:sldMkLst>
        <pc:spChg chg="mod">
          <ac:chgData name="Vilde Gjøvik" userId="3e5ae2c1-af6b-4847-894f-167605063150" providerId="ADAL" clId="{43948EF7-02CA-4725-BD39-DB7251D27CD4}" dt="2024-09-13T09:06:27.869" v="5133" actId="255"/>
          <ac:spMkLst>
            <pc:docMk/>
            <pc:sldMk cId="543551989" sldId="276"/>
            <ac:spMk id="2" creationId="{BFAE2B55-378B-C378-F6E0-1540B5A4E55A}"/>
          </ac:spMkLst>
        </pc:spChg>
      </pc:sldChg>
      <pc:sldChg chg="addSp modSp new del mod ord modNotesTx">
        <pc:chgData name="Vilde Gjøvik" userId="3e5ae2c1-af6b-4847-894f-167605063150" providerId="ADAL" clId="{43948EF7-02CA-4725-BD39-DB7251D27CD4}" dt="2024-09-11T12:22:58.934" v="2469" actId="47"/>
        <pc:sldMkLst>
          <pc:docMk/>
          <pc:sldMk cId="861068003" sldId="277"/>
        </pc:sldMkLst>
        <pc:spChg chg="mod">
          <ac:chgData name="Vilde Gjøvik" userId="3e5ae2c1-af6b-4847-894f-167605063150" providerId="ADAL" clId="{43948EF7-02CA-4725-BD39-DB7251D27CD4}" dt="2024-09-11T09:17:41.152" v="1377" actId="20577"/>
          <ac:spMkLst>
            <pc:docMk/>
            <pc:sldMk cId="861068003" sldId="277"/>
            <ac:spMk id="2" creationId="{A26931C3-A12C-A161-78DD-0BD53734E240}"/>
          </ac:spMkLst>
        </pc:spChg>
        <pc:spChg chg="mod">
          <ac:chgData name="Vilde Gjøvik" userId="3e5ae2c1-af6b-4847-894f-167605063150" providerId="ADAL" clId="{43948EF7-02CA-4725-BD39-DB7251D27CD4}" dt="2024-09-11T12:22:40.276" v="2465" actId="20577"/>
          <ac:spMkLst>
            <pc:docMk/>
            <pc:sldMk cId="861068003" sldId="277"/>
            <ac:spMk id="3" creationId="{495F116F-C7CB-7299-5946-B1D76CD6A3FC}"/>
          </ac:spMkLst>
        </pc:spChg>
        <pc:spChg chg="add mod">
          <ac:chgData name="Vilde Gjøvik" userId="3e5ae2c1-af6b-4847-894f-167605063150" providerId="ADAL" clId="{43948EF7-02CA-4725-BD39-DB7251D27CD4}" dt="2024-09-11T12:22:50.550" v="2468" actId="14100"/>
          <ac:spMkLst>
            <pc:docMk/>
            <pc:sldMk cId="861068003" sldId="277"/>
            <ac:spMk id="4" creationId="{08A90457-AD52-68DC-E847-D9F73107E71F}"/>
          </ac:spMkLst>
        </pc:spChg>
      </pc:sldChg>
      <pc:sldChg chg="delSp modSp new mod modClrScheme chgLayout">
        <pc:chgData name="Vilde Gjøvik" userId="3e5ae2c1-af6b-4847-894f-167605063150" providerId="ADAL" clId="{43948EF7-02CA-4725-BD39-DB7251D27CD4}" dt="2024-09-13T09:08:17.388" v="5148" actId="1076"/>
        <pc:sldMkLst>
          <pc:docMk/>
          <pc:sldMk cId="4064690691" sldId="278"/>
        </pc:sldMkLst>
        <pc:spChg chg="del">
          <ac:chgData name="Vilde Gjøvik" userId="3e5ae2c1-af6b-4847-894f-167605063150" providerId="ADAL" clId="{43948EF7-02CA-4725-BD39-DB7251D27CD4}" dt="2024-09-13T09:07:45.818" v="5142" actId="700"/>
          <ac:spMkLst>
            <pc:docMk/>
            <pc:sldMk cId="4064690691" sldId="278"/>
            <ac:spMk id="2" creationId="{DD430902-8FE6-CD54-D064-A5CD4ED3C8DA}"/>
          </ac:spMkLst>
        </pc:spChg>
        <pc:spChg chg="mod ord">
          <ac:chgData name="Vilde Gjøvik" userId="3e5ae2c1-af6b-4847-894f-167605063150" providerId="ADAL" clId="{43948EF7-02CA-4725-BD39-DB7251D27CD4}" dt="2024-09-13T09:08:17.388" v="5148" actId="1076"/>
          <ac:spMkLst>
            <pc:docMk/>
            <pc:sldMk cId="4064690691" sldId="278"/>
            <ac:spMk id="3" creationId="{2FCC6ED8-C70E-D861-6819-3924DD0939A3}"/>
          </ac:spMkLst>
        </pc:spChg>
      </pc:sldChg>
      <pc:sldChg chg="modSp new mod modNotesTx">
        <pc:chgData name="Vilde Gjøvik" userId="3e5ae2c1-af6b-4847-894f-167605063150" providerId="ADAL" clId="{43948EF7-02CA-4725-BD39-DB7251D27CD4}" dt="2024-09-11T09:23:15.670" v="1445"/>
        <pc:sldMkLst>
          <pc:docMk/>
          <pc:sldMk cId="4104832397" sldId="279"/>
        </pc:sldMkLst>
        <pc:spChg chg="mod">
          <ac:chgData name="Vilde Gjøvik" userId="3e5ae2c1-af6b-4847-894f-167605063150" providerId="ADAL" clId="{43948EF7-02CA-4725-BD39-DB7251D27CD4}" dt="2024-09-11T09:22:40.031" v="1433" actId="20577"/>
          <ac:spMkLst>
            <pc:docMk/>
            <pc:sldMk cId="4104832397" sldId="279"/>
            <ac:spMk id="2" creationId="{EDE8D822-A716-72B6-7AB1-11C4214C8E78}"/>
          </ac:spMkLst>
        </pc:spChg>
        <pc:spChg chg="mod">
          <ac:chgData name="Vilde Gjøvik" userId="3e5ae2c1-af6b-4847-894f-167605063150" providerId="ADAL" clId="{43948EF7-02CA-4725-BD39-DB7251D27CD4}" dt="2024-09-11T09:23:08.491" v="1444" actId="20577"/>
          <ac:spMkLst>
            <pc:docMk/>
            <pc:sldMk cId="4104832397" sldId="279"/>
            <ac:spMk id="3" creationId="{E39B94FB-D923-410E-285B-4CD4CEC503A6}"/>
          </ac:spMkLst>
        </pc:spChg>
      </pc:sldChg>
      <pc:sldChg chg="addSp delSp modSp new del mod">
        <pc:chgData name="Vilde Gjøvik" userId="3e5ae2c1-af6b-4847-894f-167605063150" providerId="ADAL" clId="{43948EF7-02CA-4725-BD39-DB7251D27CD4}" dt="2024-09-12T10:13:49.237" v="2471" actId="47"/>
        <pc:sldMkLst>
          <pc:docMk/>
          <pc:sldMk cId="985425276" sldId="280"/>
        </pc:sldMkLst>
        <pc:spChg chg="mod">
          <ac:chgData name="Vilde Gjøvik" userId="3e5ae2c1-af6b-4847-894f-167605063150" providerId="ADAL" clId="{43948EF7-02CA-4725-BD39-DB7251D27CD4}" dt="2024-09-11T09:24:21.434" v="1470" actId="20577"/>
          <ac:spMkLst>
            <pc:docMk/>
            <pc:sldMk cId="985425276" sldId="280"/>
            <ac:spMk id="2" creationId="{1006500B-26AE-2574-62FB-D12A544CA6A1}"/>
          </ac:spMkLst>
        </pc:spChg>
        <pc:spChg chg="del">
          <ac:chgData name="Vilde Gjøvik" userId="3e5ae2c1-af6b-4847-894f-167605063150" providerId="ADAL" clId="{43948EF7-02CA-4725-BD39-DB7251D27CD4}" dt="2024-09-11T09:24:13.308" v="1447" actId="22"/>
          <ac:spMkLst>
            <pc:docMk/>
            <pc:sldMk cId="985425276" sldId="280"/>
            <ac:spMk id="3" creationId="{97E73CE0-E365-7F57-63C7-08C7A6AA0A5E}"/>
          </ac:spMkLst>
        </pc:spChg>
        <pc:picChg chg="add mod ord">
          <ac:chgData name="Vilde Gjøvik" userId="3e5ae2c1-af6b-4847-894f-167605063150" providerId="ADAL" clId="{43948EF7-02CA-4725-BD39-DB7251D27CD4}" dt="2024-09-11T09:24:13.308" v="1447" actId="22"/>
          <ac:picMkLst>
            <pc:docMk/>
            <pc:sldMk cId="985425276" sldId="280"/>
            <ac:picMk id="5" creationId="{04D2F225-C288-4D10-E142-61748771DAE6}"/>
          </ac:picMkLst>
        </pc:picChg>
      </pc:sldChg>
      <pc:sldChg chg="addSp delSp modSp new mod modClrScheme chgLayout modNotesTx">
        <pc:chgData name="Vilde Gjøvik" userId="3e5ae2c1-af6b-4847-894f-167605063150" providerId="ADAL" clId="{43948EF7-02CA-4725-BD39-DB7251D27CD4}" dt="2024-09-13T08:59:06.048" v="5076" actId="403"/>
        <pc:sldMkLst>
          <pc:docMk/>
          <pc:sldMk cId="246191720" sldId="281"/>
        </pc:sldMkLst>
        <pc:spChg chg="mod ord">
          <ac:chgData name="Vilde Gjøvik" userId="3e5ae2c1-af6b-4847-894f-167605063150" providerId="ADAL" clId="{43948EF7-02CA-4725-BD39-DB7251D27CD4}" dt="2024-09-12T11:17:22.221" v="2540" actId="255"/>
          <ac:spMkLst>
            <pc:docMk/>
            <pc:sldMk cId="246191720" sldId="281"/>
            <ac:spMk id="2" creationId="{D42ABC9C-096B-ED94-9E4E-5F2A4B8F8A92}"/>
          </ac:spMkLst>
        </pc:spChg>
        <pc:spChg chg="mod">
          <ac:chgData name="Vilde Gjøvik" userId="3e5ae2c1-af6b-4847-894f-167605063150" providerId="ADAL" clId="{43948EF7-02CA-4725-BD39-DB7251D27CD4}" dt="2024-09-13T08:59:06.048" v="5076" actId="403"/>
          <ac:spMkLst>
            <pc:docMk/>
            <pc:sldMk cId="246191720" sldId="281"/>
            <ac:spMk id="3" creationId="{AF37BBE6-F0FF-62A3-2B20-A4F8C790AB31}"/>
          </ac:spMkLst>
        </pc:spChg>
        <pc:spChg chg="del">
          <ac:chgData name="Vilde Gjøvik" userId="3e5ae2c1-af6b-4847-894f-167605063150" providerId="ADAL" clId="{43948EF7-02CA-4725-BD39-DB7251D27CD4}" dt="2024-09-12T11:10:51.766" v="2507" actId="478"/>
          <ac:spMkLst>
            <pc:docMk/>
            <pc:sldMk cId="246191720" sldId="281"/>
            <ac:spMk id="6" creationId="{855D8C01-C579-40B8-0ABB-DE986AC9D235}"/>
          </ac:spMkLst>
        </pc:spChg>
        <pc:spChg chg="add mod">
          <ac:chgData name="Vilde Gjøvik" userId="3e5ae2c1-af6b-4847-894f-167605063150" providerId="ADAL" clId="{43948EF7-02CA-4725-BD39-DB7251D27CD4}" dt="2024-09-12T11:11:21.864" v="2510" actId="26606"/>
          <ac:spMkLst>
            <pc:docMk/>
            <pc:sldMk cId="246191720" sldId="281"/>
            <ac:spMk id="9" creationId="{70F20CB8-4707-27FF-8F40-80F781AB91DE}"/>
          </ac:spMkLst>
        </pc:spChg>
        <pc:spChg chg="add mod">
          <ac:chgData name="Vilde Gjøvik" userId="3e5ae2c1-af6b-4847-894f-167605063150" providerId="ADAL" clId="{43948EF7-02CA-4725-BD39-DB7251D27CD4}" dt="2024-09-12T11:11:21.864" v="2510" actId="26606"/>
          <ac:spMkLst>
            <pc:docMk/>
            <pc:sldMk cId="246191720" sldId="281"/>
            <ac:spMk id="11" creationId="{52EFA346-22F8-4A7F-CE57-46B04A6167FE}"/>
          </ac:spMkLst>
        </pc:spChg>
        <pc:picChg chg="add del mod">
          <ac:chgData name="Vilde Gjøvik" userId="3e5ae2c1-af6b-4847-894f-167605063150" providerId="ADAL" clId="{43948EF7-02CA-4725-BD39-DB7251D27CD4}" dt="2024-09-11T10:54:16.283" v="2435" actId="478"/>
          <ac:picMkLst>
            <pc:docMk/>
            <pc:sldMk cId="246191720" sldId="281"/>
            <ac:picMk id="4" creationId="{D1572299-11B2-4ED0-4120-CF0D22DDC65B}"/>
          </ac:picMkLst>
        </pc:picChg>
        <pc:picChg chg="add mod">
          <ac:chgData name="Vilde Gjøvik" userId="3e5ae2c1-af6b-4847-894f-167605063150" providerId="ADAL" clId="{43948EF7-02CA-4725-BD39-DB7251D27CD4}" dt="2024-09-12T11:11:36.483" v="2511" actId="1076"/>
          <ac:picMkLst>
            <pc:docMk/>
            <pc:sldMk cId="246191720" sldId="281"/>
            <ac:picMk id="4" creationId="{D6088783-935A-C2D5-B07E-965F05F2D898}"/>
          </ac:picMkLst>
        </pc:picChg>
        <pc:picChg chg="del">
          <ac:chgData name="Vilde Gjøvik" userId="3e5ae2c1-af6b-4847-894f-167605063150" providerId="ADAL" clId="{43948EF7-02CA-4725-BD39-DB7251D27CD4}" dt="2024-09-12T11:10:48.684" v="2506" actId="478"/>
          <ac:picMkLst>
            <pc:docMk/>
            <pc:sldMk cId="246191720" sldId="281"/>
            <ac:picMk id="5" creationId="{25263781-D825-0FFC-7AC7-BF206D9E36AB}"/>
          </ac:picMkLst>
        </pc:picChg>
      </pc:sldChg>
      <pc:sldChg chg="modSp new del mod ord modNotesTx">
        <pc:chgData name="Vilde Gjøvik" userId="3e5ae2c1-af6b-4847-894f-167605063150" providerId="ADAL" clId="{43948EF7-02CA-4725-BD39-DB7251D27CD4}" dt="2024-09-12T11:10:33.074" v="2505" actId="47"/>
        <pc:sldMkLst>
          <pc:docMk/>
          <pc:sldMk cId="1899873250" sldId="282"/>
        </pc:sldMkLst>
        <pc:spChg chg="mod">
          <ac:chgData name="Vilde Gjøvik" userId="3e5ae2c1-af6b-4847-894f-167605063150" providerId="ADAL" clId="{43948EF7-02CA-4725-BD39-DB7251D27CD4}" dt="2024-09-11T10:09:47.151" v="2083" actId="20577"/>
          <ac:spMkLst>
            <pc:docMk/>
            <pc:sldMk cId="1899873250" sldId="282"/>
            <ac:spMk id="2" creationId="{18E814D4-2416-2C93-8E30-28886F9E99F1}"/>
          </ac:spMkLst>
        </pc:spChg>
        <pc:spChg chg="mod">
          <ac:chgData name="Vilde Gjøvik" userId="3e5ae2c1-af6b-4847-894f-167605063150" providerId="ADAL" clId="{43948EF7-02CA-4725-BD39-DB7251D27CD4}" dt="2024-09-11T10:12:18.303" v="2230" actId="20577"/>
          <ac:spMkLst>
            <pc:docMk/>
            <pc:sldMk cId="1899873250" sldId="282"/>
            <ac:spMk id="3" creationId="{E5B1CF7D-2EDB-6E41-4573-9DF3124C0AFB}"/>
          </ac:spMkLst>
        </pc:spChg>
      </pc:sldChg>
      <pc:sldChg chg="modSp mod ord">
        <pc:chgData name="Vilde Gjøvik" userId="3e5ae2c1-af6b-4847-894f-167605063150" providerId="ADAL" clId="{43948EF7-02CA-4725-BD39-DB7251D27CD4}" dt="2024-09-13T09:01:41.268" v="5089" actId="255"/>
        <pc:sldMkLst>
          <pc:docMk/>
          <pc:sldMk cId="2283588886" sldId="283"/>
        </pc:sldMkLst>
        <pc:spChg chg="mod">
          <ac:chgData name="Vilde Gjøvik" userId="3e5ae2c1-af6b-4847-894f-167605063150" providerId="ADAL" clId="{43948EF7-02CA-4725-BD39-DB7251D27CD4}" dt="2024-09-13T09:01:41.268" v="5089" actId="255"/>
          <ac:spMkLst>
            <pc:docMk/>
            <pc:sldMk cId="2283588886" sldId="283"/>
            <ac:spMk id="3" creationId="{650030B5-50C1-0B6A-CACD-34E035DC50F7}"/>
          </ac:spMkLst>
        </pc:spChg>
      </pc:sldChg>
      <pc:sldChg chg="modSp mod">
        <pc:chgData name="Vilde Gjøvik" userId="3e5ae2c1-af6b-4847-894f-167605063150" providerId="ADAL" clId="{43948EF7-02CA-4725-BD39-DB7251D27CD4}" dt="2024-09-13T09:01:50.812" v="5090" actId="255"/>
        <pc:sldMkLst>
          <pc:docMk/>
          <pc:sldMk cId="2811177536" sldId="284"/>
        </pc:sldMkLst>
        <pc:spChg chg="mod">
          <ac:chgData name="Vilde Gjøvik" userId="3e5ae2c1-af6b-4847-894f-167605063150" providerId="ADAL" clId="{43948EF7-02CA-4725-BD39-DB7251D27CD4}" dt="2024-09-13T09:01:50.812" v="5090" actId="255"/>
          <ac:spMkLst>
            <pc:docMk/>
            <pc:sldMk cId="2811177536" sldId="284"/>
            <ac:spMk id="3" creationId="{650030B5-50C1-0B6A-CACD-34E035DC50F7}"/>
          </ac:spMkLst>
        </pc:spChg>
      </pc:sldChg>
      <pc:sldChg chg="modSp mod">
        <pc:chgData name="Vilde Gjøvik" userId="3e5ae2c1-af6b-4847-894f-167605063150" providerId="ADAL" clId="{43948EF7-02CA-4725-BD39-DB7251D27CD4}" dt="2024-09-13T09:01:57.865" v="5091" actId="255"/>
        <pc:sldMkLst>
          <pc:docMk/>
          <pc:sldMk cId="2914038452" sldId="285"/>
        </pc:sldMkLst>
        <pc:spChg chg="mod">
          <ac:chgData name="Vilde Gjøvik" userId="3e5ae2c1-af6b-4847-894f-167605063150" providerId="ADAL" clId="{43948EF7-02CA-4725-BD39-DB7251D27CD4}" dt="2024-09-13T09:01:20.627" v="5088" actId="255"/>
          <ac:spMkLst>
            <pc:docMk/>
            <pc:sldMk cId="2914038452" sldId="285"/>
            <ac:spMk id="2" creationId="{1E7AE58D-FAAA-C975-EB51-63CBF44D4C32}"/>
          </ac:spMkLst>
        </pc:spChg>
        <pc:spChg chg="mod">
          <ac:chgData name="Vilde Gjøvik" userId="3e5ae2c1-af6b-4847-894f-167605063150" providerId="ADAL" clId="{43948EF7-02CA-4725-BD39-DB7251D27CD4}" dt="2024-09-13T09:01:57.865" v="5091" actId="255"/>
          <ac:spMkLst>
            <pc:docMk/>
            <pc:sldMk cId="2914038452" sldId="285"/>
            <ac:spMk id="3" creationId="{650030B5-50C1-0B6A-CACD-34E035DC50F7}"/>
          </ac:spMkLst>
        </pc:spChg>
      </pc:sldChg>
      <pc:sldChg chg="modSp mod">
        <pc:chgData name="Vilde Gjøvik" userId="3e5ae2c1-af6b-4847-894f-167605063150" providerId="ADAL" clId="{43948EF7-02CA-4725-BD39-DB7251D27CD4}" dt="2024-09-13T09:02:03.649" v="5092" actId="255"/>
        <pc:sldMkLst>
          <pc:docMk/>
          <pc:sldMk cId="465178661" sldId="286"/>
        </pc:sldMkLst>
        <pc:spChg chg="mod">
          <ac:chgData name="Vilde Gjøvik" userId="3e5ae2c1-af6b-4847-894f-167605063150" providerId="ADAL" clId="{43948EF7-02CA-4725-BD39-DB7251D27CD4}" dt="2024-09-13T09:02:03.649" v="5092" actId="255"/>
          <ac:spMkLst>
            <pc:docMk/>
            <pc:sldMk cId="465178661" sldId="286"/>
            <ac:spMk id="3" creationId="{650030B5-50C1-0B6A-CACD-34E035DC50F7}"/>
          </ac:spMkLst>
        </pc:spChg>
      </pc:sldChg>
      <pc:sldChg chg="modSp mod">
        <pc:chgData name="Vilde Gjøvik" userId="3e5ae2c1-af6b-4847-894f-167605063150" providerId="ADAL" clId="{43948EF7-02CA-4725-BD39-DB7251D27CD4}" dt="2024-09-13T09:02:10.863" v="5093" actId="255"/>
        <pc:sldMkLst>
          <pc:docMk/>
          <pc:sldMk cId="101707809" sldId="287"/>
        </pc:sldMkLst>
        <pc:spChg chg="mod">
          <ac:chgData name="Vilde Gjøvik" userId="3e5ae2c1-af6b-4847-894f-167605063150" providerId="ADAL" clId="{43948EF7-02CA-4725-BD39-DB7251D27CD4}" dt="2024-09-13T09:02:10.863" v="5093" actId="255"/>
          <ac:spMkLst>
            <pc:docMk/>
            <pc:sldMk cId="101707809" sldId="287"/>
            <ac:spMk id="3" creationId="{650030B5-50C1-0B6A-CACD-34E035DC50F7}"/>
          </ac:spMkLst>
        </pc:spChg>
      </pc:sldChg>
      <pc:sldChg chg="modSp new del mod">
        <pc:chgData name="Vilde Gjøvik" userId="3e5ae2c1-af6b-4847-894f-167605063150" providerId="ADAL" clId="{43948EF7-02CA-4725-BD39-DB7251D27CD4}" dt="2024-09-12T11:35:08.280" v="2683" actId="47"/>
        <pc:sldMkLst>
          <pc:docMk/>
          <pc:sldMk cId="3092814635" sldId="289"/>
        </pc:sldMkLst>
        <pc:spChg chg="mod">
          <ac:chgData name="Vilde Gjøvik" userId="3e5ae2c1-af6b-4847-894f-167605063150" providerId="ADAL" clId="{43948EF7-02CA-4725-BD39-DB7251D27CD4}" dt="2024-09-12T11:34:50.691" v="2680" actId="20577"/>
          <ac:spMkLst>
            <pc:docMk/>
            <pc:sldMk cId="3092814635" sldId="289"/>
            <ac:spMk id="6" creationId="{C87A22B1-2B26-20C9-6EBB-209C73FE8E42}"/>
          </ac:spMkLst>
        </pc:spChg>
      </pc:sldChg>
      <pc:sldChg chg="addSp delSp modSp add mod modNotesTx">
        <pc:chgData name="Vilde Gjøvik" userId="3e5ae2c1-af6b-4847-894f-167605063150" providerId="ADAL" clId="{43948EF7-02CA-4725-BD39-DB7251D27CD4}" dt="2024-09-13T09:09:25.558" v="5202" actId="20577"/>
        <pc:sldMkLst>
          <pc:docMk/>
          <pc:sldMk cId="4046924386" sldId="290"/>
        </pc:sldMkLst>
        <pc:spChg chg="mod">
          <ac:chgData name="Vilde Gjøvik" userId="3e5ae2c1-af6b-4847-894f-167605063150" providerId="ADAL" clId="{43948EF7-02CA-4725-BD39-DB7251D27CD4}" dt="2024-09-13T09:00:30.562" v="5080" actId="255"/>
          <ac:spMkLst>
            <pc:docMk/>
            <pc:sldMk cId="4046924386" sldId="290"/>
            <ac:spMk id="2" creationId="{9B83B757-E8B8-1ACE-82B7-737C73F22E8E}"/>
          </ac:spMkLst>
        </pc:spChg>
        <pc:spChg chg="mod">
          <ac:chgData name="Vilde Gjøvik" userId="3e5ae2c1-af6b-4847-894f-167605063150" providerId="ADAL" clId="{43948EF7-02CA-4725-BD39-DB7251D27CD4}" dt="2024-09-13T09:00:39.779" v="5081" actId="255"/>
          <ac:spMkLst>
            <pc:docMk/>
            <pc:sldMk cId="4046924386" sldId="290"/>
            <ac:spMk id="5" creationId="{0559A199-C90E-FC8B-EF92-8433F207E7CC}"/>
          </ac:spMkLst>
        </pc:spChg>
        <pc:spChg chg="del">
          <ac:chgData name="Vilde Gjøvik" userId="3e5ae2c1-af6b-4847-894f-167605063150" providerId="ADAL" clId="{43948EF7-02CA-4725-BD39-DB7251D27CD4}" dt="2024-09-12T11:52:40.589" v="2879"/>
          <ac:spMkLst>
            <pc:docMk/>
            <pc:sldMk cId="4046924386" sldId="290"/>
            <ac:spMk id="7" creationId="{3B3E17AF-80B3-E113-A6E7-0D1F45918D8E}"/>
          </ac:spMkLst>
        </pc:spChg>
        <pc:picChg chg="add mod">
          <ac:chgData name="Vilde Gjøvik" userId="3e5ae2c1-af6b-4847-894f-167605063150" providerId="ADAL" clId="{43948EF7-02CA-4725-BD39-DB7251D27CD4}" dt="2024-09-13T06:51:04.625" v="3400" actId="1076"/>
          <ac:picMkLst>
            <pc:docMk/>
            <pc:sldMk cId="4046924386" sldId="290"/>
            <ac:picMk id="3" creationId="{B665E139-8058-1C41-5A9F-D729C5BC983A}"/>
          </ac:picMkLst>
        </pc:picChg>
      </pc:sldChg>
      <pc:sldChg chg="addSp delSp modSp add mod ord modNotesTx">
        <pc:chgData name="Vilde Gjøvik" userId="3e5ae2c1-af6b-4847-894f-167605063150" providerId="ADAL" clId="{43948EF7-02CA-4725-BD39-DB7251D27CD4}" dt="2024-09-13T09:10:57.009" v="5313" actId="20577"/>
        <pc:sldMkLst>
          <pc:docMk/>
          <pc:sldMk cId="1333281522" sldId="291"/>
        </pc:sldMkLst>
        <pc:spChg chg="mod">
          <ac:chgData name="Vilde Gjøvik" userId="3e5ae2c1-af6b-4847-894f-167605063150" providerId="ADAL" clId="{43948EF7-02CA-4725-BD39-DB7251D27CD4}" dt="2024-09-13T09:00:56.500" v="5084" actId="255"/>
          <ac:spMkLst>
            <pc:docMk/>
            <pc:sldMk cId="1333281522" sldId="291"/>
            <ac:spMk id="2" creationId="{9B83B757-E8B8-1ACE-82B7-737C73F22E8E}"/>
          </ac:spMkLst>
        </pc:spChg>
        <pc:spChg chg="mod">
          <ac:chgData name="Vilde Gjøvik" userId="3e5ae2c1-af6b-4847-894f-167605063150" providerId="ADAL" clId="{43948EF7-02CA-4725-BD39-DB7251D27CD4}" dt="2024-09-13T06:43:02.015" v="3217" actId="12"/>
          <ac:spMkLst>
            <pc:docMk/>
            <pc:sldMk cId="1333281522" sldId="291"/>
            <ac:spMk id="5" creationId="{0559A199-C90E-FC8B-EF92-8433F207E7CC}"/>
          </ac:spMkLst>
        </pc:spChg>
        <pc:spChg chg="del">
          <ac:chgData name="Vilde Gjøvik" userId="3e5ae2c1-af6b-4847-894f-167605063150" providerId="ADAL" clId="{43948EF7-02CA-4725-BD39-DB7251D27CD4}" dt="2024-09-13T06:40:26.201" v="3191"/>
          <ac:spMkLst>
            <pc:docMk/>
            <pc:sldMk cId="1333281522" sldId="291"/>
            <ac:spMk id="7" creationId="{3B3E17AF-80B3-E113-A6E7-0D1F45918D8E}"/>
          </ac:spMkLst>
        </pc:spChg>
        <pc:picChg chg="add mod">
          <ac:chgData name="Vilde Gjøvik" userId="3e5ae2c1-af6b-4847-894f-167605063150" providerId="ADAL" clId="{43948EF7-02CA-4725-BD39-DB7251D27CD4}" dt="2024-09-13T06:40:38.500" v="3195" actId="1076"/>
          <ac:picMkLst>
            <pc:docMk/>
            <pc:sldMk cId="1333281522" sldId="291"/>
            <ac:picMk id="3" creationId="{7A37AD0C-15DF-4D6E-0CF1-23F4A3AA1191}"/>
          </ac:picMkLst>
        </pc:picChg>
      </pc:sldChg>
      <pc:sldChg chg="addSp modSp add mod modNotesTx">
        <pc:chgData name="Vilde Gjøvik" userId="3e5ae2c1-af6b-4847-894f-167605063150" providerId="ADAL" clId="{43948EF7-02CA-4725-BD39-DB7251D27CD4}" dt="2024-09-13T09:12:34.343" v="5361" actId="20577"/>
        <pc:sldMkLst>
          <pc:docMk/>
          <pc:sldMk cId="2202787707" sldId="292"/>
        </pc:sldMkLst>
        <pc:spChg chg="mod">
          <ac:chgData name="Vilde Gjøvik" userId="3e5ae2c1-af6b-4847-894f-167605063150" providerId="ADAL" clId="{43948EF7-02CA-4725-BD39-DB7251D27CD4}" dt="2024-09-13T09:02:32.889" v="5094" actId="255"/>
          <ac:spMkLst>
            <pc:docMk/>
            <pc:sldMk cId="2202787707" sldId="292"/>
            <ac:spMk id="2" creationId="{9B83B757-E8B8-1ACE-82B7-737C73F22E8E}"/>
          </ac:spMkLst>
        </pc:spChg>
        <pc:spChg chg="mod">
          <ac:chgData name="Vilde Gjøvik" userId="3e5ae2c1-af6b-4847-894f-167605063150" providerId="ADAL" clId="{43948EF7-02CA-4725-BD39-DB7251D27CD4}" dt="2024-09-13T06:49:06.158" v="3387" actId="20577"/>
          <ac:spMkLst>
            <pc:docMk/>
            <pc:sldMk cId="2202787707" sldId="292"/>
            <ac:spMk id="5" creationId="{0559A199-C90E-FC8B-EF92-8433F207E7CC}"/>
          </ac:spMkLst>
        </pc:spChg>
        <pc:spChg chg="mod">
          <ac:chgData name="Vilde Gjøvik" userId="3e5ae2c1-af6b-4847-894f-167605063150" providerId="ADAL" clId="{43948EF7-02CA-4725-BD39-DB7251D27CD4}" dt="2024-09-13T06:46:07.784" v="3299" actId="14100"/>
          <ac:spMkLst>
            <pc:docMk/>
            <pc:sldMk cId="2202787707" sldId="292"/>
            <ac:spMk id="7" creationId="{3B3E17AF-80B3-E113-A6E7-0D1F45918D8E}"/>
          </ac:spMkLst>
        </pc:spChg>
        <pc:picChg chg="add mod">
          <ac:chgData name="Vilde Gjøvik" userId="3e5ae2c1-af6b-4847-894f-167605063150" providerId="ADAL" clId="{43948EF7-02CA-4725-BD39-DB7251D27CD4}" dt="2024-09-13T06:50:57.394" v="3399" actId="1076"/>
          <ac:picMkLst>
            <pc:docMk/>
            <pc:sldMk cId="2202787707" sldId="292"/>
            <ac:picMk id="3" creationId="{ECB42241-6B5D-18C1-A38A-DDFF29E69F6D}"/>
          </ac:picMkLst>
        </pc:picChg>
      </pc:sldChg>
      <pc:sldChg chg="addSp modSp add mod ord modNotesTx">
        <pc:chgData name="Vilde Gjøvik" userId="3e5ae2c1-af6b-4847-894f-167605063150" providerId="ADAL" clId="{43948EF7-02CA-4725-BD39-DB7251D27CD4}" dt="2024-09-13T09:13:24.960" v="5419" actId="20577"/>
        <pc:sldMkLst>
          <pc:docMk/>
          <pc:sldMk cId="2981832386" sldId="293"/>
        </pc:sldMkLst>
        <pc:spChg chg="mod">
          <ac:chgData name="Vilde Gjøvik" userId="3e5ae2c1-af6b-4847-894f-167605063150" providerId="ADAL" clId="{43948EF7-02CA-4725-BD39-DB7251D27CD4}" dt="2024-09-13T09:02:45.672" v="5096" actId="255"/>
          <ac:spMkLst>
            <pc:docMk/>
            <pc:sldMk cId="2981832386" sldId="293"/>
            <ac:spMk id="2" creationId="{9B83B757-E8B8-1ACE-82B7-737C73F22E8E}"/>
          </ac:spMkLst>
        </pc:spChg>
        <pc:spChg chg="mod">
          <ac:chgData name="Vilde Gjøvik" userId="3e5ae2c1-af6b-4847-894f-167605063150" providerId="ADAL" clId="{43948EF7-02CA-4725-BD39-DB7251D27CD4}" dt="2024-09-12T11:45:22.276" v="2858" actId="20577"/>
          <ac:spMkLst>
            <pc:docMk/>
            <pc:sldMk cId="2981832386" sldId="293"/>
            <ac:spMk id="5" creationId="{0559A199-C90E-FC8B-EF92-8433F207E7CC}"/>
          </ac:spMkLst>
        </pc:spChg>
        <pc:spChg chg="mod">
          <ac:chgData name="Vilde Gjøvik" userId="3e5ae2c1-af6b-4847-894f-167605063150" providerId="ADAL" clId="{43948EF7-02CA-4725-BD39-DB7251D27CD4}" dt="2024-09-13T06:50:24.683" v="3394" actId="27636"/>
          <ac:spMkLst>
            <pc:docMk/>
            <pc:sldMk cId="2981832386" sldId="293"/>
            <ac:spMk id="7" creationId="{3B3E17AF-80B3-E113-A6E7-0D1F45918D8E}"/>
          </ac:spMkLst>
        </pc:spChg>
        <pc:picChg chg="add mod">
          <ac:chgData name="Vilde Gjøvik" userId="3e5ae2c1-af6b-4847-894f-167605063150" providerId="ADAL" clId="{43948EF7-02CA-4725-BD39-DB7251D27CD4}" dt="2024-09-13T06:50:48.201" v="3398" actId="1076"/>
          <ac:picMkLst>
            <pc:docMk/>
            <pc:sldMk cId="2981832386" sldId="293"/>
            <ac:picMk id="3" creationId="{9B2B61E6-0EEF-310B-A426-B3FD457209EB}"/>
          </ac:picMkLst>
        </pc:picChg>
      </pc:sldChg>
      <pc:sldChg chg="addSp delSp modSp add mod modNotesTx">
        <pc:chgData name="Vilde Gjøvik" userId="3e5ae2c1-af6b-4847-894f-167605063150" providerId="ADAL" clId="{43948EF7-02CA-4725-BD39-DB7251D27CD4}" dt="2024-09-13T09:16:06.794" v="5502" actId="20577"/>
        <pc:sldMkLst>
          <pc:docMk/>
          <pc:sldMk cId="2269832773" sldId="294"/>
        </pc:sldMkLst>
        <pc:spChg chg="mod">
          <ac:chgData name="Vilde Gjøvik" userId="3e5ae2c1-af6b-4847-894f-167605063150" providerId="ADAL" clId="{43948EF7-02CA-4725-BD39-DB7251D27CD4}" dt="2024-09-13T09:02:54.650" v="5097" actId="255"/>
          <ac:spMkLst>
            <pc:docMk/>
            <pc:sldMk cId="2269832773" sldId="294"/>
            <ac:spMk id="2" creationId="{9B83B757-E8B8-1ACE-82B7-737C73F22E8E}"/>
          </ac:spMkLst>
        </pc:spChg>
        <pc:spChg chg="mod">
          <ac:chgData name="Vilde Gjøvik" userId="3e5ae2c1-af6b-4847-894f-167605063150" providerId="ADAL" clId="{43948EF7-02CA-4725-BD39-DB7251D27CD4}" dt="2024-09-13T09:03:03.648" v="5098" actId="255"/>
          <ac:spMkLst>
            <pc:docMk/>
            <pc:sldMk cId="2269832773" sldId="294"/>
            <ac:spMk id="5" creationId="{0559A199-C90E-FC8B-EF92-8433F207E7CC}"/>
          </ac:spMkLst>
        </pc:spChg>
        <pc:spChg chg="del">
          <ac:chgData name="Vilde Gjøvik" userId="3e5ae2c1-af6b-4847-894f-167605063150" providerId="ADAL" clId="{43948EF7-02CA-4725-BD39-DB7251D27CD4}" dt="2024-09-13T06:52:27.686" v="3408"/>
          <ac:spMkLst>
            <pc:docMk/>
            <pc:sldMk cId="2269832773" sldId="294"/>
            <ac:spMk id="7" creationId="{3B3E17AF-80B3-E113-A6E7-0D1F45918D8E}"/>
          </ac:spMkLst>
        </pc:spChg>
        <pc:picChg chg="add mod">
          <ac:chgData name="Vilde Gjøvik" userId="3e5ae2c1-af6b-4847-894f-167605063150" providerId="ADAL" clId="{43948EF7-02CA-4725-BD39-DB7251D27CD4}" dt="2024-09-13T06:52:31.426" v="3409" actId="1076"/>
          <ac:picMkLst>
            <pc:docMk/>
            <pc:sldMk cId="2269832773" sldId="294"/>
            <ac:picMk id="3" creationId="{E57B7A64-202B-E5F4-1697-6FBCB85BF2B0}"/>
          </ac:picMkLst>
        </pc:picChg>
      </pc:sldChg>
      <pc:sldChg chg="modSp new del mod ord">
        <pc:chgData name="Vilde Gjøvik" userId="3e5ae2c1-af6b-4847-894f-167605063150" providerId="ADAL" clId="{43948EF7-02CA-4725-BD39-DB7251D27CD4}" dt="2024-09-13T09:04:32.215" v="5123" actId="47"/>
        <pc:sldMkLst>
          <pc:docMk/>
          <pc:sldMk cId="1971993615" sldId="295"/>
        </pc:sldMkLst>
        <pc:spChg chg="mod">
          <ac:chgData name="Vilde Gjøvik" userId="3e5ae2c1-af6b-4847-894f-167605063150" providerId="ADAL" clId="{43948EF7-02CA-4725-BD39-DB7251D27CD4}" dt="2024-09-13T09:04:17.179" v="5121" actId="20577"/>
          <ac:spMkLst>
            <pc:docMk/>
            <pc:sldMk cId="1971993615" sldId="295"/>
            <ac:spMk id="2" creationId="{BA411F65-A82B-6A91-6E05-C05FAD0AFC8C}"/>
          </ac:spMkLst>
        </pc:spChg>
        <pc:spChg chg="mod">
          <ac:chgData name="Vilde Gjøvik" userId="3e5ae2c1-af6b-4847-894f-167605063150" providerId="ADAL" clId="{43948EF7-02CA-4725-BD39-DB7251D27CD4}" dt="2024-09-13T07:35:09.816" v="4305" actId="5793"/>
          <ac:spMkLst>
            <pc:docMk/>
            <pc:sldMk cId="1971993615" sldId="295"/>
            <ac:spMk id="3" creationId="{4E713072-EA79-95C4-1906-D36D32D17328}"/>
          </ac:spMkLst>
        </pc:spChg>
      </pc:sldChg>
      <pc:sldChg chg="addSp delSp modSp add del mod modNotesTx">
        <pc:chgData name="Vilde Gjøvik" userId="3e5ae2c1-af6b-4847-894f-167605063150" providerId="ADAL" clId="{43948EF7-02CA-4725-BD39-DB7251D27CD4}" dt="2024-09-13T07:26:46.384" v="4142" actId="47"/>
        <pc:sldMkLst>
          <pc:docMk/>
          <pc:sldMk cId="28014669" sldId="296"/>
        </pc:sldMkLst>
        <pc:spChg chg="mod">
          <ac:chgData name="Vilde Gjøvik" userId="3e5ae2c1-af6b-4847-894f-167605063150" providerId="ADAL" clId="{43948EF7-02CA-4725-BD39-DB7251D27CD4}" dt="2024-09-13T07:18:41.787" v="4076" actId="20577"/>
          <ac:spMkLst>
            <pc:docMk/>
            <pc:sldMk cId="28014669" sldId="296"/>
            <ac:spMk id="2" creationId="{698DF20C-0A4A-7232-8B77-899A53D99512}"/>
          </ac:spMkLst>
        </pc:spChg>
        <pc:spChg chg="del mod">
          <ac:chgData name="Vilde Gjøvik" userId="3e5ae2c1-af6b-4847-894f-167605063150" providerId="ADAL" clId="{43948EF7-02CA-4725-BD39-DB7251D27CD4}" dt="2024-09-13T07:25:55.685" v="4134" actId="22"/>
          <ac:spMkLst>
            <pc:docMk/>
            <pc:sldMk cId="28014669" sldId="296"/>
            <ac:spMk id="3" creationId="{78C53495-C381-21D0-674F-E9CD23A51C21}"/>
          </ac:spMkLst>
        </pc:spChg>
        <pc:spChg chg="add mod">
          <ac:chgData name="Vilde Gjøvik" userId="3e5ae2c1-af6b-4847-894f-167605063150" providerId="ADAL" clId="{43948EF7-02CA-4725-BD39-DB7251D27CD4}" dt="2024-09-13T07:18:34.924" v="4074" actId="478"/>
          <ac:spMkLst>
            <pc:docMk/>
            <pc:sldMk cId="28014669" sldId="296"/>
            <ac:spMk id="7" creationId="{C836DBA2-DF79-5DC0-A159-1F93D9C8218B}"/>
          </ac:spMkLst>
        </pc:spChg>
        <pc:spChg chg="add mod">
          <ac:chgData name="Vilde Gjøvik" userId="3e5ae2c1-af6b-4847-894f-167605063150" providerId="ADAL" clId="{43948EF7-02CA-4725-BD39-DB7251D27CD4}" dt="2024-09-13T07:26:02.168" v="4135" actId="478"/>
          <ac:spMkLst>
            <pc:docMk/>
            <pc:sldMk cId="28014669" sldId="296"/>
            <ac:spMk id="12" creationId="{815EE31B-6D35-6321-74CA-73D3E3B7310E}"/>
          </ac:spMkLst>
        </pc:spChg>
        <pc:picChg chg="del">
          <ac:chgData name="Vilde Gjøvik" userId="3e5ae2c1-af6b-4847-894f-167605063150" providerId="ADAL" clId="{43948EF7-02CA-4725-BD39-DB7251D27CD4}" dt="2024-09-13T07:18:34.924" v="4074" actId="478"/>
          <ac:picMkLst>
            <pc:docMk/>
            <pc:sldMk cId="28014669" sldId="296"/>
            <ac:picMk id="8" creationId="{60825AC2-0B42-9597-AF8B-7AD12E6D0F89}"/>
          </ac:picMkLst>
        </pc:picChg>
        <pc:picChg chg="add del mod ord">
          <ac:chgData name="Vilde Gjøvik" userId="3e5ae2c1-af6b-4847-894f-167605063150" providerId="ADAL" clId="{43948EF7-02CA-4725-BD39-DB7251D27CD4}" dt="2024-09-13T07:26:02.168" v="4135" actId="478"/>
          <ac:picMkLst>
            <pc:docMk/>
            <pc:sldMk cId="28014669" sldId="296"/>
            <ac:picMk id="10" creationId="{AE3DE812-0A71-3B21-FD5D-FCF00AB4F63A}"/>
          </ac:picMkLst>
        </pc:picChg>
      </pc:sldChg>
      <pc:sldChg chg="addSp modSp add mod modNotesTx">
        <pc:chgData name="Vilde Gjøvik" userId="3e5ae2c1-af6b-4847-894f-167605063150" providerId="ADAL" clId="{43948EF7-02CA-4725-BD39-DB7251D27CD4}" dt="2024-09-13T09:03:42.388" v="5101" actId="255"/>
        <pc:sldMkLst>
          <pc:docMk/>
          <pc:sldMk cId="2888182501" sldId="297"/>
        </pc:sldMkLst>
        <pc:spChg chg="mod">
          <ac:chgData name="Vilde Gjøvik" userId="3e5ae2c1-af6b-4847-894f-167605063150" providerId="ADAL" clId="{43948EF7-02CA-4725-BD39-DB7251D27CD4}" dt="2024-09-13T07:28:01.717" v="4195" actId="1076"/>
          <ac:spMkLst>
            <pc:docMk/>
            <pc:sldMk cId="2888182501" sldId="297"/>
            <ac:spMk id="3" creationId="{78C53495-C381-21D0-674F-E9CD23A51C21}"/>
          </ac:spMkLst>
        </pc:spChg>
        <pc:spChg chg="mod">
          <ac:chgData name="Vilde Gjøvik" userId="3e5ae2c1-af6b-4847-894f-167605063150" providerId="ADAL" clId="{43948EF7-02CA-4725-BD39-DB7251D27CD4}" dt="2024-09-13T09:03:42.388" v="5101" actId="255"/>
          <ac:spMkLst>
            <pc:docMk/>
            <pc:sldMk cId="2888182501" sldId="297"/>
            <ac:spMk id="6" creationId="{B858147A-F2FE-F278-CEF7-F31EB9335389}"/>
          </ac:spMkLst>
        </pc:spChg>
        <pc:picChg chg="add mod">
          <ac:chgData name="Vilde Gjøvik" userId="3e5ae2c1-af6b-4847-894f-167605063150" providerId="ADAL" clId="{43948EF7-02CA-4725-BD39-DB7251D27CD4}" dt="2024-09-13T07:28:08.742" v="4197" actId="1076"/>
          <ac:picMkLst>
            <pc:docMk/>
            <pc:sldMk cId="2888182501" sldId="297"/>
            <ac:picMk id="5" creationId="{147F864E-4A2E-E262-0129-490472748D6E}"/>
          </ac:picMkLst>
        </pc:picChg>
        <pc:picChg chg="mod">
          <ac:chgData name="Vilde Gjøvik" userId="3e5ae2c1-af6b-4847-894f-167605063150" providerId="ADAL" clId="{43948EF7-02CA-4725-BD39-DB7251D27CD4}" dt="2024-09-13T07:27:05.658" v="4146" actId="1076"/>
          <ac:picMkLst>
            <pc:docMk/>
            <pc:sldMk cId="2888182501" sldId="297"/>
            <ac:picMk id="8" creationId="{60825AC2-0B42-9597-AF8B-7AD12E6D0F89}"/>
          </ac:picMkLst>
        </pc:picChg>
      </pc:sldChg>
      <pc:sldChg chg="modSp new mod modNotesTx">
        <pc:chgData name="Vilde Gjøvik" userId="3e5ae2c1-af6b-4847-894f-167605063150" providerId="ADAL" clId="{43948EF7-02CA-4725-BD39-DB7251D27CD4}" dt="2024-09-13T09:05:45.443" v="5127" actId="255"/>
        <pc:sldMkLst>
          <pc:docMk/>
          <pc:sldMk cId="2814094925" sldId="298"/>
        </pc:sldMkLst>
        <pc:spChg chg="mod">
          <ac:chgData name="Vilde Gjøvik" userId="3e5ae2c1-af6b-4847-894f-167605063150" providerId="ADAL" clId="{43948EF7-02CA-4725-BD39-DB7251D27CD4}" dt="2024-09-13T09:05:45.443" v="5127" actId="255"/>
          <ac:spMkLst>
            <pc:docMk/>
            <pc:sldMk cId="2814094925" sldId="298"/>
            <ac:spMk id="2" creationId="{06C22BE7-A8F7-FB12-7BAD-F19490690B93}"/>
          </ac:spMkLst>
        </pc:spChg>
        <pc:spChg chg="mod">
          <ac:chgData name="Vilde Gjøvik" userId="3e5ae2c1-af6b-4847-894f-167605063150" providerId="ADAL" clId="{43948EF7-02CA-4725-BD39-DB7251D27CD4}" dt="2024-09-13T08:24:24.044" v="4717" actId="20577"/>
          <ac:spMkLst>
            <pc:docMk/>
            <pc:sldMk cId="2814094925" sldId="298"/>
            <ac:spMk id="3" creationId="{F8FDD581-BBD5-366B-BD28-627A2C31321A}"/>
          </ac:spMkLst>
        </pc:spChg>
      </pc:sldChg>
      <pc:sldChg chg="modSp new mod modNotesTx">
        <pc:chgData name="Vilde Gjøvik" userId="3e5ae2c1-af6b-4847-894f-167605063150" providerId="ADAL" clId="{43948EF7-02CA-4725-BD39-DB7251D27CD4}" dt="2024-09-13T09:05:53.793" v="5128" actId="255"/>
        <pc:sldMkLst>
          <pc:docMk/>
          <pc:sldMk cId="4017022012" sldId="299"/>
        </pc:sldMkLst>
        <pc:spChg chg="mod">
          <ac:chgData name="Vilde Gjøvik" userId="3e5ae2c1-af6b-4847-894f-167605063150" providerId="ADAL" clId="{43948EF7-02CA-4725-BD39-DB7251D27CD4}" dt="2024-09-13T09:05:53.793" v="5128" actId="255"/>
          <ac:spMkLst>
            <pc:docMk/>
            <pc:sldMk cId="4017022012" sldId="299"/>
            <ac:spMk id="2" creationId="{04BA8C80-AD55-3869-B544-660BE8513690}"/>
          </ac:spMkLst>
        </pc:spChg>
        <pc:spChg chg="mod">
          <ac:chgData name="Vilde Gjøvik" userId="3e5ae2c1-af6b-4847-894f-167605063150" providerId="ADAL" clId="{43948EF7-02CA-4725-BD39-DB7251D27CD4}" dt="2024-09-13T08:33:40.692" v="4764" actId="20577"/>
          <ac:spMkLst>
            <pc:docMk/>
            <pc:sldMk cId="4017022012" sldId="299"/>
            <ac:spMk id="3" creationId="{678AA4F8-8B9E-7296-35AE-C47EBD7DEFA5}"/>
          </ac:spMkLst>
        </pc:spChg>
      </pc:sldChg>
      <pc:sldChg chg="add del">
        <pc:chgData name="Vilde Gjøvik" userId="3e5ae2c1-af6b-4847-894f-167605063150" providerId="ADAL" clId="{43948EF7-02CA-4725-BD39-DB7251D27CD4}" dt="2024-09-13T08:09:14.372" v="4575" actId="2890"/>
        <pc:sldMkLst>
          <pc:docMk/>
          <pc:sldMk cId="4113674040" sldId="299"/>
        </pc:sldMkLst>
      </pc:sldChg>
      <pc:sldChg chg="modSp new mod modNotesTx">
        <pc:chgData name="Vilde Gjøvik" userId="3e5ae2c1-af6b-4847-894f-167605063150" providerId="ADAL" clId="{43948EF7-02CA-4725-BD39-DB7251D27CD4}" dt="2024-09-13T09:06:01.750" v="5129" actId="255"/>
        <pc:sldMkLst>
          <pc:docMk/>
          <pc:sldMk cId="2444823750" sldId="300"/>
        </pc:sldMkLst>
        <pc:spChg chg="mod">
          <ac:chgData name="Vilde Gjøvik" userId="3e5ae2c1-af6b-4847-894f-167605063150" providerId="ADAL" clId="{43948EF7-02CA-4725-BD39-DB7251D27CD4}" dt="2024-09-13T09:06:01.750" v="5129" actId="255"/>
          <ac:spMkLst>
            <pc:docMk/>
            <pc:sldMk cId="2444823750" sldId="300"/>
            <ac:spMk id="2" creationId="{145548E3-B1D4-75D1-49FF-199B22664C0A}"/>
          </ac:spMkLst>
        </pc:spChg>
        <pc:spChg chg="mod">
          <ac:chgData name="Vilde Gjøvik" userId="3e5ae2c1-af6b-4847-894f-167605063150" providerId="ADAL" clId="{43948EF7-02CA-4725-BD39-DB7251D27CD4}" dt="2024-09-13T08:38:01.615" v="4849" actId="20577"/>
          <ac:spMkLst>
            <pc:docMk/>
            <pc:sldMk cId="2444823750" sldId="300"/>
            <ac:spMk id="3" creationId="{EBCBCBA3-5D87-A648-68A9-4C5170B19287}"/>
          </ac:spMkLst>
        </pc:spChg>
      </pc:sldChg>
      <pc:sldChg chg="modSp new mod modNotesTx">
        <pc:chgData name="Vilde Gjøvik" userId="3e5ae2c1-af6b-4847-894f-167605063150" providerId="ADAL" clId="{43948EF7-02CA-4725-BD39-DB7251D27CD4}" dt="2024-09-13T09:06:07.581" v="5130" actId="255"/>
        <pc:sldMkLst>
          <pc:docMk/>
          <pc:sldMk cId="3014697714" sldId="301"/>
        </pc:sldMkLst>
        <pc:spChg chg="mod">
          <ac:chgData name="Vilde Gjøvik" userId="3e5ae2c1-af6b-4847-894f-167605063150" providerId="ADAL" clId="{43948EF7-02CA-4725-BD39-DB7251D27CD4}" dt="2024-09-13T09:06:07.581" v="5130" actId="255"/>
          <ac:spMkLst>
            <pc:docMk/>
            <pc:sldMk cId="3014697714" sldId="301"/>
            <ac:spMk id="2" creationId="{8BD48336-1AAA-5D61-8C68-8360CA911BA1}"/>
          </ac:spMkLst>
        </pc:spChg>
        <pc:spChg chg="mod">
          <ac:chgData name="Vilde Gjøvik" userId="3e5ae2c1-af6b-4847-894f-167605063150" providerId="ADAL" clId="{43948EF7-02CA-4725-BD39-DB7251D27CD4}" dt="2024-09-13T08:44:31.055" v="4979" actId="20577"/>
          <ac:spMkLst>
            <pc:docMk/>
            <pc:sldMk cId="3014697714" sldId="301"/>
            <ac:spMk id="3" creationId="{F72C6E51-5274-9AAD-22E4-9C1104DAB24D}"/>
          </ac:spMkLst>
        </pc:spChg>
      </pc:sldChg>
      <pc:sldChg chg="modSp new mod">
        <pc:chgData name="Vilde Gjøvik" userId="3e5ae2c1-af6b-4847-894f-167605063150" providerId="ADAL" clId="{43948EF7-02CA-4725-BD39-DB7251D27CD4}" dt="2024-09-13T09:06:20.853" v="5132" actId="255"/>
        <pc:sldMkLst>
          <pc:docMk/>
          <pc:sldMk cId="1336134907" sldId="302"/>
        </pc:sldMkLst>
        <pc:spChg chg="mod">
          <ac:chgData name="Vilde Gjøvik" userId="3e5ae2c1-af6b-4847-894f-167605063150" providerId="ADAL" clId="{43948EF7-02CA-4725-BD39-DB7251D27CD4}" dt="2024-09-13T09:06:16.765" v="5131" actId="255"/>
          <ac:spMkLst>
            <pc:docMk/>
            <pc:sldMk cId="1336134907" sldId="302"/>
            <ac:spMk id="2" creationId="{655CEC94-EB91-9526-A1A8-8A18DBCA9E37}"/>
          </ac:spMkLst>
        </pc:spChg>
        <pc:spChg chg="mod">
          <ac:chgData name="Vilde Gjøvik" userId="3e5ae2c1-af6b-4847-894f-167605063150" providerId="ADAL" clId="{43948EF7-02CA-4725-BD39-DB7251D27CD4}" dt="2024-09-13T09:06:20.853" v="5132" actId="255"/>
          <ac:spMkLst>
            <pc:docMk/>
            <pc:sldMk cId="1336134907" sldId="302"/>
            <ac:spMk id="3" creationId="{0E81B25A-5E4A-6AB4-9B1D-70987AE62FB7}"/>
          </ac:spMkLst>
        </pc:spChg>
      </pc:sldChg>
    </pc:docChg>
  </pc:docChgLst>
  <pc:docChgLst>
    <pc:chgData name="Annette Andresen" userId="fbfb720f-d6f2-45c4-ada2-1b4093edab50" providerId="ADAL" clId="{922A9C9F-B0F4-4083-BB74-8D949DC16496}"/>
    <pc:docChg chg="undo custSel addSld modSld">
      <pc:chgData name="Annette Andresen" userId="fbfb720f-d6f2-45c4-ada2-1b4093edab50" providerId="ADAL" clId="{922A9C9F-B0F4-4083-BB74-8D949DC16496}" dt="2024-11-07T11:50:21.806" v="105" actId="255"/>
      <pc:docMkLst>
        <pc:docMk/>
      </pc:docMkLst>
      <pc:sldChg chg="modSp mod">
        <pc:chgData name="Annette Andresen" userId="fbfb720f-d6f2-45c4-ada2-1b4093edab50" providerId="ADAL" clId="{922A9C9F-B0F4-4083-BB74-8D949DC16496}" dt="2024-11-07T11:45:37.821" v="18" actId="14100"/>
        <pc:sldMkLst>
          <pc:docMk/>
          <pc:sldMk cId="817747543" sldId="259"/>
        </pc:sldMkLst>
        <pc:spChg chg="mod">
          <ac:chgData name="Annette Andresen" userId="fbfb720f-d6f2-45c4-ada2-1b4093edab50" providerId="ADAL" clId="{922A9C9F-B0F4-4083-BB74-8D949DC16496}" dt="2024-11-07T11:45:37.821" v="18" actId="14100"/>
          <ac:spMkLst>
            <pc:docMk/>
            <pc:sldMk cId="817747543" sldId="259"/>
            <ac:spMk id="6" creationId="{82E0626C-B18D-3DB3-67BD-842B300A6AC3}"/>
          </ac:spMkLst>
        </pc:spChg>
      </pc:sldChg>
      <pc:sldChg chg="modSp mod">
        <pc:chgData name="Annette Andresen" userId="fbfb720f-d6f2-45c4-ada2-1b4093edab50" providerId="ADAL" clId="{922A9C9F-B0F4-4083-BB74-8D949DC16496}" dt="2024-11-07T11:46:45.210" v="36" actId="255"/>
        <pc:sldMkLst>
          <pc:docMk/>
          <pc:sldMk cId="654937000" sldId="262"/>
        </pc:sldMkLst>
        <pc:spChg chg="mod">
          <ac:chgData name="Annette Andresen" userId="fbfb720f-d6f2-45c4-ada2-1b4093edab50" providerId="ADAL" clId="{922A9C9F-B0F4-4083-BB74-8D949DC16496}" dt="2024-11-07T11:46:45.210" v="36" actId="255"/>
          <ac:spMkLst>
            <pc:docMk/>
            <pc:sldMk cId="654937000" sldId="262"/>
            <ac:spMk id="2" creationId="{9B83B757-E8B8-1ACE-82B7-737C73F22E8E}"/>
          </ac:spMkLst>
        </pc:spChg>
      </pc:sldChg>
      <pc:sldChg chg="modSp mod">
        <pc:chgData name="Annette Andresen" userId="fbfb720f-d6f2-45c4-ada2-1b4093edab50" providerId="ADAL" clId="{922A9C9F-B0F4-4083-BB74-8D949DC16496}" dt="2024-11-07T11:44:56.273" v="6" actId="255"/>
        <pc:sldMkLst>
          <pc:docMk/>
          <pc:sldMk cId="1474154833" sldId="263"/>
        </pc:sldMkLst>
        <pc:spChg chg="mod">
          <ac:chgData name="Annette Andresen" userId="fbfb720f-d6f2-45c4-ada2-1b4093edab50" providerId="ADAL" clId="{922A9C9F-B0F4-4083-BB74-8D949DC16496}" dt="2024-11-07T11:44:56.273" v="6" actId="255"/>
          <ac:spMkLst>
            <pc:docMk/>
            <pc:sldMk cId="1474154833" sldId="263"/>
            <ac:spMk id="5" creationId="{CE802BB1-F9C9-58D4-DB58-C74050B34B94}"/>
          </ac:spMkLst>
        </pc:spChg>
      </pc:sldChg>
      <pc:sldChg chg="modSp mod">
        <pc:chgData name="Annette Andresen" userId="fbfb720f-d6f2-45c4-ada2-1b4093edab50" providerId="ADAL" clId="{922A9C9F-B0F4-4083-BB74-8D949DC16496}" dt="2024-11-07T11:46:10.473" v="22" actId="1076"/>
        <pc:sldMkLst>
          <pc:docMk/>
          <pc:sldMk cId="526117444" sldId="264"/>
        </pc:sldMkLst>
        <pc:spChg chg="mod">
          <ac:chgData name="Annette Andresen" userId="fbfb720f-d6f2-45c4-ada2-1b4093edab50" providerId="ADAL" clId="{922A9C9F-B0F4-4083-BB74-8D949DC16496}" dt="2024-11-07T11:46:10.473" v="22" actId="1076"/>
          <ac:spMkLst>
            <pc:docMk/>
            <pc:sldMk cId="526117444" sldId="264"/>
            <ac:spMk id="3" creationId="{A169A0D3-5164-2EEF-F98C-D89EFEEA6E4E}"/>
          </ac:spMkLst>
        </pc:spChg>
      </pc:sldChg>
      <pc:sldChg chg="modSp mod">
        <pc:chgData name="Annette Andresen" userId="fbfb720f-d6f2-45c4-ada2-1b4093edab50" providerId="ADAL" clId="{922A9C9F-B0F4-4083-BB74-8D949DC16496}" dt="2024-11-07T11:46:57.586" v="38" actId="255"/>
        <pc:sldMkLst>
          <pc:docMk/>
          <pc:sldMk cId="582151505" sldId="269"/>
        </pc:sldMkLst>
        <pc:spChg chg="mod">
          <ac:chgData name="Annette Andresen" userId="fbfb720f-d6f2-45c4-ada2-1b4093edab50" providerId="ADAL" clId="{922A9C9F-B0F4-4083-BB74-8D949DC16496}" dt="2024-11-07T11:46:57.586" v="38" actId="255"/>
          <ac:spMkLst>
            <pc:docMk/>
            <pc:sldMk cId="582151505" sldId="269"/>
            <ac:spMk id="2" creationId="{07C4C79F-8EF0-FA2D-7027-E46876B34339}"/>
          </ac:spMkLst>
        </pc:spChg>
      </pc:sldChg>
      <pc:sldChg chg="modSp mod">
        <pc:chgData name="Annette Andresen" userId="fbfb720f-d6f2-45c4-ada2-1b4093edab50" providerId="ADAL" clId="{922A9C9F-B0F4-4083-BB74-8D949DC16496}" dt="2024-11-07T11:50:06.546" v="81" actId="255"/>
        <pc:sldMkLst>
          <pc:docMk/>
          <pc:sldMk cId="543551989" sldId="276"/>
        </pc:sldMkLst>
        <pc:spChg chg="mod">
          <ac:chgData name="Annette Andresen" userId="fbfb720f-d6f2-45c4-ada2-1b4093edab50" providerId="ADAL" clId="{922A9C9F-B0F4-4083-BB74-8D949DC16496}" dt="2024-11-07T11:50:06.546" v="81" actId="255"/>
          <ac:spMkLst>
            <pc:docMk/>
            <pc:sldMk cId="543551989" sldId="276"/>
            <ac:spMk id="2" creationId="{BFAE2B55-378B-C378-F6E0-1540B5A4E55A}"/>
          </ac:spMkLst>
        </pc:spChg>
      </pc:sldChg>
      <pc:sldChg chg="modSp mod">
        <pc:chgData name="Annette Andresen" userId="fbfb720f-d6f2-45c4-ada2-1b4093edab50" providerId="ADAL" clId="{922A9C9F-B0F4-4083-BB74-8D949DC16496}" dt="2024-11-07T11:46:20.840" v="25" actId="27636"/>
        <pc:sldMkLst>
          <pc:docMk/>
          <pc:sldMk cId="246191720" sldId="281"/>
        </pc:sldMkLst>
        <pc:spChg chg="mod">
          <ac:chgData name="Annette Andresen" userId="fbfb720f-d6f2-45c4-ada2-1b4093edab50" providerId="ADAL" clId="{922A9C9F-B0F4-4083-BB74-8D949DC16496}" dt="2024-11-07T11:46:16.059" v="23" actId="255"/>
          <ac:spMkLst>
            <pc:docMk/>
            <pc:sldMk cId="246191720" sldId="281"/>
            <ac:spMk id="2" creationId="{D42ABC9C-096B-ED94-9E4E-5F2A4B8F8A92}"/>
          </ac:spMkLst>
        </pc:spChg>
        <pc:spChg chg="mod">
          <ac:chgData name="Annette Andresen" userId="fbfb720f-d6f2-45c4-ada2-1b4093edab50" providerId="ADAL" clId="{922A9C9F-B0F4-4083-BB74-8D949DC16496}" dt="2024-11-07T11:46:20.840" v="25" actId="27636"/>
          <ac:spMkLst>
            <pc:docMk/>
            <pc:sldMk cId="246191720" sldId="281"/>
            <ac:spMk id="3" creationId="{AF37BBE6-F0FF-62A3-2B20-A4F8C790AB31}"/>
          </ac:spMkLst>
        </pc:spChg>
      </pc:sldChg>
      <pc:sldChg chg="modSp mod">
        <pc:chgData name="Annette Andresen" userId="fbfb720f-d6f2-45c4-ada2-1b4093edab50" providerId="ADAL" clId="{922A9C9F-B0F4-4083-BB74-8D949DC16496}" dt="2024-11-07T11:46:50.907" v="37" actId="255"/>
        <pc:sldMkLst>
          <pc:docMk/>
          <pc:sldMk cId="2269832773" sldId="294"/>
        </pc:sldMkLst>
        <pc:spChg chg="mod">
          <ac:chgData name="Annette Andresen" userId="fbfb720f-d6f2-45c4-ada2-1b4093edab50" providerId="ADAL" clId="{922A9C9F-B0F4-4083-BB74-8D949DC16496}" dt="2024-11-07T11:46:50.907" v="37" actId="255"/>
          <ac:spMkLst>
            <pc:docMk/>
            <pc:sldMk cId="2269832773" sldId="294"/>
            <ac:spMk id="2" creationId="{9B83B757-E8B8-1ACE-82B7-737C73F22E8E}"/>
          </ac:spMkLst>
        </pc:spChg>
      </pc:sldChg>
      <pc:sldChg chg="modSp mod">
        <pc:chgData name="Annette Andresen" userId="fbfb720f-d6f2-45c4-ada2-1b4093edab50" providerId="ADAL" clId="{922A9C9F-B0F4-4083-BB74-8D949DC16496}" dt="2024-11-07T11:46:36.097" v="31" actId="255"/>
        <pc:sldMkLst>
          <pc:docMk/>
          <pc:sldMk cId="853183168" sldId="303"/>
        </pc:sldMkLst>
        <pc:spChg chg="mod">
          <ac:chgData name="Annette Andresen" userId="fbfb720f-d6f2-45c4-ada2-1b4093edab50" providerId="ADAL" clId="{922A9C9F-B0F4-4083-BB74-8D949DC16496}" dt="2024-11-07T11:46:36.097" v="31" actId="255"/>
          <ac:spMkLst>
            <pc:docMk/>
            <pc:sldMk cId="853183168" sldId="303"/>
            <ac:spMk id="5" creationId="{CE802BB1-F9C9-58D4-DB58-C74050B34B94}"/>
          </ac:spMkLst>
        </pc:spChg>
      </pc:sldChg>
      <pc:sldChg chg="modSp mod">
        <pc:chgData name="Annette Andresen" userId="fbfb720f-d6f2-45c4-ada2-1b4093edab50" providerId="ADAL" clId="{922A9C9F-B0F4-4083-BB74-8D949DC16496}" dt="2024-11-07T11:47:46.142" v="45" actId="20577"/>
        <pc:sldMkLst>
          <pc:docMk/>
          <pc:sldMk cId="1972427541" sldId="304"/>
        </pc:sldMkLst>
        <pc:spChg chg="mod">
          <ac:chgData name="Annette Andresen" userId="fbfb720f-d6f2-45c4-ada2-1b4093edab50" providerId="ADAL" clId="{922A9C9F-B0F4-4083-BB74-8D949DC16496}" dt="2024-11-07T11:47:46.142" v="45" actId="20577"/>
          <ac:spMkLst>
            <pc:docMk/>
            <pc:sldMk cId="1972427541" sldId="304"/>
            <ac:spMk id="6" creationId="{CB1D04B1-461C-1C45-309C-D5EF80C7F976}"/>
          </ac:spMkLst>
        </pc:spChg>
      </pc:sldChg>
      <pc:sldChg chg="modSp mod">
        <pc:chgData name="Annette Andresen" userId="fbfb720f-d6f2-45c4-ada2-1b4093edab50" providerId="ADAL" clId="{922A9C9F-B0F4-4083-BB74-8D949DC16496}" dt="2024-11-07T11:47:21.059" v="41" actId="255"/>
        <pc:sldMkLst>
          <pc:docMk/>
          <pc:sldMk cId="2866585428" sldId="676"/>
        </pc:sldMkLst>
        <pc:spChg chg="mod">
          <ac:chgData name="Annette Andresen" userId="fbfb720f-d6f2-45c4-ada2-1b4093edab50" providerId="ADAL" clId="{922A9C9F-B0F4-4083-BB74-8D949DC16496}" dt="2024-11-07T11:47:21.059" v="41" actId="255"/>
          <ac:spMkLst>
            <pc:docMk/>
            <pc:sldMk cId="2866585428" sldId="676"/>
            <ac:spMk id="7" creationId="{7315CC45-9F92-659B-4503-BBDA037FEA4C}"/>
          </ac:spMkLst>
        </pc:spChg>
      </pc:sldChg>
      <pc:sldChg chg="modSp mod">
        <pc:chgData name="Annette Andresen" userId="fbfb720f-d6f2-45c4-ada2-1b4093edab50" providerId="ADAL" clId="{922A9C9F-B0F4-4083-BB74-8D949DC16496}" dt="2024-11-07T11:47:29.204" v="42" actId="255"/>
        <pc:sldMkLst>
          <pc:docMk/>
          <pc:sldMk cId="3626817776" sldId="677"/>
        </pc:sldMkLst>
        <pc:spChg chg="mod">
          <ac:chgData name="Annette Andresen" userId="fbfb720f-d6f2-45c4-ada2-1b4093edab50" providerId="ADAL" clId="{922A9C9F-B0F4-4083-BB74-8D949DC16496}" dt="2024-11-07T11:47:29.204" v="42" actId="255"/>
          <ac:spMkLst>
            <pc:docMk/>
            <pc:sldMk cId="3626817776" sldId="677"/>
            <ac:spMk id="7" creationId="{B2DE5029-7696-2AA6-441F-5DF075EB6ECA}"/>
          </ac:spMkLst>
        </pc:spChg>
      </pc:sldChg>
      <pc:sldChg chg="modSp mod">
        <pc:chgData name="Annette Andresen" userId="fbfb720f-d6f2-45c4-ada2-1b4093edab50" providerId="ADAL" clId="{922A9C9F-B0F4-4083-BB74-8D949DC16496}" dt="2024-11-07T11:47:08.456" v="39" actId="255"/>
        <pc:sldMkLst>
          <pc:docMk/>
          <pc:sldMk cId="2704841089" sldId="678"/>
        </pc:sldMkLst>
        <pc:spChg chg="mod">
          <ac:chgData name="Annette Andresen" userId="fbfb720f-d6f2-45c4-ada2-1b4093edab50" providerId="ADAL" clId="{922A9C9F-B0F4-4083-BB74-8D949DC16496}" dt="2024-11-07T11:47:08.456" v="39" actId="255"/>
          <ac:spMkLst>
            <pc:docMk/>
            <pc:sldMk cId="2704841089" sldId="678"/>
            <ac:spMk id="2" creationId="{ACB75CB9-D2CF-5C3F-0BC0-4666F9403453}"/>
          </ac:spMkLst>
        </pc:spChg>
      </pc:sldChg>
      <pc:sldChg chg="modSp mod">
        <pc:chgData name="Annette Andresen" userId="fbfb720f-d6f2-45c4-ada2-1b4093edab50" providerId="ADAL" clId="{922A9C9F-B0F4-4083-BB74-8D949DC16496}" dt="2024-11-07T11:47:50.737" v="46" actId="255"/>
        <pc:sldMkLst>
          <pc:docMk/>
          <pc:sldMk cId="2606963946" sldId="679"/>
        </pc:sldMkLst>
        <pc:spChg chg="mod">
          <ac:chgData name="Annette Andresen" userId="fbfb720f-d6f2-45c4-ada2-1b4093edab50" providerId="ADAL" clId="{922A9C9F-B0F4-4083-BB74-8D949DC16496}" dt="2024-11-07T11:47:50.737" v="46" actId="255"/>
          <ac:spMkLst>
            <pc:docMk/>
            <pc:sldMk cId="2606963946" sldId="679"/>
            <ac:spMk id="2" creationId="{8D4084C7-83AD-D410-8294-2DC8C1D113C9}"/>
          </ac:spMkLst>
        </pc:spChg>
      </pc:sldChg>
      <pc:sldChg chg="modSp mod">
        <pc:chgData name="Annette Andresen" userId="fbfb720f-d6f2-45c4-ada2-1b4093edab50" providerId="ADAL" clId="{922A9C9F-B0F4-4083-BB74-8D949DC16496}" dt="2024-11-07T11:47:56.063" v="48" actId="20577"/>
        <pc:sldMkLst>
          <pc:docMk/>
          <pc:sldMk cId="2966444740" sldId="680"/>
        </pc:sldMkLst>
        <pc:spChg chg="mod">
          <ac:chgData name="Annette Andresen" userId="fbfb720f-d6f2-45c4-ada2-1b4093edab50" providerId="ADAL" clId="{922A9C9F-B0F4-4083-BB74-8D949DC16496}" dt="2024-11-07T11:47:56.063" v="48" actId="20577"/>
          <ac:spMkLst>
            <pc:docMk/>
            <pc:sldMk cId="2966444740" sldId="680"/>
            <ac:spMk id="6" creationId="{CB1D04B1-461C-1C45-309C-D5EF80C7F976}"/>
          </ac:spMkLst>
        </pc:spChg>
      </pc:sldChg>
      <pc:sldChg chg="modSp mod">
        <pc:chgData name="Annette Andresen" userId="fbfb720f-d6f2-45c4-ada2-1b4093edab50" providerId="ADAL" clId="{922A9C9F-B0F4-4083-BB74-8D949DC16496}" dt="2024-11-07T11:48:14.221" v="52" actId="255"/>
        <pc:sldMkLst>
          <pc:docMk/>
          <pc:sldMk cId="3518149392" sldId="681"/>
        </pc:sldMkLst>
        <pc:spChg chg="mod">
          <ac:chgData name="Annette Andresen" userId="fbfb720f-d6f2-45c4-ada2-1b4093edab50" providerId="ADAL" clId="{922A9C9F-B0F4-4083-BB74-8D949DC16496}" dt="2024-11-07T11:48:14.221" v="52" actId="255"/>
          <ac:spMkLst>
            <pc:docMk/>
            <pc:sldMk cId="3518149392" sldId="681"/>
            <ac:spMk id="2" creationId="{8D4084C7-83AD-D410-8294-2DC8C1D113C9}"/>
          </ac:spMkLst>
        </pc:spChg>
      </pc:sldChg>
      <pc:sldChg chg="modSp mod">
        <pc:chgData name="Annette Andresen" userId="fbfb720f-d6f2-45c4-ada2-1b4093edab50" providerId="ADAL" clId="{922A9C9F-B0F4-4083-BB74-8D949DC16496}" dt="2024-11-07T11:48:26.979" v="55" actId="255"/>
        <pc:sldMkLst>
          <pc:docMk/>
          <pc:sldMk cId="1739226668" sldId="682"/>
        </pc:sldMkLst>
        <pc:spChg chg="mod">
          <ac:chgData name="Annette Andresen" userId="fbfb720f-d6f2-45c4-ada2-1b4093edab50" providerId="ADAL" clId="{922A9C9F-B0F4-4083-BB74-8D949DC16496}" dt="2024-11-07T11:48:26.979" v="55" actId="255"/>
          <ac:spMkLst>
            <pc:docMk/>
            <pc:sldMk cId="1739226668" sldId="682"/>
            <ac:spMk id="2" creationId="{8D4084C7-83AD-D410-8294-2DC8C1D113C9}"/>
          </ac:spMkLst>
        </pc:spChg>
      </pc:sldChg>
      <pc:sldChg chg="modSp mod">
        <pc:chgData name="Annette Andresen" userId="fbfb720f-d6f2-45c4-ada2-1b4093edab50" providerId="ADAL" clId="{922A9C9F-B0F4-4083-BB74-8D949DC16496}" dt="2024-11-07T11:48:52.700" v="62" actId="255"/>
        <pc:sldMkLst>
          <pc:docMk/>
          <pc:sldMk cId="1680566619" sldId="683"/>
        </pc:sldMkLst>
        <pc:spChg chg="mod">
          <ac:chgData name="Annette Andresen" userId="fbfb720f-d6f2-45c4-ada2-1b4093edab50" providerId="ADAL" clId="{922A9C9F-B0F4-4083-BB74-8D949DC16496}" dt="2024-11-07T11:48:52.700" v="62" actId="255"/>
          <ac:spMkLst>
            <pc:docMk/>
            <pc:sldMk cId="1680566619" sldId="683"/>
            <ac:spMk id="2" creationId="{8D4084C7-83AD-D410-8294-2DC8C1D113C9}"/>
          </ac:spMkLst>
        </pc:spChg>
      </pc:sldChg>
      <pc:sldChg chg="modSp mod">
        <pc:chgData name="Annette Andresen" userId="fbfb720f-d6f2-45c4-ada2-1b4093edab50" providerId="ADAL" clId="{922A9C9F-B0F4-4083-BB74-8D949DC16496}" dt="2024-11-07T11:48:40.658" v="59" actId="20577"/>
        <pc:sldMkLst>
          <pc:docMk/>
          <pc:sldMk cId="561720674" sldId="684"/>
        </pc:sldMkLst>
        <pc:spChg chg="mod">
          <ac:chgData name="Annette Andresen" userId="fbfb720f-d6f2-45c4-ada2-1b4093edab50" providerId="ADAL" clId="{922A9C9F-B0F4-4083-BB74-8D949DC16496}" dt="2024-11-07T11:48:40.658" v="59" actId="20577"/>
          <ac:spMkLst>
            <pc:docMk/>
            <pc:sldMk cId="561720674" sldId="684"/>
            <ac:spMk id="6" creationId="{CB1D04B1-461C-1C45-309C-D5EF80C7F976}"/>
          </ac:spMkLst>
        </pc:spChg>
      </pc:sldChg>
      <pc:sldChg chg="modSp mod">
        <pc:chgData name="Annette Andresen" userId="fbfb720f-d6f2-45c4-ada2-1b4093edab50" providerId="ADAL" clId="{922A9C9F-B0F4-4083-BB74-8D949DC16496}" dt="2024-11-07T11:49:09.421" v="65" actId="255"/>
        <pc:sldMkLst>
          <pc:docMk/>
          <pc:sldMk cId="16920805" sldId="685"/>
        </pc:sldMkLst>
        <pc:spChg chg="mod">
          <ac:chgData name="Annette Andresen" userId="fbfb720f-d6f2-45c4-ada2-1b4093edab50" providerId="ADAL" clId="{922A9C9F-B0F4-4083-BB74-8D949DC16496}" dt="2024-11-07T11:49:09.421" v="65" actId="255"/>
          <ac:spMkLst>
            <pc:docMk/>
            <pc:sldMk cId="16920805" sldId="685"/>
            <ac:spMk id="2" creationId="{8D4084C7-83AD-D410-8294-2DC8C1D113C9}"/>
          </ac:spMkLst>
        </pc:spChg>
      </pc:sldChg>
      <pc:sldChg chg="modSp mod">
        <pc:chgData name="Annette Andresen" userId="fbfb720f-d6f2-45c4-ada2-1b4093edab50" providerId="ADAL" clId="{922A9C9F-B0F4-4083-BB74-8D949DC16496}" dt="2024-11-07T11:49:17.023" v="67" actId="20577"/>
        <pc:sldMkLst>
          <pc:docMk/>
          <pc:sldMk cId="135199206" sldId="686"/>
        </pc:sldMkLst>
        <pc:spChg chg="mod">
          <ac:chgData name="Annette Andresen" userId="fbfb720f-d6f2-45c4-ada2-1b4093edab50" providerId="ADAL" clId="{922A9C9F-B0F4-4083-BB74-8D949DC16496}" dt="2024-11-07T11:49:17.023" v="67" actId="20577"/>
          <ac:spMkLst>
            <pc:docMk/>
            <pc:sldMk cId="135199206" sldId="686"/>
            <ac:spMk id="6" creationId="{CB1D04B1-461C-1C45-309C-D5EF80C7F976}"/>
          </ac:spMkLst>
        </pc:spChg>
      </pc:sldChg>
      <pc:sldChg chg="modSp mod">
        <pc:chgData name="Annette Andresen" userId="fbfb720f-d6f2-45c4-ada2-1b4093edab50" providerId="ADAL" clId="{922A9C9F-B0F4-4083-BB74-8D949DC16496}" dt="2024-11-07T11:49:26.177" v="70" actId="255"/>
        <pc:sldMkLst>
          <pc:docMk/>
          <pc:sldMk cId="218011795" sldId="687"/>
        </pc:sldMkLst>
        <pc:spChg chg="mod">
          <ac:chgData name="Annette Andresen" userId="fbfb720f-d6f2-45c4-ada2-1b4093edab50" providerId="ADAL" clId="{922A9C9F-B0F4-4083-BB74-8D949DC16496}" dt="2024-11-07T11:49:26.177" v="70" actId="255"/>
          <ac:spMkLst>
            <pc:docMk/>
            <pc:sldMk cId="218011795" sldId="687"/>
            <ac:spMk id="2" creationId="{8D4084C7-83AD-D410-8294-2DC8C1D113C9}"/>
          </ac:spMkLst>
        </pc:spChg>
      </pc:sldChg>
      <pc:sldChg chg="modSp mod">
        <pc:chgData name="Annette Andresen" userId="fbfb720f-d6f2-45c4-ada2-1b4093edab50" providerId="ADAL" clId="{922A9C9F-B0F4-4083-BB74-8D949DC16496}" dt="2024-11-07T11:47:16.425" v="40" actId="255"/>
        <pc:sldMkLst>
          <pc:docMk/>
          <pc:sldMk cId="1421033910" sldId="688"/>
        </pc:sldMkLst>
        <pc:spChg chg="mod">
          <ac:chgData name="Annette Andresen" userId="fbfb720f-d6f2-45c4-ada2-1b4093edab50" providerId="ADAL" clId="{922A9C9F-B0F4-4083-BB74-8D949DC16496}" dt="2024-11-07T11:47:16.425" v="40" actId="255"/>
          <ac:spMkLst>
            <pc:docMk/>
            <pc:sldMk cId="1421033910" sldId="688"/>
            <ac:spMk id="2" creationId="{68AB2091-CCDF-2E86-0EC8-D0CA602320FF}"/>
          </ac:spMkLst>
        </pc:spChg>
      </pc:sldChg>
      <pc:sldChg chg="modSp mod">
        <pc:chgData name="Annette Andresen" userId="fbfb720f-d6f2-45c4-ada2-1b4093edab50" providerId="ADAL" clId="{922A9C9F-B0F4-4083-BB74-8D949DC16496}" dt="2024-11-07T11:49:37.611" v="73" actId="255"/>
        <pc:sldMkLst>
          <pc:docMk/>
          <pc:sldMk cId="2784683469" sldId="689"/>
        </pc:sldMkLst>
        <pc:spChg chg="mod">
          <ac:chgData name="Annette Andresen" userId="fbfb720f-d6f2-45c4-ada2-1b4093edab50" providerId="ADAL" clId="{922A9C9F-B0F4-4083-BB74-8D949DC16496}" dt="2024-11-07T11:49:37.611" v="73" actId="255"/>
          <ac:spMkLst>
            <pc:docMk/>
            <pc:sldMk cId="2784683469" sldId="689"/>
            <ac:spMk id="2" creationId="{8D4084C7-83AD-D410-8294-2DC8C1D113C9}"/>
          </ac:spMkLst>
        </pc:spChg>
      </pc:sldChg>
      <pc:sldChg chg="modSp mod">
        <pc:chgData name="Annette Andresen" userId="fbfb720f-d6f2-45c4-ada2-1b4093edab50" providerId="ADAL" clId="{922A9C9F-B0F4-4083-BB74-8D949DC16496}" dt="2024-11-07T11:49:54.977" v="78" actId="255"/>
        <pc:sldMkLst>
          <pc:docMk/>
          <pc:sldMk cId="2234857657" sldId="690"/>
        </pc:sldMkLst>
        <pc:spChg chg="mod">
          <ac:chgData name="Annette Andresen" userId="fbfb720f-d6f2-45c4-ada2-1b4093edab50" providerId="ADAL" clId="{922A9C9F-B0F4-4083-BB74-8D949DC16496}" dt="2024-11-07T11:49:54.977" v="78" actId="255"/>
          <ac:spMkLst>
            <pc:docMk/>
            <pc:sldMk cId="2234857657" sldId="690"/>
            <ac:spMk id="2" creationId="{8D4084C7-83AD-D410-8294-2DC8C1D113C9}"/>
          </ac:spMkLst>
        </pc:spChg>
      </pc:sldChg>
      <pc:sldChg chg="modSp mod">
        <pc:chgData name="Annette Andresen" userId="fbfb720f-d6f2-45c4-ada2-1b4093edab50" providerId="ADAL" clId="{922A9C9F-B0F4-4083-BB74-8D949DC16496}" dt="2024-11-07T11:50:03.348" v="80" actId="20577"/>
        <pc:sldMkLst>
          <pc:docMk/>
          <pc:sldMk cId="1180642154" sldId="692"/>
        </pc:sldMkLst>
        <pc:spChg chg="mod">
          <ac:chgData name="Annette Andresen" userId="fbfb720f-d6f2-45c4-ada2-1b4093edab50" providerId="ADAL" clId="{922A9C9F-B0F4-4083-BB74-8D949DC16496}" dt="2024-11-07T11:50:03.348" v="80" actId="20577"/>
          <ac:spMkLst>
            <pc:docMk/>
            <pc:sldMk cId="1180642154" sldId="692"/>
            <ac:spMk id="6" creationId="{CB1D04B1-461C-1C45-309C-D5EF80C7F976}"/>
          </ac:spMkLst>
        </pc:spChg>
      </pc:sldChg>
      <pc:sldChg chg="modSp mod">
        <pc:chgData name="Annette Andresen" userId="fbfb720f-d6f2-45c4-ada2-1b4093edab50" providerId="ADAL" clId="{922A9C9F-B0F4-4083-BB74-8D949DC16496}" dt="2024-11-07T11:46:31.585" v="30" actId="27636"/>
        <pc:sldMkLst>
          <pc:docMk/>
          <pc:sldMk cId="1091845197" sldId="694"/>
        </pc:sldMkLst>
        <pc:spChg chg="mod">
          <ac:chgData name="Annette Andresen" userId="fbfb720f-d6f2-45c4-ada2-1b4093edab50" providerId="ADAL" clId="{922A9C9F-B0F4-4083-BB74-8D949DC16496}" dt="2024-11-07T11:46:24.509" v="26" actId="255"/>
          <ac:spMkLst>
            <pc:docMk/>
            <pc:sldMk cId="1091845197" sldId="694"/>
            <ac:spMk id="2" creationId="{D42ABC9C-096B-ED94-9E4E-5F2A4B8F8A92}"/>
          </ac:spMkLst>
        </pc:spChg>
        <pc:spChg chg="mod">
          <ac:chgData name="Annette Andresen" userId="fbfb720f-d6f2-45c4-ada2-1b4093edab50" providerId="ADAL" clId="{922A9C9F-B0F4-4083-BB74-8D949DC16496}" dt="2024-11-07T11:46:31.585" v="30" actId="27636"/>
          <ac:spMkLst>
            <pc:docMk/>
            <pc:sldMk cId="1091845197" sldId="694"/>
            <ac:spMk id="3" creationId="{AF37BBE6-F0FF-62A3-2B20-A4F8C790AB31}"/>
          </ac:spMkLst>
        </pc:spChg>
      </pc:sldChg>
      <pc:sldChg chg="modSp mod">
        <pc:chgData name="Annette Andresen" userId="fbfb720f-d6f2-45c4-ada2-1b4093edab50" providerId="ADAL" clId="{922A9C9F-B0F4-4083-BB74-8D949DC16496}" dt="2024-11-07T11:47:33.344" v="43" actId="255"/>
        <pc:sldMkLst>
          <pc:docMk/>
          <pc:sldMk cId="3576507299" sldId="695"/>
        </pc:sldMkLst>
        <pc:spChg chg="mod">
          <ac:chgData name="Annette Andresen" userId="fbfb720f-d6f2-45c4-ada2-1b4093edab50" providerId="ADAL" clId="{922A9C9F-B0F4-4083-BB74-8D949DC16496}" dt="2024-11-07T11:47:33.344" v="43" actId="255"/>
          <ac:spMkLst>
            <pc:docMk/>
            <pc:sldMk cId="3576507299" sldId="695"/>
            <ac:spMk id="2" creationId="{07C4C79F-8EF0-FA2D-7027-E46876B34339}"/>
          </ac:spMkLst>
        </pc:spChg>
      </pc:sldChg>
      <pc:sldChg chg="addSp delSp mod">
        <pc:chgData name="Annette Andresen" userId="fbfb720f-d6f2-45c4-ada2-1b4093edab50" providerId="ADAL" clId="{922A9C9F-B0F4-4083-BB74-8D949DC16496}" dt="2024-11-07T11:45:49.833" v="20" actId="22"/>
        <pc:sldMkLst>
          <pc:docMk/>
          <pc:sldMk cId="3383440158" sldId="696"/>
        </pc:sldMkLst>
        <pc:spChg chg="add del">
          <ac:chgData name="Annette Andresen" userId="fbfb720f-d6f2-45c4-ada2-1b4093edab50" providerId="ADAL" clId="{922A9C9F-B0F4-4083-BB74-8D949DC16496}" dt="2024-11-07T11:45:49.833" v="20" actId="22"/>
          <ac:spMkLst>
            <pc:docMk/>
            <pc:sldMk cId="3383440158" sldId="696"/>
            <ac:spMk id="6" creationId="{41E8B108-4E9F-D49D-9BEE-A287A5FF1538}"/>
          </ac:spMkLst>
        </pc:spChg>
      </pc:sldChg>
      <pc:sldChg chg="modSp mod">
        <pc:chgData name="Annette Andresen" userId="fbfb720f-d6f2-45c4-ada2-1b4093edab50" providerId="ADAL" clId="{922A9C9F-B0F4-4083-BB74-8D949DC16496}" dt="2024-11-07T11:48:08.281" v="51" actId="20577"/>
        <pc:sldMkLst>
          <pc:docMk/>
          <pc:sldMk cId="86665679" sldId="697"/>
        </pc:sldMkLst>
        <pc:spChg chg="mod">
          <ac:chgData name="Annette Andresen" userId="fbfb720f-d6f2-45c4-ada2-1b4093edab50" providerId="ADAL" clId="{922A9C9F-B0F4-4083-BB74-8D949DC16496}" dt="2024-11-07T11:48:08.281" v="51" actId="20577"/>
          <ac:spMkLst>
            <pc:docMk/>
            <pc:sldMk cId="86665679" sldId="697"/>
            <ac:spMk id="6" creationId="{CB1D04B1-461C-1C45-309C-D5EF80C7F976}"/>
          </ac:spMkLst>
        </pc:spChg>
      </pc:sldChg>
      <pc:sldChg chg="modSp mod">
        <pc:chgData name="Annette Andresen" userId="fbfb720f-d6f2-45c4-ada2-1b4093edab50" providerId="ADAL" clId="{922A9C9F-B0F4-4083-BB74-8D949DC16496}" dt="2024-11-07T11:48:22.121" v="54" actId="20577"/>
        <pc:sldMkLst>
          <pc:docMk/>
          <pc:sldMk cId="861549333" sldId="698"/>
        </pc:sldMkLst>
        <pc:spChg chg="mod">
          <ac:chgData name="Annette Andresen" userId="fbfb720f-d6f2-45c4-ada2-1b4093edab50" providerId="ADAL" clId="{922A9C9F-B0F4-4083-BB74-8D949DC16496}" dt="2024-11-07T11:48:22.121" v="54" actId="20577"/>
          <ac:spMkLst>
            <pc:docMk/>
            <pc:sldMk cId="861549333" sldId="698"/>
            <ac:spMk id="6" creationId="{CB1D04B1-461C-1C45-309C-D5EF80C7F976}"/>
          </ac:spMkLst>
        </pc:spChg>
      </pc:sldChg>
      <pc:sldChg chg="modSp mod">
        <pc:chgData name="Annette Andresen" userId="fbfb720f-d6f2-45c4-ada2-1b4093edab50" providerId="ADAL" clId="{922A9C9F-B0F4-4083-BB74-8D949DC16496}" dt="2024-11-07T11:48:49.096" v="61" actId="20577"/>
        <pc:sldMkLst>
          <pc:docMk/>
          <pc:sldMk cId="813229866" sldId="699"/>
        </pc:sldMkLst>
        <pc:spChg chg="mod">
          <ac:chgData name="Annette Andresen" userId="fbfb720f-d6f2-45c4-ada2-1b4093edab50" providerId="ADAL" clId="{922A9C9F-B0F4-4083-BB74-8D949DC16496}" dt="2024-11-07T11:48:49.096" v="61" actId="20577"/>
          <ac:spMkLst>
            <pc:docMk/>
            <pc:sldMk cId="813229866" sldId="699"/>
            <ac:spMk id="6" creationId="{CB1D04B1-461C-1C45-309C-D5EF80C7F976}"/>
          </ac:spMkLst>
        </pc:spChg>
      </pc:sldChg>
      <pc:sldChg chg="modSp mod">
        <pc:chgData name="Annette Andresen" userId="fbfb720f-d6f2-45c4-ada2-1b4093edab50" providerId="ADAL" clId="{922A9C9F-B0F4-4083-BB74-8D949DC16496}" dt="2024-11-07T11:49:05.367" v="64" actId="20577"/>
        <pc:sldMkLst>
          <pc:docMk/>
          <pc:sldMk cId="3428518694" sldId="700"/>
        </pc:sldMkLst>
        <pc:spChg chg="mod">
          <ac:chgData name="Annette Andresen" userId="fbfb720f-d6f2-45c4-ada2-1b4093edab50" providerId="ADAL" clId="{922A9C9F-B0F4-4083-BB74-8D949DC16496}" dt="2024-11-07T11:49:05.367" v="64" actId="20577"/>
          <ac:spMkLst>
            <pc:docMk/>
            <pc:sldMk cId="3428518694" sldId="700"/>
            <ac:spMk id="6" creationId="{CB1D04B1-461C-1C45-309C-D5EF80C7F976}"/>
          </ac:spMkLst>
        </pc:spChg>
      </pc:sldChg>
      <pc:sldChg chg="modSp mod">
        <pc:chgData name="Annette Andresen" userId="fbfb720f-d6f2-45c4-ada2-1b4093edab50" providerId="ADAL" clId="{922A9C9F-B0F4-4083-BB74-8D949DC16496}" dt="2024-11-07T11:49:22.845" v="69" actId="20577"/>
        <pc:sldMkLst>
          <pc:docMk/>
          <pc:sldMk cId="2020661631" sldId="701"/>
        </pc:sldMkLst>
        <pc:spChg chg="mod">
          <ac:chgData name="Annette Andresen" userId="fbfb720f-d6f2-45c4-ada2-1b4093edab50" providerId="ADAL" clId="{922A9C9F-B0F4-4083-BB74-8D949DC16496}" dt="2024-11-07T11:49:22.845" v="69" actId="20577"/>
          <ac:spMkLst>
            <pc:docMk/>
            <pc:sldMk cId="2020661631" sldId="701"/>
            <ac:spMk id="6" creationId="{CB1D04B1-461C-1C45-309C-D5EF80C7F976}"/>
          </ac:spMkLst>
        </pc:spChg>
      </pc:sldChg>
      <pc:sldChg chg="modSp mod">
        <pc:chgData name="Annette Andresen" userId="fbfb720f-d6f2-45c4-ada2-1b4093edab50" providerId="ADAL" clId="{922A9C9F-B0F4-4083-BB74-8D949DC16496}" dt="2024-11-07T11:49:32.997" v="72" actId="20577"/>
        <pc:sldMkLst>
          <pc:docMk/>
          <pc:sldMk cId="969965848" sldId="702"/>
        </pc:sldMkLst>
        <pc:spChg chg="mod">
          <ac:chgData name="Annette Andresen" userId="fbfb720f-d6f2-45c4-ada2-1b4093edab50" providerId="ADAL" clId="{922A9C9F-B0F4-4083-BB74-8D949DC16496}" dt="2024-11-07T11:49:32.997" v="72" actId="20577"/>
          <ac:spMkLst>
            <pc:docMk/>
            <pc:sldMk cId="969965848" sldId="702"/>
            <ac:spMk id="6" creationId="{CB1D04B1-461C-1C45-309C-D5EF80C7F976}"/>
          </ac:spMkLst>
        </pc:spChg>
      </pc:sldChg>
      <pc:sldChg chg="modSp mod">
        <pc:chgData name="Annette Andresen" userId="fbfb720f-d6f2-45c4-ada2-1b4093edab50" providerId="ADAL" clId="{922A9C9F-B0F4-4083-BB74-8D949DC16496}" dt="2024-11-07T11:49:44.491" v="75" actId="20577"/>
        <pc:sldMkLst>
          <pc:docMk/>
          <pc:sldMk cId="3488125265" sldId="703"/>
        </pc:sldMkLst>
        <pc:spChg chg="mod">
          <ac:chgData name="Annette Andresen" userId="fbfb720f-d6f2-45c4-ada2-1b4093edab50" providerId="ADAL" clId="{922A9C9F-B0F4-4083-BB74-8D949DC16496}" dt="2024-11-07T11:49:44.491" v="75" actId="20577"/>
          <ac:spMkLst>
            <pc:docMk/>
            <pc:sldMk cId="3488125265" sldId="703"/>
            <ac:spMk id="6" creationId="{CB1D04B1-461C-1C45-309C-D5EF80C7F976}"/>
          </ac:spMkLst>
        </pc:spChg>
      </pc:sldChg>
      <pc:sldChg chg="modSp mod">
        <pc:chgData name="Annette Andresen" userId="fbfb720f-d6f2-45c4-ada2-1b4093edab50" providerId="ADAL" clId="{922A9C9F-B0F4-4083-BB74-8D949DC16496}" dt="2024-11-07T11:49:51.126" v="77" actId="20577"/>
        <pc:sldMkLst>
          <pc:docMk/>
          <pc:sldMk cId="2229142646" sldId="704"/>
        </pc:sldMkLst>
        <pc:spChg chg="mod">
          <ac:chgData name="Annette Andresen" userId="fbfb720f-d6f2-45c4-ada2-1b4093edab50" providerId="ADAL" clId="{922A9C9F-B0F4-4083-BB74-8D949DC16496}" dt="2024-11-07T11:49:51.126" v="77" actId="20577"/>
          <ac:spMkLst>
            <pc:docMk/>
            <pc:sldMk cId="2229142646" sldId="704"/>
            <ac:spMk id="6" creationId="{CB1D04B1-461C-1C45-309C-D5EF80C7F976}"/>
          </ac:spMkLst>
        </pc:spChg>
      </pc:sldChg>
      <pc:sldChg chg="add">
        <pc:chgData name="Annette Andresen" userId="fbfb720f-d6f2-45c4-ada2-1b4093edab50" providerId="ADAL" clId="{922A9C9F-B0F4-4083-BB74-8D949DC16496}" dt="2024-11-07T11:45:59.299" v="21"/>
        <pc:sldMkLst>
          <pc:docMk/>
          <pc:sldMk cId="1434809903" sldId="705"/>
        </pc:sldMkLst>
      </pc:sldChg>
      <pc:sldChg chg="modSp new mod">
        <pc:chgData name="Annette Andresen" userId="fbfb720f-d6f2-45c4-ada2-1b4093edab50" providerId="ADAL" clId="{922A9C9F-B0F4-4083-BB74-8D949DC16496}" dt="2024-11-07T11:50:21.806" v="105" actId="255"/>
        <pc:sldMkLst>
          <pc:docMk/>
          <pc:sldMk cId="3648576530" sldId="706"/>
        </pc:sldMkLst>
        <pc:spChg chg="mod">
          <ac:chgData name="Annette Andresen" userId="fbfb720f-d6f2-45c4-ada2-1b4093edab50" providerId="ADAL" clId="{922A9C9F-B0F4-4083-BB74-8D949DC16496}" dt="2024-11-07T11:50:21.806" v="105" actId="255"/>
          <ac:spMkLst>
            <pc:docMk/>
            <pc:sldMk cId="3648576530" sldId="706"/>
            <ac:spMk id="2" creationId="{B5B47DF9-F9BA-6DBD-2369-208931D84C87}"/>
          </ac:spMkLst>
        </pc:spChg>
      </pc:sldChg>
    </pc:docChg>
  </pc:docChgLst>
  <pc:docChgLst>
    <pc:chgData name="Håkon Olsen" userId="6e4ce54e-6e38-4de0-bee0-c2e491fcc438" providerId="ADAL" clId="{B0362530-38CF-4576-AE22-7A6D24610697}"/>
    <pc:docChg chg="undo custSel addSld delSld modSld sldOrd">
      <pc:chgData name="Håkon Olsen" userId="6e4ce54e-6e38-4de0-bee0-c2e491fcc438" providerId="ADAL" clId="{B0362530-38CF-4576-AE22-7A6D24610697}" dt="2024-10-22T09:28:46.208" v="9264"/>
      <pc:docMkLst>
        <pc:docMk/>
      </pc:docMkLst>
      <pc:sldChg chg="modSp mod">
        <pc:chgData name="Håkon Olsen" userId="6e4ce54e-6e38-4de0-bee0-c2e491fcc438" providerId="ADAL" clId="{B0362530-38CF-4576-AE22-7A6D24610697}" dt="2024-10-03T19:47:00.522" v="32" actId="20577"/>
        <pc:sldMkLst>
          <pc:docMk/>
          <pc:sldMk cId="1619754914" sldId="257"/>
        </pc:sldMkLst>
        <pc:spChg chg="mod">
          <ac:chgData name="Håkon Olsen" userId="6e4ce54e-6e38-4de0-bee0-c2e491fcc438" providerId="ADAL" clId="{B0362530-38CF-4576-AE22-7A6D24610697}" dt="2024-10-03T19:46:46.185" v="0" actId="6549"/>
          <ac:spMkLst>
            <pc:docMk/>
            <pc:sldMk cId="1619754914" sldId="257"/>
            <ac:spMk id="5" creationId="{09E3482F-E49E-D319-F65F-0592336AE044}"/>
          </ac:spMkLst>
        </pc:spChg>
        <pc:spChg chg="mod">
          <ac:chgData name="Håkon Olsen" userId="6e4ce54e-6e38-4de0-bee0-c2e491fcc438" providerId="ADAL" clId="{B0362530-38CF-4576-AE22-7A6D24610697}" dt="2024-10-03T19:47:00.522" v="32" actId="20577"/>
          <ac:spMkLst>
            <pc:docMk/>
            <pc:sldMk cId="1619754914" sldId="257"/>
            <ac:spMk id="6" creationId="{6C1BF536-6851-0691-DB53-D9098910871A}"/>
          </ac:spMkLst>
        </pc:spChg>
      </pc:sldChg>
      <pc:sldChg chg="modSp mod modNotesTx">
        <pc:chgData name="Håkon Olsen" userId="6e4ce54e-6e38-4de0-bee0-c2e491fcc438" providerId="ADAL" clId="{B0362530-38CF-4576-AE22-7A6D24610697}" dt="2024-10-05T15:39:04.173" v="8109" actId="20577"/>
        <pc:sldMkLst>
          <pc:docMk/>
          <pc:sldMk cId="817747543" sldId="259"/>
        </pc:sldMkLst>
        <pc:spChg chg="mod">
          <ac:chgData name="Håkon Olsen" userId="6e4ce54e-6e38-4de0-bee0-c2e491fcc438" providerId="ADAL" clId="{B0362530-38CF-4576-AE22-7A6D24610697}" dt="2024-10-03T19:47:48.971" v="170" actId="20577"/>
          <ac:spMkLst>
            <pc:docMk/>
            <pc:sldMk cId="817747543" sldId="259"/>
            <ac:spMk id="6" creationId="{82E0626C-B18D-3DB3-67BD-842B300A6AC3}"/>
          </ac:spMkLst>
        </pc:spChg>
      </pc:sldChg>
      <pc:sldChg chg="modSp mod">
        <pc:chgData name="Håkon Olsen" userId="6e4ce54e-6e38-4de0-bee0-c2e491fcc438" providerId="ADAL" clId="{B0362530-38CF-4576-AE22-7A6D24610697}" dt="2024-10-05T15:46:45.381" v="8604" actId="20577"/>
        <pc:sldMkLst>
          <pc:docMk/>
          <pc:sldMk cId="654937000" sldId="262"/>
        </pc:sldMkLst>
        <pc:spChg chg="mod">
          <ac:chgData name="Håkon Olsen" userId="6e4ce54e-6e38-4de0-bee0-c2e491fcc438" providerId="ADAL" clId="{B0362530-38CF-4576-AE22-7A6D24610697}" dt="2024-10-05T15:46:45.381" v="8604" actId="20577"/>
          <ac:spMkLst>
            <pc:docMk/>
            <pc:sldMk cId="654937000" sldId="262"/>
            <ac:spMk id="5" creationId="{0559A199-C90E-FC8B-EF92-8433F207E7CC}"/>
          </ac:spMkLst>
        </pc:spChg>
      </pc:sldChg>
      <pc:sldChg chg="modSp mod">
        <pc:chgData name="Håkon Olsen" userId="6e4ce54e-6e38-4de0-bee0-c2e491fcc438" providerId="ADAL" clId="{B0362530-38CF-4576-AE22-7A6D24610697}" dt="2024-10-03T19:48:29.246" v="207" actId="20577"/>
        <pc:sldMkLst>
          <pc:docMk/>
          <pc:sldMk cId="582151505" sldId="269"/>
        </pc:sldMkLst>
        <pc:spChg chg="mod">
          <ac:chgData name="Håkon Olsen" userId="6e4ce54e-6e38-4de0-bee0-c2e491fcc438" providerId="ADAL" clId="{B0362530-38CF-4576-AE22-7A6D24610697}" dt="2024-10-03T19:48:29.246" v="207" actId="20577"/>
          <ac:spMkLst>
            <pc:docMk/>
            <pc:sldMk cId="582151505" sldId="269"/>
            <ac:spMk id="2" creationId="{07C4C79F-8EF0-FA2D-7027-E46876B34339}"/>
          </ac:spMkLst>
        </pc:spChg>
      </pc:sldChg>
      <pc:sldChg chg="addSp delSp modSp mod modNotesTx">
        <pc:chgData name="Håkon Olsen" userId="6e4ce54e-6e38-4de0-bee0-c2e491fcc438" providerId="ADAL" clId="{B0362530-38CF-4576-AE22-7A6D24610697}" dt="2024-10-03T19:52:36.062" v="412" actId="20577"/>
        <pc:sldMkLst>
          <pc:docMk/>
          <pc:sldMk cId="918641743" sldId="271"/>
        </pc:sldMkLst>
        <pc:spChg chg="mod">
          <ac:chgData name="Håkon Olsen" userId="6e4ce54e-6e38-4de0-bee0-c2e491fcc438" providerId="ADAL" clId="{B0362530-38CF-4576-AE22-7A6D24610697}" dt="2024-10-03T19:50:06.885" v="278" actId="20577"/>
          <ac:spMkLst>
            <pc:docMk/>
            <pc:sldMk cId="918641743" sldId="271"/>
            <ac:spMk id="2" creationId="{698DF20C-0A4A-7232-8B77-899A53D99512}"/>
          </ac:spMkLst>
        </pc:spChg>
        <pc:spChg chg="add mod">
          <ac:chgData name="Håkon Olsen" userId="6e4ce54e-6e38-4de0-bee0-c2e491fcc438" providerId="ADAL" clId="{B0362530-38CF-4576-AE22-7A6D24610697}" dt="2024-10-03T19:50:42.325" v="410" actId="20577"/>
          <ac:spMkLst>
            <pc:docMk/>
            <pc:sldMk cId="918641743" sldId="271"/>
            <ac:spMk id="7" creationId="{964EEC33-ADC3-61EA-8730-2AE95FFFF13E}"/>
          </ac:spMkLst>
        </pc:spChg>
        <pc:picChg chg="add mod">
          <ac:chgData name="Håkon Olsen" userId="6e4ce54e-6e38-4de0-bee0-c2e491fcc438" providerId="ADAL" clId="{B0362530-38CF-4576-AE22-7A6D24610697}" dt="2024-10-03T19:49:56.671" v="213" actId="14100"/>
          <ac:picMkLst>
            <pc:docMk/>
            <pc:sldMk cId="918641743" sldId="271"/>
            <ac:picMk id="4" creationId="{7E5988E6-3AD5-D55C-9ADA-6BF220BCE382}"/>
          </ac:picMkLst>
        </pc:picChg>
        <pc:picChg chg="del">
          <ac:chgData name="Håkon Olsen" userId="6e4ce54e-6e38-4de0-bee0-c2e491fcc438" providerId="ADAL" clId="{B0362530-38CF-4576-AE22-7A6D24610697}" dt="2024-10-03T19:49:48.124" v="209" actId="478"/>
          <ac:picMkLst>
            <pc:docMk/>
            <pc:sldMk cId="918641743" sldId="271"/>
            <ac:picMk id="8" creationId="{60825AC2-0B42-9597-AF8B-7AD12E6D0F89}"/>
          </ac:picMkLst>
        </pc:picChg>
      </pc:sldChg>
      <pc:sldChg chg="modSp mod ord modNotesTx">
        <pc:chgData name="Håkon Olsen" userId="6e4ce54e-6e38-4de0-bee0-c2e491fcc438" providerId="ADAL" clId="{B0362530-38CF-4576-AE22-7A6D24610697}" dt="2024-10-14T11:47:25.496" v="9260" actId="790"/>
        <pc:sldMkLst>
          <pc:docMk/>
          <pc:sldMk cId="149010025" sldId="272"/>
        </pc:sldMkLst>
        <pc:spChg chg="mod">
          <ac:chgData name="Håkon Olsen" userId="6e4ce54e-6e38-4de0-bee0-c2e491fcc438" providerId="ADAL" clId="{B0362530-38CF-4576-AE22-7A6D24610697}" dt="2024-10-14T11:47:25.496" v="9260" actId="790"/>
          <ac:spMkLst>
            <pc:docMk/>
            <pc:sldMk cId="149010025" sldId="272"/>
            <ac:spMk id="5" creationId="{FDFA4D25-254D-0FE7-CC09-5A8A6896F351}"/>
          </ac:spMkLst>
        </pc:spChg>
      </pc:sldChg>
      <pc:sldChg chg="addSp modSp mod modNotesTx">
        <pc:chgData name="Håkon Olsen" userId="6e4ce54e-6e38-4de0-bee0-c2e491fcc438" providerId="ADAL" clId="{B0362530-38CF-4576-AE22-7A6D24610697}" dt="2024-10-14T11:48:21.975" v="9262" actId="20577"/>
        <pc:sldMkLst>
          <pc:docMk/>
          <pc:sldMk cId="3816406127" sldId="273"/>
        </pc:sldMkLst>
        <pc:spChg chg="mod">
          <ac:chgData name="Håkon Olsen" userId="6e4ce54e-6e38-4de0-bee0-c2e491fcc438" providerId="ADAL" clId="{B0362530-38CF-4576-AE22-7A6D24610697}" dt="2024-10-05T13:59:43.123" v="2454" actId="20577"/>
          <ac:spMkLst>
            <pc:docMk/>
            <pc:sldMk cId="3816406127" sldId="273"/>
            <ac:spMk id="2" creationId="{FF1D1CFE-2465-A92F-B6D7-BDD99D2DA13A}"/>
          </ac:spMkLst>
        </pc:spChg>
        <pc:spChg chg="mod">
          <ac:chgData name="Håkon Olsen" userId="6e4ce54e-6e38-4de0-bee0-c2e491fcc438" providerId="ADAL" clId="{B0362530-38CF-4576-AE22-7A6D24610697}" dt="2024-10-14T11:48:21.975" v="9262" actId="20577"/>
          <ac:spMkLst>
            <pc:docMk/>
            <pc:sldMk cId="3816406127" sldId="273"/>
            <ac:spMk id="5" creationId="{821A51E3-FD95-1C3C-75B9-E9D4DCC01D91}"/>
          </ac:spMkLst>
        </pc:spChg>
        <pc:picChg chg="add mod">
          <ac:chgData name="Håkon Olsen" userId="6e4ce54e-6e38-4de0-bee0-c2e491fcc438" providerId="ADAL" clId="{B0362530-38CF-4576-AE22-7A6D24610697}" dt="2024-10-05T13:58:18.953" v="2293" actId="1076"/>
          <ac:picMkLst>
            <pc:docMk/>
            <pc:sldMk cId="3816406127" sldId="273"/>
            <ac:picMk id="4" creationId="{BB92518E-8BD0-7BC0-A25C-8F6107F842D8}"/>
          </ac:picMkLst>
        </pc:picChg>
      </pc:sldChg>
      <pc:sldChg chg="del">
        <pc:chgData name="Håkon Olsen" userId="6e4ce54e-6e38-4de0-bee0-c2e491fcc438" providerId="ADAL" clId="{B0362530-38CF-4576-AE22-7A6D24610697}" dt="2024-10-05T13:49:30.983" v="1537" actId="47"/>
        <pc:sldMkLst>
          <pc:docMk/>
          <pc:sldMk cId="640835265" sldId="274"/>
        </pc:sldMkLst>
      </pc:sldChg>
      <pc:sldChg chg="del">
        <pc:chgData name="Håkon Olsen" userId="6e4ce54e-6e38-4de0-bee0-c2e491fcc438" providerId="ADAL" clId="{B0362530-38CF-4576-AE22-7A6D24610697}" dt="2024-10-05T13:49:30.983" v="1537" actId="47"/>
        <pc:sldMkLst>
          <pc:docMk/>
          <pc:sldMk cId="3096102285" sldId="275"/>
        </pc:sldMkLst>
      </pc:sldChg>
      <pc:sldChg chg="modSp mod">
        <pc:chgData name="Håkon Olsen" userId="6e4ce54e-6e38-4de0-bee0-c2e491fcc438" providerId="ADAL" clId="{B0362530-38CF-4576-AE22-7A6D24610697}" dt="2024-10-08T10:27:28.783" v="9247" actId="20577"/>
        <pc:sldMkLst>
          <pc:docMk/>
          <pc:sldMk cId="246191720" sldId="281"/>
        </pc:sldMkLst>
        <pc:spChg chg="mod">
          <ac:chgData name="Håkon Olsen" userId="6e4ce54e-6e38-4de0-bee0-c2e491fcc438" providerId="ADAL" clId="{B0362530-38CF-4576-AE22-7A6D24610697}" dt="2024-10-08T10:27:28.783" v="9247" actId="20577"/>
          <ac:spMkLst>
            <pc:docMk/>
            <pc:sldMk cId="246191720" sldId="281"/>
            <ac:spMk id="2" creationId="{D42ABC9C-096B-ED94-9E4E-5F2A4B8F8A92}"/>
          </ac:spMkLst>
        </pc:spChg>
      </pc:sldChg>
      <pc:sldChg chg="del">
        <pc:chgData name="Håkon Olsen" userId="6e4ce54e-6e38-4de0-bee0-c2e491fcc438" providerId="ADAL" clId="{B0362530-38CF-4576-AE22-7A6D24610697}" dt="2024-10-05T15:40:21.924" v="8300" actId="47"/>
        <pc:sldMkLst>
          <pc:docMk/>
          <pc:sldMk cId="2283588886" sldId="283"/>
        </pc:sldMkLst>
      </pc:sldChg>
      <pc:sldChg chg="del">
        <pc:chgData name="Håkon Olsen" userId="6e4ce54e-6e38-4de0-bee0-c2e491fcc438" providerId="ADAL" clId="{B0362530-38CF-4576-AE22-7A6D24610697}" dt="2024-10-05T15:40:21.924" v="8300" actId="47"/>
        <pc:sldMkLst>
          <pc:docMk/>
          <pc:sldMk cId="2811177536" sldId="284"/>
        </pc:sldMkLst>
      </pc:sldChg>
      <pc:sldChg chg="del">
        <pc:chgData name="Håkon Olsen" userId="6e4ce54e-6e38-4de0-bee0-c2e491fcc438" providerId="ADAL" clId="{B0362530-38CF-4576-AE22-7A6D24610697}" dt="2024-10-05T15:40:21.924" v="8300" actId="47"/>
        <pc:sldMkLst>
          <pc:docMk/>
          <pc:sldMk cId="2914038452" sldId="285"/>
        </pc:sldMkLst>
      </pc:sldChg>
      <pc:sldChg chg="del">
        <pc:chgData name="Håkon Olsen" userId="6e4ce54e-6e38-4de0-bee0-c2e491fcc438" providerId="ADAL" clId="{B0362530-38CF-4576-AE22-7A6D24610697}" dt="2024-10-05T15:40:21.924" v="8300" actId="47"/>
        <pc:sldMkLst>
          <pc:docMk/>
          <pc:sldMk cId="465178661" sldId="286"/>
        </pc:sldMkLst>
      </pc:sldChg>
      <pc:sldChg chg="del">
        <pc:chgData name="Håkon Olsen" userId="6e4ce54e-6e38-4de0-bee0-c2e491fcc438" providerId="ADAL" clId="{B0362530-38CF-4576-AE22-7A6D24610697}" dt="2024-10-05T15:40:21.924" v="8300" actId="47"/>
        <pc:sldMkLst>
          <pc:docMk/>
          <pc:sldMk cId="101707809" sldId="287"/>
        </pc:sldMkLst>
      </pc:sldChg>
      <pc:sldChg chg="modSp mod">
        <pc:chgData name="Håkon Olsen" userId="6e4ce54e-6e38-4de0-bee0-c2e491fcc438" providerId="ADAL" clId="{B0362530-38CF-4576-AE22-7A6D24610697}" dt="2024-10-05T15:41:38.405" v="8506" actId="20577"/>
        <pc:sldMkLst>
          <pc:docMk/>
          <pc:sldMk cId="326137191" sldId="288"/>
        </pc:sldMkLst>
        <pc:spChg chg="mod">
          <ac:chgData name="Håkon Olsen" userId="6e4ce54e-6e38-4de0-bee0-c2e491fcc438" providerId="ADAL" clId="{B0362530-38CF-4576-AE22-7A6D24610697}" dt="2024-10-05T15:41:38.405" v="8506" actId="20577"/>
          <ac:spMkLst>
            <pc:docMk/>
            <pc:sldMk cId="326137191" sldId="288"/>
            <ac:spMk id="3" creationId="{650030B5-50C1-0B6A-CACD-34E035DC50F7}"/>
          </ac:spMkLst>
        </pc:spChg>
        <pc:picChg chg="mod">
          <ac:chgData name="Håkon Olsen" userId="6e4ce54e-6e38-4de0-bee0-c2e491fcc438" providerId="ADAL" clId="{B0362530-38CF-4576-AE22-7A6D24610697}" dt="2024-10-05T15:41:26.943" v="8486" actId="1076"/>
          <ac:picMkLst>
            <pc:docMk/>
            <pc:sldMk cId="326137191" sldId="288"/>
            <ac:picMk id="4" creationId="{8E245A1F-7B91-6550-C403-25D8E75FD845}"/>
          </ac:picMkLst>
        </pc:picChg>
      </pc:sldChg>
      <pc:sldChg chg="del">
        <pc:chgData name="Håkon Olsen" userId="6e4ce54e-6e38-4de0-bee0-c2e491fcc438" providerId="ADAL" clId="{B0362530-38CF-4576-AE22-7A6D24610697}" dt="2024-10-05T15:45:59.491" v="8526" actId="47"/>
        <pc:sldMkLst>
          <pc:docMk/>
          <pc:sldMk cId="4046924386" sldId="290"/>
        </pc:sldMkLst>
      </pc:sldChg>
      <pc:sldChg chg="del">
        <pc:chgData name="Håkon Olsen" userId="6e4ce54e-6e38-4de0-bee0-c2e491fcc438" providerId="ADAL" clId="{B0362530-38CF-4576-AE22-7A6D24610697}" dt="2024-10-05T15:45:59.491" v="8526" actId="47"/>
        <pc:sldMkLst>
          <pc:docMk/>
          <pc:sldMk cId="1333281522" sldId="291"/>
        </pc:sldMkLst>
      </pc:sldChg>
      <pc:sldChg chg="del">
        <pc:chgData name="Håkon Olsen" userId="6e4ce54e-6e38-4de0-bee0-c2e491fcc438" providerId="ADAL" clId="{B0362530-38CF-4576-AE22-7A6D24610697}" dt="2024-10-05T15:45:59.491" v="8526" actId="47"/>
        <pc:sldMkLst>
          <pc:docMk/>
          <pc:sldMk cId="2202787707" sldId="292"/>
        </pc:sldMkLst>
      </pc:sldChg>
      <pc:sldChg chg="del">
        <pc:chgData name="Håkon Olsen" userId="6e4ce54e-6e38-4de0-bee0-c2e491fcc438" providerId="ADAL" clId="{B0362530-38CF-4576-AE22-7A6D24610697}" dt="2024-10-05T15:45:59.491" v="8526" actId="47"/>
        <pc:sldMkLst>
          <pc:docMk/>
          <pc:sldMk cId="2981832386" sldId="293"/>
        </pc:sldMkLst>
      </pc:sldChg>
      <pc:sldChg chg="addSp delSp modSp mod modClrScheme chgLayout modNotesTx">
        <pc:chgData name="Håkon Olsen" userId="6e4ce54e-6e38-4de0-bee0-c2e491fcc438" providerId="ADAL" clId="{B0362530-38CF-4576-AE22-7A6D24610697}" dt="2024-10-03T19:56:48.409" v="606" actId="20577"/>
        <pc:sldMkLst>
          <pc:docMk/>
          <pc:sldMk cId="2888182501" sldId="297"/>
        </pc:sldMkLst>
        <pc:spChg chg="del">
          <ac:chgData name="Håkon Olsen" userId="6e4ce54e-6e38-4de0-bee0-c2e491fcc438" providerId="ADAL" clId="{B0362530-38CF-4576-AE22-7A6D24610697}" dt="2024-10-03T19:55:55.920" v="423" actId="478"/>
          <ac:spMkLst>
            <pc:docMk/>
            <pc:sldMk cId="2888182501" sldId="297"/>
            <ac:spMk id="2" creationId="{698DF20C-0A4A-7232-8B77-899A53D99512}"/>
          </ac:spMkLst>
        </pc:spChg>
        <pc:spChg chg="add del mod">
          <ac:chgData name="Håkon Olsen" userId="6e4ce54e-6e38-4de0-bee0-c2e491fcc438" providerId="ADAL" clId="{B0362530-38CF-4576-AE22-7A6D24610697}" dt="2024-10-03T19:55:48.397" v="420" actId="478"/>
          <ac:spMkLst>
            <pc:docMk/>
            <pc:sldMk cId="2888182501" sldId="297"/>
            <ac:spMk id="4" creationId="{29C47431-5D9C-659B-5490-AE96970A6130}"/>
          </ac:spMkLst>
        </pc:spChg>
        <pc:spChg chg="mod">
          <ac:chgData name="Håkon Olsen" userId="6e4ce54e-6e38-4de0-bee0-c2e491fcc438" providerId="ADAL" clId="{B0362530-38CF-4576-AE22-7A6D24610697}" dt="2024-10-03T19:56:29.979" v="502" actId="26606"/>
          <ac:spMkLst>
            <pc:docMk/>
            <pc:sldMk cId="2888182501" sldId="297"/>
            <ac:spMk id="6" creationId="{B858147A-F2FE-F278-CEF7-F31EB9335389}"/>
          </ac:spMkLst>
        </pc:spChg>
        <pc:picChg chg="del">
          <ac:chgData name="Håkon Olsen" userId="6e4ce54e-6e38-4de0-bee0-c2e491fcc438" providerId="ADAL" clId="{B0362530-38CF-4576-AE22-7A6D24610697}" dt="2024-10-03T19:55:37.610" v="414" actId="478"/>
          <ac:picMkLst>
            <pc:docMk/>
            <pc:sldMk cId="2888182501" sldId="297"/>
            <ac:picMk id="5" creationId="{147F864E-4A2E-E262-0129-490472748D6E}"/>
          </ac:picMkLst>
        </pc:picChg>
        <pc:picChg chg="del">
          <ac:chgData name="Håkon Olsen" userId="6e4ce54e-6e38-4de0-bee0-c2e491fcc438" providerId="ADAL" clId="{B0362530-38CF-4576-AE22-7A6D24610697}" dt="2024-10-03T19:55:35.300" v="413" actId="478"/>
          <ac:picMkLst>
            <pc:docMk/>
            <pc:sldMk cId="2888182501" sldId="297"/>
            <ac:picMk id="8" creationId="{60825AC2-0B42-9597-AF8B-7AD12E6D0F89}"/>
          </ac:picMkLst>
        </pc:picChg>
        <pc:picChg chg="add mod">
          <ac:chgData name="Håkon Olsen" userId="6e4ce54e-6e38-4de0-bee0-c2e491fcc438" providerId="ADAL" clId="{B0362530-38CF-4576-AE22-7A6D24610697}" dt="2024-10-03T19:56:29.979" v="502" actId="26606"/>
          <ac:picMkLst>
            <pc:docMk/>
            <pc:sldMk cId="2888182501" sldId="297"/>
            <ac:picMk id="9" creationId="{9D62E650-69E3-15EF-B000-455F332FCBF4}"/>
          </ac:picMkLst>
        </pc:picChg>
      </pc:sldChg>
      <pc:sldChg chg="del">
        <pc:chgData name="Håkon Olsen" userId="6e4ce54e-6e38-4de0-bee0-c2e491fcc438" providerId="ADAL" clId="{B0362530-38CF-4576-AE22-7A6D24610697}" dt="2024-10-05T13:49:30.983" v="1537" actId="47"/>
        <pc:sldMkLst>
          <pc:docMk/>
          <pc:sldMk cId="2814094925" sldId="298"/>
        </pc:sldMkLst>
      </pc:sldChg>
      <pc:sldChg chg="del">
        <pc:chgData name="Håkon Olsen" userId="6e4ce54e-6e38-4de0-bee0-c2e491fcc438" providerId="ADAL" clId="{B0362530-38CF-4576-AE22-7A6D24610697}" dt="2024-10-05T13:49:30.983" v="1537" actId="47"/>
        <pc:sldMkLst>
          <pc:docMk/>
          <pc:sldMk cId="4017022012" sldId="299"/>
        </pc:sldMkLst>
      </pc:sldChg>
      <pc:sldChg chg="del">
        <pc:chgData name="Håkon Olsen" userId="6e4ce54e-6e38-4de0-bee0-c2e491fcc438" providerId="ADAL" clId="{B0362530-38CF-4576-AE22-7A6D24610697}" dt="2024-10-05T13:49:30.983" v="1537" actId="47"/>
        <pc:sldMkLst>
          <pc:docMk/>
          <pc:sldMk cId="2444823750" sldId="300"/>
        </pc:sldMkLst>
      </pc:sldChg>
      <pc:sldChg chg="del">
        <pc:chgData name="Håkon Olsen" userId="6e4ce54e-6e38-4de0-bee0-c2e491fcc438" providerId="ADAL" clId="{B0362530-38CF-4576-AE22-7A6D24610697}" dt="2024-10-05T13:49:30.983" v="1537" actId="47"/>
        <pc:sldMkLst>
          <pc:docMk/>
          <pc:sldMk cId="3014697714" sldId="301"/>
        </pc:sldMkLst>
      </pc:sldChg>
      <pc:sldChg chg="del">
        <pc:chgData name="Håkon Olsen" userId="6e4ce54e-6e38-4de0-bee0-c2e491fcc438" providerId="ADAL" clId="{B0362530-38CF-4576-AE22-7A6D24610697}" dt="2024-10-05T13:49:30.983" v="1537" actId="47"/>
        <pc:sldMkLst>
          <pc:docMk/>
          <pc:sldMk cId="1336134907" sldId="302"/>
        </pc:sldMkLst>
      </pc:sldChg>
      <pc:sldChg chg="modSp mod ord">
        <pc:chgData name="Håkon Olsen" userId="6e4ce54e-6e38-4de0-bee0-c2e491fcc438" providerId="ADAL" clId="{B0362530-38CF-4576-AE22-7A6D24610697}" dt="2024-10-05T13:59:21.676" v="2439" actId="20577"/>
        <pc:sldMkLst>
          <pc:docMk/>
          <pc:sldMk cId="1972427541" sldId="304"/>
        </pc:sldMkLst>
        <pc:spChg chg="mod">
          <ac:chgData name="Håkon Olsen" userId="6e4ce54e-6e38-4de0-bee0-c2e491fcc438" providerId="ADAL" clId="{B0362530-38CF-4576-AE22-7A6D24610697}" dt="2024-10-05T13:59:21.676" v="2439" actId="20577"/>
          <ac:spMkLst>
            <pc:docMk/>
            <pc:sldMk cId="1972427541" sldId="304"/>
            <ac:spMk id="6" creationId="{CB1D04B1-461C-1C45-309C-D5EF80C7F976}"/>
          </ac:spMkLst>
        </pc:spChg>
      </pc:sldChg>
      <pc:sldChg chg="del">
        <pc:chgData name="Håkon Olsen" userId="6e4ce54e-6e38-4de0-bee0-c2e491fcc438" providerId="ADAL" clId="{B0362530-38CF-4576-AE22-7A6D24610697}" dt="2024-10-05T13:49:30.983" v="1537" actId="47"/>
        <pc:sldMkLst>
          <pc:docMk/>
          <pc:sldMk cId="453935661" sldId="305"/>
        </pc:sldMkLst>
      </pc:sldChg>
      <pc:sldChg chg="del">
        <pc:chgData name="Håkon Olsen" userId="6e4ce54e-6e38-4de0-bee0-c2e491fcc438" providerId="ADAL" clId="{B0362530-38CF-4576-AE22-7A6D24610697}" dt="2024-10-05T13:49:30.983" v="1537" actId="47"/>
        <pc:sldMkLst>
          <pc:docMk/>
          <pc:sldMk cId="2366434539" sldId="306"/>
        </pc:sldMkLst>
      </pc:sldChg>
      <pc:sldChg chg="del">
        <pc:chgData name="Håkon Olsen" userId="6e4ce54e-6e38-4de0-bee0-c2e491fcc438" providerId="ADAL" clId="{B0362530-38CF-4576-AE22-7A6D24610697}" dt="2024-10-05T13:49:30.983" v="1537" actId="47"/>
        <pc:sldMkLst>
          <pc:docMk/>
          <pc:sldMk cId="2161189541" sldId="307"/>
        </pc:sldMkLst>
      </pc:sldChg>
      <pc:sldChg chg="del">
        <pc:chgData name="Håkon Olsen" userId="6e4ce54e-6e38-4de0-bee0-c2e491fcc438" providerId="ADAL" clId="{B0362530-38CF-4576-AE22-7A6D24610697}" dt="2024-10-05T13:49:30.983" v="1537" actId="47"/>
        <pc:sldMkLst>
          <pc:docMk/>
          <pc:sldMk cId="454607004" sldId="308"/>
        </pc:sldMkLst>
      </pc:sldChg>
      <pc:sldChg chg="del">
        <pc:chgData name="Håkon Olsen" userId="6e4ce54e-6e38-4de0-bee0-c2e491fcc438" providerId="ADAL" clId="{B0362530-38CF-4576-AE22-7A6D24610697}" dt="2024-10-05T13:49:30.983" v="1537" actId="47"/>
        <pc:sldMkLst>
          <pc:docMk/>
          <pc:sldMk cId="1585482752" sldId="309"/>
        </pc:sldMkLst>
      </pc:sldChg>
      <pc:sldChg chg="del">
        <pc:chgData name="Håkon Olsen" userId="6e4ce54e-6e38-4de0-bee0-c2e491fcc438" providerId="ADAL" clId="{B0362530-38CF-4576-AE22-7A6D24610697}" dt="2024-10-05T15:45:59.491" v="8526" actId="47"/>
        <pc:sldMkLst>
          <pc:docMk/>
          <pc:sldMk cId="1122024571" sldId="310"/>
        </pc:sldMkLst>
      </pc:sldChg>
      <pc:sldChg chg="del">
        <pc:chgData name="Håkon Olsen" userId="6e4ce54e-6e38-4de0-bee0-c2e491fcc438" providerId="ADAL" clId="{B0362530-38CF-4576-AE22-7A6D24610697}" dt="2024-10-05T15:45:59.491" v="8526" actId="47"/>
        <pc:sldMkLst>
          <pc:docMk/>
          <pc:sldMk cId="837862478" sldId="311"/>
        </pc:sldMkLst>
      </pc:sldChg>
      <pc:sldChg chg="del">
        <pc:chgData name="Håkon Olsen" userId="6e4ce54e-6e38-4de0-bee0-c2e491fcc438" providerId="ADAL" clId="{B0362530-38CF-4576-AE22-7A6D24610697}" dt="2024-10-05T15:51:33.596" v="9071" actId="47"/>
        <pc:sldMkLst>
          <pc:docMk/>
          <pc:sldMk cId="1453392772" sldId="674"/>
        </pc:sldMkLst>
      </pc:sldChg>
      <pc:sldChg chg="addSp delSp modSp new mod ord modClrScheme chgLayout">
        <pc:chgData name="Håkon Olsen" userId="6e4ce54e-6e38-4de0-bee0-c2e491fcc438" providerId="ADAL" clId="{B0362530-38CF-4576-AE22-7A6D24610697}" dt="2024-10-22T09:28:46.208" v="9264"/>
        <pc:sldMkLst>
          <pc:docMk/>
          <pc:sldMk cId="2866585428" sldId="676"/>
        </pc:sldMkLst>
        <pc:spChg chg="del">
          <ac:chgData name="Håkon Olsen" userId="6e4ce54e-6e38-4de0-bee0-c2e491fcc438" providerId="ADAL" clId="{B0362530-38CF-4576-AE22-7A6D24610697}" dt="2024-10-05T13:46:58.620" v="1437" actId="700"/>
          <ac:spMkLst>
            <pc:docMk/>
            <pc:sldMk cId="2866585428" sldId="676"/>
            <ac:spMk id="2" creationId="{DBB41C74-3DB7-27E6-8A48-EE1B6732EBC4}"/>
          </ac:spMkLst>
        </pc:spChg>
        <pc:spChg chg="del mod ord">
          <ac:chgData name="Håkon Olsen" userId="6e4ce54e-6e38-4de0-bee0-c2e491fcc438" providerId="ADAL" clId="{B0362530-38CF-4576-AE22-7A6D24610697}" dt="2024-10-05T13:46:58.620" v="1437" actId="700"/>
          <ac:spMkLst>
            <pc:docMk/>
            <pc:sldMk cId="2866585428" sldId="676"/>
            <ac:spMk id="3" creationId="{F6F08229-110B-20B9-CE48-E97EC51926DD}"/>
          </ac:spMkLst>
        </pc:spChg>
        <pc:spChg chg="del">
          <ac:chgData name="Håkon Olsen" userId="6e4ce54e-6e38-4de0-bee0-c2e491fcc438" providerId="ADAL" clId="{B0362530-38CF-4576-AE22-7A6D24610697}" dt="2024-10-05T13:46:58.620" v="1437" actId="700"/>
          <ac:spMkLst>
            <pc:docMk/>
            <pc:sldMk cId="2866585428" sldId="676"/>
            <ac:spMk id="4" creationId="{2D9417E2-860D-F442-0E4A-DF1792BFB1B2}"/>
          </ac:spMkLst>
        </pc:spChg>
        <pc:spChg chg="del">
          <ac:chgData name="Håkon Olsen" userId="6e4ce54e-6e38-4de0-bee0-c2e491fcc438" providerId="ADAL" clId="{B0362530-38CF-4576-AE22-7A6D24610697}" dt="2024-10-05T13:46:58.620" v="1437" actId="700"/>
          <ac:spMkLst>
            <pc:docMk/>
            <pc:sldMk cId="2866585428" sldId="676"/>
            <ac:spMk id="5" creationId="{EA371268-1C74-9231-F0C0-100737B4CF6D}"/>
          </ac:spMkLst>
        </pc:spChg>
        <pc:spChg chg="del mod ord">
          <ac:chgData name="Håkon Olsen" userId="6e4ce54e-6e38-4de0-bee0-c2e491fcc438" providerId="ADAL" clId="{B0362530-38CF-4576-AE22-7A6D24610697}" dt="2024-10-05T13:46:58.620" v="1437" actId="700"/>
          <ac:spMkLst>
            <pc:docMk/>
            <pc:sldMk cId="2866585428" sldId="676"/>
            <ac:spMk id="6" creationId="{EADB50CE-79C8-F4B8-E328-89EF8D5C7A83}"/>
          </ac:spMkLst>
        </pc:spChg>
        <pc:spChg chg="add mod ord">
          <ac:chgData name="Håkon Olsen" userId="6e4ce54e-6e38-4de0-bee0-c2e491fcc438" providerId="ADAL" clId="{B0362530-38CF-4576-AE22-7A6D24610697}" dt="2024-10-05T15:45:37.769" v="8525" actId="26606"/>
          <ac:spMkLst>
            <pc:docMk/>
            <pc:sldMk cId="2866585428" sldId="676"/>
            <ac:spMk id="7" creationId="{7315CC45-9F92-659B-4503-BBDA037FEA4C}"/>
          </ac:spMkLst>
        </pc:spChg>
        <pc:spChg chg="add mod ord">
          <ac:chgData name="Håkon Olsen" userId="6e4ce54e-6e38-4de0-bee0-c2e491fcc438" providerId="ADAL" clId="{B0362530-38CF-4576-AE22-7A6D24610697}" dt="2024-10-05T15:47:03.913" v="8610" actId="403"/>
          <ac:spMkLst>
            <pc:docMk/>
            <pc:sldMk cId="2866585428" sldId="676"/>
            <ac:spMk id="8" creationId="{0E622062-46F7-B725-8365-FF6755F9B407}"/>
          </ac:spMkLst>
        </pc:spChg>
        <pc:picChg chg="add del mod">
          <ac:chgData name="Håkon Olsen" userId="6e4ce54e-6e38-4de0-bee0-c2e491fcc438" providerId="ADAL" clId="{B0362530-38CF-4576-AE22-7A6D24610697}" dt="2024-10-05T15:44:41.599" v="8521" actId="478"/>
          <ac:picMkLst>
            <pc:docMk/>
            <pc:sldMk cId="2866585428" sldId="676"/>
            <ac:picMk id="10" creationId="{D083FBEC-AEB4-5573-D318-7A7D180234D3}"/>
          </ac:picMkLst>
        </pc:picChg>
        <pc:picChg chg="add mod ord">
          <ac:chgData name="Håkon Olsen" userId="6e4ce54e-6e38-4de0-bee0-c2e491fcc438" providerId="ADAL" clId="{B0362530-38CF-4576-AE22-7A6D24610697}" dt="2024-10-05T15:45:37.769" v="8525" actId="26606"/>
          <ac:picMkLst>
            <pc:docMk/>
            <pc:sldMk cId="2866585428" sldId="676"/>
            <ac:picMk id="12" creationId="{84106DB5-2E3D-AEA8-6FA8-B04CC54D37BB}"/>
          </ac:picMkLst>
        </pc:picChg>
      </pc:sldChg>
      <pc:sldChg chg="addSp delSp modSp new mod modClrScheme chgLayout">
        <pc:chgData name="Håkon Olsen" userId="6e4ce54e-6e38-4de0-bee0-c2e491fcc438" providerId="ADAL" clId="{B0362530-38CF-4576-AE22-7A6D24610697}" dt="2024-10-05T15:50:30.409" v="9037" actId="1076"/>
        <pc:sldMkLst>
          <pc:docMk/>
          <pc:sldMk cId="3626817776" sldId="677"/>
        </pc:sldMkLst>
        <pc:spChg chg="del">
          <ac:chgData name="Håkon Olsen" userId="6e4ce54e-6e38-4de0-bee0-c2e491fcc438" providerId="ADAL" clId="{B0362530-38CF-4576-AE22-7A6D24610697}" dt="2024-10-05T13:51:10.106" v="1733" actId="700"/>
          <ac:spMkLst>
            <pc:docMk/>
            <pc:sldMk cId="3626817776" sldId="677"/>
            <ac:spMk id="2" creationId="{C43C7E04-E195-5433-9EE7-CC6318FB3797}"/>
          </ac:spMkLst>
        </pc:spChg>
        <pc:spChg chg="del mod ord">
          <ac:chgData name="Håkon Olsen" userId="6e4ce54e-6e38-4de0-bee0-c2e491fcc438" providerId="ADAL" clId="{B0362530-38CF-4576-AE22-7A6D24610697}" dt="2024-10-05T13:51:10.106" v="1733" actId="700"/>
          <ac:spMkLst>
            <pc:docMk/>
            <pc:sldMk cId="3626817776" sldId="677"/>
            <ac:spMk id="3" creationId="{70F4921E-874F-CADB-930E-98B51FD2554D}"/>
          </ac:spMkLst>
        </pc:spChg>
        <pc:spChg chg="del">
          <ac:chgData name="Håkon Olsen" userId="6e4ce54e-6e38-4de0-bee0-c2e491fcc438" providerId="ADAL" clId="{B0362530-38CF-4576-AE22-7A6D24610697}" dt="2024-10-05T13:51:10.106" v="1733" actId="700"/>
          <ac:spMkLst>
            <pc:docMk/>
            <pc:sldMk cId="3626817776" sldId="677"/>
            <ac:spMk id="4" creationId="{EA8CCCD2-AABA-F851-B8BF-96BDA430988E}"/>
          </ac:spMkLst>
        </pc:spChg>
        <pc:spChg chg="del">
          <ac:chgData name="Håkon Olsen" userId="6e4ce54e-6e38-4de0-bee0-c2e491fcc438" providerId="ADAL" clId="{B0362530-38CF-4576-AE22-7A6D24610697}" dt="2024-10-05T13:51:10.106" v="1733" actId="700"/>
          <ac:spMkLst>
            <pc:docMk/>
            <pc:sldMk cId="3626817776" sldId="677"/>
            <ac:spMk id="5" creationId="{729AD137-6AC1-A73B-410E-557582CB0E6E}"/>
          </ac:spMkLst>
        </pc:spChg>
        <pc:spChg chg="del mod ord">
          <ac:chgData name="Håkon Olsen" userId="6e4ce54e-6e38-4de0-bee0-c2e491fcc438" providerId="ADAL" clId="{B0362530-38CF-4576-AE22-7A6D24610697}" dt="2024-10-05T13:51:10.106" v="1733" actId="700"/>
          <ac:spMkLst>
            <pc:docMk/>
            <pc:sldMk cId="3626817776" sldId="677"/>
            <ac:spMk id="6" creationId="{7D476FCD-D161-92FF-40A7-04E825546BF8}"/>
          </ac:spMkLst>
        </pc:spChg>
        <pc:spChg chg="add mod ord">
          <ac:chgData name="Håkon Olsen" userId="6e4ce54e-6e38-4de0-bee0-c2e491fcc438" providerId="ADAL" clId="{B0362530-38CF-4576-AE22-7A6D24610697}" dt="2024-10-05T13:51:14.363" v="1750" actId="20577"/>
          <ac:spMkLst>
            <pc:docMk/>
            <pc:sldMk cId="3626817776" sldId="677"/>
            <ac:spMk id="7" creationId="{B2DE5029-7696-2AA6-441F-5DF075EB6ECA}"/>
          </ac:spMkLst>
        </pc:spChg>
        <pc:spChg chg="add del mod ord">
          <ac:chgData name="Håkon Olsen" userId="6e4ce54e-6e38-4de0-bee0-c2e491fcc438" providerId="ADAL" clId="{B0362530-38CF-4576-AE22-7A6D24610697}" dt="2024-10-05T13:51:18.551" v="1751" actId="478"/>
          <ac:spMkLst>
            <pc:docMk/>
            <pc:sldMk cId="3626817776" sldId="677"/>
            <ac:spMk id="8" creationId="{22A3CB48-A1BB-D107-1757-EE482BADD0D2}"/>
          </ac:spMkLst>
        </pc:spChg>
        <pc:spChg chg="add mod">
          <ac:chgData name="Håkon Olsen" userId="6e4ce54e-6e38-4de0-bee0-c2e491fcc438" providerId="ADAL" clId="{B0362530-38CF-4576-AE22-7A6D24610697}" dt="2024-10-05T13:51:30.873" v="1760" actId="20577"/>
          <ac:spMkLst>
            <pc:docMk/>
            <pc:sldMk cId="3626817776" sldId="677"/>
            <ac:spMk id="9" creationId="{0555EED1-4C77-A774-8AE3-D9D5DBF10CF0}"/>
          </ac:spMkLst>
        </pc:spChg>
        <pc:spChg chg="add mod">
          <ac:chgData name="Håkon Olsen" userId="6e4ce54e-6e38-4de0-bee0-c2e491fcc438" providerId="ADAL" clId="{B0362530-38CF-4576-AE22-7A6D24610697}" dt="2024-10-05T15:47:59.174" v="8632" actId="14100"/>
          <ac:spMkLst>
            <pc:docMk/>
            <pc:sldMk cId="3626817776" sldId="677"/>
            <ac:spMk id="10" creationId="{B0F57B0D-E7CA-6A9D-88C5-E522BE780AFA}"/>
          </ac:spMkLst>
        </pc:spChg>
        <pc:spChg chg="add mod">
          <ac:chgData name="Håkon Olsen" userId="6e4ce54e-6e38-4de0-bee0-c2e491fcc438" providerId="ADAL" clId="{B0362530-38CF-4576-AE22-7A6D24610697}" dt="2024-10-05T15:47:27.463" v="8611" actId="1076"/>
          <ac:spMkLst>
            <pc:docMk/>
            <pc:sldMk cId="3626817776" sldId="677"/>
            <ac:spMk id="11" creationId="{560216D9-FBED-AF2C-AEB4-6EE219D343C6}"/>
          </ac:spMkLst>
        </pc:spChg>
        <pc:spChg chg="add mod">
          <ac:chgData name="Håkon Olsen" userId="6e4ce54e-6e38-4de0-bee0-c2e491fcc438" providerId="ADAL" clId="{B0362530-38CF-4576-AE22-7A6D24610697}" dt="2024-10-05T15:47:31.678" v="8612" actId="1076"/>
          <ac:spMkLst>
            <pc:docMk/>
            <pc:sldMk cId="3626817776" sldId="677"/>
            <ac:spMk id="12" creationId="{10BBBACC-62EC-C442-8A57-CB5939A2616F}"/>
          </ac:spMkLst>
        </pc:spChg>
        <pc:spChg chg="add mod">
          <ac:chgData name="Håkon Olsen" userId="6e4ce54e-6e38-4de0-bee0-c2e491fcc438" providerId="ADAL" clId="{B0362530-38CF-4576-AE22-7A6D24610697}" dt="2024-10-05T13:55:00.805" v="1853" actId="13822"/>
          <ac:spMkLst>
            <pc:docMk/>
            <pc:sldMk cId="3626817776" sldId="677"/>
            <ac:spMk id="13" creationId="{D9159890-F6FC-4896-51B8-7F11CA29F6CB}"/>
          </ac:spMkLst>
        </pc:spChg>
        <pc:spChg chg="add mod">
          <ac:chgData name="Håkon Olsen" userId="6e4ce54e-6e38-4de0-bee0-c2e491fcc438" providerId="ADAL" clId="{B0362530-38CF-4576-AE22-7A6D24610697}" dt="2024-10-05T13:55:00.805" v="1853" actId="13822"/>
          <ac:spMkLst>
            <pc:docMk/>
            <pc:sldMk cId="3626817776" sldId="677"/>
            <ac:spMk id="24" creationId="{0958652B-CCCE-FB29-B17C-699171F1FF60}"/>
          </ac:spMkLst>
        </pc:spChg>
        <pc:spChg chg="add mod">
          <ac:chgData name="Håkon Olsen" userId="6e4ce54e-6e38-4de0-bee0-c2e491fcc438" providerId="ADAL" clId="{B0362530-38CF-4576-AE22-7A6D24610697}" dt="2024-10-05T13:55:00.805" v="1853" actId="13822"/>
          <ac:spMkLst>
            <pc:docMk/>
            <pc:sldMk cId="3626817776" sldId="677"/>
            <ac:spMk id="25" creationId="{989669A2-AE24-779F-FDB7-FDCEAB0CB0BB}"/>
          </ac:spMkLst>
        </pc:spChg>
        <pc:spChg chg="add mod">
          <ac:chgData name="Håkon Olsen" userId="6e4ce54e-6e38-4de0-bee0-c2e491fcc438" providerId="ADAL" clId="{B0362530-38CF-4576-AE22-7A6D24610697}" dt="2024-10-05T15:47:45.721" v="8630" actId="20577"/>
          <ac:spMkLst>
            <pc:docMk/>
            <pc:sldMk cId="3626817776" sldId="677"/>
            <ac:spMk id="30" creationId="{44D49BDA-B25A-D8DF-132B-C463972D6FF6}"/>
          </ac:spMkLst>
        </pc:spChg>
        <pc:spChg chg="add mod">
          <ac:chgData name="Håkon Olsen" userId="6e4ce54e-6e38-4de0-bee0-c2e491fcc438" providerId="ADAL" clId="{B0362530-38CF-4576-AE22-7A6D24610697}" dt="2024-10-05T14:19:22.611" v="5059" actId="1035"/>
          <ac:spMkLst>
            <pc:docMk/>
            <pc:sldMk cId="3626817776" sldId="677"/>
            <ac:spMk id="33" creationId="{30C0A310-A7A6-994F-C377-F8740615D0E7}"/>
          </ac:spMkLst>
        </pc:spChg>
        <pc:spChg chg="add mod">
          <ac:chgData name="Håkon Olsen" userId="6e4ce54e-6e38-4de0-bee0-c2e491fcc438" providerId="ADAL" clId="{B0362530-38CF-4576-AE22-7A6D24610697}" dt="2024-10-05T15:50:30.409" v="9037" actId="1076"/>
          <ac:spMkLst>
            <pc:docMk/>
            <pc:sldMk cId="3626817776" sldId="677"/>
            <ac:spMk id="38" creationId="{4D2BE939-2C73-A6C8-2B75-C081374C009A}"/>
          </ac:spMkLst>
        </pc:spChg>
        <pc:cxnChg chg="add mod">
          <ac:chgData name="Håkon Olsen" userId="6e4ce54e-6e38-4de0-bee0-c2e491fcc438" providerId="ADAL" clId="{B0362530-38CF-4576-AE22-7A6D24610697}" dt="2024-10-05T15:47:31.678" v="8612" actId="1076"/>
          <ac:cxnSpMkLst>
            <pc:docMk/>
            <pc:sldMk cId="3626817776" sldId="677"/>
            <ac:cxnSpMk id="15" creationId="{F2D8289E-4CD6-CC05-35B4-85896B00D22F}"/>
          </ac:cxnSpMkLst>
        </pc:cxnChg>
        <pc:cxnChg chg="add">
          <ac:chgData name="Håkon Olsen" userId="6e4ce54e-6e38-4de0-bee0-c2e491fcc438" providerId="ADAL" clId="{B0362530-38CF-4576-AE22-7A6D24610697}" dt="2024-10-05T13:53:00.694" v="1820" actId="11529"/>
          <ac:cxnSpMkLst>
            <pc:docMk/>
            <pc:sldMk cId="3626817776" sldId="677"/>
            <ac:cxnSpMk id="17" creationId="{F56DF133-FA52-6272-90C3-AB29AA0EE072}"/>
          </ac:cxnSpMkLst>
        </pc:cxnChg>
        <pc:cxnChg chg="add mod">
          <ac:chgData name="Håkon Olsen" userId="6e4ce54e-6e38-4de0-bee0-c2e491fcc438" providerId="ADAL" clId="{B0362530-38CF-4576-AE22-7A6D24610697}" dt="2024-10-05T15:48:08.909" v="8633" actId="14100"/>
          <ac:cxnSpMkLst>
            <pc:docMk/>
            <pc:sldMk cId="3626817776" sldId="677"/>
            <ac:cxnSpMk id="19" creationId="{CDCB6215-BEE5-166F-B3B0-B3C4A3D5AF78}"/>
          </ac:cxnSpMkLst>
        </pc:cxnChg>
        <pc:cxnChg chg="add mod">
          <ac:chgData name="Håkon Olsen" userId="6e4ce54e-6e38-4de0-bee0-c2e491fcc438" providerId="ADAL" clId="{B0362530-38CF-4576-AE22-7A6D24610697}" dt="2024-10-05T15:47:59.174" v="8632" actId="14100"/>
          <ac:cxnSpMkLst>
            <pc:docMk/>
            <pc:sldMk cId="3626817776" sldId="677"/>
            <ac:cxnSpMk id="21" creationId="{432AF2AE-F348-3425-719A-116CDC54055D}"/>
          </ac:cxnSpMkLst>
        </pc:cxnChg>
        <pc:cxnChg chg="add mod">
          <ac:chgData name="Håkon Olsen" userId="6e4ce54e-6e38-4de0-bee0-c2e491fcc438" providerId="ADAL" clId="{B0362530-38CF-4576-AE22-7A6D24610697}" dt="2024-10-05T13:54:18.183" v="1850" actId="1036"/>
          <ac:cxnSpMkLst>
            <pc:docMk/>
            <pc:sldMk cId="3626817776" sldId="677"/>
            <ac:cxnSpMk id="27" creationId="{8A398F90-07B2-260A-2AAE-33179DC10EAA}"/>
          </ac:cxnSpMkLst>
        </pc:cxnChg>
        <pc:cxnChg chg="add">
          <ac:chgData name="Håkon Olsen" userId="6e4ce54e-6e38-4de0-bee0-c2e491fcc438" providerId="ADAL" clId="{B0362530-38CF-4576-AE22-7A6D24610697}" dt="2024-10-05T13:54:13.498" v="1843" actId="11529"/>
          <ac:cxnSpMkLst>
            <pc:docMk/>
            <pc:sldMk cId="3626817776" sldId="677"/>
            <ac:cxnSpMk id="29" creationId="{09BE5E16-4E51-1092-054D-7C3A01E88F8B}"/>
          </ac:cxnSpMkLst>
        </pc:cxnChg>
        <pc:cxnChg chg="add mod">
          <ac:chgData name="Håkon Olsen" userId="6e4ce54e-6e38-4de0-bee0-c2e491fcc438" providerId="ADAL" clId="{B0362530-38CF-4576-AE22-7A6D24610697}" dt="2024-10-05T14:19:11.496" v="5041" actId="693"/>
          <ac:cxnSpMkLst>
            <pc:docMk/>
            <pc:sldMk cId="3626817776" sldId="677"/>
            <ac:cxnSpMk id="32" creationId="{757752B1-E7AB-C95C-2354-D7117F32A1E6}"/>
          </ac:cxnSpMkLst>
        </pc:cxnChg>
      </pc:sldChg>
      <pc:sldChg chg="modSp new mod ord">
        <pc:chgData name="Håkon Olsen" userId="6e4ce54e-6e38-4de0-bee0-c2e491fcc438" providerId="ADAL" clId="{B0362530-38CF-4576-AE22-7A6D24610697}" dt="2024-10-05T13:50:57.304" v="1732"/>
        <pc:sldMkLst>
          <pc:docMk/>
          <pc:sldMk cId="2704841089" sldId="678"/>
        </pc:sldMkLst>
        <pc:spChg chg="mod">
          <ac:chgData name="Håkon Olsen" userId="6e4ce54e-6e38-4de0-bee0-c2e491fcc438" providerId="ADAL" clId="{B0362530-38CF-4576-AE22-7A6D24610697}" dt="2024-10-05T13:50:09.843" v="1552" actId="20577"/>
          <ac:spMkLst>
            <pc:docMk/>
            <pc:sldMk cId="2704841089" sldId="678"/>
            <ac:spMk id="2" creationId="{ACB75CB9-D2CF-5C3F-0BC0-4666F9403453}"/>
          </ac:spMkLst>
        </pc:spChg>
        <pc:spChg chg="mod">
          <ac:chgData name="Håkon Olsen" userId="6e4ce54e-6e38-4de0-bee0-c2e491fcc438" providerId="ADAL" clId="{B0362530-38CF-4576-AE22-7A6D24610697}" dt="2024-10-05T13:50:51.874" v="1730" actId="20577"/>
          <ac:spMkLst>
            <pc:docMk/>
            <pc:sldMk cId="2704841089" sldId="678"/>
            <ac:spMk id="3" creationId="{0608D2B6-0C0F-A7AC-3410-BF6B82ACCA5F}"/>
          </ac:spMkLst>
        </pc:spChg>
      </pc:sldChg>
      <pc:sldChg chg="addSp modSp new mod">
        <pc:chgData name="Håkon Olsen" userId="6e4ce54e-6e38-4de0-bee0-c2e491fcc438" providerId="ADAL" clId="{B0362530-38CF-4576-AE22-7A6D24610697}" dt="2024-10-05T14:05:55.818" v="3147" actId="1076"/>
        <pc:sldMkLst>
          <pc:docMk/>
          <pc:sldMk cId="2606963946" sldId="679"/>
        </pc:sldMkLst>
        <pc:spChg chg="mod">
          <ac:chgData name="Håkon Olsen" userId="6e4ce54e-6e38-4de0-bee0-c2e491fcc438" providerId="ADAL" clId="{B0362530-38CF-4576-AE22-7A6D24610697}" dt="2024-10-05T13:59:51.359" v="2476" actId="20577"/>
          <ac:spMkLst>
            <pc:docMk/>
            <pc:sldMk cId="2606963946" sldId="679"/>
            <ac:spMk id="2" creationId="{8D4084C7-83AD-D410-8294-2DC8C1D113C9}"/>
          </ac:spMkLst>
        </pc:spChg>
        <pc:spChg chg="mod">
          <ac:chgData name="Håkon Olsen" userId="6e4ce54e-6e38-4de0-bee0-c2e491fcc438" providerId="ADAL" clId="{B0362530-38CF-4576-AE22-7A6D24610697}" dt="2024-10-05T14:02:58.759" v="2992" actId="20577"/>
          <ac:spMkLst>
            <pc:docMk/>
            <pc:sldMk cId="2606963946" sldId="679"/>
            <ac:spMk id="3" creationId="{F70D7A62-3236-91A0-39A0-DFCABE181F83}"/>
          </ac:spMkLst>
        </pc:spChg>
        <pc:picChg chg="add mod">
          <ac:chgData name="Håkon Olsen" userId="6e4ce54e-6e38-4de0-bee0-c2e491fcc438" providerId="ADAL" clId="{B0362530-38CF-4576-AE22-7A6D24610697}" dt="2024-10-05T14:05:55.818" v="3147" actId="1076"/>
          <ac:picMkLst>
            <pc:docMk/>
            <pc:sldMk cId="2606963946" sldId="679"/>
            <ac:picMk id="5" creationId="{59F43ED6-36B2-074D-D53A-D5AD6E3A910F}"/>
          </ac:picMkLst>
        </pc:picChg>
      </pc:sldChg>
      <pc:sldChg chg="modSp add mod">
        <pc:chgData name="Håkon Olsen" userId="6e4ce54e-6e38-4de0-bee0-c2e491fcc438" providerId="ADAL" clId="{B0362530-38CF-4576-AE22-7A6D24610697}" dt="2024-10-05T14:05:04.045" v="3125" actId="20577"/>
        <pc:sldMkLst>
          <pc:docMk/>
          <pc:sldMk cId="2966444740" sldId="680"/>
        </pc:sldMkLst>
        <pc:spChg chg="mod">
          <ac:chgData name="Håkon Olsen" userId="6e4ce54e-6e38-4de0-bee0-c2e491fcc438" providerId="ADAL" clId="{B0362530-38CF-4576-AE22-7A6D24610697}" dt="2024-10-05T14:05:04.045" v="3125" actId="20577"/>
          <ac:spMkLst>
            <pc:docMk/>
            <pc:sldMk cId="2966444740" sldId="680"/>
            <ac:spMk id="6" creationId="{CB1D04B1-461C-1C45-309C-D5EF80C7F976}"/>
          </ac:spMkLst>
        </pc:spChg>
      </pc:sldChg>
      <pc:sldChg chg="addSp modSp add mod">
        <pc:chgData name="Håkon Olsen" userId="6e4ce54e-6e38-4de0-bee0-c2e491fcc438" providerId="ADAL" clId="{B0362530-38CF-4576-AE22-7A6D24610697}" dt="2024-10-05T14:07:27.709" v="3468" actId="20577"/>
        <pc:sldMkLst>
          <pc:docMk/>
          <pc:sldMk cId="3518149392" sldId="681"/>
        </pc:sldMkLst>
        <pc:spChg chg="mod">
          <ac:chgData name="Håkon Olsen" userId="6e4ce54e-6e38-4de0-bee0-c2e491fcc438" providerId="ADAL" clId="{B0362530-38CF-4576-AE22-7A6D24610697}" dt="2024-10-05T14:05:28.785" v="3145" actId="20577"/>
          <ac:spMkLst>
            <pc:docMk/>
            <pc:sldMk cId="3518149392" sldId="681"/>
            <ac:spMk id="2" creationId="{8D4084C7-83AD-D410-8294-2DC8C1D113C9}"/>
          </ac:spMkLst>
        </pc:spChg>
        <pc:spChg chg="mod">
          <ac:chgData name="Håkon Olsen" userId="6e4ce54e-6e38-4de0-bee0-c2e491fcc438" providerId="ADAL" clId="{B0362530-38CF-4576-AE22-7A6D24610697}" dt="2024-10-05T14:07:27.709" v="3468" actId="20577"/>
          <ac:spMkLst>
            <pc:docMk/>
            <pc:sldMk cId="3518149392" sldId="681"/>
            <ac:spMk id="3" creationId="{F70D7A62-3236-91A0-39A0-DFCABE181F83}"/>
          </ac:spMkLst>
        </pc:spChg>
        <pc:picChg chg="add mod">
          <ac:chgData name="Håkon Olsen" userId="6e4ce54e-6e38-4de0-bee0-c2e491fcc438" providerId="ADAL" clId="{B0362530-38CF-4576-AE22-7A6D24610697}" dt="2024-10-05T14:06:31.182" v="3148"/>
          <ac:picMkLst>
            <pc:docMk/>
            <pc:sldMk cId="3518149392" sldId="681"/>
            <ac:picMk id="4" creationId="{551426B2-AA3C-8412-4D3E-F19872DA064E}"/>
          </ac:picMkLst>
        </pc:picChg>
      </pc:sldChg>
      <pc:sldChg chg="addSp delSp modSp add mod">
        <pc:chgData name="Håkon Olsen" userId="6e4ce54e-6e38-4de0-bee0-c2e491fcc438" providerId="ADAL" clId="{B0362530-38CF-4576-AE22-7A6D24610697}" dt="2024-10-05T14:08:50.768" v="3720"/>
        <pc:sldMkLst>
          <pc:docMk/>
          <pc:sldMk cId="1739226668" sldId="682"/>
        </pc:sldMkLst>
        <pc:spChg chg="mod">
          <ac:chgData name="Håkon Olsen" userId="6e4ce54e-6e38-4de0-bee0-c2e491fcc438" providerId="ADAL" clId="{B0362530-38CF-4576-AE22-7A6D24610697}" dt="2024-10-05T14:07:57.087" v="3487" actId="20577"/>
          <ac:spMkLst>
            <pc:docMk/>
            <pc:sldMk cId="1739226668" sldId="682"/>
            <ac:spMk id="2" creationId="{8D4084C7-83AD-D410-8294-2DC8C1D113C9}"/>
          </ac:spMkLst>
        </pc:spChg>
        <pc:spChg chg="mod">
          <ac:chgData name="Håkon Olsen" userId="6e4ce54e-6e38-4de0-bee0-c2e491fcc438" providerId="ADAL" clId="{B0362530-38CF-4576-AE22-7A6D24610697}" dt="2024-10-05T14:08:42.298" v="3718" actId="20577"/>
          <ac:spMkLst>
            <pc:docMk/>
            <pc:sldMk cId="1739226668" sldId="682"/>
            <ac:spMk id="3" creationId="{F70D7A62-3236-91A0-39A0-DFCABE181F83}"/>
          </ac:spMkLst>
        </pc:spChg>
        <pc:picChg chg="del">
          <ac:chgData name="Håkon Olsen" userId="6e4ce54e-6e38-4de0-bee0-c2e491fcc438" providerId="ADAL" clId="{B0362530-38CF-4576-AE22-7A6D24610697}" dt="2024-10-05T14:08:50.343" v="3719" actId="478"/>
          <ac:picMkLst>
            <pc:docMk/>
            <pc:sldMk cId="1739226668" sldId="682"/>
            <ac:picMk id="4" creationId="{551426B2-AA3C-8412-4D3E-F19872DA064E}"/>
          </ac:picMkLst>
        </pc:picChg>
        <pc:picChg chg="add mod">
          <ac:chgData name="Håkon Olsen" userId="6e4ce54e-6e38-4de0-bee0-c2e491fcc438" providerId="ADAL" clId="{B0362530-38CF-4576-AE22-7A6D24610697}" dt="2024-10-05T14:08:50.768" v="3720"/>
          <ac:picMkLst>
            <pc:docMk/>
            <pc:sldMk cId="1739226668" sldId="682"/>
            <ac:picMk id="5" creationId="{4D7ACBA4-83A6-D9AE-9475-16C04771271C}"/>
          </ac:picMkLst>
        </pc:picChg>
      </pc:sldChg>
      <pc:sldChg chg="addSp modSp add mod">
        <pc:chgData name="Håkon Olsen" userId="6e4ce54e-6e38-4de0-bee0-c2e491fcc438" providerId="ADAL" clId="{B0362530-38CF-4576-AE22-7A6D24610697}" dt="2024-10-05T14:15:32.502" v="4346" actId="20577"/>
        <pc:sldMkLst>
          <pc:docMk/>
          <pc:sldMk cId="1680566619" sldId="683"/>
        </pc:sldMkLst>
        <pc:spChg chg="mod">
          <ac:chgData name="Håkon Olsen" userId="6e4ce54e-6e38-4de0-bee0-c2e491fcc438" providerId="ADAL" clId="{B0362530-38CF-4576-AE22-7A6D24610697}" dt="2024-10-05T14:15:32.502" v="4346" actId="20577"/>
          <ac:spMkLst>
            <pc:docMk/>
            <pc:sldMk cId="1680566619" sldId="683"/>
            <ac:spMk id="2" creationId="{8D4084C7-83AD-D410-8294-2DC8C1D113C9}"/>
          </ac:spMkLst>
        </pc:spChg>
        <pc:spChg chg="mod">
          <ac:chgData name="Håkon Olsen" userId="6e4ce54e-6e38-4de0-bee0-c2e491fcc438" providerId="ADAL" clId="{B0362530-38CF-4576-AE22-7A6D24610697}" dt="2024-10-05T14:15:15.262" v="4345" actId="20577"/>
          <ac:spMkLst>
            <pc:docMk/>
            <pc:sldMk cId="1680566619" sldId="683"/>
            <ac:spMk id="3" creationId="{F70D7A62-3236-91A0-39A0-DFCABE181F83}"/>
          </ac:spMkLst>
        </pc:spChg>
        <pc:graphicFrameChg chg="add mod modGraphic">
          <ac:chgData name="Håkon Olsen" userId="6e4ce54e-6e38-4de0-bee0-c2e491fcc438" providerId="ADAL" clId="{B0362530-38CF-4576-AE22-7A6D24610697}" dt="2024-10-05T14:15:13.681" v="4344" actId="1076"/>
          <ac:graphicFrameMkLst>
            <pc:docMk/>
            <pc:sldMk cId="1680566619" sldId="683"/>
            <ac:graphicFrameMk id="4" creationId="{96BBD6BF-EBA3-6927-3BC4-F9248CEF7E36}"/>
          </ac:graphicFrameMkLst>
        </pc:graphicFrameChg>
      </pc:sldChg>
      <pc:sldChg chg="modSp add mod">
        <pc:chgData name="Håkon Olsen" userId="6e4ce54e-6e38-4de0-bee0-c2e491fcc438" providerId="ADAL" clId="{B0362530-38CF-4576-AE22-7A6D24610697}" dt="2024-10-05T14:09:52.610" v="3848" actId="20577"/>
        <pc:sldMkLst>
          <pc:docMk/>
          <pc:sldMk cId="561720674" sldId="684"/>
        </pc:sldMkLst>
        <pc:spChg chg="mod">
          <ac:chgData name="Håkon Olsen" userId="6e4ce54e-6e38-4de0-bee0-c2e491fcc438" providerId="ADAL" clId="{B0362530-38CF-4576-AE22-7A6D24610697}" dt="2024-10-05T14:09:52.610" v="3848" actId="20577"/>
          <ac:spMkLst>
            <pc:docMk/>
            <pc:sldMk cId="561720674" sldId="684"/>
            <ac:spMk id="6" creationId="{CB1D04B1-461C-1C45-309C-D5EF80C7F976}"/>
          </ac:spMkLst>
        </pc:spChg>
      </pc:sldChg>
      <pc:sldChg chg="addSp delSp modSp add mod">
        <pc:chgData name="Håkon Olsen" userId="6e4ce54e-6e38-4de0-bee0-c2e491fcc438" providerId="ADAL" clId="{B0362530-38CF-4576-AE22-7A6D24610697}" dt="2024-10-05T14:20:39.814" v="5137"/>
        <pc:sldMkLst>
          <pc:docMk/>
          <pc:sldMk cId="16920805" sldId="685"/>
        </pc:sldMkLst>
        <pc:spChg chg="mod">
          <ac:chgData name="Håkon Olsen" userId="6e4ce54e-6e38-4de0-bee0-c2e491fcc438" providerId="ADAL" clId="{B0362530-38CF-4576-AE22-7A6D24610697}" dt="2024-10-05T14:15:45.382" v="4366" actId="20577"/>
          <ac:spMkLst>
            <pc:docMk/>
            <pc:sldMk cId="16920805" sldId="685"/>
            <ac:spMk id="2" creationId="{8D4084C7-83AD-D410-8294-2DC8C1D113C9}"/>
          </ac:spMkLst>
        </pc:spChg>
        <pc:spChg chg="mod">
          <ac:chgData name="Håkon Olsen" userId="6e4ce54e-6e38-4de0-bee0-c2e491fcc438" providerId="ADAL" clId="{B0362530-38CF-4576-AE22-7A6D24610697}" dt="2024-10-05T14:20:27.940" v="5135" actId="20577"/>
          <ac:spMkLst>
            <pc:docMk/>
            <pc:sldMk cId="16920805" sldId="685"/>
            <ac:spMk id="3" creationId="{F70D7A62-3236-91A0-39A0-DFCABE181F83}"/>
          </ac:spMkLst>
        </pc:spChg>
        <pc:graphicFrameChg chg="del modGraphic">
          <ac:chgData name="Håkon Olsen" userId="6e4ce54e-6e38-4de0-bee0-c2e491fcc438" providerId="ADAL" clId="{B0362530-38CF-4576-AE22-7A6D24610697}" dt="2024-10-05T14:15:52.922" v="4368" actId="478"/>
          <ac:graphicFrameMkLst>
            <pc:docMk/>
            <pc:sldMk cId="16920805" sldId="685"/>
            <ac:graphicFrameMk id="4" creationId="{96BBD6BF-EBA3-6927-3BC4-F9248CEF7E36}"/>
          </ac:graphicFrameMkLst>
        </pc:graphicFrameChg>
        <pc:picChg chg="del">
          <ac:chgData name="Håkon Olsen" userId="6e4ce54e-6e38-4de0-bee0-c2e491fcc438" providerId="ADAL" clId="{B0362530-38CF-4576-AE22-7A6D24610697}" dt="2024-10-05T14:20:39.365" v="5136" actId="478"/>
          <ac:picMkLst>
            <pc:docMk/>
            <pc:sldMk cId="16920805" sldId="685"/>
            <ac:picMk id="5" creationId="{4D7ACBA4-83A6-D9AE-9475-16C04771271C}"/>
          </ac:picMkLst>
        </pc:picChg>
        <pc:picChg chg="add mod">
          <ac:chgData name="Håkon Olsen" userId="6e4ce54e-6e38-4de0-bee0-c2e491fcc438" providerId="ADAL" clId="{B0362530-38CF-4576-AE22-7A6D24610697}" dt="2024-10-05T14:20:39.814" v="5137"/>
          <ac:picMkLst>
            <pc:docMk/>
            <pc:sldMk cId="16920805" sldId="685"/>
            <ac:picMk id="6" creationId="{6D350E67-EF84-B38F-2065-DC437C760507}"/>
          </ac:picMkLst>
        </pc:picChg>
      </pc:sldChg>
      <pc:sldChg chg="modSp add mod">
        <pc:chgData name="Håkon Olsen" userId="6e4ce54e-6e38-4de0-bee0-c2e491fcc438" providerId="ADAL" clId="{B0362530-38CF-4576-AE22-7A6D24610697}" dt="2024-10-05T14:17:58.383" v="5011" actId="20577"/>
        <pc:sldMkLst>
          <pc:docMk/>
          <pc:sldMk cId="135199206" sldId="686"/>
        </pc:sldMkLst>
        <pc:spChg chg="mod">
          <ac:chgData name="Håkon Olsen" userId="6e4ce54e-6e38-4de0-bee0-c2e491fcc438" providerId="ADAL" clId="{B0362530-38CF-4576-AE22-7A6D24610697}" dt="2024-10-05T14:17:58.383" v="5011" actId="20577"/>
          <ac:spMkLst>
            <pc:docMk/>
            <pc:sldMk cId="135199206" sldId="686"/>
            <ac:spMk id="6" creationId="{CB1D04B1-461C-1C45-309C-D5EF80C7F976}"/>
          </ac:spMkLst>
        </pc:spChg>
      </pc:sldChg>
      <pc:sldChg chg="delSp modSp add mod ord">
        <pc:chgData name="Håkon Olsen" userId="6e4ce54e-6e38-4de0-bee0-c2e491fcc438" providerId="ADAL" clId="{B0362530-38CF-4576-AE22-7A6D24610697}" dt="2024-10-05T14:23:40.518" v="5857" actId="27636"/>
        <pc:sldMkLst>
          <pc:docMk/>
          <pc:sldMk cId="218011795" sldId="687"/>
        </pc:sldMkLst>
        <pc:spChg chg="mod">
          <ac:chgData name="Håkon Olsen" userId="6e4ce54e-6e38-4de0-bee0-c2e491fcc438" providerId="ADAL" clId="{B0362530-38CF-4576-AE22-7A6D24610697}" dt="2024-10-05T14:21:21.821" v="5167" actId="20577"/>
          <ac:spMkLst>
            <pc:docMk/>
            <pc:sldMk cId="218011795" sldId="687"/>
            <ac:spMk id="2" creationId="{8D4084C7-83AD-D410-8294-2DC8C1D113C9}"/>
          </ac:spMkLst>
        </pc:spChg>
        <pc:spChg chg="mod">
          <ac:chgData name="Håkon Olsen" userId="6e4ce54e-6e38-4de0-bee0-c2e491fcc438" providerId="ADAL" clId="{B0362530-38CF-4576-AE22-7A6D24610697}" dt="2024-10-05T14:23:40.518" v="5857" actId="27636"/>
          <ac:spMkLst>
            <pc:docMk/>
            <pc:sldMk cId="218011795" sldId="687"/>
            <ac:spMk id="3" creationId="{F70D7A62-3236-91A0-39A0-DFCABE181F83}"/>
          </ac:spMkLst>
        </pc:spChg>
        <pc:graphicFrameChg chg="del">
          <ac:chgData name="Håkon Olsen" userId="6e4ce54e-6e38-4de0-bee0-c2e491fcc438" providerId="ADAL" clId="{B0362530-38CF-4576-AE22-7A6D24610697}" dt="2024-10-05T14:21:24.603" v="5168" actId="478"/>
          <ac:graphicFrameMkLst>
            <pc:docMk/>
            <pc:sldMk cId="218011795" sldId="687"/>
            <ac:graphicFrameMk id="4" creationId="{96BBD6BF-EBA3-6927-3BC4-F9248CEF7E36}"/>
          </ac:graphicFrameMkLst>
        </pc:graphicFrameChg>
      </pc:sldChg>
      <pc:sldChg chg="add del">
        <pc:chgData name="Håkon Olsen" userId="6e4ce54e-6e38-4de0-bee0-c2e491fcc438" providerId="ADAL" clId="{B0362530-38CF-4576-AE22-7A6D24610697}" dt="2024-10-05T14:18:15.434" v="5013"/>
        <pc:sldMkLst>
          <pc:docMk/>
          <pc:sldMk cId="2463054741" sldId="687"/>
        </pc:sldMkLst>
      </pc:sldChg>
      <pc:sldChg chg="modSp new mod">
        <pc:chgData name="Håkon Olsen" userId="6e4ce54e-6e38-4de0-bee0-c2e491fcc438" providerId="ADAL" clId="{B0362530-38CF-4576-AE22-7A6D24610697}" dt="2024-10-05T14:24:45.893" v="5996" actId="20577"/>
        <pc:sldMkLst>
          <pc:docMk/>
          <pc:sldMk cId="1421033910" sldId="688"/>
        </pc:sldMkLst>
        <pc:spChg chg="mod">
          <ac:chgData name="Håkon Olsen" userId="6e4ce54e-6e38-4de0-bee0-c2e491fcc438" providerId="ADAL" clId="{B0362530-38CF-4576-AE22-7A6D24610697}" dt="2024-10-05T14:24:21.597" v="5887" actId="20577"/>
          <ac:spMkLst>
            <pc:docMk/>
            <pc:sldMk cId="1421033910" sldId="688"/>
            <ac:spMk id="2" creationId="{68AB2091-CCDF-2E86-0EC8-D0CA602320FF}"/>
          </ac:spMkLst>
        </pc:spChg>
        <pc:spChg chg="mod">
          <ac:chgData name="Håkon Olsen" userId="6e4ce54e-6e38-4de0-bee0-c2e491fcc438" providerId="ADAL" clId="{B0362530-38CF-4576-AE22-7A6D24610697}" dt="2024-10-05T14:24:45.893" v="5996" actId="20577"/>
          <ac:spMkLst>
            <pc:docMk/>
            <pc:sldMk cId="1421033910" sldId="688"/>
            <ac:spMk id="3" creationId="{FC88188F-8442-7B13-207D-AE2A2B849B24}"/>
          </ac:spMkLst>
        </pc:spChg>
      </pc:sldChg>
      <pc:sldChg chg="addSp delSp modSp add mod">
        <pc:chgData name="Håkon Olsen" userId="6e4ce54e-6e38-4de0-bee0-c2e491fcc438" providerId="ADAL" clId="{B0362530-38CF-4576-AE22-7A6D24610697}" dt="2024-10-05T14:27:18.126" v="6250" actId="20577"/>
        <pc:sldMkLst>
          <pc:docMk/>
          <pc:sldMk cId="2784683469" sldId="689"/>
        </pc:sldMkLst>
        <pc:spChg chg="mod">
          <ac:chgData name="Håkon Olsen" userId="6e4ce54e-6e38-4de0-bee0-c2e491fcc438" providerId="ADAL" clId="{B0362530-38CF-4576-AE22-7A6D24610697}" dt="2024-10-05T14:25:53.468" v="6083" actId="20577"/>
          <ac:spMkLst>
            <pc:docMk/>
            <pc:sldMk cId="2784683469" sldId="689"/>
            <ac:spMk id="2" creationId="{8D4084C7-83AD-D410-8294-2DC8C1D113C9}"/>
          </ac:spMkLst>
        </pc:spChg>
        <pc:spChg chg="mod">
          <ac:chgData name="Håkon Olsen" userId="6e4ce54e-6e38-4de0-bee0-c2e491fcc438" providerId="ADAL" clId="{B0362530-38CF-4576-AE22-7A6D24610697}" dt="2024-10-05T14:27:18.126" v="6250" actId="20577"/>
          <ac:spMkLst>
            <pc:docMk/>
            <pc:sldMk cId="2784683469" sldId="689"/>
            <ac:spMk id="3" creationId="{F70D7A62-3236-91A0-39A0-DFCABE181F83}"/>
          </ac:spMkLst>
        </pc:spChg>
        <pc:picChg chg="del">
          <ac:chgData name="Håkon Olsen" userId="6e4ce54e-6e38-4de0-bee0-c2e491fcc438" providerId="ADAL" clId="{B0362530-38CF-4576-AE22-7A6D24610697}" dt="2024-10-05T14:25:58.982" v="6084" actId="478"/>
          <ac:picMkLst>
            <pc:docMk/>
            <pc:sldMk cId="2784683469" sldId="689"/>
            <ac:picMk id="5" creationId="{4D7ACBA4-83A6-D9AE-9475-16C04771271C}"/>
          </ac:picMkLst>
        </pc:picChg>
        <pc:picChg chg="add mod">
          <ac:chgData name="Håkon Olsen" userId="6e4ce54e-6e38-4de0-bee0-c2e491fcc438" providerId="ADAL" clId="{B0362530-38CF-4576-AE22-7A6D24610697}" dt="2024-10-05T14:26:26.063" v="6086" actId="1076"/>
          <ac:picMkLst>
            <pc:docMk/>
            <pc:sldMk cId="2784683469" sldId="689"/>
            <ac:picMk id="6" creationId="{F2E3E62B-FEA7-829F-EA14-AE64F5174BC7}"/>
          </ac:picMkLst>
        </pc:picChg>
      </pc:sldChg>
      <pc:sldChg chg="addSp delSp modSp add mod">
        <pc:chgData name="Håkon Olsen" userId="6e4ce54e-6e38-4de0-bee0-c2e491fcc438" providerId="ADAL" clId="{B0362530-38CF-4576-AE22-7A6D24610697}" dt="2024-10-05T14:31:01.444" v="6730" actId="20577"/>
        <pc:sldMkLst>
          <pc:docMk/>
          <pc:sldMk cId="2234857657" sldId="690"/>
        </pc:sldMkLst>
        <pc:spChg chg="mod">
          <ac:chgData name="Håkon Olsen" userId="6e4ce54e-6e38-4de0-bee0-c2e491fcc438" providerId="ADAL" clId="{B0362530-38CF-4576-AE22-7A6D24610697}" dt="2024-10-05T14:27:56.465" v="6288" actId="20577"/>
          <ac:spMkLst>
            <pc:docMk/>
            <pc:sldMk cId="2234857657" sldId="690"/>
            <ac:spMk id="2" creationId="{8D4084C7-83AD-D410-8294-2DC8C1D113C9}"/>
          </ac:spMkLst>
        </pc:spChg>
        <pc:spChg chg="mod">
          <ac:chgData name="Håkon Olsen" userId="6e4ce54e-6e38-4de0-bee0-c2e491fcc438" providerId="ADAL" clId="{B0362530-38CF-4576-AE22-7A6D24610697}" dt="2024-10-05T14:31:01.444" v="6730" actId="20577"/>
          <ac:spMkLst>
            <pc:docMk/>
            <pc:sldMk cId="2234857657" sldId="690"/>
            <ac:spMk id="3" creationId="{F70D7A62-3236-91A0-39A0-DFCABE181F83}"/>
          </ac:spMkLst>
        </pc:spChg>
        <pc:picChg chg="add mod">
          <ac:chgData name="Håkon Olsen" userId="6e4ce54e-6e38-4de0-bee0-c2e491fcc438" providerId="ADAL" clId="{B0362530-38CF-4576-AE22-7A6D24610697}" dt="2024-10-05T14:28:06.181" v="6290"/>
          <ac:picMkLst>
            <pc:docMk/>
            <pc:sldMk cId="2234857657" sldId="690"/>
            <ac:picMk id="4" creationId="{C6C12639-DC7E-EDE6-7306-869DAF6A13D4}"/>
          </ac:picMkLst>
        </pc:picChg>
        <pc:picChg chg="del">
          <ac:chgData name="Håkon Olsen" userId="6e4ce54e-6e38-4de0-bee0-c2e491fcc438" providerId="ADAL" clId="{B0362530-38CF-4576-AE22-7A6D24610697}" dt="2024-10-05T14:28:05.773" v="6289" actId="478"/>
          <ac:picMkLst>
            <pc:docMk/>
            <pc:sldMk cId="2234857657" sldId="690"/>
            <ac:picMk id="6" creationId="{F2E3E62B-FEA7-829F-EA14-AE64F5174BC7}"/>
          </ac:picMkLst>
        </pc:picChg>
      </pc:sldChg>
      <pc:sldChg chg="modSp add mod">
        <pc:chgData name="Håkon Olsen" userId="6e4ce54e-6e38-4de0-bee0-c2e491fcc438" providerId="ADAL" clId="{B0362530-38CF-4576-AE22-7A6D24610697}" dt="2024-10-05T14:33:09.417" v="7017" actId="20577"/>
        <pc:sldMkLst>
          <pc:docMk/>
          <pc:sldMk cId="3710435241" sldId="691"/>
        </pc:sldMkLst>
        <pc:spChg chg="mod">
          <ac:chgData name="Håkon Olsen" userId="6e4ce54e-6e38-4de0-bee0-c2e491fcc438" providerId="ADAL" clId="{B0362530-38CF-4576-AE22-7A6D24610697}" dt="2024-10-05T14:31:34.306" v="6749" actId="20577"/>
          <ac:spMkLst>
            <pc:docMk/>
            <pc:sldMk cId="3710435241" sldId="691"/>
            <ac:spMk id="2" creationId="{8D4084C7-83AD-D410-8294-2DC8C1D113C9}"/>
          </ac:spMkLst>
        </pc:spChg>
        <pc:spChg chg="mod">
          <ac:chgData name="Håkon Olsen" userId="6e4ce54e-6e38-4de0-bee0-c2e491fcc438" providerId="ADAL" clId="{B0362530-38CF-4576-AE22-7A6D24610697}" dt="2024-10-05T14:33:09.417" v="7017" actId="20577"/>
          <ac:spMkLst>
            <pc:docMk/>
            <pc:sldMk cId="3710435241" sldId="691"/>
            <ac:spMk id="3" creationId="{F70D7A62-3236-91A0-39A0-DFCABE181F83}"/>
          </ac:spMkLst>
        </pc:spChg>
      </pc:sldChg>
      <pc:sldChg chg="modSp add mod">
        <pc:chgData name="Håkon Olsen" userId="6e4ce54e-6e38-4de0-bee0-c2e491fcc438" providerId="ADAL" clId="{B0362530-38CF-4576-AE22-7A6D24610697}" dt="2024-10-05T14:33:51.805" v="7147" actId="20577"/>
        <pc:sldMkLst>
          <pc:docMk/>
          <pc:sldMk cId="1180642154" sldId="692"/>
        </pc:sldMkLst>
        <pc:spChg chg="mod">
          <ac:chgData name="Håkon Olsen" userId="6e4ce54e-6e38-4de0-bee0-c2e491fcc438" providerId="ADAL" clId="{B0362530-38CF-4576-AE22-7A6D24610697}" dt="2024-10-05T14:33:51.805" v="7147" actId="20577"/>
          <ac:spMkLst>
            <pc:docMk/>
            <pc:sldMk cId="1180642154" sldId="692"/>
            <ac:spMk id="6" creationId="{CB1D04B1-461C-1C45-309C-D5EF80C7F976}"/>
          </ac:spMkLst>
        </pc:spChg>
      </pc:sldChg>
      <pc:sldChg chg="modSp add mod">
        <pc:chgData name="Håkon Olsen" userId="6e4ce54e-6e38-4de0-bee0-c2e491fcc438" providerId="ADAL" clId="{B0362530-38CF-4576-AE22-7A6D24610697}" dt="2024-10-05T14:34:33.003" v="7289" actId="20577"/>
        <pc:sldMkLst>
          <pc:docMk/>
          <pc:sldMk cId="1758387577" sldId="693"/>
        </pc:sldMkLst>
        <pc:spChg chg="mod">
          <ac:chgData name="Håkon Olsen" userId="6e4ce54e-6e38-4de0-bee0-c2e491fcc438" providerId="ADAL" clId="{B0362530-38CF-4576-AE22-7A6D24610697}" dt="2024-10-05T14:34:33.003" v="7289" actId="20577"/>
          <ac:spMkLst>
            <pc:docMk/>
            <pc:sldMk cId="1758387577" sldId="693"/>
            <ac:spMk id="6" creationId="{CB1D04B1-461C-1C45-309C-D5EF80C7F976}"/>
          </ac:spMkLst>
        </pc:spChg>
      </pc:sldChg>
      <pc:sldChg chg="add del">
        <pc:chgData name="Håkon Olsen" userId="6e4ce54e-6e38-4de0-bee0-c2e491fcc438" providerId="ADAL" clId="{B0362530-38CF-4576-AE22-7A6D24610697}" dt="2024-10-05T15:39:20.803" v="8111" actId="47"/>
        <pc:sldMkLst>
          <pc:docMk/>
          <pc:sldMk cId="743919321" sldId="694"/>
        </pc:sldMkLst>
      </pc:sldChg>
      <pc:sldChg chg="addSp delSp modSp add mod">
        <pc:chgData name="Håkon Olsen" userId="6e4ce54e-6e38-4de0-bee0-c2e491fcc438" providerId="ADAL" clId="{B0362530-38CF-4576-AE22-7A6D24610697}" dt="2024-10-08T10:27:36.299" v="9258" actId="20577"/>
        <pc:sldMkLst>
          <pc:docMk/>
          <pc:sldMk cId="1091845197" sldId="694"/>
        </pc:sldMkLst>
        <pc:spChg chg="mod">
          <ac:chgData name="Håkon Olsen" userId="6e4ce54e-6e38-4de0-bee0-c2e491fcc438" providerId="ADAL" clId="{B0362530-38CF-4576-AE22-7A6D24610697}" dt="2024-10-08T10:27:36.299" v="9258" actId="20577"/>
          <ac:spMkLst>
            <pc:docMk/>
            <pc:sldMk cId="1091845197" sldId="694"/>
            <ac:spMk id="2" creationId="{D42ABC9C-096B-ED94-9E4E-5F2A4B8F8A92}"/>
          </ac:spMkLst>
        </pc:spChg>
        <pc:spChg chg="mod">
          <ac:chgData name="Håkon Olsen" userId="6e4ce54e-6e38-4de0-bee0-c2e491fcc438" providerId="ADAL" clId="{B0362530-38CF-4576-AE22-7A6D24610697}" dt="2024-10-05T15:40:06.052" v="8299" actId="20577"/>
          <ac:spMkLst>
            <pc:docMk/>
            <pc:sldMk cId="1091845197" sldId="694"/>
            <ac:spMk id="3" creationId="{AF37BBE6-F0FF-62A3-2B20-A4F8C790AB31}"/>
          </ac:spMkLst>
        </pc:spChg>
        <pc:picChg chg="del">
          <ac:chgData name="Håkon Olsen" userId="6e4ce54e-6e38-4de0-bee0-c2e491fcc438" providerId="ADAL" clId="{B0362530-38CF-4576-AE22-7A6D24610697}" dt="2024-10-05T15:39:30.607" v="8113" actId="478"/>
          <ac:picMkLst>
            <pc:docMk/>
            <pc:sldMk cId="1091845197" sldId="694"/>
            <ac:picMk id="4" creationId="{D6088783-935A-C2D5-B07E-965F05F2D898}"/>
          </ac:picMkLst>
        </pc:picChg>
        <pc:picChg chg="add mod">
          <ac:chgData name="Håkon Olsen" userId="6e4ce54e-6e38-4de0-bee0-c2e491fcc438" providerId="ADAL" clId="{B0362530-38CF-4576-AE22-7A6D24610697}" dt="2024-10-05T15:39:33.012" v="8115" actId="1076"/>
          <ac:picMkLst>
            <pc:docMk/>
            <pc:sldMk cId="1091845197" sldId="694"/>
            <ac:picMk id="5" creationId="{B446DF94-87B9-C480-D001-71D20E8A9B35}"/>
          </ac:picMkLst>
        </pc:picChg>
      </pc:sldChg>
      <pc:sldChg chg="modSp add mod">
        <pc:chgData name="Håkon Olsen" userId="6e4ce54e-6e38-4de0-bee0-c2e491fcc438" providerId="ADAL" clId="{B0362530-38CF-4576-AE22-7A6D24610697}" dt="2024-10-05T15:51:06.492" v="9070" actId="20577"/>
        <pc:sldMkLst>
          <pc:docMk/>
          <pc:sldMk cId="3576507299" sldId="695"/>
        </pc:sldMkLst>
        <pc:spChg chg="mod">
          <ac:chgData name="Håkon Olsen" userId="6e4ce54e-6e38-4de0-bee0-c2e491fcc438" providerId="ADAL" clId="{B0362530-38CF-4576-AE22-7A6D24610697}" dt="2024-10-05T15:51:06.492" v="9070" actId="20577"/>
          <ac:spMkLst>
            <pc:docMk/>
            <pc:sldMk cId="3576507299" sldId="695"/>
            <ac:spMk id="2" creationId="{07C4C79F-8EF0-FA2D-7027-E46876B34339}"/>
          </ac:spMkLst>
        </pc:spChg>
      </pc:sldChg>
      <pc:sldChg chg="addSp delSp modSp new mod modClrScheme chgLayout">
        <pc:chgData name="Håkon Olsen" userId="6e4ce54e-6e38-4de0-bee0-c2e491fcc438" providerId="ADAL" clId="{B0362530-38CF-4576-AE22-7A6D24610697}" dt="2024-10-05T15:53:33.289" v="9211" actId="20577"/>
        <pc:sldMkLst>
          <pc:docMk/>
          <pc:sldMk cId="775965121" sldId="696"/>
        </pc:sldMkLst>
        <pc:spChg chg="del mod ord">
          <ac:chgData name="Håkon Olsen" userId="6e4ce54e-6e38-4de0-bee0-c2e491fcc438" providerId="ADAL" clId="{B0362530-38CF-4576-AE22-7A6D24610697}" dt="2024-10-05T15:51:53.332" v="9073" actId="700"/>
          <ac:spMkLst>
            <pc:docMk/>
            <pc:sldMk cId="775965121" sldId="696"/>
            <ac:spMk id="2" creationId="{65DC46FF-A539-F3EE-2AA9-6F08DF28B4EA}"/>
          </ac:spMkLst>
        </pc:spChg>
        <pc:spChg chg="add mod ord">
          <ac:chgData name="Håkon Olsen" userId="6e4ce54e-6e38-4de0-bee0-c2e491fcc438" providerId="ADAL" clId="{B0362530-38CF-4576-AE22-7A6D24610697}" dt="2024-10-05T15:51:58.190" v="9094" actId="20577"/>
          <ac:spMkLst>
            <pc:docMk/>
            <pc:sldMk cId="775965121" sldId="696"/>
            <ac:spMk id="3" creationId="{15C6D55A-24F9-2ED4-E3C4-5F1B9AC45BC7}"/>
          </ac:spMkLst>
        </pc:spChg>
        <pc:spChg chg="add del mod ord">
          <ac:chgData name="Håkon Olsen" userId="6e4ce54e-6e38-4de0-bee0-c2e491fcc438" providerId="ADAL" clId="{B0362530-38CF-4576-AE22-7A6D24610697}" dt="2024-10-05T15:52:35.956" v="9095" actId="1032"/>
          <ac:spMkLst>
            <pc:docMk/>
            <pc:sldMk cId="775965121" sldId="696"/>
            <ac:spMk id="4" creationId="{BE8E6137-9526-1C0D-EEC9-9E05AF188937}"/>
          </ac:spMkLst>
        </pc:spChg>
        <pc:graphicFrameChg chg="add mod modGraphic">
          <ac:chgData name="Håkon Olsen" userId="6e4ce54e-6e38-4de0-bee0-c2e491fcc438" providerId="ADAL" clId="{B0362530-38CF-4576-AE22-7A6D24610697}" dt="2024-10-05T15:53:33.289" v="9211" actId="20577"/>
          <ac:graphicFrameMkLst>
            <pc:docMk/>
            <pc:sldMk cId="775965121" sldId="696"/>
            <ac:graphicFrameMk id="5" creationId="{17184950-5EF3-196E-6749-F80B38FCD033}"/>
          </ac:graphicFrameMkLst>
        </pc:graphicFrameChg>
      </pc:sldChg>
    </pc:docChg>
  </pc:docChgLst>
  <pc:docChgLst>
    <pc:chgData name="Jakob Stendahl" userId="31c817a6-28e1-4149-b97d-3ea896b0dcbf" providerId="ADAL" clId="{22396727-4B4D-41A9-BCE9-7AD3F824489D}"/>
    <pc:docChg chg="modSld">
      <pc:chgData name="Jakob Stendahl" userId="31c817a6-28e1-4149-b97d-3ea896b0dcbf" providerId="ADAL" clId="{22396727-4B4D-41A9-BCE9-7AD3F824489D}" dt="2024-10-17T07:10:51.669" v="23" actId="20577"/>
      <pc:docMkLst>
        <pc:docMk/>
      </pc:docMkLst>
      <pc:sldChg chg="modSp mod">
        <pc:chgData name="Jakob Stendahl" userId="31c817a6-28e1-4149-b97d-3ea896b0dcbf" providerId="ADAL" clId="{22396727-4B4D-41A9-BCE9-7AD3F824489D}" dt="2024-10-17T07:10:51.669" v="23" actId="20577"/>
        <pc:sldMkLst>
          <pc:docMk/>
          <pc:sldMk cId="3383440158" sldId="696"/>
        </pc:sldMkLst>
        <pc:spChg chg="mod">
          <ac:chgData name="Jakob Stendahl" userId="31c817a6-28e1-4149-b97d-3ea896b0dcbf" providerId="ADAL" clId="{22396727-4B4D-41A9-BCE9-7AD3F824489D}" dt="2024-10-17T07:10:51.669" v="23" actId="20577"/>
          <ac:spMkLst>
            <pc:docMk/>
            <pc:sldMk cId="3383440158" sldId="696"/>
            <ac:spMk id="3" creationId="{650030B5-50C1-0B6A-CACD-34E035DC50F7}"/>
          </ac:spMkLst>
        </pc:spChg>
      </pc:sldChg>
    </pc:docChg>
  </pc:docChgLst>
  <pc:docChgLst>
    <pc:chgData name="Martin Hassel" userId="f4dcd617-baea-4eb0-933f-c7eb5904d89b" providerId="ADAL" clId="{5C7E3228-BA81-4295-8607-622AA290775C}"/>
    <pc:docChg chg="undo custSel addSld delSld modSld sldOrd modMainMaster addSection delSection modSection">
      <pc:chgData name="Martin Hassel" userId="f4dcd617-baea-4eb0-933f-c7eb5904d89b" providerId="ADAL" clId="{5C7E3228-BA81-4295-8607-622AA290775C}" dt="2024-09-16T09:44:43.340" v="1942" actId="14100"/>
      <pc:docMkLst>
        <pc:docMk/>
      </pc:docMkLst>
      <pc:sldChg chg="modSp mod">
        <pc:chgData name="Martin Hassel" userId="f4dcd617-baea-4eb0-933f-c7eb5904d89b" providerId="ADAL" clId="{5C7E3228-BA81-4295-8607-622AA290775C}" dt="2024-09-16T09:13:11.905" v="1444" actId="404"/>
        <pc:sldMkLst>
          <pc:docMk/>
          <pc:sldMk cId="1619754914" sldId="257"/>
        </pc:sldMkLst>
        <pc:spChg chg="mod">
          <ac:chgData name="Martin Hassel" userId="f4dcd617-baea-4eb0-933f-c7eb5904d89b" providerId="ADAL" clId="{5C7E3228-BA81-4295-8607-622AA290775C}" dt="2024-09-16T09:13:11.905" v="1444" actId="404"/>
          <ac:spMkLst>
            <pc:docMk/>
            <pc:sldMk cId="1619754914" sldId="257"/>
            <ac:spMk id="5" creationId="{09E3482F-E49E-D319-F65F-0592336AE044}"/>
          </ac:spMkLst>
        </pc:spChg>
        <pc:spChg chg="mod">
          <ac:chgData name="Martin Hassel" userId="f4dcd617-baea-4eb0-933f-c7eb5904d89b" providerId="ADAL" clId="{5C7E3228-BA81-4295-8607-622AA290775C}" dt="2024-09-12T08:26:57.063" v="111" actId="404"/>
          <ac:spMkLst>
            <pc:docMk/>
            <pc:sldMk cId="1619754914" sldId="257"/>
            <ac:spMk id="6" creationId="{6C1BF536-6851-0691-DB53-D9098910871A}"/>
          </ac:spMkLst>
        </pc:spChg>
      </pc:sldChg>
      <pc:sldChg chg="addSp delSp modSp mod modClrScheme chgLayout modNotesTx">
        <pc:chgData name="Martin Hassel" userId="f4dcd617-baea-4eb0-933f-c7eb5904d89b" providerId="ADAL" clId="{5C7E3228-BA81-4295-8607-622AA290775C}" dt="2024-09-16T09:13:23.470" v="1445" actId="14100"/>
        <pc:sldMkLst>
          <pc:docMk/>
          <pc:sldMk cId="2528222859" sldId="258"/>
        </pc:sldMkLst>
        <pc:spChg chg="mod ord">
          <ac:chgData name="Martin Hassel" userId="f4dcd617-baea-4eb0-933f-c7eb5904d89b" providerId="ADAL" clId="{5C7E3228-BA81-4295-8607-622AA290775C}" dt="2024-09-16T08:27:47.550" v="1113" actId="14100"/>
          <ac:spMkLst>
            <pc:docMk/>
            <pc:sldMk cId="2528222859" sldId="258"/>
            <ac:spMk id="4" creationId="{7A54A4B1-6833-F05C-C440-F312F26C294F}"/>
          </ac:spMkLst>
        </pc:spChg>
        <pc:spChg chg="mod ord">
          <ac:chgData name="Martin Hassel" userId="f4dcd617-baea-4eb0-933f-c7eb5904d89b" providerId="ADAL" clId="{5C7E3228-BA81-4295-8607-622AA290775C}" dt="2024-09-16T08:44:39.263" v="1200" actId="6549"/>
          <ac:spMkLst>
            <pc:docMk/>
            <pc:sldMk cId="2528222859" sldId="258"/>
            <ac:spMk id="5" creationId="{60AAE6B5-CEEC-E815-012C-B4813AF3D20F}"/>
          </ac:spMkLst>
        </pc:spChg>
        <pc:picChg chg="add mod ord modCrop">
          <ac:chgData name="Martin Hassel" userId="f4dcd617-baea-4eb0-933f-c7eb5904d89b" providerId="ADAL" clId="{5C7E3228-BA81-4295-8607-622AA290775C}" dt="2024-09-16T09:13:23.470" v="1445" actId="14100"/>
          <ac:picMkLst>
            <pc:docMk/>
            <pc:sldMk cId="2528222859" sldId="258"/>
            <ac:picMk id="3" creationId="{E47FBA23-548D-7103-2ADE-3ACA3AA56E47}"/>
          </ac:picMkLst>
        </pc:picChg>
        <pc:picChg chg="add del mod">
          <ac:chgData name="Martin Hassel" userId="f4dcd617-baea-4eb0-933f-c7eb5904d89b" providerId="ADAL" clId="{5C7E3228-BA81-4295-8607-622AA290775C}" dt="2024-09-12T08:36:57.572" v="210" actId="478"/>
          <ac:picMkLst>
            <pc:docMk/>
            <pc:sldMk cId="2528222859" sldId="258"/>
            <ac:picMk id="3" creationId="{FA973571-2A7E-007E-0818-BC137E603318}"/>
          </ac:picMkLst>
        </pc:picChg>
        <pc:picChg chg="add del mod">
          <ac:chgData name="Martin Hassel" userId="f4dcd617-baea-4eb0-933f-c7eb5904d89b" providerId="ADAL" clId="{5C7E3228-BA81-4295-8607-622AA290775C}" dt="2024-09-16T08:51:11.940" v="1214" actId="478"/>
          <ac:picMkLst>
            <pc:docMk/>
            <pc:sldMk cId="2528222859" sldId="258"/>
            <ac:picMk id="7" creationId="{5E4C1CCA-D260-AA7B-A54E-4CAAAE821A5B}"/>
          </ac:picMkLst>
        </pc:picChg>
        <pc:picChg chg="del mod ord">
          <ac:chgData name="Martin Hassel" userId="f4dcd617-baea-4eb0-933f-c7eb5904d89b" providerId="ADAL" clId="{5C7E3228-BA81-4295-8607-622AA290775C}" dt="2024-09-12T08:35:46.060" v="198" actId="478"/>
          <ac:picMkLst>
            <pc:docMk/>
            <pc:sldMk cId="2528222859" sldId="258"/>
            <ac:picMk id="8" creationId="{6D2F9396-FE98-32A9-A836-214D6309828D}"/>
          </ac:picMkLst>
        </pc:picChg>
      </pc:sldChg>
      <pc:sldChg chg="addSp delSp modSp mod chgLayout">
        <pc:chgData name="Martin Hassel" userId="f4dcd617-baea-4eb0-933f-c7eb5904d89b" providerId="ADAL" clId="{5C7E3228-BA81-4295-8607-622AA290775C}" dt="2024-09-16T08:44:49.287" v="1201" actId="6549"/>
        <pc:sldMkLst>
          <pc:docMk/>
          <pc:sldMk cId="817747543" sldId="259"/>
        </pc:sldMkLst>
        <pc:spChg chg="add del mod">
          <ac:chgData name="Martin Hassel" userId="f4dcd617-baea-4eb0-933f-c7eb5904d89b" providerId="ADAL" clId="{5C7E3228-BA81-4295-8607-622AA290775C}" dt="2024-09-12T08:38:45.899" v="212"/>
          <ac:spMkLst>
            <pc:docMk/>
            <pc:sldMk cId="817747543" sldId="259"/>
            <ac:spMk id="3" creationId="{31E51340-F01C-11DB-F7E1-402D51887850}"/>
          </ac:spMkLst>
        </pc:spChg>
        <pc:spChg chg="mod ord">
          <ac:chgData name="Martin Hassel" userId="f4dcd617-baea-4eb0-933f-c7eb5904d89b" providerId="ADAL" clId="{5C7E3228-BA81-4295-8607-622AA290775C}" dt="2024-09-16T08:44:49.287" v="1201" actId="6549"/>
          <ac:spMkLst>
            <pc:docMk/>
            <pc:sldMk cId="817747543" sldId="259"/>
            <ac:spMk id="5" creationId="{F9BB0A1D-F486-8161-C71F-6F83ED314D26}"/>
          </ac:spMkLst>
        </pc:spChg>
        <pc:spChg chg="mod ord">
          <ac:chgData name="Martin Hassel" userId="f4dcd617-baea-4eb0-933f-c7eb5904d89b" providerId="ADAL" clId="{5C7E3228-BA81-4295-8607-622AA290775C}" dt="2024-09-16T08:44:05.555" v="1169" actId="20577"/>
          <ac:spMkLst>
            <pc:docMk/>
            <pc:sldMk cId="817747543" sldId="259"/>
            <ac:spMk id="6" creationId="{82E0626C-B18D-3DB3-67BD-842B300A6AC3}"/>
          </ac:spMkLst>
        </pc:spChg>
        <pc:spChg chg="add del mod ord">
          <ac:chgData name="Martin Hassel" userId="f4dcd617-baea-4eb0-933f-c7eb5904d89b" providerId="ADAL" clId="{5C7E3228-BA81-4295-8607-622AA290775C}" dt="2024-09-12T08:42:01.412" v="243" actId="11529"/>
          <ac:spMkLst>
            <pc:docMk/>
            <pc:sldMk cId="817747543" sldId="259"/>
            <ac:spMk id="10" creationId="{26A2206D-9C62-4B2A-C3C0-3D142FB75B37}"/>
          </ac:spMkLst>
        </pc:spChg>
        <pc:picChg chg="add mod ord">
          <ac:chgData name="Martin Hassel" userId="f4dcd617-baea-4eb0-933f-c7eb5904d89b" providerId="ADAL" clId="{5C7E3228-BA81-4295-8607-622AA290775C}" dt="2024-09-16T08:43:50.695" v="1154" actId="167"/>
          <ac:picMkLst>
            <pc:docMk/>
            <pc:sldMk cId="817747543" sldId="259"/>
            <ac:picMk id="2" creationId="{F9FCDB74-E466-44D4-EBE4-BC53F42C33FB}"/>
          </ac:picMkLst>
        </pc:picChg>
        <pc:picChg chg="add del mod ord">
          <ac:chgData name="Martin Hassel" userId="f4dcd617-baea-4eb0-933f-c7eb5904d89b" providerId="ADAL" clId="{5C7E3228-BA81-4295-8607-622AA290775C}" dt="2024-09-12T08:40:25.420" v="222" actId="478"/>
          <ac:picMkLst>
            <pc:docMk/>
            <pc:sldMk cId="817747543" sldId="259"/>
            <ac:picMk id="7" creationId="{E31040F3-96DF-8BDB-C1C5-DC3F9DEA2981}"/>
          </ac:picMkLst>
        </pc:picChg>
        <pc:picChg chg="add del mod">
          <ac:chgData name="Martin Hassel" userId="f4dcd617-baea-4eb0-933f-c7eb5904d89b" providerId="ADAL" clId="{5C7E3228-BA81-4295-8607-622AA290775C}" dt="2024-09-12T08:42:08.469" v="244" actId="478"/>
          <ac:picMkLst>
            <pc:docMk/>
            <pc:sldMk cId="817747543" sldId="259"/>
            <ac:picMk id="9" creationId="{97F6D9B9-3710-6F73-4729-C25C5C76ED04}"/>
          </ac:picMkLst>
        </pc:picChg>
        <pc:picChg chg="del">
          <ac:chgData name="Martin Hassel" userId="f4dcd617-baea-4eb0-933f-c7eb5904d89b" providerId="ADAL" clId="{5C7E3228-BA81-4295-8607-622AA290775C}" dt="2024-09-12T08:38:41.526" v="211" actId="478"/>
          <ac:picMkLst>
            <pc:docMk/>
            <pc:sldMk cId="817747543" sldId="259"/>
            <ac:picMk id="24" creationId="{7C527C76-4166-3B0B-74A4-421C40227842}"/>
          </ac:picMkLst>
        </pc:picChg>
      </pc:sldChg>
      <pc:sldChg chg="modSp mod">
        <pc:chgData name="Martin Hassel" userId="f4dcd617-baea-4eb0-933f-c7eb5904d89b" providerId="ADAL" clId="{5C7E3228-BA81-4295-8607-622AA290775C}" dt="2024-09-12T08:27:51.389" v="123" actId="404"/>
        <pc:sldMkLst>
          <pc:docMk/>
          <pc:sldMk cId="439029289" sldId="261"/>
        </pc:sldMkLst>
        <pc:spChg chg="mod">
          <ac:chgData name="Martin Hassel" userId="f4dcd617-baea-4eb0-933f-c7eb5904d89b" providerId="ADAL" clId="{5C7E3228-BA81-4295-8607-622AA290775C}" dt="2024-09-12T08:27:51.389" v="123" actId="404"/>
          <ac:spMkLst>
            <pc:docMk/>
            <pc:sldMk cId="439029289" sldId="261"/>
            <ac:spMk id="5" creationId="{CE802BB1-F9C9-58D4-DB58-C74050B34B94}"/>
          </ac:spMkLst>
        </pc:spChg>
      </pc:sldChg>
      <pc:sldChg chg="addSp delSp modSp mod ord modClrScheme chgLayout modNotesTx">
        <pc:chgData name="Martin Hassel" userId="f4dcd617-baea-4eb0-933f-c7eb5904d89b" providerId="ADAL" clId="{5C7E3228-BA81-4295-8607-622AA290775C}" dt="2024-09-16T09:22:29.527" v="1689"/>
        <pc:sldMkLst>
          <pc:docMk/>
          <pc:sldMk cId="654937000" sldId="262"/>
        </pc:sldMkLst>
        <pc:spChg chg="mod ord">
          <ac:chgData name="Martin Hassel" userId="f4dcd617-baea-4eb0-933f-c7eb5904d89b" providerId="ADAL" clId="{5C7E3228-BA81-4295-8607-622AA290775C}" dt="2024-09-13T13:29:31.543" v="987" actId="403"/>
          <ac:spMkLst>
            <pc:docMk/>
            <pc:sldMk cId="654937000" sldId="262"/>
            <ac:spMk id="2" creationId="{9B83B757-E8B8-1ACE-82B7-737C73F22E8E}"/>
          </ac:spMkLst>
        </pc:spChg>
        <pc:spChg chg="del">
          <ac:chgData name="Martin Hassel" userId="f4dcd617-baea-4eb0-933f-c7eb5904d89b" providerId="ADAL" clId="{5C7E3228-BA81-4295-8607-622AA290775C}" dt="2024-09-13T07:14:12.776" v="602" actId="478"/>
          <ac:spMkLst>
            <pc:docMk/>
            <pc:sldMk cId="654937000" sldId="262"/>
            <ac:spMk id="4" creationId="{C76B19D1-5ED2-4EEC-9B3C-CF4766A7C52C}"/>
          </ac:spMkLst>
        </pc:spChg>
        <pc:spChg chg="mod ord">
          <ac:chgData name="Martin Hassel" userId="f4dcd617-baea-4eb0-933f-c7eb5904d89b" providerId="ADAL" clId="{5C7E3228-BA81-4295-8607-622AA290775C}" dt="2024-09-13T13:29:26.769" v="986" actId="700"/>
          <ac:spMkLst>
            <pc:docMk/>
            <pc:sldMk cId="654937000" sldId="262"/>
            <ac:spMk id="5" creationId="{0559A199-C90E-FC8B-EF92-8433F207E7CC}"/>
          </ac:spMkLst>
        </pc:spChg>
        <pc:spChg chg="del">
          <ac:chgData name="Martin Hassel" userId="f4dcd617-baea-4eb0-933f-c7eb5904d89b" providerId="ADAL" clId="{5C7E3228-BA81-4295-8607-622AA290775C}" dt="2024-09-13T07:14:11.416" v="601" actId="478"/>
          <ac:spMkLst>
            <pc:docMk/>
            <pc:sldMk cId="654937000" sldId="262"/>
            <ac:spMk id="6" creationId="{330637DA-7BEA-8F37-1397-CC5191B8F5F0}"/>
          </ac:spMkLst>
        </pc:spChg>
        <pc:spChg chg="add del mod">
          <ac:chgData name="Martin Hassel" userId="f4dcd617-baea-4eb0-933f-c7eb5904d89b" providerId="ADAL" clId="{5C7E3228-BA81-4295-8607-622AA290775C}" dt="2024-09-16T08:33:22.348" v="1134" actId="478"/>
          <ac:spMkLst>
            <pc:docMk/>
            <pc:sldMk cId="654937000" sldId="262"/>
            <ac:spMk id="6" creationId="{549AE609-C1E1-3E7C-621F-5CF407620791}"/>
          </ac:spMkLst>
        </pc:spChg>
        <pc:picChg chg="del mod ord">
          <ac:chgData name="Martin Hassel" userId="f4dcd617-baea-4eb0-933f-c7eb5904d89b" providerId="ADAL" clId="{5C7E3228-BA81-4295-8607-622AA290775C}" dt="2024-09-16T08:33:14.595" v="1133" actId="478"/>
          <ac:picMkLst>
            <pc:docMk/>
            <pc:sldMk cId="654937000" sldId="262"/>
            <ac:picMk id="3" creationId="{06B745D7-3702-3599-70D4-7FD389CB9585}"/>
          </ac:picMkLst>
        </pc:picChg>
        <pc:picChg chg="add mod ord modCrop">
          <ac:chgData name="Martin Hassel" userId="f4dcd617-baea-4eb0-933f-c7eb5904d89b" providerId="ADAL" clId="{5C7E3228-BA81-4295-8607-622AA290775C}" dt="2024-09-16T08:33:40.986" v="1139" actId="1038"/>
          <ac:picMkLst>
            <pc:docMk/>
            <pc:sldMk cId="654937000" sldId="262"/>
            <ac:picMk id="7" creationId="{8C1F27EE-C111-3885-C1C6-8F6ABAAF4CFD}"/>
          </ac:picMkLst>
        </pc:picChg>
      </pc:sldChg>
      <pc:sldChg chg="modSp mod">
        <pc:chgData name="Martin Hassel" userId="f4dcd617-baea-4eb0-933f-c7eb5904d89b" providerId="ADAL" clId="{5C7E3228-BA81-4295-8607-622AA290775C}" dt="2024-09-12T08:43:38.414" v="255" actId="2710"/>
        <pc:sldMkLst>
          <pc:docMk/>
          <pc:sldMk cId="1474154833" sldId="263"/>
        </pc:sldMkLst>
        <pc:spChg chg="mod">
          <ac:chgData name="Martin Hassel" userId="f4dcd617-baea-4eb0-933f-c7eb5904d89b" providerId="ADAL" clId="{5C7E3228-BA81-4295-8607-622AA290775C}" dt="2024-09-12T08:43:38.414" v="255" actId="2710"/>
          <ac:spMkLst>
            <pc:docMk/>
            <pc:sldMk cId="1474154833" sldId="263"/>
            <ac:spMk id="5" creationId="{CE802BB1-F9C9-58D4-DB58-C74050B34B94}"/>
          </ac:spMkLst>
        </pc:spChg>
      </pc:sldChg>
      <pc:sldChg chg="addSp delSp modSp mod modShow">
        <pc:chgData name="Martin Hassel" userId="f4dcd617-baea-4eb0-933f-c7eb5904d89b" providerId="ADAL" clId="{5C7E3228-BA81-4295-8607-622AA290775C}" dt="2024-09-16T08:28:51.246" v="1121" actId="14100"/>
        <pc:sldMkLst>
          <pc:docMk/>
          <pc:sldMk cId="526117444" sldId="264"/>
        </pc:sldMkLst>
        <pc:spChg chg="mod">
          <ac:chgData name="Martin Hassel" userId="f4dcd617-baea-4eb0-933f-c7eb5904d89b" providerId="ADAL" clId="{5C7E3228-BA81-4295-8607-622AA290775C}" dt="2024-09-16T08:28:51.246" v="1121" actId="14100"/>
          <ac:spMkLst>
            <pc:docMk/>
            <pc:sldMk cId="526117444" sldId="264"/>
            <ac:spMk id="3" creationId="{A169A0D3-5164-2EEF-F98C-D89EFEEA6E4E}"/>
          </ac:spMkLst>
        </pc:spChg>
        <pc:spChg chg="mod">
          <ac:chgData name="Martin Hassel" userId="f4dcd617-baea-4eb0-933f-c7eb5904d89b" providerId="ADAL" clId="{5C7E3228-BA81-4295-8607-622AA290775C}" dt="2024-09-12T08:45:14.982" v="259" actId="555"/>
          <ac:spMkLst>
            <pc:docMk/>
            <pc:sldMk cId="526117444" sldId="264"/>
            <ac:spMk id="4" creationId="{F0EE87B3-849E-AB8A-7EC6-E6E8207EDAEC}"/>
          </ac:spMkLst>
        </pc:spChg>
        <pc:spChg chg="add del mod">
          <ac:chgData name="Martin Hassel" userId="f4dcd617-baea-4eb0-933f-c7eb5904d89b" providerId="ADAL" clId="{5C7E3228-BA81-4295-8607-622AA290775C}" dt="2024-09-12T08:44:44.235" v="257" actId="478"/>
          <ac:spMkLst>
            <pc:docMk/>
            <pc:sldMk cId="526117444" sldId="264"/>
            <ac:spMk id="5" creationId="{5B7B3ECB-F7B5-8E79-ACF3-ABF6AF40AAB8}"/>
          </ac:spMkLst>
        </pc:spChg>
        <pc:spChg chg="mod">
          <ac:chgData name="Martin Hassel" userId="f4dcd617-baea-4eb0-933f-c7eb5904d89b" providerId="ADAL" clId="{5C7E3228-BA81-4295-8607-622AA290775C}" dt="2024-09-12T08:45:14.982" v="259" actId="555"/>
          <ac:spMkLst>
            <pc:docMk/>
            <pc:sldMk cId="526117444" sldId="264"/>
            <ac:spMk id="6" creationId="{40BA6DE4-92C3-AE31-48EA-E63EDC287A2B}"/>
          </ac:spMkLst>
        </pc:spChg>
        <pc:spChg chg="mod">
          <ac:chgData name="Martin Hassel" userId="f4dcd617-baea-4eb0-933f-c7eb5904d89b" providerId="ADAL" clId="{5C7E3228-BA81-4295-8607-622AA290775C}" dt="2024-09-12T08:45:14.982" v="259" actId="555"/>
          <ac:spMkLst>
            <pc:docMk/>
            <pc:sldMk cId="526117444" sldId="264"/>
            <ac:spMk id="8" creationId="{BB2C9AAF-DB90-D335-B43A-1061E19E72D2}"/>
          </ac:spMkLst>
        </pc:spChg>
        <pc:spChg chg="mod">
          <ac:chgData name="Martin Hassel" userId="f4dcd617-baea-4eb0-933f-c7eb5904d89b" providerId="ADAL" clId="{5C7E3228-BA81-4295-8607-622AA290775C}" dt="2024-09-12T08:45:14.982" v="259" actId="555"/>
          <ac:spMkLst>
            <pc:docMk/>
            <pc:sldMk cId="526117444" sldId="264"/>
            <ac:spMk id="9" creationId="{652EB817-B136-1A94-8393-61412C9E7F7F}"/>
          </ac:spMkLst>
        </pc:spChg>
        <pc:spChg chg="del">
          <ac:chgData name="Martin Hassel" userId="f4dcd617-baea-4eb0-933f-c7eb5904d89b" providerId="ADAL" clId="{5C7E3228-BA81-4295-8607-622AA290775C}" dt="2024-09-12T08:44:57.248" v="258" actId="478"/>
          <ac:spMkLst>
            <pc:docMk/>
            <pc:sldMk cId="526117444" sldId="264"/>
            <ac:spMk id="10" creationId="{EB2B0DF9-DA76-06F4-B6A4-5CCEF8E4A79F}"/>
          </ac:spMkLst>
        </pc:spChg>
        <pc:spChg chg="mod">
          <ac:chgData name="Martin Hassel" userId="f4dcd617-baea-4eb0-933f-c7eb5904d89b" providerId="ADAL" clId="{5C7E3228-BA81-4295-8607-622AA290775C}" dt="2024-09-12T08:25:24.906" v="60" actId="1076"/>
          <ac:spMkLst>
            <pc:docMk/>
            <pc:sldMk cId="526117444" sldId="264"/>
            <ac:spMk id="18" creationId="{64C0E23E-2E1B-526D-4364-636D47C09237}"/>
          </ac:spMkLst>
        </pc:spChg>
        <pc:picChg chg="del">
          <ac:chgData name="Martin Hassel" userId="f4dcd617-baea-4eb0-933f-c7eb5904d89b" providerId="ADAL" clId="{5C7E3228-BA81-4295-8607-622AA290775C}" dt="2024-09-12T08:44:41.875" v="256" actId="478"/>
          <ac:picMkLst>
            <pc:docMk/>
            <pc:sldMk cId="526117444" sldId="264"/>
            <ac:picMk id="19" creationId="{FB471744-5513-842E-6009-EEF98D19E12F}"/>
          </ac:picMkLst>
        </pc:picChg>
        <pc:picChg chg="mod">
          <ac:chgData name="Martin Hassel" userId="f4dcd617-baea-4eb0-933f-c7eb5904d89b" providerId="ADAL" clId="{5C7E3228-BA81-4295-8607-622AA290775C}" dt="2024-09-12T08:21:18.484" v="5" actId="1076"/>
          <ac:picMkLst>
            <pc:docMk/>
            <pc:sldMk cId="526117444" sldId="264"/>
            <ac:picMk id="20" creationId="{0ABE87F5-1775-C7F3-4F2B-AECEF7910257}"/>
          </ac:picMkLst>
        </pc:picChg>
        <pc:picChg chg="mod">
          <ac:chgData name="Martin Hassel" userId="f4dcd617-baea-4eb0-933f-c7eb5904d89b" providerId="ADAL" clId="{5C7E3228-BA81-4295-8607-622AA290775C}" dt="2024-09-12T08:23:36.699" v="29" actId="465"/>
          <ac:picMkLst>
            <pc:docMk/>
            <pc:sldMk cId="526117444" sldId="264"/>
            <ac:picMk id="21" creationId="{7C64BFAC-CD56-FBAA-3C18-AD97F76D8E22}"/>
          </ac:picMkLst>
        </pc:picChg>
        <pc:picChg chg="mod modCrop">
          <ac:chgData name="Martin Hassel" userId="f4dcd617-baea-4eb0-933f-c7eb5904d89b" providerId="ADAL" clId="{5C7E3228-BA81-4295-8607-622AA290775C}" dt="2024-09-12T08:23:36.699" v="29" actId="465"/>
          <ac:picMkLst>
            <pc:docMk/>
            <pc:sldMk cId="526117444" sldId="264"/>
            <ac:picMk id="24" creationId="{3C8E2DDC-0252-E71C-CB65-47395DD08D1B}"/>
          </ac:picMkLst>
        </pc:picChg>
        <pc:picChg chg="mod modCrop">
          <ac:chgData name="Martin Hassel" userId="f4dcd617-baea-4eb0-933f-c7eb5904d89b" providerId="ADAL" clId="{5C7E3228-BA81-4295-8607-622AA290775C}" dt="2024-09-12T08:23:25.363" v="27" actId="732"/>
          <ac:picMkLst>
            <pc:docMk/>
            <pc:sldMk cId="526117444" sldId="264"/>
            <ac:picMk id="25" creationId="{50DD29A9-FE5B-DA1B-8777-90F413A71860}"/>
          </ac:picMkLst>
        </pc:picChg>
      </pc:sldChg>
      <pc:sldChg chg="addSp delSp modSp mod">
        <pc:chgData name="Martin Hassel" userId="f4dcd617-baea-4eb0-933f-c7eb5904d89b" providerId="ADAL" clId="{5C7E3228-BA81-4295-8607-622AA290775C}" dt="2024-09-16T09:44:43.340" v="1942" actId="14100"/>
        <pc:sldMkLst>
          <pc:docMk/>
          <pc:sldMk cId="1373725826" sldId="265"/>
        </pc:sldMkLst>
        <pc:spChg chg="mod">
          <ac:chgData name="Martin Hassel" userId="f4dcd617-baea-4eb0-933f-c7eb5904d89b" providerId="ADAL" clId="{5C7E3228-BA81-4295-8607-622AA290775C}" dt="2024-09-16T09:44:43.340" v="1942" actId="14100"/>
          <ac:spMkLst>
            <pc:docMk/>
            <pc:sldMk cId="1373725826" sldId="265"/>
            <ac:spMk id="2" creationId="{3CDA7C7A-3EE3-12CD-3FA4-6F3534AB8E20}"/>
          </ac:spMkLst>
        </pc:spChg>
        <pc:spChg chg="mod">
          <ac:chgData name="Martin Hassel" userId="f4dcd617-baea-4eb0-933f-c7eb5904d89b" providerId="ADAL" clId="{5C7E3228-BA81-4295-8607-622AA290775C}" dt="2024-09-16T09:44:39.522" v="1941" actId="14100"/>
          <ac:spMkLst>
            <pc:docMk/>
            <pc:sldMk cId="1373725826" sldId="265"/>
            <ac:spMk id="3" creationId="{372BE9DB-6915-0385-BA82-9B409B6AE079}"/>
          </ac:spMkLst>
        </pc:spChg>
        <pc:picChg chg="add mod">
          <ac:chgData name="Martin Hassel" userId="f4dcd617-baea-4eb0-933f-c7eb5904d89b" providerId="ADAL" clId="{5C7E3228-BA81-4295-8607-622AA290775C}" dt="2024-09-16T09:44:10.406" v="1938" actId="1076"/>
          <ac:picMkLst>
            <pc:docMk/>
            <pc:sldMk cId="1373725826" sldId="265"/>
            <ac:picMk id="4" creationId="{81A43B9D-45CF-A464-2B9D-E07BEACF5CB3}"/>
          </ac:picMkLst>
        </pc:picChg>
        <pc:picChg chg="del">
          <ac:chgData name="Martin Hassel" userId="f4dcd617-baea-4eb0-933f-c7eb5904d89b" providerId="ADAL" clId="{5C7E3228-BA81-4295-8607-622AA290775C}" dt="2024-09-16T09:10:46.078" v="1436" actId="478"/>
          <ac:picMkLst>
            <pc:docMk/>
            <pc:sldMk cId="1373725826" sldId="265"/>
            <ac:picMk id="5" creationId="{22191D85-894D-9758-488B-9AC2098E4F3E}"/>
          </ac:picMkLst>
        </pc:picChg>
      </pc:sldChg>
      <pc:sldChg chg="modSp del mod modClrScheme chgLayout">
        <pc:chgData name="Martin Hassel" userId="f4dcd617-baea-4eb0-933f-c7eb5904d89b" providerId="ADAL" clId="{5C7E3228-BA81-4295-8607-622AA290775C}" dt="2024-09-13T13:19:22.773" v="884" actId="47"/>
        <pc:sldMkLst>
          <pc:docMk/>
          <pc:sldMk cId="1612189591" sldId="267"/>
        </pc:sldMkLst>
        <pc:spChg chg="mod ord">
          <ac:chgData name="Martin Hassel" userId="f4dcd617-baea-4eb0-933f-c7eb5904d89b" providerId="ADAL" clId="{5C7E3228-BA81-4295-8607-622AA290775C}" dt="2024-09-12T08:56:31.082" v="264" actId="700"/>
          <ac:spMkLst>
            <pc:docMk/>
            <pc:sldMk cId="1612189591" sldId="267"/>
            <ac:spMk id="2" creationId="{1E7AE58D-FAAA-C975-EB51-63CBF44D4C32}"/>
          </ac:spMkLst>
        </pc:spChg>
        <pc:spChg chg="mod ord">
          <ac:chgData name="Martin Hassel" userId="f4dcd617-baea-4eb0-933f-c7eb5904d89b" providerId="ADAL" clId="{5C7E3228-BA81-4295-8607-622AA290775C}" dt="2024-09-12T08:56:31.082" v="264" actId="700"/>
          <ac:spMkLst>
            <pc:docMk/>
            <pc:sldMk cId="1612189591" sldId="267"/>
            <ac:spMk id="3" creationId="{650030B5-50C1-0B6A-CACD-34E035DC50F7}"/>
          </ac:spMkLst>
        </pc:spChg>
        <pc:picChg chg="mod">
          <ac:chgData name="Martin Hassel" userId="f4dcd617-baea-4eb0-933f-c7eb5904d89b" providerId="ADAL" clId="{5C7E3228-BA81-4295-8607-622AA290775C}" dt="2024-09-12T08:56:41.824" v="267" actId="14100"/>
          <ac:picMkLst>
            <pc:docMk/>
            <pc:sldMk cId="1612189591" sldId="267"/>
            <ac:picMk id="4" creationId="{96BCE067-8BF3-69FF-8034-F620B3C4895D}"/>
          </ac:picMkLst>
        </pc:picChg>
      </pc:sldChg>
      <pc:sldChg chg="modSp mod">
        <pc:chgData name="Martin Hassel" userId="f4dcd617-baea-4eb0-933f-c7eb5904d89b" providerId="ADAL" clId="{5C7E3228-BA81-4295-8607-622AA290775C}" dt="2024-09-12T08:55:56.816" v="263" actId="14100"/>
        <pc:sldMkLst>
          <pc:docMk/>
          <pc:sldMk cId="2899694659" sldId="268"/>
        </pc:sldMkLst>
        <pc:spChg chg="mod">
          <ac:chgData name="Martin Hassel" userId="f4dcd617-baea-4eb0-933f-c7eb5904d89b" providerId="ADAL" clId="{5C7E3228-BA81-4295-8607-622AA290775C}" dt="2024-09-12T08:55:53.904" v="262" actId="14100"/>
          <ac:spMkLst>
            <pc:docMk/>
            <pc:sldMk cId="2899694659" sldId="268"/>
            <ac:spMk id="2" creationId="{0D35B64A-D6C2-4D4A-D034-CE8F4639B62F}"/>
          </ac:spMkLst>
        </pc:spChg>
        <pc:spChg chg="mod">
          <ac:chgData name="Martin Hassel" userId="f4dcd617-baea-4eb0-933f-c7eb5904d89b" providerId="ADAL" clId="{5C7E3228-BA81-4295-8607-622AA290775C}" dt="2024-09-12T08:55:56.816" v="263" actId="14100"/>
          <ac:spMkLst>
            <pc:docMk/>
            <pc:sldMk cId="2899694659" sldId="268"/>
            <ac:spMk id="3" creationId="{80E763E6-572D-0D29-2DCE-568C3FB385C3}"/>
          </ac:spMkLst>
        </pc:spChg>
      </pc:sldChg>
      <pc:sldChg chg="modSp mod">
        <pc:chgData name="Martin Hassel" userId="f4dcd617-baea-4eb0-933f-c7eb5904d89b" providerId="ADAL" clId="{5C7E3228-BA81-4295-8607-622AA290775C}" dt="2024-09-16T09:38:16.183" v="1852" actId="2710"/>
        <pc:sldMkLst>
          <pc:docMk/>
          <pc:sldMk cId="582151505" sldId="269"/>
        </pc:sldMkLst>
        <pc:spChg chg="mod">
          <ac:chgData name="Martin Hassel" userId="f4dcd617-baea-4eb0-933f-c7eb5904d89b" providerId="ADAL" clId="{5C7E3228-BA81-4295-8607-622AA290775C}" dt="2024-09-16T09:38:16.183" v="1852" actId="2710"/>
          <ac:spMkLst>
            <pc:docMk/>
            <pc:sldMk cId="582151505" sldId="269"/>
            <ac:spMk id="2" creationId="{07C4C79F-8EF0-FA2D-7027-E46876B34339}"/>
          </ac:spMkLst>
        </pc:spChg>
      </pc:sldChg>
      <pc:sldChg chg="modSp del mod modClrScheme chgLayout">
        <pc:chgData name="Martin Hassel" userId="f4dcd617-baea-4eb0-933f-c7eb5904d89b" providerId="ADAL" clId="{5C7E3228-BA81-4295-8607-622AA290775C}" dt="2024-09-16T08:55:28.001" v="1267" actId="47"/>
        <pc:sldMkLst>
          <pc:docMk/>
          <pc:sldMk cId="238762570" sldId="270"/>
        </pc:sldMkLst>
        <pc:spChg chg="mod ord">
          <ac:chgData name="Martin Hassel" userId="f4dcd617-baea-4eb0-933f-c7eb5904d89b" providerId="ADAL" clId="{5C7E3228-BA81-4295-8607-622AA290775C}" dt="2024-09-16T08:53:33.103" v="1230" actId="20577"/>
          <ac:spMkLst>
            <pc:docMk/>
            <pc:sldMk cId="238762570" sldId="270"/>
            <ac:spMk id="2" creationId="{C2602C62-EE72-0DCE-14D6-528F7AD8A4D2}"/>
          </ac:spMkLst>
        </pc:spChg>
        <pc:spChg chg="mod ord">
          <ac:chgData name="Martin Hassel" userId="f4dcd617-baea-4eb0-933f-c7eb5904d89b" providerId="ADAL" clId="{5C7E3228-BA81-4295-8607-622AA290775C}" dt="2024-09-16T08:53:18.630" v="1216" actId="700"/>
          <ac:spMkLst>
            <pc:docMk/>
            <pc:sldMk cId="238762570" sldId="270"/>
            <ac:spMk id="3" creationId="{36ADCE24-C82D-D9F3-B4EB-05BC992EB03C}"/>
          </ac:spMkLst>
        </pc:spChg>
      </pc:sldChg>
      <pc:sldChg chg="addSp delSp modSp mod">
        <pc:chgData name="Martin Hassel" userId="f4dcd617-baea-4eb0-933f-c7eb5904d89b" providerId="ADAL" clId="{5C7E3228-BA81-4295-8607-622AA290775C}" dt="2024-09-13T13:38:04.203" v="1106" actId="478"/>
        <pc:sldMkLst>
          <pc:docMk/>
          <pc:sldMk cId="918641743" sldId="271"/>
        </pc:sldMkLst>
        <pc:spChg chg="del">
          <ac:chgData name="Martin Hassel" userId="f4dcd617-baea-4eb0-933f-c7eb5904d89b" providerId="ADAL" clId="{5C7E3228-BA81-4295-8607-622AA290775C}" dt="2024-09-13T13:38:01.935" v="1105" actId="478"/>
          <ac:spMkLst>
            <pc:docMk/>
            <pc:sldMk cId="918641743" sldId="271"/>
            <ac:spMk id="3" creationId="{78C53495-C381-21D0-674F-E9CD23A51C21}"/>
          </ac:spMkLst>
        </pc:spChg>
        <pc:spChg chg="del">
          <ac:chgData name="Martin Hassel" userId="f4dcd617-baea-4eb0-933f-c7eb5904d89b" providerId="ADAL" clId="{5C7E3228-BA81-4295-8607-622AA290775C}" dt="2024-09-13T13:36:36.317" v="1092" actId="478"/>
          <ac:spMkLst>
            <pc:docMk/>
            <pc:sldMk cId="918641743" sldId="271"/>
            <ac:spMk id="4" creationId="{5A0DB94E-94C2-A616-EFB1-96C7E75CDFCF}"/>
          </ac:spMkLst>
        </pc:spChg>
        <pc:spChg chg="add del mod">
          <ac:chgData name="Martin Hassel" userId="f4dcd617-baea-4eb0-933f-c7eb5904d89b" providerId="ADAL" clId="{5C7E3228-BA81-4295-8607-622AA290775C}" dt="2024-09-13T13:38:04.203" v="1106" actId="478"/>
          <ac:spMkLst>
            <pc:docMk/>
            <pc:sldMk cId="918641743" sldId="271"/>
            <ac:spMk id="9" creationId="{59BA2A1A-9D08-B4EE-2EE6-CD17D4C4884F}"/>
          </ac:spMkLst>
        </pc:spChg>
        <pc:picChg chg="mod">
          <ac:chgData name="Martin Hassel" userId="f4dcd617-baea-4eb0-933f-c7eb5904d89b" providerId="ADAL" clId="{5C7E3228-BA81-4295-8607-622AA290775C}" dt="2024-09-13T13:37:35.740" v="1103" actId="208"/>
          <ac:picMkLst>
            <pc:docMk/>
            <pc:sldMk cId="918641743" sldId="271"/>
            <ac:picMk id="8" creationId="{60825AC2-0B42-9597-AF8B-7AD12E6D0F89}"/>
          </ac:picMkLst>
        </pc:picChg>
      </pc:sldChg>
      <pc:sldChg chg="modSp mod">
        <pc:chgData name="Martin Hassel" userId="f4dcd617-baea-4eb0-933f-c7eb5904d89b" providerId="ADAL" clId="{5C7E3228-BA81-4295-8607-622AA290775C}" dt="2024-09-16T08:54:28.743" v="1231" actId="20577"/>
        <pc:sldMkLst>
          <pc:docMk/>
          <pc:sldMk cId="149010025" sldId="272"/>
        </pc:sldMkLst>
        <pc:spChg chg="mod">
          <ac:chgData name="Martin Hassel" userId="f4dcd617-baea-4eb0-933f-c7eb5904d89b" providerId="ADAL" clId="{5C7E3228-BA81-4295-8607-622AA290775C}" dt="2024-09-16T08:54:28.743" v="1231" actId="20577"/>
          <ac:spMkLst>
            <pc:docMk/>
            <pc:sldMk cId="149010025" sldId="272"/>
            <ac:spMk id="5" creationId="{FDFA4D25-254D-0FE7-CC09-5A8A6896F351}"/>
          </ac:spMkLst>
        </pc:spChg>
      </pc:sldChg>
      <pc:sldChg chg="modSp mod">
        <pc:chgData name="Martin Hassel" userId="f4dcd617-baea-4eb0-933f-c7eb5904d89b" providerId="ADAL" clId="{5C7E3228-BA81-4295-8607-622AA290775C}" dt="2024-09-16T09:00:20.943" v="1293" actId="6549"/>
        <pc:sldMkLst>
          <pc:docMk/>
          <pc:sldMk cId="640835265" sldId="274"/>
        </pc:sldMkLst>
        <pc:spChg chg="mod">
          <ac:chgData name="Martin Hassel" userId="f4dcd617-baea-4eb0-933f-c7eb5904d89b" providerId="ADAL" clId="{5C7E3228-BA81-4295-8607-622AA290775C}" dt="2024-09-16T09:00:20.943" v="1293" actId="6549"/>
          <ac:spMkLst>
            <pc:docMk/>
            <pc:sldMk cId="640835265" sldId="274"/>
            <ac:spMk id="5" creationId="{DDFAAB1B-DCD5-374A-CF87-B4BF58E3FBB5}"/>
          </ac:spMkLst>
        </pc:spChg>
      </pc:sldChg>
      <pc:sldChg chg="modSp mod">
        <pc:chgData name="Martin Hassel" userId="f4dcd617-baea-4eb0-933f-c7eb5904d89b" providerId="ADAL" clId="{5C7E3228-BA81-4295-8607-622AA290775C}" dt="2024-09-16T09:00:55.852" v="1299" actId="20577"/>
        <pc:sldMkLst>
          <pc:docMk/>
          <pc:sldMk cId="3096102285" sldId="275"/>
        </pc:sldMkLst>
        <pc:spChg chg="mod">
          <ac:chgData name="Martin Hassel" userId="f4dcd617-baea-4eb0-933f-c7eb5904d89b" providerId="ADAL" clId="{5C7E3228-BA81-4295-8607-622AA290775C}" dt="2024-09-16T09:00:55.852" v="1299" actId="20577"/>
          <ac:spMkLst>
            <pc:docMk/>
            <pc:sldMk cId="3096102285" sldId="275"/>
            <ac:spMk id="5" creationId="{0DD64395-5E2B-334D-3035-1EF893AC0F59}"/>
          </ac:spMkLst>
        </pc:spChg>
      </pc:sldChg>
      <pc:sldChg chg="del">
        <pc:chgData name="Martin Hassel" userId="f4dcd617-baea-4eb0-933f-c7eb5904d89b" providerId="ADAL" clId="{5C7E3228-BA81-4295-8607-622AA290775C}" dt="2024-09-13T13:36:16.910" v="1091" actId="47"/>
        <pc:sldMkLst>
          <pc:docMk/>
          <pc:sldMk cId="4064690691" sldId="278"/>
        </pc:sldMkLst>
      </pc:sldChg>
      <pc:sldChg chg="modSp mod">
        <pc:chgData name="Martin Hassel" userId="f4dcd617-baea-4eb0-933f-c7eb5904d89b" providerId="ADAL" clId="{5C7E3228-BA81-4295-8607-622AA290775C}" dt="2024-09-12T09:16:51.251" v="439" actId="14100"/>
        <pc:sldMkLst>
          <pc:docMk/>
          <pc:sldMk cId="985425276" sldId="280"/>
        </pc:sldMkLst>
        <pc:picChg chg="mod">
          <ac:chgData name="Martin Hassel" userId="f4dcd617-baea-4eb0-933f-c7eb5904d89b" providerId="ADAL" clId="{5C7E3228-BA81-4295-8607-622AA290775C}" dt="2024-09-12T09:16:51.251" v="439" actId="14100"/>
          <ac:picMkLst>
            <pc:docMk/>
            <pc:sldMk cId="985425276" sldId="280"/>
            <ac:picMk id="5" creationId="{04D2F225-C288-4D10-E142-61748771DAE6}"/>
          </ac:picMkLst>
        </pc:picChg>
      </pc:sldChg>
      <pc:sldChg chg="delSp modSp mod modNotesTx">
        <pc:chgData name="Martin Hassel" userId="f4dcd617-baea-4eb0-933f-c7eb5904d89b" providerId="ADAL" clId="{5C7E3228-BA81-4295-8607-622AA290775C}" dt="2024-09-16T08:51:42.135" v="1215" actId="14100"/>
        <pc:sldMkLst>
          <pc:docMk/>
          <pc:sldMk cId="246191720" sldId="281"/>
        </pc:sldMkLst>
        <pc:spChg chg="mod">
          <ac:chgData name="Martin Hassel" userId="f4dcd617-baea-4eb0-933f-c7eb5904d89b" providerId="ADAL" clId="{5C7E3228-BA81-4295-8607-622AA290775C}" dt="2024-09-13T13:15:29.323" v="860" actId="403"/>
          <ac:spMkLst>
            <pc:docMk/>
            <pc:sldMk cId="246191720" sldId="281"/>
            <ac:spMk id="2" creationId="{D42ABC9C-096B-ED94-9E4E-5F2A4B8F8A92}"/>
          </ac:spMkLst>
        </pc:spChg>
        <pc:spChg chg="mod">
          <ac:chgData name="Martin Hassel" userId="f4dcd617-baea-4eb0-933f-c7eb5904d89b" providerId="ADAL" clId="{5C7E3228-BA81-4295-8607-622AA290775C}" dt="2024-09-16T08:51:42.135" v="1215" actId="14100"/>
          <ac:spMkLst>
            <pc:docMk/>
            <pc:sldMk cId="246191720" sldId="281"/>
            <ac:spMk id="3" creationId="{AF37BBE6-F0FF-62A3-2B20-A4F8C790AB31}"/>
          </ac:spMkLst>
        </pc:spChg>
        <pc:spChg chg="del">
          <ac:chgData name="Martin Hassel" userId="f4dcd617-baea-4eb0-933f-c7eb5904d89b" providerId="ADAL" clId="{5C7E3228-BA81-4295-8607-622AA290775C}" dt="2024-09-13T13:05:21.177" v="729" actId="478"/>
          <ac:spMkLst>
            <pc:docMk/>
            <pc:sldMk cId="246191720" sldId="281"/>
            <ac:spMk id="9" creationId="{70F20CB8-4707-27FF-8F40-80F781AB91DE}"/>
          </ac:spMkLst>
        </pc:spChg>
        <pc:spChg chg="del">
          <ac:chgData name="Martin Hassel" userId="f4dcd617-baea-4eb0-933f-c7eb5904d89b" providerId="ADAL" clId="{5C7E3228-BA81-4295-8607-622AA290775C}" dt="2024-09-13T13:05:22.039" v="730" actId="478"/>
          <ac:spMkLst>
            <pc:docMk/>
            <pc:sldMk cId="246191720" sldId="281"/>
            <ac:spMk id="11" creationId="{52EFA346-22F8-4A7F-CE57-46B04A6167FE}"/>
          </ac:spMkLst>
        </pc:spChg>
        <pc:picChg chg="mod">
          <ac:chgData name="Martin Hassel" userId="f4dcd617-baea-4eb0-933f-c7eb5904d89b" providerId="ADAL" clId="{5C7E3228-BA81-4295-8607-622AA290775C}" dt="2024-09-13T13:15:40.966" v="861" actId="1076"/>
          <ac:picMkLst>
            <pc:docMk/>
            <pc:sldMk cId="246191720" sldId="281"/>
            <ac:picMk id="4" creationId="{D6088783-935A-C2D5-B07E-965F05F2D898}"/>
          </ac:picMkLst>
        </pc:picChg>
      </pc:sldChg>
      <pc:sldChg chg="delSp modSp add del mod modAnim modShow modNotesTx">
        <pc:chgData name="Martin Hassel" userId="f4dcd617-baea-4eb0-933f-c7eb5904d89b" providerId="ADAL" clId="{5C7E3228-BA81-4295-8607-622AA290775C}" dt="2024-09-16T08:31:06.988" v="1130" actId="729"/>
        <pc:sldMkLst>
          <pc:docMk/>
          <pc:sldMk cId="2283588886" sldId="283"/>
        </pc:sldMkLst>
        <pc:spChg chg="mod">
          <ac:chgData name="Martin Hassel" userId="f4dcd617-baea-4eb0-933f-c7eb5904d89b" providerId="ADAL" clId="{5C7E3228-BA81-4295-8607-622AA290775C}" dt="2024-09-13T13:16:43.687" v="872"/>
          <ac:spMkLst>
            <pc:docMk/>
            <pc:sldMk cId="2283588886" sldId="283"/>
            <ac:spMk id="2" creationId="{1E7AE58D-FAAA-C975-EB51-63CBF44D4C32}"/>
          </ac:spMkLst>
        </pc:spChg>
        <pc:spChg chg="mod">
          <ac:chgData name="Martin Hassel" userId="f4dcd617-baea-4eb0-933f-c7eb5904d89b" providerId="ADAL" clId="{5C7E3228-BA81-4295-8607-622AA290775C}" dt="2024-09-13T13:17:58.614" v="876" actId="179"/>
          <ac:spMkLst>
            <pc:docMk/>
            <pc:sldMk cId="2283588886" sldId="283"/>
            <ac:spMk id="3" creationId="{650030B5-50C1-0B6A-CACD-34E035DC50F7}"/>
          </ac:spMkLst>
        </pc:spChg>
        <pc:picChg chg="del mod ord modCrop">
          <ac:chgData name="Martin Hassel" userId="f4dcd617-baea-4eb0-933f-c7eb5904d89b" providerId="ADAL" clId="{5C7E3228-BA81-4295-8607-622AA290775C}" dt="2024-09-12T09:04:35.377" v="397" actId="478"/>
          <ac:picMkLst>
            <pc:docMk/>
            <pc:sldMk cId="2283588886" sldId="283"/>
            <ac:picMk id="4" creationId="{96BCE067-8BF3-69FF-8034-F620B3C4895D}"/>
          </ac:picMkLst>
        </pc:picChg>
      </pc:sldChg>
      <pc:sldChg chg="del">
        <pc:chgData name="Martin Hassel" userId="f4dcd617-baea-4eb0-933f-c7eb5904d89b" providerId="ADAL" clId="{5C7E3228-BA81-4295-8607-622AA290775C}" dt="2024-09-12T08:46:24.563" v="261" actId="47"/>
        <pc:sldMkLst>
          <pc:docMk/>
          <pc:sldMk cId="2608146144" sldId="283"/>
        </pc:sldMkLst>
      </pc:sldChg>
      <pc:sldChg chg="addSp delSp modSp add del mod modShow chgLayout modNotesTx">
        <pc:chgData name="Martin Hassel" userId="f4dcd617-baea-4eb0-933f-c7eb5904d89b" providerId="ADAL" clId="{5C7E3228-BA81-4295-8607-622AA290775C}" dt="2024-09-16T08:31:06.988" v="1130" actId="729"/>
        <pc:sldMkLst>
          <pc:docMk/>
          <pc:sldMk cId="2811177536" sldId="284"/>
        </pc:sldMkLst>
        <pc:spChg chg="mod ord">
          <ac:chgData name="Martin Hassel" userId="f4dcd617-baea-4eb0-933f-c7eb5904d89b" providerId="ADAL" clId="{5C7E3228-BA81-4295-8607-622AA290775C}" dt="2024-09-13T13:27:33.640" v="973" actId="700"/>
          <ac:spMkLst>
            <pc:docMk/>
            <pc:sldMk cId="2811177536" sldId="284"/>
            <ac:spMk id="2" creationId="{1E7AE58D-FAAA-C975-EB51-63CBF44D4C32}"/>
          </ac:spMkLst>
        </pc:spChg>
        <pc:spChg chg="mod ord">
          <ac:chgData name="Martin Hassel" userId="f4dcd617-baea-4eb0-933f-c7eb5904d89b" providerId="ADAL" clId="{5C7E3228-BA81-4295-8607-622AA290775C}" dt="2024-09-13T13:27:33.640" v="973" actId="700"/>
          <ac:spMkLst>
            <pc:docMk/>
            <pc:sldMk cId="2811177536" sldId="284"/>
            <ac:spMk id="3" creationId="{650030B5-50C1-0B6A-CACD-34E035DC50F7}"/>
          </ac:spMkLst>
        </pc:spChg>
        <pc:spChg chg="add del mod">
          <ac:chgData name="Martin Hassel" userId="f4dcd617-baea-4eb0-933f-c7eb5904d89b" providerId="ADAL" clId="{5C7E3228-BA81-4295-8607-622AA290775C}" dt="2024-09-12T09:09:41.493" v="426" actId="478"/>
          <ac:spMkLst>
            <pc:docMk/>
            <pc:sldMk cId="2811177536" sldId="284"/>
            <ac:spMk id="5" creationId="{0DC1BC54-0299-D144-D0FB-7F5A65EFCF26}"/>
          </ac:spMkLst>
        </pc:spChg>
        <pc:picChg chg="del">
          <ac:chgData name="Martin Hassel" userId="f4dcd617-baea-4eb0-933f-c7eb5904d89b" providerId="ADAL" clId="{5C7E3228-BA81-4295-8607-622AA290775C}" dt="2024-09-12T09:04:33.637" v="396" actId="478"/>
          <ac:picMkLst>
            <pc:docMk/>
            <pc:sldMk cId="2811177536" sldId="284"/>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2914038452" sldId="285"/>
        </pc:sldMkLst>
        <pc:spChg chg="mod ord">
          <ac:chgData name="Martin Hassel" userId="f4dcd617-baea-4eb0-933f-c7eb5904d89b" providerId="ADAL" clId="{5C7E3228-BA81-4295-8607-622AA290775C}" dt="2024-09-13T13:28:22.896" v="976" actId="255"/>
          <ac:spMkLst>
            <pc:docMk/>
            <pc:sldMk cId="2914038452" sldId="285"/>
            <ac:spMk id="2" creationId="{1E7AE58D-FAAA-C975-EB51-63CBF44D4C32}"/>
          </ac:spMkLst>
        </pc:spChg>
        <pc:spChg chg="mod ord">
          <ac:chgData name="Martin Hassel" userId="f4dcd617-baea-4eb0-933f-c7eb5904d89b" providerId="ADAL" clId="{5C7E3228-BA81-4295-8607-622AA290775C}" dt="2024-09-16T08:30:04.244" v="1124" actId="179"/>
          <ac:spMkLst>
            <pc:docMk/>
            <pc:sldMk cId="2914038452" sldId="285"/>
            <ac:spMk id="3" creationId="{650030B5-50C1-0B6A-CACD-34E035DC50F7}"/>
          </ac:spMkLst>
        </pc:spChg>
        <pc:picChg chg="del">
          <ac:chgData name="Martin Hassel" userId="f4dcd617-baea-4eb0-933f-c7eb5904d89b" providerId="ADAL" clId="{5C7E3228-BA81-4295-8607-622AA290775C}" dt="2024-09-12T09:04:31.939" v="395" actId="478"/>
          <ac:picMkLst>
            <pc:docMk/>
            <pc:sldMk cId="2914038452" sldId="285"/>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465178661" sldId="286"/>
        </pc:sldMkLst>
        <pc:spChg chg="mod ord">
          <ac:chgData name="Martin Hassel" userId="f4dcd617-baea-4eb0-933f-c7eb5904d89b" providerId="ADAL" clId="{5C7E3228-BA81-4295-8607-622AA290775C}" dt="2024-09-13T13:28:31.206" v="978" actId="242"/>
          <ac:spMkLst>
            <pc:docMk/>
            <pc:sldMk cId="465178661" sldId="286"/>
            <ac:spMk id="2" creationId="{1E7AE58D-FAAA-C975-EB51-63CBF44D4C32}"/>
          </ac:spMkLst>
        </pc:spChg>
        <pc:spChg chg="mod ord">
          <ac:chgData name="Martin Hassel" userId="f4dcd617-baea-4eb0-933f-c7eb5904d89b" providerId="ADAL" clId="{5C7E3228-BA81-4295-8607-622AA290775C}" dt="2024-09-16T08:30:12.423" v="1125" actId="179"/>
          <ac:spMkLst>
            <pc:docMk/>
            <pc:sldMk cId="465178661" sldId="286"/>
            <ac:spMk id="3" creationId="{650030B5-50C1-0B6A-CACD-34E035DC50F7}"/>
          </ac:spMkLst>
        </pc:spChg>
        <pc:picChg chg="del">
          <ac:chgData name="Martin Hassel" userId="f4dcd617-baea-4eb0-933f-c7eb5904d89b" providerId="ADAL" clId="{5C7E3228-BA81-4295-8607-622AA290775C}" dt="2024-09-12T09:04:27.181" v="392" actId="478"/>
          <ac:picMkLst>
            <pc:docMk/>
            <pc:sldMk cId="465178661" sldId="286"/>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101707809" sldId="287"/>
        </pc:sldMkLst>
        <pc:spChg chg="mod ord">
          <ac:chgData name="Martin Hassel" userId="f4dcd617-baea-4eb0-933f-c7eb5904d89b" providerId="ADAL" clId="{5C7E3228-BA81-4295-8607-622AA290775C}" dt="2024-09-13T13:28:42.112" v="980" actId="403"/>
          <ac:spMkLst>
            <pc:docMk/>
            <pc:sldMk cId="101707809" sldId="287"/>
            <ac:spMk id="2" creationId="{1E7AE58D-FAAA-C975-EB51-63CBF44D4C32}"/>
          </ac:spMkLst>
        </pc:spChg>
        <pc:spChg chg="mod ord">
          <ac:chgData name="Martin Hassel" userId="f4dcd617-baea-4eb0-933f-c7eb5904d89b" providerId="ADAL" clId="{5C7E3228-BA81-4295-8607-622AA290775C}" dt="2024-09-16T08:30:20.510" v="1127" actId="179"/>
          <ac:spMkLst>
            <pc:docMk/>
            <pc:sldMk cId="101707809" sldId="287"/>
            <ac:spMk id="3" creationId="{650030B5-50C1-0B6A-CACD-34E035DC50F7}"/>
          </ac:spMkLst>
        </pc:spChg>
        <pc:picChg chg="del">
          <ac:chgData name="Martin Hassel" userId="f4dcd617-baea-4eb0-933f-c7eb5904d89b" providerId="ADAL" clId="{5C7E3228-BA81-4295-8607-622AA290775C}" dt="2024-09-12T09:04:25.302" v="391" actId="478"/>
          <ac:picMkLst>
            <pc:docMk/>
            <pc:sldMk cId="101707809" sldId="287"/>
            <ac:picMk id="4" creationId="{96BCE067-8BF3-69FF-8034-F620B3C4895D}"/>
          </ac:picMkLst>
        </pc:picChg>
      </pc:sldChg>
      <pc:sldChg chg="addSp delSp modSp add mod chgLayout">
        <pc:chgData name="Martin Hassel" userId="f4dcd617-baea-4eb0-933f-c7eb5904d89b" providerId="ADAL" clId="{5C7E3228-BA81-4295-8607-622AA290775C}" dt="2024-09-16T08:32:45.014" v="1132"/>
        <pc:sldMkLst>
          <pc:docMk/>
          <pc:sldMk cId="326137191" sldId="288"/>
        </pc:sldMkLst>
        <pc:spChg chg="mod ord">
          <ac:chgData name="Martin Hassel" userId="f4dcd617-baea-4eb0-933f-c7eb5904d89b" providerId="ADAL" clId="{5C7E3228-BA81-4295-8607-622AA290775C}" dt="2024-09-13T13:28:48.296" v="982" actId="403"/>
          <ac:spMkLst>
            <pc:docMk/>
            <pc:sldMk cId="326137191" sldId="288"/>
            <ac:spMk id="2" creationId="{1E7AE58D-FAAA-C975-EB51-63CBF44D4C32}"/>
          </ac:spMkLst>
        </pc:spChg>
        <pc:spChg chg="mod ord">
          <ac:chgData name="Martin Hassel" userId="f4dcd617-baea-4eb0-933f-c7eb5904d89b" providerId="ADAL" clId="{5C7E3228-BA81-4295-8607-622AA290775C}" dt="2024-09-16T08:30:27.811" v="1129" actId="179"/>
          <ac:spMkLst>
            <pc:docMk/>
            <pc:sldMk cId="326137191" sldId="288"/>
            <ac:spMk id="3" creationId="{650030B5-50C1-0B6A-CACD-34E035DC50F7}"/>
          </ac:spMkLst>
        </pc:spChg>
        <pc:picChg chg="add mod">
          <ac:chgData name="Martin Hassel" userId="f4dcd617-baea-4eb0-933f-c7eb5904d89b" providerId="ADAL" clId="{5C7E3228-BA81-4295-8607-622AA290775C}" dt="2024-09-16T08:32:45.014" v="1132"/>
          <ac:picMkLst>
            <pc:docMk/>
            <pc:sldMk cId="326137191" sldId="288"/>
            <ac:picMk id="4" creationId="{8E245A1F-7B91-6550-C403-25D8E75FD845}"/>
          </ac:picMkLst>
        </pc:picChg>
        <pc:picChg chg="del">
          <ac:chgData name="Martin Hassel" userId="f4dcd617-baea-4eb0-933f-c7eb5904d89b" providerId="ADAL" clId="{5C7E3228-BA81-4295-8607-622AA290775C}" dt="2024-09-12T09:05:48.438" v="402" actId="478"/>
          <ac:picMkLst>
            <pc:docMk/>
            <pc:sldMk cId="326137191" sldId="288"/>
            <ac:picMk id="4" creationId="{96BCE067-8BF3-69FF-8034-F620B3C4895D}"/>
          </ac:picMkLst>
        </pc:picChg>
      </pc:sldChg>
      <pc:sldChg chg="addSp delSp modSp mod modShow modNotesTx">
        <pc:chgData name="Martin Hassel" userId="f4dcd617-baea-4eb0-933f-c7eb5904d89b" providerId="ADAL" clId="{5C7E3228-BA81-4295-8607-622AA290775C}" dt="2024-09-16T09:29:37.237" v="1779" actId="1038"/>
        <pc:sldMkLst>
          <pc:docMk/>
          <pc:sldMk cId="4046924386" sldId="290"/>
        </pc:sldMkLst>
        <pc:spChg chg="mod">
          <ac:chgData name="Martin Hassel" userId="f4dcd617-baea-4eb0-933f-c7eb5904d89b" providerId="ADAL" clId="{5C7E3228-BA81-4295-8607-622AA290775C}" dt="2024-09-16T09:20:02.158" v="1677" actId="20577"/>
          <ac:spMkLst>
            <pc:docMk/>
            <pc:sldMk cId="4046924386" sldId="290"/>
            <ac:spMk id="2" creationId="{9B83B757-E8B8-1ACE-82B7-737C73F22E8E}"/>
          </ac:spMkLst>
        </pc:spChg>
        <pc:spChg chg="del">
          <ac:chgData name="Martin Hassel" userId="f4dcd617-baea-4eb0-933f-c7eb5904d89b" providerId="ADAL" clId="{5C7E3228-BA81-4295-8607-622AA290775C}" dt="2024-09-13T07:14:18.531" v="603" actId="478"/>
          <ac:spMkLst>
            <pc:docMk/>
            <pc:sldMk cId="4046924386" sldId="290"/>
            <ac:spMk id="4" creationId="{C76B19D1-5ED2-4EEC-9B3C-CF4766A7C52C}"/>
          </ac:spMkLst>
        </pc:spChg>
        <pc:spChg chg="mod">
          <ac:chgData name="Martin Hassel" userId="f4dcd617-baea-4eb0-933f-c7eb5904d89b" providerId="ADAL" clId="{5C7E3228-BA81-4295-8607-622AA290775C}" dt="2024-09-16T09:21:02.388" v="1679" actId="20577"/>
          <ac:spMkLst>
            <pc:docMk/>
            <pc:sldMk cId="4046924386" sldId="290"/>
            <ac:spMk id="5" creationId="{0559A199-C90E-FC8B-EF92-8433F207E7CC}"/>
          </ac:spMkLst>
        </pc:spChg>
        <pc:spChg chg="del">
          <ac:chgData name="Martin Hassel" userId="f4dcd617-baea-4eb0-933f-c7eb5904d89b" providerId="ADAL" clId="{5C7E3228-BA81-4295-8607-622AA290775C}" dt="2024-09-13T07:14:20.489" v="604" actId="478"/>
          <ac:spMkLst>
            <pc:docMk/>
            <pc:sldMk cId="4046924386" sldId="290"/>
            <ac:spMk id="6" creationId="{330637DA-7BEA-8F37-1397-CC5191B8F5F0}"/>
          </ac:spMkLst>
        </pc:spChg>
        <pc:spChg chg="add del mod">
          <ac:chgData name="Martin Hassel" userId="f4dcd617-baea-4eb0-933f-c7eb5904d89b" providerId="ADAL" clId="{5C7E3228-BA81-4295-8607-622AA290775C}" dt="2024-09-16T09:22:02.642" v="1685" actId="478"/>
          <ac:spMkLst>
            <pc:docMk/>
            <pc:sldMk cId="4046924386" sldId="290"/>
            <ac:spMk id="6" creationId="{9E3AEDF2-0C16-71B8-7D99-56A09001129D}"/>
          </ac:spMkLst>
        </pc:spChg>
        <pc:spChg chg="add mod">
          <ac:chgData name="Martin Hassel" userId="f4dcd617-baea-4eb0-933f-c7eb5904d89b" providerId="ADAL" clId="{5C7E3228-BA81-4295-8607-622AA290775C}" dt="2024-09-16T09:29:24.130" v="1778" actId="207"/>
          <ac:spMkLst>
            <pc:docMk/>
            <pc:sldMk cId="4046924386" sldId="290"/>
            <ac:spMk id="9" creationId="{F0190D85-55AC-D862-F7F4-CA6256EE80AF}"/>
          </ac:spMkLst>
        </pc:spChg>
        <pc:picChg chg="del mod">
          <ac:chgData name="Martin Hassel" userId="f4dcd617-baea-4eb0-933f-c7eb5904d89b" providerId="ADAL" clId="{5C7E3228-BA81-4295-8607-622AA290775C}" dt="2024-09-16T09:22:01.192" v="1684" actId="478"/>
          <ac:picMkLst>
            <pc:docMk/>
            <pc:sldMk cId="4046924386" sldId="290"/>
            <ac:picMk id="3" creationId="{B665E139-8058-1C41-5A9F-D729C5BC983A}"/>
          </ac:picMkLst>
        </pc:picChg>
        <pc:picChg chg="add mod ord">
          <ac:chgData name="Martin Hassel" userId="f4dcd617-baea-4eb0-933f-c7eb5904d89b" providerId="ADAL" clId="{5C7E3228-BA81-4295-8607-622AA290775C}" dt="2024-09-16T09:29:37.237" v="1779" actId="1038"/>
          <ac:picMkLst>
            <pc:docMk/>
            <pc:sldMk cId="4046924386" sldId="290"/>
            <ac:picMk id="8" creationId="{EABE221E-8F02-E712-17E4-080A0F06CC81}"/>
          </ac:picMkLst>
        </pc:picChg>
      </pc:sldChg>
      <pc:sldChg chg="addSp delSp modSp mod modShow">
        <pc:chgData name="Martin Hassel" userId="f4dcd617-baea-4eb0-933f-c7eb5904d89b" providerId="ADAL" clId="{5C7E3228-BA81-4295-8607-622AA290775C}" dt="2024-09-16T09:16:17.680" v="1563" actId="729"/>
        <pc:sldMkLst>
          <pc:docMk/>
          <pc:sldMk cId="1333281522" sldId="291"/>
        </pc:sldMkLst>
        <pc:spChg chg="mod">
          <ac:chgData name="Martin Hassel" userId="f4dcd617-baea-4eb0-933f-c7eb5904d89b" providerId="ADAL" clId="{5C7E3228-BA81-4295-8607-622AA290775C}" dt="2024-09-13T13:29:38.318" v="989" actId="403"/>
          <ac:spMkLst>
            <pc:docMk/>
            <pc:sldMk cId="1333281522" sldId="291"/>
            <ac:spMk id="2" creationId="{9B83B757-E8B8-1ACE-82B7-737C73F22E8E}"/>
          </ac:spMkLst>
        </pc:spChg>
        <pc:spChg chg="del">
          <ac:chgData name="Martin Hassel" userId="f4dcd617-baea-4eb0-933f-c7eb5904d89b" providerId="ADAL" clId="{5C7E3228-BA81-4295-8607-622AA290775C}" dt="2024-09-13T07:14:34.007" v="605" actId="478"/>
          <ac:spMkLst>
            <pc:docMk/>
            <pc:sldMk cId="1333281522" sldId="291"/>
            <ac:spMk id="4" creationId="{C76B19D1-5ED2-4EEC-9B3C-CF4766A7C52C}"/>
          </ac:spMkLst>
        </pc:spChg>
        <pc:spChg chg="mod">
          <ac:chgData name="Martin Hassel" userId="f4dcd617-baea-4eb0-933f-c7eb5904d89b" providerId="ADAL" clId="{5C7E3228-BA81-4295-8607-622AA290775C}" dt="2024-09-13T13:33:16.086" v="1082" actId="6549"/>
          <ac:spMkLst>
            <pc:docMk/>
            <pc:sldMk cId="1333281522" sldId="291"/>
            <ac:spMk id="5" creationId="{0559A199-C90E-FC8B-EF92-8433F207E7CC}"/>
          </ac:spMkLst>
        </pc:spChg>
        <pc:spChg chg="del">
          <ac:chgData name="Martin Hassel" userId="f4dcd617-baea-4eb0-933f-c7eb5904d89b" providerId="ADAL" clId="{5C7E3228-BA81-4295-8607-622AA290775C}" dt="2024-09-13T07:14:35.825" v="606" actId="478"/>
          <ac:spMkLst>
            <pc:docMk/>
            <pc:sldMk cId="1333281522" sldId="291"/>
            <ac:spMk id="6" creationId="{330637DA-7BEA-8F37-1397-CC5191B8F5F0}"/>
          </ac:spMkLst>
        </pc:spChg>
        <pc:spChg chg="add del mod">
          <ac:chgData name="Martin Hassel" userId="f4dcd617-baea-4eb0-933f-c7eb5904d89b" providerId="ADAL" clId="{5C7E3228-BA81-4295-8607-622AA290775C}" dt="2024-09-13T13:34:54.218" v="1086" actId="478"/>
          <ac:spMkLst>
            <pc:docMk/>
            <pc:sldMk cId="1333281522" sldId="291"/>
            <ac:spMk id="9" creationId="{316448BF-C0D7-CD43-EE7B-D26B8A8F5AA2}"/>
          </ac:spMkLst>
        </pc:spChg>
        <pc:picChg chg="add mod modCrop">
          <ac:chgData name="Martin Hassel" userId="f4dcd617-baea-4eb0-933f-c7eb5904d89b" providerId="ADAL" clId="{5C7E3228-BA81-4295-8607-622AA290775C}" dt="2024-09-16T08:41:33.052" v="1151" actId="14100"/>
          <ac:picMkLst>
            <pc:docMk/>
            <pc:sldMk cId="1333281522" sldId="291"/>
            <ac:picMk id="3" creationId="{42ED8A8D-DEFF-F478-485F-32DE550DE2AD}"/>
          </ac:picMkLst>
        </pc:picChg>
        <pc:picChg chg="del mod">
          <ac:chgData name="Martin Hassel" userId="f4dcd617-baea-4eb0-933f-c7eb5904d89b" providerId="ADAL" clId="{5C7E3228-BA81-4295-8607-622AA290775C}" dt="2024-09-13T13:34:42.897" v="1083" actId="478"/>
          <ac:picMkLst>
            <pc:docMk/>
            <pc:sldMk cId="1333281522" sldId="291"/>
            <ac:picMk id="3" creationId="{7A37AD0C-15DF-4D6E-0CF1-23F4A3AA1191}"/>
          </ac:picMkLst>
        </pc:picChg>
        <pc:picChg chg="add del mod">
          <ac:chgData name="Martin Hassel" userId="f4dcd617-baea-4eb0-933f-c7eb5904d89b" providerId="ADAL" clId="{5C7E3228-BA81-4295-8607-622AA290775C}" dt="2024-09-16T08:41:30.198" v="1148" actId="478"/>
          <ac:picMkLst>
            <pc:docMk/>
            <pc:sldMk cId="1333281522" sldId="291"/>
            <ac:picMk id="4" creationId="{2D06DC8B-8040-722A-2A0D-EB1A393F4FCB}"/>
          </ac:picMkLst>
        </pc:picChg>
        <pc:picChg chg="add del mod">
          <ac:chgData name="Martin Hassel" userId="f4dcd617-baea-4eb0-933f-c7eb5904d89b" providerId="ADAL" clId="{5C7E3228-BA81-4295-8607-622AA290775C}" dt="2024-09-16T08:41:34.107" v="1152" actId="478"/>
          <ac:picMkLst>
            <pc:docMk/>
            <pc:sldMk cId="1333281522" sldId="291"/>
            <ac:picMk id="10" creationId="{4C3919DC-C427-2A6D-82B7-5F04EA62D641}"/>
          </ac:picMkLst>
        </pc:picChg>
      </pc:sldChg>
      <pc:sldChg chg="delSp modSp mod modShow">
        <pc:chgData name="Martin Hassel" userId="f4dcd617-baea-4eb0-933f-c7eb5904d89b" providerId="ADAL" clId="{5C7E3228-BA81-4295-8607-622AA290775C}" dt="2024-09-16T09:16:17.680" v="1563" actId="729"/>
        <pc:sldMkLst>
          <pc:docMk/>
          <pc:sldMk cId="2202787707" sldId="292"/>
        </pc:sldMkLst>
        <pc:spChg chg="mod">
          <ac:chgData name="Martin Hassel" userId="f4dcd617-baea-4eb0-933f-c7eb5904d89b" providerId="ADAL" clId="{5C7E3228-BA81-4295-8607-622AA290775C}" dt="2024-09-13T13:29:46.393" v="991" actId="255"/>
          <ac:spMkLst>
            <pc:docMk/>
            <pc:sldMk cId="2202787707" sldId="292"/>
            <ac:spMk id="2" creationId="{9B83B757-E8B8-1ACE-82B7-737C73F22E8E}"/>
          </ac:spMkLst>
        </pc:spChg>
        <pc:spChg chg="del">
          <ac:chgData name="Martin Hassel" userId="f4dcd617-baea-4eb0-933f-c7eb5904d89b" providerId="ADAL" clId="{5C7E3228-BA81-4295-8607-622AA290775C}" dt="2024-09-13T07:14:39.089" v="607" actId="478"/>
          <ac:spMkLst>
            <pc:docMk/>
            <pc:sldMk cId="2202787707" sldId="292"/>
            <ac:spMk id="4" creationId="{C76B19D1-5ED2-4EEC-9B3C-CF4766A7C52C}"/>
          </ac:spMkLst>
        </pc:spChg>
        <pc:spChg chg="del">
          <ac:chgData name="Martin Hassel" userId="f4dcd617-baea-4eb0-933f-c7eb5904d89b" providerId="ADAL" clId="{5C7E3228-BA81-4295-8607-622AA290775C}" dt="2024-09-13T07:14:40.263" v="608" actId="478"/>
          <ac:spMkLst>
            <pc:docMk/>
            <pc:sldMk cId="2202787707" sldId="292"/>
            <ac:spMk id="6" creationId="{330637DA-7BEA-8F37-1397-CC5191B8F5F0}"/>
          </ac:spMkLst>
        </pc:spChg>
        <pc:spChg chg="del">
          <ac:chgData name="Martin Hassel" userId="f4dcd617-baea-4eb0-933f-c7eb5904d89b" providerId="ADAL" clId="{5C7E3228-BA81-4295-8607-622AA290775C}" dt="2024-09-13T07:14:42.467" v="609" actId="478"/>
          <ac:spMkLst>
            <pc:docMk/>
            <pc:sldMk cId="2202787707" sldId="292"/>
            <ac:spMk id="7" creationId="{3B3E17AF-80B3-E113-A6E7-0D1F45918D8E}"/>
          </ac:spMkLst>
        </pc:spChg>
        <pc:picChg chg="mod">
          <ac:chgData name="Martin Hassel" userId="f4dcd617-baea-4eb0-933f-c7eb5904d89b" providerId="ADAL" clId="{5C7E3228-BA81-4295-8607-622AA290775C}" dt="2024-09-13T13:31:10.515" v="1017" actId="14100"/>
          <ac:picMkLst>
            <pc:docMk/>
            <pc:sldMk cId="2202787707" sldId="292"/>
            <ac:picMk id="3" creationId="{ECB42241-6B5D-18C1-A38A-DDFF29E69F6D}"/>
          </ac:picMkLst>
        </pc:picChg>
      </pc:sldChg>
      <pc:sldChg chg="delSp modSp mod modShow">
        <pc:chgData name="Martin Hassel" userId="f4dcd617-baea-4eb0-933f-c7eb5904d89b" providerId="ADAL" clId="{5C7E3228-BA81-4295-8607-622AA290775C}" dt="2024-09-16T09:16:17.680" v="1563" actId="729"/>
        <pc:sldMkLst>
          <pc:docMk/>
          <pc:sldMk cId="2981832386" sldId="293"/>
        </pc:sldMkLst>
        <pc:spChg chg="mod">
          <ac:chgData name="Martin Hassel" userId="f4dcd617-baea-4eb0-933f-c7eb5904d89b" providerId="ADAL" clId="{5C7E3228-BA81-4295-8607-622AA290775C}" dt="2024-09-13T13:29:51.238" v="992" actId="403"/>
          <ac:spMkLst>
            <pc:docMk/>
            <pc:sldMk cId="2981832386" sldId="293"/>
            <ac:spMk id="2" creationId="{9B83B757-E8B8-1ACE-82B7-737C73F22E8E}"/>
          </ac:spMkLst>
        </pc:spChg>
        <pc:spChg chg="del">
          <ac:chgData name="Martin Hassel" userId="f4dcd617-baea-4eb0-933f-c7eb5904d89b" providerId="ADAL" clId="{5C7E3228-BA81-4295-8607-622AA290775C}" dt="2024-09-13T07:14:47.243" v="610" actId="478"/>
          <ac:spMkLst>
            <pc:docMk/>
            <pc:sldMk cId="2981832386" sldId="293"/>
            <ac:spMk id="4" creationId="{C76B19D1-5ED2-4EEC-9B3C-CF4766A7C52C}"/>
          </ac:spMkLst>
        </pc:spChg>
        <pc:spChg chg="del">
          <ac:chgData name="Martin Hassel" userId="f4dcd617-baea-4eb0-933f-c7eb5904d89b" providerId="ADAL" clId="{5C7E3228-BA81-4295-8607-622AA290775C}" dt="2024-09-13T07:14:49.393" v="611" actId="478"/>
          <ac:spMkLst>
            <pc:docMk/>
            <pc:sldMk cId="2981832386" sldId="293"/>
            <ac:spMk id="6" creationId="{330637DA-7BEA-8F37-1397-CC5191B8F5F0}"/>
          </ac:spMkLst>
        </pc:spChg>
        <pc:picChg chg="mod">
          <ac:chgData name="Martin Hassel" userId="f4dcd617-baea-4eb0-933f-c7eb5904d89b" providerId="ADAL" clId="{5C7E3228-BA81-4295-8607-622AA290775C}" dt="2024-09-13T13:30:01.334" v="994" actId="1076"/>
          <ac:picMkLst>
            <pc:docMk/>
            <pc:sldMk cId="2981832386" sldId="293"/>
            <ac:picMk id="3" creationId="{9B2B61E6-0EEF-310B-A426-B3FD457209EB}"/>
          </ac:picMkLst>
        </pc:picChg>
      </pc:sldChg>
      <pc:sldChg chg="delSp modSp mod modShow">
        <pc:chgData name="Martin Hassel" userId="f4dcd617-baea-4eb0-933f-c7eb5904d89b" providerId="ADAL" clId="{5C7E3228-BA81-4295-8607-622AA290775C}" dt="2024-09-16T09:16:17.680" v="1563" actId="729"/>
        <pc:sldMkLst>
          <pc:docMk/>
          <pc:sldMk cId="2269832773" sldId="294"/>
        </pc:sldMkLst>
        <pc:spChg chg="mod">
          <ac:chgData name="Martin Hassel" userId="f4dcd617-baea-4eb0-933f-c7eb5904d89b" providerId="ADAL" clId="{5C7E3228-BA81-4295-8607-622AA290775C}" dt="2024-09-13T13:29:54.894" v="993" actId="403"/>
          <ac:spMkLst>
            <pc:docMk/>
            <pc:sldMk cId="2269832773" sldId="294"/>
            <ac:spMk id="2" creationId="{9B83B757-E8B8-1ACE-82B7-737C73F22E8E}"/>
          </ac:spMkLst>
        </pc:spChg>
        <pc:spChg chg="del">
          <ac:chgData name="Martin Hassel" userId="f4dcd617-baea-4eb0-933f-c7eb5904d89b" providerId="ADAL" clId="{5C7E3228-BA81-4295-8607-622AA290775C}" dt="2024-09-13T07:14:51.976" v="612" actId="478"/>
          <ac:spMkLst>
            <pc:docMk/>
            <pc:sldMk cId="2269832773" sldId="294"/>
            <ac:spMk id="4" creationId="{C76B19D1-5ED2-4EEC-9B3C-CF4766A7C52C}"/>
          </ac:spMkLst>
        </pc:spChg>
        <pc:spChg chg="mod">
          <ac:chgData name="Martin Hassel" userId="f4dcd617-baea-4eb0-933f-c7eb5904d89b" providerId="ADAL" clId="{5C7E3228-BA81-4295-8607-622AA290775C}" dt="2024-09-13T13:31:03.492" v="1016" actId="14100"/>
          <ac:spMkLst>
            <pc:docMk/>
            <pc:sldMk cId="2269832773" sldId="294"/>
            <ac:spMk id="5" creationId="{0559A199-C90E-FC8B-EF92-8433F207E7CC}"/>
          </ac:spMkLst>
        </pc:spChg>
        <pc:spChg chg="del">
          <ac:chgData name="Martin Hassel" userId="f4dcd617-baea-4eb0-933f-c7eb5904d89b" providerId="ADAL" clId="{5C7E3228-BA81-4295-8607-622AA290775C}" dt="2024-09-13T07:14:53.366" v="613" actId="478"/>
          <ac:spMkLst>
            <pc:docMk/>
            <pc:sldMk cId="2269832773" sldId="294"/>
            <ac:spMk id="6" creationId="{330637DA-7BEA-8F37-1397-CC5191B8F5F0}"/>
          </ac:spMkLst>
        </pc:spChg>
      </pc:sldChg>
      <pc:sldChg chg="addSp delSp modSp mod modClrScheme chgLayout">
        <pc:chgData name="Martin Hassel" userId="f4dcd617-baea-4eb0-933f-c7eb5904d89b" providerId="ADAL" clId="{5C7E3228-BA81-4295-8607-622AA290775C}" dt="2024-09-13T13:38:39.068" v="1111" actId="700"/>
        <pc:sldMkLst>
          <pc:docMk/>
          <pc:sldMk cId="2888182501" sldId="297"/>
        </pc:sldMkLst>
        <pc:spChg chg="add del">
          <ac:chgData name="Martin Hassel" userId="f4dcd617-baea-4eb0-933f-c7eb5904d89b" providerId="ADAL" clId="{5C7E3228-BA81-4295-8607-622AA290775C}" dt="2024-09-13T13:38:39.068" v="1111" actId="700"/>
          <ac:spMkLst>
            <pc:docMk/>
            <pc:sldMk cId="2888182501" sldId="297"/>
            <ac:spMk id="2" creationId="{698DF20C-0A4A-7232-8B77-899A53D99512}"/>
          </ac:spMkLst>
        </pc:spChg>
        <pc:spChg chg="del">
          <ac:chgData name="Martin Hassel" userId="f4dcd617-baea-4eb0-933f-c7eb5904d89b" providerId="ADAL" clId="{5C7E3228-BA81-4295-8607-622AA290775C}" dt="2024-09-13T13:37:58.551" v="1104" actId="478"/>
          <ac:spMkLst>
            <pc:docMk/>
            <pc:sldMk cId="2888182501" sldId="297"/>
            <ac:spMk id="3" creationId="{78C53495-C381-21D0-674F-E9CD23A51C21}"/>
          </ac:spMkLst>
        </pc:spChg>
        <pc:spChg chg="add del">
          <ac:chgData name="Martin Hassel" userId="f4dcd617-baea-4eb0-933f-c7eb5904d89b" providerId="ADAL" clId="{5C7E3228-BA81-4295-8607-622AA290775C}" dt="2024-09-13T13:37:02.706" v="1099" actId="478"/>
          <ac:spMkLst>
            <pc:docMk/>
            <pc:sldMk cId="2888182501" sldId="297"/>
            <ac:spMk id="4" creationId="{5A0DB94E-94C2-A616-EFB1-96C7E75CDFCF}"/>
          </ac:spMkLst>
        </pc:spChg>
        <pc:spChg chg="mod ord">
          <ac:chgData name="Martin Hassel" userId="f4dcd617-baea-4eb0-933f-c7eb5904d89b" providerId="ADAL" clId="{5C7E3228-BA81-4295-8607-622AA290775C}" dt="2024-09-13T13:38:39.068" v="1111" actId="700"/>
          <ac:spMkLst>
            <pc:docMk/>
            <pc:sldMk cId="2888182501" sldId="297"/>
            <ac:spMk id="6" creationId="{B858147A-F2FE-F278-CEF7-F31EB9335389}"/>
          </ac:spMkLst>
        </pc:spChg>
        <pc:spChg chg="add del mod">
          <ac:chgData name="Martin Hassel" userId="f4dcd617-baea-4eb0-933f-c7eb5904d89b" providerId="ADAL" clId="{5C7E3228-BA81-4295-8607-622AA290775C}" dt="2024-09-13T13:38:13.202" v="1107" actId="478"/>
          <ac:spMkLst>
            <pc:docMk/>
            <pc:sldMk cId="2888182501" sldId="297"/>
            <ac:spMk id="9" creationId="{061CEA7B-7DFC-0473-5020-811EF414AA1A}"/>
          </ac:spMkLst>
        </pc:spChg>
        <pc:picChg chg="mod">
          <ac:chgData name="Martin Hassel" userId="f4dcd617-baea-4eb0-933f-c7eb5904d89b" providerId="ADAL" clId="{5C7E3228-BA81-4295-8607-622AA290775C}" dt="2024-09-13T13:37:31.168" v="1101" actId="208"/>
          <ac:picMkLst>
            <pc:docMk/>
            <pc:sldMk cId="2888182501" sldId="297"/>
            <ac:picMk id="5" creationId="{147F864E-4A2E-E262-0129-490472748D6E}"/>
          </ac:picMkLst>
        </pc:picChg>
        <pc:picChg chg="mod ord">
          <ac:chgData name="Martin Hassel" userId="f4dcd617-baea-4eb0-933f-c7eb5904d89b" providerId="ADAL" clId="{5C7E3228-BA81-4295-8607-622AA290775C}" dt="2024-09-13T13:38:39.068" v="1111" actId="700"/>
          <ac:picMkLst>
            <pc:docMk/>
            <pc:sldMk cId="2888182501" sldId="297"/>
            <ac:picMk id="8" creationId="{60825AC2-0B42-9597-AF8B-7AD12E6D0F89}"/>
          </ac:picMkLst>
        </pc:picChg>
      </pc:sldChg>
      <pc:sldChg chg="addSp delSp mod">
        <pc:chgData name="Martin Hassel" userId="f4dcd617-baea-4eb0-933f-c7eb5904d89b" providerId="ADAL" clId="{5C7E3228-BA81-4295-8607-622AA290775C}" dt="2024-09-16T09:03:00.147" v="1307" actId="22"/>
        <pc:sldMkLst>
          <pc:docMk/>
          <pc:sldMk cId="2814094925" sldId="298"/>
        </pc:sldMkLst>
        <pc:spChg chg="add del">
          <ac:chgData name="Martin Hassel" userId="f4dcd617-baea-4eb0-933f-c7eb5904d89b" providerId="ADAL" clId="{5C7E3228-BA81-4295-8607-622AA290775C}" dt="2024-09-16T09:03:00.147" v="1307" actId="22"/>
          <ac:spMkLst>
            <pc:docMk/>
            <pc:sldMk cId="2814094925" sldId="298"/>
            <ac:spMk id="5" creationId="{88F0A158-D24A-1A40-2FBE-69ED05985837}"/>
          </ac:spMkLst>
        </pc:spChg>
      </pc:sldChg>
      <pc:sldChg chg="modSp mod">
        <pc:chgData name="Martin Hassel" userId="f4dcd617-baea-4eb0-933f-c7eb5904d89b" providerId="ADAL" clId="{5C7E3228-BA81-4295-8607-622AA290775C}" dt="2024-09-16T09:06:13.130" v="1329" actId="20577"/>
        <pc:sldMkLst>
          <pc:docMk/>
          <pc:sldMk cId="4017022012" sldId="299"/>
        </pc:sldMkLst>
        <pc:spChg chg="mod">
          <ac:chgData name="Martin Hassel" userId="f4dcd617-baea-4eb0-933f-c7eb5904d89b" providerId="ADAL" clId="{5C7E3228-BA81-4295-8607-622AA290775C}" dt="2024-09-16T09:06:13.130" v="1329" actId="20577"/>
          <ac:spMkLst>
            <pc:docMk/>
            <pc:sldMk cId="4017022012" sldId="299"/>
            <ac:spMk id="3" creationId="{678AA4F8-8B9E-7296-35AE-C47EBD7DEFA5}"/>
          </ac:spMkLst>
        </pc:spChg>
      </pc:sldChg>
      <pc:sldChg chg="modSp mod">
        <pc:chgData name="Martin Hassel" userId="f4dcd617-baea-4eb0-933f-c7eb5904d89b" providerId="ADAL" clId="{5C7E3228-BA81-4295-8607-622AA290775C}" dt="2024-09-16T09:06:53.631" v="1334" actId="20577"/>
        <pc:sldMkLst>
          <pc:docMk/>
          <pc:sldMk cId="2444823750" sldId="300"/>
        </pc:sldMkLst>
        <pc:spChg chg="mod">
          <ac:chgData name="Martin Hassel" userId="f4dcd617-baea-4eb0-933f-c7eb5904d89b" providerId="ADAL" clId="{5C7E3228-BA81-4295-8607-622AA290775C}" dt="2024-09-16T09:06:53.631" v="1334" actId="20577"/>
          <ac:spMkLst>
            <pc:docMk/>
            <pc:sldMk cId="2444823750" sldId="300"/>
            <ac:spMk id="3" creationId="{EBCBCBA3-5D87-A648-68A9-4C5170B19287}"/>
          </ac:spMkLst>
        </pc:spChg>
      </pc:sldChg>
      <pc:sldChg chg="modSp mod">
        <pc:chgData name="Martin Hassel" userId="f4dcd617-baea-4eb0-933f-c7eb5904d89b" providerId="ADAL" clId="{5C7E3228-BA81-4295-8607-622AA290775C}" dt="2024-09-16T09:08:30.254" v="1396" actId="20577"/>
        <pc:sldMkLst>
          <pc:docMk/>
          <pc:sldMk cId="3014697714" sldId="301"/>
        </pc:sldMkLst>
        <pc:spChg chg="mod">
          <ac:chgData name="Martin Hassel" userId="f4dcd617-baea-4eb0-933f-c7eb5904d89b" providerId="ADAL" clId="{5C7E3228-BA81-4295-8607-622AA290775C}" dt="2024-09-16T09:08:30.254" v="1396" actId="20577"/>
          <ac:spMkLst>
            <pc:docMk/>
            <pc:sldMk cId="3014697714" sldId="301"/>
            <ac:spMk id="3" creationId="{F72C6E51-5274-9AAD-22E4-9C1104DAB24D}"/>
          </ac:spMkLst>
        </pc:spChg>
      </pc:sldChg>
      <pc:sldChg chg="modSp mod">
        <pc:chgData name="Martin Hassel" userId="f4dcd617-baea-4eb0-933f-c7eb5904d89b" providerId="ADAL" clId="{5C7E3228-BA81-4295-8607-622AA290775C}" dt="2024-09-16T09:10:24.718" v="1434" actId="20577"/>
        <pc:sldMkLst>
          <pc:docMk/>
          <pc:sldMk cId="1336134907" sldId="302"/>
        </pc:sldMkLst>
        <pc:spChg chg="mod">
          <ac:chgData name="Martin Hassel" userId="f4dcd617-baea-4eb0-933f-c7eb5904d89b" providerId="ADAL" clId="{5C7E3228-BA81-4295-8607-622AA290775C}" dt="2024-09-16T09:10:24.718" v="1434" actId="20577"/>
          <ac:spMkLst>
            <pc:docMk/>
            <pc:sldMk cId="1336134907" sldId="302"/>
            <ac:spMk id="3" creationId="{0E81B25A-5E4A-6AB4-9B1D-70987AE62FB7}"/>
          </ac:spMkLst>
        </pc:spChg>
      </pc:sldChg>
      <pc:sldChg chg="modSp add mod ord">
        <pc:chgData name="Martin Hassel" userId="f4dcd617-baea-4eb0-933f-c7eb5904d89b" providerId="ADAL" clId="{5C7E3228-BA81-4295-8607-622AA290775C}" dt="2024-09-13T13:20:00.269" v="921" actId="20577"/>
        <pc:sldMkLst>
          <pc:docMk/>
          <pc:sldMk cId="853183168" sldId="303"/>
        </pc:sldMkLst>
        <pc:spChg chg="mod">
          <ac:chgData name="Martin Hassel" userId="f4dcd617-baea-4eb0-933f-c7eb5904d89b" providerId="ADAL" clId="{5C7E3228-BA81-4295-8607-622AA290775C}" dt="2024-09-13T13:20:00.269" v="921" actId="20577"/>
          <ac:spMkLst>
            <pc:docMk/>
            <pc:sldMk cId="853183168" sldId="303"/>
            <ac:spMk id="5" creationId="{CE802BB1-F9C9-58D4-DB58-C74050B34B94}"/>
          </ac:spMkLst>
        </pc:spChg>
      </pc:sldChg>
      <pc:sldChg chg="addSp delSp modSp new mod modClrScheme chgLayout">
        <pc:chgData name="Martin Hassel" userId="f4dcd617-baea-4eb0-933f-c7eb5904d89b" providerId="ADAL" clId="{5C7E3228-BA81-4295-8607-622AA290775C}" dt="2024-09-16T09:02:46.414" v="1305" actId="20577"/>
        <pc:sldMkLst>
          <pc:docMk/>
          <pc:sldMk cId="1972427541" sldId="304"/>
        </pc:sldMkLst>
        <pc:spChg chg="del mod ord">
          <ac:chgData name="Martin Hassel" userId="f4dcd617-baea-4eb0-933f-c7eb5904d89b" providerId="ADAL" clId="{5C7E3228-BA81-4295-8607-622AA290775C}" dt="2024-09-16T09:02:01.539" v="1301" actId="700"/>
          <ac:spMkLst>
            <pc:docMk/>
            <pc:sldMk cId="1972427541" sldId="304"/>
            <ac:spMk id="2" creationId="{60224D56-7878-34A2-19B6-58A987B5AF9A}"/>
          </ac:spMkLst>
        </pc:spChg>
        <pc:spChg chg="del">
          <ac:chgData name="Martin Hassel" userId="f4dcd617-baea-4eb0-933f-c7eb5904d89b" providerId="ADAL" clId="{5C7E3228-BA81-4295-8607-622AA290775C}" dt="2024-09-16T09:02:01.539" v="1301" actId="700"/>
          <ac:spMkLst>
            <pc:docMk/>
            <pc:sldMk cId="1972427541" sldId="304"/>
            <ac:spMk id="3" creationId="{36DFF5D2-E424-0352-9B7C-689916C50043}"/>
          </ac:spMkLst>
        </pc:spChg>
        <pc:spChg chg="add del mod ord">
          <ac:chgData name="Martin Hassel" userId="f4dcd617-baea-4eb0-933f-c7eb5904d89b" providerId="ADAL" clId="{5C7E3228-BA81-4295-8607-622AA290775C}" dt="2024-09-16T09:02:11.359" v="1302" actId="700"/>
          <ac:spMkLst>
            <pc:docMk/>
            <pc:sldMk cId="1972427541" sldId="304"/>
            <ac:spMk id="4" creationId="{04971E58-44CF-89C7-54FD-E88F78560093}"/>
          </ac:spMkLst>
        </pc:spChg>
        <pc:spChg chg="add del mod ord">
          <ac:chgData name="Martin Hassel" userId="f4dcd617-baea-4eb0-933f-c7eb5904d89b" providerId="ADAL" clId="{5C7E3228-BA81-4295-8607-622AA290775C}" dt="2024-09-16T09:02:18.475" v="1303" actId="700"/>
          <ac:spMkLst>
            <pc:docMk/>
            <pc:sldMk cId="1972427541" sldId="304"/>
            <ac:spMk id="5" creationId="{FBB377B2-5C01-9B18-953C-F752D5620F61}"/>
          </ac:spMkLst>
        </pc:spChg>
        <pc:spChg chg="add mod ord">
          <ac:chgData name="Martin Hassel" userId="f4dcd617-baea-4eb0-933f-c7eb5904d89b" providerId="ADAL" clId="{5C7E3228-BA81-4295-8607-622AA290775C}" dt="2024-09-16T09:02:46.414" v="1305" actId="20577"/>
          <ac:spMkLst>
            <pc:docMk/>
            <pc:sldMk cId="1972427541" sldId="304"/>
            <ac:spMk id="6" creationId="{CB1D04B1-461C-1C45-309C-D5EF80C7F976}"/>
          </ac:spMkLst>
        </pc:spChg>
      </pc:sldChg>
      <pc:sldChg chg="modSp add mod ord">
        <pc:chgData name="Martin Hassel" userId="f4dcd617-baea-4eb0-933f-c7eb5904d89b" providerId="ADAL" clId="{5C7E3228-BA81-4295-8607-622AA290775C}" dt="2024-09-16T09:03:28.174" v="1313" actId="14100"/>
        <pc:sldMkLst>
          <pc:docMk/>
          <pc:sldMk cId="453935661" sldId="305"/>
        </pc:sldMkLst>
        <pc:spChg chg="mod">
          <ac:chgData name="Martin Hassel" userId="f4dcd617-baea-4eb0-933f-c7eb5904d89b" providerId="ADAL" clId="{5C7E3228-BA81-4295-8607-622AA290775C}" dt="2024-09-16T09:03:28.174" v="1313" actId="14100"/>
          <ac:spMkLst>
            <pc:docMk/>
            <pc:sldMk cId="453935661" sldId="305"/>
            <ac:spMk id="6" creationId="{CB1D04B1-461C-1C45-309C-D5EF80C7F976}"/>
          </ac:spMkLst>
        </pc:spChg>
      </pc:sldChg>
      <pc:sldChg chg="modSp add mod ord">
        <pc:chgData name="Martin Hassel" userId="f4dcd617-baea-4eb0-933f-c7eb5904d89b" providerId="ADAL" clId="{5C7E3228-BA81-4295-8607-622AA290775C}" dt="2024-09-16T09:06:32.727" v="1331"/>
        <pc:sldMkLst>
          <pc:docMk/>
          <pc:sldMk cId="2366434539" sldId="306"/>
        </pc:sldMkLst>
        <pc:spChg chg="mod">
          <ac:chgData name="Martin Hassel" userId="f4dcd617-baea-4eb0-933f-c7eb5904d89b" providerId="ADAL" clId="{5C7E3228-BA81-4295-8607-622AA290775C}" dt="2024-09-16T09:04:58.968" v="1320"/>
          <ac:spMkLst>
            <pc:docMk/>
            <pc:sldMk cId="2366434539" sldId="306"/>
            <ac:spMk id="6" creationId="{CB1D04B1-461C-1C45-309C-D5EF80C7F976}"/>
          </ac:spMkLst>
        </pc:spChg>
      </pc:sldChg>
      <pc:sldChg chg="modSp add mod ord">
        <pc:chgData name="Martin Hassel" userId="f4dcd617-baea-4eb0-933f-c7eb5904d89b" providerId="ADAL" clId="{5C7E3228-BA81-4295-8607-622AA290775C}" dt="2024-09-16T09:10:03.044" v="1431" actId="14100"/>
        <pc:sldMkLst>
          <pc:docMk/>
          <pc:sldMk cId="2161189541" sldId="307"/>
        </pc:sldMkLst>
        <pc:spChg chg="mod">
          <ac:chgData name="Martin Hassel" userId="f4dcd617-baea-4eb0-933f-c7eb5904d89b" providerId="ADAL" clId="{5C7E3228-BA81-4295-8607-622AA290775C}" dt="2024-09-16T09:10:03.044" v="1431" actId="14100"/>
          <ac:spMkLst>
            <pc:docMk/>
            <pc:sldMk cId="2161189541" sldId="307"/>
            <ac:spMk id="6" creationId="{CB1D04B1-461C-1C45-309C-D5EF80C7F976}"/>
          </ac:spMkLst>
        </pc:spChg>
      </pc:sldChg>
      <pc:sldChg chg="modSp add mod ord">
        <pc:chgData name="Martin Hassel" userId="f4dcd617-baea-4eb0-933f-c7eb5904d89b" providerId="ADAL" clId="{5C7E3228-BA81-4295-8607-622AA290775C}" dt="2024-09-16T09:05:35.871" v="1324"/>
        <pc:sldMkLst>
          <pc:docMk/>
          <pc:sldMk cId="454607004" sldId="308"/>
        </pc:sldMkLst>
        <pc:spChg chg="mod">
          <ac:chgData name="Martin Hassel" userId="f4dcd617-baea-4eb0-933f-c7eb5904d89b" providerId="ADAL" clId="{5C7E3228-BA81-4295-8607-622AA290775C}" dt="2024-09-16T09:05:27.393" v="1322"/>
          <ac:spMkLst>
            <pc:docMk/>
            <pc:sldMk cId="454607004" sldId="308"/>
            <ac:spMk id="6" creationId="{CB1D04B1-461C-1C45-309C-D5EF80C7F976}"/>
          </ac:spMkLst>
        </pc:spChg>
      </pc:sldChg>
      <pc:sldChg chg="modSp add mod ord">
        <pc:chgData name="Martin Hassel" userId="f4dcd617-baea-4eb0-933f-c7eb5904d89b" providerId="ADAL" clId="{5C7E3228-BA81-4295-8607-622AA290775C}" dt="2024-09-16T09:09:51.360" v="1429" actId="14100"/>
        <pc:sldMkLst>
          <pc:docMk/>
          <pc:sldMk cId="1585482752" sldId="309"/>
        </pc:sldMkLst>
        <pc:spChg chg="mod">
          <ac:chgData name="Martin Hassel" userId="f4dcd617-baea-4eb0-933f-c7eb5904d89b" providerId="ADAL" clId="{5C7E3228-BA81-4295-8607-622AA290775C}" dt="2024-09-16T09:09:51.360" v="1429" actId="14100"/>
          <ac:spMkLst>
            <pc:docMk/>
            <pc:sldMk cId="1585482752" sldId="309"/>
            <ac:spMk id="6" creationId="{CB1D04B1-461C-1C45-309C-D5EF80C7F976}"/>
          </ac:spMkLst>
        </pc:spChg>
      </pc:sldChg>
      <pc:sldChg chg="modSp add mod">
        <pc:chgData name="Martin Hassel" userId="f4dcd617-baea-4eb0-933f-c7eb5904d89b" providerId="ADAL" clId="{5C7E3228-BA81-4295-8607-622AA290775C}" dt="2024-09-16T09:21:09.215" v="1681" actId="20577"/>
        <pc:sldMkLst>
          <pc:docMk/>
          <pc:sldMk cId="1122024571" sldId="310"/>
        </pc:sldMkLst>
        <pc:spChg chg="mod">
          <ac:chgData name="Martin Hassel" userId="f4dcd617-baea-4eb0-933f-c7eb5904d89b" providerId="ADAL" clId="{5C7E3228-BA81-4295-8607-622AA290775C}" dt="2024-09-16T09:21:09.215" v="1681" actId="20577"/>
          <ac:spMkLst>
            <pc:docMk/>
            <pc:sldMk cId="1122024571" sldId="310"/>
            <ac:spMk id="5" creationId="{0559A199-C90E-FC8B-EF92-8433F207E7CC}"/>
          </ac:spMkLst>
        </pc:spChg>
      </pc:sldChg>
      <pc:sldChg chg="addSp delSp modSp add mod modNotesTx">
        <pc:chgData name="Martin Hassel" userId="f4dcd617-baea-4eb0-933f-c7eb5904d89b" providerId="ADAL" clId="{5C7E3228-BA81-4295-8607-622AA290775C}" dt="2024-09-16T09:27:39.595" v="1705" actId="2085"/>
        <pc:sldMkLst>
          <pc:docMk/>
          <pc:sldMk cId="837862478" sldId="311"/>
        </pc:sldMkLst>
        <pc:spChg chg="mod">
          <ac:chgData name="Martin Hassel" userId="f4dcd617-baea-4eb0-933f-c7eb5904d89b" providerId="ADAL" clId="{5C7E3228-BA81-4295-8607-622AA290775C}" dt="2024-09-16T09:17:51.922" v="1641" actId="20578"/>
          <ac:spMkLst>
            <pc:docMk/>
            <pc:sldMk cId="837862478" sldId="311"/>
            <ac:spMk id="2" creationId="{9B83B757-E8B8-1ACE-82B7-737C73F22E8E}"/>
          </ac:spMkLst>
        </pc:spChg>
        <pc:spChg chg="add del mod">
          <ac:chgData name="Martin Hassel" userId="f4dcd617-baea-4eb0-933f-c7eb5904d89b" providerId="ADAL" clId="{5C7E3228-BA81-4295-8607-622AA290775C}" dt="2024-09-16T09:21:59.353" v="1683" actId="478"/>
          <ac:spMkLst>
            <pc:docMk/>
            <pc:sldMk cId="837862478" sldId="311"/>
            <ac:spMk id="6" creationId="{0D306DAA-9C80-0BD0-11C4-71E276437C4F}"/>
          </ac:spMkLst>
        </pc:spChg>
        <pc:spChg chg="add mod">
          <ac:chgData name="Martin Hassel" userId="f4dcd617-baea-4eb0-933f-c7eb5904d89b" providerId="ADAL" clId="{5C7E3228-BA81-4295-8607-622AA290775C}" dt="2024-09-16T09:27:39.595" v="1705" actId="2085"/>
          <ac:spMkLst>
            <pc:docMk/>
            <pc:sldMk cId="837862478" sldId="311"/>
            <ac:spMk id="9" creationId="{A40BA908-70F5-77A9-08D7-B11A9258744E}"/>
          </ac:spMkLst>
        </pc:spChg>
        <pc:picChg chg="del">
          <ac:chgData name="Martin Hassel" userId="f4dcd617-baea-4eb0-933f-c7eb5904d89b" providerId="ADAL" clId="{5C7E3228-BA81-4295-8607-622AA290775C}" dt="2024-09-16T09:21:57.441" v="1682" actId="478"/>
          <ac:picMkLst>
            <pc:docMk/>
            <pc:sldMk cId="837862478" sldId="311"/>
            <ac:picMk id="3" creationId="{B665E139-8058-1C41-5A9F-D729C5BC983A}"/>
          </ac:picMkLst>
        </pc:picChg>
        <pc:picChg chg="add mod modCrop">
          <ac:chgData name="Martin Hassel" userId="f4dcd617-baea-4eb0-933f-c7eb5904d89b" providerId="ADAL" clId="{5C7E3228-BA81-4295-8607-622AA290775C}" dt="2024-09-16T09:27:18.020" v="1702"/>
          <ac:picMkLst>
            <pc:docMk/>
            <pc:sldMk cId="837862478" sldId="311"/>
            <ac:picMk id="8" creationId="{440350B2-2C21-3E5B-E248-8157F52A2484}"/>
          </ac:picMkLst>
        </pc:picChg>
      </pc:sldChg>
      <pc:sldChg chg="delSp modSp add mod">
        <pc:chgData name="Martin Hassel" userId="f4dcd617-baea-4eb0-933f-c7eb5904d89b" providerId="ADAL" clId="{5C7E3228-BA81-4295-8607-622AA290775C}" dt="2024-09-16T09:41:41.499" v="1884" actId="403"/>
        <pc:sldMkLst>
          <pc:docMk/>
          <pc:sldMk cId="3054299381" sldId="339"/>
        </pc:sldMkLst>
        <pc:spChg chg="del mod">
          <ac:chgData name="Martin Hassel" userId="f4dcd617-baea-4eb0-933f-c7eb5904d89b" providerId="ADAL" clId="{5C7E3228-BA81-4295-8607-622AA290775C}" dt="2024-09-16T09:34:50.238" v="1785" actId="478"/>
          <ac:spMkLst>
            <pc:docMk/>
            <pc:sldMk cId="3054299381" sldId="339"/>
            <ac:spMk id="5" creationId="{9BDE4BE4-F4B4-DE26-902C-439681727886}"/>
          </ac:spMkLst>
        </pc:spChg>
        <pc:graphicFrameChg chg="mod modGraphic">
          <ac:chgData name="Martin Hassel" userId="f4dcd617-baea-4eb0-933f-c7eb5904d89b" providerId="ADAL" clId="{5C7E3228-BA81-4295-8607-622AA290775C}" dt="2024-09-16T09:41:41.499" v="1884" actId="403"/>
          <ac:graphicFrameMkLst>
            <pc:docMk/>
            <pc:sldMk cId="3054299381" sldId="339"/>
            <ac:graphicFrameMk id="4" creationId="{918EEF13-1852-8A03-D1E9-4CB98BECE26A}"/>
          </ac:graphicFrameMkLst>
        </pc:graphicFrameChg>
      </pc:sldChg>
      <pc:sldChg chg="delSp modSp add mod">
        <pc:chgData name="Martin Hassel" userId="f4dcd617-baea-4eb0-933f-c7eb5904d89b" providerId="ADAL" clId="{5C7E3228-BA81-4295-8607-622AA290775C}" dt="2024-09-16T09:42:18.556" v="1887" actId="403"/>
        <pc:sldMkLst>
          <pc:docMk/>
          <pc:sldMk cId="2938487469" sldId="343"/>
        </pc:sldMkLst>
        <pc:spChg chg="del">
          <ac:chgData name="Martin Hassel" userId="f4dcd617-baea-4eb0-933f-c7eb5904d89b" providerId="ADAL" clId="{5C7E3228-BA81-4295-8607-622AA290775C}" dt="2024-09-16T09:35:13.465" v="1789" actId="478"/>
          <ac:spMkLst>
            <pc:docMk/>
            <pc:sldMk cId="2938487469" sldId="343"/>
            <ac:spMk id="6" creationId="{75D2AC8F-810F-485F-A972-FE7CC5F303AC}"/>
          </ac:spMkLst>
        </pc:spChg>
        <pc:graphicFrameChg chg="mod modGraphic">
          <ac:chgData name="Martin Hassel" userId="f4dcd617-baea-4eb0-933f-c7eb5904d89b" providerId="ADAL" clId="{5C7E3228-BA81-4295-8607-622AA290775C}" dt="2024-09-16T09:42:18.556" v="1887" actId="403"/>
          <ac:graphicFrameMkLst>
            <pc:docMk/>
            <pc:sldMk cId="2938487469" sldId="343"/>
            <ac:graphicFrameMk id="5" creationId="{94EA38ED-C44F-9C43-0733-ADCAD5821DE5}"/>
          </ac:graphicFrameMkLst>
        </pc:graphicFrameChg>
      </pc:sldChg>
      <pc:sldChg chg="delSp modSp add mod">
        <pc:chgData name="Martin Hassel" userId="f4dcd617-baea-4eb0-933f-c7eb5904d89b" providerId="ADAL" clId="{5C7E3228-BA81-4295-8607-622AA290775C}" dt="2024-09-16T09:41:59.819" v="1886" actId="14100"/>
        <pc:sldMkLst>
          <pc:docMk/>
          <pc:sldMk cId="1453392772" sldId="674"/>
        </pc:sldMkLst>
        <pc:spChg chg="del">
          <ac:chgData name="Martin Hassel" userId="f4dcd617-baea-4eb0-933f-c7eb5904d89b" providerId="ADAL" clId="{5C7E3228-BA81-4295-8607-622AA290775C}" dt="2024-09-16T09:35:57.740" v="1795" actId="478"/>
          <ac:spMkLst>
            <pc:docMk/>
            <pc:sldMk cId="1453392772" sldId="674"/>
            <ac:spMk id="5" creationId="{9BDE4BE4-F4B4-DE26-902C-439681727886}"/>
          </ac:spMkLst>
        </pc:spChg>
        <pc:graphicFrameChg chg="mod modGraphic">
          <ac:chgData name="Martin Hassel" userId="f4dcd617-baea-4eb0-933f-c7eb5904d89b" providerId="ADAL" clId="{5C7E3228-BA81-4295-8607-622AA290775C}" dt="2024-09-16T09:41:59.819" v="1886" actId="14100"/>
          <ac:graphicFrameMkLst>
            <pc:docMk/>
            <pc:sldMk cId="1453392772" sldId="674"/>
            <ac:graphicFrameMk id="6" creationId="{0F1E7A12-F0DB-5955-7674-ACD121DEE891}"/>
          </ac:graphicFrameMkLst>
        </pc:graphicFrameChg>
        <pc:picChg chg="del">
          <ac:chgData name="Martin Hassel" userId="f4dcd617-baea-4eb0-933f-c7eb5904d89b" providerId="ADAL" clId="{5C7E3228-BA81-4295-8607-622AA290775C}" dt="2024-09-16T09:35:58.782" v="1796" actId="478"/>
          <ac:picMkLst>
            <pc:docMk/>
            <pc:sldMk cId="1453392772" sldId="674"/>
            <ac:picMk id="3" creationId="{0CAE6C5E-189B-6E4C-5108-FC86B1EFE90F}"/>
          </ac:picMkLst>
        </pc:picChg>
      </pc:sldChg>
      <pc:sldChg chg="modSp add mod ord">
        <pc:chgData name="Martin Hassel" userId="f4dcd617-baea-4eb0-933f-c7eb5904d89b" providerId="ADAL" clId="{5C7E3228-BA81-4295-8607-622AA290775C}" dt="2024-09-16T09:38:33.129" v="1855" actId="403"/>
        <pc:sldMkLst>
          <pc:docMk/>
          <pc:sldMk cId="1362990666" sldId="675"/>
        </pc:sldMkLst>
        <pc:spChg chg="mod">
          <ac:chgData name="Martin Hassel" userId="f4dcd617-baea-4eb0-933f-c7eb5904d89b" providerId="ADAL" clId="{5C7E3228-BA81-4295-8607-622AA290775C}" dt="2024-09-16T09:38:33.129" v="1855" actId="403"/>
          <ac:spMkLst>
            <pc:docMk/>
            <pc:sldMk cId="1362990666" sldId="675"/>
            <ac:spMk id="2" creationId="{BFAE2B55-378B-C378-F6E0-1540B5A4E55A}"/>
          </ac:spMkLst>
        </pc:spChg>
      </pc:sldChg>
      <pc:sldMasterChg chg="modSp modSldLayout">
        <pc:chgData name="Martin Hassel" userId="f4dcd617-baea-4eb0-933f-c7eb5904d89b" providerId="ADAL" clId="{5C7E3228-BA81-4295-8607-622AA290775C}" dt="2024-09-13T13:27:05.657" v="972" actId="735"/>
        <pc:sldMasterMkLst>
          <pc:docMk/>
          <pc:sldMasterMk cId="3648724319" sldId="2147483648"/>
        </pc:sldMasterMkLst>
        <pc:sldLayoutChg chg="modSp mod">
          <pc:chgData name="Martin Hassel" userId="f4dcd617-baea-4eb0-933f-c7eb5904d89b" providerId="ADAL" clId="{5C7E3228-BA81-4295-8607-622AA290775C}" dt="2024-09-13T13:26:51.340" v="971" actId="404"/>
          <pc:sldLayoutMkLst>
            <pc:docMk/>
            <pc:sldMasterMk cId="3648724319" sldId="2147483648"/>
            <pc:sldLayoutMk cId="2122266343" sldId="2147483650"/>
          </pc:sldLayoutMkLst>
          <pc:spChg chg="mod">
            <ac:chgData name="Martin Hassel" userId="f4dcd617-baea-4eb0-933f-c7eb5904d89b" providerId="ADAL" clId="{5C7E3228-BA81-4295-8607-622AA290775C}" dt="2024-09-13T13:25:58.104" v="953" actId="403"/>
            <ac:spMkLst>
              <pc:docMk/>
              <pc:sldMasterMk cId="3648724319" sldId="2147483648"/>
              <pc:sldLayoutMk cId="2122266343" sldId="2147483650"/>
              <ac:spMk id="2" creationId="{3BB69EA4-EB27-1E68-0B84-5ED7BB85B171}"/>
            </ac:spMkLst>
          </pc:spChg>
          <pc:spChg chg="mod">
            <ac:chgData name="Martin Hassel" userId="f4dcd617-baea-4eb0-933f-c7eb5904d89b" providerId="ADAL" clId="{5C7E3228-BA81-4295-8607-622AA290775C}" dt="2024-09-13T13:26:51.340" v="971" actId="404"/>
            <ac:spMkLst>
              <pc:docMk/>
              <pc:sldMasterMk cId="3648724319" sldId="2147483648"/>
              <pc:sldLayoutMk cId="2122266343" sldId="2147483650"/>
              <ac:spMk id="3" creationId="{1BFBAC58-2270-DC52-2E0E-E37CED84DD75}"/>
            </ac:spMkLst>
          </pc:spChg>
        </pc:sldLayoutChg>
      </pc:sldMasterChg>
    </pc:docChg>
  </pc:docChgLst>
  <pc:docChgLst>
    <pc:chgData name="Jakob Stendahl" userId="31c817a6-28e1-4149-b97d-3ea896b0dcbf" providerId="ADAL" clId="{8D4A0004-471D-48E1-A153-3CB878EF2C35}"/>
    <pc:docChg chg="undo custSel modSld">
      <pc:chgData name="Jakob Stendahl" userId="31c817a6-28e1-4149-b97d-3ea896b0dcbf" providerId="ADAL" clId="{8D4A0004-471D-48E1-A153-3CB878EF2C35}" dt="2024-11-08T12:09:16.206" v="174" actId="20577"/>
      <pc:docMkLst>
        <pc:docMk/>
      </pc:docMkLst>
      <pc:sldChg chg="modSp mod">
        <pc:chgData name="Jakob Stendahl" userId="31c817a6-28e1-4149-b97d-3ea896b0dcbf" providerId="ADAL" clId="{8D4A0004-471D-48E1-A153-3CB878EF2C35}" dt="2024-11-08T12:09:16.206" v="174" actId="20577"/>
        <pc:sldMkLst>
          <pc:docMk/>
          <pc:sldMk cId="2866585428" sldId="676"/>
        </pc:sldMkLst>
        <pc:spChg chg="mod">
          <ac:chgData name="Jakob Stendahl" userId="31c817a6-28e1-4149-b97d-3ea896b0dcbf" providerId="ADAL" clId="{8D4A0004-471D-48E1-A153-3CB878EF2C35}" dt="2024-11-08T12:09:16.206" v="174" actId="20577"/>
          <ac:spMkLst>
            <pc:docMk/>
            <pc:sldMk cId="2866585428" sldId="676"/>
            <ac:spMk id="8" creationId="{0E622062-46F7-B725-8365-FF6755F9B407}"/>
          </ac:spMkLst>
        </pc:spChg>
      </pc:sldChg>
    </pc:docChg>
  </pc:docChgLst>
  <pc:docChgLst>
    <pc:chgData name="Annette Andresen" userId="fbfb720f-d6f2-45c4-ada2-1b4093edab50" providerId="ADAL" clId="{F1BB5E2B-FCAC-4DED-A3A7-82B08E0731B8}"/>
    <pc:docChg chg="undo redo custSel addSld delSld modSld sldOrd">
      <pc:chgData name="Annette Andresen" userId="fbfb720f-d6f2-45c4-ada2-1b4093edab50" providerId="ADAL" clId="{F1BB5E2B-FCAC-4DED-A3A7-82B08E0731B8}" dt="2024-10-18T10:24:04.126" v="89" actId="20577"/>
      <pc:docMkLst>
        <pc:docMk/>
      </pc:docMkLst>
      <pc:sldChg chg="modSp mod">
        <pc:chgData name="Annette Andresen" userId="fbfb720f-d6f2-45c4-ada2-1b4093edab50" providerId="ADAL" clId="{F1BB5E2B-FCAC-4DED-A3A7-82B08E0731B8}" dt="2024-10-16T12:34:03.177" v="56" actId="20577"/>
        <pc:sldMkLst>
          <pc:docMk/>
          <pc:sldMk cId="1619754914" sldId="257"/>
        </pc:sldMkLst>
        <pc:spChg chg="mod">
          <ac:chgData name="Annette Andresen" userId="fbfb720f-d6f2-45c4-ada2-1b4093edab50" providerId="ADAL" clId="{F1BB5E2B-FCAC-4DED-A3A7-82B08E0731B8}" dt="2024-10-16T12:34:03.177" v="56" actId="20577"/>
          <ac:spMkLst>
            <pc:docMk/>
            <pc:sldMk cId="1619754914" sldId="257"/>
            <ac:spMk id="5" creationId="{09E3482F-E49E-D319-F65F-0592336AE044}"/>
          </ac:spMkLst>
        </pc:spChg>
        <pc:spChg chg="mod">
          <ac:chgData name="Annette Andresen" userId="fbfb720f-d6f2-45c4-ada2-1b4093edab50" providerId="ADAL" clId="{F1BB5E2B-FCAC-4DED-A3A7-82B08E0731B8}" dt="2024-10-16T12:34:02.529" v="54" actId="20577"/>
          <ac:spMkLst>
            <pc:docMk/>
            <pc:sldMk cId="1619754914" sldId="257"/>
            <ac:spMk id="6" creationId="{6C1BF536-6851-0691-DB53-D9098910871A}"/>
          </ac:spMkLst>
        </pc:spChg>
      </pc:sldChg>
      <pc:sldChg chg="modSp mod">
        <pc:chgData name="Annette Andresen" userId="fbfb720f-d6f2-45c4-ada2-1b4093edab50" providerId="ADAL" clId="{F1BB5E2B-FCAC-4DED-A3A7-82B08E0731B8}" dt="2024-10-15T08:10:26.333" v="1" actId="1076"/>
        <pc:sldMkLst>
          <pc:docMk/>
          <pc:sldMk cId="654937000" sldId="262"/>
        </pc:sldMkLst>
        <pc:spChg chg="mod">
          <ac:chgData name="Annette Andresen" userId="fbfb720f-d6f2-45c4-ada2-1b4093edab50" providerId="ADAL" clId="{F1BB5E2B-FCAC-4DED-A3A7-82B08E0731B8}" dt="2024-10-15T08:10:26.333" v="1" actId="1076"/>
          <ac:spMkLst>
            <pc:docMk/>
            <pc:sldMk cId="654937000" sldId="262"/>
            <ac:spMk id="5" creationId="{0559A199-C90E-FC8B-EF92-8433F207E7CC}"/>
          </ac:spMkLst>
        </pc:spChg>
      </pc:sldChg>
      <pc:sldChg chg="addSp delSp modSp mod modNotesTx">
        <pc:chgData name="Annette Andresen" userId="fbfb720f-d6f2-45c4-ada2-1b4093edab50" providerId="ADAL" clId="{F1BB5E2B-FCAC-4DED-A3A7-82B08E0731B8}" dt="2024-10-16T12:17:04.227" v="19"/>
        <pc:sldMkLst>
          <pc:docMk/>
          <pc:sldMk cId="918641743" sldId="271"/>
        </pc:sldMkLst>
        <pc:spChg chg="mod">
          <ac:chgData name="Annette Andresen" userId="fbfb720f-d6f2-45c4-ada2-1b4093edab50" providerId="ADAL" clId="{F1BB5E2B-FCAC-4DED-A3A7-82B08E0731B8}" dt="2024-10-16T12:17:04.227" v="19"/>
          <ac:spMkLst>
            <pc:docMk/>
            <pc:sldMk cId="918641743" sldId="271"/>
            <ac:spMk id="2" creationId="{698DF20C-0A4A-7232-8B77-899A53D99512}"/>
          </ac:spMkLst>
        </pc:spChg>
        <pc:spChg chg="mod">
          <ac:chgData name="Annette Andresen" userId="fbfb720f-d6f2-45c4-ada2-1b4093edab50" providerId="ADAL" clId="{F1BB5E2B-FCAC-4DED-A3A7-82B08E0731B8}" dt="2024-10-16T12:17:03.936" v="18"/>
          <ac:spMkLst>
            <pc:docMk/>
            <pc:sldMk cId="918641743" sldId="271"/>
            <ac:spMk id="7" creationId="{964EEC33-ADC3-61EA-8730-2AE95FFFF13E}"/>
          </ac:spMkLst>
        </pc:spChg>
        <pc:picChg chg="add del">
          <ac:chgData name="Annette Andresen" userId="fbfb720f-d6f2-45c4-ada2-1b4093edab50" providerId="ADAL" clId="{F1BB5E2B-FCAC-4DED-A3A7-82B08E0731B8}" dt="2024-10-16T12:17:02.416" v="12" actId="478"/>
          <ac:picMkLst>
            <pc:docMk/>
            <pc:sldMk cId="918641743" sldId="271"/>
            <ac:picMk id="4" creationId="{7E5988E6-3AD5-D55C-9ADA-6BF220BCE382}"/>
          </ac:picMkLst>
        </pc:picChg>
      </pc:sldChg>
      <pc:sldChg chg="addSp delSp modSp del mod">
        <pc:chgData name="Annette Andresen" userId="fbfb720f-d6f2-45c4-ada2-1b4093edab50" providerId="ADAL" clId="{F1BB5E2B-FCAC-4DED-A3A7-82B08E0731B8}" dt="2024-10-17T06:41:54.994" v="62" actId="47"/>
        <pc:sldMkLst>
          <pc:docMk/>
          <pc:sldMk cId="326137191" sldId="288"/>
        </pc:sldMkLst>
        <pc:spChg chg="mod">
          <ac:chgData name="Annette Andresen" userId="fbfb720f-d6f2-45c4-ada2-1b4093edab50" providerId="ADAL" clId="{F1BB5E2B-FCAC-4DED-A3A7-82B08E0731B8}" dt="2024-10-16T12:34:01.268" v="52" actId="20577"/>
          <ac:spMkLst>
            <pc:docMk/>
            <pc:sldMk cId="326137191" sldId="288"/>
            <ac:spMk id="2" creationId="{1E7AE58D-FAAA-C975-EB51-63CBF44D4C32}"/>
          </ac:spMkLst>
        </pc:spChg>
        <pc:spChg chg="add del">
          <ac:chgData name="Annette Andresen" userId="fbfb720f-d6f2-45c4-ada2-1b4093edab50" providerId="ADAL" clId="{F1BB5E2B-FCAC-4DED-A3A7-82B08E0731B8}" dt="2024-10-17T06:41:29.295" v="60" actId="22"/>
          <ac:spMkLst>
            <pc:docMk/>
            <pc:sldMk cId="326137191" sldId="288"/>
            <ac:spMk id="6" creationId="{AAC6BE50-7F7A-5FF5-D01F-CBE8FB9AD12D}"/>
          </ac:spMkLst>
        </pc:spChg>
      </pc:sldChg>
      <pc:sldChg chg="del">
        <pc:chgData name="Annette Andresen" userId="fbfb720f-d6f2-45c4-ada2-1b4093edab50" providerId="ADAL" clId="{F1BB5E2B-FCAC-4DED-A3A7-82B08E0731B8}" dt="2024-10-15T10:39:06.317" v="2" actId="2696"/>
        <pc:sldMkLst>
          <pc:docMk/>
          <pc:sldMk cId="3054299381" sldId="339"/>
        </pc:sldMkLst>
      </pc:sldChg>
      <pc:sldChg chg="del">
        <pc:chgData name="Annette Andresen" userId="fbfb720f-d6f2-45c4-ada2-1b4093edab50" providerId="ADAL" clId="{F1BB5E2B-FCAC-4DED-A3A7-82B08E0731B8}" dt="2024-10-15T10:39:06.317" v="2" actId="2696"/>
        <pc:sldMkLst>
          <pc:docMk/>
          <pc:sldMk cId="2938487469" sldId="343"/>
        </pc:sldMkLst>
      </pc:sldChg>
      <pc:sldChg chg="del">
        <pc:chgData name="Annette Andresen" userId="fbfb720f-d6f2-45c4-ada2-1b4093edab50" providerId="ADAL" clId="{F1BB5E2B-FCAC-4DED-A3A7-82B08E0731B8}" dt="2024-10-15T10:39:06.317" v="2" actId="2696"/>
        <pc:sldMkLst>
          <pc:docMk/>
          <pc:sldMk cId="1362990666" sldId="675"/>
        </pc:sldMkLst>
      </pc:sldChg>
      <pc:sldChg chg="modSp mod">
        <pc:chgData name="Annette Andresen" userId="fbfb720f-d6f2-45c4-ada2-1b4093edab50" providerId="ADAL" clId="{F1BB5E2B-FCAC-4DED-A3A7-82B08E0731B8}" dt="2024-10-16T12:34:06.760" v="58" actId="255"/>
        <pc:sldMkLst>
          <pc:docMk/>
          <pc:sldMk cId="2866585428" sldId="676"/>
        </pc:sldMkLst>
        <pc:spChg chg="mod">
          <ac:chgData name="Annette Andresen" userId="fbfb720f-d6f2-45c4-ada2-1b4093edab50" providerId="ADAL" clId="{F1BB5E2B-FCAC-4DED-A3A7-82B08E0731B8}" dt="2024-10-16T12:34:06.760" v="58" actId="255"/>
          <ac:spMkLst>
            <pc:docMk/>
            <pc:sldMk cId="2866585428" sldId="676"/>
            <ac:spMk id="7" creationId="{7315CC45-9F92-659B-4503-BBDA037FEA4C}"/>
          </ac:spMkLst>
        </pc:spChg>
      </pc:sldChg>
      <pc:sldChg chg="modSp mod">
        <pc:chgData name="Annette Andresen" userId="fbfb720f-d6f2-45c4-ada2-1b4093edab50" providerId="ADAL" clId="{F1BB5E2B-FCAC-4DED-A3A7-82B08E0731B8}" dt="2024-10-18T10:23:16.368" v="86" actId="20577"/>
        <pc:sldMkLst>
          <pc:docMk/>
          <pc:sldMk cId="2704841089" sldId="678"/>
        </pc:sldMkLst>
        <pc:spChg chg="mod">
          <ac:chgData name="Annette Andresen" userId="fbfb720f-d6f2-45c4-ada2-1b4093edab50" providerId="ADAL" clId="{F1BB5E2B-FCAC-4DED-A3A7-82B08E0731B8}" dt="2024-10-18T10:23:16.368" v="86" actId="20577"/>
          <ac:spMkLst>
            <pc:docMk/>
            <pc:sldMk cId="2704841089" sldId="678"/>
            <ac:spMk id="3" creationId="{0608D2B6-0C0F-A7AC-3410-BF6B82ACCA5F}"/>
          </ac:spMkLst>
        </pc:spChg>
      </pc:sldChg>
      <pc:sldChg chg="del">
        <pc:chgData name="Annette Andresen" userId="fbfb720f-d6f2-45c4-ada2-1b4093edab50" providerId="ADAL" clId="{F1BB5E2B-FCAC-4DED-A3A7-82B08E0731B8}" dt="2024-10-15T10:39:06.317" v="2" actId="2696"/>
        <pc:sldMkLst>
          <pc:docMk/>
          <pc:sldMk cId="775965121" sldId="696"/>
        </pc:sldMkLst>
      </pc:sldChg>
      <pc:sldChg chg="modSp add mod ord">
        <pc:chgData name="Annette Andresen" userId="fbfb720f-d6f2-45c4-ada2-1b4093edab50" providerId="ADAL" clId="{F1BB5E2B-FCAC-4DED-A3A7-82B08E0731B8}" dt="2024-10-18T10:24:04.126" v="89" actId="20577"/>
        <pc:sldMkLst>
          <pc:docMk/>
          <pc:sldMk cId="3383440158" sldId="696"/>
        </pc:sldMkLst>
        <pc:spChg chg="mod">
          <ac:chgData name="Annette Andresen" userId="fbfb720f-d6f2-45c4-ada2-1b4093edab50" providerId="ADAL" clId="{F1BB5E2B-FCAC-4DED-A3A7-82B08E0731B8}" dt="2024-10-18T10:24:04.126" v="89" actId="20577"/>
          <ac:spMkLst>
            <pc:docMk/>
            <pc:sldMk cId="3383440158" sldId="696"/>
            <ac:spMk id="3" creationId="{650030B5-50C1-0B6A-CACD-34E035DC50F7}"/>
          </ac:spMkLst>
        </pc:spChg>
      </pc:sldChg>
    </pc:docChg>
  </pc:docChgLst>
  <pc:docChgLst>
    <pc:chgData name="Christina Thingvold" userId="21c4b2be-ab4c-44cb-acd5-aad1e9ec4b76" providerId="ADAL" clId="{AE7E21BE-A8CA-4594-8926-DB527EC8EC75}"/>
    <pc:docChg chg="custSel modSld">
      <pc:chgData name="Christina Thingvold" userId="21c4b2be-ab4c-44cb-acd5-aad1e9ec4b76" providerId="ADAL" clId="{AE7E21BE-A8CA-4594-8926-DB527EC8EC75}" dt="2024-10-21T10:37:01.898" v="6"/>
      <pc:docMkLst>
        <pc:docMk/>
      </pc:docMkLst>
      <pc:sldChg chg="modSp mod">
        <pc:chgData name="Christina Thingvold" userId="21c4b2be-ab4c-44cb-acd5-aad1e9ec4b76" providerId="ADAL" clId="{AE7E21BE-A8CA-4594-8926-DB527EC8EC75}" dt="2024-10-21T10:34:53.157" v="2" actId="20577"/>
        <pc:sldMkLst>
          <pc:docMk/>
          <pc:sldMk cId="218011795" sldId="687"/>
        </pc:sldMkLst>
        <pc:spChg chg="mod">
          <ac:chgData name="Christina Thingvold" userId="21c4b2be-ab4c-44cb-acd5-aad1e9ec4b76" providerId="ADAL" clId="{AE7E21BE-A8CA-4594-8926-DB527EC8EC75}" dt="2024-10-21T10:34:53.157" v="2" actId="20577"/>
          <ac:spMkLst>
            <pc:docMk/>
            <pc:sldMk cId="218011795" sldId="687"/>
            <ac:spMk id="3" creationId="{F70D7A62-3236-91A0-39A0-DFCABE181F83}"/>
          </ac:spMkLst>
        </pc:spChg>
      </pc:sldChg>
      <pc:sldChg chg="modSp mod">
        <pc:chgData name="Christina Thingvold" userId="21c4b2be-ab4c-44cb-acd5-aad1e9ec4b76" providerId="ADAL" clId="{AE7E21BE-A8CA-4594-8926-DB527EC8EC75}" dt="2024-10-21T10:35:35.717" v="3" actId="20577"/>
        <pc:sldMkLst>
          <pc:docMk/>
          <pc:sldMk cId="2784683469" sldId="689"/>
        </pc:sldMkLst>
        <pc:spChg chg="mod">
          <ac:chgData name="Christina Thingvold" userId="21c4b2be-ab4c-44cb-acd5-aad1e9ec4b76" providerId="ADAL" clId="{AE7E21BE-A8CA-4594-8926-DB527EC8EC75}" dt="2024-10-21T10:35:35.717" v="3" actId="20577"/>
          <ac:spMkLst>
            <pc:docMk/>
            <pc:sldMk cId="2784683469" sldId="689"/>
            <ac:spMk id="3" creationId="{F70D7A62-3236-91A0-39A0-DFCABE181F83}"/>
          </ac:spMkLst>
        </pc:spChg>
      </pc:sldChg>
      <pc:sldChg chg="addSp delSp modSp mod">
        <pc:chgData name="Christina Thingvold" userId="21c4b2be-ab4c-44cb-acd5-aad1e9ec4b76" providerId="ADAL" clId="{AE7E21BE-A8CA-4594-8926-DB527EC8EC75}" dt="2024-10-21T10:37:01.898" v="6"/>
        <pc:sldMkLst>
          <pc:docMk/>
          <pc:sldMk cId="3710435241" sldId="691"/>
        </pc:sldMkLst>
        <pc:spChg chg="mod">
          <ac:chgData name="Christina Thingvold" userId="21c4b2be-ab4c-44cb-acd5-aad1e9ec4b76" providerId="ADAL" clId="{AE7E21BE-A8CA-4594-8926-DB527EC8EC75}" dt="2024-10-21T10:36:43.411" v="4" actId="20577"/>
          <ac:spMkLst>
            <pc:docMk/>
            <pc:sldMk cId="3710435241" sldId="691"/>
            <ac:spMk id="3" creationId="{F70D7A62-3236-91A0-39A0-DFCABE181F83}"/>
          </ac:spMkLst>
        </pc:spChg>
        <pc:picChg chg="del">
          <ac:chgData name="Christina Thingvold" userId="21c4b2be-ab4c-44cb-acd5-aad1e9ec4b76" providerId="ADAL" clId="{AE7E21BE-A8CA-4594-8926-DB527EC8EC75}" dt="2024-10-21T10:37:01.629" v="5" actId="478"/>
          <ac:picMkLst>
            <pc:docMk/>
            <pc:sldMk cId="3710435241" sldId="691"/>
            <ac:picMk id="4" creationId="{C6C12639-DC7E-EDE6-7306-869DAF6A13D4}"/>
          </ac:picMkLst>
        </pc:picChg>
        <pc:picChg chg="add mod">
          <ac:chgData name="Christina Thingvold" userId="21c4b2be-ab4c-44cb-acd5-aad1e9ec4b76" providerId="ADAL" clId="{AE7E21BE-A8CA-4594-8926-DB527EC8EC75}" dt="2024-10-21T10:37:01.898" v="6"/>
          <ac:picMkLst>
            <pc:docMk/>
            <pc:sldMk cId="3710435241" sldId="691"/>
            <ac:picMk id="5" creationId="{48A7C698-EACC-590B-FBD2-F5484265C51B}"/>
          </ac:picMkLst>
        </pc:picChg>
      </pc:sldChg>
      <pc:sldChg chg="modSp mod">
        <pc:chgData name="Christina Thingvold" userId="21c4b2be-ab4c-44cb-acd5-aad1e9ec4b76" providerId="ADAL" clId="{AE7E21BE-A8CA-4594-8926-DB527EC8EC75}" dt="2024-10-21T10:19:43.501" v="0" actId="20577"/>
        <pc:sldMkLst>
          <pc:docMk/>
          <pc:sldMk cId="1091845197" sldId="694"/>
        </pc:sldMkLst>
        <pc:spChg chg="mod">
          <ac:chgData name="Christina Thingvold" userId="21c4b2be-ab4c-44cb-acd5-aad1e9ec4b76" providerId="ADAL" clId="{AE7E21BE-A8CA-4594-8926-DB527EC8EC75}" dt="2024-10-21T10:19:43.501" v="0" actId="20577"/>
          <ac:spMkLst>
            <pc:docMk/>
            <pc:sldMk cId="1091845197" sldId="694"/>
            <ac:spMk id="3" creationId="{AF37BBE6-F0FF-62A3-2B20-A4F8C790AB31}"/>
          </ac:spMkLst>
        </pc:spChg>
      </pc:sldChg>
    </pc:docChg>
  </pc:docChgLst>
  <pc:docChgLst>
    <pc:chgData name="Håkon Olsen" userId="6e4ce54e-6e38-4de0-bee0-c2e491fcc438" providerId="ADAL" clId="{6E00B62A-DFA6-42FC-AF60-9BFEF8AAEC8D}"/>
    <pc:docChg chg="undo redo custSel addSld delSld modSld sldOrd">
      <pc:chgData name="Håkon Olsen" userId="6e4ce54e-6e38-4de0-bee0-c2e491fcc438" providerId="ADAL" clId="{6E00B62A-DFA6-42FC-AF60-9BFEF8AAEC8D}" dt="2024-10-22T19:46:54.954" v="6907" actId="47"/>
      <pc:docMkLst>
        <pc:docMk/>
      </pc:docMkLst>
      <pc:sldChg chg="modSp mod">
        <pc:chgData name="Håkon Olsen" userId="6e4ce54e-6e38-4de0-bee0-c2e491fcc438" providerId="ADAL" clId="{6E00B62A-DFA6-42FC-AF60-9BFEF8AAEC8D}" dt="2024-10-22T18:36:27.434" v="1" actId="20577"/>
        <pc:sldMkLst>
          <pc:docMk/>
          <pc:sldMk cId="1619754914" sldId="257"/>
        </pc:sldMkLst>
        <pc:spChg chg="mod">
          <ac:chgData name="Håkon Olsen" userId="6e4ce54e-6e38-4de0-bee0-c2e491fcc438" providerId="ADAL" clId="{6E00B62A-DFA6-42FC-AF60-9BFEF8AAEC8D}" dt="2024-10-22T18:36:27.434" v="1" actId="20577"/>
          <ac:spMkLst>
            <pc:docMk/>
            <pc:sldMk cId="1619754914" sldId="257"/>
            <ac:spMk id="5" creationId="{09E3482F-E49E-D319-F65F-0592336AE044}"/>
          </ac:spMkLst>
        </pc:spChg>
      </pc:sldChg>
      <pc:sldChg chg="addSp delSp modSp mod modNotesTx">
        <pc:chgData name="Håkon Olsen" userId="6e4ce54e-6e38-4de0-bee0-c2e491fcc438" providerId="ADAL" clId="{6E00B62A-DFA6-42FC-AF60-9BFEF8AAEC8D}" dt="2024-10-22T18:42:27.254" v="238"/>
        <pc:sldMkLst>
          <pc:docMk/>
          <pc:sldMk cId="918641743" sldId="271"/>
        </pc:sldMkLst>
        <pc:spChg chg="del">
          <ac:chgData name="Håkon Olsen" userId="6e4ce54e-6e38-4de0-bee0-c2e491fcc438" providerId="ADAL" clId="{6E00B62A-DFA6-42FC-AF60-9BFEF8AAEC8D}" dt="2024-10-22T18:39:02.928" v="4" actId="478"/>
          <ac:spMkLst>
            <pc:docMk/>
            <pc:sldMk cId="918641743" sldId="271"/>
            <ac:spMk id="2" creationId="{698DF20C-0A4A-7232-8B77-899A53D99512}"/>
          </ac:spMkLst>
        </pc:spChg>
        <pc:spChg chg="mod">
          <ac:chgData name="Håkon Olsen" userId="6e4ce54e-6e38-4de0-bee0-c2e491fcc438" providerId="ADAL" clId="{6E00B62A-DFA6-42FC-AF60-9BFEF8AAEC8D}" dt="2024-10-22T18:41:04.410" v="165" actId="20577"/>
          <ac:spMkLst>
            <pc:docMk/>
            <pc:sldMk cId="918641743" sldId="271"/>
            <ac:spMk id="7" creationId="{964EEC33-ADC3-61EA-8730-2AE95FFFF13E}"/>
          </ac:spMkLst>
        </pc:spChg>
        <pc:spChg chg="add del mod">
          <ac:chgData name="Håkon Olsen" userId="6e4ce54e-6e38-4de0-bee0-c2e491fcc438" providerId="ADAL" clId="{6E00B62A-DFA6-42FC-AF60-9BFEF8AAEC8D}" dt="2024-10-22T18:39:04.905" v="5" actId="478"/>
          <ac:spMkLst>
            <pc:docMk/>
            <pc:sldMk cId="918641743" sldId="271"/>
            <ac:spMk id="9" creationId="{12596191-0DA2-973E-F3A3-5809CFA47E87}"/>
          </ac:spMkLst>
        </pc:spChg>
        <pc:picChg chg="del">
          <ac:chgData name="Håkon Olsen" userId="6e4ce54e-6e38-4de0-bee0-c2e491fcc438" providerId="ADAL" clId="{6E00B62A-DFA6-42FC-AF60-9BFEF8AAEC8D}" dt="2024-10-22T18:38:59.496" v="2" actId="478"/>
          <ac:picMkLst>
            <pc:docMk/>
            <pc:sldMk cId="918641743" sldId="271"/>
            <ac:picMk id="4" creationId="{7E5988E6-3AD5-D55C-9ADA-6BF220BCE382}"/>
          </ac:picMkLst>
        </pc:picChg>
        <pc:picChg chg="add mod">
          <ac:chgData name="Håkon Olsen" userId="6e4ce54e-6e38-4de0-bee0-c2e491fcc438" providerId="ADAL" clId="{6E00B62A-DFA6-42FC-AF60-9BFEF8AAEC8D}" dt="2024-10-22T18:39:09.984" v="7" actId="1076"/>
          <ac:picMkLst>
            <pc:docMk/>
            <pc:sldMk cId="918641743" sldId="271"/>
            <ac:picMk id="5" creationId="{332D176B-E634-9DD3-41C7-0E2884E0BD0E}"/>
          </ac:picMkLst>
        </pc:picChg>
        <pc:picChg chg="add del mod">
          <ac:chgData name="Håkon Olsen" userId="6e4ce54e-6e38-4de0-bee0-c2e491fcc438" providerId="ADAL" clId="{6E00B62A-DFA6-42FC-AF60-9BFEF8AAEC8D}" dt="2024-10-22T18:42:07.564" v="233" actId="478"/>
          <ac:picMkLst>
            <pc:docMk/>
            <pc:sldMk cId="918641743" sldId="271"/>
            <ac:picMk id="11" creationId="{738C9E37-B74E-B45A-0F0F-CB9A14889967}"/>
          </ac:picMkLst>
        </pc:picChg>
        <pc:picChg chg="add mod">
          <ac:chgData name="Håkon Olsen" userId="6e4ce54e-6e38-4de0-bee0-c2e491fcc438" providerId="ADAL" clId="{6E00B62A-DFA6-42FC-AF60-9BFEF8AAEC8D}" dt="2024-10-22T18:42:16.623" v="236" actId="1076"/>
          <ac:picMkLst>
            <pc:docMk/>
            <pc:sldMk cId="918641743" sldId="271"/>
            <ac:picMk id="13" creationId="{CA544923-14F3-ABD9-AF69-C606E85C1AF7}"/>
          </ac:picMkLst>
        </pc:picChg>
      </pc:sldChg>
      <pc:sldChg chg="modSp mod">
        <pc:chgData name="Håkon Olsen" userId="6e4ce54e-6e38-4de0-bee0-c2e491fcc438" providerId="ADAL" clId="{6E00B62A-DFA6-42FC-AF60-9BFEF8AAEC8D}" dt="2024-10-22T18:53:30.346" v="404" actId="20577"/>
        <pc:sldMkLst>
          <pc:docMk/>
          <pc:sldMk cId="149010025" sldId="272"/>
        </pc:sldMkLst>
        <pc:spChg chg="mod">
          <ac:chgData name="Håkon Olsen" userId="6e4ce54e-6e38-4de0-bee0-c2e491fcc438" providerId="ADAL" clId="{6E00B62A-DFA6-42FC-AF60-9BFEF8AAEC8D}" dt="2024-10-22T18:53:30.346" v="404" actId="20577"/>
          <ac:spMkLst>
            <pc:docMk/>
            <pc:sldMk cId="149010025" sldId="272"/>
            <ac:spMk id="5" creationId="{FDFA4D25-254D-0FE7-CC09-5A8A6896F351}"/>
          </ac:spMkLst>
        </pc:spChg>
      </pc:sldChg>
      <pc:sldChg chg="addSp delSp modSp mod">
        <pc:chgData name="Håkon Olsen" userId="6e4ce54e-6e38-4de0-bee0-c2e491fcc438" providerId="ADAL" clId="{6E00B62A-DFA6-42FC-AF60-9BFEF8AAEC8D}" dt="2024-10-22T19:00:32.525" v="1518" actId="115"/>
        <pc:sldMkLst>
          <pc:docMk/>
          <pc:sldMk cId="3816406127" sldId="273"/>
        </pc:sldMkLst>
        <pc:spChg chg="mod">
          <ac:chgData name="Håkon Olsen" userId="6e4ce54e-6e38-4de0-bee0-c2e491fcc438" providerId="ADAL" clId="{6E00B62A-DFA6-42FC-AF60-9BFEF8AAEC8D}" dt="2024-10-22T18:57:43.136" v="829" actId="20577"/>
          <ac:spMkLst>
            <pc:docMk/>
            <pc:sldMk cId="3816406127" sldId="273"/>
            <ac:spMk id="2" creationId="{FF1D1CFE-2465-A92F-B6D7-BDD99D2DA13A}"/>
          </ac:spMkLst>
        </pc:spChg>
        <pc:spChg chg="mod">
          <ac:chgData name="Håkon Olsen" userId="6e4ce54e-6e38-4de0-bee0-c2e491fcc438" providerId="ADAL" clId="{6E00B62A-DFA6-42FC-AF60-9BFEF8AAEC8D}" dt="2024-10-22T19:00:32.525" v="1518" actId="115"/>
          <ac:spMkLst>
            <pc:docMk/>
            <pc:sldMk cId="3816406127" sldId="273"/>
            <ac:spMk id="5" creationId="{821A51E3-FD95-1C3C-75B9-E9D4DCC01D91}"/>
          </ac:spMkLst>
        </pc:spChg>
        <pc:picChg chg="add mod">
          <ac:chgData name="Håkon Olsen" userId="6e4ce54e-6e38-4de0-bee0-c2e491fcc438" providerId="ADAL" clId="{6E00B62A-DFA6-42FC-AF60-9BFEF8AAEC8D}" dt="2024-10-22T18:57:50.564" v="831"/>
          <ac:picMkLst>
            <pc:docMk/>
            <pc:sldMk cId="3816406127" sldId="273"/>
            <ac:picMk id="3" creationId="{72766BA7-A7DA-250F-1199-DE07B88AFA20}"/>
          </ac:picMkLst>
        </pc:picChg>
        <pc:picChg chg="del">
          <ac:chgData name="Håkon Olsen" userId="6e4ce54e-6e38-4de0-bee0-c2e491fcc438" providerId="ADAL" clId="{6E00B62A-DFA6-42FC-AF60-9BFEF8AAEC8D}" dt="2024-10-22T18:57:50.358" v="830" actId="478"/>
          <ac:picMkLst>
            <pc:docMk/>
            <pc:sldMk cId="3816406127" sldId="273"/>
            <ac:picMk id="4" creationId="{BB92518E-8BD0-7BC0-A25C-8F6107F842D8}"/>
          </ac:picMkLst>
        </pc:picChg>
      </pc:sldChg>
      <pc:sldChg chg="addSp delSp modSp mod modNotesTx">
        <pc:chgData name="Håkon Olsen" userId="6e4ce54e-6e38-4de0-bee0-c2e491fcc438" providerId="ADAL" clId="{6E00B62A-DFA6-42FC-AF60-9BFEF8AAEC8D}" dt="2024-10-22T18:52:14.371" v="247"/>
        <pc:sldMkLst>
          <pc:docMk/>
          <pc:sldMk cId="2888182501" sldId="297"/>
        </pc:sldMkLst>
        <pc:picChg chg="add mod">
          <ac:chgData name="Håkon Olsen" userId="6e4ce54e-6e38-4de0-bee0-c2e491fcc438" providerId="ADAL" clId="{6E00B62A-DFA6-42FC-AF60-9BFEF8AAEC8D}" dt="2024-10-22T18:50:26.696" v="241" actId="1076"/>
          <ac:picMkLst>
            <pc:docMk/>
            <pc:sldMk cId="2888182501" sldId="297"/>
            <ac:picMk id="3" creationId="{84094995-F0E9-2FB5-6177-4BFDE4B9DB0A}"/>
          </ac:picMkLst>
        </pc:picChg>
        <pc:picChg chg="add mod">
          <ac:chgData name="Håkon Olsen" userId="6e4ce54e-6e38-4de0-bee0-c2e491fcc438" providerId="ADAL" clId="{6E00B62A-DFA6-42FC-AF60-9BFEF8AAEC8D}" dt="2024-10-22T18:52:05.653" v="246" actId="14100"/>
          <ac:picMkLst>
            <pc:docMk/>
            <pc:sldMk cId="2888182501" sldId="297"/>
            <ac:picMk id="5" creationId="{160D6ACA-234A-2BA4-F565-E25E282030FF}"/>
          </ac:picMkLst>
        </pc:picChg>
        <pc:picChg chg="del">
          <ac:chgData name="Håkon Olsen" userId="6e4ce54e-6e38-4de0-bee0-c2e491fcc438" providerId="ADAL" clId="{6E00B62A-DFA6-42FC-AF60-9BFEF8AAEC8D}" dt="2024-10-22T18:51:59.681" v="242" actId="478"/>
          <ac:picMkLst>
            <pc:docMk/>
            <pc:sldMk cId="2888182501" sldId="297"/>
            <ac:picMk id="9" creationId="{9D62E650-69E3-15EF-B000-455F332FCBF4}"/>
          </ac:picMkLst>
        </pc:picChg>
      </pc:sldChg>
      <pc:sldChg chg="modSp mod">
        <pc:chgData name="Håkon Olsen" userId="6e4ce54e-6e38-4de0-bee0-c2e491fcc438" providerId="ADAL" clId="{6E00B62A-DFA6-42FC-AF60-9BFEF8AAEC8D}" dt="2024-10-22T19:01:01.214" v="1579" actId="20577"/>
        <pc:sldMkLst>
          <pc:docMk/>
          <pc:sldMk cId="1972427541" sldId="304"/>
        </pc:sldMkLst>
        <pc:spChg chg="mod">
          <ac:chgData name="Håkon Olsen" userId="6e4ce54e-6e38-4de0-bee0-c2e491fcc438" providerId="ADAL" clId="{6E00B62A-DFA6-42FC-AF60-9BFEF8AAEC8D}" dt="2024-10-22T19:01:01.214" v="1579" actId="20577"/>
          <ac:spMkLst>
            <pc:docMk/>
            <pc:sldMk cId="1972427541" sldId="304"/>
            <ac:spMk id="6" creationId="{CB1D04B1-461C-1C45-309C-D5EF80C7F976}"/>
          </ac:spMkLst>
        </pc:spChg>
      </pc:sldChg>
      <pc:sldChg chg="modSp mod">
        <pc:chgData name="Håkon Olsen" userId="6e4ce54e-6e38-4de0-bee0-c2e491fcc438" providerId="ADAL" clId="{6E00B62A-DFA6-42FC-AF60-9BFEF8AAEC8D}" dt="2024-10-22T18:52:55.510" v="294" actId="20577"/>
        <pc:sldMkLst>
          <pc:docMk/>
          <pc:sldMk cId="2866585428" sldId="676"/>
        </pc:sldMkLst>
        <pc:spChg chg="mod">
          <ac:chgData name="Håkon Olsen" userId="6e4ce54e-6e38-4de0-bee0-c2e491fcc438" providerId="ADAL" clId="{6E00B62A-DFA6-42FC-AF60-9BFEF8AAEC8D}" dt="2024-10-22T18:52:55.510" v="294" actId="20577"/>
          <ac:spMkLst>
            <pc:docMk/>
            <pc:sldMk cId="2866585428" sldId="676"/>
            <ac:spMk id="8" creationId="{0E622062-46F7-B725-8365-FF6755F9B407}"/>
          </ac:spMkLst>
        </pc:spChg>
      </pc:sldChg>
      <pc:sldChg chg="addSp delSp modSp mod">
        <pc:chgData name="Håkon Olsen" userId="6e4ce54e-6e38-4de0-bee0-c2e491fcc438" providerId="ADAL" clId="{6E00B62A-DFA6-42FC-AF60-9BFEF8AAEC8D}" dt="2024-10-22T19:36:31.697" v="5433" actId="20577"/>
        <pc:sldMkLst>
          <pc:docMk/>
          <pc:sldMk cId="3626817776" sldId="677"/>
        </pc:sldMkLst>
        <pc:spChg chg="add mod">
          <ac:chgData name="Håkon Olsen" userId="6e4ce54e-6e38-4de0-bee0-c2e491fcc438" providerId="ADAL" clId="{6E00B62A-DFA6-42FC-AF60-9BFEF8AAEC8D}" dt="2024-10-22T18:55:05.738" v="469" actId="20577"/>
          <ac:spMkLst>
            <pc:docMk/>
            <pc:sldMk cId="3626817776" sldId="677"/>
            <ac:spMk id="5" creationId="{33618416-1F2E-B662-F5C2-D6BDE0B1CF1A}"/>
          </ac:spMkLst>
        </pc:spChg>
        <pc:spChg chg="mod">
          <ac:chgData name="Håkon Olsen" userId="6e4ce54e-6e38-4de0-bee0-c2e491fcc438" providerId="ADAL" clId="{6E00B62A-DFA6-42FC-AF60-9BFEF8AAEC8D}" dt="2024-10-22T18:53:58.724" v="410" actId="20577"/>
          <ac:spMkLst>
            <pc:docMk/>
            <pc:sldMk cId="3626817776" sldId="677"/>
            <ac:spMk id="9" creationId="{0555EED1-4C77-A774-8AE3-D9D5DBF10CF0}"/>
          </ac:spMkLst>
        </pc:spChg>
        <pc:spChg chg="del">
          <ac:chgData name="Håkon Olsen" userId="6e4ce54e-6e38-4de0-bee0-c2e491fcc438" providerId="ADAL" clId="{6E00B62A-DFA6-42FC-AF60-9BFEF8AAEC8D}" dt="2024-10-22T18:55:28.609" v="471" actId="478"/>
          <ac:spMkLst>
            <pc:docMk/>
            <pc:sldMk cId="3626817776" sldId="677"/>
            <ac:spMk id="12" creationId="{10BBBACC-62EC-C442-8A57-CB5939A2616F}"/>
          </ac:spMkLst>
        </pc:spChg>
        <pc:spChg chg="mod">
          <ac:chgData name="Håkon Olsen" userId="6e4ce54e-6e38-4de0-bee0-c2e491fcc438" providerId="ADAL" clId="{6E00B62A-DFA6-42FC-AF60-9BFEF8AAEC8D}" dt="2024-10-22T19:31:38.185" v="5238" actId="1076"/>
          <ac:spMkLst>
            <pc:docMk/>
            <pc:sldMk cId="3626817776" sldId="677"/>
            <ac:spMk id="13" creationId="{D9159890-F6FC-4896-51B8-7F11CA29F6CB}"/>
          </ac:spMkLst>
        </pc:spChg>
        <pc:spChg chg="mod">
          <ac:chgData name="Håkon Olsen" userId="6e4ce54e-6e38-4de0-bee0-c2e491fcc438" providerId="ADAL" clId="{6E00B62A-DFA6-42FC-AF60-9BFEF8AAEC8D}" dt="2024-10-22T19:35:04.664" v="5284" actId="1076"/>
          <ac:spMkLst>
            <pc:docMk/>
            <pc:sldMk cId="3626817776" sldId="677"/>
            <ac:spMk id="24" creationId="{0958652B-CCCE-FB29-B17C-699171F1FF60}"/>
          </ac:spMkLst>
        </pc:spChg>
        <pc:spChg chg="mod">
          <ac:chgData name="Håkon Olsen" userId="6e4ce54e-6e38-4de0-bee0-c2e491fcc438" providerId="ADAL" clId="{6E00B62A-DFA6-42FC-AF60-9BFEF8AAEC8D}" dt="2024-10-22T19:35:06.892" v="5285" actId="1076"/>
          <ac:spMkLst>
            <pc:docMk/>
            <pc:sldMk cId="3626817776" sldId="677"/>
            <ac:spMk id="25" creationId="{989669A2-AE24-779F-FDB7-FDCEAB0CB0BB}"/>
          </ac:spMkLst>
        </pc:spChg>
        <pc:spChg chg="mod">
          <ac:chgData name="Håkon Olsen" userId="6e4ce54e-6e38-4de0-bee0-c2e491fcc438" providerId="ADAL" clId="{6E00B62A-DFA6-42FC-AF60-9BFEF8AAEC8D}" dt="2024-10-22T19:31:36.115" v="5237" actId="1076"/>
          <ac:spMkLst>
            <pc:docMk/>
            <pc:sldMk cId="3626817776" sldId="677"/>
            <ac:spMk id="30" creationId="{44D49BDA-B25A-D8DF-132B-C463972D6FF6}"/>
          </ac:spMkLst>
        </pc:spChg>
        <pc:spChg chg="add del">
          <ac:chgData name="Håkon Olsen" userId="6e4ce54e-6e38-4de0-bee0-c2e491fcc438" providerId="ADAL" clId="{6E00B62A-DFA6-42FC-AF60-9BFEF8AAEC8D}" dt="2024-10-22T18:54:47.456" v="449" actId="478"/>
          <ac:spMkLst>
            <pc:docMk/>
            <pc:sldMk cId="3626817776" sldId="677"/>
            <ac:spMk id="33" creationId="{30C0A310-A7A6-994F-C377-F8740615D0E7}"/>
          </ac:spMkLst>
        </pc:spChg>
        <pc:spChg chg="add mod">
          <ac:chgData name="Håkon Olsen" userId="6e4ce54e-6e38-4de0-bee0-c2e491fcc438" providerId="ADAL" clId="{6E00B62A-DFA6-42FC-AF60-9BFEF8AAEC8D}" dt="2024-10-22T19:35:22.925" v="5291" actId="1036"/>
          <ac:spMkLst>
            <pc:docMk/>
            <pc:sldMk cId="3626817776" sldId="677"/>
            <ac:spMk id="34" creationId="{8E6C8B62-EB71-4D18-87E9-051853D87AF1}"/>
          </ac:spMkLst>
        </pc:spChg>
        <pc:spChg chg="mod">
          <ac:chgData name="Håkon Olsen" userId="6e4ce54e-6e38-4de0-bee0-c2e491fcc438" providerId="ADAL" clId="{6E00B62A-DFA6-42FC-AF60-9BFEF8AAEC8D}" dt="2024-10-22T19:36:31.697" v="5433" actId="20577"/>
          <ac:spMkLst>
            <pc:docMk/>
            <pc:sldMk cId="3626817776" sldId="677"/>
            <ac:spMk id="38" creationId="{4D2BE939-2C73-A6C8-2B75-C081374C009A}"/>
          </ac:spMkLst>
        </pc:spChg>
        <pc:cxnChg chg="add">
          <ac:chgData name="Håkon Olsen" userId="6e4ce54e-6e38-4de0-bee0-c2e491fcc438" providerId="ADAL" clId="{6E00B62A-DFA6-42FC-AF60-9BFEF8AAEC8D}" dt="2024-10-22T18:55:17.672" v="470" actId="11529"/>
          <ac:cxnSpMkLst>
            <pc:docMk/>
            <pc:sldMk cId="3626817776" sldId="677"/>
            <ac:cxnSpMk id="8" creationId="{C80BA9B9-3718-70CD-C6E9-9E7670D1DA69}"/>
          </ac:cxnSpMkLst>
        </pc:cxnChg>
        <pc:cxnChg chg="del mod">
          <ac:chgData name="Håkon Olsen" userId="6e4ce54e-6e38-4de0-bee0-c2e491fcc438" providerId="ADAL" clId="{6E00B62A-DFA6-42FC-AF60-9BFEF8AAEC8D}" dt="2024-10-22T18:55:30.524" v="472" actId="478"/>
          <ac:cxnSpMkLst>
            <pc:docMk/>
            <pc:sldMk cId="3626817776" sldId="677"/>
            <ac:cxnSpMk id="15" creationId="{F2D8289E-4CD6-CC05-35B4-85896B00D22F}"/>
          </ac:cxnSpMkLst>
        </pc:cxnChg>
        <pc:cxnChg chg="mod">
          <ac:chgData name="Håkon Olsen" userId="6e4ce54e-6e38-4de0-bee0-c2e491fcc438" providerId="ADAL" clId="{6E00B62A-DFA6-42FC-AF60-9BFEF8AAEC8D}" dt="2024-10-22T19:31:38.185" v="5238" actId="1076"/>
          <ac:cxnSpMkLst>
            <pc:docMk/>
            <pc:sldMk cId="3626817776" sldId="677"/>
            <ac:cxnSpMk id="17" creationId="{F56DF133-FA52-6272-90C3-AB29AA0EE072}"/>
          </ac:cxnSpMkLst>
        </pc:cxnChg>
        <pc:cxnChg chg="mod">
          <ac:chgData name="Håkon Olsen" userId="6e4ce54e-6e38-4de0-bee0-c2e491fcc438" providerId="ADAL" clId="{6E00B62A-DFA6-42FC-AF60-9BFEF8AAEC8D}" dt="2024-10-22T19:35:04.664" v="5284" actId="1076"/>
          <ac:cxnSpMkLst>
            <pc:docMk/>
            <pc:sldMk cId="3626817776" sldId="677"/>
            <ac:cxnSpMk id="27" creationId="{8A398F90-07B2-260A-2AAE-33179DC10EAA}"/>
          </ac:cxnSpMkLst>
        </pc:cxnChg>
        <pc:cxnChg chg="mod">
          <ac:chgData name="Håkon Olsen" userId="6e4ce54e-6e38-4de0-bee0-c2e491fcc438" providerId="ADAL" clId="{6E00B62A-DFA6-42FC-AF60-9BFEF8AAEC8D}" dt="2024-10-22T19:35:06.892" v="5285" actId="1076"/>
          <ac:cxnSpMkLst>
            <pc:docMk/>
            <pc:sldMk cId="3626817776" sldId="677"/>
            <ac:cxnSpMk id="29" creationId="{09BE5E16-4E51-1092-054D-7C3A01E88F8B}"/>
          </ac:cxnSpMkLst>
        </pc:cxnChg>
        <pc:cxnChg chg="mod">
          <ac:chgData name="Håkon Olsen" userId="6e4ce54e-6e38-4de0-bee0-c2e491fcc438" providerId="ADAL" clId="{6E00B62A-DFA6-42FC-AF60-9BFEF8AAEC8D}" dt="2024-10-22T19:31:38.185" v="5238" actId="1076"/>
          <ac:cxnSpMkLst>
            <pc:docMk/>
            <pc:sldMk cId="3626817776" sldId="677"/>
            <ac:cxnSpMk id="32" creationId="{757752B1-E7AB-C95C-2354-D7117F32A1E6}"/>
          </ac:cxnSpMkLst>
        </pc:cxnChg>
        <pc:cxnChg chg="add del mod">
          <ac:chgData name="Håkon Olsen" userId="6e4ce54e-6e38-4de0-bee0-c2e491fcc438" providerId="ADAL" clId="{6E00B62A-DFA6-42FC-AF60-9BFEF8AAEC8D}" dt="2024-10-22T19:33:03.204" v="5278" actId="478"/>
          <ac:cxnSpMkLst>
            <pc:docMk/>
            <pc:sldMk cId="3626817776" sldId="677"/>
            <ac:cxnSpMk id="36" creationId="{C3A3DFA5-B0E2-DB73-9A5F-254ACC2A7D0C}"/>
          </ac:cxnSpMkLst>
        </pc:cxnChg>
        <pc:cxnChg chg="add mod">
          <ac:chgData name="Håkon Olsen" userId="6e4ce54e-6e38-4de0-bee0-c2e491fcc438" providerId="ADAL" clId="{6E00B62A-DFA6-42FC-AF60-9BFEF8AAEC8D}" dt="2024-10-22T19:35:22.925" v="5291" actId="1036"/>
          <ac:cxnSpMkLst>
            <pc:docMk/>
            <pc:sldMk cId="3626817776" sldId="677"/>
            <ac:cxnSpMk id="43" creationId="{D471D4EE-485F-C2CB-FB73-14B55FEC27DB}"/>
          </ac:cxnSpMkLst>
        </pc:cxnChg>
      </pc:sldChg>
      <pc:sldChg chg="modSp mod">
        <pc:chgData name="Håkon Olsen" userId="6e4ce54e-6e38-4de0-bee0-c2e491fcc438" providerId="ADAL" clId="{6E00B62A-DFA6-42FC-AF60-9BFEF8AAEC8D}" dt="2024-10-22T19:38:04.069" v="5611" actId="20577"/>
        <pc:sldMkLst>
          <pc:docMk/>
          <pc:sldMk cId="2606963946" sldId="679"/>
        </pc:sldMkLst>
        <pc:spChg chg="mod">
          <ac:chgData name="Håkon Olsen" userId="6e4ce54e-6e38-4de0-bee0-c2e491fcc438" providerId="ADAL" clId="{6E00B62A-DFA6-42FC-AF60-9BFEF8AAEC8D}" dt="2024-10-22T19:01:20.013" v="1614" actId="20577"/>
          <ac:spMkLst>
            <pc:docMk/>
            <pc:sldMk cId="2606963946" sldId="679"/>
            <ac:spMk id="2" creationId="{8D4084C7-83AD-D410-8294-2DC8C1D113C9}"/>
          </ac:spMkLst>
        </pc:spChg>
        <pc:spChg chg="mod">
          <ac:chgData name="Håkon Olsen" userId="6e4ce54e-6e38-4de0-bee0-c2e491fcc438" providerId="ADAL" clId="{6E00B62A-DFA6-42FC-AF60-9BFEF8AAEC8D}" dt="2024-10-22T19:38:04.069" v="5611" actId="20577"/>
          <ac:spMkLst>
            <pc:docMk/>
            <pc:sldMk cId="2606963946" sldId="679"/>
            <ac:spMk id="3" creationId="{F70D7A62-3236-91A0-39A0-DFCABE181F83}"/>
          </ac:spMkLst>
        </pc:spChg>
      </pc:sldChg>
      <pc:sldChg chg="modSp mod">
        <pc:chgData name="Håkon Olsen" userId="6e4ce54e-6e38-4de0-bee0-c2e491fcc438" providerId="ADAL" clId="{6E00B62A-DFA6-42FC-AF60-9BFEF8AAEC8D}" dt="2024-10-22T19:03:36.990" v="2037" actId="20577"/>
        <pc:sldMkLst>
          <pc:docMk/>
          <pc:sldMk cId="2966444740" sldId="680"/>
        </pc:sldMkLst>
        <pc:spChg chg="mod">
          <ac:chgData name="Håkon Olsen" userId="6e4ce54e-6e38-4de0-bee0-c2e491fcc438" providerId="ADAL" clId="{6E00B62A-DFA6-42FC-AF60-9BFEF8AAEC8D}" dt="2024-10-22T19:03:36.990" v="2037" actId="20577"/>
          <ac:spMkLst>
            <pc:docMk/>
            <pc:sldMk cId="2966444740" sldId="680"/>
            <ac:spMk id="6" creationId="{CB1D04B1-461C-1C45-309C-D5EF80C7F976}"/>
          </ac:spMkLst>
        </pc:spChg>
      </pc:sldChg>
      <pc:sldChg chg="addSp delSp modSp mod">
        <pc:chgData name="Håkon Olsen" userId="6e4ce54e-6e38-4de0-bee0-c2e491fcc438" providerId="ADAL" clId="{6E00B62A-DFA6-42FC-AF60-9BFEF8AAEC8D}" dt="2024-10-22T19:06:00.125" v="2486" actId="20577"/>
        <pc:sldMkLst>
          <pc:docMk/>
          <pc:sldMk cId="3518149392" sldId="681"/>
        </pc:sldMkLst>
        <pc:spChg chg="mod">
          <ac:chgData name="Håkon Olsen" userId="6e4ce54e-6e38-4de0-bee0-c2e491fcc438" providerId="ADAL" clId="{6E00B62A-DFA6-42FC-AF60-9BFEF8AAEC8D}" dt="2024-10-22T19:03:57.456" v="2051" actId="20577"/>
          <ac:spMkLst>
            <pc:docMk/>
            <pc:sldMk cId="3518149392" sldId="681"/>
            <ac:spMk id="2" creationId="{8D4084C7-83AD-D410-8294-2DC8C1D113C9}"/>
          </ac:spMkLst>
        </pc:spChg>
        <pc:spChg chg="del">
          <ac:chgData name="Håkon Olsen" userId="6e4ce54e-6e38-4de0-bee0-c2e491fcc438" providerId="ADAL" clId="{6E00B62A-DFA6-42FC-AF60-9BFEF8AAEC8D}" dt="2024-10-22T19:04:09.736" v="2054" actId="478"/>
          <ac:spMkLst>
            <pc:docMk/>
            <pc:sldMk cId="3518149392" sldId="681"/>
            <ac:spMk id="3" creationId="{F70D7A62-3236-91A0-39A0-DFCABE181F83}"/>
          </ac:spMkLst>
        </pc:spChg>
        <pc:spChg chg="add del mod">
          <ac:chgData name="Håkon Olsen" userId="6e4ce54e-6e38-4de0-bee0-c2e491fcc438" providerId="ADAL" clId="{6E00B62A-DFA6-42FC-AF60-9BFEF8AAEC8D}" dt="2024-10-22T19:04:13.101" v="2055" actId="478"/>
          <ac:spMkLst>
            <pc:docMk/>
            <pc:sldMk cId="3518149392" sldId="681"/>
            <ac:spMk id="7" creationId="{42F86A21-DA51-9FB2-3539-327A74A845DE}"/>
          </ac:spMkLst>
        </pc:spChg>
        <pc:spChg chg="add mod">
          <ac:chgData name="Håkon Olsen" userId="6e4ce54e-6e38-4de0-bee0-c2e491fcc438" providerId="ADAL" clId="{6E00B62A-DFA6-42FC-AF60-9BFEF8AAEC8D}" dt="2024-10-22T19:06:00.125" v="2486" actId="20577"/>
          <ac:spMkLst>
            <pc:docMk/>
            <pc:sldMk cId="3518149392" sldId="681"/>
            <ac:spMk id="9" creationId="{86CFBF5B-A4A2-55D0-7329-E8DADB68BD85}"/>
          </ac:spMkLst>
        </pc:spChg>
        <pc:picChg chg="del">
          <ac:chgData name="Håkon Olsen" userId="6e4ce54e-6e38-4de0-bee0-c2e491fcc438" providerId="ADAL" clId="{6E00B62A-DFA6-42FC-AF60-9BFEF8AAEC8D}" dt="2024-10-22T19:04:03.741" v="2052" actId="478"/>
          <ac:picMkLst>
            <pc:docMk/>
            <pc:sldMk cId="3518149392" sldId="681"/>
            <ac:picMk id="4" creationId="{551426B2-AA3C-8412-4D3E-F19872DA064E}"/>
          </ac:picMkLst>
        </pc:picChg>
        <pc:picChg chg="add mod">
          <ac:chgData name="Håkon Olsen" userId="6e4ce54e-6e38-4de0-bee0-c2e491fcc438" providerId="ADAL" clId="{6E00B62A-DFA6-42FC-AF60-9BFEF8AAEC8D}" dt="2024-10-22T19:04:03.979" v="2053"/>
          <ac:picMkLst>
            <pc:docMk/>
            <pc:sldMk cId="3518149392" sldId="681"/>
            <ac:picMk id="5" creationId="{AAA48C3E-F585-61F8-BD1B-B9B063B33D6E}"/>
          </ac:picMkLst>
        </pc:picChg>
        <pc:picChg chg="add mod">
          <ac:chgData name="Håkon Olsen" userId="6e4ce54e-6e38-4de0-bee0-c2e491fcc438" providerId="ADAL" clId="{6E00B62A-DFA6-42FC-AF60-9BFEF8AAEC8D}" dt="2024-10-22T19:04:13.331" v="2056"/>
          <ac:picMkLst>
            <pc:docMk/>
            <pc:sldMk cId="3518149392" sldId="681"/>
            <ac:picMk id="8" creationId="{8828B535-1AFA-E22A-31D3-7D028268681D}"/>
          </ac:picMkLst>
        </pc:picChg>
      </pc:sldChg>
      <pc:sldChg chg="addSp delSp modSp mod modNotesTx">
        <pc:chgData name="Håkon Olsen" userId="6e4ce54e-6e38-4de0-bee0-c2e491fcc438" providerId="ADAL" clId="{6E00B62A-DFA6-42FC-AF60-9BFEF8AAEC8D}" dt="2024-10-22T19:10:10.285" v="3186" actId="20577"/>
        <pc:sldMkLst>
          <pc:docMk/>
          <pc:sldMk cId="1739226668" sldId="682"/>
        </pc:sldMkLst>
        <pc:spChg chg="mod">
          <ac:chgData name="Håkon Olsen" userId="6e4ce54e-6e38-4de0-bee0-c2e491fcc438" providerId="ADAL" clId="{6E00B62A-DFA6-42FC-AF60-9BFEF8AAEC8D}" dt="2024-10-22T19:07:00.223" v="2565" actId="20577"/>
          <ac:spMkLst>
            <pc:docMk/>
            <pc:sldMk cId="1739226668" sldId="682"/>
            <ac:spMk id="2" creationId="{8D4084C7-83AD-D410-8294-2DC8C1D113C9}"/>
          </ac:spMkLst>
        </pc:spChg>
        <pc:spChg chg="mod">
          <ac:chgData name="Håkon Olsen" userId="6e4ce54e-6e38-4de0-bee0-c2e491fcc438" providerId="ADAL" clId="{6E00B62A-DFA6-42FC-AF60-9BFEF8AAEC8D}" dt="2024-10-22T19:08:45.318" v="2896" actId="20577"/>
          <ac:spMkLst>
            <pc:docMk/>
            <pc:sldMk cId="1739226668" sldId="682"/>
            <ac:spMk id="3" creationId="{F70D7A62-3236-91A0-39A0-DFCABE181F83}"/>
          </ac:spMkLst>
        </pc:spChg>
        <pc:picChg chg="add mod">
          <ac:chgData name="Håkon Olsen" userId="6e4ce54e-6e38-4de0-bee0-c2e491fcc438" providerId="ADAL" clId="{6E00B62A-DFA6-42FC-AF60-9BFEF8AAEC8D}" dt="2024-10-22T19:07:16.245" v="2567"/>
          <ac:picMkLst>
            <pc:docMk/>
            <pc:sldMk cId="1739226668" sldId="682"/>
            <ac:picMk id="4" creationId="{C86E4733-A0F7-EA51-4DBA-95E862C90FF0}"/>
          </ac:picMkLst>
        </pc:picChg>
        <pc:picChg chg="del">
          <ac:chgData name="Håkon Olsen" userId="6e4ce54e-6e38-4de0-bee0-c2e491fcc438" providerId="ADAL" clId="{6E00B62A-DFA6-42FC-AF60-9BFEF8AAEC8D}" dt="2024-10-22T19:07:15.976" v="2566" actId="478"/>
          <ac:picMkLst>
            <pc:docMk/>
            <pc:sldMk cId="1739226668" sldId="682"/>
            <ac:picMk id="5" creationId="{4D7ACBA4-83A6-D9AE-9475-16C04771271C}"/>
          </ac:picMkLst>
        </pc:picChg>
      </pc:sldChg>
      <pc:sldChg chg="addSp delSp modSp mod modNotesTx">
        <pc:chgData name="Håkon Olsen" userId="6e4ce54e-6e38-4de0-bee0-c2e491fcc438" providerId="ADAL" clId="{6E00B62A-DFA6-42FC-AF60-9BFEF8AAEC8D}" dt="2024-10-22T19:24:09.639" v="4207" actId="1076"/>
        <pc:sldMkLst>
          <pc:docMk/>
          <pc:sldMk cId="1680566619" sldId="683"/>
        </pc:sldMkLst>
        <pc:spChg chg="mod">
          <ac:chgData name="Håkon Olsen" userId="6e4ce54e-6e38-4de0-bee0-c2e491fcc438" providerId="ADAL" clId="{6E00B62A-DFA6-42FC-AF60-9BFEF8AAEC8D}" dt="2024-10-22T19:10:42.412" v="3209" actId="20577"/>
          <ac:spMkLst>
            <pc:docMk/>
            <pc:sldMk cId="1680566619" sldId="683"/>
            <ac:spMk id="2" creationId="{8D4084C7-83AD-D410-8294-2DC8C1D113C9}"/>
          </ac:spMkLst>
        </pc:spChg>
        <pc:spChg chg="mod">
          <ac:chgData name="Håkon Olsen" userId="6e4ce54e-6e38-4de0-bee0-c2e491fcc438" providerId="ADAL" clId="{6E00B62A-DFA6-42FC-AF60-9BFEF8AAEC8D}" dt="2024-10-22T19:15:21.134" v="4158" actId="2711"/>
          <ac:spMkLst>
            <pc:docMk/>
            <pc:sldMk cId="1680566619" sldId="683"/>
            <ac:spMk id="3" creationId="{F70D7A62-3236-91A0-39A0-DFCABE181F83}"/>
          </ac:spMkLst>
        </pc:spChg>
        <pc:graphicFrameChg chg="del">
          <ac:chgData name="Håkon Olsen" userId="6e4ce54e-6e38-4de0-bee0-c2e491fcc438" providerId="ADAL" clId="{6E00B62A-DFA6-42FC-AF60-9BFEF8AAEC8D}" dt="2024-10-22T19:11:24.153" v="3292" actId="478"/>
          <ac:graphicFrameMkLst>
            <pc:docMk/>
            <pc:sldMk cId="1680566619" sldId="683"/>
            <ac:graphicFrameMk id="4" creationId="{96BBD6BF-EBA3-6927-3BC4-F9248CEF7E36}"/>
          </ac:graphicFrameMkLst>
        </pc:graphicFrameChg>
        <pc:picChg chg="add mod">
          <ac:chgData name="Håkon Olsen" userId="6e4ce54e-6e38-4de0-bee0-c2e491fcc438" providerId="ADAL" clId="{6E00B62A-DFA6-42FC-AF60-9BFEF8AAEC8D}" dt="2024-10-22T19:24:09.639" v="4207" actId="1076"/>
          <ac:picMkLst>
            <pc:docMk/>
            <pc:sldMk cId="1680566619" sldId="683"/>
            <ac:picMk id="7" creationId="{48DE9AB2-4FFE-5B4E-F4D7-90C0A63C2AC5}"/>
          </ac:picMkLst>
        </pc:picChg>
      </pc:sldChg>
      <pc:sldChg chg="modSp mod">
        <pc:chgData name="Håkon Olsen" userId="6e4ce54e-6e38-4de0-bee0-c2e491fcc438" providerId="ADAL" clId="{6E00B62A-DFA6-42FC-AF60-9BFEF8AAEC8D}" dt="2024-10-22T19:09:04.247" v="2974" actId="20577"/>
        <pc:sldMkLst>
          <pc:docMk/>
          <pc:sldMk cId="561720674" sldId="684"/>
        </pc:sldMkLst>
        <pc:spChg chg="mod">
          <ac:chgData name="Håkon Olsen" userId="6e4ce54e-6e38-4de0-bee0-c2e491fcc438" providerId="ADAL" clId="{6E00B62A-DFA6-42FC-AF60-9BFEF8AAEC8D}" dt="2024-10-22T19:09:04.247" v="2974" actId="20577"/>
          <ac:spMkLst>
            <pc:docMk/>
            <pc:sldMk cId="561720674" sldId="684"/>
            <ac:spMk id="6" creationId="{CB1D04B1-461C-1C45-309C-D5EF80C7F976}"/>
          </ac:spMkLst>
        </pc:spChg>
      </pc:sldChg>
      <pc:sldChg chg="modSp mod">
        <pc:chgData name="Håkon Olsen" userId="6e4ce54e-6e38-4de0-bee0-c2e491fcc438" providerId="ADAL" clId="{6E00B62A-DFA6-42FC-AF60-9BFEF8AAEC8D}" dt="2024-10-22T19:26:53.342" v="4653" actId="20577"/>
        <pc:sldMkLst>
          <pc:docMk/>
          <pc:sldMk cId="16920805" sldId="685"/>
        </pc:sldMkLst>
        <pc:spChg chg="mod">
          <ac:chgData name="Håkon Olsen" userId="6e4ce54e-6e38-4de0-bee0-c2e491fcc438" providerId="ADAL" clId="{6E00B62A-DFA6-42FC-AF60-9BFEF8AAEC8D}" dt="2024-10-22T19:25:14.451" v="4351" actId="20577"/>
          <ac:spMkLst>
            <pc:docMk/>
            <pc:sldMk cId="16920805" sldId="685"/>
            <ac:spMk id="2" creationId="{8D4084C7-83AD-D410-8294-2DC8C1D113C9}"/>
          </ac:spMkLst>
        </pc:spChg>
        <pc:spChg chg="mod">
          <ac:chgData name="Håkon Olsen" userId="6e4ce54e-6e38-4de0-bee0-c2e491fcc438" providerId="ADAL" clId="{6E00B62A-DFA6-42FC-AF60-9BFEF8AAEC8D}" dt="2024-10-22T19:26:53.342" v="4653" actId="20577"/>
          <ac:spMkLst>
            <pc:docMk/>
            <pc:sldMk cId="16920805" sldId="685"/>
            <ac:spMk id="3" creationId="{F70D7A62-3236-91A0-39A0-DFCABE181F83}"/>
          </ac:spMkLst>
        </pc:spChg>
      </pc:sldChg>
      <pc:sldChg chg="modSp mod">
        <pc:chgData name="Håkon Olsen" userId="6e4ce54e-6e38-4de0-bee0-c2e491fcc438" providerId="ADAL" clId="{6E00B62A-DFA6-42FC-AF60-9BFEF8AAEC8D}" dt="2024-10-22T19:27:30.818" v="4692" actId="20577"/>
        <pc:sldMkLst>
          <pc:docMk/>
          <pc:sldMk cId="135199206" sldId="686"/>
        </pc:sldMkLst>
        <pc:spChg chg="mod">
          <ac:chgData name="Håkon Olsen" userId="6e4ce54e-6e38-4de0-bee0-c2e491fcc438" providerId="ADAL" clId="{6E00B62A-DFA6-42FC-AF60-9BFEF8AAEC8D}" dt="2024-10-22T19:27:30.818" v="4692" actId="20577"/>
          <ac:spMkLst>
            <pc:docMk/>
            <pc:sldMk cId="135199206" sldId="686"/>
            <ac:spMk id="6" creationId="{CB1D04B1-461C-1C45-309C-D5EF80C7F976}"/>
          </ac:spMkLst>
        </pc:spChg>
      </pc:sldChg>
      <pc:sldChg chg="modSp mod modNotesTx">
        <pc:chgData name="Håkon Olsen" userId="6e4ce54e-6e38-4de0-bee0-c2e491fcc438" providerId="ADAL" clId="{6E00B62A-DFA6-42FC-AF60-9BFEF8AAEC8D}" dt="2024-10-22T19:37:44.969" v="5587" actId="20577"/>
        <pc:sldMkLst>
          <pc:docMk/>
          <pc:sldMk cId="218011795" sldId="687"/>
        </pc:sldMkLst>
        <pc:spChg chg="mod">
          <ac:chgData name="Håkon Olsen" userId="6e4ce54e-6e38-4de0-bee0-c2e491fcc438" providerId="ADAL" clId="{6E00B62A-DFA6-42FC-AF60-9BFEF8AAEC8D}" dt="2024-10-22T19:28:59.681" v="5002" actId="20577"/>
          <ac:spMkLst>
            <pc:docMk/>
            <pc:sldMk cId="218011795" sldId="687"/>
            <ac:spMk id="2" creationId="{8D4084C7-83AD-D410-8294-2DC8C1D113C9}"/>
          </ac:spMkLst>
        </pc:spChg>
        <pc:spChg chg="mod">
          <ac:chgData name="Håkon Olsen" userId="6e4ce54e-6e38-4de0-bee0-c2e491fcc438" providerId="ADAL" clId="{6E00B62A-DFA6-42FC-AF60-9BFEF8AAEC8D}" dt="2024-10-22T19:37:08.341" v="5462" actId="20577"/>
          <ac:spMkLst>
            <pc:docMk/>
            <pc:sldMk cId="218011795" sldId="687"/>
            <ac:spMk id="3" creationId="{F70D7A62-3236-91A0-39A0-DFCABE181F83}"/>
          </ac:spMkLst>
        </pc:spChg>
      </pc:sldChg>
      <pc:sldChg chg="modSp mod">
        <pc:chgData name="Håkon Olsen" userId="6e4ce54e-6e38-4de0-bee0-c2e491fcc438" providerId="ADAL" clId="{6E00B62A-DFA6-42FC-AF60-9BFEF8AAEC8D}" dt="2024-10-22T18:52:31.221" v="256" actId="20577"/>
        <pc:sldMkLst>
          <pc:docMk/>
          <pc:sldMk cId="1421033910" sldId="688"/>
        </pc:sldMkLst>
        <pc:spChg chg="mod">
          <ac:chgData name="Håkon Olsen" userId="6e4ce54e-6e38-4de0-bee0-c2e491fcc438" providerId="ADAL" clId="{6E00B62A-DFA6-42FC-AF60-9BFEF8AAEC8D}" dt="2024-10-22T18:52:31.221" v="256" actId="20577"/>
          <ac:spMkLst>
            <pc:docMk/>
            <pc:sldMk cId="1421033910" sldId="688"/>
            <ac:spMk id="3" creationId="{FC88188F-8442-7B13-207D-AE2A2B849B24}"/>
          </ac:spMkLst>
        </pc:spChg>
      </pc:sldChg>
      <pc:sldChg chg="addSp delSp modSp mod">
        <pc:chgData name="Håkon Olsen" userId="6e4ce54e-6e38-4de0-bee0-c2e491fcc438" providerId="ADAL" clId="{6E00B62A-DFA6-42FC-AF60-9BFEF8AAEC8D}" dt="2024-10-22T19:41:36.240" v="6248" actId="20577"/>
        <pc:sldMkLst>
          <pc:docMk/>
          <pc:sldMk cId="2784683469" sldId="689"/>
        </pc:sldMkLst>
        <pc:spChg chg="mod">
          <ac:chgData name="Håkon Olsen" userId="6e4ce54e-6e38-4de0-bee0-c2e491fcc438" providerId="ADAL" clId="{6E00B62A-DFA6-42FC-AF60-9BFEF8AAEC8D}" dt="2024-10-22T19:39:34.139" v="5845" actId="20577"/>
          <ac:spMkLst>
            <pc:docMk/>
            <pc:sldMk cId="2784683469" sldId="689"/>
            <ac:spMk id="2" creationId="{8D4084C7-83AD-D410-8294-2DC8C1D113C9}"/>
          </ac:spMkLst>
        </pc:spChg>
        <pc:spChg chg="mod">
          <ac:chgData name="Håkon Olsen" userId="6e4ce54e-6e38-4de0-bee0-c2e491fcc438" providerId="ADAL" clId="{6E00B62A-DFA6-42FC-AF60-9BFEF8AAEC8D}" dt="2024-10-22T19:41:36.240" v="6248" actId="20577"/>
          <ac:spMkLst>
            <pc:docMk/>
            <pc:sldMk cId="2784683469" sldId="689"/>
            <ac:spMk id="3" creationId="{F70D7A62-3236-91A0-39A0-DFCABE181F83}"/>
          </ac:spMkLst>
        </pc:spChg>
        <pc:picChg chg="add mod">
          <ac:chgData name="Håkon Olsen" userId="6e4ce54e-6e38-4de0-bee0-c2e491fcc438" providerId="ADAL" clId="{6E00B62A-DFA6-42FC-AF60-9BFEF8AAEC8D}" dt="2024-10-22T19:39:46.430" v="5847"/>
          <ac:picMkLst>
            <pc:docMk/>
            <pc:sldMk cId="2784683469" sldId="689"/>
            <ac:picMk id="4" creationId="{C3F16804-6FC6-0742-CB40-F8E948F48E0F}"/>
          </ac:picMkLst>
        </pc:picChg>
        <pc:picChg chg="del">
          <ac:chgData name="Håkon Olsen" userId="6e4ce54e-6e38-4de0-bee0-c2e491fcc438" providerId="ADAL" clId="{6E00B62A-DFA6-42FC-AF60-9BFEF8AAEC8D}" dt="2024-10-22T19:39:46.039" v="5846" actId="478"/>
          <ac:picMkLst>
            <pc:docMk/>
            <pc:sldMk cId="2784683469" sldId="689"/>
            <ac:picMk id="6" creationId="{F2E3E62B-FEA7-829F-EA14-AE64F5174BC7}"/>
          </ac:picMkLst>
        </pc:picChg>
      </pc:sldChg>
      <pc:sldChg chg="modSp mod">
        <pc:chgData name="Håkon Olsen" userId="6e4ce54e-6e38-4de0-bee0-c2e491fcc438" providerId="ADAL" clId="{6E00B62A-DFA6-42FC-AF60-9BFEF8AAEC8D}" dt="2024-10-22T19:46:24.025" v="6838" actId="20577"/>
        <pc:sldMkLst>
          <pc:docMk/>
          <pc:sldMk cId="2234857657" sldId="690"/>
        </pc:sldMkLst>
        <pc:spChg chg="mod">
          <ac:chgData name="Håkon Olsen" userId="6e4ce54e-6e38-4de0-bee0-c2e491fcc438" providerId="ADAL" clId="{6E00B62A-DFA6-42FC-AF60-9BFEF8AAEC8D}" dt="2024-10-22T19:44:53.865" v="6478" actId="20577"/>
          <ac:spMkLst>
            <pc:docMk/>
            <pc:sldMk cId="2234857657" sldId="690"/>
            <ac:spMk id="2" creationId="{8D4084C7-83AD-D410-8294-2DC8C1D113C9}"/>
          </ac:spMkLst>
        </pc:spChg>
        <pc:spChg chg="mod">
          <ac:chgData name="Håkon Olsen" userId="6e4ce54e-6e38-4de0-bee0-c2e491fcc438" providerId="ADAL" clId="{6E00B62A-DFA6-42FC-AF60-9BFEF8AAEC8D}" dt="2024-10-22T19:46:24.025" v="6838" actId="20577"/>
          <ac:spMkLst>
            <pc:docMk/>
            <pc:sldMk cId="2234857657" sldId="690"/>
            <ac:spMk id="3" creationId="{F70D7A62-3236-91A0-39A0-DFCABE181F83}"/>
          </ac:spMkLst>
        </pc:spChg>
      </pc:sldChg>
      <pc:sldChg chg="del">
        <pc:chgData name="Håkon Olsen" userId="6e4ce54e-6e38-4de0-bee0-c2e491fcc438" providerId="ADAL" clId="{6E00B62A-DFA6-42FC-AF60-9BFEF8AAEC8D}" dt="2024-10-22T19:46:30.484" v="6839" actId="47"/>
        <pc:sldMkLst>
          <pc:docMk/>
          <pc:sldMk cId="3710435241" sldId="691"/>
        </pc:sldMkLst>
      </pc:sldChg>
      <pc:sldChg chg="modSp mod">
        <pc:chgData name="Håkon Olsen" userId="6e4ce54e-6e38-4de0-bee0-c2e491fcc438" providerId="ADAL" clId="{6E00B62A-DFA6-42FC-AF60-9BFEF8AAEC8D}" dt="2024-10-22T19:46:44.465" v="6906" actId="20577"/>
        <pc:sldMkLst>
          <pc:docMk/>
          <pc:sldMk cId="1180642154" sldId="692"/>
        </pc:sldMkLst>
        <pc:spChg chg="mod">
          <ac:chgData name="Håkon Olsen" userId="6e4ce54e-6e38-4de0-bee0-c2e491fcc438" providerId="ADAL" clId="{6E00B62A-DFA6-42FC-AF60-9BFEF8AAEC8D}" dt="2024-10-22T19:46:44.465" v="6906" actId="20577"/>
          <ac:spMkLst>
            <pc:docMk/>
            <pc:sldMk cId="1180642154" sldId="692"/>
            <ac:spMk id="6" creationId="{CB1D04B1-461C-1C45-309C-D5EF80C7F976}"/>
          </ac:spMkLst>
        </pc:spChg>
      </pc:sldChg>
      <pc:sldChg chg="del">
        <pc:chgData name="Håkon Olsen" userId="6e4ce54e-6e38-4de0-bee0-c2e491fcc438" providerId="ADAL" clId="{6E00B62A-DFA6-42FC-AF60-9BFEF8AAEC8D}" dt="2024-10-22T19:46:54.954" v="6907" actId="47"/>
        <pc:sldMkLst>
          <pc:docMk/>
          <pc:sldMk cId="1758387577" sldId="693"/>
        </pc:sldMkLst>
      </pc:sldChg>
      <pc:sldChg chg="modSp add mod">
        <pc:chgData name="Håkon Olsen" userId="6e4ce54e-6e38-4de0-bee0-c2e491fcc438" providerId="ADAL" clId="{6E00B62A-DFA6-42FC-AF60-9BFEF8AAEC8D}" dt="2024-10-22T19:03:21.349" v="2022" actId="20577"/>
        <pc:sldMkLst>
          <pc:docMk/>
          <pc:sldMk cId="86665679" sldId="697"/>
        </pc:sldMkLst>
        <pc:spChg chg="mod">
          <ac:chgData name="Håkon Olsen" userId="6e4ce54e-6e38-4de0-bee0-c2e491fcc438" providerId="ADAL" clId="{6E00B62A-DFA6-42FC-AF60-9BFEF8AAEC8D}" dt="2024-10-22T19:03:21.349" v="2022" actId="20577"/>
          <ac:spMkLst>
            <pc:docMk/>
            <pc:sldMk cId="86665679" sldId="697"/>
            <ac:spMk id="6" creationId="{CB1D04B1-461C-1C45-309C-D5EF80C7F976}"/>
          </ac:spMkLst>
        </pc:spChg>
      </pc:sldChg>
      <pc:sldChg chg="modSp add mod ord">
        <pc:chgData name="Håkon Olsen" userId="6e4ce54e-6e38-4de0-bee0-c2e491fcc438" providerId="ADAL" clId="{6E00B62A-DFA6-42FC-AF60-9BFEF8AAEC8D}" dt="2024-10-22T19:06:29.040" v="2556" actId="20577"/>
        <pc:sldMkLst>
          <pc:docMk/>
          <pc:sldMk cId="861549333" sldId="698"/>
        </pc:sldMkLst>
        <pc:spChg chg="mod">
          <ac:chgData name="Håkon Olsen" userId="6e4ce54e-6e38-4de0-bee0-c2e491fcc438" providerId="ADAL" clId="{6E00B62A-DFA6-42FC-AF60-9BFEF8AAEC8D}" dt="2024-10-22T19:06:29.040" v="2556" actId="20577"/>
          <ac:spMkLst>
            <pc:docMk/>
            <pc:sldMk cId="861549333" sldId="698"/>
            <ac:spMk id="6" creationId="{CB1D04B1-461C-1C45-309C-D5EF80C7F976}"/>
          </ac:spMkLst>
        </pc:spChg>
      </pc:sldChg>
      <pc:sldChg chg="modSp add mod modNotesTx">
        <pc:chgData name="Håkon Olsen" userId="6e4ce54e-6e38-4de0-bee0-c2e491fcc438" providerId="ADAL" clId="{6E00B62A-DFA6-42FC-AF60-9BFEF8AAEC8D}" dt="2024-10-22T19:09:53.383" v="3162" actId="20577"/>
        <pc:sldMkLst>
          <pc:docMk/>
          <pc:sldMk cId="813229866" sldId="699"/>
        </pc:sldMkLst>
        <pc:spChg chg="mod">
          <ac:chgData name="Håkon Olsen" userId="6e4ce54e-6e38-4de0-bee0-c2e491fcc438" providerId="ADAL" clId="{6E00B62A-DFA6-42FC-AF60-9BFEF8AAEC8D}" dt="2024-10-22T19:09:29.134" v="3057" actId="20577"/>
          <ac:spMkLst>
            <pc:docMk/>
            <pc:sldMk cId="813229866" sldId="699"/>
            <ac:spMk id="6" creationId="{CB1D04B1-461C-1C45-309C-D5EF80C7F976}"/>
          </ac:spMkLst>
        </pc:spChg>
      </pc:sldChg>
      <pc:sldChg chg="modSp add mod ord">
        <pc:chgData name="Håkon Olsen" userId="6e4ce54e-6e38-4de0-bee0-c2e491fcc438" providerId="ADAL" clId="{6E00B62A-DFA6-42FC-AF60-9BFEF8AAEC8D}" dt="2024-10-22T19:42:41.292" v="6351" actId="20577"/>
        <pc:sldMkLst>
          <pc:docMk/>
          <pc:sldMk cId="3428518694" sldId="700"/>
        </pc:sldMkLst>
        <pc:spChg chg="mod">
          <ac:chgData name="Håkon Olsen" userId="6e4ce54e-6e38-4de0-bee0-c2e491fcc438" providerId="ADAL" clId="{6E00B62A-DFA6-42FC-AF60-9BFEF8AAEC8D}" dt="2024-10-22T19:42:41.292" v="6351" actId="20577"/>
          <ac:spMkLst>
            <pc:docMk/>
            <pc:sldMk cId="3428518694" sldId="700"/>
            <ac:spMk id="6" creationId="{CB1D04B1-461C-1C45-309C-D5EF80C7F976}"/>
          </ac:spMkLst>
        </pc:spChg>
      </pc:sldChg>
      <pc:sldChg chg="modSp add mod modNotesTx">
        <pc:chgData name="Håkon Olsen" userId="6e4ce54e-6e38-4de0-bee0-c2e491fcc438" providerId="ADAL" clId="{6E00B62A-DFA6-42FC-AF60-9BFEF8AAEC8D}" dt="2024-10-22T19:28:30.134" v="4940" actId="20577"/>
        <pc:sldMkLst>
          <pc:docMk/>
          <pc:sldMk cId="2020661631" sldId="701"/>
        </pc:sldMkLst>
        <pc:spChg chg="mod">
          <ac:chgData name="Håkon Olsen" userId="6e4ce54e-6e38-4de0-bee0-c2e491fcc438" providerId="ADAL" clId="{6E00B62A-DFA6-42FC-AF60-9BFEF8AAEC8D}" dt="2024-10-22T19:27:47.880" v="4744" actId="20577"/>
          <ac:spMkLst>
            <pc:docMk/>
            <pc:sldMk cId="2020661631" sldId="701"/>
            <ac:spMk id="6" creationId="{CB1D04B1-461C-1C45-309C-D5EF80C7F976}"/>
          </ac:spMkLst>
        </pc:spChg>
      </pc:sldChg>
      <pc:sldChg chg="modSp add mod ord modNotesTx">
        <pc:chgData name="Håkon Olsen" userId="6e4ce54e-6e38-4de0-bee0-c2e491fcc438" providerId="ADAL" clId="{6E00B62A-DFA6-42FC-AF60-9BFEF8AAEC8D}" dt="2024-10-22T19:39:07.325" v="5814" actId="20577"/>
        <pc:sldMkLst>
          <pc:docMk/>
          <pc:sldMk cId="969965848" sldId="702"/>
        </pc:sldMkLst>
        <pc:spChg chg="mod">
          <ac:chgData name="Håkon Olsen" userId="6e4ce54e-6e38-4de0-bee0-c2e491fcc438" providerId="ADAL" clId="{6E00B62A-DFA6-42FC-AF60-9BFEF8AAEC8D}" dt="2024-10-22T19:38:46.098" v="5712" actId="20577"/>
          <ac:spMkLst>
            <pc:docMk/>
            <pc:sldMk cId="969965848" sldId="702"/>
            <ac:spMk id="6" creationId="{CB1D04B1-461C-1C45-309C-D5EF80C7F976}"/>
          </ac:spMkLst>
        </pc:spChg>
      </pc:sldChg>
      <pc:sldChg chg="add del ord">
        <pc:chgData name="Håkon Olsen" userId="6e4ce54e-6e38-4de0-bee0-c2e491fcc438" providerId="ADAL" clId="{6E00B62A-DFA6-42FC-AF60-9BFEF8AAEC8D}" dt="2024-10-22T19:43:04.731" v="6355" actId="47"/>
        <pc:sldMkLst>
          <pc:docMk/>
          <pc:sldMk cId="2979052838" sldId="703"/>
        </pc:sldMkLst>
      </pc:sldChg>
      <pc:sldChg chg="modSp add mod ord modNotesTx">
        <pc:chgData name="Håkon Olsen" userId="6e4ce54e-6e38-4de0-bee0-c2e491fcc438" providerId="ADAL" clId="{6E00B62A-DFA6-42FC-AF60-9BFEF8AAEC8D}" dt="2024-10-22T19:43:26.059" v="6415" actId="20577"/>
        <pc:sldMkLst>
          <pc:docMk/>
          <pc:sldMk cId="3488125265" sldId="703"/>
        </pc:sldMkLst>
        <pc:spChg chg="mod">
          <ac:chgData name="Håkon Olsen" userId="6e4ce54e-6e38-4de0-bee0-c2e491fcc438" providerId="ADAL" clId="{6E00B62A-DFA6-42FC-AF60-9BFEF8AAEC8D}" dt="2024-10-22T19:43:18.268" v="6384" actId="20577"/>
          <ac:spMkLst>
            <pc:docMk/>
            <pc:sldMk cId="3488125265" sldId="703"/>
            <ac:spMk id="6" creationId="{CB1D04B1-461C-1C45-309C-D5EF80C7F976}"/>
          </ac:spMkLst>
        </pc:spChg>
      </pc:sldChg>
      <pc:sldChg chg="modSp add mod">
        <pc:chgData name="Håkon Olsen" userId="6e4ce54e-6e38-4de0-bee0-c2e491fcc438" providerId="ADAL" clId="{6E00B62A-DFA6-42FC-AF60-9BFEF8AAEC8D}" dt="2024-10-22T19:44:18.339" v="6448" actId="20577"/>
        <pc:sldMkLst>
          <pc:docMk/>
          <pc:sldMk cId="2229142646" sldId="704"/>
        </pc:sldMkLst>
        <pc:spChg chg="mod">
          <ac:chgData name="Håkon Olsen" userId="6e4ce54e-6e38-4de0-bee0-c2e491fcc438" providerId="ADAL" clId="{6E00B62A-DFA6-42FC-AF60-9BFEF8AAEC8D}" dt="2024-10-22T19:44:18.339" v="6448" actId="20577"/>
          <ac:spMkLst>
            <pc:docMk/>
            <pc:sldMk cId="2229142646" sldId="704"/>
            <ac:spMk id="6" creationId="{CB1D04B1-461C-1C45-309C-D5EF80C7F9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FE445-C50C-4392-8C23-8E0205D2EEC6}" type="datetimeFigureOut">
              <a:rPr lang="nb-NO" smtClean="0"/>
              <a:t>08.11.2024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02B08-3850-4371-A4E7-55B8A8D19444}" type="slidenum">
              <a:rPr lang="nb-NO" smtClean="0"/>
              <a:t>‹#›</a:t>
            </a:fld>
            <a:endParaRPr lang="nb-NO"/>
          </a:p>
        </p:txBody>
      </p:sp>
    </p:spTree>
    <p:extLst>
      <p:ext uri="{BB962C8B-B14F-4D97-AF65-F5344CB8AC3E}">
        <p14:creationId xmlns:p14="http://schemas.microsoft.com/office/powerpoint/2010/main" val="20315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leepingcomputer.com/news/security/over-80-000-exploitable-hikvision-cameras-exposed-onlin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outh-staffs-water.co.uk/news/important-statement"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microsoft.com/en-us/security/blog/2022/10/21/securing-iot-devices-against-attacks-that-target-critical-infrastructure/?msockid=2dda3d21b20c65da2fb82919b3f964d3" TargetMode="External"/><Relationship Id="rId4" Type="http://schemas.openxmlformats.org/officeDocument/2006/relationships/hyperlink" Target="https://www.microsoft.com/en-us/security/blog/2022/03/16/uncovering-trickbots-use-of-iot-devices-in-command-and-control-infrastructu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a:t>
            </a:fld>
            <a:endParaRPr lang="nb-NO"/>
          </a:p>
        </p:txBody>
      </p:sp>
    </p:spTree>
    <p:extLst>
      <p:ext uri="{BB962C8B-B14F-4D97-AF65-F5344CB8AC3E}">
        <p14:creationId xmlns:p14="http://schemas.microsoft.com/office/powerpoint/2010/main" val="374931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hlinkClick r:id="rId3"/>
              </a:rPr>
              <a:t>Over 80,000 </a:t>
            </a:r>
            <a:r>
              <a:rPr lang="nb-NO" dirty="0" err="1">
                <a:hlinkClick r:id="rId3"/>
              </a:rPr>
              <a:t>exploitable</a:t>
            </a:r>
            <a:r>
              <a:rPr lang="nb-NO" dirty="0">
                <a:hlinkClick r:id="rId3"/>
              </a:rPr>
              <a:t> </a:t>
            </a:r>
            <a:r>
              <a:rPr lang="nb-NO" dirty="0" err="1">
                <a:hlinkClick r:id="rId3"/>
              </a:rPr>
              <a:t>Hikvision</a:t>
            </a:r>
            <a:r>
              <a:rPr lang="nb-NO" dirty="0">
                <a:hlinkClick r:id="rId3"/>
              </a:rPr>
              <a:t> </a:t>
            </a:r>
            <a:r>
              <a:rPr lang="nb-NO" dirty="0" err="1">
                <a:hlinkClick r:id="rId3"/>
              </a:rPr>
              <a:t>cameras</a:t>
            </a:r>
            <a:r>
              <a:rPr lang="nb-NO" dirty="0">
                <a:hlinkClick r:id="rId3"/>
              </a:rPr>
              <a:t> </a:t>
            </a:r>
            <a:r>
              <a:rPr lang="nb-NO" dirty="0" err="1">
                <a:hlinkClick r:id="rId3"/>
              </a:rPr>
              <a:t>exposed</a:t>
            </a:r>
            <a:r>
              <a:rPr lang="nb-NO" dirty="0">
                <a:hlinkClick r:id="rId3"/>
              </a:rPr>
              <a:t> online</a:t>
            </a:r>
            <a:endParaRPr lang="en-GB" dirty="0"/>
          </a:p>
        </p:txBody>
      </p:sp>
      <p:sp>
        <p:nvSpPr>
          <p:cNvPr id="4" name="Slide Number Placeholder 3"/>
          <p:cNvSpPr>
            <a:spLocks noGrp="1"/>
          </p:cNvSpPr>
          <p:nvPr>
            <p:ph type="sldNum" sz="quarter" idx="5"/>
          </p:nvPr>
        </p:nvSpPr>
        <p:spPr/>
        <p:txBody>
          <a:bodyPr/>
          <a:lstStyle/>
          <a:p>
            <a:fld id="{39302B08-3850-4371-A4E7-55B8A8D19444}" type="slidenum">
              <a:rPr lang="nb-NO" smtClean="0"/>
              <a:t>14</a:t>
            </a:fld>
            <a:endParaRPr lang="nb-NO"/>
          </a:p>
        </p:txBody>
      </p:sp>
    </p:spTree>
    <p:extLst>
      <p:ext uri="{BB962C8B-B14F-4D97-AF65-F5344CB8AC3E}">
        <p14:creationId xmlns:p14="http://schemas.microsoft.com/office/powerpoint/2010/main" val="82691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Diskusjonsøvelse er en simulert interaktiv diskusjon om et hypotetisk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Situasjonsbeskrivelse er gitt sammen med et sett med mål som skal oppnås
Deltakerne står overfor forskjellige utfordringer mens de går gjennom det hypotetiske scenariet
Evalueringen innebærer en gjennomgang av øvelsen for å identifisere styrker og svakheter
Rapporteringen omfatter dokumentasjon av funn og anbefalinger</a:t>
            </a:r>
          </a:p>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16</a:t>
            </a:fld>
            <a:endParaRPr lang="nb-NO"/>
          </a:p>
        </p:txBody>
      </p:sp>
    </p:spTree>
    <p:extLst>
      <p:ext uri="{BB962C8B-B14F-4D97-AF65-F5344CB8AC3E}">
        <p14:creationId xmlns:p14="http://schemas.microsoft.com/office/powerpoint/2010/main" val="372084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20</a:t>
            </a:fld>
            <a:endParaRPr lang="nb-NO"/>
          </a:p>
        </p:txBody>
      </p:sp>
    </p:spTree>
    <p:extLst>
      <p:ext uri="{BB962C8B-B14F-4D97-AF65-F5344CB8AC3E}">
        <p14:creationId xmlns:p14="http://schemas.microsoft.com/office/powerpoint/2010/main" val="3954561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22</a:t>
            </a:fld>
            <a:endParaRPr lang="nb-NO"/>
          </a:p>
        </p:txBody>
      </p:sp>
    </p:spTree>
    <p:extLst>
      <p:ext uri="{BB962C8B-B14F-4D97-AF65-F5344CB8AC3E}">
        <p14:creationId xmlns:p14="http://schemas.microsoft.com/office/powerpoint/2010/main" val="1452598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23</a:t>
            </a:fld>
            <a:endParaRPr lang="nb-NO"/>
          </a:p>
        </p:txBody>
      </p:sp>
    </p:spTree>
    <p:extLst>
      <p:ext uri="{BB962C8B-B14F-4D97-AF65-F5344CB8AC3E}">
        <p14:creationId xmlns:p14="http://schemas.microsoft.com/office/powerpoint/2010/main" val="3126786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Dette er røyk uten ild: angriperne har ikke brukt noe Excel-ark eller vært inne på serveren. </a:t>
            </a:r>
          </a:p>
          <a:p>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30</a:t>
            </a:fld>
            <a:endParaRPr lang="nb-NO"/>
          </a:p>
        </p:txBody>
      </p:sp>
    </p:spTree>
    <p:extLst>
      <p:ext uri="{BB962C8B-B14F-4D97-AF65-F5344CB8AC3E}">
        <p14:creationId xmlns:p14="http://schemas.microsoft.com/office/powerpoint/2010/main" val="1398975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32</a:t>
            </a:fld>
            <a:endParaRPr lang="nb-NO"/>
          </a:p>
        </p:txBody>
      </p:sp>
    </p:spTree>
    <p:extLst>
      <p:ext uri="{BB962C8B-B14F-4D97-AF65-F5344CB8AC3E}">
        <p14:creationId xmlns:p14="http://schemas.microsoft.com/office/powerpoint/2010/main" val="134796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See </a:t>
            </a:r>
            <a:r>
              <a:rPr lang="nb-NO" dirty="0" err="1"/>
              <a:t>vuln</a:t>
            </a:r>
            <a:r>
              <a:rPr lang="nb-NO" dirty="0"/>
              <a:t> report TXT file to </a:t>
            </a:r>
            <a:r>
              <a:rPr lang="nb-NO" dirty="0" err="1"/>
              <a:t>add</a:t>
            </a:r>
            <a:r>
              <a:rPr lang="nb-NO" dirty="0"/>
              <a:t> as </a:t>
            </a:r>
            <a:r>
              <a:rPr lang="nb-NO" dirty="0" err="1"/>
              <a:t>attachment</a:t>
            </a:r>
            <a:r>
              <a:rPr lang="nb-NO" dirty="0"/>
              <a:t>. </a:t>
            </a:r>
          </a:p>
        </p:txBody>
      </p:sp>
      <p:sp>
        <p:nvSpPr>
          <p:cNvPr id="4" name="Slide Number Placeholder 3"/>
          <p:cNvSpPr>
            <a:spLocks noGrp="1"/>
          </p:cNvSpPr>
          <p:nvPr>
            <p:ph type="sldNum" sz="quarter" idx="5"/>
          </p:nvPr>
        </p:nvSpPr>
        <p:spPr/>
        <p:txBody>
          <a:bodyPr/>
          <a:lstStyle/>
          <a:p>
            <a:fld id="{39302B08-3850-4371-A4E7-55B8A8D19444}" type="slidenum">
              <a:rPr lang="nb-NO" smtClean="0"/>
              <a:t>33</a:t>
            </a:fld>
            <a:endParaRPr lang="nb-NO"/>
          </a:p>
        </p:txBody>
      </p:sp>
    </p:spTree>
    <p:extLst>
      <p:ext uri="{BB962C8B-B14F-4D97-AF65-F5344CB8AC3E}">
        <p14:creationId xmlns:p14="http://schemas.microsoft.com/office/powerpoint/2010/main" val="3778645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34</a:t>
            </a:fld>
            <a:endParaRPr lang="nb-NO"/>
          </a:p>
        </p:txBody>
      </p:sp>
    </p:spTree>
    <p:extLst>
      <p:ext uri="{BB962C8B-B14F-4D97-AF65-F5344CB8AC3E}">
        <p14:creationId xmlns:p14="http://schemas.microsoft.com/office/powerpoint/2010/main" val="1447147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Blast radius: hvilke enheter kan være påvirket/kompromitterte? Man bør nå finne ut hva trusselaktøren har gjort av intern lateral bevegelse, hvilke enheter, kontoer, data som er berørt. </a:t>
            </a:r>
          </a:p>
        </p:txBody>
      </p:sp>
      <p:sp>
        <p:nvSpPr>
          <p:cNvPr id="4" name="Slide Number Placeholder 3"/>
          <p:cNvSpPr>
            <a:spLocks noGrp="1"/>
          </p:cNvSpPr>
          <p:nvPr>
            <p:ph type="sldNum" sz="quarter" idx="5"/>
          </p:nvPr>
        </p:nvSpPr>
        <p:spPr/>
        <p:txBody>
          <a:bodyPr/>
          <a:lstStyle/>
          <a:p>
            <a:fld id="{39302B08-3850-4371-A4E7-55B8A8D19444}" type="slidenum">
              <a:rPr lang="nb-NO" smtClean="0"/>
              <a:t>37</a:t>
            </a:fld>
            <a:endParaRPr lang="nb-NO"/>
          </a:p>
        </p:txBody>
      </p:sp>
    </p:spTree>
    <p:extLst>
      <p:ext uri="{BB962C8B-B14F-4D97-AF65-F5344CB8AC3E}">
        <p14:creationId xmlns:p14="http://schemas.microsoft.com/office/powerpoint/2010/main" val="376464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Øvingsmål: Etablere </a:t>
            </a:r>
            <a:r>
              <a:rPr lang="nb-NO" err="1"/>
              <a:t>situasjonsfortåelse</a:t>
            </a:r>
            <a:r>
              <a:rPr lang="nb-NO"/>
              <a:t> og bruke planverk i praksis ved OT-hendelse under en 3-4 timers øvelse. </a:t>
            </a:r>
          </a:p>
          <a:p>
            <a:r>
              <a:rPr lang="nb-NO"/>
              <a:t>Evalueres ved: oppsummering (hot wash-up) og spørreskjema etterpå. </a:t>
            </a:r>
          </a:p>
        </p:txBody>
      </p:sp>
      <p:sp>
        <p:nvSpPr>
          <p:cNvPr id="4" name="Slide Number Placeholder 3"/>
          <p:cNvSpPr>
            <a:spLocks noGrp="1"/>
          </p:cNvSpPr>
          <p:nvPr>
            <p:ph type="sldNum" sz="quarter" idx="5"/>
          </p:nvPr>
        </p:nvSpPr>
        <p:spPr/>
        <p:txBody>
          <a:bodyPr/>
          <a:lstStyle/>
          <a:p>
            <a:fld id="{39302B08-3850-4371-A4E7-55B8A8D19444}" type="slidenum">
              <a:rPr lang="nb-NO" smtClean="0"/>
              <a:t>4</a:t>
            </a:fld>
            <a:endParaRPr lang="nb-NO"/>
          </a:p>
        </p:txBody>
      </p:sp>
    </p:spTree>
    <p:extLst>
      <p:ext uri="{BB962C8B-B14F-4D97-AF65-F5344CB8AC3E}">
        <p14:creationId xmlns:p14="http://schemas.microsoft.com/office/powerpoint/2010/main" val="4123057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Den første IP-en er den samme som opprinnelig delt av politiet og er GSM-</a:t>
            </a:r>
            <a:r>
              <a:rPr lang="nb-NO" dirty="0" err="1"/>
              <a:t>IP’en</a:t>
            </a:r>
            <a:r>
              <a:rPr lang="nb-NO" dirty="0"/>
              <a:t>. </a:t>
            </a:r>
          </a:p>
          <a:p>
            <a:r>
              <a:rPr lang="nb-NO" dirty="0"/>
              <a:t>Den andre er den vanlige ISP-</a:t>
            </a:r>
            <a:r>
              <a:rPr lang="nb-NO" dirty="0" err="1"/>
              <a:t>IP’en</a:t>
            </a:r>
            <a:r>
              <a:rPr lang="nb-NO" dirty="0"/>
              <a:t>. </a:t>
            </a:r>
          </a:p>
        </p:txBody>
      </p:sp>
      <p:sp>
        <p:nvSpPr>
          <p:cNvPr id="4" name="Slide Number Placeholder 3"/>
          <p:cNvSpPr>
            <a:spLocks noGrp="1"/>
          </p:cNvSpPr>
          <p:nvPr>
            <p:ph type="sldNum" sz="quarter" idx="5"/>
          </p:nvPr>
        </p:nvSpPr>
        <p:spPr/>
        <p:txBody>
          <a:bodyPr/>
          <a:lstStyle/>
          <a:p>
            <a:fld id="{39302B08-3850-4371-A4E7-55B8A8D19444}" type="slidenum">
              <a:rPr lang="nb-NO" smtClean="0"/>
              <a:t>38</a:t>
            </a:fld>
            <a:endParaRPr lang="nb-NO"/>
          </a:p>
        </p:txBody>
      </p:sp>
    </p:spTree>
    <p:extLst>
      <p:ext uri="{BB962C8B-B14F-4D97-AF65-F5344CB8AC3E}">
        <p14:creationId xmlns:p14="http://schemas.microsoft.com/office/powerpoint/2010/main" val="1704374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Det er de interne møteromsenhetene </a:t>
            </a:r>
            <a:r>
              <a:rPr lang="nb-NO" dirty="0" err="1"/>
              <a:t>Smartrooms</a:t>
            </a:r>
            <a:r>
              <a:rPr lang="nb-NO" dirty="0"/>
              <a:t> som er påvirket, og som har samme bakdør som kameraene. </a:t>
            </a:r>
          </a:p>
        </p:txBody>
      </p:sp>
      <p:sp>
        <p:nvSpPr>
          <p:cNvPr id="4" name="Slide Number Placeholder 3"/>
          <p:cNvSpPr>
            <a:spLocks noGrp="1"/>
          </p:cNvSpPr>
          <p:nvPr>
            <p:ph type="sldNum" sz="quarter" idx="5"/>
          </p:nvPr>
        </p:nvSpPr>
        <p:spPr/>
        <p:txBody>
          <a:bodyPr/>
          <a:lstStyle/>
          <a:p>
            <a:fld id="{39302B08-3850-4371-A4E7-55B8A8D19444}" type="slidenum">
              <a:rPr lang="nb-NO" smtClean="0"/>
              <a:t>39</a:t>
            </a:fld>
            <a:endParaRPr lang="nb-NO"/>
          </a:p>
        </p:txBody>
      </p:sp>
    </p:spTree>
    <p:extLst>
      <p:ext uri="{BB962C8B-B14F-4D97-AF65-F5344CB8AC3E}">
        <p14:creationId xmlns:p14="http://schemas.microsoft.com/office/powerpoint/2010/main" val="3611993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Ingenting kan nås derfra.</a:t>
            </a:r>
          </a:p>
        </p:txBody>
      </p:sp>
      <p:sp>
        <p:nvSpPr>
          <p:cNvPr id="4" name="Slide Number Placeholder 3"/>
          <p:cNvSpPr>
            <a:spLocks noGrp="1"/>
          </p:cNvSpPr>
          <p:nvPr>
            <p:ph type="sldNum" sz="quarter" idx="5"/>
          </p:nvPr>
        </p:nvSpPr>
        <p:spPr/>
        <p:txBody>
          <a:bodyPr/>
          <a:lstStyle/>
          <a:p>
            <a:fld id="{39302B08-3850-4371-A4E7-55B8A8D19444}" type="slidenum">
              <a:rPr lang="nb-NO" smtClean="0"/>
              <a:t>41</a:t>
            </a:fld>
            <a:endParaRPr lang="nb-NO"/>
          </a:p>
        </p:txBody>
      </p:sp>
    </p:spTree>
    <p:extLst>
      <p:ext uri="{BB962C8B-B14F-4D97-AF65-F5344CB8AC3E}">
        <p14:creationId xmlns:p14="http://schemas.microsoft.com/office/powerpoint/2010/main" val="1671947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Ingenting kan nås derfra.</a:t>
            </a:r>
          </a:p>
        </p:txBody>
      </p:sp>
      <p:sp>
        <p:nvSpPr>
          <p:cNvPr id="4" name="Slide Number Placeholder 3"/>
          <p:cNvSpPr>
            <a:spLocks noGrp="1"/>
          </p:cNvSpPr>
          <p:nvPr>
            <p:ph type="sldNum" sz="quarter" idx="5"/>
          </p:nvPr>
        </p:nvSpPr>
        <p:spPr/>
        <p:txBody>
          <a:bodyPr/>
          <a:lstStyle/>
          <a:p>
            <a:fld id="{39302B08-3850-4371-A4E7-55B8A8D19444}" type="slidenum">
              <a:rPr lang="nb-NO" smtClean="0"/>
              <a:t>42</a:t>
            </a:fld>
            <a:endParaRPr lang="nb-NO"/>
          </a:p>
        </p:txBody>
      </p:sp>
    </p:spTree>
    <p:extLst>
      <p:ext uri="{BB962C8B-B14F-4D97-AF65-F5344CB8AC3E}">
        <p14:creationId xmlns:p14="http://schemas.microsoft.com/office/powerpoint/2010/main" val="1356641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Hvordan kunne dette angrepet vært forhindret?</a:t>
            </a:r>
          </a:p>
          <a:p>
            <a:r>
              <a:rPr lang="nb-NO"/>
              <a:t>Diskuter mulige forebyggende tiltak som bedre autentisering, strengere tilgangskontroll, og regelmessige sikkerhetsrevisjoner hos leverandøren.</a:t>
            </a:r>
          </a:p>
          <a:p>
            <a:r>
              <a:rPr lang="nb-NO"/>
              <a:t>Hvilke sikkerhetstiltak kan implementeres for å beskytte mot slike angrep?</a:t>
            </a:r>
          </a:p>
          <a:p>
            <a:r>
              <a:rPr lang="nb-NO"/>
              <a:t>Utforsk tiltak som multifaktorautentisering, overvåking av nettverkstrafikk, og bruk av sikkerhetsprotokoller.</a:t>
            </a:r>
          </a:p>
          <a:p>
            <a:r>
              <a:rPr lang="nb-NO"/>
              <a:t>Hvordan bør samhandlingen med leverandøren foregå når et innbrudd oppdages?</a:t>
            </a:r>
          </a:p>
          <a:p>
            <a:r>
              <a:rPr lang="nb-NO"/>
              <a:t>Diskuter prosedyrer for kommunikasjon, samarbeid om å identifisere og fjerne trusler, og tiltak for å forhindre fremtidige angrep.</a:t>
            </a:r>
          </a:p>
          <a:p>
            <a:r>
              <a:rPr lang="nb-NO"/>
              <a:t>Hva er de langsiktige konsekvensene av slike angrep på tilliten til leverandører og sanntidsdata?</a:t>
            </a:r>
          </a:p>
          <a:p>
            <a:r>
              <a:rPr lang="nb-NO"/>
              <a:t>Diskuter hvordan slike hendelser kan påvirke tilliten til leverandører og sanntidsdata, og hvilke tiltak som kan gjenopprette denne tilliten.</a:t>
            </a:r>
          </a:p>
          <a:p>
            <a:r>
              <a:rPr lang="nb-NO"/>
              <a:t>Hvordan bør kraftverket reagere på slike hendelser i fremtiden?</a:t>
            </a:r>
          </a:p>
          <a:p>
            <a:r>
              <a:rPr lang="nb-NO"/>
              <a:t>Vurder beredskapsplaner, opplæring av ansatte, og etablering av en responsprotokoll for å håndtere lignende situasjoner.</a:t>
            </a:r>
          </a:p>
          <a:p>
            <a:r>
              <a:rPr lang="nb-NO"/>
              <a:t>Hva er de økonomiske og operasjonelle konsekvensene av slike angrep?</a:t>
            </a:r>
          </a:p>
          <a:p>
            <a:r>
              <a:rPr lang="nb-NO"/>
              <a:t>Analyser de økonomiske tapene og operasjonelle utfordringene som følge av manipulerte data og nødvendige utbedringer.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47</a:t>
            </a:fld>
            <a:endParaRPr lang="nb-NO"/>
          </a:p>
        </p:txBody>
      </p:sp>
    </p:spTree>
    <p:extLst>
      <p:ext uri="{BB962C8B-B14F-4D97-AF65-F5344CB8AC3E}">
        <p14:creationId xmlns:p14="http://schemas.microsoft.com/office/powerpoint/2010/main" val="42682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6</a:t>
            </a:fld>
            <a:endParaRPr lang="nb-NO"/>
          </a:p>
        </p:txBody>
      </p:sp>
    </p:spTree>
    <p:extLst>
      <p:ext uri="{BB962C8B-B14F-4D97-AF65-F5344CB8AC3E}">
        <p14:creationId xmlns:p14="http://schemas.microsoft.com/office/powerpoint/2010/main" val="400014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7</a:t>
            </a:fld>
            <a:endParaRPr lang="nb-NO"/>
          </a:p>
        </p:txBody>
      </p:sp>
    </p:spTree>
    <p:extLst>
      <p:ext uri="{BB962C8B-B14F-4D97-AF65-F5344CB8AC3E}">
        <p14:creationId xmlns:p14="http://schemas.microsoft.com/office/powerpoint/2010/main" val="389252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8</a:t>
            </a:fld>
            <a:endParaRPr lang="nb-NO"/>
          </a:p>
        </p:txBody>
      </p:sp>
    </p:spTree>
    <p:extLst>
      <p:ext uri="{BB962C8B-B14F-4D97-AF65-F5344CB8AC3E}">
        <p14:creationId xmlns:p14="http://schemas.microsoft.com/office/powerpoint/2010/main" val="362475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CISO, Incident Manager (IM), </a:t>
            </a:r>
          </a:p>
          <a:p>
            <a:r>
              <a:rPr lang="en-GB" err="1"/>
              <a:t>Kontaktflate</a:t>
            </a:r>
            <a:r>
              <a:rPr lang="en-GB"/>
              <a:t> </a:t>
            </a:r>
            <a:r>
              <a:rPr lang="en-GB" err="1"/>
              <a:t>mellom</a:t>
            </a:r>
            <a:r>
              <a:rPr lang="en-GB"/>
              <a:t> IT </a:t>
            </a:r>
            <a:r>
              <a:rPr lang="en-GB" err="1"/>
              <a:t>og</a:t>
            </a:r>
            <a:r>
              <a:rPr lang="en-GB"/>
              <a:t> </a:t>
            </a:r>
            <a:r>
              <a:rPr lang="en-GB" err="1"/>
              <a:t>øvrig</a:t>
            </a:r>
            <a:r>
              <a:rPr lang="en-GB"/>
              <a:t> </a:t>
            </a:r>
            <a:r>
              <a:rPr lang="en-GB" err="1"/>
              <a:t>beredskapsorganisasjon</a:t>
            </a:r>
            <a:r>
              <a:rPr lang="en-GB"/>
              <a:t>?!</a:t>
            </a:r>
          </a:p>
        </p:txBody>
      </p:sp>
      <p:sp>
        <p:nvSpPr>
          <p:cNvPr id="4" name="Slide Number Placeholder 3"/>
          <p:cNvSpPr>
            <a:spLocks noGrp="1"/>
          </p:cNvSpPr>
          <p:nvPr>
            <p:ph type="sldNum" sz="quarter" idx="5"/>
          </p:nvPr>
        </p:nvSpPr>
        <p:spPr/>
        <p:txBody>
          <a:bodyPr/>
          <a:lstStyle/>
          <a:p>
            <a:fld id="{39302B08-3850-4371-A4E7-55B8A8D19444}" type="slidenum">
              <a:rPr lang="nb-NO" smtClean="0"/>
              <a:t>10</a:t>
            </a:fld>
            <a:endParaRPr lang="nb-NO"/>
          </a:p>
        </p:txBody>
      </p:sp>
    </p:spTree>
    <p:extLst>
      <p:ext uri="{BB962C8B-B14F-4D97-AF65-F5344CB8AC3E}">
        <p14:creationId xmlns:p14="http://schemas.microsoft.com/office/powerpoint/2010/main" val="136317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Loggfører er en viktig støttefunksjon for beredskapskoordinator/leder</a:t>
            </a:r>
          </a:p>
          <a:p>
            <a:r>
              <a:rPr lang="nb-NO"/>
              <a:t>- Noterer faktainformasjon om saken og besluttede tiltak</a:t>
            </a:r>
          </a:p>
          <a:p>
            <a:r>
              <a:rPr lang="nb-NO"/>
              <a:t> </a:t>
            </a:r>
          </a:p>
          <a:p>
            <a:r>
              <a:rPr lang="nb-NO"/>
              <a:t>- Sørger for å få oppdatert status på tiltakene på neste statusmøte</a:t>
            </a:r>
          </a:p>
          <a:p>
            <a:r>
              <a:rPr lang="nb-NO"/>
              <a:t>- Danner seg et bilde over situasjonen – får ”informasjonsoverlegenhet”</a:t>
            </a:r>
          </a:p>
          <a:p>
            <a:r>
              <a:rPr lang="nb-NO"/>
              <a:t>- Stopper beredskapsledelsen hvis de forviller seg, sporer av eller bruker mye tid </a:t>
            </a:r>
          </a:p>
          <a:p>
            <a:r>
              <a:rPr lang="nb-NO"/>
              <a:t>- Korrigerer misforståelser eller feil situasjonsforståelse </a:t>
            </a:r>
          </a:p>
          <a:p>
            <a:endParaRPr lang="nb-NO"/>
          </a:p>
          <a:p>
            <a:r>
              <a:rPr lang="nb-NO"/>
              <a:t>- Dokumenterer hendelsesforløp, tiltak, håndtering osv.:</a:t>
            </a:r>
          </a:p>
          <a:p>
            <a:r>
              <a:rPr lang="nb-NO">
                <a:sym typeface="Wingdings" panose="05000000000000000000" pitchFamily="2" charset="2"/>
              </a:rPr>
              <a:t></a:t>
            </a:r>
            <a:r>
              <a:rPr lang="nb-NO"/>
              <a:t>Kontinuitet – ved langvarig håndtering av hendelser</a:t>
            </a:r>
          </a:p>
          <a:p>
            <a:pPr marL="171450" indent="-171450">
              <a:buFont typeface="Wingdings" panose="05000000000000000000" pitchFamily="2" charset="2"/>
              <a:buChar char="à"/>
            </a:pPr>
            <a:r>
              <a:rPr lang="nb-NO"/>
              <a:t>For evaluering, rapportering, gransking og evt. rettsoppgjør i etterkant</a:t>
            </a:r>
          </a:p>
          <a:p>
            <a:pPr marL="0" indent="0">
              <a:buFont typeface="Wingdings" panose="05000000000000000000" pitchFamily="2" charset="2"/>
              <a:buNone/>
            </a:pPr>
            <a:endParaRPr lang="nb-NO"/>
          </a:p>
          <a:p>
            <a:r>
              <a:rPr lang="nb-NO"/>
              <a:t>- Dokumenter tidspunkt for når informasjonen ble observert/fanget opp og når den ble overlevert – kan være timers forskjell</a:t>
            </a:r>
          </a:p>
          <a:p>
            <a:pPr marL="171450" indent="-171450">
              <a:buFontTx/>
              <a:buChar char="-"/>
            </a:pPr>
            <a:r>
              <a:rPr lang="nb-NO"/>
              <a:t>Loggfør hvor/hvem informasjonen kommer fra - både sender og mottaker av informasjonen.</a:t>
            </a:r>
          </a:p>
          <a:p>
            <a:r>
              <a:rPr lang="nb-NO"/>
              <a:t>- Funksjon: gjør det enklere å spore uoverensstemmelser underveis og i etterkant</a:t>
            </a:r>
          </a:p>
          <a:p>
            <a:endParaRPr lang="nb-NO"/>
          </a:p>
          <a:p>
            <a:r>
              <a:rPr lang="nb-NO"/>
              <a:t>Ved endringer/oppdatering - ny linje, henvis til den gamle (IKKE oppdater den gamle! Viktig for å få med seg endringer i situasjonsbildet)</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11</a:t>
            </a:fld>
            <a:endParaRPr lang="nb-NO"/>
          </a:p>
        </p:txBody>
      </p:sp>
    </p:spTree>
    <p:extLst>
      <p:ext uri="{BB962C8B-B14F-4D97-AF65-F5344CB8AC3E}">
        <p14:creationId xmlns:p14="http://schemas.microsoft.com/office/powerpoint/2010/main" val="211361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12</a:t>
            </a:fld>
            <a:endParaRPr lang="nb-NO"/>
          </a:p>
        </p:txBody>
      </p:sp>
    </p:spTree>
    <p:extLst>
      <p:ext uri="{BB962C8B-B14F-4D97-AF65-F5344CB8AC3E}">
        <p14:creationId xmlns:p14="http://schemas.microsoft.com/office/powerpoint/2010/main" val="261988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0" i="0" dirty="0">
                <a:effectLst/>
                <a:latin typeface="Segoe UI" panose="020B0502040204020203" pitchFamily="34" charset="0"/>
              </a:rPr>
              <a:t>Pressemelding South Staffs Water: </a:t>
            </a:r>
            <a:r>
              <a:rPr lang="nb-NO" dirty="0">
                <a:hlinkClick r:id="rId3"/>
              </a:rPr>
              <a:t>Important statement</a:t>
            </a:r>
            <a:endParaRPr lang="nb-NO" dirty="0"/>
          </a:p>
          <a:p>
            <a:r>
              <a:rPr lang="nb-NO" b="0" i="0" dirty="0">
                <a:effectLst/>
                <a:latin typeface="Segoe UI" panose="020B0502040204020203" pitchFamily="34" charset="0"/>
              </a:rPr>
              <a:t>Microsoft </a:t>
            </a:r>
            <a:r>
              <a:rPr lang="nb-NO" b="0" i="0" dirty="0" err="1">
                <a:effectLst/>
                <a:latin typeface="Segoe UI" panose="020B0502040204020203" pitchFamily="34" charset="0"/>
              </a:rPr>
              <a:t>IoT</a:t>
            </a:r>
            <a:r>
              <a:rPr lang="nb-NO" b="0" i="0" dirty="0">
                <a:effectLst/>
                <a:latin typeface="Segoe UI" panose="020B0502040204020203" pitchFamily="34" charset="0"/>
              </a:rPr>
              <a:t> </a:t>
            </a:r>
            <a:r>
              <a:rPr lang="nb-NO" b="0" i="0" dirty="0" err="1">
                <a:effectLst/>
                <a:latin typeface="Segoe UI" panose="020B0502040204020203" pitchFamily="34" charset="0"/>
              </a:rPr>
              <a:t>research</a:t>
            </a:r>
            <a:r>
              <a:rPr lang="nb-NO" b="0" i="0" dirty="0">
                <a:effectLst/>
                <a:latin typeface="Segoe UI" panose="020B0502040204020203" pitchFamily="34" charset="0"/>
              </a:rPr>
              <a:t>: </a:t>
            </a:r>
            <a:r>
              <a:rPr lang="en-US" dirty="0">
                <a:hlinkClick r:id="rId4"/>
              </a:rPr>
              <a:t>Uncovering </a:t>
            </a:r>
            <a:r>
              <a:rPr lang="en-US" dirty="0" err="1">
                <a:hlinkClick r:id="rId4"/>
              </a:rPr>
              <a:t>Trickbot’s</a:t>
            </a:r>
            <a:r>
              <a:rPr lang="en-US" dirty="0">
                <a:hlinkClick r:id="rId4"/>
              </a:rPr>
              <a:t> use of IoT devices in command-and-control infrastructure | Microsoft Security Blog</a:t>
            </a:r>
            <a:endParaRPr lang="en-US" dirty="0"/>
          </a:p>
          <a:p>
            <a:r>
              <a:rPr lang="en-US" dirty="0">
                <a:hlinkClick r:id="rId5"/>
              </a:rPr>
              <a:t>Securing IoT devices against attacks that target critical infrastructure | Microsoft Security Blog</a:t>
            </a:r>
            <a:endParaRPr lang="nb-NO" b="0" i="0" dirty="0">
              <a:effectLst/>
              <a:latin typeface="Segoe UI" panose="020B0502040204020203" pitchFamily="34" charset="0"/>
            </a:endParaRPr>
          </a:p>
          <a:p>
            <a:endParaRPr lang="nb-NO" b="0" i="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39302B08-3850-4371-A4E7-55B8A8D19444}" type="slidenum">
              <a:rPr lang="nb-NO" smtClean="0"/>
              <a:t>13</a:t>
            </a:fld>
            <a:endParaRPr lang="nb-NO"/>
          </a:p>
        </p:txBody>
      </p:sp>
    </p:spTree>
    <p:extLst>
      <p:ext uri="{BB962C8B-B14F-4D97-AF65-F5344CB8AC3E}">
        <p14:creationId xmlns:p14="http://schemas.microsoft.com/office/powerpoint/2010/main" val="715576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7A3EEC10-907B-4193-B476-F1FBD686D93B}"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3DFFD005-8DAE-4E07-E767-1D1F6A05B331}"/>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6" name="Picture 7" descr="Logo&#10;&#10;Description automatically generated">
            <a:extLst>
              <a:ext uri="{FF2B5EF4-FFF2-40B4-BE49-F238E27FC236}">
                <a16:creationId xmlns:a16="http://schemas.microsoft.com/office/drawing/2014/main" id="{698CFAD4-43B8-689E-E7F2-FD9B61A4D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5440" y="2429078"/>
            <a:ext cx="7335759" cy="1774506"/>
          </a:xfrm>
          <a:prstGeom prst="rect">
            <a:avLst/>
          </a:prstGeom>
        </p:spPr>
      </p:pic>
      <p:pic>
        <p:nvPicPr>
          <p:cNvPr id="2" name="Picture 1" descr="A number with a number in the middle&#10;&#10;Description automatically generated with medium confidence">
            <a:extLst>
              <a:ext uri="{FF2B5EF4-FFF2-40B4-BE49-F238E27FC236}">
                <a16:creationId xmlns:a16="http://schemas.microsoft.com/office/drawing/2014/main" id="{7D479762-AAD8-8D2A-FE35-84C7F702C1C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596920" y="1647811"/>
            <a:ext cx="3337040" cy="3337040"/>
          </a:xfrm>
          <a:prstGeom prst="rect">
            <a:avLst/>
          </a:prstGeom>
        </p:spPr>
      </p:pic>
    </p:spTree>
    <p:extLst>
      <p:ext uri="{BB962C8B-B14F-4D97-AF65-F5344CB8AC3E}">
        <p14:creationId xmlns:p14="http://schemas.microsoft.com/office/powerpoint/2010/main" val="282449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overskrift #3">
    <p:spTree>
      <p:nvGrpSpPr>
        <p:cNvPr id="1" name=""/>
        <p:cNvGrpSpPr/>
        <p:nvPr/>
      </p:nvGrpSpPr>
      <p:grpSpPr>
        <a:xfrm>
          <a:off x="0" y="0"/>
          <a:ext cx="0" cy="0"/>
          <a:chOff x="0" y="0"/>
          <a:chExt cx="0" cy="0"/>
        </a:xfrm>
      </p:grpSpPr>
      <p:sp>
        <p:nvSpPr>
          <p:cNvPr id="18" name="Frihåndsform: figur 17">
            <a:extLst>
              <a:ext uri="{FF2B5EF4-FFF2-40B4-BE49-F238E27FC236}">
                <a16:creationId xmlns:a16="http://schemas.microsoft.com/office/drawing/2014/main" id="{3CDB8F73-C990-E316-B8CB-3A5AD36C9002}"/>
              </a:ext>
            </a:extLst>
          </p:cNvPr>
          <p:cNvSpPr/>
          <p:nvPr userDrawn="1"/>
        </p:nvSpPr>
        <p:spPr>
          <a:xfrm>
            <a:off x="0" y="4917688"/>
            <a:ext cx="4261104" cy="1940312"/>
          </a:xfrm>
          <a:custGeom>
            <a:avLst/>
            <a:gdLst>
              <a:gd name="connsiteX0" fmla="*/ 0 w 4261104"/>
              <a:gd name="connsiteY0" fmla="*/ 0 h 1940312"/>
              <a:gd name="connsiteX1" fmla="*/ 3738811 w 4261104"/>
              <a:gd name="connsiteY1" fmla="*/ 0 h 1940312"/>
              <a:gd name="connsiteX2" fmla="*/ 4261104 w 4261104"/>
              <a:gd name="connsiteY2" fmla="*/ 522293 h 1940312"/>
              <a:gd name="connsiteX3" fmla="*/ 4261104 w 4261104"/>
              <a:gd name="connsiteY3" fmla="*/ 1418019 h 1940312"/>
              <a:gd name="connsiteX4" fmla="*/ 3738811 w 4261104"/>
              <a:gd name="connsiteY4" fmla="*/ 1940312 h 1940312"/>
              <a:gd name="connsiteX5" fmla="*/ 0 w 4261104"/>
              <a:gd name="connsiteY5" fmla="*/ 1940312 h 19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104" h="1940312">
                <a:moveTo>
                  <a:pt x="0" y="0"/>
                </a:moveTo>
                <a:lnTo>
                  <a:pt x="3738811" y="0"/>
                </a:lnTo>
                <a:cubicBezTo>
                  <a:pt x="4027265" y="0"/>
                  <a:pt x="4261104" y="233839"/>
                  <a:pt x="4261104" y="522293"/>
                </a:cubicBezTo>
                <a:lnTo>
                  <a:pt x="4261104" y="1418019"/>
                </a:lnTo>
                <a:cubicBezTo>
                  <a:pt x="4261104" y="1706473"/>
                  <a:pt x="4027265" y="1940312"/>
                  <a:pt x="3738811" y="1940312"/>
                </a:cubicBezTo>
                <a:lnTo>
                  <a:pt x="0" y="194031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CA20350E-760D-8D65-3B35-C580814D4F10}"/>
              </a:ext>
            </a:extLst>
          </p:cNvPr>
          <p:cNvSpPr/>
          <p:nvPr userDrawn="1"/>
        </p:nvSpPr>
        <p:spPr>
          <a:xfrm>
            <a:off x="0" y="0"/>
            <a:ext cx="11268357" cy="5885588"/>
          </a:xfrm>
          <a:custGeom>
            <a:avLst/>
            <a:gdLst>
              <a:gd name="connsiteX0" fmla="*/ 0 w 11268357"/>
              <a:gd name="connsiteY0" fmla="*/ 0 h 5885588"/>
              <a:gd name="connsiteX1" fmla="*/ 11268357 w 11268357"/>
              <a:gd name="connsiteY1" fmla="*/ 0 h 5885588"/>
              <a:gd name="connsiteX2" fmla="*/ 11268357 w 11268357"/>
              <a:gd name="connsiteY2" fmla="*/ 5373771 h 5885588"/>
              <a:gd name="connsiteX3" fmla="*/ 10756540 w 11268357"/>
              <a:gd name="connsiteY3" fmla="*/ 5885588 h 5885588"/>
              <a:gd name="connsiteX4" fmla="*/ 0 w 11268357"/>
              <a:gd name="connsiteY4" fmla="*/ 5885588 h 588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8357" h="5885588">
                <a:moveTo>
                  <a:pt x="0" y="0"/>
                </a:moveTo>
                <a:lnTo>
                  <a:pt x="11268357" y="0"/>
                </a:lnTo>
                <a:lnTo>
                  <a:pt x="11268357" y="5373771"/>
                </a:lnTo>
                <a:cubicBezTo>
                  <a:pt x="11268357" y="5656440"/>
                  <a:pt x="11039209" y="5885588"/>
                  <a:pt x="10756540" y="5885588"/>
                </a:cubicBezTo>
                <a:lnTo>
                  <a:pt x="0" y="5885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3D34DB7-E32F-457A-8B96-9A6226E72871}"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19" name="Tittel 1">
            <a:extLst>
              <a:ext uri="{FF2B5EF4-FFF2-40B4-BE49-F238E27FC236}">
                <a16:creationId xmlns:a16="http://schemas.microsoft.com/office/drawing/2014/main" id="{966A4637-8090-21E5-1919-8789D986C5EC}"/>
              </a:ext>
            </a:extLst>
          </p:cNvPr>
          <p:cNvSpPr>
            <a:spLocks noGrp="1"/>
          </p:cNvSpPr>
          <p:nvPr>
            <p:ph type="title"/>
          </p:nvPr>
        </p:nvSpPr>
        <p:spPr>
          <a:xfrm>
            <a:off x="989263" y="706217"/>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sp>
        <p:nvSpPr>
          <p:cNvPr id="20" name="Plassholder for lysbildenummer 4">
            <a:extLst>
              <a:ext uri="{FF2B5EF4-FFF2-40B4-BE49-F238E27FC236}">
                <a16:creationId xmlns:a16="http://schemas.microsoft.com/office/drawing/2014/main" id="{36250D2B-850C-CDD1-EB2B-CC90119097EF}"/>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89116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0D3BAB8-EB3E-454C-83FD-2DAB9EA606AA}"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41202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4F23F35-3A36-4ED1-85C4-5EF644D903B0}"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8741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73B3F13B-2022-470F-A1EF-2DF7FF9FBCFF}" type="datetime1">
              <a:rPr lang="en-GB" smtClean="0"/>
              <a:t>08/11/2024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67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AF02001-8BAE-4AA9-B42B-295B36516491}"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7" name="Plassholder for innhold 6">
            <a:extLst>
              <a:ext uri="{FF2B5EF4-FFF2-40B4-BE49-F238E27FC236}">
                <a16:creationId xmlns:a16="http://schemas.microsoft.com/office/drawing/2014/main" id="{07FA7ED4-0499-027A-F2B5-5A92A2EB13BA}"/>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98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Ref idx="1001">
        <a:schemeClr val="bg2"/>
      </p:bgRef>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dk1"/>
                </a:solidFill>
              </a:defRPr>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9D240F5-8196-41DD-A17A-D49B85B7343C}"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839C7349-08CE-6DAC-ACF0-1639817A59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7" name="Plassholder for innhold 6">
            <a:extLst>
              <a:ext uri="{FF2B5EF4-FFF2-40B4-BE49-F238E27FC236}">
                <a16:creationId xmlns:a16="http://schemas.microsoft.com/office/drawing/2014/main" id="{D63D034A-FE0B-FAA1-9980-B1C403D66C43}"/>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64850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91510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8B90ED9-F4DB-4BD1-AF78-E95182E6089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553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637A4FB5-FDD1-DFCE-86F1-A5A86C265F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76CB132-9879-4D44-9C7C-21E5A1A7461E}"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1015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D0A0C28-9006-4FA7-A3D1-5221575C6316}"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79099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DCAC6AF9-B30A-4D9A-8871-50459EAC37EE}"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Picture 6">
            <a:extLst>
              <a:ext uri="{FF2B5EF4-FFF2-40B4-BE49-F238E27FC236}">
                <a16:creationId xmlns:a16="http://schemas.microsoft.com/office/drawing/2014/main" id="{0A540EBB-1670-C1AF-3C8F-9AECEBC0FB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65440" y="2433320"/>
            <a:ext cx="7342339" cy="1767600"/>
          </a:xfrm>
          <a:prstGeom prst="rect">
            <a:avLst/>
          </a:prstGeom>
        </p:spPr>
      </p:pic>
      <p:sp>
        <p:nvSpPr>
          <p:cNvPr id="8" name="Plassholder for lysbildenummer 4">
            <a:extLst>
              <a:ext uri="{FF2B5EF4-FFF2-40B4-BE49-F238E27FC236}">
                <a16:creationId xmlns:a16="http://schemas.microsoft.com/office/drawing/2014/main" id="{BF7E640D-18A6-89E6-139A-585C502B4FE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5" name="Picture 4" descr="A white numbers on a blue background&#10;&#10;Description automatically generated">
            <a:extLst>
              <a:ext uri="{FF2B5EF4-FFF2-40B4-BE49-F238E27FC236}">
                <a16:creationId xmlns:a16="http://schemas.microsoft.com/office/drawing/2014/main" id="{5EB2DCA9-1E31-BAE2-522F-8C19A409ACFC}"/>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70545" y="1746516"/>
            <a:ext cx="3081190" cy="3081190"/>
          </a:xfrm>
          <a:prstGeom prst="rect">
            <a:avLst/>
          </a:prstGeom>
        </p:spPr>
      </p:pic>
    </p:spTree>
    <p:extLst>
      <p:ext uri="{BB962C8B-B14F-4D97-AF65-F5344CB8AC3E}">
        <p14:creationId xmlns:p14="http://schemas.microsoft.com/office/powerpoint/2010/main" val="75003419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62CC587D-20B0-4637-B778-4B0301734F40}"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35460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061AF967-885A-4CCC-9F6B-4652D043DB4C}"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pic>
        <p:nvPicPr>
          <p:cNvPr id="12" name="Graphic 7">
            <a:extLst>
              <a:ext uri="{FF2B5EF4-FFF2-40B4-BE49-F238E27FC236}">
                <a16:creationId xmlns:a16="http://schemas.microsoft.com/office/drawing/2014/main" id="{4BCE443C-408B-DA50-74E6-80D697059B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7254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34F8487-B9FB-4094-B64C-D6D207D4B5A1}"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sp>
        <p:nvSpPr>
          <p:cNvPr id="18" name="Plassholder for tekst 7">
            <a:extLst>
              <a:ext uri="{FF2B5EF4-FFF2-40B4-BE49-F238E27FC236}">
                <a16:creationId xmlns:a16="http://schemas.microsoft.com/office/drawing/2014/main" id="{CAD89B78-67A4-21D6-B630-707860BD27E0}"/>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29728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D8E05669-EA6C-42C0-9BB6-1923EB99DC5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29" name="Rectangle 16">
            <a:extLst>
              <a:ext uri="{FF2B5EF4-FFF2-40B4-BE49-F238E27FC236}">
                <a16:creationId xmlns:a16="http://schemas.microsoft.com/office/drawing/2014/main" id="{C33B4BD8-AE1A-C2FA-088C-59F5A05C6F0B}"/>
              </a:ext>
            </a:extLst>
          </p:cNvPr>
          <p:cNvSpPr/>
          <p:nvPr userDrawn="1"/>
        </p:nvSpPr>
        <p:spPr>
          <a:xfrm>
            <a:off x="9006731" y="4931072"/>
            <a:ext cx="1065737" cy="90764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926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51" name="Frihåndsform: figur 50">
            <a:extLst>
              <a:ext uri="{FF2B5EF4-FFF2-40B4-BE49-F238E27FC236}">
                <a16:creationId xmlns:a16="http://schemas.microsoft.com/office/drawing/2014/main" id="{F79FCD2D-72DB-89FF-9CB7-E9BB508CBDF5}"/>
              </a:ext>
            </a:extLst>
          </p:cNvPr>
          <p:cNvSpPr/>
          <p:nvPr userDrawn="1"/>
        </p:nvSpPr>
        <p:spPr>
          <a:xfrm>
            <a:off x="6402920" y="1789205"/>
            <a:ext cx="5789080" cy="3024795"/>
          </a:xfrm>
          <a:custGeom>
            <a:avLst/>
            <a:gdLst>
              <a:gd name="connsiteX0" fmla="*/ 579672 w 5789080"/>
              <a:gd name="connsiteY0" fmla="*/ 0 h 3024795"/>
              <a:gd name="connsiteX1" fmla="*/ 5789080 w 5789080"/>
              <a:gd name="connsiteY1" fmla="*/ 0 h 3024795"/>
              <a:gd name="connsiteX2" fmla="*/ 5789080 w 5789080"/>
              <a:gd name="connsiteY2" fmla="*/ 3024795 h 3024795"/>
              <a:gd name="connsiteX3" fmla="*/ 579672 w 5789080"/>
              <a:gd name="connsiteY3" fmla="*/ 3024795 h 3024795"/>
              <a:gd name="connsiteX4" fmla="*/ 0 w 5789080"/>
              <a:gd name="connsiteY4" fmla="*/ 2445123 h 3024795"/>
              <a:gd name="connsiteX5" fmla="*/ 0 w 5789080"/>
              <a:gd name="connsiteY5" fmla="*/ 579672 h 3024795"/>
              <a:gd name="connsiteX6" fmla="*/ 579672 w 578908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9080" h="3024795">
                <a:moveTo>
                  <a:pt x="579672" y="0"/>
                </a:moveTo>
                <a:lnTo>
                  <a:pt x="5789080" y="0"/>
                </a:lnTo>
                <a:lnTo>
                  <a:pt x="578908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402920" y="1789205"/>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0"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8076"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925"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E59A113C-AEA9-4A5C-8CC7-325E439ECFB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726235"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124969"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822053"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822054"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124970"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Tree>
    <p:extLst>
      <p:ext uri="{BB962C8B-B14F-4D97-AF65-F5344CB8AC3E}">
        <p14:creationId xmlns:p14="http://schemas.microsoft.com/office/powerpoint/2010/main" val="2858060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8" name="Frihåndsform: figur 67">
            <a:extLst>
              <a:ext uri="{FF2B5EF4-FFF2-40B4-BE49-F238E27FC236}">
                <a16:creationId xmlns:a16="http://schemas.microsoft.com/office/drawing/2014/main" id="{FFAE5247-5610-4E38-CD07-3DE991AB6E8A}"/>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85DD0D35-F97B-4B46-97C3-9594E6BC8F04}"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0" name="Frihåndsform: figur 69">
            <a:extLst>
              <a:ext uri="{FF2B5EF4-FFF2-40B4-BE49-F238E27FC236}">
                <a16:creationId xmlns:a16="http://schemas.microsoft.com/office/drawing/2014/main" id="{B7BEB39F-FEA7-9A68-3664-1B86C6C84950}"/>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2" name="Frihåndsform: figur 71">
            <a:extLst>
              <a:ext uri="{FF2B5EF4-FFF2-40B4-BE49-F238E27FC236}">
                <a16:creationId xmlns:a16="http://schemas.microsoft.com/office/drawing/2014/main" id="{8E4019F7-94C3-E09D-E1C4-6BCC133595DC}"/>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Tree>
    <p:extLst>
      <p:ext uri="{BB962C8B-B14F-4D97-AF65-F5344CB8AC3E}">
        <p14:creationId xmlns:p14="http://schemas.microsoft.com/office/powerpoint/2010/main" val="3725001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28" name="Frihåndsform: figur 27">
            <a:extLst>
              <a:ext uri="{FF2B5EF4-FFF2-40B4-BE49-F238E27FC236}">
                <a16:creationId xmlns:a16="http://schemas.microsoft.com/office/drawing/2014/main" id="{BD80C777-20F0-4716-DBF8-18C4755C0123}"/>
              </a:ext>
            </a:extLst>
          </p:cNvPr>
          <p:cNvSpPr/>
          <p:nvPr userDrawn="1"/>
        </p:nvSpPr>
        <p:spPr>
          <a:xfrm>
            <a:off x="2759879" y="5789853"/>
            <a:ext cx="9449374" cy="1085401"/>
          </a:xfrm>
          <a:custGeom>
            <a:avLst/>
            <a:gdLst>
              <a:gd name="connsiteX0" fmla="*/ 254653 w 9449374"/>
              <a:gd name="connsiteY0" fmla="*/ 0 h 1085401"/>
              <a:gd name="connsiteX1" fmla="*/ 9449374 w 9449374"/>
              <a:gd name="connsiteY1" fmla="*/ 0 h 1085401"/>
              <a:gd name="connsiteX2" fmla="*/ 9449374 w 9449374"/>
              <a:gd name="connsiteY2" fmla="*/ 1085401 h 1085401"/>
              <a:gd name="connsiteX3" fmla="*/ 0 w 9449374"/>
              <a:gd name="connsiteY3" fmla="*/ 1085401 h 1085401"/>
              <a:gd name="connsiteX4" fmla="*/ 0 w 9449374"/>
              <a:gd name="connsiteY4" fmla="*/ 254653 h 1085401"/>
              <a:gd name="connsiteX5" fmla="*/ 254653 w 9449374"/>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4" h="1085401">
                <a:moveTo>
                  <a:pt x="254653" y="0"/>
                </a:moveTo>
                <a:lnTo>
                  <a:pt x="9449374" y="0"/>
                </a:lnTo>
                <a:lnTo>
                  <a:pt x="9449374" y="1085401"/>
                </a:lnTo>
                <a:lnTo>
                  <a:pt x="0" y="1085401"/>
                </a:lnTo>
                <a:lnTo>
                  <a:pt x="0" y="254653"/>
                </a:lnTo>
                <a:cubicBezTo>
                  <a:pt x="0" y="114012"/>
                  <a:pt x="114012" y="0"/>
                  <a:pt x="25465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A543AC62-FAC1-4BBB-B057-92688177426D}" type="datetime1">
              <a:rPr lang="en-GB" smtClean="0"/>
              <a:t>08/11/2024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6" name="Picture 2">
            <a:extLst>
              <a:ext uri="{FF2B5EF4-FFF2-40B4-BE49-F238E27FC236}">
                <a16:creationId xmlns:a16="http://schemas.microsoft.com/office/drawing/2014/main" id="{464C6703-34E2-971E-FDCD-2F8040EBB926}"/>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7" name="TextBox 9">
            <a:extLst>
              <a:ext uri="{FF2B5EF4-FFF2-40B4-BE49-F238E27FC236}">
                <a16:creationId xmlns:a16="http://schemas.microsoft.com/office/drawing/2014/main" id="{041A3B01-B9EB-FD1C-1FBF-191BC12D7BA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www.safetec-group.com</a:t>
            </a:r>
          </a:p>
        </p:txBody>
      </p:sp>
      <p:sp>
        <p:nvSpPr>
          <p:cNvPr id="8" name="TextBox 10">
            <a:extLst>
              <a:ext uri="{FF2B5EF4-FFF2-40B4-BE49-F238E27FC236}">
                <a16:creationId xmlns:a16="http://schemas.microsoft.com/office/drawing/2014/main" id="{75965343-63CD-1DCD-3A0A-A87D0798D936}"/>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post@safetec.no</a:t>
            </a:r>
          </a:p>
        </p:txBody>
      </p:sp>
      <p:sp>
        <p:nvSpPr>
          <p:cNvPr id="9" name="TextBox 11">
            <a:extLst>
              <a:ext uri="{FF2B5EF4-FFF2-40B4-BE49-F238E27FC236}">
                <a16:creationId xmlns:a16="http://schemas.microsoft.com/office/drawing/2014/main" id="{BBE94C31-D7D0-7846-DDDE-BEC658C4F1FF}"/>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www.safetec.no</a:t>
            </a:r>
          </a:p>
        </p:txBody>
      </p:sp>
      <p:sp>
        <p:nvSpPr>
          <p:cNvPr id="10" name="TextBox 23">
            <a:extLst>
              <a:ext uri="{FF2B5EF4-FFF2-40B4-BE49-F238E27FC236}">
                <a16:creationId xmlns:a16="http://schemas.microsoft.com/office/drawing/2014/main" id="{186F47FB-2FB1-814D-7EE0-CD51BA27248B}"/>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inquiry@safetec.no</a:t>
            </a:r>
          </a:p>
        </p:txBody>
      </p:sp>
      <p:sp>
        <p:nvSpPr>
          <p:cNvPr id="11" name="Oval 8">
            <a:extLst>
              <a:ext uri="{FF2B5EF4-FFF2-40B4-BE49-F238E27FC236}">
                <a16:creationId xmlns:a16="http://schemas.microsoft.com/office/drawing/2014/main" id="{91131329-2DE3-FB02-A3D7-BC5788C2A0BF}"/>
              </a:ext>
            </a:extLst>
          </p:cNvPr>
          <p:cNvSpPr/>
          <p:nvPr userDrawn="1"/>
        </p:nvSpPr>
        <p:spPr>
          <a:xfrm>
            <a:off x="6491448" y="218385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5">
            <a:extLst>
              <a:ext uri="{FF2B5EF4-FFF2-40B4-BE49-F238E27FC236}">
                <a16:creationId xmlns:a16="http://schemas.microsoft.com/office/drawing/2014/main" id="{83D2FB2C-A480-2FE2-D742-27857CA76D71}"/>
              </a:ext>
            </a:extLst>
          </p:cNvPr>
          <p:cNvSpPr/>
          <p:nvPr userDrawn="1"/>
        </p:nvSpPr>
        <p:spPr>
          <a:xfrm>
            <a:off x="6468616" y="199722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37">
            <a:extLst>
              <a:ext uri="{FF2B5EF4-FFF2-40B4-BE49-F238E27FC236}">
                <a16:creationId xmlns:a16="http://schemas.microsoft.com/office/drawing/2014/main" id="{A37618DD-18DF-CC6D-8E5D-71EBF8CC3F05}"/>
              </a:ext>
            </a:extLst>
          </p:cNvPr>
          <p:cNvSpPr/>
          <p:nvPr userDrawn="1"/>
        </p:nvSpPr>
        <p:spPr>
          <a:xfrm>
            <a:off x="6798692" y="187794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43">
            <a:extLst>
              <a:ext uri="{FF2B5EF4-FFF2-40B4-BE49-F238E27FC236}">
                <a16:creationId xmlns:a16="http://schemas.microsoft.com/office/drawing/2014/main" id="{AF29C689-5BA7-6155-2238-99D98EC547FB}"/>
              </a:ext>
            </a:extLst>
          </p:cNvPr>
          <p:cNvSpPr/>
          <p:nvPr userDrawn="1"/>
        </p:nvSpPr>
        <p:spPr>
          <a:xfrm>
            <a:off x="9328482" y="368376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44">
            <a:extLst>
              <a:ext uri="{FF2B5EF4-FFF2-40B4-BE49-F238E27FC236}">
                <a16:creationId xmlns:a16="http://schemas.microsoft.com/office/drawing/2014/main" id="{7769B979-2384-E5D4-3554-A056A5AFB264}"/>
              </a:ext>
            </a:extLst>
          </p:cNvPr>
          <p:cNvSpPr/>
          <p:nvPr userDrawn="1"/>
        </p:nvSpPr>
        <p:spPr>
          <a:xfrm>
            <a:off x="9667019" y="461421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2">
            <a:extLst>
              <a:ext uri="{FF2B5EF4-FFF2-40B4-BE49-F238E27FC236}">
                <a16:creationId xmlns:a16="http://schemas.microsoft.com/office/drawing/2014/main" id="{3956ACA0-F99E-9518-427A-7C5703CAB1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18" name="Oval 27">
            <a:extLst>
              <a:ext uri="{FF2B5EF4-FFF2-40B4-BE49-F238E27FC236}">
                <a16:creationId xmlns:a16="http://schemas.microsoft.com/office/drawing/2014/main" id="{340AB2E8-E23D-C6C5-9FEA-76B725D3F25C}"/>
              </a:ext>
            </a:extLst>
          </p:cNvPr>
          <p:cNvSpPr/>
          <p:nvPr userDrawn="1"/>
        </p:nvSpPr>
        <p:spPr>
          <a:xfrm>
            <a:off x="7003529" y="1900957"/>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28">
            <a:extLst>
              <a:ext uri="{FF2B5EF4-FFF2-40B4-BE49-F238E27FC236}">
                <a16:creationId xmlns:a16="http://schemas.microsoft.com/office/drawing/2014/main" id="{2FDB8F3C-E9F3-7306-396C-3160640D1049}"/>
              </a:ext>
            </a:extLst>
          </p:cNvPr>
          <p:cNvSpPr/>
          <p:nvPr userDrawn="1"/>
        </p:nvSpPr>
        <p:spPr>
          <a:xfrm>
            <a:off x="6649839" y="183428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30">
            <a:extLst>
              <a:ext uri="{FF2B5EF4-FFF2-40B4-BE49-F238E27FC236}">
                <a16:creationId xmlns:a16="http://schemas.microsoft.com/office/drawing/2014/main" id="{47D85F94-502B-6932-0883-C8FCB680B26E}"/>
              </a:ext>
            </a:extLst>
          </p:cNvPr>
          <p:cNvSpPr/>
          <p:nvPr userDrawn="1"/>
        </p:nvSpPr>
        <p:spPr>
          <a:xfrm>
            <a:off x="6668889" y="189143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1">
            <a:extLst>
              <a:ext uri="{FF2B5EF4-FFF2-40B4-BE49-F238E27FC236}">
                <a16:creationId xmlns:a16="http://schemas.microsoft.com/office/drawing/2014/main" id="{FDCDFDF5-C981-FA8E-4817-C7E6C990E373}"/>
              </a:ext>
            </a:extLst>
          </p:cNvPr>
          <p:cNvSpPr/>
          <p:nvPr userDrawn="1"/>
        </p:nvSpPr>
        <p:spPr>
          <a:xfrm>
            <a:off x="6933201" y="98998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41">
            <a:extLst>
              <a:ext uri="{FF2B5EF4-FFF2-40B4-BE49-F238E27FC236}">
                <a16:creationId xmlns:a16="http://schemas.microsoft.com/office/drawing/2014/main" id="{C05BBD07-72FF-F170-6094-B2984AA22E60}"/>
              </a:ext>
            </a:extLst>
          </p:cNvPr>
          <p:cNvSpPr/>
          <p:nvPr userDrawn="1"/>
        </p:nvSpPr>
        <p:spPr>
          <a:xfrm>
            <a:off x="6787615" y="1717136"/>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7FED474-37EE-A1A4-F5B0-3012EB867238}"/>
              </a:ext>
            </a:extLst>
          </p:cNvPr>
          <p:cNvSpPr/>
          <p:nvPr userDrawn="1"/>
        </p:nvSpPr>
        <p:spPr>
          <a:xfrm>
            <a:off x="623825" y="304930"/>
            <a:ext cx="6096000" cy="5250925"/>
          </a:xfrm>
          <a:prstGeom prst="rect">
            <a:avLst/>
          </a:prstGeom>
        </p:spPr>
        <p:txBody>
          <a:bodyPr>
            <a:spAutoFit/>
          </a:bodyPr>
          <a:lstStyle/>
          <a:p>
            <a:pPr>
              <a:lnSpc>
                <a:spcPct val="100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Norge</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Bergen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Haugesund</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Longyearbyen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Oslo</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Stavanger</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Trondheim</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Tønsberg</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Storbritannia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rgbClr val="151532"/>
                </a:solidFill>
                <a:effectLst/>
                <a:latin typeface="Calibri" panose="020F0502020204030204" pitchFamily="34" charset="0"/>
                <a:ea typeface="Arial" panose="020B0604020202020204" pitchFamily="34" charset="0"/>
                <a:cs typeface="Arial (Headings CS)"/>
              </a:rPr>
              <a:t>Glasgow</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London</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Stockholm</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Australia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Perth</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Singapore</a:t>
            </a:r>
            <a:endParaRPr lang="nb-NO" sz="1100">
              <a:effectLst/>
              <a:latin typeface="Arial" panose="020B0604020202020204" pitchFamily="34" charset="0"/>
              <a:ea typeface="Arial" panose="020B0604020202020204" pitchFamily="34" charset="0"/>
              <a:cs typeface="Arial (Headings CS)"/>
            </a:endParaRPr>
          </a:p>
        </p:txBody>
      </p:sp>
      <p:sp>
        <p:nvSpPr>
          <p:cNvPr id="17" name="Oval 43">
            <a:extLst>
              <a:ext uri="{FF2B5EF4-FFF2-40B4-BE49-F238E27FC236}">
                <a16:creationId xmlns:a16="http://schemas.microsoft.com/office/drawing/2014/main" id="{017C6E4E-4BB2-7895-2EA0-075DDB6829AD}"/>
              </a:ext>
            </a:extLst>
          </p:cNvPr>
          <p:cNvSpPr/>
          <p:nvPr userDrawn="1"/>
        </p:nvSpPr>
        <p:spPr>
          <a:xfrm>
            <a:off x="6411391" y="203645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6442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16235ACC-B2CE-42DE-95FA-BAFCEBF6BDB9}"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00BF0BFF-943C-F3DC-DCD7-65AD9B52D035}"/>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31511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61518D5E-40DF-49A8-AA85-2B4756C3D1C4}"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1E82752B-B52C-F927-6D8B-60E413138377}"/>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449751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BD35632C-B977-42BA-8273-570100BFC9A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4177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symbo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37F086B5-0006-4EBC-88D8-10B88AD319FA}"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Graphic 2">
            <a:extLst>
              <a:ext uri="{FF2B5EF4-FFF2-40B4-BE49-F238E27FC236}">
                <a16:creationId xmlns:a16="http://schemas.microsoft.com/office/drawing/2014/main" id="{BF594400-2E60-72D0-E936-7A3F2F176A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7940" y="1759974"/>
            <a:ext cx="2696119" cy="3338052"/>
          </a:xfrm>
          <a:prstGeom prst="rect">
            <a:avLst/>
          </a:prstGeom>
        </p:spPr>
      </p:pic>
      <p:sp>
        <p:nvSpPr>
          <p:cNvPr id="8" name="Plassholder for lysbildenummer 4">
            <a:extLst>
              <a:ext uri="{FF2B5EF4-FFF2-40B4-BE49-F238E27FC236}">
                <a16:creationId xmlns:a16="http://schemas.microsoft.com/office/drawing/2014/main" id="{53DFA71B-A228-F3E1-36C2-5A8364443B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00057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E348084E-DC3B-443A-B71F-35BC148AF6B6}"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3BA9985A-D8B8-599C-78D4-3C21434ED3A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01758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7A598E6-A294-4ED6-A16B-92CD0A1D6850}"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9B53C260-5B82-B641-D2A8-9CE15E3FE4E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9738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675131C-A38A-4551-B707-3F25F7286E3D}"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76880022-7078-8AF1-C8D7-83B3E543D75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23415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A2FCF912-13BD-4677-B70B-AB2A16CFE53D}" type="datetime1">
              <a:rPr lang="en-GB" smtClean="0"/>
              <a:t>08/11/2024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Tree>
    <p:extLst>
      <p:ext uri="{BB962C8B-B14F-4D97-AF65-F5344CB8AC3E}">
        <p14:creationId xmlns:p14="http://schemas.microsoft.com/office/powerpoint/2010/main" val="2436528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tekst og graf">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070935-332E-60F6-C6D6-5AC44B494AE8}"/>
              </a:ext>
            </a:extLst>
          </p:cNvPr>
          <p:cNvSpPr>
            <a:spLocks/>
          </p:cNvSpPr>
          <p:nvPr userDrawn="1"/>
        </p:nvSpPr>
        <p:spPr>
          <a:xfrm>
            <a:off x="0" y="0"/>
            <a:ext cx="12192000" cy="685800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7B79F43-4DA2-4C30-86DE-67936CAB603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dk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14B00B83-7065-C6E9-8CCC-C23B58844C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95AC4E01-BEFC-3ACC-C0C7-1C9617C740F7}"/>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384843299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Pr>
        <a:solidFill>
          <a:schemeClr val="bg2"/>
        </a:solidFill>
        <a:effectLst/>
      </p:bgPr>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45F354D-B8FC-48D3-B31F-E7E3DAC4604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7" name="Picture 6">
            <a:extLst>
              <a:ext uri="{FF2B5EF4-FFF2-40B4-BE49-F238E27FC236}">
                <a16:creationId xmlns:a16="http://schemas.microsoft.com/office/drawing/2014/main" id="{34DEC934-56B4-6F66-ED07-2BC77DEEC1D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F96C3A88-5E9D-9346-3914-3F565C0CAB60}"/>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425597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943788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56A7C734-9629-4BB5-911C-7603E9DBF07A}"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lt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lt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lt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lt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lt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2704661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F8C502FA-1C34-4697-967A-6BB6F4C99E32}"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dk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dk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dk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dk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dk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pic>
        <p:nvPicPr>
          <p:cNvPr id="7" name="Graphic 7">
            <a:extLst>
              <a:ext uri="{FF2B5EF4-FFF2-40B4-BE49-F238E27FC236}">
                <a16:creationId xmlns:a16="http://schemas.microsoft.com/office/drawing/2014/main" id="{417CE288-5B0D-ED67-FC8D-DEB6A44044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2672774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7ADCE77F-0467-4EFF-A3F0-4E4920905A7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6" name="Picture 6">
            <a:extLst>
              <a:ext uri="{FF2B5EF4-FFF2-40B4-BE49-F238E27FC236}">
                <a16:creationId xmlns:a16="http://schemas.microsoft.com/office/drawing/2014/main" id="{6B5ED24B-FA26-94F2-3BD2-9171F6259B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73200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gosymbol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64EA43B0-CE07-47CB-803D-2DDE2390D67A}"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6" name="Graphic 2">
            <a:extLst>
              <a:ext uri="{FF2B5EF4-FFF2-40B4-BE49-F238E27FC236}">
                <a16:creationId xmlns:a16="http://schemas.microsoft.com/office/drawing/2014/main" id="{D5A37400-FC78-76BB-D777-7EE4EC5B20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7940" y="1759974"/>
            <a:ext cx="2696118" cy="3338052"/>
          </a:xfrm>
          <a:prstGeom prst="rect">
            <a:avLst/>
          </a:prstGeom>
        </p:spPr>
      </p:pic>
      <p:sp>
        <p:nvSpPr>
          <p:cNvPr id="7" name="Plassholder for lysbildenummer 4">
            <a:extLst>
              <a:ext uri="{FF2B5EF4-FFF2-40B4-BE49-F238E27FC236}">
                <a16:creationId xmlns:a16="http://schemas.microsoft.com/office/drawing/2014/main" id="{3D2C77D5-C718-021F-B149-C3593A1FDFD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9783968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597CDCD2-D03E-4352-8EF3-5BB5E55B7D08}"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87330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DB81B7B7-38C9-4183-83E2-B0105EBA3135}"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45E35FC7-0C6E-229D-79C2-0DCA30E982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486790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C8D076DD-E5B8-4123-AEB2-E453337D691C}"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 name="Plassholder for tekst 7">
            <a:extLst>
              <a:ext uri="{FF2B5EF4-FFF2-40B4-BE49-F238E27FC236}">
                <a16:creationId xmlns:a16="http://schemas.microsoft.com/office/drawing/2014/main" id="{3BA9CD64-7793-1C0D-3636-B31EE1AF6539}"/>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9269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351CA257-EF3F-42F8-9EA9-A3FCA63D9BC8}"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6" name="Rectangle 16">
            <a:extLst>
              <a:ext uri="{FF2B5EF4-FFF2-40B4-BE49-F238E27FC236}">
                <a16:creationId xmlns:a16="http://schemas.microsoft.com/office/drawing/2014/main" id="{8596EE38-37C3-1BF3-9AD4-FAD02804D14C}"/>
              </a:ext>
            </a:extLst>
          </p:cNvPr>
          <p:cNvSpPr/>
          <p:nvPr userDrawn="1"/>
        </p:nvSpPr>
        <p:spPr>
          <a:xfrm>
            <a:off x="9006731" y="4931072"/>
            <a:ext cx="1065737" cy="90764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05467DB-9306-4352-A468-DEB234D8A7F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81719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48" name="Frihåndsform: figur 47">
            <a:extLst>
              <a:ext uri="{FF2B5EF4-FFF2-40B4-BE49-F238E27FC236}">
                <a16:creationId xmlns:a16="http://schemas.microsoft.com/office/drawing/2014/main" id="{FA7C3804-6DC3-83AB-1FFC-89CD91592D53}"/>
              </a:ext>
            </a:extLst>
          </p:cNvPr>
          <p:cNvSpPr/>
          <p:nvPr userDrawn="1"/>
        </p:nvSpPr>
        <p:spPr>
          <a:xfrm>
            <a:off x="6378240" y="1789205"/>
            <a:ext cx="5813760" cy="3024795"/>
          </a:xfrm>
          <a:custGeom>
            <a:avLst/>
            <a:gdLst>
              <a:gd name="connsiteX0" fmla="*/ 579672 w 5813760"/>
              <a:gd name="connsiteY0" fmla="*/ 0 h 3024795"/>
              <a:gd name="connsiteX1" fmla="*/ 5813760 w 5813760"/>
              <a:gd name="connsiteY1" fmla="*/ 0 h 3024795"/>
              <a:gd name="connsiteX2" fmla="*/ 5813760 w 5813760"/>
              <a:gd name="connsiteY2" fmla="*/ 3024795 h 3024795"/>
              <a:gd name="connsiteX3" fmla="*/ 579672 w 5813760"/>
              <a:gd name="connsiteY3" fmla="*/ 3024795 h 3024795"/>
              <a:gd name="connsiteX4" fmla="*/ 0 w 5813760"/>
              <a:gd name="connsiteY4" fmla="*/ 2445123 h 3024795"/>
              <a:gd name="connsiteX5" fmla="*/ 0 w 5813760"/>
              <a:gd name="connsiteY5" fmla="*/ 579672 h 3024795"/>
              <a:gd name="connsiteX6" fmla="*/ 579672 w 581376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760" h="3024795">
                <a:moveTo>
                  <a:pt x="579672" y="0"/>
                </a:moveTo>
                <a:lnTo>
                  <a:pt x="5813760" y="0"/>
                </a:lnTo>
                <a:lnTo>
                  <a:pt x="581376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378240" y="1789205"/>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39794"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3602"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2451"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F27C42FC-F0E0-42AC-AF16-B11FCE61543C}"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661761"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060495"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757579"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757580"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060496"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 name="Picture 6">
            <a:extLst>
              <a:ext uri="{FF2B5EF4-FFF2-40B4-BE49-F238E27FC236}">
                <a16:creationId xmlns:a16="http://schemas.microsoft.com/office/drawing/2014/main" id="{C643965C-60A9-A8A2-CAB9-F746124A534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35844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 name="Frihåndsform: figur 5">
            <a:extLst>
              <a:ext uri="{FF2B5EF4-FFF2-40B4-BE49-F238E27FC236}">
                <a16:creationId xmlns:a16="http://schemas.microsoft.com/office/drawing/2014/main" id="{C06C8346-EE4D-E639-F3A6-0964A0B73FF6}"/>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rihåndsform: figur 6">
            <a:extLst>
              <a:ext uri="{FF2B5EF4-FFF2-40B4-BE49-F238E27FC236}">
                <a16:creationId xmlns:a16="http://schemas.microsoft.com/office/drawing/2014/main" id="{086AEAEA-927F-B9F3-B086-B38F3343F3C6}"/>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ihåndsform: figur 7">
            <a:extLst>
              <a:ext uri="{FF2B5EF4-FFF2-40B4-BE49-F238E27FC236}">
                <a16:creationId xmlns:a16="http://schemas.microsoft.com/office/drawing/2014/main" id="{C7103DAC-123A-1175-57DA-A64FB3ADA1F1}"/>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93D6555-6197-4362-8104-793DB2D6CF4D}"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pic>
        <p:nvPicPr>
          <p:cNvPr id="9" name="Picture 6">
            <a:extLst>
              <a:ext uri="{FF2B5EF4-FFF2-40B4-BE49-F238E27FC236}">
                <a16:creationId xmlns:a16="http://schemas.microsoft.com/office/drawing/2014/main" id="{9D2391A0-E107-C82F-4BC1-CA5DB5DC15D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38786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D479EC39-83B1-477B-A18E-32A8BF50EB68}" type="datetime1">
              <a:rPr lang="en-GB" smtClean="0"/>
              <a:t>08/11/2024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45" name="Picture 27">
            <a:extLst>
              <a:ext uri="{FF2B5EF4-FFF2-40B4-BE49-F238E27FC236}">
                <a16:creationId xmlns:a16="http://schemas.microsoft.com/office/drawing/2014/main" id="{8D2A5333-9C5A-933B-C588-60B405AB9CCD}"/>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66" name="Frihåndsform: figur 65">
            <a:extLst>
              <a:ext uri="{FF2B5EF4-FFF2-40B4-BE49-F238E27FC236}">
                <a16:creationId xmlns:a16="http://schemas.microsoft.com/office/drawing/2014/main" id="{0FAB352F-6872-59F4-AEE3-039CC3FA403D}"/>
              </a:ext>
            </a:extLst>
          </p:cNvPr>
          <p:cNvSpPr/>
          <p:nvPr userDrawn="1"/>
        </p:nvSpPr>
        <p:spPr>
          <a:xfrm>
            <a:off x="2759880" y="5789853"/>
            <a:ext cx="9449373" cy="1085401"/>
          </a:xfrm>
          <a:custGeom>
            <a:avLst/>
            <a:gdLst>
              <a:gd name="connsiteX0" fmla="*/ 254653 w 9449373"/>
              <a:gd name="connsiteY0" fmla="*/ 0 h 1085401"/>
              <a:gd name="connsiteX1" fmla="*/ 9449373 w 9449373"/>
              <a:gd name="connsiteY1" fmla="*/ 0 h 1085401"/>
              <a:gd name="connsiteX2" fmla="*/ 9449373 w 9449373"/>
              <a:gd name="connsiteY2" fmla="*/ 1085401 h 1085401"/>
              <a:gd name="connsiteX3" fmla="*/ 0 w 9449373"/>
              <a:gd name="connsiteY3" fmla="*/ 1085401 h 1085401"/>
              <a:gd name="connsiteX4" fmla="*/ 0 w 9449373"/>
              <a:gd name="connsiteY4" fmla="*/ 254653 h 1085401"/>
              <a:gd name="connsiteX5" fmla="*/ 254653 w 9449373"/>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3" h="1085401">
                <a:moveTo>
                  <a:pt x="254653" y="0"/>
                </a:moveTo>
                <a:lnTo>
                  <a:pt x="9449373" y="0"/>
                </a:lnTo>
                <a:lnTo>
                  <a:pt x="9449373" y="1085401"/>
                </a:lnTo>
                <a:lnTo>
                  <a:pt x="0" y="1085401"/>
                </a:lnTo>
                <a:lnTo>
                  <a:pt x="0" y="254653"/>
                </a:lnTo>
                <a:cubicBezTo>
                  <a:pt x="0" y="114012"/>
                  <a:pt x="114011" y="0"/>
                  <a:pt x="254653" y="0"/>
                </a:cubicBezTo>
                <a:close/>
              </a:path>
            </a:pathLst>
          </a:custGeom>
          <a:solidFill>
            <a:srgbClr val="347F8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47" name="TextBox 3">
            <a:extLst>
              <a:ext uri="{FF2B5EF4-FFF2-40B4-BE49-F238E27FC236}">
                <a16:creationId xmlns:a16="http://schemas.microsoft.com/office/drawing/2014/main" id="{BDEDDDCF-F5DC-4C45-5FB1-358689D8678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www.safetec-group.com</a:t>
            </a:r>
          </a:p>
        </p:txBody>
      </p:sp>
      <p:sp>
        <p:nvSpPr>
          <p:cNvPr id="48" name="TextBox 4">
            <a:extLst>
              <a:ext uri="{FF2B5EF4-FFF2-40B4-BE49-F238E27FC236}">
                <a16:creationId xmlns:a16="http://schemas.microsoft.com/office/drawing/2014/main" id="{A111DA42-5DC4-CFC0-076C-A32F134821C0}"/>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rgbClr val="FFFFFF"/>
                </a:solidFill>
                <a:cs typeface="Arial" panose="020B0604020202020204" pitchFamily="34" charset="0"/>
              </a:rPr>
              <a:t>post@safetec.no</a:t>
            </a:r>
          </a:p>
        </p:txBody>
      </p:sp>
      <p:sp>
        <p:nvSpPr>
          <p:cNvPr id="49" name="TextBox 5">
            <a:extLst>
              <a:ext uri="{FF2B5EF4-FFF2-40B4-BE49-F238E27FC236}">
                <a16:creationId xmlns:a16="http://schemas.microsoft.com/office/drawing/2014/main" id="{23CE7272-97C0-59D8-FA11-3ECF2D159F03}"/>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www.safetec.no</a:t>
            </a:r>
          </a:p>
        </p:txBody>
      </p:sp>
      <p:sp>
        <p:nvSpPr>
          <p:cNvPr id="50" name="TextBox 6">
            <a:extLst>
              <a:ext uri="{FF2B5EF4-FFF2-40B4-BE49-F238E27FC236}">
                <a16:creationId xmlns:a16="http://schemas.microsoft.com/office/drawing/2014/main" id="{21EFCA04-20A2-A836-EB0F-5DED49DDA3A6}"/>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rgbClr val="FFFFFF"/>
                </a:solidFill>
                <a:cs typeface="Arial" panose="020B0604020202020204" pitchFamily="34" charset="0"/>
              </a:rPr>
              <a:t>inquiry@safetec.no</a:t>
            </a:r>
          </a:p>
        </p:txBody>
      </p:sp>
      <p:sp>
        <p:nvSpPr>
          <p:cNvPr id="51" name="Oval 8">
            <a:extLst>
              <a:ext uri="{FF2B5EF4-FFF2-40B4-BE49-F238E27FC236}">
                <a16:creationId xmlns:a16="http://schemas.microsoft.com/office/drawing/2014/main" id="{2275B15C-6036-FDEE-CD06-7A14D303F4AB}"/>
              </a:ext>
            </a:extLst>
          </p:cNvPr>
          <p:cNvSpPr/>
          <p:nvPr userDrawn="1"/>
        </p:nvSpPr>
        <p:spPr>
          <a:xfrm>
            <a:off x="6491448" y="218385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2" name="Oval 9">
            <a:extLst>
              <a:ext uri="{FF2B5EF4-FFF2-40B4-BE49-F238E27FC236}">
                <a16:creationId xmlns:a16="http://schemas.microsoft.com/office/drawing/2014/main" id="{1F113BC1-6447-7885-2525-C30E894C8F6F}"/>
              </a:ext>
            </a:extLst>
          </p:cNvPr>
          <p:cNvSpPr/>
          <p:nvPr userDrawn="1"/>
        </p:nvSpPr>
        <p:spPr>
          <a:xfrm>
            <a:off x="6468616" y="199722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3" name="Oval 10">
            <a:extLst>
              <a:ext uri="{FF2B5EF4-FFF2-40B4-BE49-F238E27FC236}">
                <a16:creationId xmlns:a16="http://schemas.microsoft.com/office/drawing/2014/main" id="{2BD3FC0B-1696-7ACD-DF9E-CADB2058B876}"/>
              </a:ext>
            </a:extLst>
          </p:cNvPr>
          <p:cNvSpPr/>
          <p:nvPr userDrawn="1"/>
        </p:nvSpPr>
        <p:spPr>
          <a:xfrm>
            <a:off x="6798692" y="187794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4" name="Oval 11">
            <a:extLst>
              <a:ext uri="{FF2B5EF4-FFF2-40B4-BE49-F238E27FC236}">
                <a16:creationId xmlns:a16="http://schemas.microsoft.com/office/drawing/2014/main" id="{BD8C8446-AA11-BB83-A75D-1F9F87682FE2}"/>
              </a:ext>
            </a:extLst>
          </p:cNvPr>
          <p:cNvSpPr/>
          <p:nvPr userDrawn="1"/>
        </p:nvSpPr>
        <p:spPr>
          <a:xfrm>
            <a:off x="9328482" y="3683768"/>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5" name="Oval 12">
            <a:extLst>
              <a:ext uri="{FF2B5EF4-FFF2-40B4-BE49-F238E27FC236}">
                <a16:creationId xmlns:a16="http://schemas.microsoft.com/office/drawing/2014/main" id="{0CCB2532-CC21-F54B-60FD-627DA1992490}"/>
              </a:ext>
            </a:extLst>
          </p:cNvPr>
          <p:cNvSpPr/>
          <p:nvPr userDrawn="1"/>
        </p:nvSpPr>
        <p:spPr>
          <a:xfrm>
            <a:off x="9667019" y="461421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8" name="Oval 16">
            <a:extLst>
              <a:ext uri="{FF2B5EF4-FFF2-40B4-BE49-F238E27FC236}">
                <a16:creationId xmlns:a16="http://schemas.microsoft.com/office/drawing/2014/main" id="{9B79CC20-E77E-7DB6-6977-207DA2CB768D}"/>
              </a:ext>
            </a:extLst>
          </p:cNvPr>
          <p:cNvSpPr/>
          <p:nvPr userDrawn="1"/>
        </p:nvSpPr>
        <p:spPr>
          <a:xfrm>
            <a:off x="7003529" y="1900957"/>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9" name="Oval 17">
            <a:extLst>
              <a:ext uri="{FF2B5EF4-FFF2-40B4-BE49-F238E27FC236}">
                <a16:creationId xmlns:a16="http://schemas.microsoft.com/office/drawing/2014/main" id="{5BD9DE0C-CB6E-FD22-D507-319203A31A68}"/>
              </a:ext>
            </a:extLst>
          </p:cNvPr>
          <p:cNvSpPr/>
          <p:nvPr userDrawn="1"/>
        </p:nvSpPr>
        <p:spPr>
          <a:xfrm>
            <a:off x="6649839" y="183428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0" name="Oval 18">
            <a:extLst>
              <a:ext uri="{FF2B5EF4-FFF2-40B4-BE49-F238E27FC236}">
                <a16:creationId xmlns:a16="http://schemas.microsoft.com/office/drawing/2014/main" id="{E3C6D457-9B98-767B-A951-CDE02E90FD4C}"/>
              </a:ext>
            </a:extLst>
          </p:cNvPr>
          <p:cNvSpPr/>
          <p:nvPr userDrawn="1"/>
        </p:nvSpPr>
        <p:spPr>
          <a:xfrm>
            <a:off x="6668889" y="189143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1" name="Oval 19">
            <a:extLst>
              <a:ext uri="{FF2B5EF4-FFF2-40B4-BE49-F238E27FC236}">
                <a16:creationId xmlns:a16="http://schemas.microsoft.com/office/drawing/2014/main" id="{4F1FAEAB-AE68-B952-F040-A6B6587D135B}"/>
              </a:ext>
            </a:extLst>
          </p:cNvPr>
          <p:cNvSpPr/>
          <p:nvPr userDrawn="1"/>
        </p:nvSpPr>
        <p:spPr>
          <a:xfrm>
            <a:off x="6933201" y="98998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2" name="Oval 20">
            <a:extLst>
              <a:ext uri="{FF2B5EF4-FFF2-40B4-BE49-F238E27FC236}">
                <a16:creationId xmlns:a16="http://schemas.microsoft.com/office/drawing/2014/main" id="{6A28EABB-0A19-9142-AE8D-666C6D3FAD56}"/>
              </a:ext>
            </a:extLst>
          </p:cNvPr>
          <p:cNvSpPr/>
          <p:nvPr userDrawn="1"/>
        </p:nvSpPr>
        <p:spPr>
          <a:xfrm>
            <a:off x="6787615" y="1717136"/>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pic>
        <p:nvPicPr>
          <p:cNvPr id="65" name="Picture 6">
            <a:extLst>
              <a:ext uri="{FF2B5EF4-FFF2-40B4-BE49-F238E27FC236}">
                <a16:creationId xmlns:a16="http://schemas.microsoft.com/office/drawing/2014/main" id="{924E1EDE-1A2C-A98C-FEE3-692DECF1C310}"/>
              </a:ext>
            </a:extLst>
          </p:cNvPr>
          <p:cNvPicPr>
            <a:picLocks/>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8800" y="6224400"/>
            <a:ext cx="1299600" cy="302467"/>
          </a:xfrm>
          <a:prstGeom prst="rect">
            <a:avLst/>
          </a:prstGeom>
        </p:spPr>
      </p:pic>
      <p:sp>
        <p:nvSpPr>
          <p:cNvPr id="2" name="Rectangle 1">
            <a:extLst>
              <a:ext uri="{FF2B5EF4-FFF2-40B4-BE49-F238E27FC236}">
                <a16:creationId xmlns:a16="http://schemas.microsoft.com/office/drawing/2014/main" id="{E989D2F2-6A66-57E1-4B15-14EC3FFA0004}"/>
              </a:ext>
            </a:extLst>
          </p:cNvPr>
          <p:cNvSpPr/>
          <p:nvPr userDrawn="1"/>
        </p:nvSpPr>
        <p:spPr>
          <a:xfrm>
            <a:off x="623825" y="304930"/>
            <a:ext cx="6096000" cy="5356338"/>
          </a:xfrm>
          <a:prstGeom prst="rect">
            <a:avLst/>
          </a:prstGeom>
        </p:spPr>
        <p:txBody>
          <a:bodyPr>
            <a:spAutoFit/>
          </a:bodyPr>
          <a:lstStyle/>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Norge</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Bergen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Haugesund</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Longyearbyen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Oslo</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Stavanger</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Trondheim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Tønsberg</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Storbritannia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chemeClr val="tx1"/>
                </a:solidFill>
                <a:effectLst/>
                <a:latin typeface="Calibri" panose="020F0502020204030204" pitchFamily="34" charset="0"/>
                <a:ea typeface="Arial" panose="020B0604020202020204" pitchFamily="34" charset="0"/>
                <a:cs typeface="Arial (Headings CS)"/>
              </a:rPr>
              <a:t>Glasgow</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London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Stockholm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Australia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Perth</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Singapore</a:t>
            </a:r>
            <a:endParaRPr lang="nb-NO" sz="1100">
              <a:solidFill>
                <a:schemeClr val="tx1"/>
              </a:solidFill>
              <a:effectLst/>
              <a:latin typeface="Arial" panose="020B0604020202020204" pitchFamily="34" charset="0"/>
              <a:ea typeface="Arial" panose="020B0604020202020204" pitchFamily="34" charset="0"/>
              <a:cs typeface="Arial (Headings CS)"/>
            </a:endParaRPr>
          </a:p>
        </p:txBody>
      </p:sp>
      <p:sp>
        <p:nvSpPr>
          <p:cNvPr id="8" name="Oval 11">
            <a:extLst>
              <a:ext uri="{FF2B5EF4-FFF2-40B4-BE49-F238E27FC236}">
                <a16:creationId xmlns:a16="http://schemas.microsoft.com/office/drawing/2014/main" id="{51D1D34C-1B09-0943-4AEE-DA2190CA8DEB}"/>
              </a:ext>
            </a:extLst>
          </p:cNvPr>
          <p:cNvSpPr/>
          <p:nvPr userDrawn="1"/>
        </p:nvSpPr>
        <p:spPr>
          <a:xfrm>
            <a:off x="6443148" y="205130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Tree>
    <p:extLst>
      <p:ext uri="{BB962C8B-B14F-4D97-AF65-F5344CB8AC3E}">
        <p14:creationId xmlns:p14="http://schemas.microsoft.com/office/powerpoint/2010/main" val="302973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bg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4ED5B712-43F8-4681-813F-036AD1B14B89}"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410847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1BBE5AC-51DE-40CF-81EC-846F8DB2EAC7}"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bg1"/>
                </a:solidFill>
              </a:defRPr>
            </a:lvl1pPr>
          </a:lstStyle>
          <a:p>
            <a:r>
              <a:rPr lang="en-US"/>
              <a:t>Click to edit Master title style</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65515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371475" y="333375"/>
            <a:ext cx="10831260" cy="1100978"/>
          </a:xfrm>
        </p:spPr>
        <p:txBody>
          <a:bodyPr anchor="ctr"/>
          <a:lstStyle>
            <a:lvl1pPr>
              <a:defRPr sz="4400"/>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371475" y="1800000"/>
            <a:ext cx="10831260" cy="4349788"/>
          </a:xfrm>
        </p:spPr>
        <p:txBody>
          <a:bodyPr/>
          <a:lstStyle>
            <a:lvl1pPr marL="538163" indent="-358775">
              <a:defRPr sz="3200"/>
            </a:lvl1pPr>
            <a:lvl2pPr marL="896938" indent="-179388">
              <a:defRPr sz="2400"/>
            </a:lvl2pPr>
            <a:lvl3pPr marL="1255713" indent="-2286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0134121-E2DA-4A51-B98B-9E0C5B274682}"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2122266343"/>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40" userDrawn="1">
          <p15:clr>
            <a:srgbClr val="A4A3A4"/>
          </p15:clr>
        </p15:guide>
        <p15:guide id="3" orient="horz" pos="1434" userDrawn="1">
          <p15:clr>
            <a:srgbClr val="5ACBF0"/>
          </p15:clr>
        </p15:guide>
        <p15:guide id="4" orient="horz" pos="2886" userDrawn="1">
          <p15:clr>
            <a:srgbClr val="5ACBF0"/>
          </p15:clr>
        </p15:guide>
        <p15:guide id="5" orient="horz" pos="210" userDrawn="1">
          <p15:clr>
            <a:srgbClr val="FBAE40"/>
          </p15:clr>
        </p15:guide>
        <p15:guide id="6" orient="horz" pos="4110" userDrawn="1">
          <p15:clr>
            <a:srgbClr val="FBAE40"/>
          </p15:clr>
        </p15:guide>
        <p15:guide id="7" pos="5133" userDrawn="1">
          <p15:clr>
            <a:srgbClr val="5ACBF0"/>
          </p15:clr>
        </p15:guide>
        <p15:guide id="8" pos="2547" userDrawn="1">
          <p15:clr>
            <a:srgbClr val="5ACBF0"/>
          </p15:clr>
        </p15:guide>
        <p15:guide id="9" pos="234" userDrawn="1">
          <p15:clr>
            <a:srgbClr val="FBAE40"/>
          </p15:clr>
        </p15:guide>
        <p15:guide id="10" pos="74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8ECDB886-7B64-4E00-AEFC-5712AAD474B3}"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dk1"/>
                </a:solidFill>
              </a:defRPr>
            </a:lvl1pPr>
          </a:lstStyle>
          <a:p>
            <a:r>
              <a:rPr lang="en-US"/>
              <a:t>Click to edit Master title style</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52051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1635F86-0D37-4EBA-B49C-83A086AE0545}"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3" name="Plassholder for lysbildenummer 4">
            <a:extLst>
              <a:ext uri="{FF2B5EF4-FFF2-40B4-BE49-F238E27FC236}">
                <a16:creationId xmlns:a16="http://schemas.microsoft.com/office/drawing/2014/main" id="{7DCE45C5-2D2B-2E3D-8D54-CA7156689CA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36166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6.sv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rgbClr val="F0F8F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E3539943-9A39-4421-9ADE-3D0ADDA29B97}" type="datetime1">
              <a:rPr lang="en-GB" smtClean="0"/>
              <a:t>08/11/2024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dk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E3355BCD-B0A5-C4FE-EEC4-D819100E9A1A}"/>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36487243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64" r:id="rId6"/>
    <p:sldLayoutId id="2147483650" r:id="rId7"/>
    <p:sldLayoutId id="2147483651" r:id="rId8"/>
    <p:sldLayoutId id="2147483665" r:id="rId9"/>
    <p:sldLayoutId id="2147483666" r:id="rId10"/>
    <p:sldLayoutId id="2147483667" r:id="rId11"/>
    <p:sldLayoutId id="2147483668" r:id="rId12"/>
    <p:sldLayoutId id="2147483653" r:id="rId13"/>
    <p:sldLayoutId id="2147483669" r:id="rId14"/>
    <p:sldLayoutId id="2147483671" r:id="rId15"/>
    <p:sldLayoutId id="2147483670" r:id="rId16"/>
    <p:sldLayoutId id="2147483672" r:id="rId17"/>
    <p:sldLayoutId id="2147483673" r:id="rId18"/>
    <p:sldLayoutId id="2147483655" r:id="rId19"/>
    <p:sldLayoutId id="2147483674" r:id="rId20"/>
    <p:sldLayoutId id="2147483675" r:id="rId21"/>
    <p:sldLayoutId id="2147483676" r:id="rId22"/>
    <p:sldLayoutId id="2147483677" r:id="rId23"/>
    <p:sldLayoutId id="2147483678" r:id="rId24"/>
    <p:sldLayoutId id="2147483679" r:id="rId25"/>
    <p:sldLayoutId id="2147483680" r:id="rId26"/>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chemeClr val="dk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449650FD-E0A0-4234-A414-9CB12595F687}" type="datetime1">
              <a:rPr lang="en-GB" smtClean="0"/>
              <a:t>08/11/2024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lt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93A62C88-D03E-6992-0DFE-ED048754284A}"/>
              </a:ext>
            </a:extLst>
          </p:cNvPr>
          <p:cNvPicPr>
            <a:picLocks noChangeAspect="1"/>
          </p:cNvPicPr>
          <p:nvPr userDrawn="1"/>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89654493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2" r:id="rId5"/>
    <p:sldLayoutId id="2147483693" r:id="rId6"/>
    <p:sldLayoutId id="2147483694" r:id="rId7"/>
    <p:sldLayoutId id="2147483695" r:id="rId8"/>
    <p:sldLayoutId id="2147483696" r:id="rId9"/>
    <p:sldLayoutId id="2147483708"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1.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52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F27EE-C111-3885-C1C6-8F6ABAAF4CFD}"/>
              </a:ext>
            </a:extLst>
          </p:cNvPr>
          <p:cNvPicPr>
            <a:picLocks noChangeAspect="1"/>
          </p:cNvPicPr>
          <p:nvPr/>
        </p:nvPicPr>
        <p:blipFill rotWithShape="1">
          <a:blip r:embed="rId3">
            <a:extLst>
              <a:ext uri="{28A0092B-C50C-407E-A947-70E740481C1C}">
                <a14:useLocalDpi xmlns:a14="http://schemas.microsoft.com/office/drawing/2010/main" val="0"/>
              </a:ext>
            </a:extLst>
          </a:blip>
          <a:srcRect l="4756" t="18073" b="4988"/>
          <a:stretch/>
        </p:blipFill>
        <p:spPr>
          <a:xfrm flipH="1">
            <a:off x="1817704" y="1576551"/>
            <a:ext cx="10395315" cy="5276543"/>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nb-NO" sz="4000" dirty="0"/>
              <a:t>Rollefordeling</a:t>
            </a:r>
            <a:endParaRPr lang="en-US" sz="4000" dirty="0"/>
          </a:p>
        </p:txBody>
      </p:sp>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4" y="2233191"/>
            <a:ext cx="6467603" cy="3428505"/>
          </a:xfrm>
        </p:spPr>
        <p:txBody>
          <a:bodyPr>
            <a:normAutofit lnSpcReduction="10000"/>
          </a:bodyPr>
          <a:lstStyle/>
          <a:p>
            <a:r>
              <a:rPr lang="nb-NO" sz="3600" dirty="0"/>
              <a:t>Beredskapsleder/innsatsleder</a:t>
            </a:r>
          </a:p>
          <a:p>
            <a:r>
              <a:rPr lang="nb-NO" sz="3600" dirty="0"/>
              <a:t>IT-sjef</a:t>
            </a:r>
          </a:p>
          <a:p>
            <a:r>
              <a:rPr lang="nb-NO" sz="3600" dirty="0"/>
              <a:t>Kommunikasjonsansvarlig</a:t>
            </a:r>
          </a:p>
          <a:p>
            <a:r>
              <a:rPr lang="nb-NO" sz="3600" dirty="0"/>
              <a:t>HMS-leder</a:t>
            </a:r>
          </a:p>
          <a:p>
            <a:r>
              <a:rPr lang="nb-NO" sz="3600" dirty="0"/>
              <a:t>Drift/OT-ansvarlig</a:t>
            </a:r>
          </a:p>
          <a:p>
            <a:r>
              <a:rPr lang="nb-NO" sz="3600" dirty="0"/>
              <a:t>Loggfører</a:t>
            </a:r>
          </a:p>
          <a:p>
            <a:endParaRPr lang="nb-NO" dirty="0"/>
          </a:p>
          <a:p>
            <a:endParaRPr lang="en-GB" dirty="0"/>
          </a:p>
        </p:txBody>
      </p:sp>
    </p:spTree>
    <p:extLst>
      <p:ext uri="{BB962C8B-B14F-4D97-AF65-F5344CB8AC3E}">
        <p14:creationId xmlns:p14="http://schemas.microsoft.com/office/powerpoint/2010/main" val="65493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5" y="2070099"/>
            <a:ext cx="7159373" cy="4461839"/>
          </a:xfrm>
        </p:spPr>
        <p:txBody>
          <a:bodyPr>
            <a:normAutofit fontScale="92500" lnSpcReduction="20000"/>
          </a:bodyPr>
          <a:lstStyle/>
          <a:p>
            <a:r>
              <a:rPr lang="nb-NO" sz="3200"/>
              <a:t>Sentral rolle som bidrar til </a:t>
            </a:r>
            <a:br>
              <a:rPr lang="nb-NO" sz="3200"/>
            </a:br>
            <a:r>
              <a:rPr lang="nb-NO" sz="3200"/>
              <a:t>kontinuitet og fremdrift</a:t>
            </a:r>
            <a:br>
              <a:rPr lang="nb-NO" sz="3200"/>
            </a:br>
            <a:endParaRPr lang="nb-NO" sz="3200"/>
          </a:p>
          <a:p>
            <a:r>
              <a:rPr lang="nb-NO" sz="3200"/>
              <a:t>Noterer faktainformasjon om saken </a:t>
            </a:r>
            <a:br>
              <a:rPr lang="nb-NO" sz="3200"/>
            </a:br>
            <a:r>
              <a:rPr lang="nb-NO" sz="3200"/>
              <a:t>og besluttede tiltak</a:t>
            </a:r>
            <a:br>
              <a:rPr lang="nb-NO" sz="3200"/>
            </a:br>
            <a:endParaRPr lang="nb-NO" sz="3200"/>
          </a:p>
          <a:p>
            <a:r>
              <a:rPr lang="nb-NO" sz="3200"/>
              <a:t>Etterspør oppdatering av status på tiltak</a:t>
            </a:r>
            <a:br>
              <a:rPr lang="nb-NO" sz="3200"/>
            </a:br>
            <a:endParaRPr lang="nb-NO" sz="3200"/>
          </a:p>
          <a:p>
            <a:r>
              <a:rPr lang="nb-NO" sz="3200"/>
              <a:t>Bidrar til å holde fokus og</a:t>
            </a:r>
            <a:br>
              <a:rPr lang="nb-NO" sz="3200"/>
            </a:br>
            <a:r>
              <a:rPr lang="nb-NO" sz="3200"/>
              <a:t>korrigerer misforståelser eller </a:t>
            </a:r>
            <a:br>
              <a:rPr lang="nb-NO" sz="3200"/>
            </a:br>
            <a:r>
              <a:rPr lang="nb-NO" sz="3200"/>
              <a:t>feil situasjonsforståelse</a:t>
            </a:r>
            <a:endParaRPr lang="en-GB" sz="900"/>
          </a:p>
        </p:txBody>
      </p:sp>
      <p:pic>
        <p:nvPicPr>
          <p:cNvPr id="3" name="Content Placeholder 2">
            <a:extLst>
              <a:ext uri="{FF2B5EF4-FFF2-40B4-BE49-F238E27FC236}">
                <a16:creationId xmlns:a16="http://schemas.microsoft.com/office/drawing/2014/main" id="{E57B7A64-202B-E5F4-1697-6FBCB85BF2B0}"/>
              </a:ext>
            </a:extLst>
          </p:cNvPr>
          <p:cNvPicPr>
            <a:picLocks noGrp="1" noChangeAspect="1"/>
          </p:cNvPicPr>
          <p:nvPr>
            <p:ph sz="half" idx="14"/>
          </p:nvPr>
        </p:nvPicPr>
        <p:blipFill>
          <a:blip r:embed="rId3"/>
          <a:stretch>
            <a:fillRect/>
          </a:stretch>
        </p:blipFill>
        <p:spPr>
          <a:xfrm>
            <a:off x="8478496" y="1715294"/>
            <a:ext cx="2875983" cy="3427412"/>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en-US" sz="4000" dirty="0" err="1"/>
              <a:t>Loggfører</a:t>
            </a:r>
            <a:endParaRPr lang="en-US" sz="4000" dirty="0"/>
          </a:p>
        </p:txBody>
      </p:sp>
    </p:spTree>
    <p:extLst>
      <p:ext uri="{BB962C8B-B14F-4D97-AF65-F5344CB8AC3E}">
        <p14:creationId xmlns:p14="http://schemas.microsoft.com/office/powerpoint/2010/main" val="226983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Scenario 1</a:t>
            </a:r>
            <a:br>
              <a:rPr lang="nb-NO" sz="7200" dirty="0"/>
            </a:br>
            <a:r>
              <a:rPr lang="nb-NO" sz="4400" b="0" i="1" dirty="0"/>
              <a:t>Dataangrep mot automasjonssystem</a:t>
            </a:r>
            <a:endParaRPr lang="en-GB" sz="7200" b="0" i="1" dirty="0"/>
          </a:p>
        </p:txBody>
      </p:sp>
    </p:spTree>
    <p:extLst>
      <p:ext uri="{BB962C8B-B14F-4D97-AF65-F5344CB8AC3E}">
        <p14:creationId xmlns:p14="http://schemas.microsoft.com/office/powerpoint/2010/main" val="58215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dirty="0"/>
              <a:t>Lignende hendelser fra virkeligheten</a:t>
            </a:r>
            <a:endParaRPr lang="en-GB" sz="4000" dirty="0"/>
          </a:p>
        </p:txBody>
      </p:sp>
      <p:sp>
        <p:nvSpPr>
          <p:cNvPr id="7" name="Content Placeholder 6">
            <a:extLst>
              <a:ext uri="{FF2B5EF4-FFF2-40B4-BE49-F238E27FC236}">
                <a16:creationId xmlns:a16="http://schemas.microsoft.com/office/drawing/2014/main" id="{964EEC33-ADC3-61EA-8730-2AE95FFFF13E}"/>
              </a:ext>
            </a:extLst>
          </p:cNvPr>
          <p:cNvSpPr>
            <a:spLocks noGrp="1"/>
          </p:cNvSpPr>
          <p:nvPr>
            <p:ph sz="half" idx="14"/>
          </p:nvPr>
        </p:nvSpPr>
        <p:spPr/>
        <p:txBody>
          <a:bodyPr/>
          <a:lstStyle/>
          <a:p>
            <a:r>
              <a:rPr lang="nb-NO" dirty="0"/>
              <a:t>Utnyttelse av sårbarheter i </a:t>
            </a:r>
            <a:r>
              <a:rPr lang="nb-NO" dirty="0" err="1"/>
              <a:t>IoT</a:t>
            </a:r>
            <a:r>
              <a:rPr lang="nb-NO" dirty="0"/>
              <a:t>-utstyr</a:t>
            </a:r>
          </a:p>
          <a:p>
            <a:r>
              <a:rPr lang="nb-NO" dirty="0"/>
              <a:t>Ofte brukt i automatiserte angrep og infrastruktur for videre angrep</a:t>
            </a:r>
          </a:p>
          <a:p>
            <a:r>
              <a:rPr lang="nb-NO" dirty="0"/>
              <a:t>Kan være vei inn til kritisk infrastruktur ved dårlige segregering</a:t>
            </a:r>
          </a:p>
        </p:txBody>
      </p:sp>
      <p:pic>
        <p:nvPicPr>
          <p:cNvPr id="5" name="Picture 4">
            <a:extLst>
              <a:ext uri="{FF2B5EF4-FFF2-40B4-BE49-F238E27FC236}">
                <a16:creationId xmlns:a16="http://schemas.microsoft.com/office/drawing/2014/main" id="{332D176B-E634-9DD3-41C7-0E2884E0BD0E}"/>
              </a:ext>
            </a:extLst>
          </p:cNvPr>
          <p:cNvPicPr>
            <a:picLocks noChangeAspect="1"/>
          </p:cNvPicPr>
          <p:nvPr/>
        </p:nvPicPr>
        <p:blipFill>
          <a:blip r:embed="rId3"/>
          <a:stretch>
            <a:fillRect/>
          </a:stretch>
        </p:blipFill>
        <p:spPr>
          <a:xfrm>
            <a:off x="989264" y="1538268"/>
            <a:ext cx="4410676" cy="5128694"/>
          </a:xfrm>
          <a:prstGeom prst="rect">
            <a:avLst/>
          </a:prstGeom>
        </p:spPr>
      </p:pic>
      <p:pic>
        <p:nvPicPr>
          <p:cNvPr id="13" name="Picture 12">
            <a:extLst>
              <a:ext uri="{FF2B5EF4-FFF2-40B4-BE49-F238E27FC236}">
                <a16:creationId xmlns:a16="http://schemas.microsoft.com/office/drawing/2014/main" id="{CA544923-14F3-ABD9-AF69-C606E85C1AF7}"/>
              </a:ext>
            </a:extLst>
          </p:cNvPr>
          <p:cNvPicPr>
            <a:picLocks noChangeAspect="1"/>
          </p:cNvPicPr>
          <p:nvPr/>
        </p:nvPicPr>
        <p:blipFill>
          <a:blip r:embed="rId4"/>
          <a:stretch>
            <a:fillRect/>
          </a:stretch>
        </p:blipFill>
        <p:spPr>
          <a:xfrm>
            <a:off x="5835216" y="4182206"/>
            <a:ext cx="5702265" cy="2288274"/>
          </a:xfrm>
          <a:prstGeom prst="rect">
            <a:avLst/>
          </a:prstGeom>
        </p:spPr>
      </p:pic>
    </p:spTree>
    <p:extLst>
      <p:ext uri="{BB962C8B-B14F-4D97-AF65-F5344CB8AC3E}">
        <p14:creationId xmlns:p14="http://schemas.microsoft.com/office/powerpoint/2010/main" val="91864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dirty="0"/>
              <a:t>Antall angrep mot kraftsystemene øker globalt</a:t>
            </a:r>
            <a:endParaRPr lang="en-GB" sz="4000" dirty="0"/>
          </a:p>
        </p:txBody>
      </p:sp>
      <p:pic>
        <p:nvPicPr>
          <p:cNvPr id="3" name="Picture 2">
            <a:extLst>
              <a:ext uri="{FF2B5EF4-FFF2-40B4-BE49-F238E27FC236}">
                <a16:creationId xmlns:a16="http://schemas.microsoft.com/office/drawing/2014/main" id="{84094995-F0E9-2FB5-6177-4BFDE4B9DB0A}"/>
              </a:ext>
            </a:extLst>
          </p:cNvPr>
          <p:cNvPicPr>
            <a:picLocks noChangeAspect="1"/>
          </p:cNvPicPr>
          <p:nvPr/>
        </p:nvPicPr>
        <p:blipFill>
          <a:blip r:embed="rId3"/>
          <a:stretch>
            <a:fillRect/>
          </a:stretch>
        </p:blipFill>
        <p:spPr>
          <a:xfrm>
            <a:off x="7513566" y="1677684"/>
            <a:ext cx="3783303" cy="4807819"/>
          </a:xfrm>
          <a:prstGeom prst="rect">
            <a:avLst/>
          </a:prstGeom>
        </p:spPr>
      </p:pic>
      <p:pic>
        <p:nvPicPr>
          <p:cNvPr id="5" name="Picture 4">
            <a:extLst>
              <a:ext uri="{FF2B5EF4-FFF2-40B4-BE49-F238E27FC236}">
                <a16:creationId xmlns:a16="http://schemas.microsoft.com/office/drawing/2014/main" id="{160D6ACA-234A-2BA4-F565-E25E282030FF}"/>
              </a:ext>
            </a:extLst>
          </p:cNvPr>
          <p:cNvPicPr>
            <a:picLocks noChangeAspect="1"/>
          </p:cNvPicPr>
          <p:nvPr/>
        </p:nvPicPr>
        <p:blipFill>
          <a:blip r:embed="rId4"/>
          <a:stretch>
            <a:fillRect/>
          </a:stretch>
        </p:blipFill>
        <p:spPr>
          <a:xfrm>
            <a:off x="895131" y="1677683"/>
            <a:ext cx="5861804" cy="4710615"/>
          </a:xfrm>
          <a:prstGeom prst="rect">
            <a:avLst/>
          </a:prstGeom>
        </p:spPr>
      </p:pic>
    </p:spTree>
    <p:extLst>
      <p:ext uri="{BB962C8B-B14F-4D97-AF65-F5344CB8AC3E}">
        <p14:creationId xmlns:p14="http://schemas.microsoft.com/office/powerpoint/2010/main" val="288818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5CB9-D2CF-5C3F-0BC0-4666F9403453}"/>
              </a:ext>
            </a:extLst>
          </p:cNvPr>
          <p:cNvSpPr>
            <a:spLocks noGrp="1"/>
          </p:cNvSpPr>
          <p:nvPr>
            <p:ph type="title"/>
          </p:nvPr>
        </p:nvSpPr>
        <p:spPr/>
        <p:txBody>
          <a:bodyPr/>
          <a:lstStyle/>
          <a:p>
            <a:r>
              <a:rPr lang="nb-NO" sz="4000" dirty="0"/>
              <a:t>Øvingsoppsett</a:t>
            </a:r>
          </a:p>
        </p:txBody>
      </p:sp>
      <p:sp>
        <p:nvSpPr>
          <p:cNvPr id="3" name="Content Placeholder 2">
            <a:extLst>
              <a:ext uri="{FF2B5EF4-FFF2-40B4-BE49-F238E27FC236}">
                <a16:creationId xmlns:a16="http://schemas.microsoft.com/office/drawing/2014/main" id="{0608D2B6-0C0F-A7AC-3410-BF6B82ACCA5F}"/>
              </a:ext>
            </a:extLst>
          </p:cNvPr>
          <p:cNvSpPr>
            <a:spLocks noGrp="1"/>
          </p:cNvSpPr>
          <p:nvPr>
            <p:ph idx="1"/>
          </p:nvPr>
        </p:nvSpPr>
        <p:spPr/>
        <p:txBody>
          <a:bodyPr/>
          <a:lstStyle/>
          <a:p>
            <a:r>
              <a:rPr lang="nb-NO" dirty="0"/>
              <a:t>Dette er en </a:t>
            </a:r>
            <a:r>
              <a:rPr lang="nb-NO" dirty="0" err="1"/>
              <a:t>spilløvelse</a:t>
            </a:r>
            <a:endParaRPr lang="nb-NO" dirty="0"/>
          </a:p>
          <a:p>
            <a:r>
              <a:rPr lang="nb-NO" dirty="0"/>
              <a:t>Dere øver i en fiktiv virkelighet, med antakelser om infrastruktur</a:t>
            </a:r>
          </a:p>
          <a:p>
            <a:r>
              <a:rPr lang="nb-NO" dirty="0"/>
              <a:t>Bruk eget planverk og metoder for å ta beslutninger og samarbeide, men anse øvingsvirkeligheten som deres arena</a:t>
            </a:r>
          </a:p>
        </p:txBody>
      </p:sp>
    </p:spTree>
    <p:extLst>
      <p:ext uri="{BB962C8B-B14F-4D97-AF65-F5344CB8AC3E}">
        <p14:creationId xmlns:p14="http://schemas.microsoft.com/office/powerpoint/2010/main" val="270484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E58D-FAAA-C975-EB51-63CBF44D4C32}"/>
              </a:ext>
            </a:extLst>
          </p:cNvPr>
          <p:cNvSpPr>
            <a:spLocks noGrp="1"/>
          </p:cNvSpPr>
          <p:nvPr>
            <p:ph type="title"/>
          </p:nvPr>
        </p:nvSpPr>
        <p:spPr/>
        <p:txBody>
          <a:bodyPr anchor="ctr">
            <a:normAutofit/>
          </a:bodyPr>
          <a:lstStyle/>
          <a:p>
            <a:r>
              <a:rPr lang="nb-NO"/>
              <a:t>Gjennomføring av en </a:t>
            </a:r>
            <a:r>
              <a:rPr lang="nb-NO" err="1"/>
              <a:t>spilløvelse</a:t>
            </a:r>
            <a:endParaRPr lang="en-GB"/>
          </a:p>
        </p:txBody>
      </p:sp>
      <p:sp>
        <p:nvSpPr>
          <p:cNvPr id="3" name="Text Placeholder 2">
            <a:extLst>
              <a:ext uri="{FF2B5EF4-FFF2-40B4-BE49-F238E27FC236}">
                <a16:creationId xmlns:a16="http://schemas.microsoft.com/office/drawing/2014/main" id="{650030B5-50C1-0B6A-CACD-34E035DC50F7}"/>
              </a:ext>
            </a:extLst>
          </p:cNvPr>
          <p:cNvSpPr>
            <a:spLocks noGrp="1"/>
          </p:cNvSpPr>
          <p:nvPr>
            <p:ph idx="1"/>
          </p:nvPr>
        </p:nvSpPr>
        <p:spPr/>
        <p:txBody>
          <a:bodyPr>
            <a:normAutofit/>
          </a:bodyPr>
          <a:lstStyle/>
          <a:p>
            <a:pPr rtl="0">
              <a:buFont typeface="Arial" panose="020B0604020202020204" pitchFamily="34" charset="0"/>
              <a:buChar char="•"/>
            </a:pPr>
            <a:r>
              <a:rPr lang="nb-NO"/>
              <a:t>Spillstab spiller roller som de øvende interagerer med </a:t>
            </a:r>
          </a:p>
          <a:p>
            <a:pPr rtl="0">
              <a:buFont typeface="Arial" panose="020B0604020202020204" pitchFamily="34" charset="0"/>
              <a:buChar char="•"/>
            </a:pPr>
            <a:r>
              <a:rPr lang="nb-NO" err="1"/>
              <a:t>Spillstab</a:t>
            </a:r>
            <a:r>
              <a:rPr lang="nb-NO"/>
              <a:t> spiller alle roller som ikke aktivt skal øves</a:t>
            </a:r>
          </a:p>
          <a:p>
            <a:pPr rtl="0">
              <a:buFont typeface="Arial" panose="020B0604020202020204" pitchFamily="34" charset="0"/>
              <a:buChar char="•"/>
            </a:pPr>
            <a:r>
              <a:rPr lang="nb-NO"/>
              <a:t>Interaksjoner og beslutninger spilles ut med </a:t>
            </a:r>
            <a:br>
              <a:rPr lang="nb-NO"/>
            </a:br>
            <a:r>
              <a:rPr lang="nb-NO" err="1"/>
              <a:t>spillstab</a:t>
            </a:r>
            <a:r>
              <a:rPr lang="nb-NO"/>
              <a:t> som mottaker </a:t>
            </a:r>
          </a:p>
          <a:p>
            <a:pPr rtl="0">
              <a:buFont typeface="Arial" panose="020B0604020202020204" pitchFamily="34" charset="0"/>
              <a:buChar char="•"/>
            </a:pPr>
            <a:r>
              <a:rPr lang="nb-NO"/>
              <a:t>Spillets gang vil avhenge av de </a:t>
            </a:r>
            <a:r>
              <a:rPr lang="nb-NO" err="1"/>
              <a:t>øvendes</a:t>
            </a:r>
            <a:br>
              <a:rPr lang="nb-NO"/>
            </a:br>
            <a:r>
              <a:rPr lang="nb-NO"/>
              <a:t> håndtering og beslutninger</a:t>
            </a:r>
          </a:p>
          <a:p>
            <a:pPr rtl="0">
              <a:buFont typeface="Arial" panose="020B0604020202020204" pitchFamily="34" charset="0"/>
              <a:buChar char="•"/>
            </a:pPr>
            <a:r>
              <a:rPr lang="nb-NO"/>
              <a:t>Evaluering og læringsnotat</a:t>
            </a:r>
          </a:p>
        </p:txBody>
      </p:sp>
      <p:pic>
        <p:nvPicPr>
          <p:cNvPr id="4" name="Picture 3" descr="Shape&#10;&#10;Description automatically generated">
            <a:extLst>
              <a:ext uri="{FF2B5EF4-FFF2-40B4-BE49-F238E27FC236}">
                <a16:creationId xmlns:a16="http://schemas.microsoft.com/office/drawing/2014/main" id="{8E245A1F-7B91-6550-C403-25D8E75FD84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66978" y="2287680"/>
            <a:ext cx="4786763" cy="4786763"/>
          </a:xfrm>
          <a:prstGeom prst="rect">
            <a:avLst/>
          </a:prstGeom>
        </p:spPr>
      </p:pic>
    </p:spTree>
    <p:extLst>
      <p:ext uri="{BB962C8B-B14F-4D97-AF65-F5344CB8AC3E}">
        <p14:creationId xmlns:p14="http://schemas.microsoft.com/office/powerpoint/2010/main" val="3383440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415A-B170-BD7F-AEAE-80BD7B31B4C4}"/>
              </a:ext>
            </a:extLst>
          </p:cNvPr>
          <p:cNvSpPr>
            <a:spLocks noGrp="1"/>
          </p:cNvSpPr>
          <p:nvPr>
            <p:ph type="title"/>
          </p:nvPr>
        </p:nvSpPr>
        <p:spPr>
          <a:xfrm>
            <a:off x="989265" y="387520"/>
            <a:ext cx="4581802" cy="923330"/>
          </a:xfrm>
        </p:spPr>
        <p:txBody>
          <a:bodyPr anchor="b">
            <a:normAutofit/>
          </a:bodyPr>
          <a:lstStyle/>
          <a:p>
            <a:r>
              <a:rPr lang="nb-NO" sz="4000" dirty="0" err="1"/>
              <a:t>Spillregler</a:t>
            </a:r>
            <a:endParaRPr lang="en-US" sz="4000" dirty="0"/>
          </a:p>
        </p:txBody>
      </p:sp>
      <p:sp>
        <p:nvSpPr>
          <p:cNvPr id="3" name="Content Placeholder 2">
            <a:extLst>
              <a:ext uri="{FF2B5EF4-FFF2-40B4-BE49-F238E27FC236}">
                <a16:creationId xmlns:a16="http://schemas.microsoft.com/office/drawing/2014/main" id="{39487EDE-FB28-5071-44E5-C085119B5317}"/>
              </a:ext>
            </a:extLst>
          </p:cNvPr>
          <p:cNvSpPr>
            <a:spLocks noGrp="1"/>
          </p:cNvSpPr>
          <p:nvPr>
            <p:ph idx="1"/>
          </p:nvPr>
        </p:nvSpPr>
        <p:spPr>
          <a:xfrm>
            <a:off x="989265" y="1589088"/>
            <a:ext cx="4581802" cy="4188722"/>
          </a:xfrm>
        </p:spPr>
        <p:txBody>
          <a:bodyPr>
            <a:normAutofit/>
          </a:bodyPr>
          <a:lstStyle/>
          <a:p>
            <a:pPr rtl="0">
              <a:spcAft>
                <a:spcPts val="1200"/>
              </a:spcAft>
              <a:buFont typeface="+mj-lt"/>
              <a:buAutoNum type="arabicPeriod"/>
            </a:pPr>
            <a:r>
              <a:rPr lang="nb-NO" sz="2400" dirty="0"/>
              <a:t>Alle innspill starter med </a:t>
            </a:r>
            <a:r>
              <a:rPr lang="nb-NO" sz="2400" b="1" dirty="0"/>
              <a:t>«</a:t>
            </a:r>
            <a:r>
              <a:rPr lang="nb-NO" sz="2300" b="1" dirty="0"/>
              <a:t>ØVELSE </a:t>
            </a:r>
            <a:r>
              <a:rPr lang="nb-NO" sz="2300" b="1" dirty="0" err="1"/>
              <a:t>ØVELSE</a:t>
            </a:r>
            <a:r>
              <a:rPr lang="nb-NO" sz="2300" b="1" dirty="0"/>
              <a:t> </a:t>
            </a:r>
            <a:r>
              <a:rPr lang="nb-NO" sz="2300" b="1" dirty="0" err="1"/>
              <a:t>ØVELSE</a:t>
            </a:r>
            <a:r>
              <a:rPr lang="nb-NO" sz="2400" b="1" dirty="0"/>
              <a:t>»</a:t>
            </a:r>
          </a:p>
          <a:p>
            <a:pPr rtl="0">
              <a:spcAft>
                <a:spcPts val="1200"/>
              </a:spcAft>
              <a:buFont typeface="+mj-lt"/>
              <a:buAutoNum type="arabicPeriod"/>
            </a:pPr>
            <a:r>
              <a:rPr lang="nb-NO" sz="2400" dirty="0"/>
              <a:t>Behov for diskusjon: </a:t>
            </a:r>
            <a:r>
              <a:rPr lang="nb-NO" sz="2300" b="1" dirty="0"/>
              <a:t>«TIMEOUT» </a:t>
            </a:r>
            <a:r>
              <a:rPr lang="nb-NO" sz="2300" dirty="0"/>
              <a:t>kan kalles av den som har behov. </a:t>
            </a:r>
          </a:p>
          <a:p>
            <a:pPr rtl="0">
              <a:buFont typeface="+mj-lt"/>
              <a:buAutoNum type="arabicPeriod"/>
            </a:pPr>
            <a:r>
              <a:rPr lang="nb-NO" sz="2400" dirty="0"/>
              <a:t>Reelle situasjoner: </a:t>
            </a:r>
            <a:br>
              <a:rPr lang="nb-NO" sz="2400" dirty="0"/>
            </a:br>
            <a:r>
              <a:rPr lang="nb-NO" sz="2300" b="1" dirty="0"/>
              <a:t>«NOPLAY» </a:t>
            </a:r>
            <a:r>
              <a:rPr lang="nb-NO" sz="2300" dirty="0"/>
              <a:t>- avbryter øvelsen dersom øvingsleder beslutter det. </a:t>
            </a:r>
          </a:p>
          <a:p>
            <a:pPr marL="179388" indent="0">
              <a:buNone/>
            </a:pPr>
            <a:endParaRPr lang="en-US" dirty="0"/>
          </a:p>
        </p:txBody>
      </p:sp>
      <p:pic>
        <p:nvPicPr>
          <p:cNvPr id="6" name="Picture Placeholder 5" descr="Clipboard Checked outline">
            <a:extLst>
              <a:ext uri="{FF2B5EF4-FFF2-40B4-BE49-F238E27FC236}">
                <a16:creationId xmlns:a16="http://schemas.microsoft.com/office/drawing/2014/main" id="{AD123886-9D1F-7D60-C804-361E72D7F908}"/>
              </a:ext>
            </a:extLst>
          </p:cNvPr>
          <p:cNvPicPr>
            <a:picLocks noGrp="1" noChangeAspect="1"/>
          </p:cNvPicPr>
          <p:nvPr>
            <p:ph sz="quarter" idx="14"/>
          </p:nvPr>
        </p:nvPicPr>
        <p:blipFill>
          <a:blip r:embed="rId2">
            <a:extLst>
              <a:ext uri="{96DAC541-7B7A-43D3-8B79-37D633B846F1}">
                <asvg:svgBlip xmlns:asvg="http://schemas.microsoft.com/office/drawing/2016/SVG/main" r:embed="rId3"/>
              </a:ext>
            </a:extLst>
          </a:blip>
          <a:stretch>
            <a:fillRect/>
          </a:stretch>
        </p:blipFill>
        <p:spPr>
          <a:xfrm>
            <a:off x="6672264" y="980322"/>
            <a:ext cx="4947652" cy="4947652"/>
          </a:xfrm>
        </p:spPr>
      </p:pic>
    </p:spTree>
    <p:extLst>
      <p:ext uri="{BB962C8B-B14F-4D97-AF65-F5344CB8AC3E}">
        <p14:creationId xmlns:p14="http://schemas.microsoft.com/office/powerpoint/2010/main" val="1434809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2091-CCDF-2E86-0EC8-D0CA602320FF}"/>
              </a:ext>
            </a:extLst>
          </p:cNvPr>
          <p:cNvSpPr>
            <a:spLocks noGrp="1"/>
          </p:cNvSpPr>
          <p:nvPr>
            <p:ph type="title"/>
          </p:nvPr>
        </p:nvSpPr>
        <p:spPr/>
        <p:txBody>
          <a:bodyPr/>
          <a:lstStyle/>
          <a:p>
            <a:r>
              <a:rPr lang="nb-NO" sz="4000" dirty="0"/>
              <a:t>Øvende roller som må være med</a:t>
            </a:r>
          </a:p>
        </p:txBody>
      </p:sp>
      <p:sp>
        <p:nvSpPr>
          <p:cNvPr id="3" name="Content Placeholder 2">
            <a:extLst>
              <a:ext uri="{FF2B5EF4-FFF2-40B4-BE49-F238E27FC236}">
                <a16:creationId xmlns:a16="http://schemas.microsoft.com/office/drawing/2014/main" id="{FC88188F-8442-7B13-207D-AE2A2B849B24}"/>
              </a:ext>
            </a:extLst>
          </p:cNvPr>
          <p:cNvSpPr>
            <a:spLocks noGrp="1"/>
          </p:cNvSpPr>
          <p:nvPr>
            <p:ph idx="1"/>
          </p:nvPr>
        </p:nvSpPr>
        <p:spPr/>
        <p:txBody>
          <a:bodyPr/>
          <a:lstStyle/>
          <a:p>
            <a:r>
              <a:rPr lang="nb-NO" dirty="0"/>
              <a:t>Beredskapsleder/innsatsleder</a:t>
            </a:r>
          </a:p>
          <a:p>
            <a:r>
              <a:rPr lang="nb-NO" dirty="0"/>
              <a:t>IT-sjef eller IT-sikkerhet</a:t>
            </a:r>
          </a:p>
          <a:p>
            <a:r>
              <a:rPr lang="nb-NO" dirty="0"/>
              <a:t>Loggfører</a:t>
            </a:r>
          </a:p>
          <a:p>
            <a:r>
              <a:rPr lang="nb-NO" dirty="0"/>
              <a:t>Kommunikasjon</a:t>
            </a:r>
          </a:p>
          <a:p>
            <a:r>
              <a:rPr lang="nb-NO" dirty="0"/>
              <a:t>Vaktsjef</a:t>
            </a:r>
          </a:p>
        </p:txBody>
      </p:sp>
    </p:spTree>
    <p:extLst>
      <p:ext uri="{BB962C8B-B14F-4D97-AF65-F5344CB8AC3E}">
        <p14:creationId xmlns:p14="http://schemas.microsoft.com/office/powerpoint/2010/main" val="1421033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eople at work">
            <a:extLst>
              <a:ext uri="{FF2B5EF4-FFF2-40B4-BE49-F238E27FC236}">
                <a16:creationId xmlns:a16="http://schemas.microsoft.com/office/drawing/2014/main" id="{84106DB5-2E3D-AEA8-6FA8-B04CC54D37BB}"/>
              </a:ext>
            </a:extLst>
          </p:cNvPr>
          <p:cNvPicPr>
            <a:picLocks noChangeAspect="1"/>
          </p:cNvPicPr>
          <p:nvPr/>
        </p:nvPicPr>
        <p:blipFill>
          <a:blip r:embed="rId2">
            <a:extLst>
              <a:ext uri="{28A0092B-C50C-407E-A947-70E740481C1C}">
                <a14:useLocalDpi xmlns:a14="http://schemas.microsoft.com/office/drawing/2010/main" val="0"/>
              </a:ext>
            </a:extLst>
          </a:blip>
          <a:srcRect l="17621" r="23045" b="-1"/>
          <a:stretch/>
        </p:blipFill>
        <p:spPr>
          <a:xfrm>
            <a:off x="6096000" y="10"/>
            <a:ext cx="6096000" cy="685799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noFill/>
        </p:spPr>
      </p:pic>
      <p:sp>
        <p:nvSpPr>
          <p:cNvPr id="7" name="Title 6">
            <a:extLst>
              <a:ext uri="{FF2B5EF4-FFF2-40B4-BE49-F238E27FC236}">
                <a16:creationId xmlns:a16="http://schemas.microsoft.com/office/drawing/2014/main" id="{7315CC45-9F92-659B-4503-BBDA037FEA4C}"/>
              </a:ext>
            </a:extLst>
          </p:cNvPr>
          <p:cNvSpPr>
            <a:spLocks noGrp="1"/>
          </p:cNvSpPr>
          <p:nvPr>
            <p:ph type="title"/>
          </p:nvPr>
        </p:nvSpPr>
        <p:spPr>
          <a:xfrm>
            <a:off x="989265" y="387520"/>
            <a:ext cx="4581802" cy="923330"/>
          </a:xfrm>
        </p:spPr>
        <p:txBody>
          <a:bodyPr anchor="b">
            <a:normAutofit/>
          </a:bodyPr>
          <a:lstStyle/>
          <a:p>
            <a:r>
              <a:rPr lang="nb-NO" sz="4000" dirty="0" err="1"/>
              <a:t>Spillstab</a:t>
            </a:r>
            <a:r>
              <a:rPr lang="nb-NO" sz="4000" dirty="0"/>
              <a:t> - roller</a:t>
            </a:r>
          </a:p>
        </p:txBody>
      </p:sp>
      <p:sp>
        <p:nvSpPr>
          <p:cNvPr id="8" name="Content Placeholder 7">
            <a:extLst>
              <a:ext uri="{FF2B5EF4-FFF2-40B4-BE49-F238E27FC236}">
                <a16:creationId xmlns:a16="http://schemas.microsoft.com/office/drawing/2014/main" id="{0E622062-46F7-B725-8365-FF6755F9B407}"/>
              </a:ext>
            </a:extLst>
          </p:cNvPr>
          <p:cNvSpPr>
            <a:spLocks noGrp="1"/>
          </p:cNvSpPr>
          <p:nvPr>
            <p:ph idx="1"/>
          </p:nvPr>
        </p:nvSpPr>
        <p:spPr>
          <a:xfrm>
            <a:off x="989265" y="1589088"/>
            <a:ext cx="4581802" cy="4188722"/>
          </a:xfrm>
        </p:spPr>
        <p:txBody>
          <a:bodyPr>
            <a:normAutofit fontScale="92500" lnSpcReduction="20000"/>
          </a:bodyPr>
          <a:lstStyle/>
          <a:p>
            <a:r>
              <a:rPr lang="nb-NO" sz="3600" dirty="0"/>
              <a:t>Scenarioleder</a:t>
            </a:r>
          </a:p>
          <a:p>
            <a:r>
              <a:rPr lang="nb-NO" sz="3600" dirty="0"/>
              <a:t>IT-sikkerhet</a:t>
            </a:r>
          </a:p>
          <a:p>
            <a:r>
              <a:rPr lang="nb-NO" sz="3600" dirty="0"/>
              <a:t>Teknisk personell</a:t>
            </a:r>
          </a:p>
          <a:p>
            <a:r>
              <a:rPr lang="nb-NO" sz="3600" dirty="0"/>
              <a:t>Kontoradministrator</a:t>
            </a:r>
          </a:p>
          <a:p>
            <a:r>
              <a:rPr lang="nb-NO" sz="3600" dirty="0" err="1"/>
              <a:t>Bredskapsmyndighet</a:t>
            </a:r>
            <a:r>
              <a:rPr lang="nb-NO" sz="3600" dirty="0"/>
              <a:t> (politi)</a:t>
            </a:r>
          </a:p>
          <a:p>
            <a:r>
              <a:rPr lang="nb-NO" sz="3600" dirty="0"/>
              <a:t>Vaktpersonell</a:t>
            </a:r>
          </a:p>
          <a:p>
            <a:r>
              <a:rPr lang="nb-NO" sz="3600" dirty="0"/>
              <a:t>Kommunikasjonssjef </a:t>
            </a:r>
            <a:r>
              <a:rPr lang="nb-NO" sz="3600"/>
              <a:t>i diamantbanken</a:t>
            </a:r>
            <a:endParaRPr lang="nb-NO" sz="3600" dirty="0"/>
          </a:p>
        </p:txBody>
      </p:sp>
    </p:spTree>
    <p:extLst>
      <p:ext uri="{BB962C8B-B14F-4D97-AF65-F5344CB8AC3E}">
        <p14:creationId xmlns:p14="http://schemas.microsoft.com/office/powerpoint/2010/main" val="2866585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3482F-E49E-D319-F65F-0592336AE044}"/>
              </a:ext>
            </a:extLst>
          </p:cNvPr>
          <p:cNvSpPr>
            <a:spLocks noGrp="1"/>
          </p:cNvSpPr>
          <p:nvPr>
            <p:ph type="ctrTitle"/>
          </p:nvPr>
        </p:nvSpPr>
        <p:spPr/>
        <p:txBody>
          <a:bodyPr>
            <a:normAutofit/>
          </a:bodyPr>
          <a:lstStyle/>
          <a:p>
            <a:pPr>
              <a:lnSpc>
                <a:spcPct val="150000"/>
              </a:lnSpc>
            </a:pPr>
            <a:r>
              <a:rPr lang="nb-NO" sz="6600" dirty="0"/>
              <a:t>Beredskapsøvelse</a:t>
            </a:r>
            <a:br>
              <a:rPr lang="nb-NO" sz="6600" dirty="0"/>
            </a:br>
            <a:r>
              <a:rPr lang="nb-NO" b="0" i="1" dirty="0"/>
              <a:t>Scenario 20</a:t>
            </a:r>
            <a:endParaRPr lang="en-US" sz="4400" b="0" i="1" dirty="0"/>
          </a:p>
        </p:txBody>
      </p:sp>
      <p:sp>
        <p:nvSpPr>
          <p:cNvPr id="6" name="Subtitle 5">
            <a:extLst>
              <a:ext uri="{FF2B5EF4-FFF2-40B4-BE49-F238E27FC236}">
                <a16:creationId xmlns:a16="http://schemas.microsoft.com/office/drawing/2014/main" id="{6C1BF536-6851-0691-DB53-D9098910871A}"/>
              </a:ext>
            </a:extLst>
          </p:cNvPr>
          <p:cNvSpPr>
            <a:spLocks noGrp="1"/>
          </p:cNvSpPr>
          <p:nvPr>
            <p:ph type="subTitle" idx="1"/>
          </p:nvPr>
        </p:nvSpPr>
        <p:spPr/>
        <p:txBody>
          <a:bodyPr>
            <a:normAutofit/>
          </a:bodyPr>
          <a:lstStyle/>
          <a:p>
            <a:r>
              <a:rPr lang="nb-NO" sz="1600"/>
              <a:t>Dataanagrep på automasjonssystem</a:t>
            </a:r>
            <a:endParaRPr lang="en-US"/>
          </a:p>
        </p:txBody>
      </p:sp>
    </p:spTree>
    <p:extLst>
      <p:ext uri="{BB962C8B-B14F-4D97-AF65-F5344CB8AC3E}">
        <p14:creationId xmlns:p14="http://schemas.microsoft.com/office/powerpoint/2010/main" val="161975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C881-EB19-0088-1576-CCC781F21E93}"/>
              </a:ext>
            </a:extLst>
          </p:cNvPr>
          <p:cNvSpPr>
            <a:spLocks noGrp="1"/>
          </p:cNvSpPr>
          <p:nvPr>
            <p:ph type="title"/>
          </p:nvPr>
        </p:nvSpPr>
        <p:spPr/>
        <p:txBody>
          <a:bodyPr/>
          <a:lstStyle/>
          <a:p>
            <a:r>
              <a:rPr lang="nb-NO" sz="4000" dirty="0"/>
              <a:t>Scenariobeskrivelse</a:t>
            </a:r>
            <a:endParaRPr lang="en-GB" sz="4000" dirty="0"/>
          </a:p>
        </p:txBody>
      </p:sp>
      <p:sp>
        <p:nvSpPr>
          <p:cNvPr id="5" name="Content Placeholder 4">
            <a:extLst>
              <a:ext uri="{FF2B5EF4-FFF2-40B4-BE49-F238E27FC236}">
                <a16:creationId xmlns:a16="http://schemas.microsoft.com/office/drawing/2014/main" id="{FDFA4D25-254D-0FE7-CC09-5A8A6896F351}"/>
              </a:ext>
            </a:extLst>
          </p:cNvPr>
          <p:cNvSpPr>
            <a:spLocks noGrp="1"/>
          </p:cNvSpPr>
          <p:nvPr>
            <p:ph idx="1"/>
          </p:nvPr>
        </p:nvSpPr>
        <p:spPr/>
        <p:txBody>
          <a:bodyPr>
            <a:normAutofit/>
          </a:bodyPr>
          <a:lstStyle/>
          <a:p>
            <a:pPr marL="0" indent="0">
              <a:buNone/>
            </a:pPr>
            <a:r>
              <a:rPr lang="nb-NO" sz="3200" dirty="0"/>
              <a:t>Dere jobber som en del av beredskapsteamet i </a:t>
            </a:r>
            <a:r>
              <a:rPr lang="nb-NO" dirty="0"/>
              <a:t>Smartkraft</a:t>
            </a:r>
            <a:r>
              <a:rPr lang="nb-NO" sz="3200" dirty="0"/>
              <a:t>. Ved øvelsens start har beredskapsleder akkurat fått en e-post fra IT-sjefen, etter han/hun har blitt kontaktet av Politiet</a:t>
            </a:r>
            <a:r>
              <a:rPr lang="en-GB" sz="3200" dirty="0"/>
              <a:t>. </a:t>
            </a:r>
            <a:endParaRPr lang="en-GB" dirty="0"/>
          </a:p>
          <a:p>
            <a:pPr marL="0" indent="0">
              <a:buNone/>
            </a:pPr>
            <a:r>
              <a:rPr lang="nb-NO" sz="3200" dirty="0"/>
              <a:t>Trusselbildet er </a:t>
            </a:r>
            <a:r>
              <a:rPr lang="nb-NO" dirty="0"/>
              <a:t>i utgangspunktet normalt, men myndighetene advarer om vedvarende høy aktivitet fra statlige aktører og at bransjen må være aktsom, som det har vært de siste årene. </a:t>
            </a:r>
            <a:endParaRPr lang="nb-NO" sz="3200" dirty="0"/>
          </a:p>
        </p:txBody>
      </p:sp>
    </p:spTree>
    <p:extLst>
      <p:ext uri="{BB962C8B-B14F-4D97-AF65-F5344CB8AC3E}">
        <p14:creationId xmlns:p14="http://schemas.microsoft.com/office/powerpoint/2010/main" val="149010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DE5029-7696-2AA6-441F-5DF075EB6ECA}"/>
              </a:ext>
            </a:extLst>
          </p:cNvPr>
          <p:cNvSpPr>
            <a:spLocks noGrp="1"/>
          </p:cNvSpPr>
          <p:nvPr>
            <p:ph type="title"/>
          </p:nvPr>
        </p:nvSpPr>
        <p:spPr/>
        <p:txBody>
          <a:bodyPr/>
          <a:lstStyle/>
          <a:p>
            <a:r>
              <a:rPr lang="nb-NO" sz="4000" dirty="0"/>
              <a:t>Nettverksstruktur</a:t>
            </a:r>
          </a:p>
        </p:txBody>
      </p:sp>
      <p:sp>
        <p:nvSpPr>
          <p:cNvPr id="9" name="Rectangle 8">
            <a:extLst>
              <a:ext uri="{FF2B5EF4-FFF2-40B4-BE49-F238E27FC236}">
                <a16:creationId xmlns:a16="http://schemas.microsoft.com/office/drawing/2014/main" id="{0555EED1-4C77-A774-8AE3-D9D5DBF10CF0}"/>
              </a:ext>
            </a:extLst>
          </p:cNvPr>
          <p:cNvSpPr/>
          <p:nvPr/>
        </p:nvSpPr>
        <p:spPr>
          <a:xfrm>
            <a:off x="4451684" y="3152274"/>
            <a:ext cx="2069432" cy="11009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Brannmur/ruter</a:t>
            </a:r>
          </a:p>
        </p:txBody>
      </p:sp>
      <p:sp>
        <p:nvSpPr>
          <p:cNvPr id="10" name="Rectangle 9">
            <a:extLst>
              <a:ext uri="{FF2B5EF4-FFF2-40B4-BE49-F238E27FC236}">
                <a16:creationId xmlns:a16="http://schemas.microsoft.com/office/drawing/2014/main" id="{B0F57B0D-E7CA-6A9D-88C5-E522BE780AFA}"/>
              </a:ext>
            </a:extLst>
          </p:cNvPr>
          <p:cNvSpPr/>
          <p:nvPr/>
        </p:nvSpPr>
        <p:spPr>
          <a:xfrm>
            <a:off x="986589" y="3152274"/>
            <a:ext cx="2069432" cy="110097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nb-NO"/>
              <a:t>IT</a:t>
            </a:r>
          </a:p>
        </p:txBody>
      </p:sp>
      <p:sp>
        <p:nvSpPr>
          <p:cNvPr id="11" name="Cloud 10">
            <a:extLst>
              <a:ext uri="{FF2B5EF4-FFF2-40B4-BE49-F238E27FC236}">
                <a16:creationId xmlns:a16="http://schemas.microsoft.com/office/drawing/2014/main" id="{560216D9-FBED-AF2C-AEB4-6EE219D343C6}"/>
              </a:ext>
            </a:extLst>
          </p:cNvPr>
          <p:cNvSpPr/>
          <p:nvPr/>
        </p:nvSpPr>
        <p:spPr>
          <a:xfrm>
            <a:off x="4030578" y="1696450"/>
            <a:ext cx="2911642" cy="1227221"/>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b-NO"/>
              <a:t>Internett</a:t>
            </a:r>
          </a:p>
        </p:txBody>
      </p:sp>
      <p:sp>
        <p:nvSpPr>
          <p:cNvPr id="13" name="Rectangle 12">
            <a:extLst>
              <a:ext uri="{FF2B5EF4-FFF2-40B4-BE49-F238E27FC236}">
                <a16:creationId xmlns:a16="http://schemas.microsoft.com/office/drawing/2014/main" id="{D9159890-F6FC-4896-51B8-7F11CA29F6CB}"/>
              </a:ext>
            </a:extLst>
          </p:cNvPr>
          <p:cNvSpPr/>
          <p:nvPr/>
        </p:nvSpPr>
        <p:spPr>
          <a:xfrm>
            <a:off x="4451684" y="4584216"/>
            <a:ext cx="2069432" cy="48126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b-NO" dirty="0" err="1"/>
              <a:t>IoT</a:t>
            </a:r>
            <a:r>
              <a:rPr lang="nb-NO" dirty="0"/>
              <a:t>-Switch 1</a:t>
            </a:r>
          </a:p>
        </p:txBody>
      </p:sp>
      <p:cxnSp>
        <p:nvCxnSpPr>
          <p:cNvPr id="17" name="Straight Connector 16">
            <a:extLst>
              <a:ext uri="{FF2B5EF4-FFF2-40B4-BE49-F238E27FC236}">
                <a16:creationId xmlns:a16="http://schemas.microsoft.com/office/drawing/2014/main" id="{F56DF133-FA52-6272-90C3-AB29AA0EE072}"/>
              </a:ext>
            </a:extLst>
          </p:cNvPr>
          <p:cNvCxnSpPr>
            <a:stCxn id="13" idx="0"/>
            <a:endCxn id="9" idx="2"/>
          </p:cNvCxnSpPr>
          <p:nvPr/>
        </p:nvCxnSpPr>
        <p:spPr>
          <a:xfrm flipV="1">
            <a:off x="5486400" y="4253252"/>
            <a:ext cx="0" cy="330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CB6215-BEE5-166F-B3B0-B3C4A3D5AF78}"/>
              </a:ext>
            </a:extLst>
          </p:cNvPr>
          <p:cNvCxnSpPr>
            <a:cxnSpLocks/>
            <a:stCxn id="9" idx="0"/>
            <a:endCxn id="11" idx="1"/>
          </p:cNvCxnSpPr>
          <p:nvPr/>
        </p:nvCxnSpPr>
        <p:spPr>
          <a:xfrm flipH="1" flipV="1">
            <a:off x="5486399" y="2922364"/>
            <a:ext cx="1" cy="229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2AF2AE-F348-3425-719A-116CDC54055D}"/>
              </a:ext>
            </a:extLst>
          </p:cNvPr>
          <p:cNvCxnSpPr>
            <a:cxnSpLocks/>
            <a:stCxn id="10" idx="3"/>
            <a:endCxn id="9" idx="1"/>
          </p:cNvCxnSpPr>
          <p:nvPr/>
        </p:nvCxnSpPr>
        <p:spPr>
          <a:xfrm>
            <a:off x="3056021" y="3702763"/>
            <a:ext cx="1395663"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958652B-CCCE-FB29-B17C-699171F1FF60}"/>
              </a:ext>
            </a:extLst>
          </p:cNvPr>
          <p:cNvSpPr/>
          <p:nvPr/>
        </p:nvSpPr>
        <p:spPr>
          <a:xfrm>
            <a:off x="7495673" y="4601662"/>
            <a:ext cx="2069431" cy="44637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b-NO" dirty="0"/>
              <a:t>IoT-nett1</a:t>
            </a:r>
          </a:p>
        </p:txBody>
      </p:sp>
      <p:sp>
        <p:nvSpPr>
          <p:cNvPr id="25" name="Rectangle 24">
            <a:extLst>
              <a:ext uri="{FF2B5EF4-FFF2-40B4-BE49-F238E27FC236}">
                <a16:creationId xmlns:a16="http://schemas.microsoft.com/office/drawing/2014/main" id="{989669A2-AE24-779F-FDB7-FDCEAB0CB0BB}"/>
              </a:ext>
            </a:extLst>
          </p:cNvPr>
          <p:cNvSpPr/>
          <p:nvPr/>
        </p:nvSpPr>
        <p:spPr>
          <a:xfrm>
            <a:off x="7495672" y="5242302"/>
            <a:ext cx="2069431" cy="44637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b-NO" dirty="0"/>
              <a:t>IoT-nett2</a:t>
            </a:r>
          </a:p>
        </p:txBody>
      </p:sp>
      <p:cxnSp>
        <p:nvCxnSpPr>
          <p:cNvPr id="27" name="Straight Connector 26">
            <a:extLst>
              <a:ext uri="{FF2B5EF4-FFF2-40B4-BE49-F238E27FC236}">
                <a16:creationId xmlns:a16="http://schemas.microsoft.com/office/drawing/2014/main" id="{8A398F90-07B2-260A-2AAE-33179DC10EAA}"/>
              </a:ext>
            </a:extLst>
          </p:cNvPr>
          <p:cNvCxnSpPr>
            <a:cxnSpLocks/>
            <a:stCxn id="24" idx="1"/>
            <a:endCxn id="13" idx="3"/>
          </p:cNvCxnSpPr>
          <p:nvPr/>
        </p:nvCxnSpPr>
        <p:spPr>
          <a:xfrm flipH="1" flipV="1">
            <a:off x="6521116" y="4824848"/>
            <a:ext cx="97455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09BE5E16-4E51-1092-054D-7C3A01E88F8B}"/>
              </a:ext>
            </a:extLst>
          </p:cNvPr>
          <p:cNvCxnSpPr>
            <a:stCxn id="25" idx="1"/>
            <a:endCxn id="13" idx="3"/>
          </p:cNvCxnSpPr>
          <p:nvPr/>
        </p:nvCxnSpPr>
        <p:spPr>
          <a:xfrm rot="10800000">
            <a:off x="6521116" y="4824849"/>
            <a:ext cx="974556" cy="640641"/>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44D49BDA-B25A-D8DF-132B-C463972D6FF6}"/>
              </a:ext>
            </a:extLst>
          </p:cNvPr>
          <p:cNvSpPr/>
          <p:nvPr/>
        </p:nvSpPr>
        <p:spPr>
          <a:xfrm>
            <a:off x="986590" y="4548119"/>
            <a:ext cx="2069431" cy="55048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b-NO" dirty="0"/>
              <a:t>Nettverkssensor</a:t>
            </a:r>
          </a:p>
        </p:txBody>
      </p:sp>
      <p:cxnSp>
        <p:nvCxnSpPr>
          <p:cNvPr id="32" name="Straight Connector 31">
            <a:extLst>
              <a:ext uri="{FF2B5EF4-FFF2-40B4-BE49-F238E27FC236}">
                <a16:creationId xmlns:a16="http://schemas.microsoft.com/office/drawing/2014/main" id="{757752B1-E7AB-C95C-2354-D7117F32A1E6}"/>
              </a:ext>
            </a:extLst>
          </p:cNvPr>
          <p:cNvCxnSpPr>
            <a:stCxn id="30" idx="3"/>
            <a:endCxn id="13" idx="1"/>
          </p:cNvCxnSpPr>
          <p:nvPr/>
        </p:nvCxnSpPr>
        <p:spPr>
          <a:xfrm>
            <a:off x="3056021" y="4823364"/>
            <a:ext cx="1395663" cy="1484"/>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0C0A310-A7A6-994F-C377-F8740615D0E7}"/>
              </a:ext>
            </a:extLst>
          </p:cNvPr>
          <p:cNvSpPr txBox="1"/>
          <p:nvPr/>
        </p:nvSpPr>
        <p:spPr>
          <a:xfrm>
            <a:off x="3368842" y="4872970"/>
            <a:ext cx="795924" cy="369332"/>
          </a:xfrm>
          <a:prstGeom prst="rect">
            <a:avLst/>
          </a:prstGeom>
          <a:noFill/>
        </p:spPr>
        <p:txBody>
          <a:bodyPr wrap="none" rtlCol="0">
            <a:spAutoFit/>
          </a:bodyPr>
          <a:lstStyle/>
          <a:p>
            <a:r>
              <a:rPr lang="nb-NO" dirty="0"/>
              <a:t>SPAN</a:t>
            </a:r>
          </a:p>
        </p:txBody>
      </p:sp>
      <p:sp>
        <p:nvSpPr>
          <p:cNvPr id="38" name="TextBox 37">
            <a:extLst>
              <a:ext uri="{FF2B5EF4-FFF2-40B4-BE49-F238E27FC236}">
                <a16:creationId xmlns:a16="http://schemas.microsoft.com/office/drawing/2014/main" id="{4D2BE939-2C73-A6C8-2B75-C081374C009A}"/>
              </a:ext>
            </a:extLst>
          </p:cNvPr>
          <p:cNvSpPr txBox="1"/>
          <p:nvPr/>
        </p:nvSpPr>
        <p:spPr>
          <a:xfrm>
            <a:off x="7151572" y="1491203"/>
            <a:ext cx="4781747" cy="3046988"/>
          </a:xfrm>
          <a:prstGeom prst="rect">
            <a:avLst/>
          </a:prstGeom>
          <a:noFill/>
        </p:spPr>
        <p:txBody>
          <a:bodyPr wrap="square" rtlCol="0">
            <a:spAutoFit/>
          </a:bodyPr>
          <a:lstStyle/>
          <a:p>
            <a:r>
              <a:rPr lang="nb-NO" sz="1600" dirty="0"/>
              <a:t>Virksomheten har 3 nettverk koblet mot kombinert brannmur/ruter. </a:t>
            </a:r>
          </a:p>
          <a:p>
            <a:endParaRPr lang="nb-NO" sz="1600" dirty="0"/>
          </a:p>
          <a:p>
            <a:r>
              <a:rPr lang="nb-NO" sz="1600" dirty="0" err="1"/>
              <a:t>IoT</a:t>
            </a:r>
            <a:r>
              <a:rPr lang="nb-NO" sz="1600" dirty="0"/>
              <a:t>-nett 1 har CCTV-kameraer. Nettet er koblet på </a:t>
            </a:r>
            <a:r>
              <a:rPr lang="nb-NO" sz="1600" dirty="0" err="1"/>
              <a:t>IoT-switch</a:t>
            </a:r>
            <a:r>
              <a:rPr lang="nb-NO" sz="1600" dirty="0"/>
              <a:t> 1 med </a:t>
            </a:r>
            <a:r>
              <a:rPr lang="nb-NO" sz="1600" dirty="0" err="1"/>
              <a:t>ethernett</a:t>
            </a:r>
            <a:r>
              <a:rPr lang="nb-NO" sz="1600" dirty="0"/>
              <a:t>, men har også </a:t>
            </a:r>
            <a:r>
              <a:rPr lang="nb-NO" sz="1600" dirty="0" err="1"/>
              <a:t>WiFi</a:t>
            </a:r>
            <a:r>
              <a:rPr lang="nb-NO" sz="1600" dirty="0"/>
              <a:t> via mobilnett for internettilgang for kameraene. </a:t>
            </a:r>
          </a:p>
          <a:p>
            <a:endParaRPr lang="nb-NO" sz="1600" dirty="0"/>
          </a:p>
          <a:p>
            <a:r>
              <a:rPr lang="nb-NO" sz="1600" dirty="0" err="1"/>
              <a:t>IoT</a:t>
            </a:r>
            <a:r>
              <a:rPr lang="nb-NO" sz="1600" dirty="0"/>
              <a:t>-nett 2 har møteromsutstyr, kaffemaskiner og andre interne </a:t>
            </a:r>
            <a:r>
              <a:rPr lang="nb-NO" sz="1600" dirty="0" err="1"/>
              <a:t>IoT</a:t>
            </a:r>
            <a:r>
              <a:rPr lang="nb-NO" sz="1600" dirty="0"/>
              <a:t>-enheter.</a:t>
            </a:r>
          </a:p>
          <a:p>
            <a:r>
              <a:rPr lang="nb-NO" sz="1600" dirty="0"/>
              <a:t>IT er kontornettet. </a:t>
            </a:r>
          </a:p>
          <a:p>
            <a:r>
              <a:rPr lang="nb-NO" sz="1600" dirty="0"/>
              <a:t>Bygningskontroll er et eget VLAN i IT-nettet som brukes til å styre adgangskontroll og klimaanlegg.</a:t>
            </a:r>
          </a:p>
        </p:txBody>
      </p:sp>
      <p:sp>
        <p:nvSpPr>
          <p:cNvPr id="5" name="Rectangle 4">
            <a:extLst>
              <a:ext uri="{FF2B5EF4-FFF2-40B4-BE49-F238E27FC236}">
                <a16:creationId xmlns:a16="http://schemas.microsoft.com/office/drawing/2014/main" id="{33618416-1F2E-B662-F5C2-D6BDE0B1CF1A}"/>
              </a:ext>
            </a:extLst>
          </p:cNvPr>
          <p:cNvSpPr/>
          <p:nvPr/>
        </p:nvSpPr>
        <p:spPr>
          <a:xfrm>
            <a:off x="986589" y="1931722"/>
            <a:ext cx="2069432" cy="110097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nb-NO" dirty="0"/>
              <a:t>Bygningskontroll</a:t>
            </a:r>
          </a:p>
        </p:txBody>
      </p:sp>
      <p:cxnSp>
        <p:nvCxnSpPr>
          <p:cNvPr id="8" name="Connector: Elbow 7">
            <a:extLst>
              <a:ext uri="{FF2B5EF4-FFF2-40B4-BE49-F238E27FC236}">
                <a16:creationId xmlns:a16="http://schemas.microsoft.com/office/drawing/2014/main" id="{C80BA9B9-3718-70CD-C6E9-9E7670D1DA69}"/>
              </a:ext>
            </a:extLst>
          </p:cNvPr>
          <p:cNvCxnSpPr>
            <a:stCxn id="5" idx="3"/>
            <a:endCxn id="9" idx="1"/>
          </p:cNvCxnSpPr>
          <p:nvPr/>
        </p:nvCxnSpPr>
        <p:spPr>
          <a:xfrm>
            <a:off x="3056021" y="2482211"/>
            <a:ext cx="1395663" cy="1220552"/>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E6C8B62-EB71-4D18-87E9-051853D87AF1}"/>
              </a:ext>
            </a:extLst>
          </p:cNvPr>
          <p:cNvSpPr/>
          <p:nvPr/>
        </p:nvSpPr>
        <p:spPr>
          <a:xfrm>
            <a:off x="9986208" y="4603466"/>
            <a:ext cx="2119502" cy="4613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GSM-modem/</a:t>
            </a:r>
            <a:r>
              <a:rPr lang="nb-NO" dirty="0" err="1"/>
              <a:t>WiFi</a:t>
            </a:r>
            <a:endParaRPr lang="nb-NO" dirty="0"/>
          </a:p>
        </p:txBody>
      </p:sp>
      <p:cxnSp>
        <p:nvCxnSpPr>
          <p:cNvPr id="43" name="Straight Connector 42">
            <a:extLst>
              <a:ext uri="{FF2B5EF4-FFF2-40B4-BE49-F238E27FC236}">
                <a16:creationId xmlns:a16="http://schemas.microsoft.com/office/drawing/2014/main" id="{D471D4EE-485F-C2CB-FB73-14B55FEC27DB}"/>
              </a:ext>
            </a:extLst>
          </p:cNvPr>
          <p:cNvCxnSpPr>
            <a:stCxn id="24" idx="3"/>
            <a:endCxn id="34" idx="1"/>
          </p:cNvCxnSpPr>
          <p:nvPr/>
        </p:nvCxnSpPr>
        <p:spPr>
          <a:xfrm>
            <a:off x="9565104" y="4824849"/>
            <a:ext cx="421104" cy="93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817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Øvelsen starter</a:t>
            </a:r>
            <a:endParaRPr lang="en-GB" sz="6600" b="0" i="1" dirty="0"/>
          </a:p>
        </p:txBody>
      </p:sp>
    </p:spTree>
    <p:extLst>
      <p:ext uri="{BB962C8B-B14F-4D97-AF65-F5344CB8AC3E}">
        <p14:creationId xmlns:p14="http://schemas.microsoft.com/office/powerpoint/2010/main" val="3576507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D1CFE-2465-A92F-B6D7-BDD99D2DA13A}"/>
              </a:ext>
            </a:extLst>
          </p:cNvPr>
          <p:cNvSpPr>
            <a:spLocks noGrp="1"/>
          </p:cNvSpPr>
          <p:nvPr>
            <p:ph type="title"/>
          </p:nvPr>
        </p:nvSpPr>
        <p:spPr/>
        <p:txBody>
          <a:bodyPr/>
          <a:lstStyle/>
          <a:p>
            <a:r>
              <a:rPr lang="nb-NO" sz="4000" dirty="0"/>
              <a:t>Innspill 1: Varsel fra Politiet</a:t>
            </a:r>
            <a:endParaRPr lang="en-GB" sz="4000" dirty="0"/>
          </a:p>
        </p:txBody>
      </p:sp>
      <p:sp>
        <p:nvSpPr>
          <p:cNvPr id="5" name="Content Placeholder 4">
            <a:extLst>
              <a:ext uri="{FF2B5EF4-FFF2-40B4-BE49-F238E27FC236}">
                <a16:creationId xmlns:a16="http://schemas.microsoft.com/office/drawing/2014/main" id="{821A51E3-FD95-1C3C-75B9-E9D4DCC01D91}"/>
              </a:ext>
            </a:extLst>
          </p:cNvPr>
          <p:cNvSpPr>
            <a:spLocks noGrp="1"/>
          </p:cNvSpPr>
          <p:nvPr>
            <p:ph idx="1"/>
          </p:nvPr>
        </p:nvSpPr>
        <p:spPr/>
        <p:txBody>
          <a:bodyPr>
            <a:normAutofit fontScale="62500" lnSpcReduction="20000"/>
          </a:bodyPr>
          <a:lstStyle/>
          <a:p>
            <a:pPr marL="179388" indent="0">
              <a:buNone/>
            </a:pPr>
            <a:r>
              <a:rPr lang="nb-NO" dirty="0">
                <a:latin typeface="Courier New" panose="02070309020205020404" pitchFamily="49" charset="0"/>
                <a:cs typeface="Courier New" panose="02070309020205020404" pitchFamily="49" charset="0"/>
              </a:rPr>
              <a:t>Fra: pelle@politi.no </a:t>
            </a:r>
          </a:p>
          <a:p>
            <a:pPr marL="179388" indent="0">
              <a:buNone/>
            </a:pPr>
            <a:r>
              <a:rPr lang="nb-NO" dirty="0">
                <a:latin typeface="Courier New" panose="02070309020205020404" pitchFamily="49" charset="0"/>
                <a:cs typeface="Courier New" panose="02070309020205020404" pitchFamily="49" charset="0"/>
              </a:rPr>
              <a:t>Til: IT-Sjef</a:t>
            </a:r>
            <a:endParaRPr lang="nb-NO" sz="3200" dirty="0">
              <a:latin typeface="Courier New" panose="02070309020205020404" pitchFamily="49" charset="0"/>
              <a:cs typeface="Courier New" panose="02070309020205020404" pitchFamily="49" charset="0"/>
            </a:endParaRPr>
          </a:p>
          <a:p>
            <a:pPr marL="179388" indent="0">
              <a:buNone/>
            </a:pPr>
            <a:r>
              <a:rPr lang="nb-NO" u="sng" dirty="0">
                <a:latin typeface="Courier New" panose="02070309020205020404" pitchFamily="49" charset="0"/>
                <a:cs typeface="Courier New" panose="02070309020205020404" pitchFamily="49" charset="0"/>
              </a:rPr>
              <a:t>Emne: Trafikk fra deres IP i dataangrep mot norsk bank</a:t>
            </a:r>
          </a:p>
          <a:p>
            <a:pPr marL="179388" indent="0">
              <a:buNone/>
            </a:pPr>
            <a:endParaRPr lang="nb-NO" dirty="0">
              <a:latin typeface="Courier New" panose="02070309020205020404" pitchFamily="49" charset="0"/>
              <a:cs typeface="Courier New" panose="02070309020205020404" pitchFamily="49" charset="0"/>
            </a:endParaRPr>
          </a:p>
          <a:p>
            <a:pPr marL="179388" indent="0">
              <a:buNone/>
            </a:pPr>
            <a:r>
              <a:rPr lang="nb-NO" dirty="0">
                <a:latin typeface="Courier New" panose="02070309020205020404" pitchFamily="49" charset="0"/>
                <a:cs typeface="Courier New" panose="02070309020205020404" pitchFamily="49" charset="0"/>
              </a:rPr>
              <a:t>Vi vil gjerne gjøre oppmerksom på at vi i forbindelse med en pågående etterforskning har funnet en IP-adresse som hører til deres firma, som er blitt benyttet i </a:t>
            </a:r>
            <a:r>
              <a:rPr lang="nb-NO" dirty="0" err="1">
                <a:latin typeface="Courier New" panose="02070309020205020404" pitchFamily="49" charset="0"/>
                <a:cs typeface="Courier New" panose="02070309020205020404" pitchFamily="49" charset="0"/>
              </a:rPr>
              <a:t>brute</a:t>
            </a:r>
            <a:r>
              <a:rPr lang="nb-NO" dirty="0">
                <a:latin typeface="Courier New" panose="02070309020205020404" pitchFamily="49" charset="0"/>
                <a:cs typeface="Courier New" panose="02070309020205020404" pitchFamily="49" charset="0"/>
              </a:rPr>
              <a:t> force-angrep mot en norsk banks infrastruktur. IP-adressen er </a:t>
            </a:r>
            <a:r>
              <a:rPr lang="nb-NO" dirty="0" err="1">
                <a:latin typeface="Courier New" panose="02070309020205020404" pitchFamily="49" charset="0"/>
                <a:cs typeface="Courier New" panose="02070309020205020404" pitchFamily="49" charset="0"/>
              </a:rPr>
              <a:t>xx.xx.xx.xx</a:t>
            </a:r>
            <a:r>
              <a:rPr lang="nb-NO" dirty="0">
                <a:latin typeface="Courier New" panose="02070309020205020404" pitchFamily="49" charset="0"/>
                <a:cs typeface="Courier New" panose="02070309020205020404" pitchFamily="49" charset="0"/>
              </a:rPr>
              <a:t>. Vi ber dere iverksette håndtering av dette og stoppe eventuelle videre angrep. Det er sannsynlig at dere er kompromittert. Vi ber dere også om å anmelde angrepet dere sannsynligvis er utsatt for. </a:t>
            </a:r>
          </a:p>
          <a:p>
            <a:pPr marL="179388" indent="0">
              <a:buNone/>
            </a:pPr>
            <a:endParaRPr lang="nb-NO" dirty="0">
              <a:latin typeface="Courier New" panose="02070309020205020404" pitchFamily="49" charset="0"/>
              <a:cs typeface="Courier New" panose="02070309020205020404" pitchFamily="49" charset="0"/>
            </a:endParaRPr>
          </a:p>
          <a:p>
            <a:pPr marL="179388" indent="0">
              <a:buNone/>
            </a:pPr>
            <a:r>
              <a:rPr lang="nb-NO" dirty="0">
                <a:latin typeface="Courier New" panose="02070309020205020404" pitchFamily="49" charset="0"/>
                <a:cs typeface="Courier New" panose="02070309020205020404" pitchFamily="49" charset="0"/>
              </a:rPr>
              <a:t>Med vennlig hilsen </a:t>
            </a:r>
          </a:p>
          <a:p>
            <a:pPr marL="179388" indent="0">
              <a:buNone/>
            </a:pPr>
            <a:r>
              <a:rPr lang="nb-NO" dirty="0">
                <a:latin typeface="Courier New" panose="02070309020205020404" pitchFamily="49" charset="0"/>
                <a:cs typeface="Courier New" panose="02070309020205020404" pitchFamily="49" charset="0"/>
              </a:rPr>
              <a:t>Pelle Politi.</a:t>
            </a:r>
          </a:p>
        </p:txBody>
      </p:sp>
      <p:pic>
        <p:nvPicPr>
          <p:cNvPr id="3" name="Graphic 2" descr="Envelope outline">
            <a:extLst>
              <a:ext uri="{FF2B5EF4-FFF2-40B4-BE49-F238E27FC236}">
                <a16:creationId xmlns:a16="http://schemas.microsoft.com/office/drawing/2014/main" id="{72766BA7-A7DA-250F-1199-DE07B88AFA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3816406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Bør etterspørre analyse av hva dette er fra IT-avdeling</a:t>
            </a:r>
            <a:endParaRPr lang="en-US" sz="4000" dirty="0"/>
          </a:p>
        </p:txBody>
      </p:sp>
    </p:spTree>
    <p:extLst>
      <p:ext uri="{BB962C8B-B14F-4D97-AF65-F5344CB8AC3E}">
        <p14:creationId xmlns:p14="http://schemas.microsoft.com/office/powerpoint/2010/main" val="1972427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dirty="0"/>
              <a:t>Innspill 2: E-post fra IT om IP</a:t>
            </a:r>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p:txBody>
          <a:bodyPr>
            <a:normAutofit fontScale="85000" lnSpcReduction="20000"/>
          </a:bodyPr>
          <a:lstStyle/>
          <a:p>
            <a:pPr marL="179388" indent="0">
              <a:buNone/>
            </a:pPr>
            <a:r>
              <a:rPr lang="nb-NO" dirty="0"/>
              <a:t>Til: IT-Sjef</a:t>
            </a:r>
          </a:p>
          <a:p>
            <a:pPr marL="179388" indent="0">
              <a:buNone/>
            </a:pPr>
            <a:r>
              <a:rPr lang="nb-NO" dirty="0"/>
              <a:t>Fra: IT-avdeling</a:t>
            </a:r>
          </a:p>
          <a:p>
            <a:pPr marL="179388" indent="0">
              <a:buNone/>
            </a:pPr>
            <a:endParaRPr lang="nb-NO" dirty="0"/>
          </a:p>
          <a:p>
            <a:pPr marL="179388" indent="0">
              <a:buNone/>
            </a:pPr>
            <a:r>
              <a:rPr lang="nb-NO" dirty="0"/>
              <a:t>Emne: Kompromittert IP</a:t>
            </a:r>
          </a:p>
          <a:p>
            <a:pPr marL="179388" indent="0">
              <a:buNone/>
            </a:pPr>
            <a:endParaRPr lang="nb-NO" dirty="0"/>
          </a:p>
          <a:p>
            <a:pPr marL="179388" indent="0">
              <a:buNone/>
            </a:pPr>
            <a:r>
              <a:rPr lang="nb-NO" dirty="0"/>
              <a:t>Vi kan bekrefte at IP-en politiet nevner er vår. Dette er </a:t>
            </a:r>
            <a:r>
              <a:rPr lang="nb-NO" dirty="0" err="1"/>
              <a:t>IoT</a:t>
            </a:r>
            <a:r>
              <a:rPr lang="nb-NO" dirty="0"/>
              <a:t>-nettet som brukes for webkameraene, som går via mobilnett. Dette nettet har ikke tilgang til noe annet internt, men vi bør vel ta ned kameraene? Er det OK?</a:t>
            </a:r>
          </a:p>
          <a:p>
            <a:pPr marL="179388" indent="0">
              <a:buNone/>
            </a:pPr>
            <a:endParaRPr lang="nb-NO" dirty="0"/>
          </a:p>
          <a:p>
            <a:pPr marL="179388" indent="0">
              <a:buNone/>
            </a:pPr>
            <a:r>
              <a:rPr lang="nb-NO" dirty="0"/>
              <a:t>Arne </a:t>
            </a:r>
            <a:r>
              <a:rPr lang="nb-NO" dirty="0" err="1"/>
              <a:t>Nalytiker</a:t>
            </a:r>
            <a:r>
              <a:rPr lang="nb-NO" dirty="0"/>
              <a:t>.</a:t>
            </a:r>
          </a:p>
        </p:txBody>
      </p:sp>
      <p:pic>
        <p:nvPicPr>
          <p:cNvPr id="5" name="Graphic 4" descr="Envelope outline">
            <a:extLst>
              <a:ext uri="{FF2B5EF4-FFF2-40B4-BE49-F238E27FC236}">
                <a16:creationId xmlns:a16="http://schemas.microsoft.com/office/drawing/2014/main" id="{59F43ED6-36B2-074D-D53A-D5AD6E3A91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2606963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Bør føre til undersøkelse av kameraene og isolering. </a:t>
            </a:r>
            <a:endParaRPr lang="en-US" sz="4000" dirty="0"/>
          </a:p>
        </p:txBody>
      </p:sp>
    </p:spTree>
    <p:extLst>
      <p:ext uri="{BB962C8B-B14F-4D97-AF65-F5344CB8AC3E}">
        <p14:creationId xmlns:p14="http://schemas.microsoft.com/office/powerpoint/2010/main" val="2966444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Effekten av å ta ned kameraene bør vurderes. Hva er det de bidrar til å beskytte?</a:t>
            </a:r>
            <a:endParaRPr lang="en-US" sz="4000" dirty="0"/>
          </a:p>
        </p:txBody>
      </p:sp>
    </p:spTree>
    <p:extLst>
      <p:ext uri="{BB962C8B-B14F-4D97-AF65-F5344CB8AC3E}">
        <p14:creationId xmlns:p14="http://schemas.microsoft.com/office/powerpoint/2010/main" val="86665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dirty="0"/>
              <a:t>Innspill 3: Melding fra IT</a:t>
            </a:r>
          </a:p>
        </p:txBody>
      </p:sp>
      <p:pic>
        <p:nvPicPr>
          <p:cNvPr id="5" name="Graphic 4" descr="Envelope outline">
            <a:extLst>
              <a:ext uri="{FF2B5EF4-FFF2-40B4-BE49-F238E27FC236}">
                <a16:creationId xmlns:a16="http://schemas.microsoft.com/office/drawing/2014/main" id="{AAA48C3E-F585-61F8-BD1B-B9B063B33D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
        <p:nvSpPr>
          <p:cNvPr id="9" name="Content Placeholder 2">
            <a:extLst>
              <a:ext uri="{FF2B5EF4-FFF2-40B4-BE49-F238E27FC236}">
                <a16:creationId xmlns:a16="http://schemas.microsoft.com/office/drawing/2014/main" id="{86CFBF5B-A4A2-55D0-7329-E8DADB68BD85}"/>
              </a:ext>
            </a:extLst>
          </p:cNvPr>
          <p:cNvSpPr>
            <a:spLocks noGrp="1"/>
          </p:cNvSpPr>
          <p:nvPr>
            <p:ph idx="1"/>
          </p:nvPr>
        </p:nvSpPr>
        <p:spPr>
          <a:xfrm>
            <a:off x="371475" y="1800000"/>
            <a:ext cx="10831260" cy="4349788"/>
          </a:xfrm>
        </p:spPr>
        <p:txBody>
          <a:bodyPr>
            <a:normAutofit fontScale="77500" lnSpcReduction="20000"/>
          </a:bodyPr>
          <a:lstStyle/>
          <a:p>
            <a:pPr marL="179388" indent="0">
              <a:buNone/>
            </a:pPr>
            <a:r>
              <a:rPr lang="nb-NO" dirty="0"/>
              <a:t>Til: IT-Sjef</a:t>
            </a:r>
          </a:p>
          <a:p>
            <a:pPr marL="179388" indent="0">
              <a:buNone/>
            </a:pPr>
            <a:r>
              <a:rPr lang="nb-NO" dirty="0"/>
              <a:t>Fra: IT-avdeling</a:t>
            </a:r>
          </a:p>
          <a:p>
            <a:pPr marL="179388" indent="0">
              <a:buNone/>
            </a:pPr>
            <a:endParaRPr lang="nb-NO" dirty="0"/>
          </a:p>
          <a:p>
            <a:pPr marL="179388" indent="0">
              <a:buNone/>
            </a:pPr>
            <a:r>
              <a:rPr lang="nb-NO" dirty="0"/>
              <a:t>Emne: Nettverkstrafikk – </a:t>
            </a:r>
            <a:r>
              <a:rPr lang="nb-NO" dirty="0" err="1"/>
              <a:t>portscanning</a:t>
            </a:r>
            <a:r>
              <a:rPr lang="nb-NO" dirty="0"/>
              <a:t> fra hackede kameraer</a:t>
            </a:r>
          </a:p>
          <a:p>
            <a:pPr marL="179388" indent="0">
              <a:buNone/>
            </a:pPr>
            <a:endParaRPr lang="nb-NO" dirty="0"/>
          </a:p>
          <a:p>
            <a:pPr marL="179388" indent="0">
              <a:buNone/>
            </a:pPr>
            <a:r>
              <a:rPr lang="nb-NO" dirty="0"/>
              <a:t>Vi har sjekket nettverksloggene på </a:t>
            </a:r>
            <a:r>
              <a:rPr lang="nb-NO" dirty="0" err="1"/>
              <a:t>IoT</a:t>
            </a:r>
            <a:r>
              <a:rPr lang="nb-NO" dirty="0"/>
              <a:t>-nettet. Vi ser at det har blitt kjørt </a:t>
            </a:r>
            <a:r>
              <a:rPr lang="nb-NO" dirty="0" err="1"/>
              <a:t>portscanning</a:t>
            </a:r>
            <a:r>
              <a:rPr lang="nb-NO" dirty="0"/>
              <a:t> mot interne IP-adresser fra disse kameraene. Vi vet ikke om de fant noe med dette, tviler på at det egentlig har skjedd noe mer. Vi har plugget kameraene ut fra nettet nå, så de kan ikke gjøre noe videre om de har vært inne nylig.</a:t>
            </a:r>
          </a:p>
          <a:p>
            <a:pPr marL="179388" indent="0">
              <a:buNone/>
            </a:pPr>
            <a:endParaRPr lang="nb-NO" dirty="0"/>
          </a:p>
          <a:p>
            <a:pPr marL="179388" indent="0">
              <a:buNone/>
            </a:pPr>
            <a:r>
              <a:rPr lang="nb-NO" dirty="0"/>
              <a:t>Arne </a:t>
            </a:r>
            <a:r>
              <a:rPr lang="nb-NO" dirty="0" err="1"/>
              <a:t>Nalytiker</a:t>
            </a:r>
            <a:r>
              <a:rPr lang="nb-NO" dirty="0"/>
              <a:t>.</a:t>
            </a:r>
          </a:p>
        </p:txBody>
      </p:sp>
    </p:spTree>
    <p:extLst>
      <p:ext uri="{BB962C8B-B14F-4D97-AF65-F5344CB8AC3E}">
        <p14:creationId xmlns:p14="http://schemas.microsoft.com/office/powerpoint/2010/main" val="3518149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Sjekk hva som kan nås fra </a:t>
            </a:r>
            <a:r>
              <a:rPr lang="nb-NO" sz="4000" dirty="0" err="1"/>
              <a:t>IoT</a:t>
            </a:r>
            <a:r>
              <a:rPr lang="nb-NO" sz="4000" dirty="0"/>
              <a:t>-nett 1 – kan andre VLAN/subnett nås?</a:t>
            </a:r>
            <a:endParaRPr lang="en-US" sz="4000" dirty="0"/>
          </a:p>
        </p:txBody>
      </p:sp>
    </p:spTree>
    <p:extLst>
      <p:ext uri="{BB962C8B-B14F-4D97-AF65-F5344CB8AC3E}">
        <p14:creationId xmlns:p14="http://schemas.microsoft.com/office/powerpoint/2010/main" val="861549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en and filling a check box&#10;&#10;Description automatically generated">
            <a:extLst>
              <a:ext uri="{FF2B5EF4-FFF2-40B4-BE49-F238E27FC236}">
                <a16:creationId xmlns:a16="http://schemas.microsoft.com/office/drawing/2014/main" id="{E47FBA23-548D-7103-2ADE-3ACA3AA56E47}"/>
              </a:ext>
            </a:extLst>
          </p:cNvPr>
          <p:cNvPicPr>
            <a:picLocks noChangeAspect="1"/>
          </p:cNvPicPr>
          <p:nvPr/>
        </p:nvPicPr>
        <p:blipFill>
          <a:blip r:embed="rId3">
            <a:extLst>
              <a:ext uri="{28A0092B-C50C-407E-A947-70E740481C1C}">
                <a14:useLocalDpi xmlns:a14="http://schemas.microsoft.com/office/drawing/2010/main" val="0"/>
              </a:ext>
            </a:extLst>
          </a:blip>
          <a:srcRect l="13060" t="8248"/>
          <a:stretch/>
        </p:blipFill>
        <p:spPr>
          <a:xfrm>
            <a:off x="4749800" y="1621908"/>
            <a:ext cx="7442200" cy="5236091"/>
          </a:xfrm>
          <a:prstGeom prst="rect">
            <a:avLst/>
          </a:prstGeom>
        </p:spPr>
      </p:pic>
      <p:sp>
        <p:nvSpPr>
          <p:cNvPr id="4" name="Title 3">
            <a:extLst>
              <a:ext uri="{FF2B5EF4-FFF2-40B4-BE49-F238E27FC236}">
                <a16:creationId xmlns:a16="http://schemas.microsoft.com/office/drawing/2014/main" id="{7A54A4B1-6833-F05C-C440-F312F26C294F}"/>
              </a:ext>
            </a:extLst>
          </p:cNvPr>
          <p:cNvSpPr>
            <a:spLocks noGrp="1"/>
          </p:cNvSpPr>
          <p:nvPr>
            <p:ph type="title"/>
          </p:nvPr>
        </p:nvSpPr>
        <p:spPr>
          <a:xfrm>
            <a:off x="989263" y="333375"/>
            <a:ext cx="10213471" cy="1100978"/>
          </a:xfrm>
        </p:spPr>
        <p:txBody>
          <a:bodyPr anchor="ctr">
            <a:normAutofit/>
          </a:bodyPr>
          <a:lstStyle/>
          <a:p>
            <a:r>
              <a:rPr lang="nb-NO" sz="4000" dirty="0"/>
              <a:t>Agenda</a:t>
            </a:r>
            <a:endParaRPr lang="en-US" sz="4000" dirty="0"/>
          </a:p>
        </p:txBody>
      </p:sp>
      <p:sp>
        <p:nvSpPr>
          <p:cNvPr id="5" name="Text Placeholder 4">
            <a:extLst>
              <a:ext uri="{FF2B5EF4-FFF2-40B4-BE49-F238E27FC236}">
                <a16:creationId xmlns:a16="http://schemas.microsoft.com/office/drawing/2014/main" id="{60AAE6B5-CEEC-E815-012C-B4813AF3D20F}"/>
              </a:ext>
            </a:extLst>
          </p:cNvPr>
          <p:cNvSpPr>
            <a:spLocks noGrp="1"/>
          </p:cNvSpPr>
          <p:nvPr>
            <p:ph idx="1"/>
          </p:nvPr>
        </p:nvSpPr>
        <p:spPr>
          <a:xfrm>
            <a:off x="989265" y="1799999"/>
            <a:ext cx="10213470" cy="4724625"/>
          </a:xfrm>
        </p:spPr>
        <p:txBody>
          <a:bodyPr>
            <a:noAutofit/>
          </a:bodyPr>
          <a:lstStyle/>
          <a:p>
            <a:pPr marL="271463"/>
            <a:r>
              <a:rPr lang="nb-NO" sz="3600"/>
              <a:t>Øvingsmål</a:t>
            </a:r>
          </a:p>
          <a:p>
            <a:pPr marL="271463"/>
            <a:r>
              <a:rPr lang="nb-NO" sz="3600"/>
              <a:t>Øvingsform</a:t>
            </a:r>
          </a:p>
          <a:p>
            <a:pPr marL="271463">
              <a:buFont typeface="Arial" panose="020B0604020202020204" pitchFamily="34" charset="0"/>
              <a:buChar char="•"/>
            </a:pPr>
            <a:r>
              <a:rPr lang="nb-NO" sz="3600"/>
              <a:t>Scenario</a:t>
            </a:r>
          </a:p>
          <a:p>
            <a:pPr marL="271463">
              <a:buFont typeface="Arial" panose="020B0604020202020204" pitchFamily="34" charset="0"/>
              <a:buChar char="•"/>
            </a:pPr>
            <a:r>
              <a:rPr lang="nb-NO" sz="3600"/>
              <a:t>Gjennomføring</a:t>
            </a:r>
          </a:p>
          <a:p>
            <a:pPr marL="271463">
              <a:buFont typeface="Arial" panose="020B0604020202020204" pitchFamily="34" charset="0"/>
              <a:buChar char="•"/>
            </a:pPr>
            <a:r>
              <a:rPr lang="nb-NO" sz="3600"/>
              <a:t>Oppsummering</a:t>
            </a:r>
          </a:p>
          <a:p>
            <a:pPr marL="271463">
              <a:buFont typeface="Arial" panose="020B0604020202020204" pitchFamily="34" charset="0"/>
              <a:buChar char="•"/>
            </a:pPr>
            <a:r>
              <a:rPr lang="nb-NO" sz="3600"/>
              <a:t>Evaluering</a:t>
            </a:r>
          </a:p>
          <a:p>
            <a:endParaRPr lang="en-US" sz="3600"/>
          </a:p>
        </p:txBody>
      </p:sp>
    </p:spTree>
    <p:extLst>
      <p:ext uri="{BB962C8B-B14F-4D97-AF65-F5344CB8AC3E}">
        <p14:creationId xmlns:p14="http://schemas.microsoft.com/office/powerpoint/2010/main" val="2528222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dirty="0"/>
              <a:t>Innspill 4: </a:t>
            </a:r>
            <a:r>
              <a:rPr lang="nb-NO" sz="4000" dirty="0" err="1"/>
              <a:t>Dørskrekk</a:t>
            </a:r>
            <a:endParaRPr lang="nb-NO" sz="4000" dirty="0"/>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p:txBody>
          <a:bodyPr>
            <a:normAutofit lnSpcReduction="10000"/>
          </a:bodyPr>
          <a:lstStyle/>
          <a:p>
            <a:pPr marL="179388" indent="0">
              <a:buNone/>
            </a:pPr>
            <a:r>
              <a:rPr lang="nb-NO" dirty="0"/>
              <a:t>Fra: Petter (IT-medarbeider)</a:t>
            </a:r>
          </a:p>
          <a:p>
            <a:pPr marL="179388" indent="0">
              <a:buNone/>
            </a:pPr>
            <a:r>
              <a:rPr lang="nb-NO" dirty="0"/>
              <a:t>Til: IT-sjef</a:t>
            </a:r>
          </a:p>
          <a:p>
            <a:pPr marL="179388" indent="0">
              <a:buNone/>
            </a:pPr>
            <a:endParaRPr lang="nb-NO" dirty="0"/>
          </a:p>
          <a:p>
            <a:pPr marL="179388" indent="0">
              <a:buNone/>
            </a:pPr>
            <a:r>
              <a:rPr lang="nb-NO" dirty="0"/>
              <a:t>Hei, det er Petter. Arne ba meg seg på påloggingen på </a:t>
            </a:r>
            <a:r>
              <a:rPr lang="nb-NO" dirty="0" err="1"/>
              <a:t>kamereane</a:t>
            </a:r>
            <a:r>
              <a:rPr lang="nb-NO" dirty="0"/>
              <a:t> og andre systemer vi har. Jeg fant i Excel-arket med passordene at samme bruker og passord brukes på </a:t>
            </a:r>
            <a:r>
              <a:rPr lang="nb-NO" dirty="0" err="1"/>
              <a:t>adminbruker</a:t>
            </a:r>
            <a:r>
              <a:rPr lang="nb-NO" dirty="0"/>
              <a:t> på kameraene og på låsesystemserveren. Sikkert ikke viktig, men tenkte jeg skulle si fra. </a:t>
            </a:r>
          </a:p>
        </p:txBody>
      </p:sp>
      <p:pic>
        <p:nvPicPr>
          <p:cNvPr id="4" name="Graphic 3" descr="Telephone outline">
            <a:extLst>
              <a:ext uri="{FF2B5EF4-FFF2-40B4-BE49-F238E27FC236}">
                <a16:creationId xmlns:a16="http://schemas.microsoft.com/office/drawing/2014/main" id="{C86E4733-A0F7-EA51-4DBA-95E862C90F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1739226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Verdt å sjekke om det er innlogginger på denne serveren man ikke kjenner igjen</a:t>
            </a:r>
            <a:endParaRPr lang="en-US" sz="4000" dirty="0"/>
          </a:p>
        </p:txBody>
      </p:sp>
    </p:spTree>
    <p:extLst>
      <p:ext uri="{BB962C8B-B14F-4D97-AF65-F5344CB8AC3E}">
        <p14:creationId xmlns:p14="http://schemas.microsoft.com/office/powerpoint/2010/main" val="561720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Er Excel-arket med passord akseptert praksis, og kan angriperne ha funnet det?</a:t>
            </a:r>
            <a:endParaRPr lang="en-US" sz="4000" dirty="0"/>
          </a:p>
        </p:txBody>
      </p:sp>
    </p:spTree>
    <p:extLst>
      <p:ext uri="{BB962C8B-B14F-4D97-AF65-F5344CB8AC3E}">
        <p14:creationId xmlns:p14="http://schemas.microsoft.com/office/powerpoint/2010/main" val="813229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dirty="0"/>
              <a:t>Innspill 5: Videresendt e-post</a:t>
            </a:r>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a:xfrm>
            <a:off x="371475" y="1800000"/>
            <a:ext cx="10831260" cy="4408295"/>
          </a:xfrm>
        </p:spPr>
        <p:txBody>
          <a:bodyPr>
            <a:normAutofit fontScale="62500" lnSpcReduction="20000"/>
          </a:bodyPr>
          <a:lstStyle/>
          <a:p>
            <a:pPr marL="179388" indent="0">
              <a:buNone/>
            </a:pPr>
            <a:r>
              <a:rPr lang="nb-NO" sz="2400" dirty="0"/>
              <a:t>Fra: Vakta</a:t>
            </a:r>
          </a:p>
          <a:p>
            <a:pPr marL="179388" indent="0">
              <a:buNone/>
            </a:pPr>
            <a:r>
              <a:rPr lang="nb-NO" sz="2400" dirty="0"/>
              <a:t>Til: Beredskapsleder</a:t>
            </a:r>
          </a:p>
          <a:p>
            <a:pPr marL="179388" indent="0">
              <a:buNone/>
            </a:pPr>
            <a:r>
              <a:rPr lang="nb-NO" sz="2400" dirty="0"/>
              <a:t>Emne: FW: Kritisk sårbarhet fører til bakdør i </a:t>
            </a:r>
            <a:r>
              <a:rPr lang="nb-NO" sz="2400" dirty="0" err="1"/>
              <a:t>CheapCAM</a:t>
            </a:r>
            <a:r>
              <a:rPr lang="nb-NO" sz="2400" dirty="0"/>
              <a:t> 3000</a:t>
            </a:r>
          </a:p>
          <a:p>
            <a:pPr marL="179388" indent="0">
              <a:buNone/>
            </a:pPr>
            <a:endParaRPr lang="nb-NO" sz="2400" dirty="0"/>
          </a:p>
          <a:p>
            <a:pPr marL="179388" indent="0">
              <a:buNone/>
            </a:pPr>
            <a:r>
              <a:rPr lang="nb-NO" sz="2400" dirty="0"/>
              <a:t>Hei, vi om kamerahackingen – vi fikk denne mailen for noen uker siden. Vi skjønte ikke så mye av det, så vi har ikke gjort noe med det. Dere kan jo se om det er relevant…</a:t>
            </a:r>
          </a:p>
          <a:p>
            <a:pPr marL="179388" indent="0">
              <a:buNone/>
            </a:pPr>
            <a:endParaRPr lang="nb-NO" sz="2400" dirty="0"/>
          </a:p>
          <a:p>
            <a:pPr marL="179388" indent="0">
              <a:buNone/>
            </a:pPr>
            <a:r>
              <a:rPr lang="nb-NO" sz="2400" dirty="0"/>
              <a:t>- Vakta.</a:t>
            </a:r>
          </a:p>
          <a:p>
            <a:pPr marL="179388" indent="0">
              <a:buNone/>
            </a:pPr>
            <a:r>
              <a:rPr lang="nb-NO" sz="2400" dirty="0"/>
              <a:t>---</a:t>
            </a:r>
            <a:br>
              <a:rPr lang="nb-NO" sz="2400" dirty="0"/>
            </a:br>
            <a:endParaRPr lang="nb-NO" sz="2400" dirty="0"/>
          </a:p>
          <a:p>
            <a:pPr marL="179388" indent="0">
              <a:buNone/>
            </a:pPr>
            <a:r>
              <a:rPr lang="nb-NO" sz="2400" dirty="0" err="1">
                <a:latin typeface="Courier New" panose="02070309020205020404" pitchFamily="49" charset="0"/>
                <a:cs typeface="Courier New" panose="02070309020205020404" pitchFamily="49" charset="0"/>
              </a:rPr>
              <a:t>Dear</a:t>
            </a:r>
            <a:r>
              <a:rPr lang="nb-NO" sz="2400" dirty="0">
                <a:latin typeface="Courier New" panose="02070309020205020404" pitchFamily="49" charset="0"/>
                <a:cs typeface="Courier New" panose="02070309020205020404" pitchFamily="49" charset="0"/>
              </a:rPr>
              <a:t> </a:t>
            </a:r>
            <a:r>
              <a:rPr lang="nb-NO" sz="2400" dirty="0" err="1">
                <a:latin typeface="Courier New" panose="02070309020205020404" pitchFamily="49" charset="0"/>
                <a:cs typeface="Courier New" panose="02070309020205020404" pitchFamily="49" charset="0"/>
              </a:rPr>
              <a:t>valued</a:t>
            </a:r>
            <a:r>
              <a:rPr lang="nb-NO" sz="2400" dirty="0">
                <a:latin typeface="Courier New" panose="02070309020205020404" pitchFamily="49" charset="0"/>
                <a:cs typeface="Courier New" panose="02070309020205020404" pitchFamily="49" charset="0"/>
              </a:rPr>
              <a:t> </a:t>
            </a:r>
            <a:r>
              <a:rPr lang="nb-NO" sz="2400" dirty="0" err="1">
                <a:latin typeface="Courier New" panose="02070309020205020404" pitchFamily="49" charset="0"/>
                <a:cs typeface="Courier New" panose="02070309020205020404" pitchFamily="49" charset="0"/>
              </a:rPr>
              <a:t>customer</a:t>
            </a:r>
            <a:r>
              <a:rPr lang="nb-NO" sz="2400" dirty="0">
                <a:latin typeface="Courier New" panose="02070309020205020404" pitchFamily="49" charset="0"/>
                <a:cs typeface="Courier New" panose="02070309020205020404" pitchFamily="49" charset="0"/>
              </a:rPr>
              <a:t>, </a:t>
            </a:r>
            <a:br>
              <a:rPr lang="nb-NO" sz="2400" dirty="0">
                <a:latin typeface="Courier New" panose="02070309020205020404" pitchFamily="49" charset="0"/>
                <a:cs typeface="Courier New" panose="02070309020205020404" pitchFamily="49" charset="0"/>
              </a:rPr>
            </a:br>
            <a:r>
              <a:rPr lang="nb-NO" sz="2400" dirty="0" err="1">
                <a:latin typeface="Courier New" panose="02070309020205020404" pitchFamily="49" charset="0"/>
                <a:cs typeface="Courier New" panose="02070309020205020404" pitchFamily="49" charset="0"/>
              </a:rPr>
              <a:t>We</a:t>
            </a:r>
            <a:r>
              <a:rPr lang="nb-NO" sz="2400" dirty="0">
                <a:latin typeface="Courier New" panose="02070309020205020404" pitchFamily="49" charset="0"/>
                <a:cs typeface="Courier New" panose="02070309020205020404" pitchFamily="49" charset="0"/>
              </a:rPr>
              <a:t> </a:t>
            </a:r>
            <a:r>
              <a:rPr lang="nb-NO" sz="2400" dirty="0" err="1">
                <a:latin typeface="Courier New" panose="02070309020205020404" pitchFamily="49" charset="0"/>
                <a:cs typeface="Courier New" panose="02070309020205020404" pitchFamily="49" charset="0"/>
              </a:rPr>
              <a:t>urge</a:t>
            </a:r>
            <a:r>
              <a:rPr lang="nb-NO" sz="2400" dirty="0">
                <a:latin typeface="Courier New" panose="02070309020205020404" pitchFamily="49" charset="0"/>
                <a:cs typeface="Courier New" panose="02070309020205020404" pitchFamily="49" charset="0"/>
              </a:rPr>
              <a:t> all </a:t>
            </a:r>
            <a:r>
              <a:rPr lang="nb-NO" sz="2400" dirty="0" err="1">
                <a:latin typeface="Courier New" panose="02070309020205020404" pitchFamily="49" charset="0"/>
                <a:cs typeface="Courier New" panose="02070309020205020404" pitchFamily="49" charset="0"/>
              </a:rPr>
              <a:t>our</a:t>
            </a:r>
            <a:r>
              <a:rPr lang="nb-NO" sz="2400" dirty="0">
                <a:latin typeface="Courier New" panose="02070309020205020404" pitchFamily="49" charset="0"/>
                <a:cs typeface="Courier New" panose="02070309020205020404" pitchFamily="49" charset="0"/>
              </a:rPr>
              <a:t> </a:t>
            </a:r>
            <a:r>
              <a:rPr lang="nb-NO" sz="2400" dirty="0" err="1">
                <a:latin typeface="Courier New" panose="02070309020205020404" pitchFamily="49" charset="0"/>
                <a:cs typeface="Courier New" panose="02070309020205020404" pitchFamily="49" charset="0"/>
              </a:rPr>
              <a:t>customers</a:t>
            </a:r>
            <a:r>
              <a:rPr lang="nb-NO" sz="2400" dirty="0">
                <a:latin typeface="Courier New" panose="02070309020205020404" pitchFamily="49" charset="0"/>
                <a:cs typeface="Courier New" panose="02070309020205020404" pitchFamily="49" charset="0"/>
              </a:rPr>
              <a:t> to </a:t>
            </a:r>
            <a:r>
              <a:rPr lang="nb-NO" sz="2400" dirty="0" err="1">
                <a:latin typeface="Courier New" panose="02070309020205020404" pitchFamily="49" charset="0"/>
                <a:cs typeface="Courier New" panose="02070309020205020404" pitchFamily="49" charset="0"/>
              </a:rPr>
              <a:t>upgrade</a:t>
            </a:r>
            <a:r>
              <a:rPr lang="nb-NO" sz="2400" dirty="0">
                <a:latin typeface="Courier New" panose="02070309020205020404" pitchFamily="49" charset="0"/>
                <a:cs typeface="Courier New" panose="02070309020205020404" pitchFamily="49" charset="0"/>
              </a:rPr>
              <a:t> </a:t>
            </a:r>
            <a:r>
              <a:rPr lang="nb-NO" sz="2400" dirty="0" err="1">
                <a:latin typeface="Courier New" panose="02070309020205020404" pitchFamily="49" charset="0"/>
                <a:cs typeface="Courier New" panose="02070309020205020404" pitchFamily="49" charset="0"/>
              </a:rPr>
              <a:t>CheapCAM</a:t>
            </a:r>
            <a:r>
              <a:rPr lang="nb-NO" sz="2400" dirty="0">
                <a:latin typeface="Courier New" panose="02070309020205020404" pitchFamily="49" charset="0"/>
                <a:cs typeface="Courier New" panose="02070309020205020404" pitchFamily="49" charset="0"/>
              </a:rPr>
              <a:t> 3000 as </a:t>
            </a:r>
            <a:r>
              <a:rPr lang="nb-NO" sz="2400" dirty="0" err="1">
                <a:latin typeface="Courier New" panose="02070309020205020404" pitchFamily="49" charset="0"/>
                <a:cs typeface="Courier New" panose="02070309020205020404" pitchFamily="49" charset="0"/>
              </a:rPr>
              <a:t>soon</a:t>
            </a:r>
            <a:r>
              <a:rPr lang="nb-NO" sz="2400" dirty="0">
                <a:latin typeface="Courier New" panose="02070309020205020404" pitchFamily="49" charset="0"/>
                <a:cs typeface="Courier New" panose="02070309020205020404" pitchFamily="49" charset="0"/>
              </a:rPr>
              <a:t> as </a:t>
            </a:r>
            <a:r>
              <a:rPr lang="nb-NO" sz="2400" dirty="0" err="1">
                <a:latin typeface="Courier New" panose="02070309020205020404" pitchFamily="49" charset="0"/>
                <a:cs typeface="Courier New" panose="02070309020205020404" pitchFamily="49" charset="0"/>
              </a:rPr>
              <a:t>possible</a:t>
            </a:r>
            <a:r>
              <a:rPr lang="nb-NO" sz="2400" dirty="0">
                <a:latin typeface="Courier New" panose="02070309020205020404" pitchFamily="49" charset="0"/>
                <a:cs typeface="Courier New" panose="02070309020205020404" pitchFamily="49" charset="0"/>
              </a:rPr>
              <a:t>. A </a:t>
            </a:r>
            <a:r>
              <a:rPr lang="nb-NO" sz="2400" dirty="0" err="1">
                <a:latin typeface="Courier New" panose="02070309020205020404" pitchFamily="49" charset="0"/>
                <a:cs typeface="Courier New" panose="02070309020205020404" pitchFamily="49" charset="0"/>
              </a:rPr>
              <a:t>vulnerability</a:t>
            </a:r>
            <a:r>
              <a:rPr lang="nb-NO" sz="2400" dirty="0">
                <a:latin typeface="Courier New" panose="02070309020205020404" pitchFamily="49" charset="0"/>
                <a:cs typeface="Courier New" panose="02070309020205020404" pitchFamily="49" charset="0"/>
              </a:rPr>
              <a:t> has </a:t>
            </a:r>
            <a:r>
              <a:rPr lang="nb-NO" sz="2400" dirty="0" err="1">
                <a:latin typeface="Courier New" panose="02070309020205020404" pitchFamily="49" charset="0"/>
                <a:cs typeface="Courier New" panose="02070309020205020404" pitchFamily="49" charset="0"/>
              </a:rPr>
              <a:t>been</a:t>
            </a:r>
            <a:r>
              <a:rPr lang="nb-NO" sz="2400" dirty="0">
                <a:latin typeface="Courier New" panose="02070309020205020404" pitchFamily="49" charset="0"/>
                <a:cs typeface="Courier New" panose="02070309020205020404" pitchFamily="49" charset="0"/>
              </a:rPr>
              <a:t> </a:t>
            </a:r>
            <a:r>
              <a:rPr lang="nb-NO" sz="2400" dirty="0" err="1">
                <a:latin typeface="Courier New" panose="02070309020205020404" pitchFamily="49" charset="0"/>
                <a:cs typeface="Courier New" panose="02070309020205020404" pitchFamily="49" charset="0"/>
              </a:rPr>
              <a:t>discovered</a:t>
            </a:r>
            <a:r>
              <a:rPr lang="nb-NO" sz="2400" dirty="0">
                <a:latin typeface="Courier New" panose="02070309020205020404" pitchFamily="49" charset="0"/>
                <a:cs typeface="Courier New" panose="02070309020205020404" pitchFamily="49" charset="0"/>
              </a:rPr>
              <a:t> </a:t>
            </a:r>
            <a:r>
              <a:rPr lang="nb-NO" sz="2400" dirty="0" err="1">
                <a:latin typeface="Courier New" panose="02070309020205020404" pitchFamily="49" charset="0"/>
                <a:cs typeface="Courier New" panose="02070309020205020404" pitchFamily="49" charset="0"/>
              </a:rPr>
              <a:t>that</a:t>
            </a:r>
            <a:r>
              <a:rPr lang="nb-NO" sz="2400" dirty="0">
                <a:latin typeface="Courier New" panose="02070309020205020404" pitchFamily="49" charset="0"/>
                <a:cs typeface="Courier New" panose="02070309020205020404" pitchFamily="49" charset="0"/>
              </a:rPr>
              <a:t> has </a:t>
            </a:r>
            <a:r>
              <a:rPr lang="nb-NO" sz="2400" dirty="0" err="1">
                <a:latin typeface="Courier New" panose="02070309020205020404" pitchFamily="49" charset="0"/>
                <a:cs typeface="Courier New" panose="02070309020205020404" pitchFamily="49" charset="0"/>
              </a:rPr>
              <a:t>been</a:t>
            </a:r>
            <a:r>
              <a:rPr lang="nb-NO" sz="2400" dirty="0">
                <a:latin typeface="Courier New" panose="02070309020205020404" pitchFamily="49" charset="0"/>
                <a:cs typeface="Courier New" panose="02070309020205020404" pitchFamily="49" charset="0"/>
              </a:rPr>
              <a:t> </a:t>
            </a:r>
            <a:r>
              <a:rPr lang="nb-NO" sz="2400" dirty="0" err="1">
                <a:latin typeface="Courier New" panose="02070309020205020404" pitchFamily="49" charset="0"/>
                <a:cs typeface="Courier New" panose="02070309020205020404" pitchFamily="49" charset="0"/>
              </a:rPr>
              <a:t>exploited</a:t>
            </a:r>
            <a:r>
              <a:rPr lang="nb-NO" sz="2400" dirty="0">
                <a:latin typeface="Courier New" panose="02070309020205020404" pitchFamily="49" charset="0"/>
                <a:cs typeface="Courier New" panose="02070309020205020404" pitchFamily="49" charset="0"/>
              </a:rPr>
              <a:t> in </a:t>
            </a:r>
            <a:r>
              <a:rPr lang="nb-NO" sz="2400" dirty="0" err="1">
                <a:latin typeface="Courier New" panose="02070309020205020404" pitchFamily="49" charset="0"/>
                <a:cs typeface="Courier New" panose="02070309020205020404" pitchFamily="49" charset="0"/>
              </a:rPr>
              <a:t>some</a:t>
            </a:r>
            <a:r>
              <a:rPr lang="nb-NO" sz="2400" dirty="0">
                <a:latin typeface="Courier New" panose="02070309020205020404" pitchFamily="49" charset="0"/>
                <a:cs typeface="Courier New" panose="02070309020205020404" pitchFamily="49" charset="0"/>
              </a:rPr>
              <a:t> </a:t>
            </a:r>
            <a:r>
              <a:rPr lang="nb-NO" sz="2400" dirty="0" err="1">
                <a:latin typeface="Courier New" panose="02070309020205020404" pitchFamily="49" charset="0"/>
                <a:cs typeface="Courier New" panose="02070309020205020404" pitchFamily="49" charset="0"/>
              </a:rPr>
              <a:t>targeted</a:t>
            </a:r>
            <a:r>
              <a:rPr lang="nb-NO" sz="2400" dirty="0">
                <a:latin typeface="Courier New" panose="02070309020205020404" pitchFamily="49" charset="0"/>
                <a:cs typeface="Courier New" panose="02070309020205020404" pitchFamily="49" charset="0"/>
              </a:rPr>
              <a:t> </a:t>
            </a:r>
            <a:r>
              <a:rPr lang="nb-NO" sz="2400" dirty="0" err="1">
                <a:latin typeface="Courier New" panose="02070309020205020404" pitchFamily="49" charset="0"/>
                <a:cs typeface="Courier New" panose="02070309020205020404" pitchFamily="49" charset="0"/>
              </a:rPr>
              <a:t>attacks</a:t>
            </a:r>
            <a:r>
              <a:rPr lang="nb-NO" sz="2400" dirty="0">
                <a:latin typeface="Courier New" panose="02070309020205020404" pitchFamily="49" charset="0"/>
                <a:cs typeface="Courier New" panose="02070309020205020404" pitchFamily="49" charset="0"/>
              </a:rPr>
              <a:t> </a:t>
            </a:r>
            <a:r>
              <a:rPr lang="nb-NO" sz="2400" dirty="0" err="1">
                <a:latin typeface="Courier New" panose="02070309020205020404" pitchFamily="49" charset="0"/>
                <a:cs typeface="Courier New" panose="02070309020205020404" pitchFamily="49" charset="0"/>
              </a:rPr>
              <a:t>against</a:t>
            </a:r>
            <a:r>
              <a:rPr lang="nb-NO" sz="2400" dirty="0">
                <a:latin typeface="Courier New" panose="02070309020205020404" pitchFamily="49" charset="0"/>
                <a:cs typeface="Courier New" panose="02070309020205020404" pitchFamily="49" charset="0"/>
              </a:rPr>
              <a:t> </a:t>
            </a:r>
            <a:r>
              <a:rPr lang="nb-NO" sz="2400" dirty="0" err="1">
                <a:latin typeface="Courier New" panose="02070309020205020404" pitchFamily="49" charset="0"/>
                <a:cs typeface="Courier New" panose="02070309020205020404" pitchFamily="49" charset="0"/>
              </a:rPr>
              <a:t>utility</a:t>
            </a:r>
            <a:r>
              <a:rPr lang="nb-NO" sz="2400" dirty="0">
                <a:latin typeface="Courier New" panose="02070309020205020404" pitchFamily="49" charset="0"/>
                <a:cs typeface="Courier New" panose="02070309020205020404" pitchFamily="49" charset="0"/>
              </a:rPr>
              <a:t> </a:t>
            </a:r>
            <a:r>
              <a:rPr lang="nb-NO" sz="2400" dirty="0" err="1">
                <a:latin typeface="Courier New" panose="02070309020205020404" pitchFamily="49" charset="0"/>
                <a:cs typeface="Courier New" panose="02070309020205020404" pitchFamily="49" charset="0"/>
              </a:rPr>
              <a:t>companies</a:t>
            </a:r>
            <a:r>
              <a:rPr lang="nb-NO" sz="2400" dirty="0">
                <a:latin typeface="Courier New" panose="02070309020205020404" pitchFamily="49" charset="0"/>
                <a:cs typeface="Courier New" panose="02070309020205020404" pitchFamily="49" charset="0"/>
              </a:rPr>
              <a:t> in </a:t>
            </a:r>
            <a:r>
              <a:rPr lang="nb-NO" sz="2400" dirty="0" err="1">
                <a:latin typeface="Courier New" panose="02070309020205020404" pitchFamily="49" charset="0"/>
                <a:cs typeface="Courier New" panose="02070309020205020404" pitchFamily="49" charset="0"/>
              </a:rPr>
              <a:t>eastern</a:t>
            </a:r>
            <a:r>
              <a:rPr lang="nb-NO" sz="2400" dirty="0">
                <a:latin typeface="Courier New" panose="02070309020205020404" pitchFamily="49" charset="0"/>
                <a:cs typeface="Courier New" panose="02070309020205020404" pitchFamily="49" charset="0"/>
              </a:rPr>
              <a:t> Europe and </a:t>
            </a:r>
            <a:r>
              <a:rPr lang="nb-NO" sz="2400" dirty="0" err="1">
                <a:latin typeface="Courier New" panose="02070309020205020404" pitchFamily="49" charset="0"/>
                <a:cs typeface="Courier New" panose="02070309020205020404" pitchFamily="49" charset="0"/>
              </a:rPr>
              <a:t>the</a:t>
            </a:r>
            <a:r>
              <a:rPr lang="nb-NO" sz="2400" dirty="0">
                <a:latin typeface="Courier New" panose="02070309020205020404" pitchFamily="49" charset="0"/>
                <a:cs typeface="Courier New" panose="02070309020205020404" pitchFamily="49" charset="0"/>
              </a:rPr>
              <a:t> </a:t>
            </a:r>
            <a:r>
              <a:rPr lang="nb-NO" sz="2400" dirty="0" err="1">
                <a:latin typeface="Courier New" panose="02070309020205020404" pitchFamily="49" charset="0"/>
                <a:cs typeface="Courier New" panose="02070309020205020404" pitchFamily="49" charset="0"/>
              </a:rPr>
              <a:t>Middle</a:t>
            </a:r>
            <a:r>
              <a:rPr lang="nb-NO" sz="2400" dirty="0">
                <a:latin typeface="Courier New" panose="02070309020205020404" pitchFamily="49" charset="0"/>
                <a:cs typeface="Courier New" panose="02070309020205020404" pitchFamily="49" charset="0"/>
              </a:rPr>
              <a:t> East, </a:t>
            </a:r>
            <a:r>
              <a:rPr lang="nb-NO" sz="2400" dirty="0" err="1">
                <a:latin typeface="Courier New" panose="02070309020205020404" pitchFamily="49" charset="0"/>
                <a:cs typeface="Courier New" panose="02070309020205020404" pitchFamily="49" charset="0"/>
              </a:rPr>
              <a:t>resulting</a:t>
            </a:r>
            <a:r>
              <a:rPr lang="nb-NO" sz="2400" dirty="0">
                <a:latin typeface="Courier New" panose="02070309020205020404" pitchFamily="49" charset="0"/>
                <a:cs typeface="Courier New" panose="02070309020205020404" pitchFamily="49" charset="0"/>
              </a:rPr>
              <a:t> in a </a:t>
            </a:r>
            <a:r>
              <a:rPr lang="nb-NO" sz="2400" dirty="0" err="1">
                <a:latin typeface="Courier New" panose="02070309020205020404" pitchFamily="49" charset="0"/>
                <a:cs typeface="Courier New" panose="02070309020205020404" pitchFamily="49" charset="0"/>
              </a:rPr>
              <a:t>backdoored</a:t>
            </a:r>
            <a:r>
              <a:rPr lang="nb-NO" sz="2400" dirty="0">
                <a:latin typeface="Courier New" panose="02070309020205020404" pitchFamily="49" charset="0"/>
                <a:cs typeface="Courier New" panose="02070309020205020404" pitchFamily="49" charset="0"/>
              </a:rPr>
              <a:t> </a:t>
            </a:r>
            <a:r>
              <a:rPr lang="nb-NO" sz="2400" dirty="0" err="1">
                <a:latin typeface="Courier New" panose="02070309020205020404" pitchFamily="49" charset="0"/>
                <a:cs typeface="Courier New" panose="02070309020205020404" pitchFamily="49" charset="0"/>
              </a:rPr>
              <a:t>camera</a:t>
            </a:r>
            <a:r>
              <a:rPr lang="nb-NO" sz="2400" dirty="0">
                <a:latin typeface="Courier New" panose="02070309020205020404" pitchFamily="49" charset="0"/>
                <a:cs typeface="Courier New" panose="02070309020205020404" pitchFamily="49" charset="0"/>
              </a:rPr>
              <a:t>. </a:t>
            </a:r>
            <a:r>
              <a:rPr lang="nb-NO" sz="2400" dirty="0" err="1">
                <a:latin typeface="Courier New" panose="02070309020205020404" pitchFamily="49" charset="0"/>
                <a:cs typeface="Courier New" panose="02070309020205020404" pitchFamily="49" charset="0"/>
              </a:rPr>
              <a:t>Details</a:t>
            </a:r>
            <a:r>
              <a:rPr lang="nb-NO" sz="2400" dirty="0">
                <a:latin typeface="Courier New" panose="02070309020205020404" pitchFamily="49" charset="0"/>
                <a:cs typeface="Courier New" panose="02070309020205020404" pitchFamily="49" charset="0"/>
              </a:rPr>
              <a:t> </a:t>
            </a:r>
            <a:r>
              <a:rPr lang="nb-NO" sz="2400" dirty="0" err="1">
                <a:latin typeface="Courier New" panose="02070309020205020404" pitchFamily="49" charset="0"/>
                <a:cs typeface="Courier New" panose="02070309020205020404" pitchFamily="49" charset="0"/>
              </a:rPr>
              <a:t>are</a:t>
            </a:r>
            <a:r>
              <a:rPr lang="nb-NO" sz="2400" dirty="0">
                <a:latin typeface="Courier New" panose="02070309020205020404" pitchFamily="49" charset="0"/>
                <a:cs typeface="Courier New" panose="02070309020205020404" pitchFamily="49" charset="0"/>
              </a:rPr>
              <a:t> </a:t>
            </a:r>
            <a:r>
              <a:rPr lang="nb-NO" sz="2400" dirty="0" err="1">
                <a:latin typeface="Courier New" panose="02070309020205020404" pitchFamily="49" charset="0"/>
                <a:cs typeface="Courier New" panose="02070309020205020404" pitchFamily="49" charset="0"/>
              </a:rPr>
              <a:t>attached</a:t>
            </a:r>
            <a:r>
              <a:rPr lang="nb-NO" sz="2400" dirty="0">
                <a:latin typeface="Courier New" panose="02070309020205020404" pitchFamily="49" charset="0"/>
                <a:cs typeface="Courier New" panose="02070309020205020404" pitchFamily="49" charset="0"/>
              </a:rPr>
              <a:t> in </a:t>
            </a:r>
            <a:r>
              <a:rPr lang="nb-NO" sz="2400" dirty="0" err="1">
                <a:latin typeface="Courier New" panose="02070309020205020404" pitchFamily="49" charset="0"/>
                <a:cs typeface="Courier New" panose="02070309020205020404" pitchFamily="49" charset="0"/>
              </a:rPr>
              <a:t>the</a:t>
            </a:r>
            <a:r>
              <a:rPr lang="nb-NO" sz="2400" dirty="0">
                <a:latin typeface="Courier New" panose="02070309020205020404" pitchFamily="49" charset="0"/>
                <a:cs typeface="Courier New" panose="02070309020205020404" pitchFamily="49" charset="0"/>
              </a:rPr>
              <a:t> </a:t>
            </a:r>
            <a:r>
              <a:rPr lang="nb-NO" sz="2400" dirty="0" err="1">
                <a:latin typeface="Courier New" panose="02070309020205020404" pitchFamily="49" charset="0"/>
                <a:cs typeface="Courier New" panose="02070309020205020404" pitchFamily="49" charset="0"/>
              </a:rPr>
              <a:t>security</a:t>
            </a:r>
            <a:r>
              <a:rPr lang="nb-NO" sz="2400" dirty="0">
                <a:latin typeface="Courier New" panose="02070309020205020404" pitchFamily="49" charset="0"/>
                <a:cs typeface="Courier New" panose="02070309020205020404" pitchFamily="49" charset="0"/>
              </a:rPr>
              <a:t> bulletin. The problem is </a:t>
            </a:r>
            <a:r>
              <a:rPr lang="nb-NO" sz="2400" dirty="0" err="1">
                <a:latin typeface="Courier New" panose="02070309020205020404" pitchFamily="49" charset="0"/>
                <a:cs typeface="Courier New" panose="02070309020205020404" pitchFamily="49" charset="0"/>
              </a:rPr>
              <a:t>fixed</a:t>
            </a:r>
            <a:r>
              <a:rPr lang="nb-NO" sz="2400" dirty="0">
                <a:latin typeface="Courier New" panose="02070309020205020404" pitchFamily="49" charset="0"/>
                <a:cs typeface="Courier New" panose="02070309020205020404" pitchFamily="49" charset="0"/>
              </a:rPr>
              <a:t> by </a:t>
            </a:r>
            <a:r>
              <a:rPr lang="nb-NO" sz="2400" dirty="0" err="1">
                <a:latin typeface="Courier New" panose="02070309020205020404" pitchFamily="49" charset="0"/>
                <a:cs typeface="Courier New" panose="02070309020205020404" pitchFamily="49" charset="0"/>
              </a:rPr>
              <a:t>upgrading</a:t>
            </a:r>
            <a:r>
              <a:rPr lang="nb-NO" sz="2400" dirty="0">
                <a:latin typeface="Courier New" panose="02070309020205020404" pitchFamily="49" charset="0"/>
                <a:cs typeface="Courier New" panose="02070309020205020404" pitchFamily="49" charset="0"/>
              </a:rPr>
              <a:t> to </a:t>
            </a:r>
            <a:r>
              <a:rPr lang="nb-NO" sz="2400" dirty="0" err="1">
                <a:latin typeface="Courier New" panose="02070309020205020404" pitchFamily="49" charset="0"/>
                <a:cs typeface="Courier New" panose="02070309020205020404" pitchFamily="49" charset="0"/>
              </a:rPr>
              <a:t>CheapCTRL</a:t>
            </a:r>
            <a:r>
              <a:rPr lang="nb-NO" sz="2400" dirty="0">
                <a:latin typeface="Courier New" panose="02070309020205020404" pitchFamily="49" charset="0"/>
                <a:cs typeface="Courier New" panose="02070309020205020404" pitchFamily="49" charset="0"/>
              </a:rPr>
              <a:t> v. 2.1.21.</a:t>
            </a:r>
          </a:p>
          <a:p>
            <a:pPr marL="179388" indent="0">
              <a:buNone/>
            </a:pPr>
            <a:r>
              <a:rPr lang="nb-NO" sz="2400" dirty="0">
                <a:latin typeface="Courier New" panose="02070309020205020404" pitchFamily="49" charset="0"/>
                <a:cs typeface="Courier New" panose="02070309020205020404" pitchFamily="49" charset="0"/>
              </a:rPr>
              <a:t>Best </a:t>
            </a:r>
            <a:r>
              <a:rPr lang="nb-NO" sz="2400" dirty="0" err="1">
                <a:latin typeface="Courier New" panose="02070309020205020404" pitchFamily="49" charset="0"/>
                <a:cs typeface="Courier New" panose="02070309020205020404" pitchFamily="49" charset="0"/>
              </a:rPr>
              <a:t>regards</a:t>
            </a:r>
            <a:r>
              <a:rPr lang="nb-NO" sz="2400" dirty="0">
                <a:latin typeface="Courier New" panose="02070309020205020404" pitchFamily="49" charset="0"/>
                <a:cs typeface="Courier New" panose="02070309020205020404" pitchFamily="49" charset="0"/>
              </a:rPr>
              <a:t>, </a:t>
            </a:r>
          </a:p>
          <a:p>
            <a:pPr marL="179388" indent="0">
              <a:buNone/>
            </a:pPr>
            <a:r>
              <a:rPr lang="nb-NO" sz="2400" dirty="0" err="1">
                <a:latin typeface="Courier New" panose="02070309020205020404" pitchFamily="49" charset="0"/>
                <a:cs typeface="Courier New" panose="02070309020205020404" pitchFamily="49" charset="0"/>
              </a:rPr>
              <a:t>CheapCAM</a:t>
            </a:r>
            <a:r>
              <a:rPr lang="nb-NO" sz="2400" dirty="0">
                <a:latin typeface="Courier New" panose="02070309020205020404" pitchFamily="49" charset="0"/>
                <a:cs typeface="Courier New" panose="02070309020205020404" pitchFamily="49" charset="0"/>
              </a:rPr>
              <a:t> Tech Support.</a:t>
            </a:r>
          </a:p>
          <a:p>
            <a:pPr marL="179388" indent="0">
              <a:buNone/>
            </a:pPr>
            <a:endParaRPr lang="nb-NO" sz="2400" dirty="0"/>
          </a:p>
          <a:p>
            <a:pPr marL="179388" indent="0">
              <a:buNone/>
            </a:pPr>
            <a:endParaRPr lang="nb-NO" sz="2400" dirty="0"/>
          </a:p>
          <a:p>
            <a:pPr marL="179388" indent="0">
              <a:buNone/>
            </a:pPr>
            <a:endParaRPr lang="nb-NO" sz="2400" dirty="0"/>
          </a:p>
        </p:txBody>
      </p:sp>
      <p:pic>
        <p:nvPicPr>
          <p:cNvPr id="5" name="Graphic 4" descr="Envelope outline">
            <a:extLst>
              <a:ext uri="{FF2B5EF4-FFF2-40B4-BE49-F238E27FC236}">
                <a16:creationId xmlns:a16="http://schemas.microsoft.com/office/drawing/2014/main" id="{4D7ACBA4-83A6-D9AE-9475-16C0477127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70169" y="426664"/>
            <a:ext cx="914400" cy="914400"/>
          </a:xfrm>
          <a:prstGeom prst="rect">
            <a:avLst/>
          </a:prstGeom>
        </p:spPr>
      </p:pic>
      <p:pic>
        <p:nvPicPr>
          <p:cNvPr id="7" name="Graphic 6" descr="Paperclip outline">
            <a:extLst>
              <a:ext uri="{FF2B5EF4-FFF2-40B4-BE49-F238E27FC236}">
                <a16:creationId xmlns:a16="http://schemas.microsoft.com/office/drawing/2014/main" id="{48DE9AB2-4FFE-5B4E-F4D7-90C0A63C2A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52003" y="804343"/>
            <a:ext cx="914400" cy="914400"/>
          </a:xfrm>
          <a:prstGeom prst="rect">
            <a:avLst/>
          </a:prstGeom>
        </p:spPr>
      </p:pic>
    </p:spTree>
    <p:extLst>
      <p:ext uri="{BB962C8B-B14F-4D97-AF65-F5344CB8AC3E}">
        <p14:creationId xmlns:p14="http://schemas.microsoft.com/office/powerpoint/2010/main" val="1680566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Man bør undersøke om kameraene har denne bakdøren</a:t>
            </a:r>
            <a:endParaRPr lang="en-US" sz="4000" dirty="0"/>
          </a:p>
        </p:txBody>
      </p:sp>
    </p:spTree>
    <p:extLst>
      <p:ext uri="{BB962C8B-B14F-4D97-AF65-F5344CB8AC3E}">
        <p14:creationId xmlns:p14="http://schemas.microsoft.com/office/powerpoint/2010/main" val="3428518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dirty="0"/>
              <a:t>Innspill 6: Bakdør bekreftet</a:t>
            </a:r>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a:xfrm>
            <a:off x="371475" y="1800000"/>
            <a:ext cx="10831260" cy="2687779"/>
          </a:xfrm>
        </p:spPr>
        <p:txBody>
          <a:bodyPr>
            <a:normAutofit/>
          </a:bodyPr>
          <a:lstStyle/>
          <a:p>
            <a:pPr marL="179388" indent="0">
              <a:buNone/>
            </a:pPr>
            <a:r>
              <a:rPr lang="nb-NO" sz="2400" dirty="0"/>
              <a:t>Hei, dette er Arne fra IT. Vi har funnet bakdøra på begge utekameraene. Etter å ha sjekket noen forum, ser det ut til at vi kan være angrepet av trusselaktøren «Rotten Donkey». De bruker </a:t>
            </a:r>
            <a:r>
              <a:rPr lang="nb-NO" sz="2400" dirty="0" err="1"/>
              <a:t>IoT</a:t>
            </a:r>
            <a:r>
              <a:rPr lang="nb-NO" sz="2400" dirty="0"/>
              <a:t>-enheter til å angripe andre, og selger også tilgang til nettverk fra hackede </a:t>
            </a:r>
            <a:r>
              <a:rPr lang="nb-NO" sz="2400" dirty="0" err="1"/>
              <a:t>IoT</a:t>
            </a:r>
            <a:r>
              <a:rPr lang="nb-NO" sz="2400" dirty="0"/>
              <a:t>-enheter. </a:t>
            </a:r>
          </a:p>
          <a:p>
            <a:pPr marL="179388" indent="0">
              <a:buNone/>
            </a:pPr>
            <a:endParaRPr lang="nb-NO" sz="2400" dirty="0"/>
          </a:p>
        </p:txBody>
      </p:sp>
      <p:pic>
        <p:nvPicPr>
          <p:cNvPr id="6" name="Graphic 5" descr="Telephone outline">
            <a:extLst>
              <a:ext uri="{FF2B5EF4-FFF2-40B4-BE49-F238E27FC236}">
                <a16:creationId xmlns:a16="http://schemas.microsoft.com/office/drawing/2014/main" id="{6D350E67-EF84-B38F-2065-DC437C7605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16920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err="1"/>
              <a:t>IoT</a:t>
            </a:r>
            <a:r>
              <a:rPr lang="nb-NO" sz="4000" dirty="0"/>
              <a:t>-nett 1 bør isoleres om ikke gjort. </a:t>
            </a:r>
            <a:endParaRPr lang="en-US" sz="4000" dirty="0"/>
          </a:p>
        </p:txBody>
      </p:sp>
    </p:spTree>
    <p:extLst>
      <p:ext uri="{BB962C8B-B14F-4D97-AF65-F5344CB8AC3E}">
        <p14:creationId xmlns:p14="http://schemas.microsoft.com/office/powerpoint/2010/main" val="135199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Blast-radius bør etableres om ikke allerede forsøkt</a:t>
            </a:r>
            <a:endParaRPr lang="en-US" sz="4000" dirty="0"/>
          </a:p>
        </p:txBody>
      </p:sp>
    </p:spTree>
    <p:extLst>
      <p:ext uri="{BB962C8B-B14F-4D97-AF65-F5344CB8AC3E}">
        <p14:creationId xmlns:p14="http://schemas.microsoft.com/office/powerpoint/2010/main" val="2020661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dirty="0"/>
              <a:t>Innspill 7: Diamantbanken deler</a:t>
            </a:r>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a:xfrm>
            <a:off x="371475" y="1800000"/>
            <a:ext cx="10831260" cy="4155632"/>
          </a:xfrm>
        </p:spPr>
        <p:txBody>
          <a:bodyPr>
            <a:normAutofit/>
          </a:bodyPr>
          <a:lstStyle/>
          <a:p>
            <a:pPr marL="179388" indent="0">
              <a:buNone/>
            </a:pPr>
            <a:r>
              <a:rPr lang="nb-NO" sz="2400" dirty="0"/>
              <a:t>Fra: Diamantbanken</a:t>
            </a:r>
          </a:p>
          <a:p>
            <a:pPr marL="179388" indent="0">
              <a:buNone/>
            </a:pPr>
            <a:r>
              <a:rPr lang="nb-NO" sz="2400" dirty="0"/>
              <a:t>Til: IT-Sjef</a:t>
            </a:r>
          </a:p>
          <a:p>
            <a:pPr marL="179388" indent="0">
              <a:buNone/>
            </a:pPr>
            <a:r>
              <a:rPr lang="nb-NO" sz="2400" dirty="0"/>
              <a:t>Emne: Liste over IP-er brukt i dataangrep mot Diamantbanken</a:t>
            </a:r>
          </a:p>
          <a:p>
            <a:pPr marL="179388" indent="0">
              <a:buNone/>
            </a:pPr>
            <a:endParaRPr lang="nb-NO" sz="2400" dirty="0"/>
          </a:p>
          <a:p>
            <a:pPr marL="179388" indent="0">
              <a:buNone/>
            </a:pPr>
            <a:r>
              <a:rPr lang="nb-NO" sz="2400" dirty="0"/>
              <a:t>Hei, følgende IP-er er brukt i angrep mot vår infrastruktur. Politiet har indikert at 2 av disse tilhører dere, tenkte dere var interesserte.</a:t>
            </a:r>
          </a:p>
          <a:p>
            <a:pPr marL="179388" indent="0">
              <a:buNone/>
            </a:pPr>
            <a:endParaRPr lang="nb-NO" sz="2400" dirty="0"/>
          </a:p>
          <a:p>
            <a:pPr marL="179388" indent="0">
              <a:buNone/>
            </a:pPr>
            <a:r>
              <a:rPr lang="nb-NO" sz="2400" dirty="0"/>
              <a:t>XX.XX.XX.XX</a:t>
            </a:r>
          </a:p>
          <a:p>
            <a:pPr marL="179388" indent="0">
              <a:buNone/>
            </a:pPr>
            <a:r>
              <a:rPr lang="nb-NO" sz="2400" dirty="0"/>
              <a:t>XX.YY.XX.YY </a:t>
            </a:r>
          </a:p>
        </p:txBody>
      </p:sp>
      <p:pic>
        <p:nvPicPr>
          <p:cNvPr id="5" name="Graphic 4" descr="Envelope outline">
            <a:extLst>
              <a:ext uri="{FF2B5EF4-FFF2-40B4-BE49-F238E27FC236}">
                <a16:creationId xmlns:a16="http://schemas.microsoft.com/office/drawing/2014/main" id="{4D7ACBA4-83A6-D9AE-9475-16C0477127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218011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Bør undersøke hva den andre IP-adressen er, og hva som kan være påvirket her. </a:t>
            </a:r>
            <a:endParaRPr lang="en-US" sz="4000" dirty="0"/>
          </a:p>
        </p:txBody>
      </p:sp>
    </p:spTree>
    <p:extLst>
      <p:ext uri="{BB962C8B-B14F-4D97-AF65-F5344CB8AC3E}">
        <p14:creationId xmlns:p14="http://schemas.microsoft.com/office/powerpoint/2010/main" val="96996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9FCDB74-E466-44D4-EBE4-BC53F42C3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829" y="2728570"/>
            <a:ext cx="7230171" cy="4129430"/>
          </a:xfrm>
          <a:prstGeom prst="rect">
            <a:avLst/>
          </a:prstGeom>
        </p:spPr>
      </p:pic>
      <p:sp>
        <p:nvSpPr>
          <p:cNvPr id="5" name="Title 4">
            <a:extLst>
              <a:ext uri="{FF2B5EF4-FFF2-40B4-BE49-F238E27FC236}">
                <a16:creationId xmlns:a16="http://schemas.microsoft.com/office/drawing/2014/main" id="{F9BB0A1D-F486-8161-C71F-6F83ED314D26}"/>
              </a:ext>
            </a:extLst>
          </p:cNvPr>
          <p:cNvSpPr>
            <a:spLocks noGrp="1"/>
          </p:cNvSpPr>
          <p:nvPr>
            <p:ph type="title"/>
          </p:nvPr>
        </p:nvSpPr>
        <p:spPr>
          <a:xfrm>
            <a:off x="1019175" y="333375"/>
            <a:ext cx="10183559" cy="1100978"/>
          </a:xfrm>
        </p:spPr>
        <p:txBody>
          <a:bodyPr anchor="ctr">
            <a:normAutofit/>
          </a:bodyPr>
          <a:lstStyle/>
          <a:p>
            <a:r>
              <a:rPr lang="nb-NO" sz="4000" dirty="0"/>
              <a:t>Mål for øvelsen</a:t>
            </a:r>
            <a:endParaRPr lang="en-US" sz="4000" dirty="0"/>
          </a:p>
        </p:txBody>
      </p:sp>
      <p:sp>
        <p:nvSpPr>
          <p:cNvPr id="6" name="Content Placeholder 5">
            <a:extLst>
              <a:ext uri="{FF2B5EF4-FFF2-40B4-BE49-F238E27FC236}">
                <a16:creationId xmlns:a16="http://schemas.microsoft.com/office/drawing/2014/main" id="{82E0626C-B18D-3DB3-67BD-842B300A6AC3}"/>
              </a:ext>
            </a:extLst>
          </p:cNvPr>
          <p:cNvSpPr>
            <a:spLocks noGrp="1"/>
          </p:cNvSpPr>
          <p:nvPr>
            <p:ph idx="1"/>
          </p:nvPr>
        </p:nvSpPr>
        <p:spPr>
          <a:xfrm>
            <a:off x="1019175" y="1800000"/>
            <a:ext cx="6103520" cy="4349788"/>
          </a:xfrm>
        </p:spPr>
        <p:txBody>
          <a:bodyPr>
            <a:normAutofit/>
          </a:bodyPr>
          <a:lstStyle/>
          <a:p>
            <a:pPr marL="285750" indent="-285750">
              <a:lnSpc>
                <a:spcPct val="107000"/>
              </a:lnSpc>
              <a:spcAft>
                <a:spcPts val="800"/>
              </a:spcAft>
            </a:pPr>
            <a:r>
              <a:rPr lang="nb-NO" kern="100" dirty="0">
                <a:effectLst/>
                <a:latin typeface="Aptos" panose="020B0004020202020204" pitchFamily="34" charset="0"/>
                <a:ea typeface="Aptos" panose="020B0004020202020204" pitchFamily="34" charset="0"/>
                <a:cs typeface="Arial" panose="020B0604020202020204" pitchFamily="34" charset="0"/>
              </a:rPr>
              <a:t>Håndtere varsel om hendelse fra tredjepart (Politiet)</a:t>
            </a:r>
          </a:p>
          <a:p>
            <a:pPr marL="285750" indent="-285750">
              <a:lnSpc>
                <a:spcPct val="107000"/>
              </a:lnSpc>
              <a:spcAft>
                <a:spcPts val="800"/>
              </a:spcAft>
            </a:pPr>
            <a:r>
              <a:rPr lang="nb-NO" dirty="0">
                <a:effectLst/>
                <a:latin typeface="Aptos" panose="020B0004020202020204" pitchFamily="34" charset="0"/>
                <a:ea typeface="Aptos" panose="020B0004020202020204" pitchFamily="34" charset="0"/>
                <a:cs typeface="Arial" panose="020B0604020202020204" pitchFamily="34" charset="0"/>
              </a:rPr>
              <a:t>Samhandling mellom fysisk og digital sikkerhet</a:t>
            </a:r>
            <a:endParaRPr lang="en-US" dirty="0"/>
          </a:p>
        </p:txBody>
      </p:sp>
    </p:spTree>
    <p:extLst>
      <p:ext uri="{BB962C8B-B14F-4D97-AF65-F5344CB8AC3E}">
        <p14:creationId xmlns:p14="http://schemas.microsoft.com/office/powerpoint/2010/main" val="817747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dirty="0"/>
              <a:t>Innspill 8: </a:t>
            </a:r>
            <a:r>
              <a:rPr lang="nb-NO" sz="4000" dirty="0" err="1"/>
              <a:t>IoT</a:t>
            </a:r>
            <a:r>
              <a:rPr lang="nb-NO" sz="4000" dirty="0"/>
              <a:t>-nett 2 kompromittert</a:t>
            </a:r>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a:xfrm>
            <a:off x="371475" y="1800000"/>
            <a:ext cx="10831260" cy="4155632"/>
          </a:xfrm>
        </p:spPr>
        <p:txBody>
          <a:bodyPr>
            <a:normAutofit/>
          </a:bodyPr>
          <a:lstStyle/>
          <a:p>
            <a:pPr marL="179388" indent="0">
              <a:buNone/>
            </a:pPr>
            <a:r>
              <a:rPr lang="nb-NO" sz="2400" dirty="0"/>
              <a:t>Fra: IT</a:t>
            </a:r>
          </a:p>
          <a:p>
            <a:pPr marL="179388" indent="0">
              <a:buNone/>
            </a:pPr>
            <a:r>
              <a:rPr lang="nb-NO" sz="2400" dirty="0"/>
              <a:t>Til: IT-sjef</a:t>
            </a:r>
          </a:p>
          <a:p>
            <a:pPr marL="179388" indent="0">
              <a:buNone/>
            </a:pPr>
            <a:endParaRPr lang="nb-NO" sz="2400" dirty="0"/>
          </a:p>
          <a:p>
            <a:pPr marL="179388" indent="0">
              <a:buNone/>
            </a:pPr>
            <a:r>
              <a:rPr lang="nb-NO" sz="2400" dirty="0"/>
              <a:t>Hei, vi ser at den andre IP-en er den vanlige eksterne IP-adressa vår. Kameranettet kan nå </a:t>
            </a:r>
            <a:r>
              <a:rPr lang="nb-NO" sz="2400" dirty="0" err="1"/>
              <a:t>IoT</a:t>
            </a:r>
            <a:r>
              <a:rPr lang="nb-NO" sz="2400" dirty="0"/>
              <a:t>-nett 2 via </a:t>
            </a:r>
            <a:r>
              <a:rPr lang="nb-NO" sz="2400" dirty="0" err="1"/>
              <a:t>internnett</a:t>
            </a:r>
            <a:r>
              <a:rPr lang="nb-NO" sz="2400" dirty="0"/>
              <a:t>, vi fant en </a:t>
            </a:r>
            <a:r>
              <a:rPr lang="nb-NO" sz="2400" dirty="0" err="1"/>
              <a:t>feilkonfig</a:t>
            </a:r>
            <a:r>
              <a:rPr lang="nb-NO" sz="2400" dirty="0"/>
              <a:t> på brannmur her, men ser ikke ut til at noe annet kan nås. Det er sannsynligvis </a:t>
            </a:r>
            <a:r>
              <a:rPr lang="nb-NO" sz="2400" dirty="0" err="1"/>
              <a:t>IoT</a:t>
            </a:r>
            <a:r>
              <a:rPr lang="nb-NO" sz="2400" dirty="0"/>
              <a:t>-nett 2 som også er rammet. Dette nettet har noen TV-skjermer, kaffemaskinene og </a:t>
            </a:r>
            <a:r>
              <a:rPr lang="nb-NO" sz="2400" dirty="0" err="1"/>
              <a:t>Smartrooms</a:t>
            </a:r>
            <a:r>
              <a:rPr lang="nb-NO" sz="2400" dirty="0"/>
              <a:t>-skiltene utenfor møterommene. </a:t>
            </a:r>
          </a:p>
          <a:p>
            <a:pPr marL="179388" indent="0">
              <a:buNone/>
            </a:pPr>
            <a:endParaRPr lang="nb-NO" sz="2400" dirty="0"/>
          </a:p>
          <a:p>
            <a:pPr marL="179388" indent="0">
              <a:buNone/>
            </a:pPr>
            <a:r>
              <a:rPr lang="nb-NO" sz="2400" dirty="0"/>
              <a:t>- Petter.</a:t>
            </a:r>
          </a:p>
          <a:p>
            <a:pPr marL="179388" indent="0">
              <a:buNone/>
            </a:pPr>
            <a:endParaRPr lang="nb-NO" sz="2400" dirty="0"/>
          </a:p>
        </p:txBody>
      </p:sp>
      <p:pic>
        <p:nvPicPr>
          <p:cNvPr id="4" name="Graphic 3" descr="Envelope outline">
            <a:extLst>
              <a:ext uri="{FF2B5EF4-FFF2-40B4-BE49-F238E27FC236}">
                <a16:creationId xmlns:a16="http://schemas.microsoft.com/office/drawing/2014/main" id="{C3F16804-6FC6-0742-CB40-F8E948F48E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2784683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Hva kan nås fra IoT-nett2?</a:t>
            </a:r>
            <a:endParaRPr lang="en-US" sz="4000" dirty="0"/>
          </a:p>
        </p:txBody>
      </p:sp>
    </p:spTree>
    <p:extLst>
      <p:ext uri="{BB962C8B-B14F-4D97-AF65-F5344CB8AC3E}">
        <p14:creationId xmlns:p14="http://schemas.microsoft.com/office/powerpoint/2010/main" val="3488125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Kan vi isolere </a:t>
            </a:r>
            <a:r>
              <a:rPr lang="nb-NO" sz="4000" dirty="0" err="1"/>
              <a:t>IoT</a:t>
            </a:r>
            <a:r>
              <a:rPr lang="nb-NO" sz="4000" dirty="0"/>
              <a:t>-nett 2?</a:t>
            </a:r>
            <a:endParaRPr lang="en-US" sz="4000" dirty="0"/>
          </a:p>
        </p:txBody>
      </p:sp>
    </p:spTree>
    <p:extLst>
      <p:ext uri="{BB962C8B-B14F-4D97-AF65-F5344CB8AC3E}">
        <p14:creationId xmlns:p14="http://schemas.microsoft.com/office/powerpoint/2010/main" val="2229142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dirty="0"/>
              <a:t>Innspill 9: Analyse av </a:t>
            </a:r>
            <a:r>
              <a:rPr lang="nb-NO" sz="4000" dirty="0" err="1"/>
              <a:t>Smartrooms</a:t>
            </a:r>
            <a:endParaRPr lang="nb-NO" sz="4000" dirty="0"/>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a:xfrm>
            <a:off x="371475" y="1800000"/>
            <a:ext cx="10831260" cy="4155632"/>
          </a:xfrm>
        </p:spPr>
        <p:txBody>
          <a:bodyPr>
            <a:normAutofit/>
          </a:bodyPr>
          <a:lstStyle/>
          <a:p>
            <a:pPr marL="179388" indent="0">
              <a:buNone/>
            </a:pPr>
            <a:r>
              <a:rPr lang="nb-NO" sz="2400" dirty="0"/>
              <a:t>Fra: IT</a:t>
            </a:r>
          </a:p>
          <a:p>
            <a:pPr marL="179388" indent="0">
              <a:buNone/>
            </a:pPr>
            <a:r>
              <a:rPr lang="nb-NO" sz="2400" dirty="0"/>
              <a:t>Til: IT-sjef, Beredskapsleder</a:t>
            </a:r>
          </a:p>
          <a:p>
            <a:pPr marL="179388" indent="0">
              <a:buNone/>
            </a:pPr>
            <a:endParaRPr lang="nb-NO" sz="2400" dirty="0"/>
          </a:p>
          <a:p>
            <a:pPr marL="179388" indent="0">
              <a:buNone/>
            </a:pPr>
            <a:r>
              <a:rPr lang="nb-NO" sz="2400" dirty="0"/>
              <a:t>Hei, vi logget på </a:t>
            </a:r>
            <a:r>
              <a:rPr lang="nb-NO" sz="2400" dirty="0" err="1"/>
              <a:t>Smartrooms</a:t>
            </a:r>
            <a:r>
              <a:rPr lang="nb-NO" sz="2400" dirty="0"/>
              <a:t>-skiltene, som har en SSH-</a:t>
            </a:r>
            <a:r>
              <a:rPr lang="nb-NO" sz="2400" dirty="0" err="1"/>
              <a:t>login</a:t>
            </a:r>
            <a:r>
              <a:rPr lang="nb-NO" sz="2400" dirty="0"/>
              <a:t> for konfigurering. Vi finner samme bakdør her! Vi har nå tatt ned begge </a:t>
            </a:r>
            <a:r>
              <a:rPr lang="nb-NO" sz="2400" dirty="0" err="1"/>
              <a:t>IoT</a:t>
            </a:r>
            <a:r>
              <a:rPr lang="nb-NO" sz="2400" dirty="0"/>
              <a:t>-nettene. Vi ser jo også nå at det ikke var nok å skru av </a:t>
            </a:r>
            <a:r>
              <a:rPr lang="nb-NO" sz="2400" dirty="0" err="1"/>
              <a:t>WiFi</a:t>
            </a:r>
            <a:r>
              <a:rPr lang="nb-NO" sz="2400" dirty="0"/>
              <a:t>-en med mobilmodemet, vi skulle jo ha isolert hele nettet. Det er gjort nå. </a:t>
            </a:r>
          </a:p>
          <a:p>
            <a:pPr marL="179388" indent="0">
              <a:buNone/>
            </a:pPr>
            <a:endParaRPr lang="nb-NO" sz="2400" dirty="0"/>
          </a:p>
          <a:p>
            <a:pPr marL="179388" indent="0">
              <a:buNone/>
            </a:pPr>
            <a:r>
              <a:rPr lang="nb-NO" sz="2400" dirty="0"/>
              <a:t>- Arne.</a:t>
            </a:r>
          </a:p>
          <a:p>
            <a:pPr marL="179388" indent="0">
              <a:buNone/>
            </a:pPr>
            <a:endParaRPr lang="nb-NO" sz="2400" dirty="0"/>
          </a:p>
        </p:txBody>
      </p:sp>
      <p:pic>
        <p:nvPicPr>
          <p:cNvPr id="4" name="Graphic 3" descr="Envelope outline">
            <a:extLst>
              <a:ext uri="{FF2B5EF4-FFF2-40B4-BE49-F238E27FC236}">
                <a16:creationId xmlns:a16="http://schemas.microsoft.com/office/drawing/2014/main" id="{C6C12639-DC7E-EDE6-7306-869DAF6A13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2234857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Hva må til for å kunne gjenopprette </a:t>
            </a:r>
            <a:r>
              <a:rPr lang="nb-NO" sz="4000" dirty="0" err="1"/>
              <a:t>IoT</a:t>
            </a:r>
            <a:r>
              <a:rPr lang="nb-NO" sz="4000" dirty="0"/>
              <a:t>-nettene?</a:t>
            </a:r>
            <a:endParaRPr lang="en-US" sz="4000" dirty="0"/>
          </a:p>
        </p:txBody>
      </p:sp>
    </p:spTree>
    <p:extLst>
      <p:ext uri="{BB962C8B-B14F-4D97-AF65-F5344CB8AC3E}">
        <p14:creationId xmlns:p14="http://schemas.microsoft.com/office/powerpoint/2010/main" val="1180642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7DF9-F9BA-6DBD-2369-208931D84C87}"/>
              </a:ext>
            </a:extLst>
          </p:cNvPr>
          <p:cNvSpPr>
            <a:spLocks noGrp="1"/>
          </p:cNvSpPr>
          <p:nvPr>
            <p:ph type="title"/>
          </p:nvPr>
        </p:nvSpPr>
        <p:spPr/>
        <p:txBody>
          <a:bodyPr>
            <a:normAutofit/>
          </a:bodyPr>
          <a:lstStyle/>
          <a:p>
            <a:r>
              <a:rPr lang="nb-NO" sz="6600" dirty="0"/>
              <a:t>Øvelse avsluttes</a:t>
            </a:r>
            <a:endParaRPr lang="en-US" sz="6600" dirty="0"/>
          </a:p>
        </p:txBody>
      </p:sp>
    </p:spTree>
    <p:extLst>
      <p:ext uri="{BB962C8B-B14F-4D97-AF65-F5344CB8AC3E}">
        <p14:creationId xmlns:p14="http://schemas.microsoft.com/office/powerpoint/2010/main" val="3648576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2B55-378B-C378-F6E0-1540B5A4E55A}"/>
              </a:ext>
            </a:extLst>
          </p:cNvPr>
          <p:cNvSpPr>
            <a:spLocks noGrp="1"/>
          </p:cNvSpPr>
          <p:nvPr>
            <p:ph type="title"/>
          </p:nvPr>
        </p:nvSpPr>
        <p:spPr/>
        <p:txBody>
          <a:bodyPr>
            <a:normAutofit/>
          </a:bodyPr>
          <a:lstStyle/>
          <a:p>
            <a:r>
              <a:rPr lang="nb-NO" sz="6600" dirty="0"/>
              <a:t>Evaluering</a:t>
            </a:r>
            <a:endParaRPr lang="en-GB" sz="6600" dirty="0"/>
          </a:p>
        </p:txBody>
      </p:sp>
    </p:spTree>
    <p:extLst>
      <p:ext uri="{BB962C8B-B14F-4D97-AF65-F5344CB8AC3E}">
        <p14:creationId xmlns:p14="http://schemas.microsoft.com/office/powerpoint/2010/main" val="543551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7C7A-3EE3-12CD-3FA4-6F3534AB8E20}"/>
              </a:ext>
            </a:extLst>
          </p:cNvPr>
          <p:cNvSpPr>
            <a:spLocks noGrp="1"/>
          </p:cNvSpPr>
          <p:nvPr>
            <p:ph type="title"/>
          </p:nvPr>
        </p:nvSpPr>
        <p:spPr>
          <a:xfrm>
            <a:off x="698501" y="333375"/>
            <a:ext cx="10504234" cy="1100978"/>
          </a:xfrm>
        </p:spPr>
        <p:txBody>
          <a:bodyPr anchor="ctr">
            <a:normAutofit/>
          </a:bodyPr>
          <a:lstStyle/>
          <a:p>
            <a:r>
              <a:rPr lang="nb-NO" sz="4000"/>
              <a:t>Evaluering</a:t>
            </a:r>
          </a:p>
        </p:txBody>
      </p:sp>
      <p:sp>
        <p:nvSpPr>
          <p:cNvPr id="3" name="Content Placeholder 2">
            <a:extLst>
              <a:ext uri="{FF2B5EF4-FFF2-40B4-BE49-F238E27FC236}">
                <a16:creationId xmlns:a16="http://schemas.microsoft.com/office/drawing/2014/main" id="{372BE9DB-6915-0385-BA82-9B409B6AE079}"/>
              </a:ext>
            </a:extLst>
          </p:cNvPr>
          <p:cNvSpPr>
            <a:spLocks noGrp="1"/>
          </p:cNvSpPr>
          <p:nvPr>
            <p:ph idx="1"/>
          </p:nvPr>
        </p:nvSpPr>
        <p:spPr>
          <a:xfrm>
            <a:off x="698500" y="1800000"/>
            <a:ext cx="10504235" cy="4349788"/>
          </a:xfrm>
        </p:spPr>
        <p:txBody>
          <a:bodyPr>
            <a:noAutofit/>
          </a:bodyPr>
          <a:lstStyle/>
          <a:p>
            <a:pPr marL="457200" indent="-457200">
              <a:buFont typeface="Arial" panose="020B0604020202020204" pitchFamily="34" charset="0"/>
              <a:buChar char="•"/>
            </a:pPr>
            <a:r>
              <a:rPr lang="nb-NO" sz="3200"/>
              <a:t>Oppsummering av øvelsen</a:t>
            </a:r>
            <a:br>
              <a:rPr lang="nb-NO" sz="3200"/>
            </a:br>
            <a:endParaRPr lang="nb-NO" sz="3200"/>
          </a:p>
          <a:p>
            <a:pPr marL="457200" indent="-457200">
              <a:buFont typeface="Arial" panose="020B0604020202020204" pitchFamily="34" charset="0"/>
              <a:buChar char="•"/>
            </a:pPr>
            <a:r>
              <a:rPr lang="nb-NO" sz="3200"/>
              <a:t>Runde rundt bordet</a:t>
            </a:r>
          </a:p>
          <a:p>
            <a:pPr lvl="1"/>
            <a:r>
              <a:rPr lang="nb-NO" sz="3200"/>
              <a:t>Hva forventet vi skulle skje?</a:t>
            </a:r>
          </a:p>
          <a:p>
            <a:pPr lvl="1"/>
            <a:r>
              <a:rPr lang="nb-NO" sz="3200"/>
              <a:t>Hva fungerte godt, og hvorfor?</a:t>
            </a:r>
          </a:p>
          <a:p>
            <a:pPr lvl="1"/>
            <a:r>
              <a:rPr lang="nb-NO" sz="3200"/>
              <a:t>Hvilke utfordringer møtte vi på? </a:t>
            </a:r>
          </a:p>
          <a:p>
            <a:pPr lvl="1"/>
            <a:r>
              <a:rPr lang="nb-NO" sz="3200"/>
              <a:t>Hva kan forbedres, og hvordan?</a:t>
            </a:r>
            <a:endParaRPr lang="nb-NO" sz="2400"/>
          </a:p>
        </p:txBody>
      </p:sp>
      <p:pic>
        <p:nvPicPr>
          <p:cNvPr id="4" name="Picture 3" descr="Diagram, engineering drawing&#10;&#10;Description automatically generated">
            <a:extLst>
              <a:ext uri="{FF2B5EF4-FFF2-40B4-BE49-F238E27FC236}">
                <a16:creationId xmlns:a16="http://schemas.microsoft.com/office/drawing/2014/main" id="{81A43B9D-45CF-A464-2B9D-E07BEACF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92879" y="2514770"/>
            <a:ext cx="4771686" cy="3248025"/>
          </a:xfrm>
          <a:prstGeom prst="rect">
            <a:avLst/>
          </a:prstGeom>
        </p:spPr>
      </p:pic>
    </p:spTree>
    <p:extLst>
      <p:ext uri="{BB962C8B-B14F-4D97-AF65-F5344CB8AC3E}">
        <p14:creationId xmlns:p14="http://schemas.microsoft.com/office/powerpoint/2010/main" val="1373725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Beskrivelse av ulike beredskapsøvelser </a:t>
            </a:r>
            <a:endParaRPr lang="en-US" sz="6600" dirty="0"/>
          </a:p>
        </p:txBody>
      </p:sp>
    </p:spTree>
    <p:extLst>
      <p:ext uri="{BB962C8B-B14F-4D97-AF65-F5344CB8AC3E}">
        <p14:creationId xmlns:p14="http://schemas.microsoft.com/office/powerpoint/2010/main" val="147415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EE87B3-849E-AB8A-7EC6-E6E8207EDAEC}"/>
              </a:ext>
            </a:extLst>
          </p:cNvPr>
          <p:cNvSpPr>
            <a:spLocks noGrp="1"/>
          </p:cNvSpPr>
          <p:nvPr>
            <p:ph type="body" idx="1"/>
          </p:nvPr>
        </p:nvSpPr>
        <p:spPr>
          <a:xfrm>
            <a:off x="396687" y="1762514"/>
            <a:ext cx="2150177" cy="341632"/>
          </a:xfrm>
        </p:spPr>
        <p:txBody>
          <a:bodyPr/>
          <a:lstStyle/>
          <a:p>
            <a:pPr algn="ctr"/>
            <a:r>
              <a:rPr lang="nb-NO"/>
              <a:t>Funksjonsøvelse</a:t>
            </a:r>
            <a:endParaRPr lang="en-US"/>
          </a:p>
        </p:txBody>
      </p:sp>
      <p:sp>
        <p:nvSpPr>
          <p:cNvPr id="3" name="Title 2">
            <a:extLst>
              <a:ext uri="{FF2B5EF4-FFF2-40B4-BE49-F238E27FC236}">
                <a16:creationId xmlns:a16="http://schemas.microsoft.com/office/drawing/2014/main" id="{A169A0D3-5164-2EEF-F98C-D89EFEEA6E4E}"/>
              </a:ext>
            </a:extLst>
          </p:cNvPr>
          <p:cNvSpPr>
            <a:spLocks noGrp="1"/>
          </p:cNvSpPr>
          <p:nvPr>
            <p:ph type="title"/>
          </p:nvPr>
        </p:nvSpPr>
        <p:spPr>
          <a:xfrm>
            <a:off x="388807" y="553381"/>
            <a:ext cx="9853613" cy="977475"/>
          </a:xfrm>
        </p:spPr>
        <p:txBody>
          <a:bodyPr anchor="ctr"/>
          <a:lstStyle/>
          <a:p>
            <a:r>
              <a:rPr lang="en-US" sz="4000" dirty="0" err="1"/>
              <a:t>Ulike</a:t>
            </a:r>
            <a:r>
              <a:rPr lang="en-US" sz="4000" dirty="0"/>
              <a:t> typer </a:t>
            </a:r>
            <a:r>
              <a:rPr lang="en-US" sz="4000" dirty="0" err="1"/>
              <a:t>beredskapsøvelser</a:t>
            </a:r>
            <a:endParaRPr lang="en-US" sz="4000" dirty="0"/>
          </a:p>
        </p:txBody>
      </p:sp>
      <p:sp>
        <p:nvSpPr>
          <p:cNvPr id="9" name="Text Placeholder 3">
            <a:extLst>
              <a:ext uri="{FF2B5EF4-FFF2-40B4-BE49-F238E27FC236}">
                <a16:creationId xmlns:a16="http://schemas.microsoft.com/office/drawing/2014/main" id="{652EB817-B136-1A94-8393-61412C9E7F7F}"/>
              </a:ext>
            </a:extLst>
          </p:cNvPr>
          <p:cNvSpPr txBox="1">
            <a:spLocks/>
          </p:cNvSpPr>
          <p:nvPr/>
        </p:nvSpPr>
        <p:spPr>
          <a:xfrm>
            <a:off x="9399189" y="1762514"/>
            <a:ext cx="2150177" cy="341632"/>
          </a:xfrm>
          <a:prstGeom prst="rect">
            <a:avLst/>
          </a:prstGeom>
        </p:spPr>
        <p:txBody>
          <a:bodyPr vert="horz"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a:t>Fullskalaøvelse</a:t>
            </a:r>
            <a:endParaRPr lang="en-US"/>
          </a:p>
        </p:txBody>
      </p:sp>
      <p:sp>
        <p:nvSpPr>
          <p:cNvPr id="6" name="TextBox 5">
            <a:extLst>
              <a:ext uri="{FF2B5EF4-FFF2-40B4-BE49-F238E27FC236}">
                <a16:creationId xmlns:a16="http://schemas.microsoft.com/office/drawing/2014/main" id="{40BA6DE4-92C3-AE31-48EA-E63EDC287A2B}"/>
              </a:ext>
            </a:extLst>
          </p:cNvPr>
          <p:cNvSpPr txBox="1"/>
          <p:nvPr/>
        </p:nvSpPr>
        <p:spPr>
          <a:xfrm>
            <a:off x="3110203" y="1734814"/>
            <a:ext cx="2150175" cy="369332"/>
          </a:xfrm>
          <a:prstGeom prst="rect">
            <a:avLst/>
          </a:prstGeom>
          <a:noFill/>
        </p:spPr>
        <p:txBody>
          <a:bodyPr wrap="square">
            <a:spAutoFit/>
          </a:bodyPr>
          <a:lstStyle/>
          <a:p>
            <a:pPr algn="ctr"/>
            <a:r>
              <a:rPr lang="nb-NO" b="1"/>
              <a:t>D</a:t>
            </a:r>
            <a:r>
              <a:rPr lang="en-GB" b="1" err="1"/>
              <a:t>iskusjonsøvelse</a:t>
            </a:r>
            <a:endParaRPr lang="en-GB" b="1"/>
          </a:p>
        </p:txBody>
      </p:sp>
      <p:sp>
        <p:nvSpPr>
          <p:cNvPr id="8" name="TextBox 7">
            <a:extLst>
              <a:ext uri="{FF2B5EF4-FFF2-40B4-BE49-F238E27FC236}">
                <a16:creationId xmlns:a16="http://schemas.microsoft.com/office/drawing/2014/main" id="{BB2C9AAF-DB90-D335-B43A-1061E19E72D2}"/>
              </a:ext>
            </a:extLst>
          </p:cNvPr>
          <p:cNvSpPr txBox="1"/>
          <p:nvPr/>
        </p:nvSpPr>
        <p:spPr>
          <a:xfrm>
            <a:off x="6254696" y="1734814"/>
            <a:ext cx="2150175" cy="369332"/>
          </a:xfrm>
          <a:prstGeom prst="rect">
            <a:avLst/>
          </a:prstGeom>
          <a:noFill/>
        </p:spPr>
        <p:txBody>
          <a:bodyPr wrap="square">
            <a:spAutoFit/>
          </a:bodyPr>
          <a:lstStyle/>
          <a:p>
            <a:pPr algn="ctr"/>
            <a:r>
              <a:rPr lang="nb-NO" b="1"/>
              <a:t>S</a:t>
            </a:r>
            <a:r>
              <a:rPr lang="en-GB" b="1" err="1"/>
              <a:t>pilløvelse</a:t>
            </a:r>
            <a:endParaRPr lang="en-GB" b="1"/>
          </a:p>
        </p:txBody>
      </p:sp>
      <p:sp>
        <p:nvSpPr>
          <p:cNvPr id="18" name="TextBox 17">
            <a:extLst>
              <a:ext uri="{FF2B5EF4-FFF2-40B4-BE49-F238E27FC236}">
                <a16:creationId xmlns:a16="http://schemas.microsoft.com/office/drawing/2014/main" id="{64C0E23E-2E1B-526D-4364-636D47C09237}"/>
              </a:ext>
            </a:extLst>
          </p:cNvPr>
          <p:cNvSpPr txBox="1"/>
          <p:nvPr/>
        </p:nvSpPr>
        <p:spPr>
          <a:xfrm>
            <a:off x="2754046" y="6401514"/>
            <a:ext cx="9150567" cy="246221"/>
          </a:xfrm>
          <a:prstGeom prst="rect">
            <a:avLst/>
          </a:prstGeom>
          <a:noFill/>
        </p:spPr>
        <p:txBody>
          <a:bodyPr wrap="square" rtlCol="0">
            <a:spAutoFit/>
          </a:bodyPr>
          <a:lstStyle/>
          <a:p>
            <a:pPr algn="r"/>
            <a:r>
              <a:rPr lang="nb-NO" sz="1000"/>
              <a:t>*Illustrasjoner fra DSBs Veileder i planlegging, gjennomføring og evaluering av øvelser</a:t>
            </a:r>
            <a:endParaRPr lang="en-GB" sz="1000"/>
          </a:p>
        </p:txBody>
      </p:sp>
      <p:pic>
        <p:nvPicPr>
          <p:cNvPr id="20" name="Picture 19">
            <a:extLst>
              <a:ext uri="{FF2B5EF4-FFF2-40B4-BE49-F238E27FC236}">
                <a16:creationId xmlns:a16="http://schemas.microsoft.com/office/drawing/2014/main" id="{0ABE87F5-1775-C7F3-4F2B-AECEF7910257}"/>
              </a:ext>
            </a:extLst>
          </p:cNvPr>
          <p:cNvPicPr>
            <a:picLocks noChangeAspect="1"/>
          </p:cNvPicPr>
          <p:nvPr/>
        </p:nvPicPr>
        <p:blipFill>
          <a:blip r:embed="rId3"/>
          <a:stretch>
            <a:fillRect/>
          </a:stretch>
        </p:blipFill>
        <p:spPr>
          <a:xfrm>
            <a:off x="465849" y="4314390"/>
            <a:ext cx="2011854" cy="1822862"/>
          </a:xfrm>
          <a:prstGeom prst="rect">
            <a:avLst/>
          </a:prstGeom>
        </p:spPr>
      </p:pic>
      <p:pic>
        <p:nvPicPr>
          <p:cNvPr id="21" name="Picture 20">
            <a:extLst>
              <a:ext uri="{FF2B5EF4-FFF2-40B4-BE49-F238E27FC236}">
                <a16:creationId xmlns:a16="http://schemas.microsoft.com/office/drawing/2014/main" id="{7C64BFAC-CD56-FBAA-3C18-AD97F76D8E22}"/>
              </a:ext>
            </a:extLst>
          </p:cNvPr>
          <p:cNvPicPr>
            <a:picLocks noChangeAspect="1"/>
          </p:cNvPicPr>
          <p:nvPr/>
        </p:nvPicPr>
        <p:blipFill>
          <a:blip r:embed="rId4"/>
          <a:stretch>
            <a:fillRect/>
          </a:stretch>
        </p:blipFill>
        <p:spPr>
          <a:xfrm>
            <a:off x="2810524" y="3536752"/>
            <a:ext cx="2749534" cy="2164268"/>
          </a:xfrm>
          <a:prstGeom prst="rect">
            <a:avLst/>
          </a:prstGeom>
        </p:spPr>
      </p:pic>
      <p:pic>
        <p:nvPicPr>
          <p:cNvPr id="24" name="Picture 23">
            <a:extLst>
              <a:ext uri="{FF2B5EF4-FFF2-40B4-BE49-F238E27FC236}">
                <a16:creationId xmlns:a16="http://schemas.microsoft.com/office/drawing/2014/main" id="{3C8E2DDC-0252-E71C-CB65-47395DD08D1B}"/>
              </a:ext>
            </a:extLst>
          </p:cNvPr>
          <p:cNvPicPr>
            <a:picLocks noChangeAspect="1"/>
          </p:cNvPicPr>
          <p:nvPr/>
        </p:nvPicPr>
        <p:blipFill>
          <a:blip r:embed="rId5"/>
          <a:srcRect l="6295" t="6808" r="6756" b="2760"/>
          <a:stretch/>
        </p:blipFill>
        <p:spPr>
          <a:xfrm>
            <a:off x="5892879" y="2679534"/>
            <a:ext cx="2872902" cy="2243847"/>
          </a:xfrm>
          <a:prstGeom prst="rect">
            <a:avLst/>
          </a:prstGeom>
        </p:spPr>
      </p:pic>
      <p:pic>
        <p:nvPicPr>
          <p:cNvPr id="25" name="Picture 24">
            <a:extLst>
              <a:ext uri="{FF2B5EF4-FFF2-40B4-BE49-F238E27FC236}">
                <a16:creationId xmlns:a16="http://schemas.microsoft.com/office/drawing/2014/main" id="{50DD29A9-FE5B-DA1B-8777-90F413A71860}"/>
              </a:ext>
            </a:extLst>
          </p:cNvPr>
          <p:cNvPicPr>
            <a:picLocks noChangeAspect="1"/>
          </p:cNvPicPr>
          <p:nvPr/>
        </p:nvPicPr>
        <p:blipFill>
          <a:blip r:embed="rId6"/>
          <a:srcRect l="3738" t="2674" r="3387" b="3827"/>
          <a:stretch/>
        </p:blipFill>
        <p:spPr>
          <a:xfrm>
            <a:off x="9098603" y="2172511"/>
            <a:ext cx="2761763" cy="1893652"/>
          </a:xfrm>
          <a:prstGeom prst="rect">
            <a:avLst/>
          </a:prstGeom>
        </p:spPr>
      </p:pic>
    </p:spTree>
    <p:extLst>
      <p:ext uri="{BB962C8B-B14F-4D97-AF65-F5344CB8AC3E}">
        <p14:creationId xmlns:p14="http://schemas.microsoft.com/office/powerpoint/2010/main" val="52611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Diskusjon av problemstillinger rundt et gitt scenario</a:t>
            </a:r>
          </a:p>
          <a:p>
            <a:pPr marL="533400" indent="-355600">
              <a:lnSpc>
                <a:spcPct val="100000"/>
              </a:lnSpc>
            </a:pPr>
            <a:r>
              <a:rPr lang="nb-NO" sz="3600" dirty="0"/>
              <a:t>Styres av øvingsleder</a:t>
            </a:r>
          </a:p>
          <a:p>
            <a:pPr marL="533400" indent="-355600">
              <a:lnSpc>
                <a:spcPct val="100000"/>
              </a:lnSpc>
            </a:pPr>
            <a:r>
              <a:rPr lang="nb-NO" sz="3600" dirty="0"/>
              <a:t>Lite ressurskrevende</a:t>
            </a:r>
          </a:p>
          <a:p>
            <a:pPr marL="533400" indent="-355600">
              <a:lnSpc>
                <a:spcPct val="100000"/>
              </a:lnSpc>
            </a:pPr>
            <a:r>
              <a:rPr lang="nb-NO" sz="3600" dirty="0"/>
              <a:t>Lavterskel</a:t>
            </a:r>
          </a:p>
          <a:p>
            <a:pPr marL="0" indent="0">
              <a:lnSpc>
                <a:spcPct val="100000"/>
              </a:lnSpc>
              <a:buNone/>
            </a:pPr>
            <a:endParaRPr lang="en-GB" sz="500" dirty="0"/>
          </a:p>
        </p:txBody>
      </p:sp>
      <p:pic>
        <p:nvPicPr>
          <p:cNvPr id="4" name="Picture 3">
            <a:extLst>
              <a:ext uri="{FF2B5EF4-FFF2-40B4-BE49-F238E27FC236}">
                <a16:creationId xmlns:a16="http://schemas.microsoft.com/office/drawing/2014/main" id="{D6088783-935A-C2D5-B07E-965F05F2D898}"/>
              </a:ext>
            </a:extLst>
          </p:cNvPr>
          <p:cNvPicPr>
            <a:picLocks noChangeAspect="1"/>
          </p:cNvPicPr>
          <p:nvPr/>
        </p:nvPicPr>
        <p:blipFill>
          <a:blip r:embed="rId3"/>
          <a:stretch>
            <a:fillRect/>
          </a:stretch>
        </p:blipFill>
        <p:spPr>
          <a:xfrm>
            <a:off x="7466868" y="3096120"/>
            <a:ext cx="4353657" cy="3428505"/>
          </a:xfrm>
          <a:prstGeom prst="rect">
            <a:avLst/>
          </a:prstGeom>
          <a:noFill/>
        </p:spPr>
      </p:pic>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a:t>Diskusjonsøvelse</a:t>
            </a:r>
            <a:endParaRPr lang="en-GB" sz="4000" dirty="0"/>
          </a:p>
        </p:txBody>
      </p:sp>
    </p:spTree>
    <p:extLst>
      <p:ext uri="{BB962C8B-B14F-4D97-AF65-F5344CB8AC3E}">
        <p14:creationId xmlns:p14="http://schemas.microsoft.com/office/powerpoint/2010/main" val="24619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Det kommer innspill utenfra</a:t>
            </a:r>
          </a:p>
          <a:p>
            <a:pPr marL="533400" indent="-355600">
              <a:lnSpc>
                <a:spcPct val="100000"/>
              </a:lnSpc>
            </a:pPr>
            <a:r>
              <a:rPr lang="nb-NO" sz="3600" dirty="0"/>
              <a:t>Beslutninger styres av innsatsleder</a:t>
            </a:r>
          </a:p>
          <a:p>
            <a:pPr marL="533400" indent="-355600">
              <a:lnSpc>
                <a:spcPct val="100000"/>
              </a:lnSpc>
            </a:pPr>
            <a:r>
              <a:rPr lang="nb-NO" sz="3600" dirty="0"/>
              <a:t>Krever </a:t>
            </a:r>
            <a:r>
              <a:rPr lang="nb-NO" sz="3600" dirty="0" err="1"/>
              <a:t>spillstab</a:t>
            </a:r>
            <a:r>
              <a:rPr lang="nb-NO" sz="3600" dirty="0"/>
              <a:t> og forberedelse</a:t>
            </a:r>
          </a:p>
          <a:p>
            <a:pPr marL="533400" indent="-355600">
              <a:lnSpc>
                <a:spcPct val="100000"/>
              </a:lnSpc>
            </a:pPr>
            <a:r>
              <a:rPr lang="nb-NO" sz="3600" dirty="0"/>
              <a:t>Krever kommunikasjonslinjer</a:t>
            </a:r>
          </a:p>
          <a:p>
            <a:pPr marL="0" indent="0">
              <a:lnSpc>
                <a:spcPct val="100000"/>
              </a:lnSpc>
              <a:buNone/>
            </a:pPr>
            <a:endParaRPr lang="en-GB" sz="500" dirty="0"/>
          </a:p>
        </p:txBody>
      </p:sp>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err="1"/>
              <a:t>Spilløvelse</a:t>
            </a:r>
            <a:endParaRPr lang="en-GB" sz="4000" dirty="0"/>
          </a:p>
        </p:txBody>
      </p:sp>
      <p:pic>
        <p:nvPicPr>
          <p:cNvPr id="5" name="Picture 4">
            <a:extLst>
              <a:ext uri="{FF2B5EF4-FFF2-40B4-BE49-F238E27FC236}">
                <a16:creationId xmlns:a16="http://schemas.microsoft.com/office/drawing/2014/main" id="{B446DF94-87B9-C480-D001-71D20E8A9B35}"/>
              </a:ext>
            </a:extLst>
          </p:cNvPr>
          <p:cNvPicPr>
            <a:picLocks noChangeAspect="1"/>
          </p:cNvPicPr>
          <p:nvPr/>
        </p:nvPicPr>
        <p:blipFill>
          <a:blip r:embed="rId3"/>
          <a:srcRect l="6295" t="6808" r="6756" b="2760"/>
          <a:stretch/>
        </p:blipFill>
        <p:spPr>
          <a:xfrm>
            <a:off x="8816552" y="3882692"/>
            <a:ext cx="2872902" cy="2243847"/>
          </a:xfrm>
          <a:prstGeom prst="rect">
            <a:avLst/>
          </a:prstGeom>
        </p:spPr>
      </p:pic>
    </p:spTree>
    <p:extLst>
      <p:ext uri="{BB962C8B-B14F-4D97-AF65-F5344CB8AC3E}">
        <p14:creationId xmlns:p14="http://schemas.microsoft.com/office/powerpoint/2010/main" val="109184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Beredskapsroller</a:t>
            </a:r>
            <a:r>
              <a:rPr lang="nb-NO" sz="7200" dirty="0"/>
              <a:t> </a:t>
            </a:r>
            <a:endParaRPr lang="en-US" sz="7200" dirty="0"/>
          </a:p>
        </p:txBody>
      </p:sp>
    </p:spTree>
    <p:extLst>
      <p:ext uri="{BB962C8B-B14F-4D97-AF65-F5344CB8AC3E}">
        <p14:creationId xmlns:p14="http://schemas.microsoft.com/office/powerpoint/2010/main" val="853183168"/>
      </p:ext>
    </p:extLst>
  </p:cSld>
  <p:clrMapOvr>
    <a:masterClrMapping/>
  </p:clrMapOvr>
</p:sld>
</file>

<file path=ppt/theme/theme1.xml><?xml version="1.0" encoding="utf-8"?>
<a:theme xmlns:a="http://schemas.openxmlformats.org/drawingml/2006/main" name="Safetec lys">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5B2A0D0B-CE87-4AB4-BA0E-62F811647FE1}"/>
    </a:ext>
  </a:extLst>
</a:theme>
</file>

<file path=ppt/theme/theme2.xml><?xml version="1.0" encoding="utf-8"?>
<a:theme xmlns:a="http://schemas.openxmlformats.org/drawingml/2006/main" name="Safetec mørk">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7037197A-7708-4A00-A049-CBB893AA51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mDateSent xmlns="c1393ac3-e244-4758-a539-5b975df7832c" xsi:nil="true"/>
    <EmFrom xmlns="c1393ac3-e244-4758-a539-5b975df7832c" xsi:nil="true"/>
    <EmDate xmlns="c1393ac3-e244-4758-a539-5b975df7832c" xsi:nil="true"/>
    <EmFromName xmlns="c1393ac3-e244-4758-a539-5b975df7832c" xsi:nil="true"/>
    <EmTo xmlns="c1393ac3-e244-4758-a539-5b975df7832c" xsi:nil="true"/>
    <EmCC xmlns="c1393ac3-e244-4758-a539-5b975df7832c" xsi:nil="true"/>
    <Comment xmlns="c1393ac3-e244-4758-a539-5b975df7832c" xsi:nil="true"/>
    <EmDateRecieved xmlns="c1393ac3-e244-4758-a539-5b975df7832c" xsi:nil="true"/>
    <EmSubject xmlns="c1393ac3-e244-4758-a539-5b975df7832c" xsi:nil="true"/>
    <EmType xmlns="c1393ac3-e244-4758-a539-5b975df7832c" xsi:nil="true"/>
    <EmAttachCount xmlns="c1393ac3-e244-4758-a539-5b975df7832c" xsi:nil="true"/>
    <EmCon xmlns="c1393ac3-e244-4758-a539-5b975df7832c" xsi:nil="true"/>
    <EmAttachmentNames xmlns="c1393ac3-e244-4758-a539-5b975df7832c" xsi:nil="true"/>
    <EmID xmlns="c1393ac3-e244-4758-a539-5b975df7832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424B2138276C459DBDB6FBD9B62DCF" ma:contentTypeVersion="20" ma:contentTypeDescription="Create a new document." ma:contentTypeScope="" ma:versionID="3242c1618c139926ccd130c404839351">
  <xsd:schema xmlns:xsd="http://www.w3.org/2001/XMLSchema" xmlns:xs="http://www.w3.org/2001/XMLSchema" xmlns:p="http://schemas.microsoft.com/office/2006/metadata/properties" xmlns:ns2="c1393ac3-e244-4758-a539-5b975df7832c" xmlns:ns3="4e01fcfe-bee3-4600-ba0b-b00476ef22a3" targetNamespace="http://schemas.microsoft.com/office/2006/metadata/properties" ma:root="true" ma:fieldsID="410fbc501d0ca8f153c41fdaa9757115" ns2:_="" ns3:_="">
    <xsd:import namespace="c1393ac3-e244-4758-a539-5b975df7832c"/>
    <xsd:import namespace="4e01fcfe-bee3-4600-ba0b-b00476ef22a3"/>
    <xsd:element name="properties">
      <xsd:complexType>
        <xsd:sequence>
          <xsd:element name="documentManagement">
            <xsd:complexType>
              <xsd:all>
                <xsd:element ref="ns2:Comment" minOccurs="0"/>
                <xsd:element ref="ns2:EmSubject" minOccurs="0"/>
                <xsd:element ref="ns2:EmType" minOccurs="0"/>
                <xsd:element ref="ns2:EmDate" minOccurs="0"/>
                <xsd:element ref="ns2:EmDateRecieved" minOccurs="0"/>
                <xsd:element ref="ns2:EmDateSent" minOccurs="0"/>
                <xsd:element ref="ns2:EmFrom" minOccurs="0"/>
                <xsd:element ref="ns2:EmFromName" minOccurs="0"/>
                <xsd:element ref="ns2:EmTo" minOccurs="0"/>
                <xsd:element ref="ns2:EmCC" minOccurs="0"/>
                <xsd:element ref="ns2:EmCon" minOccurs="0"/>
                <xsd:element ref="ns2:EmAttachCount" minOccurs="0"/>
                <xsd:element ref="ns2:EmAttachmentNames"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93ac3-e244-4758-a539-5b975df7832c" elementFormDefault="qualified">
    <xsd:import namespace="http://schemas.microsoft.com/office/2006/documentManagement/types"/>
    <xsd:import namespace="http://schemas.microsoft.com/office/infopath/2007/PartnerControls"/>
    <xsd:element name="Comment" ma:index="8" nillable="true" ma:displayName="Comment" ma:internalName="Comment">
      <xsd:simpleType>
        <xsd:restriction base="dms:Note">
          <xsd:maxLength value="255"/>
        </xsd:restriction>
      </xsd:simpleType>
    </xsd:element>
    <xsd:element name="EmSubject" ma:index="9" nillable="true" ma:displayName="EmSubject" ma:internalName="EmSubject">
      <xsd:simpleType>
        <xsd:restriction base="dms:Text"/>
      </xsd:simpleType>
    </xsd:element>
    <xsd:element name="EmType" ma:index="10" nillable="true" ma:displayName="EmType" ma:internalName="EmType">
      <xsd:simpleType>
        <xsd:restriction base="dms:Text"/>
      </xsd:simpleType>
    </xsd:element>
    <xsd:element name="EmDate" ma:index="11" nillable="true" ma:displayName="EmDate" ma:internalName="EmDate">
      <xsd:simpleType>
        <xsd:restriction base="dms:DateTime"/>
      </xsd:simpleType>
    </xsd:element>
    <xsd:element name="EmDateRecieved" ma:index="12" nillable="true" ma:displayName="EmDateRecieved" ma:internalName="EmDateRecieved">
      <xsd:simpleType>
        <xsd:restriction base="dms:DateTime"/>
      </xsd:simpleType>
    </xsd:element>
    <xsd:element name="EmDateSent" ma:index="13" nillable="true" ma:displayName="EmDateSent" ma:internalName="EmDateSent">
      <xsd:simpleType>
        <xsd:restriction base="dms:DateTime"/>
      </xsd:simpleType>
    </xsd:element>
    <xsd:element name="EmFrom" ma:index="14" nillable="true" ma:displayName="EmFrom" ma:internalName="EmFrom">
      <xsd:simpleType>
        <xsd:restriction base="dms:Text"/>
      </xsd:simpleType>
    </xsd:element>
    <xsd:element name="EmFromName" ma:index="15" nillable="true" ma:displayName="EmFromName" ma:internalName="EmFromName">
      <xsd:simpleType>
        <xsd:restriction base="dms:Text"/>
      </xsd:simpleType>
    </xsd:element>
    <xsd:element name="EmTo" ma:index="16" nillable="true" ma:displayName="EmTo" ma:internalName="EmTo">
      <xsd:simpleType>
        <xsd:restriction base="dms:Note">
          <xsd:maxLength value="255"/>
        </xsd:restriction>
      </xsd:simpleType>
    </xsd:element>
    <xsd:element name="EmCC" ma:index="17" nillable="true" ma:displayName="EmCC" ma:internalName="EmCC">
      <xsd:simpleType>
        <xsd:restriction base="dms:Note">
          <xsd:maxLength value="255"/>
        </xsd:restriction>
      </xsd:simpleType>
    </xsd:element>
    <xsd:element name="EmCon" ma:index="18" nillable="true" ma:displayName="EmCon" ma:internalName="EmCon">
      <xsd:simpleType>
        <xsd:restriction base="dms:Text"/>
      </xsd:simpleType>
    </xsd:element>
    <xsd:element name="EmAttachCount" ma:index="19" nillable="true" ma:displayName="EmAttachCount" ma:internalName="EmAttachCount">
      <xsd:simpleType>
        <xsd:restriction base="dms:Text"/>
      </xsd:simpleType>
    </xsd:element>
    <xsd:element name="EmAttachmentNames" ma:index="20" nillable="true" ma:displayName="EmAttachmentNames" ma:internalName="EmAttachmentNames">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EmID" ma:index="27" nillable="true" ma:displayName="EmID" ma:internalName="Em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01fcfe-bee3-4600-ba0b-b00476ef22a3"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4DBDEF-A87E-4361-AE1E-8BC728D51EB1}">
  <ds:schemaRefs>
    <ds:schemaRef ds:uri="4e01fcfe-bee3-4600-ba0b-b00476ef22a3"/>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purl.org/dc/terms/"/>
    <ds:schemaRef ds:uri="c1393ac3-e244-4758-a539-5b975df7832c"/>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809E2F9-A23D-4063-AF98-C246417BFE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93ac3-e244-4758-a539-5b975df7832c"/>
    <ds:schemaRef ds:uri="4e01fcfe-bee3-4600-ba0b-b00476ef22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1B1874-358E-495F-976E-535D00FA60C9}">
  <ds:schemaRefs>
    <ds:schemaRef ds:uri="http://schemas.microsoft.com/sharepoint/v3/contenttype/forms"/>
  </ds:schemaRefs>
</ds:datastoreItem>
</file>

<file path=docMetadata/LabelInfo.xml><?xml version="1.0" encoding="utf-8"?>
<clbl:labelList xmlns:clbl="http://schemas.microsoft.com/office/2020/mipLabelMetadata">
  <clbl:label id="{539f9241-58e3-4180-9525-b255772c0d76}" enabled="0" method="" siteId="{539f9241-58e3-4180-9525-b255772c0d76}" removed="1"/>
</clbl:labelList>
</file>

<file path=docProps/app.xml><?xml version="1.0" encoding="utf-8"?>
<Properties xmlns="http://schemas.openxmlformats.org/officeDocument/2006/extended-properties" xmlns:vt="http://schemas.openxmlformats.org/officeDocument/2006/docPropsVTypes">
  <Template>Presentasjon PP</Template>
  <TotalTime>80</TotalTime>
  <Words>2135</Words>
  <Application>Microsoft Office PowerPoint</Application>
  <PresentationFormat>Widescreen</PresentationFormat>
  <Paragraphs>267</Paragraphs>
  <Slides>47</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AktivGrotesk-Regular</vt:lpstr>
      <vt:lpstr>Aptos</vt:lpstr>
      <vt:lpstr>Arial</vt:lpstr>
      <vt:lpstr>Calibri</vt:lpstr>
      <vt:lpstr>Courier New</vt:lpstr>
      <vt:lpstr>Segoe UI</vt:lpstr>
      <vt:lpstr>Wingdings</vt:lpstr>
      <vt:lpstr>Safetec lys</vt:lpstr>
      <vt:lpstr>Safetec mørk</vt:lpstr>
      <vt:lpstr>PowerPoint Presentation</vt:lpstr>
      <vt:lpstr>Beredskapsøvelse Scenario 20</vt:lpstr>
      <vt:lpstr>Agenda</vt:lpstr>
      <vt:lpstr>Mål for øvelsen</vt:lpstr>
      <vt:lpstr>Beskrivelse av ulike beredskapsøvelser </vt:lpstr>
      <vt:lpstr>Ulike typer beredskapsøvelser</vt:lpstr>
      <vt:lpstr>Diskusjonsøvelse</vt:lpstr>
      <vt:lpstr>Spilløvelse</vt:lpstr>
      <vt:lpstr>Beredskapsroller </vt:lpstr>
      <vt:lpstr>Rollefordeling</vt:lpstr>
      <vt:lpstr>Loggfører</vt:lpstr>
      <vt:lpstr>Scenario 1 Dataangrep mot automasjonssystem</vt:lpstr>
      <vt:lpstr>Lignende hendelser fra virkeligheten</vt:lpstr>
      <vt:lpstr>Antall angrep mot kraftsystemene øker globalt</vt:lpstr>
      <vt:lpstr>Øvingsoppsett</vt:lpstr>
      <vt:lpstr>Gjennomføring av en spilløvelse</vt:lpstr>
      <vt:lpstr>Spillregler</vt:lpstr>
      <vt:lpstr>Øvende roller som må være med</vt:lpstr>
      <vt:lpstr>Spillstab - roller</vt:lpstr>
      <vt:lpstr>Scenariobeskrivelse</vt:lpstr>
      <vt:lpstr>Nettverksstruktur</vt:lpstr>
      <vt:lpstr>Øvelsen starter</vt:lpstr>
      <vt:lpstr>Innspill 1: Varsel fra Politiet</vt:lpstr>
      <vt:lpstr>Hint:  Bør etterspørre analyse av hva dette er fra IT-avdeling</vt:lpstr>
      <vt:lpstr>Innspill 2: E-post fra IT om IP</vt:lpstr>
      <vt:lpstr>Hint:  Bør føre til undersøkelse av kameraene og isolering. </vt:lpstr>
      <vt:lpstr>Hint:  Effekten av å ta ned kameraene bør vurderes. Hva er det de bidrar til å beskytte?</vt:lpstr>
      <vt:lpstr>Innspill 3: Melding fra IT</vt:lpstr>
      <vt:lpstr>Hint:  Sjekk hva som kan nås fra IoT-nett 1 – kan andre VLAN/subnett nås?</vt:lpstr>
      <vt:lpstr>Innspill 4: Dørskrekk</vt:lpstr>
      <vt:lpstr>Hint:  Verdt å sjekke om det er innlogginger på denne serveren man ikke kjenner igjen</vt:lpstr>
      <vt:lpstr>Hint:  Er Excel-arket med passord akseptert praksis, og kan angriperne ha funnet det?</vt:lpstr>
      <vt:lpstr>Innspill 5: Videresendt e-post</vt:lpstr>
      <vt:lpstr>Hint:  Man bør undersøke om kameraene har denne bakdøren</vt:lpstr>
      <vt:lpstr>Innspill 6: Bakdør bekreftet</vt:lpstr>
      <vt:lpstr>Hint:  IoT-nett 1 bør isoleres om ikke gjort. </vt:lpstr>
      <vt:lpstr>Hint:  Blast-radius bør etableres om ikke allerede forsøkt</vt:lpstr>
      <vt:lpstr>Innspill 7: Diamantbanken deler</vt:lpstr>
      <vt:lpstr>Hint:  Bør undersøke hva den andre IP-adressen er, og hva som kan være påvirket her. </vt:lpstr>
      <vt:lpstr>Innspill 8: IoT-nett 2 kompromittert</vt:lpstr>
      <vt:lpstr>Hint:  Hva kan nås fra IoT-nett2?</vt:lpstr>
      <vt:lpstr>Hint:  Kan vi isolere IoT-nett 2?</vt:lpstr>
      <vt:lpstr>Innspill 9: Analyse av Smartrooms</vt:lpstr>
      <vt:lpstr>Hint:  Hva må til for å kunne gjenopprette IoT-nettene?</vt:lpstr>
      <vt:lpstr>Øvelse avsluttes</vt:lpstr>
      <vt:lpstr>Evaluering</vt:lpstr>
      <vt:lpstr>Evaluering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Andresen</dc:creator>
  <cp:lastModifiedBy>Jakob Stendahl</cp:lastModifiedBy>
  <cp:revision>1</cp:revision>
  <dcterms:created xsi:type="dcterms:W3CDTF">2024-09-11T07:07:05Z</dcterms:created>
  <dcterms:modified xsi:type="dcterms:W3CDTF">2024-11-08T12:09:17Z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0x0101003D424B2138276C459DBDB6FBD9B62DCF</vt:lpwstr>
  </property>
</Properties>
</file>