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50"/>
  </p:notesMasterIdLst>
  <p:sldIdLst>
    <p:sldId id="256" r:id="rId6"/>
    <p:sldId id="257" r:id="rId7"/>
    <p:sldId id="258" r:id="rId8"/>
    <p:sldId id="259" r:id="rId9"/>
    <p:sldId id="263" r:id="rId10"/>
    <p:sldId id="264" r:id="rId11"/>
    <p:sldId id="281" r:id="rId12"/>
    <p:sldId id="694" r:id="rId13"/>
    <p:sldId id="303" r:id="rId14"/>
    <p:sldId id="262" r:id="rId15"/>
    <p:sldId id="294" r:id="rId16"/>
    <p:sldId id="269" r:id="rId17"/>
    <p:sldId id="271" r:id="rId18"/>
    <p:sldId id="297" r:id="rId19"/>
    <p:sldId id="678" r:id="rId20"/>
    <p:sldId id="696" r:id="rId21"/>
    <p:sldId id="712" r:id="rId22"/>
    <p:sldId id="688" r:id="rId23"/>
    <p:sldId id="676" r:id="rId24"/>
    <p:sldId id="272" r:id="rId25"/>
    <p:sldId id="707" r:id="rId26"/>
    <p:sldId id="695" r:id="rId27"/>
    <p:sldId id="681" r:id="rId28"/>
    <p:sldId id="679" r:id="rId29"/>
    <p:sldId id="700" r:id="rId30"/>
    <p:sldId id="684" r:id="rId31"/>
    <p:sldId id="682" r:id="rId32"/>
    <p:sldId id="686" r:id="rId33"/>
    <p:sldId id="692" r:id="rId34"/>
    <p:sldId id="685" r:id="rId35"/>
    <p:sldId id="701" r:id="rId36"/>
    <p:sldId id="702" r:id="rId37"/>
    <p:sldId id="703" r:id="rId38"/>
    <p:sldId id="704" r:id="rId39"/>
    <p:sldId id="705" r:id="rId40"/>
    <p:sldId id="706" r:id="rId41"/>
    <p:sldId id="708" r:id="rId42"/>
    <p:sldId id="709" r:id="rId43"/>
    <p:sldId id="710" r:id="rId44"/>
    <p:sldId id="698" r:id="rId45"/>
    <p:sldId id="697" r:id="rId46"/>
    <p:sldId id="711" r:id="rId47"/>
    <p:sldId id="276" r:id="rId48"/>
    <p:sldId id="26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547" userDrawn="1">
          <p15:clr>
            <a:srgbClr val="5ACBF0"/>
          </p15:clr>
        </p15:guide>
        <p15:guide id="4" pos="5133" userDrawn="1">
          <p15:clr>
            <a:srgbClr val="5ACBF0"/>
          </p15:clr>
        </p15:guide>
        <p15:guide id="5" pos="234" userDrawn="1">
          <p15:clr>
            <a:srgbClr val="F26B43"/>
          </p15:clr>
        </p15:guide>
        <p15:guide id="6" pos="7446" userDrawn="1">
          <p15:clr>
            <a:srgbClr val="F26B43"/>
          </p15:clr>
        </p15:guide>
        <p15:guide id="7" orient="horz" pos="210" userDrawn="1">
          <p15:clr>
            <a:srgbClr val="F26B43"/>
          </p15:clr>
        </p15:guide>
        <p15:guide id="8" orient="horz" pos="4110" userDrawn="1">
          <p15:clr>
            <a:srgbClr val="F26B43"/>
          </p15:clr>
        </p15:guide>
        <p15:guide id="9" orient="horz" pos="1434" userDrawn="1">
          <p15:clr>
            <a:srgbClr val="5ACBF0"/>
          </p15:clr>
        </p15:guide>
        <p15:guide id="10" orient="horz" pos="2886" userDrawn="1">
          <p15:clr>
            <a:srgbClr val="5ACBF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9B9E14-DE3C-78F0-1F53-4CEF7F40B371}" name="Christina Thingvold" initials="CT" userId="S::christina.thingvold@safetec.no::21c4b2be-ab4c-44cb-acd5-aad1e9ec4b76" providerId="AD"/>
  <p188:author id="{96D0EC37-66EC-6C6F-58E0-133510FD85C5}" name="Vilde Gjøvik" initials="VG" userId="S::vilde.gjovik@safetec.no::3e5ae2c1-af6b-4847-894f-167605063150" providerId="AD"/>
  <p188:author id="{8B77FF3A-145B-38CE-AAB8-2905E11D9F6F}" name="Annette Andresen" initials="AA" userId="S::annette.andresen@safetec.no::fbfb720f-d6f2-45c4-ada2-1b4093edab50" providerId="AD"/>
  <p188:author id="{1975EABF-C66B-896E-56D6-CC2DA043053B}" name="Håkon Olsen" initials="HO" userId="S::hakon.olsen@safetec.no::6e4ce54e-6e38-4de0-bee0-c2e491fcc4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8F2"/>
    <a:srgbClr val="01A89E"/>
    <a:srgbClr val="2972FF"/>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56" autoAdjust="0"/>
  </p:normalViewPr>
  <p:slideViewPr>
    <p:cSldViewPr snapToGrid="0">
      <p:cViewPr varScale="1">
        <p:scale>
          <a:sx n="88" d="100"/>
          <a:sy n="88" d="100"/>
        </p:scale>
        <p:origin x="102" y="756"/>
      </p:cViewPr>
      <p:guideLst>
        <p:guide orient="horz" pos="2160"/>
        <p:guide pos="3840"/>
        <p:guide pos="2547"/>
        <p:guide pos="5133"/>
        <p:guide pos="234"/>
        <p:guide pos="7446"/>
        <p:guide orient="horz" pos="210"/>
        <p:guide orient="horz" pos="4110"/>
        <p:guide orient="horz" pos="1434"/>
        <p:guide orient="horz" pos="28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åkon Olsen" userId="S::hakon.olsen@safetec.no::6e4ce54e-6e38-4de0-bee0-c2e491fcc438" providerId="AD" clId="Web-{55B9941A-DB9A-6939-2864-867C2E79A83A}"/>
    <pc:docChg chg="mod addSld delSld modSld sldOrd">
      <pc:chgData name="Håkon Olsen" userId="S::hakon.olsen@safetec.no::6e4ce54e-6e38-4de0-bee0-c2e491fcc438" providerId="AD" clId="Web-{55B9941A-DB9A-6939-2864-867C2E79A83A}" dt="2024-10-28T08:51:36.804" v="406" actId="20577"/>
      <pc:docMkLst>
        <pc:docMk/>
      </pc:docMkLst>
      <pc:sldChg chg="addSp delSp modSp mod modClrScheme chgLayout modNotes">
        <pc:chgData name="Håkon Olsen" userId="S::hakon.olsen@safetec.no::6e4ce54e-6e38-4de0-bee0-c2e491fcc438" providerId="AD" clId="Web-{55B9941A-DB9A-6939-2864-867C2E79A83A}" dt="2024-10-28T08:29:12.736" v="65"/>
        <pc:sldMkLst>
          <pc:docMk/>
          <pc:sldMk cId="918641743" sldId="271"/>
        </pc:sldMkLst>
        <pc:spChg chg="add del">
          <ac:chgData name="Håkon Olsen" userId="S::hakon.olsen@safetec.no::6e4ce54e-6e38-4de0-bee0-c2e491fcc438" providerId="AD" clId="Web-{55B9941A-DB9A-6939-2864-867C2E79A83A}" dt="2024-10-28T08:28:18.970" v="8"/>
          <ac:spMkLst>
            <pc:docMk/>
            <pc:sldMk cId="918641743" sldId="271"/>
            <ac:spMk id="2" creationId="{698DF20C-0A4A-7232-8B77-899A53D99512}"/>
          </ac:spMkLst>
        </pc:spChg>
        <pc:spChg chg="mod ord">
          <ac:chgData name="Håkon Olsen" userId="S::hakon.olsen@safetec.no::6e4ce54e-6e38-4de0-bee0-c2e491fcc438" providerId="AD" clId="Web-{55B9941A-DB9A-6939-2864-867C2E79A83A}" dt="2024-10-28T08:28:18.970" v="8"/>
          <ac:spMkLst>
            <pc:docMk/>
            <pc:sldMk cId="918641743" sldId="271"/>
            <ac:spMk id="6" creationId="{B858147A-F2FE-F278-CEF7-F31EB9335389}"/>
          </ac:spMkLst>
        </pc:spChg>
        <pc:spChg chg="del">
          <ac:chgData name="Håkon Olsen" userId="S::hakon.olsen@safetec.no::6e4ce54e-6e38-4de0-bee0-c2e491fcc438" providerId="AD" clId="Web-{55B9941A-DB9A-6939-2864-867C2E79A83A}" dt="2024-10-28T08:27:54.438" v="0"/>
          <ac:spMkLst>
            <pc:docMk/>
            <pc:sldMk cId="918641743" sldId="271"/>
            <ac:spMk id="7" creationId="{964EEC33-ADC3-61EA-8730-2AE95FFFF13E}"/>
          </ac:spMkLst>
        </pc:spChg>
        <pc:spChg chg="add mod">
          <ac:chgData name="Håkon Olsen" userId="S::hakon.olsen@safetec.no::6e4ce54e-6e38-4de0-bee0-c2e491fcc438" providerId="AD" clId="Web-{55B9941A-DB9A-6939-2864-867C2E79A83A}" dt="2024-10-28T08:29:01.252" v="64" actId="20577"/>
          <ac:spMkLst>
            <pc:docMk/>
            <pc:sldMk cId="918641743" sldId="271"/>
            <ac:spMk id="8" creationId="{963F127E-2C35-C8BC-38AF-1BC1F9B4966F}"/>
          </ac:spMkLst>
        </pc:spChg>
        <pc:spChg chg="add del mod">
          <ac:chgData name="Håkon Olsen" userId="S::hakon.olsen@safetec.no::6e4ce54e-6e38-4de0-bee0-c2e491fcc438" providerId="AD" clId="Web-{55B9941A-DB9A-6939-2864-867C2E79A83A}" dt="2024-10-28T08:28:11.048" v="5"/>
          <ac:spMkLst>
            <pc:docMk/>
            <pc:sldMk cId="918641743" sldId="271"/>
            <ac:spMk id="11" creationId="{2E0557AE-948C-B51B-3757-3837643549D7}"/>
          </ac:spMkLst>
        </pc:spChg>
        <pc:picChg chg="add mod ord">
          <ac:chgData name="Håkon Olsen" userId="S::hakon.olsen@safetec.no::6e4ce54e-6e38-4de0-bee0-c2e491fcc438" providerId="AD" clId="Web-{55B9941A-DB9A-6939-2864-867C2E79A83A}" dt="2024-10-28T08:28:18.970" v="8"/>
          <ac:picMkLst>
            <pc:docMk/>
            <pc:sldMk cId="918641743" sldId="271"/>
            <ac:picMk id="3" creationId="{0A470E20-2C38-4DDA-2D17-82A5A5864929}"/>
          </ac:picMkLst>
        </pc:picChg>
      </pc:sldChg>
      <pc:sldChg chg="modSp">
        <pc:chgData name="Håkon Olsen" userId="S::hakon.olsen@safetec.no::6e4ce54e-6e38-4de0-bee0-c2e491fcc438" providerId="AD" clId="Web-{55B9941A-DB9A-6939-2864-867C2E79A83A}" dt="2024-10-28T08:38:27.448" v="133" actId="20577"/>
        <pc:sldMkLst>
          <pc:docMk/>
          <pc:sldMk cId="149010025" sldId="272"/>
        </pc:sldMkLst>
        <pc:spChg chg="mod">
          <ac:chgData name="Håkon Olsen" userId="S::hakon.olsen@safetec.no::6e4ce54e-6e38-4de0-bee0-c2e491fcc438" providerId="AD" clId="Web-{55B9941A-DB9A-6939-2864-867C2E79A83A}" dt="2024-10-28T08:38:27.448" v="133" actId="20577"/>
          <ac:spMkLst>
            <pc:docMk/>
            <pc:sldMk cId="149010025" sldId="272"/>
            <ac:spMk id="5" creationId="{FDFA4D25-254D-0FE7-CC09-5A8A6896F351}"/>
          </ac:spMkLst>
        </pc:spChg>
      </pc:sldChg>
      <pc:sldChg chg="addSp delSp modSp mod modClrScheme chgLayout">
        <pc:chgData name="Håkon Olsen" userId="S::hakon.olsen@safetec.no::6e4ce54e-6e38-4de0-bee0-c2e491fcc438" providerId="AD" clId="Web-{55B9941A-DB9A-6939-2864-867C2E79A83A}" dt="2024-10-28T08:35:27.211" v="106" actId="20577"/>
        <pc:sldMkLst>
          <pc:docMk/>
          <pc:sldMk cId="2888182501" sldId="297"/>
        </pc:sldMkLst>
        <pc:spChg chg="del">
          <ac:chgData name="Håkon Olsen" userId="S::hakon.olsen@safetec.no::6e4ce54e-6e38-4de0-bee0-c2e491fcc438" providerId="AD" clId="Web-{55B9941A-DB9A-6939-2864-867C2E79A83A}" dt="2024-10-28T08:34:55.992" v="67"/>
          <ac:spMkLst>
            <pc:docMk/>
            <pc:sldMk cId="2888182501" sldId="297"/>
            <ac:spMk id="6" creationId="{B858147A-F2FE-F278-CEF7-F31EB9335389}"/>
          </ac:spMkLst>
        </pc:spChg>
        <pc:spChg chg="add mod">
          <ac:chgData name="Håkon Olsen" userId="S::hakon.olsen@safetec.no::6e4ce54e-6e38-4de0-bee0-c2e491fcc438" providerId="AD" clId="Web-{55B9941A-DB9A-6939-2864-867C2E79A83A}" dt="2024-10-28T08:35:27.211" v="106" actId="20577"/>
          <ac:spMkLst>
            <pc:docMk/>
            <pc:sldMk cId="2888182501" sldId="297"/>
            <ac:spMk id="11" creationId="{9D35DC38-7BEC-16C7-3D25-BDDC84785DBF}"/>
          </ac:spMkLst>
        </pc:spChg>
        <pc:picChg chg="add mod">
          <ac:chgData name="Håkon Olsen" userId="S::hakon.olsen@safetec.no::6e4ce54e-6e38-4de0-bee0-c2e491fcc438" providerId="AD" clId="Web-{55B9941A-DB9A-6939-2864-867C2E79A83A}" dt="2024-10-28T08:34:55.992" v="67"/>
          <ac:picMkLst>
            <pc:docMk/>
            <pc:sldMk cId="2888182501" sldId="297"/>
            <ac:picMk id="2" creationId="{7CB9D40F-BEFA-D99A-4A3F-5A65A47BD20F}"/>
          </ac:picMkLst>
        </pc:picChg>
      </pc:sldChg>
      <pc:sldChg chg="modSp">
        <pc:chgData name="Håkon Olsen" userId="S::hakon.olsen@safetec.no::6e4ce54e-6e38-4de0-bee0-c2e491fcc438" providerId="AD" clId="Web-{55B9941A-DB9A-6939-2864-867C2E79A83A}" dt="2024-10-28T08:41:24.154" v="181" actId="20577"/>
        <pc:sldMkLst>
          <pc:docMk/>
          <pc:sldMk cId="2606963946" sldId="679"/>
        </pc:sldMkLst>
        <pc:spChg chg="mod">
          <ac:chgData name="Håkon Olsen" userId="S::hakon.olsen@safetec.no::6e4ce54e-6e38-4de0-bee0-c2e491fcc438" providerId="AD" clId="Web-{55B9941A-DB9A-6939-2864-867C2E79A83A}" dt="2024-10-28T08:41:24.154" v="181" actId="20577"/>
          <ac:spMkLst>
            <pc:docMk/>
            <pc:sldMk cId="2606963946" sldId="679"/>
            <ac:spMk id="2" creationId="{8D4084C7-83AD-D410-8294-2DC8C1D113C9}"/>
          </ac:spMkLst>
        </pc:spChg>
      </pc:sldChg>
      <pc:sldChg chg="del">
        <pc:chgData name="Håkon Olsen" userId="S::hakon.olsen@safetec.no::6e4ce54e-6e38-4de0-bee0-c2e491fcc438" providerId="AD" clId="Web-{55B9941A-DB9A-6939-2864-867C2E79A83A}" dt="2024-10-28T08:41:45.717" v="184"/>
        <pc:sldMkLst>
          <pc:docMk/>
          <pc:sldMk cId="2966444740" sldId="680"/>
        </pc:sldMkLst>
      </pc:sldChg>
      <pc:sldChg chg="modSp ord">
        <pc:chgData name="Håkon Olsen" userId="S::hakon.olsen@safetec.no::6e4ce54e-6e38-4de0-bee0-c2e491fcc438" providerId="AD" clId="Web-{55B9941A-DB9A-6939-2864-867C2E79A83A}" dt="2024-10-28T08:40:58.982" v="171"/>
        <pc:sldMkLst>
          <pc:docMk/>
          <pc:sldMk cId="3518149392" sldId="681"/>
        </pc:sldMkLst>
        <pc:spChg chg="mod">
          <ac:chgData name="Håkon Olsen" userId="S::hakon.olsen@safetec.no::6e4ce54e-6e38-4de0-bee0-c2e491fcc438" providerId="AD" clId="Web-{55B9941A-DB9A-6939-2864-867C2E79A83A}" dt="2024-10-28T08:40:37.606" v="137" actId="20577"/>
          <ac:spMkLst>
            <pc:docMk/>
            <pc:sldMk cId="3518149392" sldId="681"/>
            <ac:spMk id="2" creationId="{8D4084C7-83AD-D410-8294-2DC8C1D113C9}"/>
          </ac:spMkLst>
        </pc:spChg>
        <pc:spChg chg="mod">
          <ac:chgData name="Håkon Olsen" userId="S::hakon.olsen@safetec.no::6e4ce54e-6e38-4de0-bee0-c2e491fcc438" providerId="AD" clId="Web-{55B9941A-DB9A-6939-2864-867C2E79A83A}" dt="2024-10-28T08:40:49.482" v="170" actId="20577"/>
          <ac:spMkLst>
            <pc:docMk/>
            <pc:sldMk cId="3518149392" sldId="681"/>
            <ac:spMk id="3" creationId="{F70D7A62-3236-91A0-39A0-DFCABE181F83}"/>
          </ac:spMkLst>
        </pc:spChg>
      </pc:sldChg>
      <pc:sldChg chg="modSp">
        <pc:chgData name="Håkon Olsen" userId="S::hakon.olsen@safetec.no::6e4ce54e-6e38-4de0-bee0-c2e491fcc438" providerId="AD" clId="Web-{55B9941A-DB9A-6939-2864-867C2E79A83A}" dt="2024-10-28T08:43:56.969" v="199" actId="20577"/>
        <pc:sldMkLst>
          <pc:docMk/>
          <pc:sldMk cId="1739226668" sldId="682"/>
        </pc:sldMkLst>
        <pc:spChg chg="mod">
          <ac:chgData name="Håkon Olsen" userId="S::hakon.olsen@safetec.no::6e4ce54e-6e38-4de0-bee0-c2e491fcc438" providerId="AD" clId="Web-{55B9941A-DB9A-6939-2864-867C2E79A83A}" dt="2024-10-28T08:43:56.969" v="199" actId="20577"/>
          <ac:spMkLst>
            <pc:docMk/>
            <pc:sldMk cId="1739226668" sldId="682"/>
            <ac:spMk id="2" creationId="{8D4084C7-83AD-D410-8294-2DC8C1D113C9}"/>
          </ac:spMkLst>
        </pc:spChg>
      </pc:sldChg>
      <pc:sldChg chg="modSp del">
        <pc:chgData name="Håkon Olsen" userId="S::hakon.olsen@safetec.no::6e4ce54e-6e38-4de0-bee0-c2e491fcc438" providerId="AD" clId="Web-{55B9941A-DB9A-6939-2864-867C2E79A83A}" dt="2024-10-28T08:42:54.499" v="195"/>
        <pc:sldMkLst>
          <pc:docMk/>
          <pc:sldMk cId="1680566619" sldId="683"/>
        </pc:sldMkLst>
        <pc:spChg chg="mod">
          <ac:chgData name="Håkon Olsen" userId="S::hakon.olsen@safetec.no::6e4ce54e-6e38-4de0-bee0-c2e491fcc438" providerId="AD" clId="Web-{55B9941A-DB9A-6939-2864-867C2E79A83A}" dt="2024-10-28T08:42:44.937" v="194" actId="20577"/>
          <ac:spMkLst>
            <pc:docMk/>
            <pc:sldMk cId="1680566619" sldId="683"/>
            <ac:spMk id="2" creationId="{8D4084C7-83AD-D410-8294-2DC8C1D113C9}"/>
          </ac:spMkLst>
        </pc:spChg>
      </pc:sldChg>
      <pc:sldChg chg="modSp">
        <pc:chgData name="Håkon Olsen" userId="S::hakon.olsen@safetec.no::6e4ce54e-6e38-4de0-bee0-c2e491fcc438" providerId="AD" clId="Web-{55B9941A-DB9A-6939-2864-867C2E79A83A}" dt="2024-10-28T08:45:36.252" v="261" actId="20577"/>
        <pc:sldMkLst>
          <pc:docMk/>
          <pc:sldMk cId="16920805" sldId="685"/>
        </pc:sldMkLst>
        <pc:spChg chg="mod">
          <ac:chgData name="Håkon Olsen" userId="S::hakon.olsen@safetec.no::6e4ce54e-6e38-4de0-bee0-c2e491fcc438" providerId="AD" clId="Web-{55B9941A-DB9A-6939-2864-867C2E79A83A}" dt="2024-10-28T08:45:36.252" v="261" actId="20577"/>
          <ac:spMkLst>
            <pc:docMk/>
            <pc:sldMk cId="16920805" sldId="685"/>
            <ac:spMk id="2" creationId="{8D4084C7-83AD-D410-8294-2DC8C1D113C9}"/>
          </ac:spMkLst>
        </pc:spChg>
        <pc:spChg chg="mod">
          <ac:chgData name="Håkon Olsen" userId="S::hakon.olsen@safetec.no::6e4ce54e-6e38-4de0-bee0-c2e491fcc438" providerId="AD" clId="Web-{55B9941A-DB9A-6939-2864-867C2E79A83A}" dt="2024-10-28T08:44:51.860" v="259" actId="20577"/>
          <ac:spMkLst>
            <pc:docMk/>
            <pc:sldMk cId="16920805" sldId="685"/>
            <ac:spMk id="3" creationId="{F70D7A62-3236-91A0-39A0-DFCABE181F83}"/>
          </ac:spMkLst>
        </pc:spChg>
      </pc:sldChg>
      <pc:sldChg chg="modSp">
        <pc:chgData name="Håkon Olsen" userId="S::hakon.olsen@safetec.no::6e4ce54e-6e38-4de0-bee0-c2e491fcc438" providerId="AD" clId="Web-{55B9941A-DB9A-6939-2864-867C2E79A83A}" dt="2024-10-28T08:36:35.149" v="128" actId="20577"/>
        <pc:sldMkLst>
          <pc:docMk/>
          <pc:sldMk cId="1180642154" sldId="692"/>
        </pc:sldMkLst>
        <pc:spChg chg="mod">
          <ac:chgData name="Håkon Olsen" userId="S::hakon.olsen@safetec.no::6e4ce54e-6e38-4de0-bee0-c2e491fcc438" providerId="AD" clId="Web-{55B9941A-DB9A-6939-2864-867C2E79A83A}" dt="2024-10-28T08:36:35.149" v="128" actId="20577"/>
          <ac:spMkLst>
            <pc:docMk/>
            <pc:sldMk cId="1180642154" sldId="692"/>
            <ac:spMk id="6" creationId="{CB1D04B1-461C-1C45-309C-D5EF80C7F976}"/>
          </ac:spMkLst>
        </pc:spChg>
      </pc:sldChg>
      <pc:sldChg chg="del">
        <pc:chgData name="Håkon Olsen" userId="S::hakon.olsen@safetec.no::6e4ce54e-6e38-4de0-bee0-c2e491fcc438" providerId="AD" clId="Web-{55B9941A-DB9A-6939-2864-867C2E79A83A}" dt="2024-10-28T08:43:00.156" v="197"/>
        <pc:sldMkLst>
          <pc:docMk/>
          <pc:sldMk cId="1361011819" sldId="699"/>
        </pc:sldMkLst>
      </pc:sldChg>
      <pc:sldChg chg="modSp ord">
        <pc:chgData name="Håkon Olsen" userId="S::hakon.olsen@safetec.no::6e4ce54e-6e38-4de0-bee0-c2e491fcc438" providerId="AD" clId="Web-{55B9941A-DB9A-6939-2864-867C2E79A83A}" dt="2024-10-28T08:41:30.154" v="183" actId="20577"/>
        <pc:sldMkLst>
          <pc:docMk/>
          <pc:sldMk cId="206583646" sldId="700"/>
        </pc:sldMkLst>
        <pc:spChg chg="mod">
          <ac:chgData name="Håkon Olsen" userId="S::hakon.olsen@safetec.no::6e4ce54e-6e38-4de0-bee0-c2e491fcc438" providerId="AD" clId="Web-{55B9941A-DB9A-6939-2864-867C2E79A83A}" dt="2024-10-28T08:41:30.154" v="183" actId="20577"/>
          <ac:spMkLst>
            <pc:docMk/>
            <pc:sldMk cId="206583646" sldId="700"/>
            <ac:spMk id="2" creationId="{8D4084C7-83AD-D410-8294-2DC8C1D113C9}"/>
          </ac:spMkLst>
        </pc:spChg>
      </pc:sldChg>
      <pc:sldChg chg="modSp add replId">
        <pc:chgData name="Håkon Olsen" userId="S::hakon.olsen@safetec.no::6e4ce54e-6e38-4de0-bee0-c2e491fcc438" providerId="AD" clId="Web-{55B9941A-DB9A-6939-2864-867C2E79A83A}" dt="2024-10-28T08:48:28.442" v="303" actId="20577"/>
        <pc:sldMkLst>
          <pc:docMk/>
          <pc:sldMk cId="1024255481" sldId="701"/>
        </pc:sldMkLst>
        <pc:spChg chg="mod">
          <ac:chgData name="Håkon Olsen" userId="S::hakon.olsen@safetec.no::6e4ce54e-6e38-4de0-bee0-c2e491fcc438" providerId="AD" clId="Web-{55B9941A-DB9A-6939-2864-867C2E79A83A}" dt="2024-10-28T08:48:28.442" v="303" actId="20577"/>
          <ac:spMkLst>
            <pc:docMk/>
            <pc:sldMk cId="1024255481" sldId="701"/>
            <ac:spMk id="6" creationId="{CB1D04B1-461C-1C45-309C-D5EF80C7F976}"/>
          </ac:spMkLst>
        </pc:spChg>
      </pc:sldChg>
      <pc:sldChg chg="del">
        <pc:chgData name="Håkon Olsen" userId="S::hakon.olsen@safetec.no::6e4ce54e-6e38-4de0-bee0-c2e491fcc438" providerId="AD" clId="Web-{55B9941A-DB9A-6939-2864-867C2E79A83A}" dt="2024-10-28T08:42:57.155" v="196"/>
        <pc:sldMkLst>
          <pc:docMk/>
          <pc:sldMk cId="3562677837" sldId="701"/>
        </pc:sldMkLst>
      </pc:sldChg>
      <pc:sldChg chg="modSp add replId">
        <pc:chgData name="Håkon Olsen" userId="S::hakon.olsen@safetec.no::6e4ce54e-6e38-4de0-bee0-c2e491fcc438" providerId="AD" clId="Web-{55B9941A-DB9A-6939-2864-867C2E79A83A}" dt="2024-10-28T08:50:31.428" v="338" actId="20577"/>
        <pc:sldMkLst>
          <pc:docMk/>
          <pc:sldMk cId="2148065140" sldId="702"/>
        </pc:sldMkLst>
        <pc:spChg chg="mod">
          <ac:chgData name="Håkon Olsen" userId="S::hakon.olsen@safetec.no::6e4ce54e-6e38-4de0-bee0-c2e491fcc438" providerId="AD" clId="Web-{55B9941A-DB9A-6939-2864-867C2E79A83A}" dt="2024-10-28T08:50:31.428" v="338" actId="20577"/>
          <ac:spMkLst>
            <pc:docMk/>
            <pc:sldMk cId="2148065140" sldId="702"/>
            <ac:spMk id="6" creationId="{CB1D04B1-461C-1C45-309C-D5EF80C7F976}"/>
          </ac:spMkLst>
        </pc:spChg>
      </pc:sldChg>
      <pc:sldChg chg="delSp modSp add replId">
        <pc:chgData name="Håkon Olsen" userId="S::hakon.olsen@safetec.no::6e4ce54e-6e38-4de0-bee0-c2e491fcc438" providerId="AD" clId="Web-{55B9941A-DB9A-6939-2864-867C2E79A83A}" dt="2024-10-28T08:51:36.804" v="406" actId="20577"/>
        <pc:sldMkLst>
          <pc:docMk/>
          <pc:sldMk cId="2408155769" sldId="703"/>
        </pc:sldMkLst>
        <pc:spChg chg="mod">
          <ac:chgData name="Håkon Olsen" userId="S::hakon.olsen@safetec.no::6e4ce54e-6e38-4de0-bee0-c2e491fcc438" providerId="AD" clId="Web-{55B9941A-DB9A-6939-2864-867C2E79A83A}" dt="2024-10-28T08:50:47.913" v="355" actId="20577"/>
          <ac:spMkLst>
            <pc:docMk/>
            <pc:sldMk cId="2408155769" sldId="703"/>
            <ac:spMk id="2" creationId="{8D4084C7-83AD-D410-8294-2DC8C1D113C9}"/>
          </ac:spMkLst>
        </pc:spChg>
        <pc:spChg chg="mod">
          <ac:chgData name="Håkon Olsen" userId="S::hakon.olsen@safetec.no::6e4ce54e-6e38-4de0-bee0-c2e491fcc438" providerId="AD" clId="Web-{55B9941A-DB9A-6939-2864-867C2E79A83A}" dt="2024-10-28T08:51:36.804" v="406" actId="20577"/>
          <ac:spMkLst>
            <pc:docMk/>
            <pc:sldMk cId="2408155769" sldId="703"/>
            <ac:spMk id="3" creationId="{F70D7A62-3236-91A0-39A0-DFCABE181F83}"/>
          </ac:spMkLst>
        </pc:spChg>
        <pc:picChg chg="del">
          <ac:chgData name="Håkon Olsen" userId="S::hakon.olsen@safetec.no::6e4ce54e-6e38-4de0-bee0-c2e491fcc438" providerId="AD" clId="Web-{55B9941A-DB9A-6939-2864-867C2E79A83A}" dt="2024-10-28T08:50:48.929" v="356"/>
          <ac:picMkLst>
            <pc:docMk/>
            <pc:sldMk cId="2408155769" sldId="703"/>
            <ac:picMk id="6" creationId="{6D350E67-EF84-B38F-2065-DC437C760507}"/>
          </ac:picMkLst>
        </pc:picChg>
      </pc:sldChg>
    </pc:docChg>
  </pc:docChgLst>
  <pc:docChgLst>
    <pc:chgData name="Jakob Stendahl" userId="31c817a6-28e1-4149-b97d-3ea896b0dcbf" providerId="ADAL" clId="{58CA37A1-66DE-4122-9F53-6C21442AF8FA}"/>
    <pc:docChg chg="modSld">
      <pc:chgData name="Jakob Stendahl" userId="31c817a6-28e1-4149-b97d-3ea896b0dcbf" providerId="ADAL" clId="{58CA37A1-66DE-4122-9F53-6C21442AF8FA}" dt="2024-11-08T12:10:55.551" v="9" actId="20577"/>
      <pc:docMkLst>
        <pc:docMk/>
      </pc:docMkLst>
      <pc:sldChg chg="modSp mod">
        <pc:chgData name="Jakob Stendahl" userId="31c817a6-28e1-4149-b97d-3ea896b0dcbf" providerId="ADAL" clId="{58CA37A1-66DE-4122-9F53-6C21442AF8FA}" dt="2024-11-08T12:10:55.551" v="9" actId="20577"/>
        <pc:sldMkLst>
          <pc:docMk/>
          <pc:sldMk cId="2866585428" sldId="676"/>
        </pc:sldMkLst>
        <pc:spChg chg="mod">
          <ac:chgData name="Jakob Stendahl" userId="31c817a6-28e1-4149-b97d-3ea896b0dcbf" providerId="ADAL" clId="{58CA37A1-66DE-4122-9F53-6C21442AF8FA}" dt="2024-11-08T12:10:55.551" v="9" actId="20577"/>
          <ac:spMkLst>
            <pc:docMk/>
            <pc:sldMk cId="2866585428" sldId="676"/>
            <ac:spMk id="8" creationId="{0E622062-46F7-B725-8365-FF6755F9B407}"/>
          </ac:spMkLst>
        </pc:spChg>
      </pc:sldChg>
    </pc:docChg>
  </pc:docChgLst>
  <pc:docChgLst>
    <pc:chgData name="Håkon Olsen" userId="6e4ce54e-6e38-4de0-bee0-c2e491fcc438" providerId="ADAL" clId="{903F90BF-37C0-4938-98E7-19EEE2103CF8}"/>
    <pc:docChg chg="undo custSel addSld delSld modSld sldOrd">
      <pc:chgData name="Håkon Olsen" userId="6e4ce54e-6e38-4de0-bee0-c2e491fcc438" providerId="ADAL" clId="{903F90BF-37C0-4938-98E7-19EEE2103CF8}" dt="2024-10-28T09:17:38.561" v="2387" actId="20577"/>
      <pc:docMkLst>
        <pc:docMk/>
      </pc:docMkLst>
      <pc:sldChg chg="modSp mod">
        <pc:chgData name="Håkon Olsen" userId="6e4ce54e-6e38-4de0-bee0-c2e491fcc438" providerId="ADAL" clId="{903F90BF-37C0-4938-98E7-19EEE2103CF8}" dt="2024-10-24T18:50:08.304" v="1" actId="20577"/>
        <pc:sldMkLst>
          <pc:docMk/>
          <pc:sldMk cId="2606963946" sldId="679"/>
        </pc:sldMkLst>
        <pc:spChg chg="mod">
          <ac:chgData name="Håkon Olsen" userId="6e4ce54e-6e38-4de0-bee0-c2e491fcc438" providerId="ADAL" clId="{903F90BF-37C0-4938-98E7-19EEE2103CF8}" dt="2024-10-24T18:50:08.304" v="1" actId="20577"/>
          <ac:spMkLst>
            <pc:docMk/>
            <pc:sldMk cId="2606963946" sldId="679"/>
            <ac:spMk id="3" creationId="{F70D7A62-3236-91A0-39A0-DFCABE181F83}"/>
          </ac:spMkLst>
        </pc:spChg>
      </pc:sldChg>
      <pc:sldChg chg="modSp mod">
        <pc:chgData name="Håkon Olsen" userId="6e4ce54e-6e38-4de0-bee0-c2e491fcc438" providerId="ADAL" clId="{903F90BF-37C0-4938-98E7-19EEE2103CF8}" dt="2024-10-24T18:53:48.784" v="201" actId="20577"/>
        <pc:sldMkLst>
          <pc:docMk/>
          <pc:sldMk cId="1739226668" sldId="682"/>
        </pc:sldMkLst>
        <pc:spChg chg="mod">
          <ac:chgData name="Håkon Olsen" userId="6e4ce54e-6e38-4de0-bee0-c2e491fcc438" providerId="ADAL" clId="{903F90BF-37C0-4938-98E7-19EEE2103CF8}" dt="2024-10-24T18:53:48.784" v="201" actId="20577"/>
          <ac:spMkLst>
            <pc:docMk/>
            <pc:sldMk cId="1739226668" sldId="682"/>
            <ac:spMk id="3" creationId="{F70D7A62-3236-91A0-39A0-DFCABE181F83}"/>
          </ac:spMkLst>
        </pc:spChg>
      </pc:sldChg>
      <pc:sldChg chg="modSp mod">
        <pc:chgData name="Håkon Olsen" userId="6e4ce54e-6e38-4de0-bee0-c2e491fcc438" providerId="ADAL" clId="{903F90BF-37C0-4938-98E7-19EEE2103CF8}" dt="2024-10-24T18:54:21.478" v="213" actId="20577"/>
        <pc:sldMkLst>
          <pc:docMk/>
          <pc:sldMk cId="1680566619" sldId="683"/>
        </pc:sldMkLst>
        <pc:spChg chg="mod">
          <ac:chgData name="Håkon Olsen" userId="6e4ce54e-6e38-4de0-bee0-c2e491fcc438" providerId="ADAL" clId="{903F90BF-37C0-4938-98E7-19EEE2103CF8}" dt="2024-10-24T18:54:21.478" v="213" actId="20577"/>
          <ac:spMkLst>
            <pc:docMk/>
            <pc:sldMk cId="1680566619" sldId="683"/>
            <ac:spMk id="3" creationId="{F70D7A62-3236-91A0-39A0-DFCABE181F83}"/>
          </ac:spMkLst>
        </pc:spChg>
      </pc:sldChg>
      <pc:sldChg chg="modSp mod">
        <pc:chgData name="Håkon Olsen" userId="6e4ce54e-6e38-4de0-bee0-c2e491fcc438" providerId="ADAL" clId="{903F90BF-37C0-4938-98E7-19EEE2103CF8}" dt="2024-10-24T18:53:40.814" v="189" actId="20577"/>
        <pc:sldMkLst>
          <pc:docMk/>
          <pc:sldMk cId="561720674" sldId="684"/>
        </pc:sldMkLst>
        <pc:spChg chg="mod">
          <ac:chgData name="Håkon Olsen" userId="6e4ce54e-6e38-4de0-bee0-c2e491fcc438" providerId="ADAL" clId="{903F90BF-37C0-4938-98E7-19EEE2103CF8}" dt="2024-10-24T18:53:40.814" v="189" actId="20577"/>
          <ac:spMkLst>
            <pc:docMk/>
            <pc:sldMk cId="561720674" sldId="684"/>
            <ac:spMk id="6" creationId="{CB1D04B1-461C-1C45-309C-D5EF80C7F976}"/>
          </ac:spMkLst>
        </pc:spChg>
      </pc:sldChg>
      <pc:sldChg chg="modSp mod">
        <pc:chgData name="Håkon Olsen" userId="6e4ce54e-6e38-4de0-bee0-c2e491fcc438" providerId="ADAL" clId="{903F90BF-37C0-4938-98E7-19EEE2103CF8}" dt="2024-10-24T18:52:59.385" v="177" actId="20577"/>
        <pc:sldMkLst>
          <pc:docMk/>
          <pc:sldMk cId="206583646" sldId="700"/>
        </pc:sldMkLst>
        <pc:spChg chg="mod">
          <ac:chgData name="Håkon Olsen" userId="6e4ce54e-6e38-4de0-bee0-c2e491fcc438" providerId="ADAL" clId="{903F90BF-37C0-4938-98E7-19EEE2103CF8}" dt="2024-10-24T18:52:59.385" v="177" actId="20577"/>
          <ac:spMkLst>
            <pc:docMk/>
            <pc:sldMk cId="206583646" sldId="700"/>
            <ac:spMk id="3" creationId="{F70D7A62-3236-91A0-39A0-DFCABE181F83}"/>
          </ac:spMkLst>
        </pc:spChg>
      </pc:sldChg>
      <pc:sldChg chg="modSp mod">
        <pc:chgData name="Håkon Olsen" userId="6e4ce54e-6e38-4de0-bee0-c2e491fcc438" providerId="ADAL" clId="{903F90BF-37C0-4938-98E7-19EEE2103CF8}" dt="2024-10-28T09:03:37.929" v="643" actId="20577"/>
        <pc:sldMkLst>
          <pc:docMk/>
          <pc:sldMk cId="2408155769" sldId="703"/>
        </pc:sldMkLst>
        <pc:spChg chg="mod">
          <ac:chgData name="Håkon Olsen" userId="6e4ce54e-6e38-4de0-bee0-c2e491fcc438" providerId="ADAL" clId="{903F90BF-37C0-4938-98E7-19EEE2103CF8}" dt="2024-10-28T09:03:37.929" v="643" actId="20577"/>
          <ac:spMkLst>
            <pc:docMk/>
            <pc:sldMk cId="2408155769" sldId="703"/>
            <ac:spMk id="3" creationId="{F70D7A62-3236-91A0-39A0-DFCABE181F83}"/>
          </ac:spMkLst>
        </pc:spChg>
      </pc:sldChg>
      <pc:sldChg chg="modSp add mod ord">
        <pc:chgData name="Håkon Olsen" userId="6e4ce54e-6e38-4de0-bee0-c2e491fcc438" providerId="ADAL" clId="{903F90BF-37C0-4938-98E7-19EEE2103CF8}" dt="2024-10-28T09:04:10.928" v="736" actId="20577"/>
        <pc:sldMkLst>
          <pc:docMk/>
          <pc:sldMk cId="482975767" sldId="704"/>
        </pc:sldMkLst>
        <pc:spChg chg="mod">
          <ac:chgData name="Håkon Olsen" userId="6e4ce54e-6e38-4de0-bee0-c2e491fcc438" providerId="ADAL" clId="{903F90BF-37C0-4938-98E7-19EEE2103CF8}" dt="2024-10-28T09:04:10.928" v="736" actId="20577"/>
          <ac:spMkLst>
            <pc:docMk/>
            <pc:sldMk cId="482975767" sldId="704"/>
            <ac:spMk id="6" creationId="{E50FD072-0591-D251-B0F3-4D2010350A24}"/>
          </ac:spMkLst>
        </pc:spChg>
      </pc:sldChg>
      <pc:sldChg chg="new del">
        <pc:chgData name="Håkon Olsen" userId="6e4ce54e-6e38-4de0-bee0-c2e491fcc438" providerId="ADAL" clId="{903F90BF-37C0-4938-98E7-19EEE2103CF8}" dt="2024-10-28T09:04:30.744" v="738" actId="47"/>
        <pc:sldMkLst>
          <pc:docMk/>
          <pc:sldMk cId="1316352256" sldId="705"/>
        </pc:sldMkLst>
      </pc:sldChg>
      <pc:sldChg chg="addSp modSp add mod ord">
        <pc:chgData name="Håkon Olsen" userId="6e4ce54e-6e38-4de0-bee0-c2e491fcc438" providerId="ADAL" clId="{903F90BF-37C0-4938-98E7-19EEE2103CF8}" dt="2024-10-28T09:07:40.965" v="1363" actId="20577"/>
        <pc:sldMkLst>
          <pc:docMk/>
          <pc:sldMk cId="3581671675" sldId="705"/>
        </pc:sldMkLst>
        <pc:spChg chg="mod">
          <ac:chgData name="Håkon Olsen" userId="6e4ce54e-6e38-4de0-bee0-c2e491fcc438" providerId="ADAL" clId="{903F90BF-37C0-4938-98E7-19EEE2103CF8}" dt="2024-10-28T09:07:40.965" v="1363" actId="20577"/>
          <ac:spMkLst>
            <pc:docMk/>
            <pc:sldMk cId="3581671675" sldId="705"/>
            <ac:spMk id="2" creationId="{27B70A64-5F23-C946-9710-D98CEB3EEBF4}"/>
          </ac:spMkLst>
        </pc:spChg>
        <pc:spChg chg="mod">
          <ac:chgData name="Håkon Olsen" userId="6e4ce54e-6e38-4de0-bee0-c2e491fcc438" providerId="ADAL" clId="{903F90BF-37C0-4938-98E7-19EEE2103CF8}" dt="2024-10-28T09:07:06.846" v="1361" actId="20577"/>
          <ac:spMkLst>
            <pc:docMk/>
            <pc:sldMk cId="3581671675" sldId="705"/>
            <ac:spMk id="3" creationId="{6310A82C-1B9B-3FAD-0671-09D82AE2E4D6}"/>
          </ac:spMkLst>
        </pc:spChg>
        <pc:picChg chg="add mod">
          <ac:chgData name="Håkon Olsen" userId="6e4ce54e-6e38-4de0-bee0-c2e491fcc438" providerId="ADAL" clId="{903F90BF-37C0-4938-98E7-19EEE2103CF8}" dt="2024-10-28T09:07:15.961" v="1362"/>
          <ac:picMkLst>
            <pc:docMk/>
            <pc:sldMk cId="3581671675" sldId="705"/>
            <ac:picMk id="4" creationId="{A88082A6-79C8-D9AA-422A-4B2565D191BB}"/>
          </ac:picMkLst>
        </pc:picChg>
      </pc:sldChg>
      <pc:sldChg chg="addSp delSp modSp add mod">
        <pc:chgData name="Håkon Olsen" userId="6e4ce54e-6e38-4de0-bee0-c2e491fcc438" providerId="ADAL" clId="{903F90BF-37C0-4938-98E7-19EEE2103CF8}" dt="2024-10-28T09:11:39.960" v="1957" actId="20577"/>
        <pc:sldMkLst>
          <pc:docMk/>
          <pc:sldMk cId="2045557365" sldId="706"/>
        </pc:sldMkLst>
        <pc:spChg chg="mod">
          <ac:chgData name="Håkon Olsen" userId="6e4ce54e-6e38-4de0-bee0-c2e491fcc438" providerId="ADAL" clId="{903F90BF-37C0-4938-98E7-19EEE2103CF8}" dt="2024-10-28T09:08:36.083" v="1385" actId="20577"/>
          <ac:spMkLst>
            <pc:docMk/>
            <pc:sldMk cId="2045557365" sldId="706"/>
            <ac:spMk id="2" creationId="{00BADAE4-33CE-CBC2-CB8B-14B7BE341392}"/>
          </ac:spMkLst>
        </pc:spChg>
        <pc:spChg chg="mod">
          <ac:chgData name="Håkon Olsen" userId="6e4ce54e-6e38-4de0-bee0-c2e491fcc438" providerId="ADAL" clId="{903F90BF-37C0-4938-98E7-19EEE2103CF8}" dt="2024-10-28T09:11:39.960" v="1957" actId="20577"/>
          <ac:spMkLst>
            <pc:docMk/>
            <pc:sldMk cId="2045557365" sldId="706"/>
            <ac:spMk id="3" creationId="{64612E56-59CC-7D51-4904-295BF2F9C12B}"/>
          </ac:spMkLst>
        </pc:spChg>
        <pc:picChg chg="del">
          <ac:chgData name="Håkon Olsen" userId="6e4ce54e-6e38-4de0-bee0-c2e491fcc438" providerId="ADAL" clId="{903F90BF-37C0-4938-98E7-19EEE2103CF8}" dt="2024-10-28T09:08:50.357" v="1386" actId="478"/>
          <ac:picMkLst>
            <pc:docMk/>
            <pc:sldMk cId="2045557365" sldId="706"/>
            <ac:picMk id="4" creationId="{15A39B4E-4074-B060-7506-DF955A1ECD53}"/>
          </ac:picMkLst>
        </pc:picChg>
        <pc:picChg chg="add mod">
          <ac:chgData name="Håkon Olsen" userId="6e4ce54e-6e38-4de0-bee0-c2e491fcc438" providerId="ADAL" clId="{903F90BF-37C0-4938-98E7-19EEE2103CF8}" dt="2024-10-28T09:08:50.617" v="1387"/>
          <ac:picMkLst>
            <pc:docMk/>
            <pc:sldMk cId="2045557365" sldId="706"/>
            <ac:picMk id="5" creationId="{57557BA1-4979-1B44-1D98-E940D13BC073}"/>
          </ac:picMkLst>
        </pc:picChg>
      </pc:sldChg>
      <pc:sldChg chg="addSp delSp modSp new mod ord modClrScheme chgLayout modNotesTx">
        <pc:chgData name="Håkon Olsen" userId="6e4ce54e-6e38-4de0-bee0-c2e491fcc438" providerId="ADAL" clId="{903F90BF-37C0-4938-98E7-19EEE2103CF8}" dt="2024-10-28T09:16:19.345" v="2256" actId="20577"/>
        <pc:sldMkLst>
          <pc:docMk/>
          <pc:sldMk cId="3537373634" sldId="707"/>
        </pc:sldMkLst>
        <pc:spChg chg="mod ord">
          <ac:chgData name="Håkon Olsen" userId="6e4ce54e-6e38-4de0-bee0-c2e491fcc438" providerId="ADAL" clId="{903F90BF-37C0-4938-98E7-19EEE2103CF8}" dt="2024-10-28T09:15:21.066" v="1999" actId="26606"/>
          <ac:spMkLst>
            <pc:docMk/>
            <pc:sldMk cId="3537373634" sldId="707"/>
            <ac:spMk id="2" creationId="{1280BA29-7662-74AE-F688-51077DA70BF4}"/>
          </ac:spMkLst>
        </pc:spChg>
        <pc:spChg chg="del mod">
          <ac:chgData name="Håkon Olsen" userId="6e4ce54e-6e38-4de0-bee0-c2e491fcc438" providerId="ADAL" clId="{903F90BF-37C0-4938-98E7-19EEE2103CF8}" dt="2024-10-28T09:15:21.066" v="1999" actId="26606"/>
          <ac:spMkLst>
            <pc:docMk/>
            <pc:sldMk cId="3537373634" sldId="707"/>
            <ac:spMk id="3" creationId="{1CD925EA-B57F-C503-F52C-4D0FE5BB1E49}"/>
          </ac:spMkLst>
        </pc:spChg>
        <pc:spChg chg="add mod">
          <ac:chgData name="Håkon Olsen" userId="6e4ce54e-6e38-4de0-bee0-c2e491fcc438" providerId="ADAL" clId="{903F90BF-37C0-4938-98E7-19EEE2103CF8}" dt="2024-10-28T09:15:21.066" v="1999" actId="26606"/>
          <ac:spMkLst>
            <pc:docMk/>
            <pc:sldMk cId="3537373634" sldId="707"/>
            <ac:spMk id="10" creationId="{EB1A6EFB-5FAF-7935-187C-7FED4AEBCA5C}"/>
          </ac:spMkLst>
        </pc:spChg>
        <pc:picChg chg="add mod">
          <ac:chgData name="Håkon Olsen" userId="6e4ce54e-6e38-4de0-bee0-c2e491fcc438" providerId="ADAL" clId="{903F90BF-37C0-4938-98E7-19EEE2103CF8}" dt="2024-10-28T09:15:25.343" v="2000" actId="27614"/>
          <ac:picMkLst>
            <pc:docMk/>
            <pc:sldMk cId="3537373634" sldId="707"/>
            <ac:picMk id="5" creationId="{E1592CEA-41FD-3D3A-8308-CD59B197531D}"/>
          </ac:picMkLst>
        </pc:picChg>
      </pc:sldChg>
      <pc:sldChg chg="modSp add mod ord">
        <pc:chgData name="Håkon Olsen" userId="6e4ce54e-6e38-4de0-bee0-c2e491fcc438" providerId="ADAL" clId="{903F90BF-37C0-4938-98E7-19EEE2103CF8}" dt="2024-10-28T09:17:10.103" v="2300" actId="20577"/>
        <pc:sldMkLst>
          <pc:docMk/>
          <pc:sldMk cId="1414894227" sldId="708"/>
        </pc:sldMkLst>
        <pc:spChg chg="mod">
          <ac:chgData name="Håkon Olsen" userId="6e4ce54e-6e38-4de0-bee0-c2e491fcc438" providerId="ADAL" clId="{903F90BF-37C0-4938-98E7-19EEE2103CF8}" dt="2024-10-28T09:17:10.103" v="2300" actId="20577"/>
          <ac:spMkLst>
            <pc:docMk/>
            <pc:sldMk cId="1414894227" sldId="708"/>
            <ac:spMk id="6" creationId="{00E6B776-3CAC-5328-8EF5-53F2D4674534}"/>
          </ac:spMkLst>
        </pc:spChg>
      </pc:sldChg>
      <pc:sldChg chg="modSp add mod">
        <pc:chgData name="Håkon Olsen" userId="6e4ce54e-6e38-4de0-bee0-c2e491fcc438" providerId="ADAL" clId="{903F90BF-37C0-4938-98E7-19EEE2103CF8}" dt="2024-10-28T09:17:26.023" v="2347" actId="20577"/>
        <pc:sldMkLst>
          <pc:docMk/>
          <pc:sldMk cId="985340612" sldId="709"/>
        </pc:sldMkLst>
        <pc:spChg chg="mod">
          <ac:chgData name="Håkon Olsen" userId="6e4ce54e-6e38-4de0-bee0-c2e491fcc438" providerId="ADAL" clId="{903F90BF-37C0-4938-98E7-19EEE2103CF8}" dt="2024-10-28T09:17:26.023" v="2347" actId="20577"/>
          <ac:spMkLst>
            <pc:docMk/>
            <pc:sldMk cId="985340612" sldId="709"/>
            <ac:spMk id="6" creationId="{28E7AF36-EE64-82FD-D2FE-EDAE166FBD60}"/>
          </ac:spMkLst>
        </pc:spChg>
      </pc:sldChg>
      <pc:sldChg chg="modSp add mod">
        <pc:chgData name="Håkon Olsen" userId="6e4ce54e-6e38-4de0-bee0-c2e491fcc438" providerId="ADAL" clId="{903F90BF-37C0-4938-98E7-19EEE2103CF8}" dt="2024-10-28T09:17:38.561" v="2387" actId="20577"/>
        <pc:sldMkLst>
          <pc:docMk/>
          <pc:sldMk cId="381818522" sldId="710"/>
        </pc:sldMkLst>
        <pc:spChg chg="mod">
          <ac:chgData name="Håkon Olsen" userId="6e4ce54e-6e38-4de0-bee0-c2e491fcc438" providerId="ADAL" clId="{903F90BF-37C0-4938-98E7-19EEE2103CF8}" dt="2024-10-28T09:17:38.561" v="2387" actId="20577"/>
          <ac:spMkLst>
            <pc:docMk/>
            <pc:sldMk cId="381818522" sldId="710"/>
            <ac:spMk id="6" creationId="{AACBFF39-16FB-0BF7-061C-65BA8A45FE4C}"/>
          </ac:spMkLst>
        </pc:spChg>
      </pc:sldChg>
    </pc:docChg>
  </pc:docChgLst>
  <pc:docChgLst>
    <pc:chgData name="Annette Andresen" userId="fbfb720f-d6f2-45c4-ada2-1b4093edab50" providerId="ADAL" clId="{EBEF9EFA-E644-4277-B04D-BF17770C86CA}"/>
    <pc:docChg chg="undo custSel addSld delSld modSld sldOrd">
      <pc:chgData name="Annette Andresen" userId="fbfb720f-d6f2-45c4-ada2-1b4093edab50" providerId="ADAL" clId="{EBEF9EFA-E644-4277-B04D-BF17770C86CA}" dt="2024-11-07T11:44:14.719" v="6404"/>
      <pc:docMkLst>
        <pc:docMk/>
      </pc:docMkLst>
      <pc:sldChg chg="modSp mod">
        <pc:chgData name="Annette Andresen" userId="fbfb720f-d6f2-45c4-ada2-1b4093edab50" providerId="ADAL" clId="{EBEF9EFA-E644-4277-B04D-BF17770C86CA}" dt="2024-11-04T14:00:26.195" v="6320" actId="255"/>
        <pc:sldMkLst>
          <pc:docMk/>
          <pc:sldMk cId="817747543" sldId="259"/>
        </pc:sldMkLst>
        <pc:spChg chg="mod">
          <ac:chgData name="Annette Andresen" userId="fbfb720f-d6f2-45c4-ada2-1b4093edab50" providerId="ADAL" clId="{EBEF9EFA-E644-4277-B04D-BF17770C86CA}" dt="2024-11-04T14:00:26.195" v="6320" actId="255"/>
          <ac:spMkLst>
            <pc:docMk/>
            <pc:sldMk cId="817747543" sldId="259"/>
            <ac:spMk id="6" creationId="{82E0626C-B18D-3DB3-67BD-842B300A6AC3}"/>
          </ac:spMkLst>
        </pc:spChg>
      </pc:sldChg>
      <pc:sldChg chg="modSp mod">
        <pc:chgData name="Annette Andresen" userId="fbfb720f-d6f2-45c4-ada2-1b4093edab50" providerId="ADAL" clId="{EBEF9EFA-E644-4277-B04D-BF17770C86CA}" dt="2024-11-04T14:01:30.052" v="6331" actId="255"/>
        <pc:sldMkLst>
          <pc:docMk/>
          <pc:sldMk cId="654937000" sldId="262"/>
        </pc:sldMkLst>
        <pc:spChg chg="mod">
          <ac:chgData name="Annette Andresen" userId="fbfb720f-d6f2-45c4-ada2-1b4093edab50" providerId="ADAL" clId="{EBEF9EFA-E644-4277-B04D-BF17770C86CA}" dt="2024-11-04T14:01:30.052" v="6331" actId="255"/>
          <ac:spMkLst>
            <pc:docMk/>
            <pc:sldMk cId="654937000" sldId="262"/>
            <ac:spMk id="2" creationId="{9B83B757-E8B8-1ACE-82B7-737C73F22E8E}"/>
          </ac:spMkLst>
        </pc:spChg>
      </pc:sldChg>
      <pc:sldChg chg="modSp mod">
        <pc:chgData name="Annette Andresen" userId="fbfb720f-d6f2-45c4-ada2-1b4093edab50" providerId="ADAL" clId="{EBEF9EFA-E644-4277-B04D-BF17770C86CA}" dt="2024-11-04T14:00:37.778" v="6321" actId="255"/>
        <pc:sldMkLst>
          <pc:docMk/>
          <pc:sldMk cId="1474154833" sldId="263"/>
        </pc:sldMkLst>
        <pc:spChg chg="mod">
          <ac:chgData name="Annette Andresen" userId="fbfb720f-d6f2-45c4-ada2-1b4093edab50" providerId="ADAL" clId="{EBEF9EFA-E644-4277-B04D-BF17770C86CA}" dt="2024-11-04T14:00:37.778" v="6321" actId="255"/>
          <ac:spMkLst>
            <pc:docMk/>
            <pc:sldMk cId="1474154833" sldId="263"/>
            <ac:spMk id="5" creationId="{CE802BB1-F9C9-58D4-DB58-C74050B34B94}"/>
          </ac:spMkLst>
        </pc:spChg>
      </pc:sldChg>
      <pc:sldChg chg="modSp mod">
        <pc:chgData name="Annette Andresen" userId="fbfb720f-d6f2-45c4-ada2-1b4093edab50" providerId="ADAL" clId="{EBEF9EFA-E644-4277-B04D-BF17770C86CA}" dt="2024-11-04T14:00:48.132" v="6323" actId="790"/>
        <pc:sldMkLst>
          <pc:docMk/>
          <pc:sldMk cId="526117444" sldId="264"/>
        </pc:sldMkLst>
        <pc:spChg chg="mod">
          <ac:chgData name="Annette Andresen" userId="fbfb720f-d6f2-45c4-ada2-1b4093edab50" providerId="ADAL" clId="{EBEF9EFA-E644-4277-B04D-BF17770C86CA}" dt="2024-11-04T14:00:48.132" v="6323" actId="790"/>
          <ac:spMkLst>
            <pc:docMk/>
            <pc:sldMk cId="526117444" sldId="264"/>
            <ac:spMk id="3" creationId="{A169A0D3-5164-2EEF-F98C-D89EFEEA6E4E}"/>
          </ac:spMkLst>
        </pc:spChg>
      </pc:sldChg>
      <pc:sldChg chg="modSp mod">
        <pc:chgData name="Annette Andresen" userId="fbfb720f-d6f2-45c4-ada2-1b4093edab50" providerId="ADAL" clId="{EBEF9EFA-E644-4277-B04D-BF17770C86CA}" dt="2024-11-04T14:01:39.881" v="6333" actId="255"/>
        <pc:sldMkLst>
          <pc:docMk/>
          <pc:sldMk cId="582151505" sldId="269"/>
        </pc:sldMkLst>
        <pc:spChg chg="mod">
          <ac:chgData name="Annette Andresen" userId="fbfb720f-d6f2-45c4-ada2-1b4093edab50" providerId="ADAL" clId="{EBEF9EFA-E644-4277-B04D-BF17770C86CA}" dt="2024-11-04T14:01:39.881" v="6333" actId="255"/>
          <ac:spMkLst>
            <pc:docMk/>
            <pc:sldMk cId="582151505" sldId="269"/>
            <ac:spMk id="2" creationId="{07C4C79F-8EF0-FA2D-7027-E46876B34339}"/>
          </ac:spMkLst>
        </pc:spChg>
      </pc:sldChg>
      <pc:sldChg chg="modSp mod modNotesTx">
        <pc:chgData name="Annette Andresen" userId="fbfb720f-d6f2-45c4-ada2-1b4093edab50" providerId="ADAL" clId="{EBEF9EFA-E644-4277-B04D-BF17770C86CA}" dt="2024-11-04T14:02:06.544" v="6341" actId="255"/>
        <pc:sldMkLst>
          <pc:docMk/>
          <pc:sldMk cId="918641743" sldId="271"/>
        </pc:sldMkLst>
        <pc:spChg chg="mod">
          <ac:chgData name="Annette Andresen" userId="fbfb720f-d6f2-45c4-ada2-1b4093edab50" providerId="ADAL" clId="{EBEF9EFA-E644-4277-B04D-BF17770C86CA}" dt="2024-11-04T14:01:58.480" v="6339" actId="1076"/>
          <ac:spMkLst>
            <pc:docMk/>
            <pc:sldMk cId="918641743" sldId="271"/>
            <ac:spMk id="6" creationId="{B858147A-F2FE-F278-CEF7-F31EB9335389}"/>
          </ac:spMkLst>
        </pc:spChg>
        <pc:spChg chg="mod">
          <ac:chgData name="Annette Andresen" userId="fbfb720f-d6f2-45c4-ada2-1b4093edab50" providerId="ADAL" clId="{EBEF9EFA-E644-4277-B04D-BF17770C86CA}" dt="2024-11-04T14:02:06.544" v="6341" actId="255"/>
          <ac:spMkLst>
            <pc:docMk/>
            <pc:sldMk cId="918641743" sldId="271"/>
            <ac:spMk id="8" creationId="{963F127E-2C35-C8BC-38AF-1BC1F9B4966F}"/>
          </ac:spMkLst>
        </pc:spChg>
      </pc:sldChg>
      <pc:sldChg chg="modSp mod ord modNotesTx">
        <pc:chgData name="Annette Andresen" userId="fbfb720f-d6f2-45c4-ada2-1b4093edab50" providerId="ADAL" clId="{EBEF9EFA-E644-4277-B04D-BF17770C86CA}" dt="2024-10-24T08:29:30.876" v="5142" actId="20577"/>
        <pc:sldMkLst>
          <pc:docMk/>
          <pc:sldMk cId="149010025" sldId="272"/>
        </pc:sldMkLst>
        <pc:spChg chg="mod">
          <ac:chgData name="Annette Andresen" userId="fbfb720f-d6f2-45c4-ada2-1b4093edab50" providerId="ADAL" clId="{EBEF9EFA-E644-4277-B04D-BF17770C86CA}" dt="2024-10-24T08:27:46.980" v="4841" actId="948"/>
          <ac:spMkLst>
            <pc:docMk/>
            <pc:sldMk cId="149010025" sldId="272"/>
            <ac:spMk id="5" creationId="{FDFA4D25-254D-0FE7-CC09-5A8A6896F351}"/>
          </ac:spMkLst>
        </pc:spChg>
      </pc:sldChg>
      <pc:sldChg chg="delSp modSp del mod">
        <pc:chgData name="Annette Andresen" userId="fbfb720f-d6f2-45c4-ada2-1b4093edab50" providerId="ADAL" clId="{EBEF9EFA-E644-4277-B04D-BF17770C86CA}" dt="2024-10-24T06:33:12.602" v="3875" actId="47"/>
        <pc:sldMkLst>
          <pc:docMk/>
          <pc:sldMk cId="3816406127" sldId="273"/>
        </pc:sldMkLst>
        <pc:spChg chg="mod">
          <ac:chgData name="Annette Andresen" userId="fbfb720f-d6f2-45c4-ada2-1b4093edab50" providerId="ADAL" clId="{EBEF9EFA-E644-4277-B04D-BF17770C86CA}" dt="2024-10-23T18:06:43.745" v="753" actId="20577"/>
          <ac:spMkLst>
            <pc:docMk/>
            <pc:sldMk cId="3816406127" sldId="273"/>
            <ac:spMk id="2" creationId="{FF1D1CFE-2465-A92F-B6D7-BDD99D2DA13A}"/>
          </ac:spMkLst>
        </pc:spChg>
        <pc:spChg chg="mod">
          <ac:chgData name="Annette Andresen" userId="fbfb720f-d6f2-45c4-ada2-1b4093edab50" providerId="ADAL" clId="{EBEF9EFA-E644-4277-B04D-BF17770C86CA}" dt="2024-10-23T18:22:36.631" v="1487" actId="20577"/>
          <ac:spMkLst>
            <pc:docMk/>
            <pc:sldMk cId="3816406127" sldId="273"/>
            <ac:spMk id="5" creationId="{821A51E3-FD95-1C3C-75B9-E9D4DCC01D91}"/>
          </ac:spMkLst>
        </pc:spChg>
        <pc:picChg chg="del">
          <ac:chgData name="Annette Andresen" userId="fbfb720f-d6f2-45c4-ada2-1b4093edab50" providerId="ADAL" clId="{EBEF9EFA-E644-4277-B04D-BF17770C86CA}" dt="2024-10-23T17:58:24.005" v="54" actId="478"/>
          <ac:picMkLst>
            <pc:docMk/>
            <pc:sldMk cId="3816406127" sldId="273"/>
            <ac:picMk id="4" creationId="{BB92518E-8BD0-7BC0-A25C-8F6107F842D8}"/>
          </ac:picMkLst>
        </pc:picChg>
      </pc:sldChg>
      <pc:sldChg chg="modSp mod">
        <pc:chgData name="Annette Andresen" userId="fbfb720f-d6f2-45c4-ada2-1b4093edab50" providerId="ADAL" clId="{EBEF9EFA-E644-4277-B04D-BF17770C86CA}" dt="2024-11-04T14:05:34.378" v="6403" actId="255"/>
        <pc:sldMkLst>
          <pc:docMk/>
          <pc:sldMk cId="543551989" sldId="276"/>
        </pc:sldMkLst>
        <pc:spChg chg="mod">
          <ac:chgData name="Annette Andresen" userId="fbfb720f-d6f2-45c4-ada2-1b4093edab50" providerId="ADAL" clId="{EBEF9EFA-E644-4277-B04D-BF17770C86CA}" dt="2024-11-04T14:05:34.378" v="6403" actId="255"/>
          <ac:spMkLst>
            <pc:docMk/>
            <pc:sldMk cId="543551989" sldId="276"/>
            <ac:spMk id="2" creationId="{BFAE2B55-378B-C378-F6E0-1540B5A4E55A}"/>
          </ac:spMkLst>
        </pc:spChg>
      </pc:sldChg>
      <pc:sldChg chg="modSp mod">
        <pc:chgData name="Annette Andresen" userId="fbfb720f-d6f2-45c4-ada2-1b4093edab50" providerId="ADAL" clId="{EBEF9EFA-E644-4277-B04D-BF17770C86CA}" dt="2024-11-04T14:00:56.547" v="6324" actId="255"/>
        <pc:sldMkLst>
          <pc:docMk/>
          <pc:sldMk cId="246191720" sldId="281"/>
        </pc:sldMkLst>
        <pc:spChg chg="mod">
          <ac:chgData name="Annette Andresen" userId="fbfb720f-d6f2-45c4-ada2-1b4093edab50" providerId="ADAL" clId="{EBEF9EFA-E644-4277-B04D-BF17770C86CA}" dt="2024-11-04T14:00:56.547" v="6324" actId="255"/>
          <ac:spMkLst>
            <pc:docMk/>
            <pc:sldMk cId="246191720" sldId="281"/>
            <ac:spMk id="2" creationId="{D42ABC9C-096B-ED94-9E4E-5F2A4B8F8A92}"/>
          </ac:spMkLst>
        </pc:spChg>
        <pc:spChg chg="mod">
          <ac:chgData name="Annette Andresen" userId="fbfb720f-d6f2-45c4-ada2-1b4093edab50" providerId="ADAL" clId="{EBEF9EFA-E644-4277-B04D-BF17770C86CA}" dt="2024-10-28T12:54:11.001" v="6264" actId="27636"/>
          <ac:spMkLst>
            <pc:docMk/>
            <pc:sldMk cId="246191720" sldId="281"/>
            <ac:spMk id="3" creationId="{AF37BBE6-F0FF-62A3-2B20-A4F8C790AB31}"/>
          </ac:spMkLst>
        </pc:spChg>
      </pc:sldChg>
      <pc:sldChg chg="modSp mod">
        <pc:chgData name="Annette Andresen" userId="fbfb720f-d6f2-45c4-ada2-1b4093edab50" providerId="ADAL" clId="{EBEF9EFA-E644-4277-B04D-BF17770C86CA}" dt="2024-11-04T14:01:34.032" v="6332" actId="255"/>
        <pc:sldMkLst>
          <pc:docMk/>
          <pc:sldMk cId="2269832773" sldId="294"/>
        </pc:sldMkLst>
        <pc:spChg chg="mod">
          <ac:chgData name="Annette Andresen" userId="fbfb720f-d6f2-45c4-ada2-1b4093edab50" providerId="ADAL" clId="{EBEF9EFA-E644-4277-B04D-BF17770C86CA}" dt="2024-11-04T14:01:34.032" v="6332" actId="255"/>
          <ac:spMkLst>
            <pc:docMk/>
            <pc:sldMk cId="2269832773" sldId="294"/>
            <ac:spMk id="2" creationId="{9B83B757-E8B8-1ACE-82B7-737C73F22E8E}"/>
          </ac:spMkLst>
        </pc:spChg>
      </pc:sldChg>
      <pc:sldChg chg="modSp mod">
        <pc:chgData name="Annette Andresen" userId="fbfb720f-d6f2-45c4-ada2-1b4093edab50" providerId="ADAL" clId="{EBEF9EFA-E644-4277-B04D-BF17770C86CA}" dt="2024-11-04T14:02:14.896" v="6342" actId="255"/>
        <pc:sldMkLst>
          <pc:docMk/>
          <pc:sldMk cId="2888182501" sldId="297"/>
        </pc:sldMkLst>
        <pc:spChg chg="mod">
          <ac:chgData name="Annette Andresen" userId="fbfb720f-d6f2-45c4-ada2-1b4093edab50" providerId="ADAL" clId="{EBEF9EFA-E644-4277-B04D-BF17770C86CA}" dt="2024-11-04T14:02:14.896" v="6342" actId="255"/>
          <ac:spMkLst>
            <pc:docMk/>
            <pc:sldMk cId="2888182501" sldId="297"/>
            <ac:spMk id="11" creationId="{9D35DC38-7BEC-16C7-3D25-BDDC84785DBF}"/>
          </ac:spMkLst>
        </pc:spChg>
      </pc:sldChg>
      <pc:sldChg chg="modSp mod">
        <pc:chgData name="Annette Andresen" userId="fbfb720f-d6f2-45c4-ada2-1b4093edab50" providerId="ADAL" clId="{EBEF9EFA-E644-4277-B04D-BF17770C86CA}" dt="2024-11-04T14:01:21.863" v="6330" actId="255"/>
        <pc:sldMkLst>
          <pc:docMk/>
          <pc:sldMk cId="853183168" sldId="303"/>
        </pc:sldMkLst>
        <pc:spChg chg="mod">
          <ac:chgData name="Annette Andresen" userId="fbfb720f-d6f2-45c4-ada2-1b4093edab50" providerId="ADAL" clId="{EBEF9EFA-E644-4277-B04D-BF17770C86CA}" dt="2024-11-04T14:01:21.863" v="6330" actId="255"/>
          <ac:spMkLst>
            <pc:docMk/>
            <pc:sldMk cId="853183168" sldId="303"/>
            <ac:spMk id="5" creationId="{CE802BB1-F9C9-58D4-DB58-C74050B34B94}"/>
          </ac:spMkLst>
        </pc:spChg>
      </pc:sldChg>
      <pc:sldChg chg="modSp del mod ord">
        <pc:chgData name="Annette Andresen" userId="fbfb720f-d6f2-45c4-ada2-1b4093edab50" providerId="ADAL" clId="{EBEF9EFA-E644-4277-B04D-BF17770C86CA}" dt="2024-10-24T06:39:51.993" v="4086" actId="47"/>
        <pc:sldMkLst>
          <pc:docMk/>
          <pc:sldMk cId="1972427541" sldId="304"/>
        </pc:sldMkLst>
        <pc:spChg chg="mod">
          <ac:chgData name="Annette Andresen" userId="fbfb720f-d6f2-45c4-ada2-1b4093edab50" providerId="ADAL" clId="{EBEF9EFA-E644-4277-B04D-BF17770C86CA}" dt="2024-10-23T18:12:24.755" v="870" actId="20577"/>
          <ac:spMkLst>
            <pc:docMk/>
            <pc:sldMk cId="1972427541" sldId="304"/>
            <ac:spMk id="6" creationId="{CB1D04B1-461C-1C45-309C-D5EF80C7F976}"/>
          </ac:spMkLst>
        </pc:spChg>
      </pc:sldChg>
      <pc:sldChg chg="modSp mod">
        <pc:chgData name="Annette Andresen" userId="fbfb720f-d6f2-45c4-ada2-1b4093edab50" providerId="ADAL" clId="{EBEF9EFA-E644-4277-B04D-BF17770C86CA}" dt="2024-11-04T14:02:30.552" v="6345" actId="255"/>
        <pc:sldMkLst>
          <pc:docMk/>
          <pc:sldMk cId="2866585428" sldId="676"/>
        </pc:sldMkLst>
        <pc:spChg chg="mod">
          <ac:chgData name="Annette Andresen" userId="fbfb720f-d6f2-45c4-ada2-1b4093edab50" providerId="ADAL" clId="{EBEF9EFA-E644-4277-B04D-BF17770C86CA}" dt="2024-11-04T14:02:30.552" v="6345" actId="255"/>
          <ac:spMkLst>
            <pc:docMk/>
            <pc:sldMk cId="2866585428" sldId="676"/>
            <ac:spMk id="7" creationId="{7315CC45-9F92-659B-4503-BBDA037FEA4C}"/>
          </ac:spMkLst>
        </pc:spChg>
        <pc:spChg chg="mod">
          <ac:chgData name="Annette Andresen" userId="fbfb720f-d6f2-45c4-ada2-1b4093edab50" providerId="ADAL" clId="{EBEF9EFA-E644-4277-B04D-BF17770C86CA}" dt="2024-10-28T12:55:43.390" v="6319" actId="20577"/>
          <ac:spMkLst>
            <pc:docMk/>
            <pc:sldMk cId="2866585428" sldId="676"/>
            <ac:spMk id="8" creationId="{0E622062-46F7-B725-8365-FF6755F9B407}"/>
          </ac:spMkLst>
        </pc:spChg>
      </pc:sldChg>
      <pc:sldChg chg="modSp mod modNotesTx">
        <pc:chgData name="Annette Andresen" userId="fbfb720f-d6f2-45c4-ada2-1b4093edab50" providerId="ADAL" clId="{EBEF9EFA-E644-4277-B04D-BF17770C86CA}" dt="2024-11-04T14:03:12.720" v="6348" actId="255"/>
        <pc:sldMkLst>
          <pc:docMk/>
          <pc:sldMk cId="2606963946" sldId="679"/>
        </pc:sldMkLst>
        <pc:spChg chg="mod">
          <ac:chgData name="Annette Andresen" userId="fbfb720f-d6f2-45c4-ada2-1b4093edab50" providerId="ADAL" clId="{EBEF9EFA-E644-4277-B04D-BF17770C86CA}" dt="2024-11-04T14:03:12.720" v="6348" actId="255"/>
          <ac:spMkLst>
            <pc:docMk/>
            <pc:sldMk cId="2606963946" sldId="679"/>
            <ac:spMk id="2" creationId="{8D4084C7-83AD-D410-8294-2DC8C1D113C9}"/>
          </ac:spMkLst>
        </pc:spChg>
        <pc:spChg chg="mod">
          <ac:chgData name="Annette Andresen" userId="fbfb720f-d6f2-45c4-ada2-1b4093edab50" providerId="ADAL" clId="{EBEF9EFA-E644-4277-B04D-BF17770C86CA}" dt="2024-10-24T14:44:01.105" v="6128" actId="20577"/>
          <ac:spMkLst>
            <pc:docMk/>
            <pc:sldMk cId="2606963946" sldId="679"/>
            <ac:spMk id="3" creationId="{F70D7A62-3236-91A0-39A0-DFCABE181F83}"/>
          </ac:spMkLst>
        </pc:spChg>
        <pc:picChg chg="mod">
          <ac:chgData name="Annette Andresen" userId="fbfb720f-d6f2-45c4-ada2-1b4093edab50" providerId="ADAL" clId="{EBEF9EFA-E644-4277-B04D-BF17770C86CA}" dt="2024-10-28T10:21:26.083" v="6143" actId="1076"/>
          <ac:picMkLst>
            <pc:docMk/>
            <pc:sldMk cId="2606963946" sldId="679"/>
            <ac:picMk id="5" creationId="{59F43ED6-36B2-074D-D53A-D5AD6E3A910F}"/>
          </ac:picMkLst>
        </pc:picChg>
      </pc:sldChg>
      <pc:sldChg chg="modSp mod ord modNotesTx">
        <pc:chgData name="Annette Andresen" userId="fbfb720f-d6f2-45c4-ada2-1b4093edab50" providerId="ADAL" clId="{EBEF9EFA-E644-4277-B04D-BF17770C86CA}" dt="2024-10-24T08:31:07.536" v="5178" actId="20577"/>
        <pc:sldMkLst>
          <pc:docMk/>
          <pc:sldMk cId="2966444740" sldId="680"/>
        </pc:sldMkLst>
        <pc:spChg chg="mod">
          <ac:chgData name="Annette Andresen" userId="fbfb720f-d6f2-45c4-ada2-1b4093edab50" providerId="ADAL" clId="{EBEF9EFA-E644-4277-B04D-BF17770C86CA}" dt="2024-10-24T06:34:35.396" v="3971" actId="20577"/>
          <ac:spMkLst>
            <pc:docMk/>
            <pc:sldMk cId="2966444740" sldId="680"/>
            <ac:spMk id="6" creationId="{CB1D04B1-461C-1C45-309C-D5EF80C7F976}"/>
          </ac:spMkLst>
        </pc:spChg>
      </pc:sldChg>
      <pc:sldChg chg="addSp delSp modSp mod ord modNotesTx">
        <pc:chgData name="Annette Andresen" userId="fbfb720f-d6f2-45c4-ada2-1b4093edab50" providerId="ADAL" clId="{EBEF9EFA-E644-4277-B04D-BF17770C86CA}" dt="2024-11-04T14:03:07.387" v="6347" actId="255"/>
        <pc:sldMkLst>
          <pc:docMk/>
          <pc:sldMk cId="3518149392" sldId="681"/>
        </pc:sldMkLst>
        <pc:spChg chg="mod">
          <ac:chgData name="Annette Andresen" userId="fbfb720f-d6f2-45c4-ada2-1b4093edab50" providerId="ADAL" clId="{EBEF9EFA-E644-4277-B04D-BF17770C86CA}" dt="2024-11-04T14:03:07.387" v="6347" actId="255"/>
          <ac:spMkLst>
            <pc:docMk/>
            <pc:sldMk cId="3518149392" sldId="681"/>
            <ac:spMk id="2" creationId="{8D4084C7-83AD-D410-8294-2DC8C1D113C9}"/>
          </ac:spMkLst>
        </pc:spChg>
        <pc:spChg chg="mod">
          <ac:chgData name="Annette Andresen" userId="fbfb720f-d6f2-45c4-ada2-1b4093edab50" providerId="ADAL" clId="{EBEF9EFA-E644-4277-B04D-BF17770C86CA}" dt="2024-10-24T14:43:41.065" v="6112" actId="20578"/>
          <ac:spMkLst>
            <pc:docMk/>
            <pc:sldMk cId="3518149392" sldId="681"/>
            <ac:spMk id="3" creationId="{F70D7A62-3236-91A0-39A0-DFCABE181F83}"/>
          </ac:spMkLst>
        </pc:spChg>
        <pc:picChg chg="del">
          <ac:chgData name="Annette Andresen" userId="fbfb720f-d6f2-45c4-ada2-1b4093edab50" providerId="ADAL" clId="{EBEF9EFA-E644-4277-B04D-BF17770C86CA}" dt="2024-10-28T10:21:29.817" v="6144" actId="478"/>
          <ac:picMkLst>
            <pc:docMk/>
            <pc:sldMk cId="3518149392" sldId="681"/>
            <ac:picMk id="4" creationId="{551426B2-AA3C-8412-4D3E-F19872DA064E}"/>
          </ac:picMkLst>
        </pc:picChg>
        <pc:picChg chg="add mod">
          <ac:chgData name="Annette Andresen" userId="fbfb720f-d6f2-45c4-ada2-1b4093edab50" providerId="ADAL" clId="{EBEF9EFA-E644-4277-B04D-BF17770C86CA}" dt="2024-10-28T10:21:30.093" v="6145"/>
          <ac:picMkLst>
            <pc:docMk/>
            <pc:sldMk cId="3518149392" sldId="681"/>
            <ac:picMk id="5" creationId="{E4DC6398-CCE7-AA87-B7AF-2D6D7DB8AA79}"/>
          </ac:picMkLst>
        </pc:picChg>
      </pc:sldChg>
      <pc:sldChg chg="addSp modSp mod modNotesTx">
        <pc:chgData name="Annette Andresen" userId="fbfb720f-d6f2-45c4-ada2-1b4093edab50" providerId="ADAL" clId="{EBEF9EFA-E644-4277-B04D-BF17770C86CA}" dt="2024-11-04T14:03:33.915" v="6354" actId="255"/>
        <pc:sldMkLst>
          <pc:docMk/>
          <pc:sldMk cId="1739226668" sldId="682"/>
        </pc:sldMkLst>
        <pc:spChg chg="mod">
          <ac:chgData name="Annette Andresen" userId="fbfb720f-d6f2-45c4-ada2-1b4093edab50" providerId="ADAL" clId="{EBEF9EFA-E644-4277-B04D-BF17770C86CA}" dt="2024-11-04T14:03:33.915" v="6354" actId="255"/>
          <ac:spMkLst>
            <pc:docMk/>
            <pc:sldMk cId="1739226668" sldId="682"/>
            <ac:spMk id="2" creationId="{8D4084C7-83AD-D410-8294-2DC8C1D113C9}"/>
          </ac:spMkLst>
        </pc:spChg>
        <pc:spChg chg="mod">
          <ac:chgData name="Annette Andresen" userId="fbfb720f-d6f2-45c4-ada2-1b4093edab50" providerId="ADAL" clId="{EBEF9EFA-E644-4277-B04D-BF17770C86CA}" dt="2024-10-24T08:52:01.018" v="5820" actId="20577"/>
          <ac:spMkLst>
            <pc:docMk/>
            <pc:sldMk cId="1739226668" sldId="682"/>
            <ac:spMk id="3" creationId="{F70D7A62-3236-91A0-39A0-DFCABE181F83}"/>
          </ac:spMkLst>
        </pc:spChg>
        <pc:picChg chg="add mod">
          <ac:chgData name="Annette Andresen" userId="fbfb720f-d6f2-45c4-ada2-1b4093edab50" providerId="ADAL" clId="{EBEF9EFA-E644-4277-B04D-BF17770C86CA}" dt="2024-10-24T08:52:33.942" v="5821" actId="14826"/>
          <ac:picMkLst>
            <pc:docMk/>
            <pc:sldMk cId="1739226668" sldId="682"/>
            <ac:picMk id="6" creationId="{0D3F5937-D2B2-ECA9-7018-8F77B202EA75}"/>
          </ac:picMkLst>
        </pc:picChg>
      </pc:sldChg>
      <pc:sldChg chg="addSp delSp modSp mod ord modNotesTx">
        <pc:chgData name="Annette Andresen" userId="fbfb720f-d6f2-45c4-ada2-1b4093edab50" providerId="ADAL" clId="{EBEF9EFA-E644-4277-B04D-BF17770C86CA}" dt="2024-10-24T14:44:20.378" v="6130" actId="255"/>
        <pc:sldMkLst>
          <pc:docMk/>
          <pc:sldMk cId="1680566619" sldId="683"/>
        </pc:sldMkLst>
        <pc:spChg chg="mod">
          <ac:chgData name="Annette Andresen" userId="fbfb720f-d6f2-45c4-ada2-1b4093edab50" providerId="ADAL" clId="{EBEF9EFA-E644-4277-B04D-BF17770C86CA}" dt="2024-10-24T06:41:31.818" v="4111" actId="20577"/>
          <ac:spMkLst>
            <pc:docMk/>
            <pc:sldMk cId="1680566619" sldId="683"/>
            <ac:spMk id="2" creationId="{8D4084C7-83AD-D410-8294-2DC8C1D113C9}"/>
          </ac:spMkLst>
        </pc:spChg>
        <pc:spChg chg="mod">
          <ac:chgData name="Annette Andresen" userId="fbfb720f-d6f2-45c4-ada2-1b4093edab50" providerId="ADAL" clId="{EBEF9EFA-E644-4277-B04D-BF17770C86CA}" dt="2024-10-24T14:44:20.378" v="6130" actId="255"/>
          <ac:spMkLst>
            <pc:docMk/>
            <pc:sldMk cId="1680566619" sldId="683"/>
            <ac:spMk id="3" creationId="{F70D7A62-3236-91A0-39A0-DFCABE181F83}"/>
          </ac:spMkLst>
        </pc:spChg>
        <pc:graphicFrameChg chg="del">
          <ac:chgData name="Annette Andresen" userId="fbfb720f-d6f2-45c4-ada2-1b4093edab50" providerId="ADAL" clId="{EBEF9EFA-E644-4277-B04D-BF17770C86CA}" dt="2024-10-23T19:16:07.013" v="2828" actId="478"/>
          <ac:graphicFrameMkLst>
            <pc:docMk/>
            <pc:sldMk cId="1680566619" sldId="683"/>
            <ac:graphicFrameMk id="4" creationId="{96BBD6BF-EBA3-6927-3BC4-F9248CEF7E36}"/>
          </ac:graphicFrameMkLst>
        </pc:graphicFrameChg>
        <pc:picChg chg="del">
          <ac:chgData name="Annette Andresen" userId="fbfb720f-d6f2-45c4-ada2-1b4093edab50" providerId="ADAL" clId="{EBEF9EFA-E644-4277-B04D-BF17770C86CA}" dt="2024-10-23T19:29:16.765" v="3056" actId="478"/>
          <ac:picMkLst>
            <pc:docMk/>
            <pc:sldMk cId="1680566619" sldId="683"/>
            <ac:picMk id="5" creationId="{4D7ACBA4-83A6-D9AE-9475-16C04771271C}"/>
          </ac:picMkLst>
        </pc:picChg>
        <pc:picChg chg="add mod">
          <ac:chgData name="Annette Andresen" userId="fbfb720f-d6f2-45c4-ada2-1b4093edab50" providerId="ADAL" clId="{EBEF9EFA-E644-4277-B04D-BF17770C86CA}" dt="2024-10-23T19:29:17.470" v="3057"/>
          <ac:picMkLst>
            <pc:docMk/>
            <pc:sldMk cId="1680566619" sldId="683"/>
            <ac:picMk id="6" creationId="{FA65CE33-17F8-EBA0-108D-1498801137CE}"/>
          </ac:picMkLst>
        </pc:picChg>
      </pc:sldChg>
      <pc:sldChg chg="modSp mod ord modNotesTx">
        <pc:chgData name="Annette Andresen" userId="fbfb720f-d6f2-45c4-ada2-1b4093edab50" providerId="ADAL" clId="{EBEF9EFA-E644-4277-B04D-BF17770C86CA}" dt="2024-11-04T14:03:26.757" v="6353" actId="20577"/>
        <pc:sldMkLst>
          <pc:docMk/>
          <pc:sldMk cId="561720674" sldId="684"/>
        </pc:sldMkLst>
        <pc:spChg chg="mod">
          <ac:chgData name="Annette Andresen" userId="fbfb720f-d6f2-45c4-ada2-1b4093edab50" providerId="ADAL" clId="{EBEF9EFA-E644-4277-B04D-BF17770C86CA}" dt="2024-11-04T14:03:26.757" v="6353" actId="20577"/>
          <ac:spMkLst>
            <pc:docMk/>
            <pc:sldMk cId="561720674" sldId="684"/>
            <ac:spMk id="6" creationId="{CB1D04B1-461C-1C45-309C-D5EF80C7F976}"/>
          </ac:spMkLst>
        </pc:spChg>
      </pc:sldChg>
      <pc:sldChg chg="modSp mod">
        <pc:chgData name="Annette Andresen" userId="fbfb720f-d6f2-45c4-ada2-1b4093edab50" providerId="ADAL" clId="{EBEF9EFA-E644-4277-B04D-BF17770C86CA}" dt="2024-11-04T14:04:04.328" v="6362" actId="207"/>
        <pc:sldMkLst>
          <pc:docMk/>
          <pc:sldMk cId="16920805" sldId="685"/>
        </pc:sldMkLst>
        <pc:spChg chg="mod">
          <ac:chgData name="Annette Andresen" userId="fbfb720f-d6f2-45c4-ada2-1b4093edab50" providerId="ADAL" clId="{EBEF9EFA-E644-4277-B04D-BF17770C86CA}" dt="2024-11-04T14:03:56.300" v="6361" actId="255"/>
          <ac:spMkLst>
            <pc:docMk/>
            <pc:sldMk cId="16920805" sldId="685"/>
            <ac:spMk id="2" creationId="{8D4084C7-83AD-D410-8294-2DC8C1D113C9}"/>
          </ac:spMkLst>
        </pc:spChg>
        <pc:spChg chg="mod">
          <ac:chgData name="Annette Andresen" userId="fbfb720f-d6f2-45c4-ada2-1b4093edab50" providerId="ADAL" clId="{EBEF9EFA-E644-4277-B04D-BF17770C86CA}" dt="2024-11-04T14:04:04.328" v="6362" actId="207"/>
          <ac:spMkLst>
            <pc:docMk/>
            <pc:sldMk cId="16920805" sldId="685"/>
            <ac:spMk id="3" creationId="{F70D7A62-3236-91A0-39A0-DFCABE181F83}"/>
          </ac:spMkLst>
        </pc:spChg>
      </pc:sldChg>
      <pc:sldChg chg="modSp mod ord modNotesTx">
        <pc:chgData name="Annette Andresen" userId="fbfb720f-d6f2-45c4-ada2-1b4093edab50" providerId="ADAL" clId="{EBEF9EFA-E644-4277-B04D-BF17770C86CA}" dt="2024-11-04T14:03:43.832" v="6358" actId="20577"/>
        <pc:sldMkLst>
          <pc:docMk/>
          <pc:sldMk cId="135199206" sldId="686"/>
        </pc:sldMkLst>
        <pc:spChg chg="mod">
          <ac:chgData name="Annette Andresen" userId="fbfb720f-d6f2-45c4-ada2-1b4093edab50" providerId="ADAL" clId="{EBEF9EFA-E644-4277-B04D-BF17770C86CA}" dt="2024-11-04T14:03:43.832" v="6358" actId="20577"/>
          <ac:spMkLst>
            <pc:docMk/>
            <pc:sldMk cId="135199206" sldId="686"/>
            <ac:spMk id="6" creationId="{CB1D04B1-461C-1C45-309C-D5EF80C7F976}"/>
          </ac:spMkLst>
        </pc:spChg>
      </pc:sldChg>
      <pc:sldChg chg="addSp delSp modSp del mod">
        <pc:chgData name="Annette Andresen" userId="fbfb720f-d6f2-45c4-ada2-1b4093edab50" providerId="ADAL" clId="{EBEF9EFA-E644-4277-B04D-BF17770C86CA}" dt="2024-10-24T06:41:53.327" v="4118" actId="47"/>
        <pc:sldMkLst>
          <pc:docMk/>
          <pc:sldMk cId="218011795" sldId="687"/>
        </pc:sldMkLst>
        <pc:spChg chg="mod">
          <ac:chgData name="Annette Andresen" userId="fbfb720f-d6f2-45c4-ada2-1b4093edab50" providerId="ADAL" clId="{EBEF9EFA-E644-4277-B04D-BF17770C86CA}" dt="2024-10-24T06:41:40.210" v="4115" actId="20577"/>
          <ac:spMkLst>
            <pc:docMk/>
            <pc:sldMk cId="218011795" sldId="687"/>
            <ac:spMk id="2" creationId="{8D4084C7-83AD-D410-8294-2DC8C1D113C9}"/>
          </ac:spMkLst>
        </pc:spChg>
        <pc:spChg chg="mod">
          <ac:chgData name="Annette Andresen" userId="fbfb720f-d6f2-45c4-ada2-1b4093edab50" providerId="ADAL" clId="{EBEF9EFA-E644-4277-B04D-BF17770C86CA}" dt="2024-10-23T20:05:07.959" v="3708"/>
          <ac:spMkLst>
            <pc:docMk/>
            <pc:sldMk cId="218011795" sldId="687"/>
            <ac:spMk id="3" creationId="{F70D7A62-3236-91A0-39A0-DFCABE181F83}"/>
          </ac:spMkLst>
        </pc:spChg>
        <pc:picChg chg="add mod">
          <ac:chgData name="Annette Andresen" userId="fbfb720f-d6f2-45c4-ada2-1b4093edab50" providerId="ADAL" clId="{EBEF9EFA-E644-4277-B04D-BF17770C86CA}" dt="2024-10-23T19:59:14.542" v="3420"/>
          <ac:picMkLst>
            <pc:docMk/>
            <pc:sldMk cId="218011795" sldId="687"/>
            <ac:picMk id="4" creationId="{3F3C6DED-89B1-DF38-8F45-B324AF45E7B2}"/>
          </ac:picMkLst>
        </pc:picChg>
        <pc:picChg chg="del">
          <ac:chgData name="Annette Andresen" userId="fbfb720f-d6f2-45c4-ada2-1b4093edab50" providerId="ADAL" clId="{EBEF9EFA-E644-4277-B04D-BF17770C86CA}" dt="2024-10-23T19:59:16.401" v="3421" actId="478"/>
          <ac:picMkLst>
            <pc:docMk/>
            <pc:sldMk cId="218011795" sldId="687"/>
            <ac:picMk id="5" creationId="{4D7ACBA4-83A6-D9AE-9475-16C04771271C}"/>
          </ac:picMkLst>
        </pc:picChg>
      </pc:sldChg>
      <pc:sldChg chg="modSp mod">
        <pc:chgData name="Annette Andresen" userId="fbfb720f-d6f2-45c4-ada2-1b4093edab50" providerId="ADAL" clId="{EBEF9EFA-E644-4277-B04D-BF17770C86CA}" dt="2024-11-04T14:02:25.198" v="6344" actId="255"/>
        <pc:sldMkLst>
          <pc:docMk/>
          <pc:sldMk cId="1421033910" sldId="688"/>
        </pc:sldMkLst>
        <pc:spChg chg="mod">
          <ac:chgData name="Annette Andresen" userId="fbfb720f-d6f2-45c4-ada2-1b4093edab50" providerId="ADAL" clId="{EBEF9EFA-E644-4277-B04D-BF17770C86CA}" dt="2024-11-04T14:02:25.198" v="6344" actId="255"/>
          <ac:spMkLst>
            <pc:docMk/>
            <pc:sldMk cId="1421033910" sldId="688"/>
            <ac:spMk id="2" creationId="{68AB2091-CCDF-2E86-0EC8-D0CA602320FF}"/>
          </ac:spMkLst>
        </pc:spChg>
      </pc:sldChg>
      <pc:sldChg chg="del">
        <pc:chgData name="Annette Andresen" userId="fbfb720f-d6f2-45c4-ada2-1b4093edab50" providerId="ADAL" clId="{EBEF9EFA-E644-4277-B04D-BF17770C86CA}" dt="2024-10-23T20:05:14.681" v="3709" actId="47"/>
        <pc:sldMkLst>
          <pc:docMk/>
          <pc:sldMk cId="2784683469" sldId="689"/>
        </pc:sldMkLst>
      </pc:sldChg>
      <pc:sldChg chg="del">
        <pc:chgData name="Annette Andresen" userId="fbfb720f-d6f2-45c4-ada2-1b4093edab50" providerId="ADAL" clId="{EBEF9EFA-E644-4277-B04D-BF17770C86CA}" dt="2024-10-23T20:05:18.245" v="3710" actId="47"/>
        <pc:sldMkLst>
          <pc:docMk/>
          <pc:sldMk cId="2234857657" sldId="690"/>
        </pc:sldMkLst>
      </pc:sldChg>
      <pc:sldChg chg="del">
        <pc:chgData name="Annette Andresen" userId="fbfb720f-d6f2-45c4-ada2-1b4093edab50" providerId="ADAL" clId="{EBEF9EFA-E644-4277-B04D-BF17770C86CA}" dt="2024-10-23T20:11:16.130" v="3735" actId="47"/>
        <pc:sldMkLst>
          <pc:docMk/>
          <pc:sldMk cId="3710435241" sldId="691"/>
        </pc:sldMkLst>
      </pc:sldChg>
      <pc:sldChg chg="modSp mod ord">
        <pc:chgData name="Annette Andresen" userId="fbfb720f-d6f2-45c4-ada2-1b4093edab50" providerId="ADAL" clId="{EBEF9EFA-E644-4277-B04D-BF17770C86CA}" dt="2024-11-04T14:03:51.866" v="6360" actId="20577"/>
        <pc:sldMkLst>
          <pc:docMk/>
          <pc:sldMk cId="1180642154" sldId="692"/>
        </pc:sldMkLst>
        <pc:spChg chg="mod">
          <ac:chgData name="Annette Andresen" userId="fbfb720f-d6f2-45c4-ada2-1b4093edab50" providerId="ADAL" clId="{EBEF9EFA-E644-4277-B04D-BF17770C86CA}" dt="2024-11-04T14:03:51.866" v="6360" actId="20577"/>
          <ac:spMkLst>
            <pc:docMk/>
            <pc:sldMk cId="1180642154" sldId="692"/>
            <ac:spMk id="6" creationId="{CB1D04B1-461C-1C45-309C-D5EF80C7F976}"/>
          </ac:spMkLst>
        </pc:spChg>
      </pc:sldChg>
      <pc:sldChg chg="del">
        <pc:chgData name="Annette Andresen" userId="fbfb720f-d6f2-45c4-ada2-1b4093edab50" providerId="ADAL" clId="{EBEF9EFA-E644-4277-B04D-BF17770C86CA}" dt="2024-10-23T20:11:17.476" v="3736" actId="47"/>
        <pc:sldMkLst>
          <pc:docMk/>
          <pc:sldMk cId="1758387577" sldId="693"/>
        </pc:sldMkLst>
      </pc:sldChg>
      <pc:sldChg chg="modSp mod">
        <pc:chgData name="Annette Andresen" userId="fbfb720f-d6f2-45c4-ada2-1b4093edab50" providerId="ADAL" clId="{EBEF9EFA-E644-4277-B04D-BF17770C86CA}" dt="2024-11-04T14:01:10.069" v="6326" actId="255"/>
        <pc:sldMkLst>
          <pc:docMk/>
          <pc:sldMk cId="1091845197" sldId="694"/>
        </pc:sldMkLst>
        <pc:spChg chg="mod">
          <ac:chgData name="Annette Andresen" userId="fbfb720f-d6f2-45c4-ada2-1b4093edab50" providerId="ADAL" clId="{EBEF9EFA-E644-4277-B04D-BF17770C86CA}" dt="2024-11-04T14:01:05.232" v="6325" actId="255"/>
          <ac:spMkLst>
            <pc:docMk/>
            <pc:sldMk cId="1091845197" sldId="694"/>
            <ac:spMk id="2" creationId="{D42ABC9C-096B-ED94-9E4E-5F2A4B8F8A92}"/>
          </ac:spMkLst>
        </pc:spChg>
        <pc:spChg chg="mod">
          <ac:chgData name="Annette Andresen" userId="fbfb720f-d6f2-45c4-ada2-1b4093edab50" providerId="ADAL" clId="{EBEF9EFA-E644-4277-B04D-BF17770C86CA}" dt="2024-11-04T14:01:10.069" v="6326" actId="255"/>
          <ac:spMkLst>
            <pc:docMk/>
            <pc:sldMk cId="1091845197" sldId="694"/>
            <ac:spMk id="3" creationId="{AF37BBE6-F0FF-62A3-2B20-A4F8C790AB31}"/>
          </ac:spMkLst>
        </pc:spChg>
      </pc:sldChg>
      <pc:sldChg chg="modSp mod">
        <pc:chgData name="Annette Andresen" userId="fbfb720f-d6f2-45c4-ada2-1b4093edab50" providerId="ADAL" clId="{EBEF9EFA-E644-4277-B04D-BF17770C86CA}" dt="2024-11-04T14:02:40.545" v="6346" actId="255"/>
        <pc:sldMkLst>
          <pc:docMk/>
          <pc:sldMk cId="3576507299" sldId="695"/>
        </pc:sldMkLst>
        <pc:spChg chg="mod">
          <ac:chgData name="Annette Andresen" userId="fbfb720f-d6f2-45c4-ada2-1b4093edab50" providerId="ADAL" clId="{EBEF9EFA-E644-4277-B04D-BF17770C86CA}" dt="2024-11-04T14:02:40.545" v="6346" actId="255"/>
          <ac:spMkLst>
            <pc:docMk/>
            <pc:sldMk cId="3576507299" sldId="695"/>
            <ac:spMk id="2" creationId="{07C4C79F-8EF0-FA2D-7027-E46876B34339}"/>
          </ac:spMkLst>
        </pc:spChg>
      </pc:sldChg>
      <pc:sldChg chg="modSp mod">
        <pc:chgData name="Annette Andresen" userId="fbfb720f-d6f2-45c4-ada2-1b4093edab50" providerId="ADAL" clId="{EBEF9EFA-E644-4277-B04D-BF17770C86CA}" dt="2024-11-04T14:02:19.464" v="6343" actId="255"/>
        <pc:sldMkLst>
          <pc:docMk/>
          <pc:sldMk cId="3383440158" sldId="696"/>
        </pc:sldMkLst>
        <pc:spChg chg="mod">
          <ac:chgData name="Annette Andresen" userId="fbfb720f-d6f2-45c4-ada2-1b4093edab50" providerId="ADAL" clId="{EBEF9EFA-E644-4277-B04D-BF17770C86CA}" dt="2024-11-04T14:02:19.464" v="6343" actId="255"/>
          <ac:spMkLst>
            <pc:docMk/>
            <pc:sldMk cId="3383440158" sldId="696"/>
            <ac:spMk id="2" creationId="{1E7AE58D-FAAA-C975-EB51-63CBF44D4C32}"/>
          </ac:spMkLst>
        </pc:spChg>
      </pc:sldChg>
      <pc:sldChg chg="modSp add del mod">
        <pc:chgData name="Annette Andresen" userId="fbfb720f-d6f2-45c4-ada2-1b4093edab50" providerId="ADAL" clId="{EBEF9EFA-E644-4277-B04D-BF17770C86CA}" dt="2024-11-04T14:05:17.708" v="6380" actId="20577"/>
        <pc:sldMkLst>
          <pc:docMk/>
          <pc:sldMk cId="258021746" sldId="697"/>
        </pc:sldMkLst>
        <pc:spChg chg="mod">
          <ac:chgData name="Annette Andresen" userId="fbfb720f-d6f2-45c4-ada2-1b4093edab50" providerId="ADAL" clId="{EBEF9EFA-E644-4277-B04D-BF17770C86CA}" dt="2024-11-04T14:05:17.708" v="6380" actId="20577"/>
          <ac:spMkLst>
            <pc:docMk/>
            <pc:sldMk cId="258021746" sldId="697"/>
            <ac:spMk id="6" creationId="{CB1D04B1-461C-1C45-309C-D5EF80C7F976}"/>
          </ac:spMkLst>
        </pc:spChg>
      </pc:sldChg>
      <pc:sldChg chg="modSp add mod ord">
        <pc:chgData name="Annette Andresen" userId="fbfb720f-d6f2-45c4-ada2-1b4093edab50" providerId="ADAL" clId="{EBEF9EFA-E644-4277-B04D-BF17770C86CA}" dt="2024-11-04T14:05:09.721" v="6378" actId="255"/>
        <pc:sldMkLst>
          <pc:docMk/>
          <pc:sldMk cId="2478919646" sldId="698"/>
        </pc:sldMkLst>
        <pc:spChg chg="mod">
          <ac:chgData name="Annette Andresen" userId="fbfb720f-d6f2-45c4-ada2-1b4093edab50" providerId="ADAL" clId="{EBEF9EFA-E644-4277-B04D-BF17770C86CA}" dt="2024-11-04T14:05:09.721" v="6378" actId="255"/>
          <ac:spMkLst>
            <pc:docMk/>
            <pc:sldMk cId="2478919646" sldId="698"/>
            <ac:spMk id="2" creationId="{8D4084C7-83AD-D410-8294-2DC8C1D113C9}"/>
          </ac:spMkLst>
        </pc:spChg>
        <pc:spChg chg="mod">
          <ac:chgData name="Annette Andresen" userId="fbfb720f-d6f2-45c4-ada2-1b4093edab50" providerId="ADAL" clId="{EBEF9EFA-E644-4277-B04D-BF17770C86CA}" dt="2024-10-28T11:50:50.594" v="6219" actId="20577"/>
          <ac:spMkLst>
            <pc:docMk/>
            <pc:sldMk cId="2478919646" sldId="698"/>
            <ac:spMk id="3" creationId="{F70D7A62-3236-91A0-39A0-DFCABE181F83}"/>
          </ac:spMkLst>
        </pc:spChg>
      </pc:sldChg>
      <pc:sldChg chg="modSp add del mod">
        <pc:chgData name="Annette Andresen" userId="fbfb720f-d6f2-45c4-ada2-1b4093edab50" providerId="ADAL" clId="{EBEF9EFA-E644-4277-B04D-BF17770C86CA}" dt="2024-10-24T07:39:35.803" v="4258" actId="47"/>
        <pc:sldMkLst>
          <pc:docMk/>
          <pc:sldMk cId="553424699" sldId="699"/>
        </pc:sldMkLst>
        <pc:spChg chg="mod">
          <ac:chgData name="Annette Andresen" userId="fbfb720f-d6f2-45c4-ada2-1b4093edab50" providerId="ADAL" clId="{EBEF9EFA-E644-4277-B04D-BF17770C86CA}" dt="2024-10-24T07:37:56.211" v="4257" actId="20577"/>
          <ac:spMkLst>
            <pc:docMk/>
            <pc:sldMk cId="553424699" sldId="699"/>
            <ac:spMk id="6" creationId="{CB1D04B1-461C-1C45-309C-D5EF80C7F976}"/>
          </ac:spMkLst>
        </pc:spChg>
      </pc:sldChg>
      <pc:sldChg chg="addSp delSp modSp add mod modClrScheme chgLayout modNotesTx">
        <pc:chgData name="Annette Andresen" userId="fbfb720f-d6f2-45c4-ada2-1b4093edab50" providerId="ADAL" clId="{EBEF9EFA-E644-4277-B04D-BF17770C86CA}" dt="2024-10-24T08:54:32.068" v="5838" actId="1076"/>
        <pc:sldMkLst>
          <pc:docMk/>
          <pc:sldMk cId="1361011819" sldId="699"/>
        </pc:sldMkLst>
        <pc:spChg chg="del mod ord">
          <ac:chgData name="Annette Andresen" userId="fbfb720f-d6f2-45c4-ada2-1b4093edab50" providerId="ADAL" clId="{EBEF9EFA-E644-4277-B04D-BF17770C86CA}" dt="2024-10-24T08:53:14.475" v="5824" actId="478"/>
          <ac:spMkLst>
            <pc:docMk/>
            <pc:sldMk cId="1361011819" sldId="699"/>
            <ac:spMk id="6" creationId="{CB1D04B1-461C-1C45-309C-D5EF80C7F976}"/>
          </ac:spMkLst>
        </pc:spChg>
        <pc:picChg chg="add mod">
          <ac:chgData name="Annette Andresen" userId="fbfb720f-d6f2-45c4-ada2-1b4093edab50" providerId="ADAL" clId="{EBEF9EFA-E644-4277-B04D-BF17770C86CA}" dt="2024-10-24T08:54:32.068" v="5838" actId="1076"/>
          <ac:picMkLst>
            <pc:docMk/>
            <pc:sldMk cId="1361011819" sldId="699"/>
            <ac:picMk id="1026" creationId="{1AE37ECB-22D6-9C89-2237-78E1A757785B}"/>
          </ac:picMkLst>
        </pc:picChg>
      </pc:sldChg>
      <pc:sldChg chg="modSp add mod">
        <pc:chgData name="Annette Andresen" userId="fbfb720f-d6f2-45c4-ada2-1b4093edab50" providerId="ADAL" clId="{EBEF9EFA-E644-4277-B04D-BF17770C86CA}" dt="2024-11-04T14:03:16.701" v="6349" actId="255"/>
        <pc:sldMkLst>
          <pc:docMk/>
          <pc:sldMk cId="206583646" sldId="700"/>
        </pc:sldMkLst>
        <pc:spChg chg="mod">
          <ac:chgData name="Annette Andresen" userId="fbfb720f-d6f2-45c4-ada2-1b4093edab50" providerId="ADAL" clId="{EBEF9EFA-E644-4277-B04D-BF17770C86CA}" dt="2024-11-04T14:03:16.701" v="6349" actId="255"/>
          <ac:spMkLst>
            <pc:docMk/>
            <pc:sldMk cId="206583646" sldId="700"/>
            <ac:spMk id="2" creationId="{8D4084C7-83AD-D410-8294-2DC8C1D113C9}"/>
          </ac:spMkLst>
        </pc:spChg>
        <pc:spChg chg="mod">
          <ac:chgData name="Annette Andresen" userId="fbfb720f-d6f2-45c4-ada2-1b4093edab50" providerId="ADAL" clId="{EBEF9EFA-E644-4277-B04D-BF17770C86CA}" dt="2024-10-24T14:44:06.386" v="6129" actId="20578"/>
          <ac:spMkLst>
            <pc:docMk/>
            <pc:sldMk cId="206583646" sldId="700"/>
            <ac:spMk id="3" creationId="{F70D7A62-3236-91A0-39A0-DFCABE181F83}"/>
          </ac:spMkLst>
        </pc:spChg>
      </pc:sldChg>
      <pc:sldChg chg="modSp mod">
        <pc:chgData name="Annette Andresen" userId="fbfb720f-d6f2-45c4-ada2-1b4093edab50" providerId="ADAL" clId="{EBEF9EFA-E644-4277-B04D-BF17770C86CA}" dt="2024-11-04T14:04:12.076" v="6364" actId="20577"/>
        <pc:sldMkLst>
          <pc:docMk/>
          <pc:sldMk cId="1024255481" sldId="701"/>
        </pc:sldMkLst>
        <pc:spChg chg="mod">
          <ac:chgData name="Annette Andresen" userId="fbfb720f-d6f2-45c4-ada2-1b4093edab50" providerId="ADAL" clId="{EBEF9EFA-E644-4277-B04D-BF17770C86CA}" dt="2024-11-04T14:04:12.076" v="6364" actId="20577"/>
          <ac:spMkLst>
            <pc:docMk/>
            <pc:sldMk cId="1024255481" sldId="701"/>
            <ac:spMk id="6" creationId="{CB1D04B1-461C-1C45-309C-D5EF80C7F976}"/>
          </ac:spMkLst>
        </pc:spChg>
      </pc:sldChg>
      <pc:sldChg chg="addSp delSp modSp new mod modClrScheme chgLayout">
        <pc:chgData name="Annette Andresen" userId="fbfb720f-d6f2-45c4-ada2-1b4093edab50" providerId="ADAL" clId="{EBEF9EFA-E644-4277-B04D-BF17770C86CA}" dt="2024-10-24T08:54:29.876" v="5837" actId="1076"/>
        <pc:sldMkLst>
          <pc:docMk/>
          <pc:sldMk cId="3562677837" sldId="701"/>
        </pc:sldMkLst>
        <pc:spChg chg="del">
          <ac:chgData name="Annette Andresen" userId="fbfb720f-d6f2-45c4-ada2-1b4093edab50" providerId="ADAL" clId="{EBEF9EFA-E644-4277-B04D-BF17770C86CA}" dt="2024-10-24T08:54:24.383" v="5834" actId="700"/>
          <ac:spMkLst>
            <pc:docMk/>
            <pc:sldMk cId="3562677837" sldId="701"/>
            <ac:spMk id="2" creationId="{B58A2F8E-A2C6-93AA-C46E-2AAA3DEC9A76}"/>
          </ac:spMkLst>
        </pc:spChg>
        <pc:spChg chg="del">
          <ac:chgData name="Annette Andresen" userId="fbfb720f-d6f2-45c4-ada2-1b4093edab50" providerId="ADAL" clId="{EBEF9EFA-E644-4277-B04D-BF17770C86CA}" dt="2024-10-24T08:54:09.334" v="5829"/>
          <ac:spMkLst>
            <pc:docMk/>
            <pc:sldMk cId="3562677837" sldId="701"/>
            <ac:spMk id="3" creationId="{F9081825-BBA2-3CCA-14A3-6B0754661188}"/>
          </ac:spMkLst>
        </pc:spChg>
        <pc:picChg chg="add mod ord">
          <ac:chgData name="Annette Andresen" userId="fbfb720f-d6f2-45c4-ada2-1b4093edab50" providerId="ADAL" clId="{EBEF9EFA-E644-4277-B04D-BF17770C86CA}" dt="2024-10-24T08:54:29.876" v="5837" actId="1076"/>
          <ac:picMkLst>
            <pc:docMk/>
            <pc:sldMk cId="3562677837" sldId="701"/>
            <ac:picMk id="4" creationId="{3FEEB0D4-3601-DE5D-A0CF-B7E67C084139}"/>
          </ac:picMkLst>
        </pc:picChg>
      </pc:sldChg>
      <pc:sldChg chg="modSp mod">
        <pc:chgData name="Annette Andresen" userId="fbfb720f-d6f2-45c4-ada2-1b4093edab50" providerId="ADAL" clId="{EBEF9EFA-E644-4277-B04D-BF17770C86CA}" dt="2024-11-04T14:04:20.961" v="6366" actId="20577"/>
        <pc:sldMkLst>
          <pc:docMk/>
          <pc:sldMk cId="2148065140" sldId="702"/>
        </pc:sldMkLst>
        <pc:spChg chg="mod">
          <ac:chgData name="Annette Andresen" userId="fbfb720f-d6f2-45c4-ada2-1b4093edab50" providerId="ADAL" clId="{EBEF9EFA-E644-4277-B04D-BF17770C86CA}" dt="2024-11-04T14:04:20.961" v="6366" actId="20577"/>
          <ac:spMkLst>
            <pc:docMk/>
            <pc:sldMk cId="2148065140" sldId="702"/>
            <ac:spMk id="6" creationId="{CB1D04B1-461C-1C45-309C-D5EF80C7F976}"/>
          </ac:spMkLst>
        </pc:spChg>
      </pc:sldChg>
      <pc:sldChg chg="addSp modSp mod">
        <pc:chgData name="Annette Andresen" userId="fbfb720f-d6f2-45c4-ada2-1b4093edab50" providerId="ADAL" clId="{EBEF9EFA-E644-4277-B04D-BF17770C86CA}" dt="2024-11-04T14:04:25.192" v="6367" actId="255"/>
        <pc:sldMkLst>
          <pc:docMk/>
          <pc:sldMk cId="2408155769" sldId="703"/>
        </pc:sldMkLst>
        <pc:spChg chg="mod">
          <ac:chgData name="Annette Andresen" userId="fbfb720f-d6f2-45c4-ada2-1b4093edab50" providerId="ADAL" clId="{EBEF9EFA-E644-4277-B04D-BF17770C86CA}" dt="2024-11-04T14:04:25.192" v="6367" actId="255"/>
          <ac:spMkLst>
            <pc:docMk/>
            <pc:sldMk cId="2408155769" sldId="703"/>
            <ac:spMk id="2" creationId="{8D4084C7-83AD-D410-8294-2DC8C1D113C9}"/>
          </ac:spMkLst>
        </pc:spChg>
        <pc:spChg chg="mod">
          <ac:chgData name="Annette Andresen" userId="fbfb720f-d6f2-45c4-ada2-1b4093edab50" providerId="ADAL" clId="{EBEF9EFA-E644-4277-B04D-BF17770C86CA}" dt="2024-10-28T10:40:02.033" v="6148" actId="313"/>
          <ac:spMkLst>
            <pc:docMk/>
            <pc:sldMk cId="2408155769" sldId="703"/>
            <ac:spMk id="3" creationId="{F70D7A62-3236-91A0-39A0-DFCABE181F83}"/>
          </ac:spMkLst>
        </pc:spChg>
        <pc:picChg chg="add mod">
          <ac:chgData name="Annette Andresen" userId="fbfb720f-d6f2-45c4-ada2-1b4093edab50" providerId="ADAL" clId="{EBEF9EFA-E644-4277-B04D-BF17770C86CA}" dt="2024-10-28T10:46:21.507" v="6149"/>
          <ac:picMkLst>
            <pc:docMk/>
            <pc:sldMk cId="2408155769" sldId="703"/>
            <ac:picMk id="4" creationId="{C4347020-8058-BD75-AE0E-5A0DF9308F1E}"/>
          </ac:picMkLst>
        </pc:picChg>
      </pc:sldChg>
      <pc:sldChg chg="modSp mod">
        <pc:chgData name="Annette Andresen" userId="fbfb720f-d6f2-45c4-ada2-1b4093edab50" providerId="ADAL" clId="{EBEF9EFA-E644-4277-B04D-BF17770C86CA}" dt="2024-11-04T14:04:32.028" v="6369" actId="20577"/>
        <pc:sldMkLst>
          <pc:docMk/>
          <pc:sldMk cId="482975767" sldId="704"/>
        </pc:sldMkLst>
        <pc:spChg chg="mod">
          <ac:chgData name="Annette Andresen" userId="fbfb720f-d6f2-45c4-ada2-1b4093edab50" providerId="ADAL" clId="{EBEF9EFA-E644-4277-B04D-BF17770C86CA}" dt="2024-11-04T14:04:32.028" v="6369" actId="20577"/>
          <ac:spMkLst>
            <pc:docMk/>
            <pc:sldMk cId="482975767" sldId="704"/>
            <ac:spMk id="6" creationId="{E50FD072-0591-D251-B0F3-4D2010350A24}"/>
          </ac:spMkLst>
        </pc:spChg>
      </pc:sldChg>
      <pc:sldChg chg="modSp mod">
        <pc:chgData name="Annette Andresen" userId="fbfb720f-d6f2-45c4-ada2-1b4093edab50" providerId="ADAL" clId="{EBEF9EFA-E644-4277-B04D-BF17770C86CA}" dt="2024-11-04T14:04:37.209" v="6370" actId="255"/>
        <pc:sldMkLst>
          <pc:docMk/>
          <pc:sldMk cId="3581671675" sldId="705"/>
        </pc:sldMkLst>
        <pc:spChg chg="mod">
          <ac:chgData name="Annette Andresen" userId="fbfb720f-d6f2-45c4-ada2-1b4093edab50" providerId="ADAL" clId="{EBEF9EFA-E644-4277-B04D-BF17770C86CA}" dt="2024-11-04T14:04:37.209" v="6370" actId="255"/>
          <ac:spMkLst>
            <pc:docMk/>
            <pc:sldMk cId="3581671675" sldId="705"/>
            <ac:spMk id="2" creationId="{27B70A64-5F23-C946-9710-D98CEB3EEBF4}"/>
          </ac:spMkLst>
        </pc:spChg>
        <pc:spChg chg="mod">
          <ac:chgData name="Annette Andresen" userId="fbfb720f-d6f2-45c4-ada2-1b4093edab50" providerId="ADAL" clId="{EBEF9EFA-E644-4277-B04D-BF17770C86CA}" dt="2024-10-28T10:15:19.961" v="6142" actId="20577"/>
          <ac:spMkLst>
            <pc:docMk/>
            <pc:sldMk cId="3581671675" sldId="705"/>
            <ac:spMk id="3" creationId="{6310A82C-1B9B-3FAD-0671-09D82AE2E4D6}"/>
          </ac:spMkLst>
        </pc:spChg>
      </pc:sldChg>
      <pc:sldChg chg="modSp mod">
        <pc:chgData name="Annette Andresen" userId="fbfb720f-d6f2-45c4-ada2-1b4093edab50" providerId="ADAL" clId="{EBEF9EFA-E644-4277-B04D-BF17770C86CA}" dt="2024-11-04T14:04:43.441" v="6371" actId="255"/>
        <pc:sldMkLst>
          <pc:docMk/>
          <pc:sldMk cId="2045557365" sldId="706"/>
        </pc:sldMkLst>
        <pc:spChg chg="mod">
          <ac:chgData name="Annette Andresen" userId="fbfb720f-d6f2-45c4-ada2-1b4093edab50" providerId="ADAL" clId="{EBEF9EFA-E644-4277-B04D-BF17770C86CA}" dt="2024-11-04T14:04:43.441" v="6371" actId="255"/>
          <ac:spMkLst>
            <pc:docMk/>
            <pc:sldMk cId="2045557365" sldId="706"/>
            <ac:spMk id="2" creationId="{00BADAE4-33CE-CBC2-CB8B-14B7BE341392}"/>
          </ac:spMkLst>
        </pc:spChg>
      </pc:sldChg>
      <pc:sldChg chg="modSp mod">
        <pc:chgData name="Annette Andresen" userId="fbfb720f-d6f2-45c4-ada2-1b4093edab50" providerId="ADAL" clId="{EBEF9EFA-E644-4277-B04D-BF17770C86CA}" dt="2024-11-04T14:04:52.008" v="6373" actId="20577"/>
        <pc:sldMkLst>
          <pc:docMk/>
          <pc:sldMk cId="1414894227" sldId="708"/>
        </pc:sldMkLst>
        <pc:spChg chg="mod">
          <ac:chgData name="Annette Andresen" userId="fbfb720f-d6f2-45c4-ada2-1b4093edab50" providerId="ADAL" clId="{EBEF9EFA-E644-4277-B04D-BF17770C86CA}" dt="2024-11-04T14:04:52.008" v="6373" actId="20577"/>
          <ac:spMkLst>
            <pc:docMk/>
            <pc:sldMk cId="1414894227" sldId="708"/>
            <ac:spMk id="6" creationId="{00E6B776-3CAC-5328-8EF5-53F2D4674534}"/>
          </ac:spMkLst>
        </pc:spChg>
      </pc:sldChg>
      <pc:sldChg chg="modSp mod">
        <pc:chgData name="Annette Andresen" userId="fbfb720f-d6f2-45c4-ada2-1b4093edab50" providerId="ADAL" clId="{EBEF9EFA-E644-4277-B04D-BF17770C86CA}" dt="2024-11-04T14:04:58.581" v="6375" actId="20577"/>
        <pc:sldMkLst>
          <pc:docMk/>
          <pc:sldMk cId="985340612" sldId="709"/>
        </pc:sldMkLst>
        <pc:spChg chg="mod">
          <ac:chgData name="Annette Andresen" userId="fbfb720f-d6f2-45c4-ada2-1b4093edab50" providerId="ADAL" clId="{EBEF9EFA-E644-4277-B04D-BF17770C86CA}" dt="2024-11-04T14:04:58.581" v="6375" actId="20577"/>
          <ac:spMkLst>
            <pc:docMk/>
            <pc:sldMk cId="985340612" sldId="709"/>
            <ac:spMk id="6" creationId="{28E7AF36-EE64-82FD-D2FE-EDAE166FBD60}"/>
          </ac:spMkLst>
        </pc:spChg>
      </pc:sldChg>
      <pc:sldChg chg="modSp mod">
        <pc:chgData name="Annette Andresen" userId="fbfb720f-d6f2-45c4-ada2-1b4093edab50" providerId="ADAL" clId="{EBEF9EFA-E644-4277-B04D-BF17770C86CA}" dt="2024-11-04T14:05:04.972" v="6377" actId="20577"/>
        <pc:sldMkLst>
          <pc:docMk/>
          <pc:sldMk cId="381818522" sldId="710"/>
        </pc:sldMkLst>
        <pc:spChg chg="mod">
          <ac:chgData name="Annette Andresen" userId="fbfb720f-d6f2-45c4-ada2-1b4093edab50" providerId="ADAL" clId="{EBEF9EFA-E644-4277-B04D-BF17770C86CA}" dt="2024-11-04T14:05:04.972" v="6377" actId="20577"/>
          <ac:spMkLst>
            <pc:docMk/>
            <pc:sldMk cId="381818522" sldId="710"/>
            <ac:spMk id="6" creationId="{AACBFF39-16FB-0BF7-061C-65BA8A45FE4C}"/>
          </ac:spMkLst>
        </pc:spChg>
      </pc:sldChg>
      <pc:sldChg chg="modSp new mod">
        <pc:chgData name="Annette Andresen" userId="fbfb720f-d6f2-45c4-ada2-1b4093edab50" providerId="ADAL" clId="{EBEF9EFA-E644-4277-B04D-BF17770C86CA}" dt="2024-11-04T14:05:31.187" v="6402" actId="255"/>
        <pc:sldMkLst>
          <pc:docMk/>
          <pc:sldMk cId="953612794" sldId="711"/>
        </pc:sldMkLst>
        <pc:spChg chg="mod">
          <ac:chgData name="Annette Andresen" userId="fbfb720f-d6f2-45c4-ada2-1b4093edab50" providerId="ADAL" clId="{EBEF9EFA-E644-4277-B04D-BF17770C86CA}" dt="2024-11-04T14:05:31.187" v="6402" actId="255"/>
          <ac:spMkLst>
            <pc:docMk/>
            <pc:sldMk cId="953612794" sldId="711"/>
            <ac:spMk id="2" creationId="{8AF9346F-8B51-A795-B937-4CAA22F5EED4}"/>
          </ac:spMkLst>
        </pc:spChg>
      </pc:sldChg>
      <pc:sldChg chg="add">
        <pc:chgData name="Annette Andresen" userId="fbfb720f-d6f2-45c4-ada2-1b4093edab50" providerId="ADAL" clId="{EBEF9EFA-E644-4277-B04D-BF17770C86CA}" dt="2024-11-07T11:44:14.719" v="6404"/>
        <pc:sldMkLst>
          <pc:docMk/>
          <pc:sldMk cId="1434809903" sldId="712"/>
        </pc:sldMkLst>
      </pc:sldChg>
    </pc:docChg>
  </pc:docChgLst>
  <pc:docChgLst>
    <pc:chgData name="Christina Thingvold" userId="21c4b2be-ab4c-44cb-acd5-aad1e9ec4b76" providerId="ADAL" clId="{2F59CC1F-2B31-4C84-87E6-888BC1F4495F}"/>
    <pc:docChg chg="modSld sldOrd">
      <pc:chgData name="Christina Thingvold" userId="21c4b2be-ab4c-44cb-acd5-aad1e9ec4b76" providerId="ADAL" clId="{2F59CC1F-2B31-4C84-87E6-888BC1F4495F}" dt="2024-11-04T12:55:05.750" v="1"/>
      <pc:docMkLst>
        <pc:docMk/>
      </pc:docMkLst>
      <pc:sldChg chg="ord">
        <pc:chgData name="Christina Thingvold" userId="21c4b2be-ab4c-44cb-acd5-aad1e9ec4b76" providerId="ADAL" clId="{2F59CC1F-2B31-4C84-87E6-888BC1F4495F}" dt="2024-11-04T12:55:05.750" v="1"/>
        <pc:sldMkLst>
          <pc:docMk/>
          <pc:sldMk cId="2866585428" sldId="6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FE445-C50C-4392-8C23-8E0205D2EEC6}" type="datetimeFigureOut">
              <a:rPr lang="nb-NO" smtClean="0"/>
              <a:t>08.11.2024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02B08-3850-4371-A4E7-55B8A8D19444}" type="slidenum">
              <a:rPr lang="nb-NO" smtClean="0"/>
              <a:t>‹#›</a:t>
            </a:fld>
            <a:endParaRPr lang="nb-NO"/>
          </a:p>
        </p:txBody>
      </p:sp>
    </p:spTree>
    <p:extLst>
      <p:ext uri="{BB962C8B-B14F-4D97-AF65-F5344CB8AC3E}">
        <p14:creationId xmlns:p14="http://schemas.microsoft.com/office/powerpoint/2010/main" val="203151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m/news/technology-4874304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302B08-3850-4371-A4E7-55B8A8D19444}" type="slidenum">
              <a:rPr lang="nb-NO" smtClean="0"/>
              <a:t>3</a:t>
            </a:fld>
            <a:endParaRPr lang="nb-NO"/>
          </a:p>
        </p:txBody>
      </p:sp>
    </p:spTree>
    <p:extLst>
      <p:ext uri="{BB962C8B-B14F-4D97-AF65-F5344CB8AC3E}">
        <p14:creationId xmlns:p14="http://schemas.microsoft.com/office/powerpoint/2010/main" val="374931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IEA: </a:t>
            </a:r>
            <a:r>
              <a:rPr lang="en-GB" err="1"/>
              <a:t>angrep</a:t>
            </a:r>
            <a:r>
              <a:rPr lang="en-GB"/>
              <a:t> mot </a:t>
            </a:r>
            <a:r>
              <a:rPr lang="en-GB" err="1"/>
              <a:t>kraftsektoren</a:t>
            </a:r>
            <a:r>
              <a:rPr lang="en-GB"/>
              <a:t> er </a:t>
            </a:r>
            <a:r>
              <a:rPr lang="en-GB" err="1"/>
              <a:t>økende</a:t>
            </a:r>
            <a:r>
              <a:rPr lang="en-GB"/>
              <a:t>, </a:t>
            </a:r>
            <a:r>
              <a:rPr lang="en-GB" err="1"/>
              <a:t>og</a:t>
            </a:r>
            <a:r>
              <a:rPr lang="en-GB"/>
              <a:t> </a:t>
            </a:r>
            <a:r>
              <a:rPr lang="en-GB" err="1"/>
              <a:t>digitaliseringen</a:t>
            </a:r>
            <a:r>
              <a:rPr lang="en-GB"/>
              <a:t> </a:t>
            </a:r>
            <a:r>
              <a:rPr lang="en-GB" err="1"/>
              <a:t>bidrar</a:t>
            </a:r>
            <a:r>
              <a:rPr lang="en-GB"/>
              <a:t> </a:t>
            </a:r>
            <a:r>
              <a:rPr lang="en-GB" err="1"/>
              <a:t>til</a:t>
            </a:r>
            <a:r>
              <a:rPr lang="en-GB"/>
              <a:t> å </a:t>
            </a:r>
            <a:r>
              <a:rPr lang="en-GB" err="1"/>
              <a:t>øke</a:t>
            </a:r>
            <a:r>
              <a:rPr lang="en-GB"/>
              <a:t> </a:t>
            </a:r>
            <a:r>
              <a:rPr lang="en-GB" err="1"/>
              <a:t>sårbarhetseksponeringen</a:t>
            </a:r>
            <a:r>
              <a:rPr lang="en-GB"/>
              <a:t>. </a:t>
            </a:r>
          </a:p>
        </p:txBody>
      </p:sp>
      <p:sp>
        <p:nvSpPr>
          <p:cNvPr id="4" name="Slide Number Placeholder 3"/>
          <p:cNvSpPr>
            <a:spLocks noGrp="1"/>
          </p:cNvSpPr>
          <p:nvPr>
            <p:ph type="sldNum" sz="quarter" idx="5"/>
          </p:nvPr>
        </p:nvSpPr>
        <p:spPr/>
        <p:txBody>
          <a:bodyPr/>
          <a:lstStyle/>
          <a:p>
            <a:fld id="{39302B08-3850-4371-A4E7-55B8A8D19444}" type="slidenum">
              <a:rPr lang="nb-NO" smtClean="0"/>
              <a:t>14</a:t>
            </a:fld>
            <a:endParaRPr lang="nb-NO"/>
          </a:p>
        </p:txBody>
      </p:sp>
    </p:spTree>
    <p:extLst>
      <p:ext uri="{BB962C8B-B14F-4D97-AF65-F5344CB8AC3E}">
        <p14:creationId xmlns:p14="http://schemas.microsoft.com/office/powerpoint/2010/main" val="826910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Diskusjonsøvelse er en simulert interaktiv diskusjon om et hypotetisk 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Situasjonsbeskrivelse er gitt sammen med et sett med mål som skal oppnås
Deltakerne står overfor forskjellige utfordringer mens de går gjennom det hypotetiske scenariet
Evalueringen innebærer en gjennomgang av øvelsen for å identifisere styrker og svakheter
Rapporteringen omfatter dokumentasjon av funn og anbefalinger</a:t>
            </a:r>
          </a:p>
          <a:p>
            <a:endParaRPr lang="en-US"/>
          </a:p>
        </p:txBody>
      </p:sp>
      <p:sp>
        <p:nvSpPr>
          <p:cNvPr id="4" name="Slide Number Placeholder 3"/>
          <p:cNvSpPr>
            <a:spLocks noGrp="1"/>
          </p:cNvSpPr>
          <p:nvPr>
            <p:ph type="sldNum" sz="quarter" idx="5"/>
          </p:nvPr>
        </p:nvSpPr>
        <p:spPr/>
        <p:txBody>
          <a:bodyPr/>
          <a:lstStyle/>
          <a:p>
            <a:fld id="{39302B08-3850-4371-A4E7-55B8A8D19444}" type="slidenum">
              <a:rPr lang="nb-NO" smtClean="0"/>
              <a:t>16</a:t>
            </a:fld>
            <a:endParaRPr lang="nb-NO"/>
          </a:p>
        </p:txBody>
      </p:sp>
    </p:spTree>
    <p:extLst>
      <p:ext uri="{BB962C8B-B14F-4D97-AF65-F5344CB8AC3E}">
        <p14:creationId xmlns:p14="http://schemas.microsoft.com/office/powerpoint/2010/main" val="372084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Hvor</a:t>
            </a:r>
            <a:r>
              <a:rPr lang="en-GB" dirty="0"/>
              <a:t> </a:t>
            </a:r>
            <a:r>
              <a:rPr lang="en-GB" dirty="0" err="1"/>
              <a:t>lenge</a:t>
            </a:r>
            <a:r>
              <a:rPr lang="en-GB" dirty="0"/>
              <a:t> </a:t>
            </a:r>
            <a:r>
              <a:rPr lang="en-GB" dirty="0" err="1"/>
              <a:t>tenker</a:t>
            </a:r>
            <a:r>
              <a:rPr lang="en-GB" dirty="0"/>
              <a:t> man at det </a:t>
            </a:r>
            <a:r>
              <a:rPr lang="en-GB" dirty="0" err="1"/>
              <a:t>vanligvis</a:t>
            </a:r>
            <a:r>
              <a:rPr lang="en-GB" dirty="0"/>
              <a:t> </a:t>
            </a:r>
            <a:r>
              <a:rPr lang="en-GB" dirty="0" err="1"/>
              <a:t>skal</a:t>
            </a:r>
            <a:r>
              <a:rPr lang="en-GB" dirty="0"/>
              <a:t> </a:t>
            </a:r>
            <a:r>
              <a:rPr lang="en-GB" dirty="0" err="1"/>
              <a:t>gå</a:t>
            </a:r>
            <a:r>
              <a:rPr lang="en-GB" dirty="0"/>
              <a:t> </a:t>
            </a:r>
            <a:r>
              <a:rPr lang="en-GB" dirty="0" err="1"/>
              <a:t>før</a:t>
            </a:r>
            <a:r>
              <a:rPr lang="en-GB" dirty="0"/>
              <a:t> man </a:t>
            </a:r>
            <a:r>
              <a:rPr lang="en-GB" dirty="0" err="1"/>
              <a:t>anser</a:t>
            </a:r>
            <a:r>
              <a:rPr lang="en-GB" dirty="0"/>
              <a:t> </a:t>
            </a:r>
            <a:r>
              <a:rPr lang="en-GB" dirty="0" err="1"/>
              <a:t>kortet</a:t>
            </a:r>
            <a:r>
              <a:rPr lang="en-GB" dirty="0"/>
              <a:t> </a:t>
            </a:r>
            <a:r>
              <a:rPr lang="en-GB" dirty="0" err="1"/>
              <a:t>som</a:t>
            </a:r>
            <a:r>
              <a:rPr lang="en-GB" dirty="0"/>
              <a:t> </a:t>
            </a:r>
            <a:r>
              <a:rPr lang="en-GB" dirty="0" err="1"/>
              <a:t>mistet</a:t>
            </a:r>
            <a:r>
              <a:rPr lang="en-GB" dirty="0"/>
              <a:t>/</a:t>
            </a:r>
            <a:r>
              <a:rPr lang="en-GB" dirty="0" err="1"/>
              <a:t>tapt</a:t>
            </a:r>
            <a:r>
              <a:rPr lang="en-GB" dirty="0"/>
              <a:t>? </a:t>
            </a:r>
          </a:p>
        </p:txBody>
      </p:sp>
      <p:sp>
        <p:nvSpPr>
          <p:cNvPr id="4" name="Slide Number Placeholder 3"/>
          <p:cNvSpPr>
            <a:spLocks noGrp="1"/>
          </p:cNvSpPr>
          <p:nvPr>
            <p:ph type="sldNum" sz="quarter" idx="5"/>
          </p:nvPr>
        </p:nvSpPr>
        <p:spPr/>
        <p:txBody>
          <a:bodyPr/>
          <a:lstStyle/>
          <a:p>
            <a:fld id="{39302B08-3850-4371-A4E7-55B8A8D19444}" type="slidenum">
              <a:rPr lang="nb-NO" smtClean="0"/>
              <a:t>20</a:t>
            </a:fld>
            <a:endParaRPr lang="nb-NO"/>
          </a:p>
        </p:txBody>
      </p:sp>
    </p:spTree>
    <p:extLst>
      <p:ext uri="{BB962C8B-B14F-4D97-AF65-F5344CB8AC3E}">
        <p14:creationId xmlns:p14="http://schemas.microsoft.com/office/powerpoint/2010/main" val="3954561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Superkraft er mye i media for tiden på grunn av den toppmoderne planen for utvikling av kraftstasjon i Høymarka, og Per Bjarne </a:t>
            </a:r>
            <a:r>
              <a:rPr lang="nb-NO" dirty="0" err="1"/>
              <a:t>Uttun</a:t>
            </a:r>
            <a:r>
              <a:rPr lang="nb-NO" dirty="0"/>
              <a:t> er ofte intervjuet om bruk av kunstig intelligens til bedre utnyttelse av nettkapasiteten i området. </a:t>
            </a:r>
          </a:p>
        </p:txBody>
      </p:sp>
      <p:sp>
        <p:nvSpPr>
          <p:cNvPr id="4" name="Slide Number Placeholder 3"/>
          <p:cNvSpPr>
            <a:spLocks noGrp="1"/>
          </p:cNvSpPr>
          <p:nvPr>
            <p:ph type="sldNum" sz="quarter" idx="5"/>
          </p:nvPr>
        </p:nvSpPr>
        <p:spPr/>
        <p:txBody>
          <a:bodyPr/>
          <a:lstStyle/>
          <a:p>
            <a:fld id="{39302B08-3850-4371-A4E7-55B8A8D19444}" type="slidenum">
              <a:rPr lang="nb-NO" smtClean="0"/>
              <a:t>21</a:t>
            </a:fld>
            <a:endParaRPr lang="nb-NO"/>
          </a:p>
        </p:txBody>
      </p:sp>
    </p:spTree>
    <p:extLst>
      <p:ext uri="{BB962C8B-B14F-4D97-AF65-F5344CB8AC3E}">
        <p14:creationId xmlns:p14="http://schemas.microsoft.com/office/powerpoint/2010/main" val="1294792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02B08-3850-4371-A4E7-55B8A8D19444}" type="slidenum">
              <a:rPr lang="nb-NO" smtClean="0"/>
              <a:t>22</a:t>
            </a:fld>
            <a:endParaRPr lang="nb-NO"/>
          </a:p>
        </p:txBody>
      </p:sp>
    </p:spTree>
    <p:extLst>
      <p:ext uri="{BB962C8B-B14F-4D97-AF65-F5344CB8AC3E}">
        <p14:creationId xmlns:p14="http://schemas.microsoft.com/office/powerpoint/2010/main" val="1452598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Kontrollspørsmål:</a:t>
            </a:r>
          </a:p>
          <a:p>
            <a:pPr marL="171450" indent="-171450">
              <a:buFontTx/>
              <a:buChar char="-"/>
            </a:pPr>
            <a:r>
              <a:rPr lang="nb-NO" dirty="0"/>
              <a:t>Hvordan kan man få mer informasjon om hvem som har vært inne og hvor de har vært? </a:t>
            </a:r>
          </a:p>
        </p:txBody>
      </p:sp>
      <p:sp>
        <p:nvSpPr>
          <p:cNvPr id="4" name="Slide Number Placeholder 3"/>
          <p:cNvSpPr>
            <a:spLocks noGrp="1"/>
          </p:cNvSpPr>
          <p:nvPr>
            <p:ph type="sldNum" sz="quarter" idx="5"/>
          </p:nvPr>
        </p:nvSpPr>
        <p:spPr/>
        <p:txBody>
          <a:bodyPr/>
          <a:lstStyle/>
          <a:p>
            <a:fld id="{39302B08-3850-4371-A4E7-55B8A8D19444}" type="slidenum">
              <a:rPr lang="nb-NO" smtClean="0"/>
              <a:t>23</a:t>
            </a:fld>
            <a:endParaRPr lang="nb-NO"/>
          </a:p>
        </p:txBody>
      </p:sp>
    </p:spTree>
    <p:extLst>
      <p:ext uri="{BB962C8B-B14F-4D97-AF65-F5344CB8AC3E}">
        <p14:creationId xmlns:p14="http://schemas.microsoft.com/office/powerpoint/2010/main" val="546267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Kontrollsprøsmål</a:t>
            </a:r>
            <a:r>
              <a:rPr lang="nb-NO" dirty="0"/>
              <a:t>:</a:t>
            </a:r>
          </a:p>
          <a:p>
            <a:pPr marL="171450" indent="-171450">
              <a:buFontTx/>
              <a:buChar char="-"/>
            </a:pPr>
            <a:r>
              <a:rPr lang="nb-NO" dirty="0"/>
              <a:t>Når oppdaget du at kortet var borte?</a:t>
            </a:r>
          </a:p>
          <a:p>
            <a:pPr marL="171450" indent="-171450">
              <a:buFontTx/>
              <a:buChar char="-"/>
            </a:pPr>
            <a:r>
              <a:rPr lang="nb-NO" dirty="0"/>
              <a:t>Når hadde du kortet sist? </a:t>
            </a:r>
          </a:p>
          <a:p>
            <a:pPr marL="171450" indent="-171450">
              <a:buFontTx/>
              <a:buChar char="-"/>
            </a:pPr>
            <a:r>
              <a:rPr lang="nb-NO" dirty="0"/>
              <a:t>Hvilke steder har du vært?</a:t>
            </a:r>
          </a:p>
          <a:p>
            <a:pPr marL="171450" indent="-171450">
              <a:buFontTx/>
              <a:buChar char="-"/>
            </a:pPr>
            <a:r>
              <a:rPr lang="nb-NO" dirty="0"/>
              <a:t>Er det sannsynlig at du har mistet kortet? </a:t>
            </a:r>
            <a:endParaRPr lang="en-US" dirty="0"/>
          </a:p>
        </p:txBody>
      </p:sp>
      <p:sp>
        <p:nvSpPr>
          <p:cNvPr id="4" name="Slide Number Placeholder 3"/>
          <p:cNvSpPr>
            <a:spLocks noGrp="1"/>
          </p:cNvSpPr>
          <p:nvPr>
            <p:ph type="sldNum" sz="quarter" idx="5"/>
          </p:nvPr>
        </p:nvSpPr>
        <p:spPr/>
        <p:txBody>
          <a:bodyPr/>
          <a:lstStyle/>
          <a:p>
            <a:fld id="{39302B08-3850-4371-A4E7-55B8A8D19444}" type="slidenum">
              <a:rPr lang="nb-NO" smtClean="0"/>
              <a:t>24</a:t>
            </a:fld>
            <a:endParaRPr lang="nb-NO"/>
          </a:p>
        </p:txBody>
      </p:sp>
    </p:spTree>
    <p:extLst>
      <p:ext uri="{BB962C8B-B14F-4D97-AF65-F5344CB8AC3E}">
        <p14:creationId xmlns:p14="http://schemas.microsoft.com/office/powerpoint/2010/main" val="745934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Hva har den ansatte tilgang til? </a:t>
            </a:r>
            <a:endParaRPr lang="en-US" dirty="0"/>
          </a:p>
        </p:txBody>
      </p:sp>
      <p:sp>
        <p:nvSpPr>
          <p:cNvPr id="4" name="Slide Number Placeholder 3"/>
          <p:cNvSpPr>
            <a:spLocks noGrp="1"/>
          </p:cNvSpPr>
          <p:nvPr>
            <p:ph type="sldNum" sz="quarter" idx="5"/>
          </p:nvPr>
        </p:nvSpPr>
        <p:spPr/>
        <p:txBody>
          <a:bodyPr/>
          <a:lstStyle/>
          <a:p>
            <a:fld id="{39302B08-3850-4371-A4E7-55B8A8D19444}" type="slidenum">
              <a:rPr lang="nb-NO" smtClean="0"/>
              <a:t>26</a:t>
            </a:fld>
            <a:endParaRPr lang="nb-NO"/>
          </a:p>
        </p:txBody>
      </p:sp>
    </p:spTree>
    <p:extLst>
      <p:ext uri="{BB962C8B-B14F-4D97-AF65-F5344CB8AC3E}">
        <p14:creationId xmlns:p14="http://schemas.microsoft.com/office/powerpoint/2010/main" val="12898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Listen deles ut til </a:t>
            </a:r>
            <a:r>
              <a:rPr lang="nb-NO" dirty="0" err="1"/>
              <a:t>sikkerhetdsleder</a:t>
            </a:r>
            <a:r>
              <a:rPr lang="nb-NO" dirty="0"/>
              <a:t> som gir full oversikt over når kortet er brukt</a:t>
            </a:r>
          </a:p>
          <a:p>
            <a:r>
              <a:rPr lang="nb-NO" dirty="0"/>
              <a:t>Hva gjøres videre? </a:t>
            </a:r>
          </a:p>
          <a:p>
            <a:r>
              <a:rPr lang="nb-NO" dirty="0"/>
              <a:t>Hvordan får vi mer informasjon? </a:t>
            </a:r>
          </a:p>
          <a:p>
            <a:r>
              <a:rPr lang="nb-NO" dirty="0"/>
              <a:t>Digital eller fysisk tilnærming? </a:t>
            </a:r>
          </a:p>
          <a:p>
            <a:r>
              <a:rPr lang="nb-NO" dirty="0"/>
              <a:t>Hvem skal undersøke og involveres? </a:t>
            </a:r>
            <a:endParaRPr lang="en-US" dirty="0"/>
          </a:p>
        </p:txBody>
      </p:sp>
      <p:sp>
        <p:nvSpPr>
          <p:cNvPr id="4" name="Slide Number Placeholder 3"/>
          <p:cNvSpPr>
            <a:spLocks noGrp="1"/>
          </p:cNvSpPr>
          <p:nvPr>
            <p:ph type="sldNum" sz="quarter" idx="5"/>
          </p:nvPr>
        </p:nvSpPr>
        <p:spPr/>
        <p:txBody>
          <a:bodyPr/>
          <a:lstStyle/>
          <a:p>
            <a:fld id="{39302B08-3850-4371-A4E7-55B8A8D19444}" type="slidenum">
              <a:rPr lang="nb-NO" smtClean="0"/>
              <a:t>27</a:t>
            </a:fld>
            <a:endParaRPr lang="nb-NO"/>
          </a:p>
        </p:txBody>
      </p:sp>
    </p:spTree>
    <p:extLst>
      <p:ext uri="{BB962C8B-B14F-4D97-AF65-F5344CB8AC3E}">
        <p14:creationId xmlns:p14="http://schemas.microsoft.com/office/powerpoint/2010/main" val="176142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Eventuelt om det er en måte å sjekke dette elektronisk?</a:t>
            </a:r>
          </a:p>
          <a:p>
            <a:r>
              <a:rPr lang="nb-NO" dirty="0"/>
              <a:t>IT-sjef er kanskje mest aktuelt her? </a:t>
            </a:r>
          </a:p>
          <a:p>
            <a:r>
              <a:rPr lang="nb-NO" dirty="0"/>
              <a:t>Hvordan ser serverrommet ut? </a:t>
            </a:r>
          </a:p>
          <a:p>
            <a:r>
              <a:rPr lang="nb-NO" dirty="0"/>
              <a:t>Er det utfordrende å lete? Ryddig eller rotete? Kan ta noe tid å finne dersom man utfører øvelsen med en fysisk «</a:t>
            </a:r>
            <a:r>
              <a:rPr lang="nb-NO" dirty="0" err="1"/>
              <a:t>RasberryPi</a:t>
            </a:r>
            <a:r>
              <a:rPr lang="nb-NO" dirty="0"/>
              <a:t>»</a:t>
            </a:r>
            <a:endParaRPr lang="en-US" dirty="0"/>
          </a:p>
        </p:txBody>
      </p:sp>
      <p:sp>
        <p:nvSpPr>
          <p:cNvPr id="4" name="Slide Number Placeholder 3"/>
          <p:cNvSpPr>
            <a:spLocks noGrp="1"/>
          </p:cNvSpPr>
          <p:nvPr>
            <p:ph type="sldNum" sz="quarter" idx="5"/>
          </p:nvPr>
        </p:nvSpPr>
        <p:spPr/>
        <p:txBody>
          <a:bodyPr/>
          <a:lstStyle/>
          <a:p>
            <a:fld id="{39302B08-3850-4371-A4E7-55B8A8D19444}" type="slidenum">
              <a:rPr lang="nb-NO" smtClean="0"/>
              <a:t>28</a:t>
            </a:fld>
            <a:endParaRPr lang="nb-NO"/>
          </a:p>
        </p:txBody>
      </p:sp>
    </p:spTree>
    <p:extLst>
      <p:ext uri="{BB962C8B-B14F-4D97-AF65-F5344CB8AC3E}">
        <p14:creationId xmlns:p14="http://schemas.microsoft.com/office/powerpoint/2010/main" val="34500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Øvingsmål: Etablere </a:t>
            </a:r>
            <a:r>
              <a:rPr lang="nb-NO" err="1"/>
              <a:t>situasjonsfortåelse</a:t>
            </a:r>
            <a:r>
              <a:rPr lang="nb-NO"/>
              <a:t> og bruke planverk i praksis ved OT-hendelse under en 3-4 timers øvelse. </a:t>
            </a:r>
          </a:p>
          <a:p>
            <a:r>
              <a:rPr lang="nb-NO"/>
              <a:t>Evalueres ved: oppsummering (hot wash-up) og spørreskjema etterpå. </a:t>
            </a:r>
          </a:p>
        </p:txBody>
      </p:sp>
      <p:sp>
        <p:nvSpPr>
          <p:cNvPr id="4" name="Slide Number Placeholder 3"/>
          <p:cNvSpPr>
            <a:spLocks noGrp="1"/>
          </p:cNvSpPr>
          <p:nvPr>
            <p:ph type="sldNum" sz="quarter" idx="5"/>
          </p:nvPr>
        </p:nvSpPr>
        <p:spPr/>
        <p:txBody>
          <a:bodyPr/>
          <a:lstStyle/>
          <a:p>
            <a:fld id="{39302B08-3850-4371-A4E7-55B8A8D19444}" type="slidenum">
              <a:rPr lang="nb-NO" smtClean="0"/>
              <a:t>4</a:t>
            </a:fld>
            <a:endParaRPr lang="nb-NO"/>
          </a:p>
        </p:txBody>
      </p:sp>
    </p:spTree>
    <p:extLst>
      <p:ext uri="{BB962C8B-B14F-4D97-AF65-F5344CB8AC3E}">
        <p14:creationId xmlns:p14="http://schemas.microsoft.com/office/powerpoint/2010/main" val="4123057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Hvordan kunne dette angrepet vært forhindret?</a:t>
            </a:r>
          </a:p>
          <a:p>
            <a:r>
              <a:rPr lang="nb-NO"/>
              <a:t>Diskuter mulige forebyggende tiltak som bedre autentisering, strengere tilgangskontroll, og regelmessige sikkerhetsrevisjoner hos leverandøren.</a:t>
            </a:r>
          </a:p>
          <a:p>
            <a:r>
              <a:rPr lang="nb-NO"/>
              <a:t>Hvilke sikkerhetstiltak kan implementeres for å beskytte mot slike angrep?</a:t>
            </a:r>
          </a:p>
          <a:p>
            <a:r>
              <a:rPr lang="nb-NO"/>
              <a:t>Utforsk tiltak som multifaktorautentisering, overvåking av nettverkstrafikk, og bruk av sikkerhetsprotokoller.</a:t>
            </a:r>
          </a:p>
          <a:p>
            <a:r>
              <a:rPr lang="nb-NO"/>
              <a:t>Hvordan bør samhandlingen med leverandøren foregå når et innbrudd oppdages?</a:t>
            </a:r>
          </a:p>
          <a:p>
            <a:r>
              <a:rPr lang="nb-NO"/>
              <a:t>Diskuter prosedyrer for kommunikasjon, samarbeid om å identifisere og fjerne trusler, og tiltak for å forhindre fremtidige angrep.</a:t>
            </a:r>
          </a:p>
          <a:p>
            <a:r>
              <a:rPr lang="nb-NO"/>
              <a:t>Hva er de langsiktige konsekvensene av slike angrep på tilliten til leverandører og sanntidsdata?</a:t>
            </a:r>
          </a:p>
          <a:p>
            <a:r>
              <a:rPr lang="nb-NO"/>
              <a:t>Diskuter hvordan slike hendelser kan påvirke tilliten til leverandører og sanntidsdata, og hvilke tiltak som kan gjenopprette denne tilliten.</a:t>
            </a:r>
          </a:p>
          <a:p>
            <a:r>
              <a:rPr lang="nb-NO"/>
              <a:t>Hvordan bør kraftverket reagere på slike hendelser i fremtiden?</a:t>
            </a:r>
          </a:p>
          <a:p>
            <a:r>
              <a:rPr lang="nb-NO"/>
              <a:t>Vurder beredskapsplaner, opplæring av ansatte, og etablering av en responsprotokoll for å håndtere lignende situasjoner.</a:t>
            </a:r>
          </a:p>
          <a:p>
            <a:r>
              <a:rPr lang="nb-NO"/>
              <a:t>Hva er de økonomiske og operasjonelle konsekvensene av slike angrep?</a:t>
            </a:r>
          </a:p>
          <a:p>
            <a:r>
              <a:rPr lang="nb-NO"/>
              <a:t>Analyser de økonomiske tapene og operasjonelle utfordringene som følge av manipulerte data og nødvendige utbedringer.</a:t>
            </a:r>
          </a:p>
          <a:p>
            <a:endParaRPr lang="en-GB"/>
          </a:p>
        </p:txBody>
      </p:sp>
      <p:sp>
        <p:nvSpPr>
          <p:cNvPr id="4" name="Slide Number Placeholder 3"/>
          <p:cNvSpPr>
            <a:spLocks noGrp="1"/>
          </p:cNvSpPr>
          <p:nvPr>
            <p:ph type="sldNum" sz="quarter" idx="5"/>
          </p:nvPr>
        </p:nvSpPr>
        <p:spPr/>
        <p:txBody>
          <a:bodyPr/>
          <a:lstStyle/>
          <a:p>
            <a:fld id="{39302B08-3850-4371-A4E7-55B8A8D19444}" type="slidenum">
              <a:rPr lang="nb-NO" smtClean="0"/>
              <a:t>44</a:t>
            </a:fld>
            <a:endParaRPr lang="nb-NO"/>
          </a:p>
        </p:txBody>
      </p:sp>
    </p:spTree>
    <p:extLst>
      <p:ext uri="{BB962C8B-B14F-4D97-AF65-F5344CB8AC3E}">
        <p14:creationId xmlns:p14="http://schemas.microsoft.com/office/powerpoint/2010/main" val="42682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302B08-3850-4371-A4E7-55B8A8D19444}" type="slidenum">
              <a:rPr lang="nb-NO" smtClean="0"/>
              <a:t>6</a:t>
            </a:fld>
            <a:endParaRPr lang="nb-NO"/>
          </a:p>
        </p:txBody>
      </p:sp>
    </p:spTree>
    <p:extLst>
      <p:ext uri="{BB962C8B-B14F-4D97-AF65-F5344CB8AC3E}">
        <p14:creationId xmlns:p14="http://schemas.microsoft.com/office/powerpoint/2010/main" val="40001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a:t>Deltagerne diskuterer en eller flere problemstillinger på bakgrunn av et scenario</a:t>
            </a:r>
          </a:p>
          <a:p>
            <a:pPr marL="171450" indent="-171450">
              <a:buFont typeface="Arial" panose="020B0604020202020204" pitchFamily="34" charset="0"/>
              <a:buChar char="•"/>
            </a:pPr>
            <a:r>
              <a:rPr lang="nb-NO"/>
              <a:t>Diskusjonene styres av øvingsleder</a:t>
            </a:r>
          </a:p>
          <a:p>
            <a:pPr marL="171450" indent="-171450">
              <a:buFont typeface="Arial" panose="020B0604020202020204" pitchFamily="34" charset="0"/>
              <a:buChar char="•"/>
            </a:pPr>
            <a:r>
              <a:rPr lang="nb-NO"/>
              <a:t>Gir en gjennomgang av komplekse utfordringer, økt kjennskap til planer og rutiner og bevissthet om forbedringspunkter</a:t>
            </a:r>
          </a:p>
          <a:p>
            <a:endParaRPr lang="en-GB"/>
          </a:p>
        </p:txBody>
      </p:sp>
      <p:sp>
        <p:nvSpPr>
          <p:cNvPr id="4" name="Slide Number Placeholder 3"/>
          <p:cNvSpPr>
            <a:spLocks noGrp="1"/>
          </p:cNvSpPr>
          <p:nvPr>
            <p:ph type="sldNum" sz="quarter" idx="5"/>
          </p:nvPr>
        </p:nvSpPr>
        <p:spPr/>
        <p:txBody>
          <a:bodyPr/>
          <a:lstStyle/>
          <a:p>
            <a:fld id="{39302B08-3850-4371-A4E7-55B8A8D19444}" type="slidenum">
              <a:rPr lang="nb-NO" smtClean="0"/>
              <a:t>7</a:t>
            </a:fld>
            <a:endParaRPr lang="nb-NO"/>
          </a:p>
        </p:txBody>
      </p:sp>
    </p:spTree>
    <p:extLst>
      <p:ext uri="{BB962C8B-B14F-4D97-AF65-F5344CB8AC3E}">
        <p14:creationId xmlns:p14="http://schemas.microsoft.com/office/powerpoint/2010/main" val="389252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a:t>Deltagerne diskuterer en eller flere problemstillinger på bakgrunn av et scenario</a:t>
            </a:r>
          </a:p>
          <a:p>
            <a:pPr marL="171450" indent="-171450">
              <a:buFont typeface="Arial" panose="020B0604020202020204" pitchFamily="34" charset="0"/>
              <a:buChar char="•"/>
            </a:pPr>
            <a:r>
              <a:rPr lang="nb-NO"/>
              <a:t>Diskusjonene styres av øvingsleder</a:t>
            </a:r>
          </a:p>
          <a:p>
            <a:pPr marL="171450" indent="-171450">
              <a:buFont typeface="Arial" panose="020B0604020202020204" pitchFamily="34" charset="0"/>
              <a:buChar char="•"/>
            </a:pPr>
            <a:r>
              <a:rPr lang="nb-NO"/>
              <a:t>Gir en gjennomgang av komplekse utfordringer, økt kjennskap til planer og rutiner og bevissthet om forbedringspunkter</a:t>
            </a:r>
          </a:p>
          <a:p>
            <a:endParaRPr lang="en-GB"/>
          </a:p>
        </p:txBody>
      </p:sp>
      <p:sp>
        <p:nvSpPr>
          <p:cNvPr id="4" name="Slide Number Placeholder 3"/>
          <p:cNvSpPr>
            <a:spLocks noGrp="1"/>
          </p:cNvSpPr>
          <p:nvPr>
            <p:ph type="sldNum" sz="quarter" idx="5"/>
          </p:nvPr>
        </p:nvSpPr>
        <p:spPr/>
        <p:txBody>
          <a:bodyPr/>
          <a:lstStyle/>
          <a:p>
            <a:fld id="{39302B08-3850-4371-A4E7-55B8A8D19444}" type="slidenum">
              <a:rPr lang="nb-NO" smtClean="0"/>
              <a:t>8</a:t>
            </a:fld>
            <a:endParaRPr lang="nb-NO"/>
          </a:p>
        </p:txBody>
      </p:sp>
    </p:spTree>
    <p:extLst>
      <p:ext uri="{BB962C8B-B14F-4D97-AF65-F5344CB8AC3E}">
        <p14:creationId xmlns:p14="http://schemas.microsoft.com/office/powerpoint/2010/main" val="362475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CISO, Incident Manager (IM), </a:t>
            </a:r>
          </a:p>
          <a:p>
            <a:r>
              <a:rPr lang="en-GB" err="1"/>
              <a:t>Kontaktflate</a:t>
            </a:r>
            <a:r>
              <a:rPr lang="en-GB"/>
              <a:t> </a:t>
            </a:r>
            <a:r>
              <a:rPr lang="en-GB" err="1"/>
              <a:t>mellom</a:t>
            </a:r>
            <a:r>
              <a:rPr lang="en-GB"/>
              <a:t> IT </a:t>
            </a:r>
            <a:r>
              <a:rPr lang="en-GB" err="1"/>
              <a:t>og</a:t>
            </a:r>
            <a:r>
              <a:rPr lang="en-GB"/>
              <a:t> </a:t>
            </a:r>
            <a:r>
              <a:rPr lang="en-GB" err="1"/>
              <a:t>øvrig</a:t>
            </a:r>
            <a:r>
              <a:rPr lang="en-GB"/>
              <a:t> </a:t>
            </a:r>
            <a:r>
              <a:rPr lang="en-GB" err="1"/>
              <a:t>beredskapsorganisasjon</a:t>
            </a:r>
            <a:r>
              <a:rPr lang="en-GB"/>
              <a:t>?!</a:t>
            </a:r>
          </a:p>
        </p:txBody>
      </p:sp>
      <p:sp>
        <p:nvSpPr>
          <p:cNvPr id="4" name="Slide Number Placeholder 3"/>
          <p:cNvSpPr>
            <a:spLocks noGrp="1"/>
          </p:cNvSpPr>
          <p:nvPr>
            <p:ph type="sldNum" sz="quarter" idx="5"/>
          </p:nvPr>
        </p:nvSpPr>
        <p:spPr/>
        <p:txBody>
          <a:bodyPr/>
          <a:lstStyle/>
          <a:p>
            <a:fld id="{39302B08-3850-4371-A4E7-55B8A8D19444}" type="slidenum">
              <a:rPr lang="nb-NO" smtClean="0"/>
              <a:t>10</a:t>
            </a:fld>
            <a:endParaRPr lang="nb-NO"/>
          </a:p>
        </p:txBody>
      </p:sp>
    </p:spTree>
    <p:extLst>
      <p:ext uri="{BB962C8B-B14F-4D97-AF65-F5344CB8AC3E}">
        <p14:creationId xmlns:p14="http://schemas.microsoft.com/office/powerpoint/2010/main" val="136317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Loggfører er en viktig støttefunksjon for beredskapskoordinator/leder</a:t>
            </a:r>
          </a:p>
          <a:p>
            <a:r>
              <a:rPr lang="nb-NO"/>
              <a:t>- Noterer faktainformasjon om saken og besluttede tiltak</a:t>
            </a:r>
          </a:p>
          <a:p>
            <a:r>
              <a:rPr lang="nb-NO"/>
              <a:t> </a:t>
            </a:r>
          </a:p>
          <a:p>
            <a:r>
              <a:rPr lang="nb-NO"/>
              <a:t>- Sørger for å få oppdatert status på tiltakene på neste statusmøte</a:t>
            </a:r>
          </a:p>
          <a:p>
            <a:r>
              <a:rPr lang="nb-NO"/>
              <a:t>- Danner seg et bilde over situasjonen – får ”informasjonsoverlegenhet”</a:t>
            </a:r>
          </a:p>
          <a:p>
            <a:r>
              <a:rPr lang="nb-NO"/>
              <a:t>- Stopper beredskapsledelsen hvis de forviller seg, sporer av eller bruker mye tid </a:t>
            </a:r>
          </a:p>
          <a:p>
            <a:r>
              <a:rPr lang="nb-NO"/>
              <a:t>- Korrigerer misforståelser eller feil situasjonsforståelse </a:t>
            </a:r>
          </a:p>
          <a:p>
            <a:endParaRPr lang="nb-NO"/>
          </a:p>
          <a:p>
            <a:r>
              <a:rPr lang="nb-NO"/>
              <a:t>- Dokumenterer hendelsesforløp, tiltak, håndtering osv.:</a:t>
            </a:r>
          </a:p>
          <a:p>
            <a:r>
              <a:rPr lang="nb-NO">
                <a:sym typeface="Wingdings" panose="05000000000000000000" pitchFamily="2" charset="2"/>
              </a:rPr>
              <a:t></a:t>
            </a:r>
            <a:r>
              <a:rPr lang="nb-NO"/>
              <a:t>Kontinuitet – ved langvarig håndtering av hendelser</a:t>
            </a:r>
          </a:p>
          <a:p>
            <a:pPr marL="171450" indent="-171450">
              <a:buFont typeface="Wingdings" panose="05000000000000000000" pitchFamily="2" charset="2"/>
              <a:buChar char="à"/>
            </a:pPr>
            <a:r>
              <a:rPr lang="nb-NO"/>
              <a:t>For evaluering, rapportering, gransking og evt. rettsoppgjør i etterkant</a:t>
            </a:r>
          </a:p>
          <a:p>
            <a:pPr marL="0" indent="0">
              <a:buFont typeface="Wingdings" panose="05000000000000000000" pitchFamily="2" charset="2"/>
              <a:buNone/>
            </a:pPr>
            <a:endParaRPr lang="nb-NO"/>
          </a:p>
          <a:p>
            <a:r>
              <a:rPr lang="nb-NO"/>
              <a:t>- Dokumenter tidspunkt for når informasjonen ble observert/fanget opp og når den ble overlevert – kan være timers forskjell</a:t>
            </a:r>
          </a:p>
          <a:p>
            <a:pPr marL="171450" indent="-171450">
              <a:buFontTx/>
              <a:buChar char="-"/>
            </a:pPr>
            <a:r>
              <a:rPr lang="nb-NO"/>
              <a:t>Loggfør hvor/hvem informasjonen kommer fra - både sender og mottaker av informasjonen.</a:t>
            </a:r>
          </a:p>
          <a:p>
            <a:r>
              <a:rPr lang="nb-NO"/>
              <a:t>- Funksjon: gjør det enklere å spore uoverensstemmelser underveis og i etterkant</a:t>
            </a:r>
          </a:p>
          <a:p>
            <a:endParaRPr lang="nb-NO"/>
          </a:p>
          <a:p>
            <a:r>
              <a:rPr lang="nb-NO"/>
              <a:t>Ved endringer/oppdatering - ny linje, henvis til den gamle (IKKE oppdater den gamle! Viktig for å få med seg endringer i situasjonsbildet)</a:t>
            </a:r>
          </a:p>
          <a:p>
            <a:endParaRPr lang="en-GB"/>
          </a:p>
        </p:txBody>
      </p:sp>
      <p:sp>
        <p:nvSpPr>
          <p:cNvPr id="4" name="Slide Number Placeholder 3"/>
          <p:cNvSpPr>
            <a:spLocks noGrp="1"/>
          </p:cNvSpPr>
          <p:nvPr>
            <p:ph type="sldNum" sz="quarter" idx="5"/>
          </p:nvPr>
        </p:nvSpPr>
        <p:spPr/>
        <p:txBody>
          <a:bodyPr/>
          <a:lstStyle/>
          <a:p>
            <a:fld id="{39302B08-3850-4371-A4E7-55B8A8D19444}" type="slidenum">
              <a:rPr lang="nb-NO" smtClean="0"/>
              <a:t>11</a:t>
            </a:fld>
            <a:endParaRPr lang="nb-NO"/>
          </a:p>
        </p:txBody>
      </p:sp>
    </p:spTree>
    <p:extLst>
      <p:ext uri="{BB962C8B-B14F-4D97-AF65-F5344CB8AC3E}">
        <p14:creationId xmlns:p14="http://schemas.microsoft.com/office/powerpoint/2010/main" val="211361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302B08-3850-4371-A4E7-55B8A8D19444}" type="slidenum">
              <a:rPr lang="nb-NO" smtClean="0"/>
              <a:t>12</a:t>
            </a:fld>
            <a:endParaRPr lang="nb-NO"/>
          </a:p>
        </p:txBody>
      </p:sp>
    </p:spTree>
    <p:extLst>
      <p:ext uri="{BB962C8B-B14F-4D97-AF65-F5344CB8AC3E}">
        <p14:creationId xmlns:p14="http://schemas.microsoft.com/office/powerpoint/2010/main" val="261988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hlinkClick r:id="rId3"/>
              </a:rPr>
              <a:t>Raspberry Pi used to steal data from Nasa lab</a:t>
            </a:r>
            <a:endParaRPr lang="en-US"/>
          </a:p>
        </p:txBody>
      </p:sp>
      <p:sp>
        <p:nvSpPr>
          <p:cNvPr id="4" name="Slide Number Placeholder 3"/>
          <p:cNvSpPr>
            <a:spLocks noGrp="1"/>
          </p:cNvSpPr>
          <p:nvPr>
            <p:ph type="sldNum" sz="quarter" idx="5"/>
          </p:nvPr>
        </p:nvSpPr>
        <p:spPr/>
        <p:txBody>
          <a:bodyPr/>
          <a:lstStyle/>
          <a:p>
            <a:fld id="{39302B08-3850-4371-A4E7-55B8A8D19444}" type="slidenum">
              <a:rPr lang="nb-NO" smtClean="0"/>
              <a:t>13</a:t>
            </a:fld>
            <a:endParaRPr lang="nb-NO"/>
          </a:p>
        </p:txBody>
      </p:sp>
    </p:spTree>
    <p:extLst>
      <p:ext uri="{BB962C8B-B14F-4D97-AF65-F5344CB8AC3E}">
        <p14:creationId xmlns:p14="http://schemas.microsoft.com/office/powerpoint/2010/main" val="715576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2.sv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sv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6.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2.svg"/><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A050274-0AE5-9646-40C1-EA0D293B6421}"/>
              </a:ext>
            </a:extLst>
          </p:cNvPr>
          <p:cNvSpPr>
            <a:spLocks noGrp="1"/>
          </p:cNvSpPr>
          <p:nvPr>
            <p:ph type="dt" sz="half" idx="10"/>
          </p:nvPr>
        </p:nvSpPr>
        <p:spPr/>
        <p:txBody>
          <a:bodyPr/>
          <a:lstStyle/>
          <a:p>
            <a:fld id="{7A3EEC10-907B-4193-B476-F1FBD686D93B}" type="datetime1">
              <a:rPr lang="en-GB" smtClean="0"/>
              <a:t>08/11/2024</a:t>
            </a:fld>
            <a:endParaRPr lang="en-GB"/>
          </a:p>
        </p:txBody>
      </p:sp>
      <p:sp>
        <p:nvSpPr>
          <p:cNvPr id="4" name="Plassholder for bunntekst 3">
            <a:extLst>
              <a:ext uri="{FF2B5EF4-FFF2-40B4-BE49-F238E27FC236}">
                <a16:creationId xmlns:a16="http://schemas.microsoft.com/office/drawing/2014/main" id="{0BE72851-A619-1183-DA7C-C33A095A1D24}"/>
              </a:ext>
            </a:extLst>
          </p:cNvPr>
          <p:cNvSpPr>
            <a:spLocks noGrp="1"/>
          </p:cNvSpPr>
          <p:nvPr>
            <p:ph type="ftr" sz="quarter" idx="11"/>
          </p:nvPr>
        </p:nvSpPr>
        <p:spPr/>
        <p:txBody>
          <a:bodyPr/>
          <a:lstStyle/>
          <a:p>
            <a:endParaRPr lang="en-GB"/>
          </a:p>
        </p:txBody>
      </p:sp>
      <p:sp>
        <p:nvSpPr>
          <p:cNvPr id="5" name="Plassholder for lysbildenummer 4">
            <a:extLst>
              <a:ext uri="{FF2B5EF4-FFF2-40B4-BE49-F238E27FC236}">
                <a16:creationId xmlns:a16="http://schemas.microsoft.com/office/drawing/2014/main" id="{3DFFD005-8DAE-4E07-E767-1D1F6A05B331}"/>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6" name="Picture 7" descr="Logo&#10;&#10;Description automatically generated">
            <a:extLst>
              <a:ext uri="{FF2B5EF4-FFF2-40B4-BE49-F238E27FC236}">
                <a16:creationId xmlns:a16="http://schemas.microsoft.com/office/drawing/2014/main" id="{698CFAD4-43B8-689E-E7F2-FD9B61A4D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5440" y="2429078"/>
            <a:ext cx="7335759" cy="1774506"/>
          </a:xfrm>
          <a:prstGeom prst="rect">
            <a:avLst/>
          </a:prstGeom>
        </p:spPr>
      </p:pic>
      <p:pic>
        <p:nvPicPr>
          <p:cNvPr id="2" name="Picture 1" descr="A number with a number in the middle&#10;&#10;Description automatically generated with medium confidence">
            <a:extLst>
              <a:ext uri="{FF2B5EF4-FFF2-40B4-BE49-F238E27FC236}">
                <a16:creationId xmlns:a16="http://schemas.microsoft.com/office/drawing/2014/main" id="{7D479762-AAD8-8D2A-FE35-84C7F702C1CA}"/>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596920" y="1647811"/>
            <a:ext cx="3337040" cy="3337040"/>
          </a:xfrm>
          <a:prstGeom prst="rect">
            <a:avLst/>
          </a:prstGeom>
        </p:spPr>
      </p:pic>
    </p:spTree>
    <p:extLst>
      <p:ext uri="{BB962C8B-B14F-4D97-AF65-F5344CB8AC3E}">
        <p14:creationId xmlns:p14="http://schemas.microsoft.com/office/powerpoint/2010/main" val="282449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eloverskrift #3">
    <p:spTree>
      <p:nvGrpSpPr>
        <p:cNvPr id="1" name=""/>
        <p:cNvGrpSpPr/>
        <p:nvPr/>
      </p:nvGrpSpPr>
      <p:grpSpPr>
        <a:xfrm>
          <a:off x="0" y="0"/>
          <a:ext cx="0" cy="0"/>
          <a:chOff x="0" y="0"/>
          <a:chExt cx="0" cy="0"/>
        </a:xfrm>
      </p:grpSpPr>
      <p:sp>
        <p:nvSpPr>
          <p:cNvPr id="18" name="Frihåndsform: figur 17">
            <a:extLst>
              <a:ext uri="{FF2B5EF4-FFF2-40B4-BE49-F238E27FC236}">
                <a16:creationId xmlns:a16="http://schemas.microsoft.com/office/drawing/2014/main" id="{3CDB8F73-C990-E316-B8CB-3A5AD36C9002}"/>
              </a:ext>
            </a:extLst>
          </p:cNvPr>
          <p:cNvSpPr/>
          <p:nvPr userDrawn="1"/>
        </p:nvSpPr>
        <p:spPr>
          <a:xfrm>
            <a:off x="0" y="4917688"/>
            <a:ext cx="4261104" cy="1940312"/>
          </a:xfrm>
          <a:custGeom>
            <a:avLst/>
            <a:gdLst>
              <a:gd name="connsiteX0" fmla="*/ 0 w 4261104"/>
              <a:gd name="connsiteY0" fmla="*/ 0 h 1940312"/>
              <a:gd name="connsiteX1" fmla="*/ 3738811 w 4261104"/>
              <a:gd name="connsiteY1" fmla="*/ 0 h 1940312"/>
              <a:gd name="connsiteX2" fmla="*/ 4261104 w 4261104"/>
              <a:gd name="connsiteY2" fmla="*/ 522293 h 1940312"/>
              <a:gd name="connsiteX3" fmla="*/ 4261104 w 4261104"/>
              <a:gd name="connsiteY3" fmla="*/ 1418019 h 1940312"/>
              <a:gd name="connsiteX4" fmla="*/ 3738811 w 4261104"/>
              <a:gd name="connsiteY4" fmla="*/ 1940312 h 1940312"/>
              <a:gd name="connsiteX5" fmla="*/ 0 w 4261104"/>
              <a:gd name="connsiteY5" fmla="*/ 1940312 h 19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1104" h="1940312">
                <a:moveTo>
                  <a:pt x="0" y="0"/>
                </a:moveTo>
                <a:lnTo>
                  <a:pt x="3738811" y="0"/>
                </a:lnTo>
                <a:cubicBezTo>
                  <a:pt x="4027265" y="0"/>
                  <a:pt x="4261104" y="233839"/>
                  <a:pt x="4261104" y="522293"/>
                </a:cubicBezTo>
                <a:lnTo>
                  <a:pt x="4261104" y="1418019"/>
                </a:lnTo>
                <a:cubicBezTo>
                  <a:pt x="4261104" y="1706473"/>
                  <a:pt x="4027265" y="1940312"/>
                  <a:pt x="3738811" y="1940312"/>
                </a:cubicBezTo>
                <a:lnTo>
                  <a:pt x="0" y="194031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Frihåndsform: figur 11">
            <a:extLst>
              <a:ext uri="{FF2B5EF4-FFF2-40B4-BE49-F238E27FC236}">
                <a16:creationId xmlns:a16="http://schemas.microsoft.com/office/drawing/2014/main" id="{CA20350E-760D-8D65-3B35-C580814D4F10}"/>
              </a:ext>
            </a:extLst>
          </p:cNvPr>
          <p:cNvSpPr/>
          <p:nvPr userDrawn="1"/>
        </p:nvSpPr>
        <p:spPr>
          <a:xfrm>
            <a:off x="0" y="0"/>
            <a:ext cx="11268357" cy="5885588"/>
          </a:xfrm>
          <a:custGeom>
            <a:avLst/>
            <a:gdLst>
              <a:gd name="connsiteX0" fmla="*/ 0 w 11268357"/>
              <a:gd name="connsiteY0" fmla="*/ 0 h 5885588"/>
              <a:gd name="connsiteX1" fmla="*/ 11268357 w 11268357"/>
              <a:gd name="connsiteY1" fmla="*/ 0 h 5885588"/>
              <a:gd name="connsiteX2" fmla="*/ 11268357 w 11268357"/>
              <a:gd name="connsiteY2" fmla="*/ 5373771 h 5885588"/>
              <a:gd name="connsiteX3" fmla="*/ 10756540 w 11268357"/>
              <a:gd name="connsiteY3" fmla="*/ 5885588 h 5885588"/>
              <a:gd name="connsiteX4" fmla="*/ 0 w 11268357"/>
              <a:gd name="connsiteY4" fmla="*/ 5885588 h 588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8357" h="5885588">
                <a:moveTo>
                  <a:pt x="0" y="0"/>
                </a:moveTo>
                <a:lnTo>
                  <a:pt x="11268357" y="0"/>
                </a:lnTo>
                <a:lnTo>
                  <a:pt x="11268357" y="5373771"/>
                </a:lnTo>
                <a:cubicBezTo>
                  <a:pt x="11268357" y="5656440"/>
                  <a:pt x="11039209" y="5885588"/>
                  <a:pt x="10756540" y="5885588"/>
                </a:cubicBezTo>
                <a:lnTo>
                  <a:pt x="0" y="5885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B3D34DB7-E32F-457A-8B96-9A6226E72871}"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pic>
        <p:nvPicPr>
          <p:cNvPr id="2" name="Graphic 3">
            <a:extLst>
              <a:ext uri="{FF2B5EF4-FFF2-40B4-BE49-F238E27FC236}">
                <a16:creationId xmlns:a16="http://schemas.microsoft.com/office/drawing/2014/main" id="{643744F5-E15A-F20E-14B8-02512A190E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246" cy="302400"/>
          </a:xfrm>
          <a:prstGeom prst="rect">
            <a:avLst/>
          </a:prstGeom>
        </p:spPr>
      </p:pic>
      <p:sp>
        <p:nvSpPr>
          <p:cNvPr id="19" name="Tittel 1">
            <a:extLst>
              <a:ext uri="{FF2B5EF4-FFF2-40B4-BE49-F238E27FC236}">
                <a16:creationId xmlns:a16="http://schemas.microsoft.com/office/drawing/2014/main" id="{966A4637-8090-21E5-1919-8789D986C5EC}"/>
              </a:ext>
            </a:extLst>
          </p:cNvPr>
          <p:cNvSpPr>
            <a:spLocks noGrp="1"/>
          </p:cNvSpPr>
          <p:nvPr>
            <p:ph type="title"/>
          </p:nvPr>
        </p:nvSpPr>
        <p:spPr>
          <a:xfrm>
            <a:off x="989263" y="706217"/>
            <a:ext cx="9272337" cy="4618840"/>
          </a:xfrm>
        </p:spPr>
        <p:txBody>
          <a:bodyPr anchor="ctr">
            <a:normAutofit/>
          </a:bodyPr>
          <a:lstStyle>
            <a:lvl1pPr>
              <a:lnSpc>
                <a:spcPts val="5600"/>
              </a:lnSpc>
              <a:defRPr sz="4800" b="1">
                <a:solidFill>
                  <a:schemeClr val="lt1"/>
                </a:solidFill>
              </a:defRPr>
            </a:lvl1pPr>
          </a:lstStyle>
          <a:p>
            <a:r>
              <a:rPr lang="en-US"/>
              <a:t>Click to edit Master title style</a:t>
            </a:r>
            <a:endParaRPr lang="en-GB"/>
          </a:p>
        </p:txBody>
      </p:sp>
      <p:sp>
        <p:nvSpPr>
          <p:cNvPr id="20" name="Plassholder for lysbildenummer 4">
            <a:extLst>
              <a:ext uri="{FF2B5EF4-FFF2-40B4-BE49-F238E27FC236}">
                <a16:creationId xmlns:a16="http://schemas.microsoft.com/office/drawing/2014/main" id="{36250D2B-850C-CDD1-EB2B-CC90119097EF}"/>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389116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eloverskrift med bilde">
    <p:spTree>
      <p:nvGrpSpPr>
        <p:cNvPr id="1" name=""/>
        <p:cNvGrpSpPr/>
        <p:nvPr/>
      </p:nvGrpSpPr>
      <p:grpSpPr>
        <a:xfrm>
          <a:off x="0" y="0"/>
          <a:ext cx="0" cy="0"/>
          <a:chOff x="0" y="0"/>
          <a:chExt cx="0" cy="0"/>
        </a:xfrm>
      </p:grpSpPr>
      <p:sp>
        <p:nvSpPr>
          <p:cNvPr id="9" name="Frihåndsform: figur 8">
            <a:extLst>
              <a:ext uri="{FF2B5EF4-FFF2-40B4-BE49-F238E27FC236}">
                <a16:creationId xmlns:a16="http://schemas.microsoft.com/office/drawing/2014/main" id="{01655FEA-1F7E-679C-CB49-B7AFEB8F2E66}"/>
              </a:ext>
            </a:extLst>
          </p:cNvPr>
          <p:cNvSpPr/>
          <p:nvPr userDrawn="1"/>
        </p:nvSpPr>
        <p:spPr>
          <a:xfrm>
            <a:off x="7125029" y="3152206"/>
            <a:ext cx="5066971" cy="2812496"/>
          </a:xfrm>
          <a:custGeom>
            <a:avLst/>
            <a:gdLst>
              <a:gd name="connsiteX0" fmla="*/ 558280 w 5066971"/>
              <a:gd name="connsiteY0" fmla="*/ 0 h 2812496"/>
              <a:gd name="connsiteX1" fmla="*/ 5066971 w 5066971"/>
              <a:gd name="connsiteY1" fmla="*/ 0 h 2812496"/>
              <a:gd name="connsiteX2" fmla="*/ 5066971 w 5066971"/>
              <a:gd name="connsiteY2" fmla="*/ 2812496 h 2812496"/>
              <a:gd name="connsiteX3" fmla="*/ 558280 w 5066971"/>
              <a:gd name="connsiteY3" fmla="*/ 2812496 h 2812496"/>
              <a:gd name="connsiteX4" fmla="*/ 0 w 5066971"/>
              <a:gd name="connsiteY4" fmla="*/ 2254216 h 2812496"/>
              <a:gd name="connsiteX5" fmla="*/ 0 w 5066971"/>
              <a:gd name="connsiteY5" fmla="*/ 558280 h 2812496"/>
              <a:gd name="connsiteX6" fmla="*/ 558280 w 5066971"/>
              <a:gd name="connsiteY6" fmla="*/ 0 h 28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971" h="2812496">
                <a:moveTo>
                  <a:pt x="558280" y="0"/>
                </a:moveTo>
                <a:lnTo>
                  <a:pt x="5066971" y="0"/>
                </a:lnTo>
                <a:lnTo>
                  <a:pt x="5066971" y="2812496"/>
                </a:lnTo>
                <a:lnTo>
                  <a:pt x="558280" y="2812496"/>
                </a:lnTo>
                <a:cubicBezTo>
                  <a:pt x="249950" y="2812496"/>
                  <a:pt x="0" y="2562546"/>
                  <a:pt x="0" y="2254216"/>
                </a:cubicBezTo>
                <a:lnTo>
                  <a:pt x="0" y="558280"/>
                </a:lnTo>
                <a:cubicBezTo>
                  <a:pt x="0" y="249950"/>
                  <a:pt x="249950" y="0"/>
                  <a:pt x="558280" y="0"/>
                </a:cubicBez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3">
            <a:extLst>
              <a:ext uri="{FF2B5EF4-FFF2-40B4-BE49-F238E27FC236}">
                <a16:creationId xmlns:a16="http://schemas.microsoft.com/office/drawing/2014/main" id="{BA385CA9-E784-335B-3060-4E204587D4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246" cy="302400"/>
          </a:xfrm>
          <a:prstGeom prst="rect">
            <a:avLst/>
          </a:prstGeom>
        </p:spPr>
      </p:pic>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60D3BAB8-EB3E-454C-83FD-2DAB9EA606AA}"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sp>
        <p:nvSpPr>
          <p:cNvPr id="11" name="Tittel 1">
            <a:extLst>
              <a:ext uri="{FF2B5EF4-FFF2-40B4-BE49-F238E27FC236}">
                <a16:creationId xmlns:a16="http://schemas.microsoft.com/office/drawing/2014/main" id="{E3280E18-79B6-517C-9736-F9E1C16EF5D7}"/>
              </a:ext>
            </a:extLst>
          </p:cNvPr>
          <p:cNvSpPr>
            <a:spLocks noGrp="1"/>
          </p:cNvSpPr>
          <p:nvPr>
            <p:ph type="title"/>
          </p:nvPr>
        </p:nvSpPr>
        <p:spPr>
          <a:xfrm>
            <a:off x="989264" y="548404"/>
            <a:ext cx="5309936" cy="5126682"/>
          </a:xfrm>
        </p:spPr>
        <p:txBody>
          <a:bodyPr anchor="ctr">
            <a:normAutofit/>
          </a:bodyPr>
          <a:lstStyle>
            <a:lvl1pPr>
              <a:lnSpc>
                <a:spcPts val="5200"/>
              </a:lnSpc>
              <a:defRPr sz="4400" b="1">
                <a:solidFill>
                  <a:schemeClr val="dk1"/>
                </a:solidFill>
              </a:defRPr>
            </a:lvl1pPr>
          </a:lstStyle>
          <a:p>
            <a:r>
              <a:rPr lang="en-US"/>
              <a:t>Click to edit Master title style</a:t>
            </a:r>
            <a:endParaRPr lang="en-GB"/>
          </a:p>
        </p:txBody>
      </p:sp>
      <p:sp>
        <p:nvSpPr>
          <p:cNvPr id="13" name="Plassholder for bilde 12">
            <a:extLst>
              <a:ext uri="{FF2B5EF4-FFF2-40B4-BE49-F238E27FC236}">
                <a16:creationId xmlns:a16="http://schemas.microsoft.com/office/drawing/2014/main" id="{AC58EC30-F2BF-47AD-5DEA-53C96407B48F}"/>
              </a:ext>
            </a:extLst>
          </p:cNvPr>
          <p:cNvSpPr>
            <a:spLocks noGrp="1"/>
          </p:cNvSpPr>
          <p:nvPr>
            <p:ph type="pic" sz="quarter" idx="13"/>
          </p:nvPr>
        </p:nvSpPr>
        <p:spPr>
          <a:xfrm>
            <a:off x="7601839" y="1038304"/>
            <a:ext cx="4590161" cy="4534401"/>
          </a:xfrm>
          <a:custGeom>
            <a:avLst/>
            <a:gdLst>
              <a:gd name="connsiteX0" fmla="*/ 548164 w 4590161"/>
              <a:gd name="connsiteY0" fmla="*/ 0 h 4534401"/>
              <a:gd name="connsiteX1" fmla="*/ 4590161 w 4590161"/>
              <a:gd name="connsiteY1" fmla="*/ 0 h 4534401"/>
              <a:gd name="connsiteX2" fmla="*/ 4590161 w 4590161"/>
              <a:gd name="connsiteY2" fmla="*/ 4534401 h 4534401"/>
              <a:gd name="connsiteX3" fmla="*/ 548164 w 4590161"/>
              <a:gd name="connsiteY3" fmla="*/ 4534401 h 4534401"/>
              <a:gd name="connsiteX4" fmla="*/ 0 w 4590161"/>
              <a:gd name="connsiteY4" fmla="*/ 3986237 h 4534401"/>
              <a:gd name="connsiteX5" fmla="*/ 0 w 4590161"/>
              <a:gd name="connsiteY5" fmla="*/ 548164 h 4534401"/>
              <a:gd name="connsiteX6" fmla="*/ 548164 w 4590161"/>
              <a:gd name="connsiteY6" fmla="*/ 0 h 4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0161" h="4534401">
                <a:moveTo>
                  <a:pt x="548164" y="0"/>
                </a:moveTo>
                <a:lnTo>
                  <a:pt x="4590161" y="0"/>
                </a:lnTo>
                <a:lnTo>
                  <a:pt x="4590161" y="4534401"/>
                </a:lnTo>
                <a:lnTo>
                  <a:pt x="548164" y="4534401"/>
                </a:lnTo>
                <a:cubicBezTo>
                  <a:pt x="245421" y="4534401"/>
                  <a:pt x="0" y="4288980"/>
                  <a:pt x="0" y="3986237"/>
                </a:cubicBezTo>
                <a:lnTo>
                  <a:pt x="0" y="548164"/>
                </a:lnTo>
                <a:cubicBezTo>
                  <a:pt x="0" y="245421"/>
                  <a:pt x="245421" y="0"/>
                  <a:pt x="548164" y="0"/>
                </a:cubicBezTo>
                <a:close/>
              </a:path>
            </a:pathLst>
          </a:custGeom>
          <a:solidFill>
            <a:schemeClr val="bg1">
              <a:lumMod val="75000"/>
            </a:schemeClr>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US"/>
              <a:t>Click icon to add picture</a:t>
            </a:r>
            <a:endParaRPr lang="nb-NO"/>
          </a:p>
        </p:txBody>
      </p:sp>
      <p:sp>
        <p:nvSpPr>
          <p:cNvPr id="15" name="Plassholder for lysbildenummer 4">
            <a:extLst>
              <a:ext uri="{FF2B5EF4-FFF2-40B4-BE49-F238E27FC236}">
                <a16:creationId xmlns:a16="http://schemas.microsoft.com/office/drawing/2014/main" id="{69EE3220-F5DB-2722-1AB1-199ACB4FE82A}"/>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141202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overskrift med bilde #2">
    <p:spTree>
      <p:nvGrpSpPr>
        <p:cNvPr id="1" name=""/>
        <p:cNvGrpSpPr/>
        <p:nvPr/>
      </p:nvGrpSpPr>
      <p:grpSpPr>
        <a:xfrm>
          <a:off x="0" y="0"/>
          <a:ext cx="0" cy="0"/>
          <a:chOff x="0" y="0"/>
          <a:chExt cx="0" cy="0"/>
        </a:xfrm>
      </p:grpSpPr>
      <p:sp>
        <p:nvSpPr>
          <p:cNvPr id="16" name="Frihåndsform: figur 15">
            <a:extLst>
              <a:ext uri="{FF2B5EF4-FFF2-40B4-BE49-F238E27FC236}">
                <a16:creationId xmlns:a16="http://schemas.microsoft.com/office/drawing/2014/main" id="{874F07AF-8989-4135-2344-1FABB8D5F948}"/>
              </a:ext>
            </a:extLst>
          </p:cNvPr>
          <p:cNvSpPr/>
          <p:nvPr userDrawn="1"/>
        </p:nvSpPr>
        <p:spPr>
          <a:xfrm>
            <a:off x="1" y="634510"/>
            <a:ext cx="9482667" cy="4762434"/>
          </a:xfrm>
          <a:custGeom>
            <a:avLst/>
            <a:gdLst>
              <a:gd name="connsiteX0" fmla="*/ 0 w 9482667"/>
              <a:gd name="connsiteY0" fmla="*/ 0 h 4762434"/>
              <a:gd name="connsiteX1" fmla="*/ 8974896 w 9482667"/>
              <a:gd name="connsiteY1" fmla="*/ 0 h 4762434"/>
              <a:gd name="connsiteX2" fmla="*/ 9482667 w 9482667"/>
              <a:gd name="connsiteY2" fmla="*/ 507771 h 4762434"/>
              <a:gd name="connsiteX3" fmla="*/ 9482667 w 9482667"/>
              <a:gd name="connsiteY3" fmla="*/ 4254663 h 4762434"/>
              <a:gd name="connsiteX4" fmla="*/ 8974896 w 9482667"/>
              <a:gd name="connsiteY4" fmla="*/ 4762434 h 4762434"/>
              <a:gd name="connsiteX5" fmla="*/ 0 w 9482667"/>
              <a:gd name="connsiteY5" fmla="*/ 4762434 h 476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2667" h="4762434">
                <a:moveTo>
                  <a:pt x="0" y="0"/>
                </a:moveTo>
                <a:lnTo>
                  <a:pt x="8974896" y="0"/>
                </a:lnTo>
                <a:cubicBezTo>
                  <a:pt x="9255330" y="0"/>
                  <a:pt x="9482667" y="227337"/>
                  <a:pt x="9482667" y="507771"/>
                </a:cubicBezTo>
                <a:lnTo>
                  <a:pt x="9482667" y="4254663"/>
                </a:lnTo>
                <a:cubicBezTo>
                  <a:pt x="9482667" y="4535097"/>
                  <a:pt x="9255330" y="4762434"/>
                  <a:pt x="8974896" y="4762434"/>
                </a:cubicBezTo>
                <a:lnTo>
                  <a:pt x="0" y="4762434"/>
                </a:ln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3">
            <a:extLst>
              <a:ext uri="{FF2B5EF4-FFF2-40B4-BE49-F238E27FC236}">
                <a16:creationId xmlns:a16="http://schemas.microsoft.com/office/drawing/2014/main" id="{BA385CA9-E784-335B-3060-4E204587D4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246" cy="302400"/>
          </a:xfrm>
          <a:prstGeom prst="rect">
            <a:avLst/>
          </a:prstGeom>
        </p:spPr>
      </p:pic>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B4F23F35-3A36-4ED1-85C4-5EF644D903B0}"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sp>
        <p:nvSpPr>
          <p:cNvPr id="11" name="Tittel 1">
            <a:extLst>
              <a:ext uri="{FF2B5EF4-FFF2-40B4-BE49-F238E27FC236}">
                <a16:creationId xmlns:a16="http://schemas.microsoft.com/office/drawing/2014/main" id="{E3280E18-79B6-517C-9736-F9E1C16EF5D7}"/>
              </a:ext>
            </a:extLst>
          </p:cNvPr>
          <p:cNvSpPr>
            <a:spLocks noGrp="1"/>
          </p:cNvSpPr>
          <p:nvPr>
            <p:ph type="title"/>
          </p:nvPr>
        </p:nvSpPr>
        <p:spPr>
          <a:xfrm>
            <a:off x="989264" y="1082082"/>
            <a:ext cx="5309936" cy="3867290"/>
          </a:xfrm>
        </p:spPr>
        <p:txBody>
          <a:bodyPr anchor="ctr">
            <a:normAutofit/>
          </a:bodyPr>
          <a:lstStyle>
            <a:lvl1pPr>
              <a:lnSpc>
                <a:spcPts val="5200"/>
              </a:lnSpc>
              <a:defRPr sz="4400" b="1">
                <a:solidFill>
                  <a:schemeClr val="dk1"/>
                </a:solidFill>
              </a:defRPr>
            </a:lvl1pPr>
          </a:lstStyle>
          <a:p>
            <a:r>
              <a:rPr lang="en-US"/>
              <a:t>Click to edit Master title style</a:t>
            </a:r>
            <a:endParaRPr lang="en-GB"/>
          </a:p>
        </p:txBody>
      </p:sp>
      <p:sp>
        <p:nvSpPr>
          <p:cNvPr id="14" name="Plassholder for bilde 13">
            <a:extLst>
              <a:ext uri="{FF2B5EF4-FFF2-40B4-BE49-F238E27FC236}">
                <a16:creationId xmlns:a16="http://schemas.microsoft.com/office/drawing/2014/main" id="{B55EEF71-73DE-D390-6836-D0E4DD621B1E}"/>
              </a:ext>
            </a:extLst>
          </p:cNvPr>
          <p:cNvSpPr>
            <a:spLocks noGrp="1"/>
          </p:cNvSpPr>
          <p:nvPr>
            <p:ph type="pic" sz="quarter" idx="13"/>
          </p:nvPr>
        </p:nvSpPr>
        <p:spPr>
          <a:xfrm>
            <a:off x="7601840" y="1366917"/>
            <a:ext cx="4590160" cy="4534401"/>
          </a:xfrm>
          <a:custGeom>
            <a:avLst/>
            <a:gdLst>
              <a:gd name="connsiteX0" fmla="*/ 548164 w 4590160"/>
              <a:gd name="connsiteY0" fmla="*/ 0 h 4534401"/>
              <a:gd name="connsiteX1" fmla="*/ 4590160 w 4590160"/>
              <a:gd name="connsiteY1" fmla="*/ 0 h 4534401"/>
              <a:gd name="connsiteX2" fmla="*/ 4590160 w 4590160"/>
              <a:gd name="connsiteY2" fmla="*/ 4534401 h 4534401"/>
              <a:gd name="connsiteX3" fmla="*/ 548164 w 4590160"/>
              <a:gd name="connsiteY3" fmla="*/ 4534401 h 4534401"/>
              <a:gd name="connsiteX4" fmla="*/ 0 w 4590160"/>
              <a:gd name="connsiteY4" fmla="*/ 3986237 h 4534401"/>
              <a:gd name="connsiteX5" fmla="*/ 0 w 4590160"/>
              <a:gd name="connsiteY5" fmla="*/ 548164 h 4534401"/>
              <a:gd name="connsiteX6" fmla="*/ 548164 w 4590160"/>
              <a:gd name="connsiteY6" fmla="*/ 0 h 4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0160" h="4534401">
                <a:moveTo>
                  <a:pt x="548164" y="0"/>
                </a:moveTo>
                <a:lnTo>
                  <a:pt x="4590160" y="0"/>
                </a:lnTo>
                <a:lnTo>
                  <a:pt x="4590160" y="4534401"/>
                </a:lnTo>
                <a:lnTo>
                  <a:pt x="548164" y="4534401"/>
                </a:lnTo>
                <a:cubicBezTo>
                  <a:pt x="245421" y="4534401"/>
                  <a:pt x="0" y="4288980"/>
                  <a:pt x="0" y="3986237"/>
                </a:cubicBezTo>
                <a:lnTo>
                  <a:pt x="0" y="548164"/>
                </a:lnTo>
                <a:cubicBezTo>
                  <a:pt x="0" y="245421"/>
                  <a:pt x="245421" y="0"/>
                  <a:pt x="548164" y="0"/>
                </a:cubicBezTo>
                <a:close/>
              </a:path>
            </a:pathLst>
          </a:custGeom>
          <a:solidFill>
            <a:schemeClr val="bg1">
              <a:lumMod val="75000"/>
            </a:schemeClr>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US"/>
              <a:t>Click icon to add picture</a:t>
            </a:r>
            <a:endParaRPr lang="nb-NO"/>
          </a:p>
        </p:txBody>
      </p:sp>
      <p:sp>
        <p:nvSpPr>
          <p:cNvPr id="17" name="Plassholder for lysbildenummer 4">
            <a:extLst>
              <a:ext uri="{FF2B5EF4-FFF2-40B4-BE49-F238E27FC236}">
                <a16:creationId xmlns:a16="http://schemas.microsoft.com/office/drawing/2014/main" id="{73B799B9-9F94-09D8-63E3-97E601921A68}"/>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268741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881487D0-4FD8-7F36-B698-0660A4C0D499}"/>
              </a:ext>
            </a:extLst>
          </p:cNvPr>
          <p:cNvSpPr>
            <a:spLocks noGrp="1"/>
          </p:cNvSpPr>
          <p:nvPr>
            <p:ph type="dt" sz="half" idx="10"/>
          </p:nvPr>
        </p:nvSpPr>
        <p:spPr/>
        <p:txBody>
          <a:bodyPr/>
          <a:lstStyle/>
          <a:p>
            <a:fld id="{73B3F13B-2022-470F-A1EF-2DF7FF9FBCFF}" type="datetime1">
              <a:rPr lang="en-GB" smtClean="0"/>
              <a:t>08/11/2024</a:t>
            </a:fld>
            <a:endParaRPr lang="en-GB"/>
          </a:p>
        </p:txBody>
      </p:sp>
      <p:sp>
        <p:nvSpPr>
          <p:cNvPr id="8" name="Plassholder for bunntekst 7">
            <a:extLst>
              <a:ext uri="{FF2B5EF4-FFF2-40B4-BE49-F238E27FC236}">
                <a16:creationId xmlns:a16="http://schemas.microsoft.com/office/drawing/2014/main" id="{8F79D548-3999-06FF-3B4D-D15A9009D0EB}"/>
              </a:ext>
            </a:extLst>
          </p:cNvPr>
          <p:cNvSpPr>
            <a:spLocks noGrp="1"/>
          </p:cNvSpPr>
          <p:nvPr>
            <p:ph type="ftr" sz="quarter" idx="11"/>
          </p:nvPr>
        </p:nvSpPr>
        <p:spPr/>
        <p:txBody>
          <a:bodyPr/>
          <a:lstStyle/>
          <a:p>
            <a:endParaRPr lang="en-GB"/>
          </a:p>
        </p:txBody>
      </p:sp>
      <p:sp>
        <p:nvSpPr>
          <p:cNvPr id="9" name="Plassholder for lysbildenummer 8">
            <a:extLst>
              <a:ext uri="{FF2B5EF4-FFF2-40B4-BE49-F238E27FC236}">
                <a16:creationId xmlns:a16="http://schemas.microsoft.com/office/drawing/2014/main" id="{9A09083D-DB28-1B09-5B38-30AD2190A94A}"/>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4" name="Plassholder for tekst 2">
            <a:extLst>
              <a:ext uri="{FF2B5EF4-FFF2-40B4-BE49-F238E27FC236}">
                <a16:creationId xmlns:a16="http://schemas.microsoft.com/office/drawing/2014/main" id="{C63ADD92-73AC-9855-618C-96ACC6A5BF0E}"/>
              </a:ext>
            </a:extLst>
          </p:cNvPr>
          <p:cNvSpPr>
            <a:spLocks noGrp="1"/>
          </p:cNvSpPr>
          <p:nvPr>
            <p:ph type="body" idx="1"/>
          </p:nvPr>
        </p:nvSpPr>
        <p:spPr>
          <a:xfrm>
            <a:off x="989263" y="1813188"/>
            <a:ext cx="4736286" cy="341632"/>
          </a:xfrm>
        </p:spPr>
        <p:txBody>
          <a:bodyPr anchor="b">
            <a:sp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Plassholder for innhold 3">
            <a:extLst>
              <a:ext uri="{FF2B5EF4-FFF2-40B4-BE49-F238E27FC236}">
                <a16:creationId xmlns:a16="http://schemas.microsoft.com/office/drawing/2014/main" id="{A5F5C83C-0115-0B53-720B-AC4C34A23780}"/>
              </a:ext>
            </a:extLst>
          </p:cNvPr>
          <p:cNvSpPr>
            <a:spLocks noGrp="1"/>
          </p:cNvSpPr>
          <p:nvPr>
            <p:ph sz="half" idx="2"/>
          </p:nvPr>
        </p:nvSpPr>
        <p:spPr>
          <a:xfrm>
            <a:off x="989265" y="2233191"/>
            <a:ext cx="4736286" cy="3428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lassholder for tekst 2">
            <a:extLst>
              <a:ext uri="{FF2B5EF4-FFF2-40B4-BE49-F238E27FC236}">
                <a16:creationId xmlns:a16="http://schemas.microsoft.com/office/drawing/2014/main" id="{58787BC4-E192-8657-082C-8182DAB99478}"/>
              </a:ext>
            </a:extLst>
          </p:cNvPr>
          <p:cNvSpPr>
            <a:spLocks noGrp="1"/>
          </p:cNvSpPr>
          <p:nvPr>
            <p:ph type="body" idx="13"/>
          </p:nvPr>
        </p:nvSpPr>
        <p:spPr>
          <a:xfrm>
            <a:off x="6489733" y="1813188"/>
            <a:ext cx="4736286" cy="341632"/>
          </a:xfrm>
        </p:spPr>
        <p:txBody>
          <a:bodyPr anchor="b">
            <a:sp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lassholder for innhold 3">
            <a:extLst>
              <a:ext uri="{FF2B5EF4-FFF2-40B4-BE49-F238E27FC236}">
                <a16:creationId xmlns:a16="http://schemas.microsoft.com/office/drawing/2014/main" id="{96FC46DC-A762-1EAC-7251-588D5FF9734B}"/>
              </a:ext>
            </a:extLst>
          </p:cNvPr>
          <p:cNvSpPr>
            <a:spLocks noGrp="1"/>
          </p:cNvSpPr>
          <p:nvPr>
            <p:ph sz="half" idx="14"/>
          </p:nvPr>
        </p:nvSpPr>
        <p:spPr>
          <a:xfrm>
            <a:off x="6489735" y="2233191"/>
            <a:ext cx="4736286" cy="3428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tel 19">
            <a:extLst>
              <a:ext uri="{FF2B5EF4-FFF2-40B4-BE49-F238E27FC236}">
                <a16:creationId xmlns:a16="http://schemas.microsoft.com/office/drawing/2014/main" id="{ECDB3451-5273-DCC6-0651-192226EF9BA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1672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tekst og graf">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E30F8DE-0950-4532-DB8A-C53EDD451CA4}"/>
              </a:ext>
            </a:extLst>
          </p:cNvPr>
          <p:cNvSpPr/>
          <p:nvPr userDrawn="1"/>
        </p:nvSpPr>
        <p:spPr>
          <a:xfrm>
            <a:off x="0" y="0"/>
            <a:ext cx="11800114" cy="1712686"/>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ihåndsform: figur 13">
            <a:extLst>
              <a:ext uri="{FF2B5EF4-FFF2-40B4-BE49-F238E27FC236}">
                <a16:creationId xmlns:a16="http://schemas.microsoft.com/office/drawing/2014/main" id="{3C6DB23B-694A-E378-9ECE-A521A8BAAA5B}"/>
              </a:ext>
            </a:extLst>
          </p:cNvPr>
          <p:cNvSpPr/>
          <p:nvPr userDrawn="1"/>
        </p:nvSpPr>
        <p:spPr>
          <a:xfrm>
            <a:off x="6096000" y="0"/>
            <a:ext cx="6096000" cy="6858001"/>
          </a:xfrm>
          <a:custGeom>
            <a:avLst/>
            <a:gdLst>
              <a:gd name="connsiteX0" fmla="*/ 775747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775747 h 6858001"/>
              <a:gd name="connsiteX5" fmla="*/ 775747 w 6096000"/>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775747" y="0"/>
                </a:moveTo>
                <a:lnTo>
                  <a:pt x="6096000" y="0"/>
                </a:lnTo>
                <a:lnTo>
                  <a:pt x="6096000" y="6858001"/>
                </a:lnTo>
                <a:lnTo>
                  <a:pt x="0" y="6858001"/>
                </a:lnTo>
                <a:lnTo>
                  <a:pt x="0" y="775747"/>
                </a:lnTo>
                <a:cubicBezTo>
                  <a:pt x="0" y="347314"/>
                  <a:pt x="347314" y="0"/>
                  <a:pt x="775747" y="0"/>
                </a:cubicBez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989265" y="387520"/>
            <a:ext cx="4581802" cy="923330"/>
          </a:xfrm>
        </p:spPr>
        <p:txBody>
          <a:bodyPr/>
          <a:lstStyle/>
          <a:p>
            <a:r>
              <a:rPr lang="en-US"/>
              <a:t>Click to edit Master title style</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a:xfrm>
            <a:off x="989265" y="1589088"/>
            <a:ext cx="4581802" cy="4188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4AF02001-8BAE-4AA9-B42B-295B36516491}"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7" name="Plassholder for innhold 6">
            <a:extLst>
              <a:ext uri="{FF2B5EF4-FFF2-40B4-BE49-F238E27FC236}">
                <a16:creationId xmlns:a16="http://schemas.microsoft.com/office/drawing/2014/main" id="{07FA7ED4-0499-027A-F2B5-5A92A2EB13BA}"/>
              </a:ext>
            </a:extLst>
          </p:cNvPr>
          <p:cNvSpPr>
            <a:spLocks noGrp="1"/>
          </p:cNvSpPr>
          <p:nvPr>
            <p:ph sz="quarter" idx="14"/>
          </p:nvPr>
        </p:nvSpPr>
        <p:spPr>
          <a:xfrm>
            <a:off x="7188592" y="969064"/>
            <a:ext cx="4431323" cy="4996763"/>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985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 tekst og graf #2">
    <p:bg>
      <p:bgRef idx="1001">
        <a:schemeClr val="bg2"/>
      </p:bgRef>
    </p:bg>
    <p:spTree>
      <p:nvGrpSpPr>
        <p:cNvPr id="1" name=""/>
        <p:cNvGrpSpPr/>
        <p:nvPr/>
      </p:nvGrpSpPr>
      <p:grpSpPr>
        <a:xfrm>
          <a:off x="0" y="0"/>
          <a:ext cx="0" cy="0"/>
          <a:chOff x="0" y="0"/>
          <a:chExt cx="0" cy="0"/>
        </a:xfrm>
      </p:grpSpPr>
      <p:sp>
        <p:nvSpPr>
          <p:cNvPr id="8" name="Frihåndsform: figur 7">
            <a:extLst>
              <a:ext uri="{FF2B5EF4-FFF2-40B4-BE49-F238E27FC236}">
                <a16:creationId xmlns:a16="http://schemas.microsoft.com/office/drawing/2014/main" id="{6AC44064-F98B-7A87-3A96-EF51927BBEAD}"/>
              </a:ext>
            </a:extLst>
          </p:cNvPr>
          <p:cNvSpPr/>
          <p:nvPr userDrawn="1"/>
        </p:nvSpPr>
        <p:spPr>
          <a:xfrm>
            <a:off x="-20625" y="0"/>
            <a:ext cx="6892372" cy="6858000"/>
          </a:xfrm>
          <a:custGeom>
            <a:avLst/>
            <a:gdLst>
              <a:gd name="connsiteX0" fmla="*/ 0 w 6892372"/>
              <a:gd name="connsiteY0" fmla="*/ 0 h 6858000"/>
              <a:gd name="connsiteX1" fmla="*/ 6892372 w 6892372"/>
              <a:gd name="connsiteY1" fmla="*/ 0 h 6858000"/>
              <a:gd name="connsiteX2" fmla="*/ 6116625 w 6892372"/>
              <a:gd name="connsiteY2" fmla="*/ 775747 h 6858000"/>
              <a:gd name="connsiteX3" fmla="*/ 6116625 w 6892372"/>
              <a:gd name="connsiteY3" fmla="*/ 6858000 h 6858000"/>
              <a:gd name="connsiteX4" fmla="*/ 0 w 689237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372" h="6858000">
                <a:moveTo>
                  <a:pt x="0" y="0"/>
                </a:moveTo>
                <a:lnTo>
                  <a:pt x="6892372" y="0"/>
                </a:lnTo>
                <a:cubicBezTo>
                  <a:pt x="6463939" y="0"/>
                  <a:pt x="6116625" y="347314"/>
                  <a:pt x="6116625" y="775747"/>
                </a:cubicBezTo>
                <a:lnTo>
                  <a:pt x="6116625" y="6858000"/>
                </a:lnTo>
                <a:lnTo>
                  <a:pt x="0" y="6858000"/>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989265" y="387520"/>
            <a:ext cx="4581802" cy="923330"/>
          </a:xfrm>
        </p:spPr>
        <p:txBody>
          <a:bodyPr/>
          <a:lstStyle>
            <a:lvl1pPr>
              <a:defRPr>
                <a:solidFill>
                  <a:schemeClr val="dk1"/>
                </a:solidFill>
              </a:defRPr>
            </a:lvl1pPr>
          </a:lstStyle>
          <a:p>
            <a:r>
              <a:rPr lang="en-US"/>
              <a:t>Click to edit Master title style</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a:xfrm>
            <a:off x="989265" y="1589088"/>
            <a:ext cx="4581802" cy="4188722"/>
          </a:xfrm>
        </p:spPr>
        <p:txBody>
          <a:bodyPr/>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79D240F5-8196-41DD-A17A-D49B85B7343C}"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lvl1pPr>
              <a:defRPr>
                <a:solidFill>
                  <a:schemeClr val="lt1"/>
                </a:solidFill>
              </a:defRPr>
            </a:lvl1pPr>
          </a:lstStyle>
          <a:p>
            <a:fld id="{431395A8-EFA2-4C09-BFB9-F80178931A29}" type="slidenum">
              <a:rPr lang="en-GB" smtClean="0"/>
              <a:pPr/>
              <a:t>‹#›</a:t>
            </a:fld>
            <a:endParaRPr lang="en-GB"/>
          </a:p>
        </p:txBody>
      </p:sp>
      <p:pic>
        <p:nvPicPr>
          <p:cNvPr id="10" name="Graphic 10">
            <a:extLst>
              <a:ext uri="{FF2B5EF4-FFF2-40B4-BE49-F238E27FC236}">
                <a16:creationId xmlns:a16="http://schemas.microsoft.com/office/drawing/2014/main" id="{839C7349-08CE-6DAC-ACF0-1639817A5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800" cy="303086"/>
          </a:xfrm>
          <a:prstGeom prst="rect">
            <a:avLst/>
          </a:prstGeom>
        </p:spPr>
      </p:pic>
      <p:sp>
        <p:nvSpPr>
          <p:cNvPr id="7" name="Plassholder for innhold 6">
            <a:extLst>
              <a:ext uri="{FF2B5EF4-FFF2-40B4-BE49-F238E27FC236}">
                <a16:creationId xmlns:a16="http://schemas.microsoft.com/office/drawing/2014/main" id="{D63D034A-FE0B-FAA1-9980-B1C403D66C43}"/>
              </a:ext>
            </a:extLst>
          </p:cNvPr>
          <p:cNvSpPr>
            <a:spLocks noGrp="1"/>
          </p:cNvSpPr>
          <p:nvPr>
            <p:ph sz="quarter" idx="14"/>
          </p:nvPr>
        </p:nvSpPr>
        <p:spPr>
          <a:xfrm>
            <a:off x="7188592" y="969064"/>
            <a:ext cx="4431323" cy="4996763"/>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648503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E30F8DE-0950-4532-DB8A-C53EDD451CA4}"/>
              </a:ext>
            </a:extLst>
          </p:cNvPr>
          <p:cNvSpPr/>
          <p:nvPr userDrawn="1"/>
        </p:nvSpPr>
        <p:spPr>
          <a:xfrm>
            <a:off x="0" y="0"/>
            <a:ext cx="11800114" cy="1712686"/>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lassholder for bilde 15">
            <a:extLst>
              <a:ext uri="{FF2B5EF4-FFF2-40B4-BE49-F238E27FC236}">
                <a16:creationId xmlns:a16="http://schemas.microsoft.com/office/drawing/2014/main" id="{AE3F1E48-FC95-D4ED-43DC-93F35F34C7FD}"/>
              </a:ext>
            </a:extLst>
          </p:cNvPr>
          <p:cNvSpPr>
            <a:spLocks noGrp="1"/>
          </p:cNvSpPr>
          <p:nvPr>
            <p:ph type="pic" sz="quarter" idx="13"/>
          </p:nvPr>
        </p:nvSpPr>
        <p:spPr>
          <a:xfrm>
            <a:off x="6096000" y="0"/>
            <a:ext cx="6096000" cy="6858000"/>
          </a:xfrm>
          <a:custGeom>
            <a:avLst/>
            <a:gdLst>
              <a:gd name="connsiteX0" fmla="*/ 775747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775747 h 6858000"/>
              <a:gd name="connsiteX5" fmla="*/ 775747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775747" y="0"/>
                </a:moveTo>
                <a:lnTo>
                  <a:pt x="6096000" y="0"/>
                </a:lnTo>
                <a:lnTo>
                  <a:pt x="6096000" y="6858000"/>
                </a:lnTo>
                <a:lnTo>
                  <a:pt x="0" y="6858000"/>
                </a:lnTo>
                <a:lnTo>
                  <a:pt x="0" y="775747"/>
                </a:lnTo>
                <a:cubicBezTo>
                  <a:pt x="0" y="347314"/>
                  <a:pt x="347314" y="0"/>
                  <a:pt x="775747"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989265" y="387520"/>
            <a:ext cx="4581802" cy="923330"/>
          </a:xfrm>
        </p:spPr>
        <p:txBody>
          <a:bodyPr/>
          <a:lstStyle/>
          <a:p>
            <a:r>
              <a:rPr lang="en-US"/>
              <a:t>Click to edit Master title style</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a:xfrm>
            <a:off x="989265" y="1589088"/>
            <a:ext cx="4581802" cy="4188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616CE6A4-D686-49C0-BE04-DE2AA8B5F229}"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lvl1pPr>
              <a:defRPr>
                <a:solidFill>
                  <a:schemeClr val="lt1"/>
                </a:solidFill>
              </a:defRPr>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3915100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E30F8DE-0950-4532-DB8A-C53EDD451CA4}"/>
              </a:ext>
            </a:extLst>
          </p:cNvPr>
          <p:cNvSpPr/>
          <p:nvPr userDrawn="1"/>
        </p:nvSpPr>
        <p:spPr>
          <a:xfrm>
            <a:off x="0" y="0"/>
            <a:ext cx="11800114" cy="1712686"/>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1493078" y="1546193"/>
            <a:ext cx="4602922" cy="731520"/>
          </a:xfrm>
        </p:spPr>
        <p:txBody>
          <a:bodyPr anchor="t"/>
          <a:lstStyle/>
          <a:p>
            <a:r>
              <a:rPr lang="en-US"/>
              <a:t>Click to edit Master title style</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98B90ED9-F4DB-4BD1-AF78-E95182E60890}"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6" name="Frihåndsform: figur 15">
            <a:extLst>
              <a:ext uri="{FF2B5EF4-FFF2-40B4-BE49-F238E27FC236}">
                <a16:creationId xmlns:a16="http://schemas.microsoft.com/office/drawing/2014/main" id="{C58182F6-9A2F-6009-8C8D-010A0318930C}"/>
              </a:ext>
            </a:extLst>
          </p:cNvPr>
          <p:cNvSpPr/>
          <p:nvPr userDrawn="1"/>
        </p:nvSpPr>
        <p:spPr>
          <a:xfrm>
            <a:off x="8672994" y="468599"/>
            <a:ext cx="3519007" cy="3311070"/>
          </a:xfrm>
          <a:custGeom>
            <a:avLst/>
            <a:gdLst>
              <a:gd name="connsiteX0" fmla="*/ 594933 w 3519007"/>
              <a:gd name="connsiteY0" fmla="*/ 0 h 3311070"/>
              <a:gd name="connsiteX1" fmla="*/ 3519007 w 3519007"/>
              <a:gd name="connsiteY1" fmla="*/ 0 h 3311070"/>
              <a:gd name="connsiteX2" fmla="*/ 3519007 w 3519007"/>
              <a:gd name="connsiteY2" fmla="*/ 3311070 h 3311070"/>
              <a:gd name="connsiteX3" fmla="*/ 594933 w 3519007"/>
              <a:gd name="connsiteY3" fmla="*/ 3311070 h 3311070"/>
              <a:gd name="connsiteX4" fmla="*/ 0 w 3519007"/>
              <a:gd name="connsiteY4" fmla="*/ 2716137 h 3311070"/>
              <a:gd name="connsiteX5" fmla="*/ 0 w 3519007"/>
              <a:gd name="connsiteY5" fmla="*/ 594933 h 3311070"/>
              <a:gd name="connsiteX6" fmla="*/ 594933 w 3519007"/>
              <a:gd name="connsiteY6" fmla="*/ 0 h 331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007" h="3311070">
                <a:moveTo>
                  <a:pt x="594933" y="0"/>
                </a:moveTo>
                <a:lnTo>
                  <a:pt x="3519007" y="0"/>
                </a:lnTo>
                <a:lnTo>
                  <a:pt x="3519007" y="3311070"/>
                </a:lnTo>
                <a:lnTo>
                  <a:pt x="594933" y="3311070"/>
                </a:lnTo>
                <a:cubicBezTo>
                  <a:pt x="266361" y="3311070"/>
                  <a:pt x="0" y="3044709"/>
                  <a:pt x="0" y="2716137"/>
                </a:cubicBezTo>
                <a:lnTo>
                  <a:pt x="0" y="594933"/>
                </a:lnTo>
                <a:cubicBezTo>
                  <a:pt x="0" y="266361"/>
                  <a:pt x="266361" y="0"/>
                  <a:pt x="594933" y="0"/>
                </a:cubicBez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Plassholder for bilde 12">
            <a:extLst>
              <a:ext uri="{FF2B5EF4-FFF2-40B4-BE49-F238E27FC236}">
                <a16:creationId xmlns:a16="http://schemas.microsoft.com/office/drawing/2014/main" id="{0E2C54F9-8F41-BA4A-707F-5E6C22A9E9B7}"/>
              </a:ext>
            </a:extLst>
          </p:cNvPr>
          <p:cNvSpPr>
            <a:spLocks noGrp="1"/>
          </p:cNvSpPr>
          <p:nvPr>
            <p:ph type="pic" sz="quarter" idx="13"/>
          </p:nvPr>
        </p:nvSpPr>
        <p:spPr>
          <a:xfrm>
            <a:off x="7345224" y="989996"/>
            <a:ext cx="4846776" cy="4878008"/>
          </a:xfrm>
          <a:custGeom>
            <a:avLst/>
            <a:gdLst>
              <a:gd name="connsiteX0" fmla="*/ 670726 w 4846776"/>
              <a:gd name="connsiteY0" fmla="*/ 0 h 4878008"/>
              <a:gd name="connsiteX1" fmla="*/ 4846776 w 4846776"/>
              <a:gd name="connsiteY1" fmla="*/ 0 h 4878008"/>
              <a:gd name="connsiteX2" fmla="*/ 4846776 w 4846776"/>
              <a:gd name="connsiteY2" fmla="*/ 4878008 h 4878008"/>
              <a:gd name="connsiteX3" fmla="*/ 670726 w 4846776"/>
              <a:gd name="connsiteY3" fmla="*/ 4878008 h 4878008"/>
              <a:gd name="connsiteX4" fmla="*/ 0 w 4846776"/>
              <a:gd name="connsiteY4" fmla="*/ 4207282 h 4878008"/>
              <a:gd name="connsiteX5" fmla="*/ 0 w 4846776"/>
              <a:gd name="connsiteY5" fmla="*/ 670726 h 4878008"/>
              <a:gd name="connsiteX6" fmla="*/ 670726 w 4846776"/>
              <a:gd name="connsiteY6" fmla="*/ 0 h 487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6776" h="4878008">
                <a:moveTo>
                  <a:pt x="670726" y="0"/>
                </a:moveTo>
                <a:lnTo>
                  <a:pt x="4846776" y="0"/>
                </a:lnTo>
                <a:lnTo>
                  <a:pt x="4846776" y="4878008"/>
                </a:lnTo>
                <a:lnTo>
                  <a:pt x="670726" y="4878008"/>
                </a:lnTo>
                <a:cubicBezTo>
                  <a:pt x="300294" y="4878008"/>
                  <a:pt x="0" y="4577714"/>
                  <a:pt x="0" y="4207282"/>
                </a:cubicBezTo>
                <a:lnTo>
                  <a:pt x="0" y="670726"/>
                </a:lnTo>
                <a:cubicBezTo>
                  <a:pt x="0" y="300294"/>
                  <a:pt x="300294" y="0"/>
                  <a:pt x="670726"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19" name="Plassholder for tekst 17">
            <a:extLst>
              <a:ext uri="{FF2B5EF4-FFF2-40B4-BE49-F238E27FC236}">
                <a16:creationId xmlns:a16="http://schemas.microsoft.com/office/drawing/2014/main" id="{346D29B2-8911-C4EE-BDFF-C4579EC4992E}"/>
              </a:ext>
            </a:extLst>
          </p:cNvPr>
          <p:cNvSpPr>
            <a:spLocks noGrp="1"/>
          </p:cNvSpPr>
          <p:nvPr>
            <p:ph type="body" sz="quarter" idx="14"/>
          </p:nvPr>
        </p:nvSpPr>
        <p:spPr>
          <a:xfrm>
            <a:off x="1493078" y="2404174"/>
            <a:ext cx="4602922" cy="3540634"/>
          </a:xfrm>
          <a:prstGeom prst="rect">
            <a:avLst/>
          </a:prstGeom>
        </p:spPr>
        <p:txBody>
          <a:bodyPr lIns="91440" tIns="45720" rIns="91440" bIns="45720"/>
          <a:lstStyle>
            <a:lvl1pPr marL="230400" indent="-230400" algn="l">
              <a:lnSpc>
                <a:spcPct val="100000"/>
              </a:lnSpc>
              <a:spcBef>
                <a:spcPts val="1900"/>
              </a:spcBef>
              <a:spcAft>
                <a:spcPts val="0"/>
              </a:spcAft>
              <a:buClrTx/>
              <a:buFont typeface="+mj-lt"/>
              <a:buAutoNum type="arabicPeriod"/>
              <a:defRPr sz="1600" b="0" i="0" u="none" cap="none">
                <a:solidFill>
                  <a:srgbClr val="151532"/>
                </a:solidFill>
                <a:latin typeface="+mn-lt"/>
              </a:defRPr>
            </a:lvl1pPr>
            <a:lvl2pPr marL="8001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2pPr>
            <a:lvl3pPr marL="12573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3pPr>
            <a:lvl4pPr marL="17145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4pPr>
            <a:lvl5pPr marL="21717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5533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E30F8DE-0950-4532-DB8A-C53EDD451CA4}"/>
              </a:ext>
            </a:extLst>
          </p:cNvPr>
          <p:cNvSpPr/>
          <p:nvPr userDrawn="1"/>
        </p:nvSpPr>
        <p:spPr>
          <a:xfrm>
            <a:off x="0" y="0"/>
            <a:ext cx="11800114" cy="1712686"/>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ihåndsform: figur 14">
            <a:extLst>
              <a:ext uri="{FF2B5EF4-FFF2-40B4-BE49-F238E27FC236}">
                <a16:creationId xmlns:a16="http://schemas.microsoft.com/office/drawing/2014/main" id="{62E0D87E-BF6E-6662-B50B-6406C99597F9}"/>
              </a:ext>
            </a:extLst>
          </p:cNvPr>
          <p:cNvSpPr/>
          <p:nvPr userDrawn="1"/>
        </p:nvSpPr>
        <p:spPr>
          <a:xfrm>
            <a:off x="0" y="756029"/>
            <a:ext cx="10874928" cy="6101972"/>
          </a:xfrm>
          <a:custGeom>
            <a:avLst/>
            <a:gdLst>
              <a:gd name="connsiteX0" fmla="*/ 0 w 10874928"/>
              <a:gd name="connsiteY0" fmla="*/ 0 h 6101972"/>
              <a:gd name="connsiteX1" fmla="*/ 10381339 w 10874928"/>
              <a:gd name="connsiteY1" fmla="*/ 0 h 6101972"/>
              <a:gd name="connsiteX2" fmla="*/ 10874928 w 10874928"/>
              <a:gd name="connsiteY2" fmla="*/ 493589 h 6101972"/>
              <a:gd name="connsiteX3" fmla="*/ 10874928 w 10874928"/>
              <a:gd name="connsiteY3" fmla="*/ 5608383 h 6101972"/>
              <a:gd name="connsiteX4" fmla="*/ 10381339 w 10874928"/>
              <a:gd name="connsiteY4" fmla="*/ 6101972 h 6101972"/>
              <a:gd name="connsiteX5" fmla="*/ 0 w 10874928"/>
              <a:gd name="connsiteY5" fmla="*/ 6101972 h 61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4928" h="6101972">
                <a:moveTo>
                  <a:pt x="0" y="0"/>
                </a:moveTo>
                <a:lnTo>
                  <a:pt x="10381339" y="0"/>
                </a:lnTo>
                <a:cubicBezTo>
                  <a:pt x="10653941" y="0"/>
                  <a:pt x="10874928" y="220987"/>
                  <a:pt x="10874928" y="493589"/>
                </a:cubicBezTo>
                <a:lnTo>
                  <a:pt x="10874928" y="5608383"/>
                </a:lnTo>
                <a:cubicBezTo>
                  <a:pt x="10874928" y="5880985"/>
                  <a:pt x="10653941" y="6101972"/>
                  <a:pt x="10381339" y="6101972"/>
                </a:cubicBezTo>
                <a:lnTo>
                  <a:pt x="0" y="6101972"/>
                </a:ln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Frihåndsform: figur 11">
            <a:extLst>
              <a:ext uri="{FF2B5EF4-FFF2-40B4-BE49-F238E27FC236}">
                <a16:creationId xmlns:a16="http://schemas.microsoft.com/office/drawing/2014/main" id="{7A087AC3-9D61-D4C2-A327-9515B5A09D19}"/>
              </a:ext>
            </a:extLst>
          </p:cNvPr>
          <p:cNvSpPr/>
          <p:nvPr userDrawn="1"/>
        </p:nvSpPr>
        <p:spPr>
          <a:xfrm>
            <a:off x="0" y="-34505"/>
            <a:ext cx="7869790" cy="2176682"/>
          </a:xfrm>
          <a:custGeom>
            <a:avLst/>
            <a:gdLst>
              <a:gd name="connsiteX0" fmla="*/ 0 w 7869790"/>
              <a:gd name="connsiteY0" fmla="*/ 0 h 2176682"/>
              <a:gd name="connsiteX1" fmla="*/ 7869790 w 7869790"/>
              <a:gd name="connsiteY1" fmla="*/ 0 h 2176682"/>
              <a:gd name="connsiteX2" fmla="*/ 7869790 w 7869790"/>
              <a:gd name="connsiteY2" fmla="*/ 1638919 h 2176682"/>
              <a:gd name="connsiteX3" fmla="*/ 7332027 w 7869790"/>
              <a:gd name="connsiteY3" fmla="*/ 2176682 h 2176682"/>
              <a:gd name="connsiteX4" fmla="*/ 0 w 7869790"/>
              <a:gd name="connsiteY4" fmla="*/ 2176682 h 217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9790" h="2176682">
                <a:moveTo>
                  <a:pt x="0" y="0"/>
                </a:moveTo>
                <a:lnTo>
                  <a:pt x="7869790" y="0"/>
                </a:lnTo>
                <a:lnTo>
                  <a:pt x="7869790" y="1638919"/>
                </a:lnTo>
                <a:cubicBezTo>
                  <a:pt x="7869790" y="1935917"/>
                  <a:pt x="7629025" y="2176682"/>
                  <a:pt x="7332027" y="2176682"/>
                </a:cubicBezTo>
                <a:lnTo>
                  <a:pt x="0" y="217668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Graphic 7">
            <a:extLst>
              <a:ext uri="{FF2B5EF4-FFF2-40B4-BE49-F238E27FC236}">
                <a16:creationId xmlns:a16="http://schemas.microsoft.com/office/drawing/2014/main" id="{637A4FB5-FDD1-DFCE-86F1-A5A86C265F7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800" cy="303086"/>
          </a:xfrm>
          <a:prstGeom prst="rect">
            <a:avLst/>
          </a:prstGeom>
        </p:spPr>
      </p:pic>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2264602" y="1043639"/>
            <a:ext cx="4602922" cy="731520"/>
          </a:xfrm>
        </p:spPr>
        <p:txBody>
          <a:bodyPr anchor="t"/>
          <a:lstStyle>
            <a:lvl1pPr>
              <a:defRPr>
                <a:solidFill>
                  <a:schemeClr val="lt1"/>
                </a:solidFill>
              </a:defRPr>
            </a:lvl1pPr>
          </a:lstStyle>
          <a:p>
            <a:r>
              <a:rPr lang="en-US"/>
              <a:t>Click to edit Master title style</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976CB132-9879-4D44-9C7C-21E5A1A7461E}"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9" name="Plassholder for tekst 17">
            <a:extLst>
              <a:ext uri="{FF2B5EF4-FFF2-40B4-BE49-F238E27FC236}">
                <a16:creationId xmlns:a16="http://schemas.microsoft.com/office/drawing/2014/main" id="{346D29B2-8911-C4EE-BDFF-C4579EC4992E}"/>
              </a:ext>
            </a:extLst>
          </p:cNvPr>
          <p:cNvSpPr>
            <a:spLocks noGrp="1"/>
          </p:cNvSpPr>
          <p:nvPr>
            <p:ph type="body" sz="quarter" idx="14"/>
          </p:nvPr>
        </p:nvSpPr>
        <p:spPr>
          <a:xfrm>
            <a:off x="2264602" y="2509197"/>
            <a:ext cx="4602922" cy="3034951"/>
          </a:xfrm>
          <a:prstGeom prst="rect">
            <a:avLst/>
          </a:prstGeom>
        </p:spPr>
        <p:txBody>
          <a:bodyPr lIns="91440" tIns="45720" rIns="91440" bIns="45720"/>
          <a:lstStyle>
            <a:lvl1pPr marL="230400" indent="-230400" algn="l">
              <a:lnSpc>
                <a:spcPct val="100000"/>
              </a:lnSpc>
              <a:spcBef>
                <a:spcPts val="1900"/>
              </a:spcBef>
              <a:spcAft>
                <a:spcPts val="0"/>
              </a:spcAft>
              <a:buClrTx/>
              <a:buFont typeface="+mj-lt"/>
              <a:buAutoNum type="arabicPeriod"/>
              <a:defRPr sz="1600" b="0" i="0" u="none" cap="none">
                <a:solidFill>
                  <a:srgbClr val="151532"/>
                </a:solidFill>
                <a:latin typeface="+mn-lt"/>
              </a:defRPr>
            </a:lvl1pPr>
            <a:lvl2pPr marL="8001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2pPr>
            <a:lvl3pPr marL="12573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3pPr>
            <a:lvl4pPr marL="17145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4pPr>
            <a:lvl5pPr marL="2171700" indent="-342900" algn="l">
              <a:lnSpc>
                <a:spcPct val="100000"/>
              </a:lnSpc>
              <a:spcBef>
                <a:spcPts val="500"/>
              </a:spcBef>
              <a:spcAft>
                <a:spcPts val="0"/>
              </a:spcAft>
              <a:buClrTx/>
              <a:buFont typeface="+mj-lt"/>
              <a:buAutoNum type="arabicPeriod"/>
              <a:defRPr sz="1600" b="0" i="0" u="none" cap="none">
                <a:solidFill>
                  <a:srgbClr val="15153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1015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4D0A0C28-9006-4FA7-A3D1-5221575C6316}"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pic>
        <p:nvPicPr>
          <p:cNvPr id="5" name="Graphic 7">
            <a:extLst>
              <a:ext uri="{FF2B5EF4-FFF2-40B4-BE49-F238E27FC236}">
                <a16:creationId xmlns:a16="http://schemas.microsoft.com/office/drawing/2014/main" id="{9F3EECDD-EE23-C85F-646D-1C395312F9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800" cy="303086"/>
          </a:xfrm>
          <a:prstGeom prst="rect">
            <a:avLst/>
          </a:prstGeom>
        </p:spPr>
      </p:pic>
    </p:spTree>
    <p:extLst>
      <p:ext uri="{BB962C8B-B14F-4D97-AF65-F5344CB8AC3E}">
        <p14:creationId xmlns:p14="http://schemas.microsoft.com/office/powerpoint/2010/main" val="79099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2">
    <p:bg>
      <p:bgRef idx="1001">
        <a:schemeClr val="bg2"/>
      </p:bgRef>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A050274-0AE5-9646-40C1-EA0D293B6421}"/>
              </a:ext>
            </a:extLst>
          </p:cNvPr>
          <p:cNvSpPr>
            <a:spLocks noGrp="1"/>
          </p:cNvSpPr>
          <p:nvPr>
            <p:ph type="dt" sz="half" idx="10"/>
          </p:nvPr>
        </p:nvSpPr>
        <p:spPr/>
        <p:txBody>
          <a:bodyPr/>
          <a:lstStyle/>
          <a:p>
            <a:fld id="{DCAC6AF9-B30A-4D9A-8871-50459EAC37EE}" type="datetime1">
              <a:rPr lang="en-GB" smtClean="0"/>
              <a:t>08/11/2024</a:t>
            </a:fld>
            <a:endParaRPr lang="en-GB"/>
          </a:p>
        </p:txBody>
      </p:sp>
      <p:sp>
        <p:nvSpPr>
          <p:cNvPr id="4" name="Plassholder for bunntekst 3">
            <a:extLst>
              <a:ext uri="{FF2B5EF4-FFF2-40B4-BE49-F238E27FC236}">
                <a16:creationId xmlns:a16="http://schemas.microsoft.com/office/drawing/2014/main" id="{0BE72851-A619-1183-DA7C-C33A095A1D24}"/>
              </a:ext>
            </a:extLst>
          </p:cNvPr>
          <p:cNvSpPr>
            <a:spLocks noGrp="1"/>
          </p:cNvSpPr>
          <p:nvPr>
            <p:ph type="ftr" sz="quarter" idx="11"/>
          </p:nvPr>
        </p:nvSpPr>
        <p:spPr/>
        <p:txBody>
          <a:bodyPr/>
          <a:lstStyle/>
          <a:p>
            <a:endParaRPr lang="en-GB"/>
          </a:p>
        </p:txBody>
      </p:sp>
      <p:pic>
        <p:nvPicPr>
          <p:cNvPr id="2" name="Picture 6">
            <a:extLst>
              <a:ext uri="{FF2B5EF4-FFF2-40B4-BE49-F238E27FC236}">
                <a16:creationId xmlns:a16="http://schemas.microsoft.com/office/drawing/2014/main" id="{0A540EBB-1670-C1AF-3C8F-9AECEBC0FB5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265440" y="2433320"/>
            <a:ext cx="7342339" cy="1767600"/>
          </a:xfrm>
          <a:prstGeom prst="rect">
            <a:avLst/>
          </a:prstGeom>
        </p:spPr>
      </p:pic>
      <p:sp>
        <p:nvSpPr>
          <p:cNvPr id="8" name="Plassholder for lysbildenummer 4">
            <a:extLst>
              <a:ext uri="{FF2B5EF4-FFF2-40B4-BE49-F238E27FC236}">
                <a16:creationId xmlns:a16="http://schemas.microsoft.com/office/drawing/2014/main" id="{BF7E640D-18A6-89E6-139A-585C502B4FEE}"/>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5" name="Picture 4" descr="A white numbers on a blue background&#10;&#10;Description automatically generated">
            <a:extLst>
              <a:ext uri="{FF2B5EF4-FFF2-40B4-BE49-F238E27FC236}">
                <a16:creationId xmlns:a16="http://schemas.microsoft.com/office/drawing/2014/main" id="{5EB2DCA9-1E31-BAE2-522F-8C19A409ACFC}"/>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970545" y="1746516"/>
            <a:ext cx="3081190" cy="3081190"/>
          </a:xfrm>
          <a:prstGeom prst="rect">
            <a:avLst/>
          </a:prstGeom>
        </p:spPr>
      </p:pic>
    </p:spTree>
    <p:extLst>
      <p:ext uri="{BB962C8B-B14F-4D97-AF65-F5344CB8AC3E}">
        <p14:creationId xmlns:p14="http://schemas.microsoft.com/office/powerpoint/2010/main" val="75003419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Utfallend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20C9AB8-5B2F-D3C0-11D5-0676FF374E7E}"/>
              </a:ext>
            </a:extLst>
          </p:cNvPr>
          <p:cNvSpPr>
            <a:spLocks noGrp="1"/>
          </p:cNvSpPr>
          <p:nvPr>
            <p:ph type="pic" sz="quarter" idx="14"/>
          </p:nvPr>
        </p:nvSpPr>
        <p:spPr>
          <a:xfrm>
            <a:off x="0" y="0"/>
            <a:ext cx="12192000" cy="6858000"/>
          </a:xfrm>
          <a:prstGeom prst="rect">
            <a:avLst/>
          </a:prstGeom>
          <a:solidFill>
            <a:schemeClr val="bg1">
              <a:lumMod val="75000"/>
            </a:schemeClr>
          </a:solidFill>
        </p:spPr>
        <p:txBody>
          <a:bodyPr tIns="806683"/>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62CC587D-20B0-4637-B778-4B0301734F40}"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9" name="Plassholder for tekst 7">
            <a:extLst>
              <a:ext uri="{FF2B5EF4-FFF2-40B4-BE49-F238E27FC236}">
                <a16:creationId xmlns:a16="http://schemas.microsoft.com/office/drawing/2014/main" id="{5BEFDC6E-A718-7684-AEB0-AD067C022D5A}"/>
              </a:ext>
            </a:extLst>
          </p:cNvPr>
          <p:cNvSpPr>
            <a:spLocks noGrp="1"/>
          </p:cNvSpPr>
          <p:nvPr>
            <p:ph type="body" idx="13" hasCustomPrompt="1"/>
          </p:nvPr>
        </p:nvSpPr>
        <p:spPr>
          <a:xfrm>
            <a:off x="388799" y="6224400"/>
            <a:ext cx="244800" cy="303086"/>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GB"/>
              <a:t> </a:t>
            </a:r>
          </a:p>
        </p:txBody>
      </p:sp>
    </p:spTree>
    <p:extLst>
      <p:ext uri="{BB962C8B-B14F-4D97-AF65-F5344CB8AC3E}">
        <p14:creationId xmlns:p14="http://schemas.microsoft.com/office/powerpoint/2010/main" val="354604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F0FEBB34-BF27-35C7-6BA5-07B43C691E89}"/>
              </a:ext>
            </a:extLst>
          </p:cNvPr>
          <p:cNvSpPr/>
          <p:nvPr userDrawn="1"/>
        </p:nvSpPr>
        <p:spPr>
          <a:xfrm>
            <a:off x="1" y="1371600"/>
            <a:ext cx="4477483" cy="3714749"/>
          </a:xfrm>
          <a:custGeom>
            <a:avLst/>
            <a:gdLst>
              <a:gd name="connsiteX0" fmla="*/ 0 w 4477483"/>
              <a:gd name="connsiteY0" fmla="*/ 0 h 3714749"/>
              <a:gd name="connsiteX1" fmla="*/ 3950397 w 4477483"/>
              <a:gd name="connsiteY1" fmla="*/ 0 h 3714749"/>
              <a:gd name="connsiteX2" fmla="*/ 4477483 w 4477483"/>
              <a:gd name="connsiteY2" fmla="*/ 527086 h 3714749"/>
              <a:gd name="connsiteX3" fmla="*/ 4477483 w 4477483"/>
              <a:gd name="connsiteY3" fmla="*/ 3187663 h 3714749"/>
              <a:gd name="connsiteX4" fmla="*/ 3950397 w 4477483"/>
              <a:gd name="connsiteY4" fmla="*/ 3714749 h 3714749"/>
              <a:gd name="connsiteX5" fmla="*/ 0 w 4477483"/>
              <a:gd name="connsiteY5" fmla="*/ 3714749 h 371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7483" h="3714749">
                <a:moveTo>
                  <a:pt x="0" y="0"/>
                </a:moveTo>
                <a:lnTo>
                  <a:pt x="3950397" y="0"/>
                </a:lnTo>
                <a:cubicBezTo>
                  <a:pt x="4241499" y="0"/>
                  <a:pt x="4477483" y="235984"/>
                  <a:pt x="4477483" y="527086"/>
                </a:cubicBezTo>
                <a:lnTo>
                  <a:pt x="4477483" y="3187663"/>
                </a:lnTo>
                <a:cubicBezTo>
                  <a:pt x="4477483" y="3478765"/>
                  <a:pt x="4241499" y="3714749"/>
                  <a:pt x="3950397" y="3714749"/>
                </a:cubicBezTo>
                <a:lnTo>
                  <a:pt x="0" y="3714749"/>
                </a:ln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Plassholder for bilde 18">
            <a:extLst>
              <a:ext uri="{FF2B5EF4-FFF2-40B4-BE49-F238E27FC236}">
                <a16:creationId xmlns:a16="http://schemas.microsoft.com/office/drawing/2014/main" id="{38C327D1-A9C8-CA13-B9CE-68AF98B9927B}"/>
              </a:ext>
            </a:extLst>
          </p:cNvPr>
          <p:cNvSpPr>
            <a:spLocks noGrp="1"/>
          </p:cNvSpPr>
          <p:nvPr>
            <p:ph type="pic" sz="quarter" idx="13"/>
          </p:nvPr>
        </p:nvSpPr>
        <p:spPr>
          <a:xfrm>
            <a:off x="3557584" y="-34503"/>
            <a:ext cx="8659096" cy="6895495"/>
          </a:xfrm>
          <a:custGeom>
            <a:avLst/>
            <a:gdLst>
              <a:gd name="connsiteX0" fmla="*/ 0 w 8659096"/>
              <a:gd name="connsiteY0" fmla="*/ 0 h 6895495"/>
              <a:gd name="connsiteX1" fmla="*/ 8659096 w 8659096"/>
              <a:gd name="connsiteY1" fmla="*/ 0 h 6895495"/>
              <a:gd name="connsiteX2" fmla="*/ 8659096 w 8659096"/>
              <a:gd name="connsiteY2" fmla="*/ 6895495 h 6895495"/>
              <a:gd name="connsiteX3" fmla="*/ 657676 w 8659096"/>
              <a:gd name="connsiteY3" fmla="*/ 6895495 h 6895495"/>
              <a:gd name="connsiteX4" fmla="*/ 0 w 8659096"/>
              <a:gd name="connsiteY4" fmla="*/ 6237818 h 6895495"/>
              <a:gd name="connsiteX5" fmla="*/ 0 w 8659096"/>
              <a:gd name="connsiteY5" fmla="*/ 5120852 h 6895495"/>
              <a:gd name="connsiteX6" fmla="*/ 392814 w 8659096"/>
              <a:gd name="connsiteY6" fmla="*/ 5120852 h 6895495"/>
              <a:gd name="connsiteX7" fmla="*/ 919900 w 8659096"/>
              <a:gd name="connsiteY7" fmla="*/ 4593766 h 6895495"/>
              <a:gd name="connsiteX8" fmla="*/ 919900 w 8659096"/>
              <a:gd name="connsiteY8" fmla="*/ 1933189 h 6895495"/>
              <a:gd name="connsiteX9" fmla="*/ 392814 w 8659096"/>
              <a:gd name="connsiteY9" fmla="*/ 1406103 h 6895495"/>
              <a:gd name="connsiteX10" fmla="*/ 0 w 8659096"/>
              <a:gd name="connsiteY10" fmla="*/ 1406103 h 68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9096" h="6895495">
                <a:moveTo>
                  <a:pt x="0" y="0"/>
                </a:moveTo>
                <a:lnTo>
                  <a:pt x="8659096" y="0"/>
                </a:lnTo>
                <a:lnTo>
                  <a:pt x="8659096" y="6895495"/>
                </a:lnTo>
                <a:lnTo>
                  <a:pt x="657676" y="6895495"/>
                </a:lnTo>
                <a:cubicBezTo>
                  <a:pt x="294452" y="6895495"/>
                  <a:pt x="0" y="6601043"/>
                  <a:pt x="0" y="6237818"/>
                </a:cubicBezTo>
                <a:lnTo>
                  <a:pt x="0" y="5120852"/>
                </a:lnTo>
                <a:lnTo>
                  <a:pt x="392814" y="5120852"/>
                </a:lnTo>
                <a:cubicBezTo>
                  <a:pt x="683916" y="5120852"/>
                  <a:pt x="919900" y="4884868"/>
                  <a:pt x="919900" y="4593766"/>
                </a:cubicBezTo>
                <a:lnTo>
                  <a:pt x="919900" y="1933189"/>
                </a:lnTo>
                <a:cubicBezTo>
                  <a:pt x="919900" y="1642087"/>
                  <a:pt x="683916" y="1406103"/>
                  <a:pt x="392814" y="1406103"/>
                </a:cubicBezTo>
                <a:lnTo>
                  <a:pt x="0" y="1406103"/>
                </a:ln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061AF967-885A-4CCC-9F6B-4652D043DB4C}"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31" name="Tittel 1">
            <a:extLst>
              <a:ext uri="{FF2B5EF4-FFF2-40B4-BE49-F238E27FC236}">
                <a16:creationId xmlns:a16="http://schemas.microsoft.com/office/drawing/2014/main" id="{53C89E79-20EC-62D7-D892-6FB3C1147377}"/>
              </a:ext>
            </a:extLst>
          </p:cNvPr>
          <p:cNvSpPr>
            <a:spLocks noGrp="1"/>
          </p:cNvSpPr>
          <p:nvPr>
            <p:ph type="ctrTitle"/>
          </p:nvPr>
        </p:nvSpPr>
        <p:spPr>
          <a:xfrm>
            <a:off x="989264" y="1757364"/>
            <a:ext cx="2996949" cy="2871787"/>
          </a:xfrm>
        </p:spPr>
        <p:txBody>
          <a:bodyPr anchor="ctr">
            <a:normAutofit/>
          </a:bodyPr>
          <a:lstStyle>
            <a:lvl1pPr algn="l">
              <a:lnSpc>
                <a:spcPct val="100000"/>
              </a:lnSpc>
              <a:defRPr sz="3000" b="1">
                <a:solidFill>
                  <a:schemeClr val="dk1"/>
                </a:solidFill>
              </a:defRPr>
            </a:lvl1pPr>
          </a:lstStyle>
          <a:p>
            <a:r>
              <a:rPr lang="en-US"/>
              <a:t>Click to edit Master title style</a:t>
            </a:r>
            <a:endParaRPr lang="en-GB"/>
          </a:p>
        </p:txBody>
      </p:sp>
      <p:pic>
        <p:nvPicPr>
          <p:cNvPr id="12" name="Graphic 7">
            <a:extLst>
              <a:ext uri="{FF2B5EF4-FFF2-40B4-BE49-F238E27FC236}">
                <a16:creationId xmlns:a16="http://schemas.microsoft.com/office/drawing/2014/main" id="{4BCE443C-408B-DA50-74E6-80D697059B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800" cy="303086"/>
          </a:xfrm>
          <a:prstGeom prst="rect">
            <a:avLst/>
          </a:prstGeom>
        </p:spPr>
      </p:pic>
      <p:sp>
        <p:nvSpPr>
          <p:cNvPr id="20" name="Plassholder for lysbildenummer 4">
            <a:extLst>
              <a:ext uri="{FF2B5EF4-FFF2-40B4-BE49-F238E27FC236}">
                <a16:creationId xmlns:a16="http://schemas.microsoft.com/office/drawing/2014/main" id="{3D4A9C4B-A2BA-E1EF-DFA8-8D6F8ECE1854}"/>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872546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bilde #2">
    <p:spTree>
      <p:nvGrpSpPr>
        <p:cNvPr id="1" name=""/>
        <p:cNvGrpSpPr/>
        <p:nvPr/>
      </p:nvGrpSpPr>
      <p:grpSpPr>
        <a:xfrm>
          <a:off x="0" y="0"/>
          <a:ext cx="0" cy="0"/>
          <a:chOff x="0" y="0"/>
          <a:chExt cx="0" cy="0"/>
        </a:xfrm>
      </p:grpSpPr>
      <p:sp>
        <p:nvSpPr>
          <p:cNvPr id="17" name="Frihåndsform: figur 16">
            <a:extLst>
              <a:ext uri="{FF2B5EF4-FFF2-40B4-BE49-F238E27FC236}">
                <a16:creationId xmlns:a16="http://schemas.microsoft.com/office/drawing/2014/main" id="{CB57AA67-76BC-22BD-28C9-1124A8DCA653}"/>
              </a:ext>
            </a:extLst>
          </p:cNvPr>
          <p:cNvSpPr/>
          <p:nvPr userDrawn="1"/>
        </p:nvSpPr>
        <p:spPr>
          <a:xfrm>
            <a:off x="7714520" y="1371600"/>
            <a:ext cx="4477481" cy="3714749"/>
          </a:xfrm>
          <a:custGeom>
            <a:avLst/>
            <a:gdLst>
              <a:gd name="connsiteX0" fmla="*/ 498074 w 4477481"/>
              <a:gd name="connsiteY0" fmla="*/ 0 h 3714749"/>
              <a:gd name="connsiteX1" fmla="*/ 4477481 w 4477481"/>
              <a:gd name="connsiteY1" fmla="*/ 0 h 3714749"/>
              <a:gd name="connsiteX2" fmla="*/ 4477481 w 4477481"/>
              <a:gd name="connsiteY2" fmla="*/ 3714749 h 3714749"/>
              <a:gd name="connsiteX3" fmla="*/ 498074 w 4477481"/>
              <a:gd name="connsiteY3" fmla="*/ 3714749 h 3714749"/>
              <a:gd name="connsiteX4" fmla="*/ 0 w 4477481"/>
              <a:gd name="connsiteY4" fmla="*/ 3216675 h 3714749"/>
              <a:gd name="connsiteX5" fmla="*/ 0 w 4477481"/>
              <a:gd name="connsiteY5" fmla="*/ 498074 h 3714749"/>
              <a:gd name="connsiteX6" fmla="*/ 498074 w 4477481"/>
              <a:gd name="connsiteY6" fmla="*/ 0 h 371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7481" h="3714749">
                <a:moveTo>
                  <a:pt x="498074" y="0"/>
                </a:moveTo>
                <a:lnTo>
                  <a:pt x="4477481" y="0"/>
                </a:lnTo>
                <a:lnTo>
                  <a:pt x="4477481" y="3714749"/>
                </a:lnTo>
                <a:lnTo>
                  <a:pt x="498074" y="3714749"/>
                </a:lnTo>
                <a:cubicBezTo>
                  <a:pt x="222995" y="3714749"/>
                  <a:pt x="0" y="3491754"/>
                  <a:pt x="0" y="3216675"/>
                </a:cubicBezTo>
                <a:lnTo>
                  <a:pt x="0" y="498074"/>
                </a:lnTo>
                <a:cubicBezTo>
                  <a:pt x="0" y="222995"/>
                  <a:pt x="222995" y="0"/>
                  <a:pt x="498074" y="0"/>
                </a:cubicBez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Plassholder for bilde 14">
            <a:extLst>
              <a:ext uri="{FF2B5EF4-FFF2-40B4-BE49-F238E27FC236}">
                <a16:creationId xmlns:a16="http://schemas.microsoft.com/office/drawing/2014/main" id="{21419D25-8CF8-6C51-440A-3E90B5897C45}"/>
              </a:ext>
            </a:extLst>
          </p:cNvPr>
          <p:cNvSpPr>
            <a:spLocks noGrp="1"/>
          </p:cNvSpPr>
          <p:nvPr>
            <p:ph type="pic" sz="quarter" idx="13"/>
          </p:nvPr>
        </p:nvSpPr>
        <p:spPr>
          <a:xfrm>
            <a:off x="0" y="-17251"/>
            <a:ext cx="8454796" cy="6878243"/>
          </a:xfrm>
          <a:custGeom>
            <a:avLst/>
            <a:gdLst>
              <a:gd name="connsiteX0" fmla="*/ 0 w 8454796"/>
              <a:gd name="connsiteY0" fmla="*/ 0 h 6878243"/>
              <a:gd name="connsiteX1" fmla="*/ 8454796 w 8454796"/>
              <a:gd name="connsiteY1" fmla="*/ 0 h 6878243"/>
              <a:gd name="connsiteX2" fmla="*/ 8454796 w 8454796"/>
              <a:gd name="connsiteY2" fmla="*/ 1388851 h 6878243"/>
              <a:gd name="connsiteX3" fmla="*/ 8212593 w 8454796"/>
              <a:gd name="connsiteY3" fmla="*/ 1388851 h 6878243"/>
              <a:gd name="connsiteX4" fmla="*/ 7714519 w 8454796"/>
              <a:gd name="connsiteY4" fmla="*/ 1886925 h 6878243"/>
              <a:gd name="connsiteX5" fmla="*/ 7714519 w 8454796"/>
              <a:gd name="connsiteY5" fmla="*/ 4605526 h 6878243"/>
              <a:gd name="connsiteX6" fmla="*/ 8212593 w 8454796"/>
              <a:gd name="connsiteY6" fmla="*/ 5103600 h 6878243"/>
              <a:gd name="connsiteX7" fmla="*/ 8454796 w 8454796"/>
              <a:gd name="connsiteY7" fmla="*/ 5103600 h 6878243"/>
              <a:gd name="connsiteX8" fmla="*/ 8454796 w 8454796"/>
              <a:gd name="connsiteY8" fmla="*/ 6278656 h 6878243"/>
              <a:gd name="connsiteX9" fmla="*/ 7855209 w 8454796"/>
              <a:gd name="connsiteY9" fmla="*/ 6878243 h 6878243"/>
              <a:gd name="connsiteX10" fmla="*/ 0 w 8454796"/>
              <a:gd name="connsiteY10" fmla="*/ 6878243 h 68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54796" h="6878243">
                <a:moveTo>
                  <a:pt x="0" y="0"/>
                </a:moveTo>
                <a:lnTo>
                  <a:pt x="8454796" y="0"/>
                </a:lnTo>
                <a:lnTo>
                  <a:pt x="8454796" y="1388851"/>
                </a:lnTo>
                <a:lnTo>
                  <a:pt x="8212593" y="1388851"/>
                </a:lnTo>
                <a:cubicBezTo>
                  <a:pt x="7937514" y="1388851"/>
                  <a:pt x="7714519" y="1611846"/>
                  <a:pt x="7714519" y="1886925"/>
                </a:cubicBezTo>
                <a:lnTo>
                  <a:pt x="7714519" y="4605526"/>
                </a:lnTo>
                <a:cubicBezTo>
                  <a:pt x="7714519" y="4880605"/>
                  <a:pt x="7937514" y="5103600"/>
                  <a:pt x="8212593" y="5103600"/>
                </a:cubicBezTo>
                <a:lnTo>
                  <a:pt x="8454796" y="5103600"/>
                </a:lnTo>
                <a:lnTo>
                  <a:pt x="8454796" y="6278656"/>
                </a:lnTo>
                <a:cubicBezTo>
                  <a:pt x="8454796" y="6609799"/>
                  <a:pt x="8186352" y="6878243"/>
                  <a:pt x="7855209" y="6878243"/>
                </a:cubicBezTo>
                <a:lnTo>
                  <a:pt x="0" y="6878243"/>
                </a:ln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E34F8487-B9FB-4094-B64C-D6D207D4B5A1}"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0516A22F-D001-D7FC-713D-2F7A34B047AD}"/>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31" name="Tittel 1">
            <a:extLst>
              <a:ext uri="{FF2B5EF4-FFF2-40B4-BE49-F238E27FC236}">
                <a16:creationId xmlns:a16="http://schemas.microsoft.com/office/drawing/2014/main" id="{53C89E79-20EC-62D7-D892-6FB3C1147377}"/>
              </a:ext>
            </a:extLst>
          </p:cNvPr>
          <p:cNvSpPr>
            <a:spLocks noGrp="1"/>
          </p:cNvSpPr>
          <p:nvPr>
            <p:ph type="ctrTitle"/>
          </p:nvPr>
        </p:nvSpPr>
        <p:spPr>
          <a:xfrm>
            <a:off x="8269496" y="1793080"/>
            <a:ext cx="2996949" cy="2871787"/>
          </a:xfrm>
        </p:spPr>
        <p:txBody>
          <a:bodyPr anchor="ctr">
            <a:normAutofit/>
          </a:bodyPr>
          <a:lstStyle>
            <a:lvl1pPr algn="l">
              <a:lnSpc>
                <a:spcPct val="100000"/>
              </a:lnSpc>
              <a:defRPr sz="3000" b="1">
                <a:solidFill>
                  <a:schemeClr val="dk1"/>
                </a:solidFill>
              </a:defRPr>
            </a:lvl1pPr>
          </a:lstStyle>
          <a:p>
            <a:r>
              <a:rPr lang="en-US"/>
              <a:t>Click to edit Master title style</a:t>
            </a:r>
            <a:endParaRPr lang="en-GB"/>
          </a:p>
        </p:txBody>
      </p:sp>
      <p:sp>
        <p:nvSpPr>
          <p:cNvPr id="18" name="Plassholder for tekst 7">
            <a:extLst>
              <a:ext uri="{FF2B5EF4-FFF2-40B4-BE49-F238E27FC236}">
                <a16:creationId xmlns:a16="http://schemas.microsoft.com/office/drawing/2014/main" id="{CAD89B78-67A4-21D6-B630-707860BD27E0}"/>
              </a:ext>
            </a:extLst>
          </p:cNvPr>
          <p:cNvSpPr>
            <a:spLocks noGrp="1"/>
          </p:cNvSpPr>
          <p:nvPr>
            <p:ph type="body" idx="14" hasCustomPrompt="1"/>
          </p:nvPr>
        </p:nvSpPr>
        <p:spPr>
          <a:xfrm>
            <a:off x="388799" y="6224400"/>
            <a:ext cx="244800" cy="303086"/>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GB"/>
              <a:t> </a:t>
            </a:r>
          </a:p>
        </p:txBody>
      </p:sp>
    </p:spTree>
    <p:extLst>
      <p:ext uri="{BB962C8B-B14F-4D97-AF65-F5344CB8AC3E}">
        <p14:creationId xmlns:p14="http://schemas.microsoft.com/office/powerpoint/2010/main" val="1297285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ontaktsi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D8E05669-EA6C-42C0-9BB6-1923EB99DC59}"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pic>
        <p:nvPicPr>
          <p:cNvPr id="5" name="Graphic 7">
            <a:extLst>
              <a:ext uri="{FF2B5EF4-FFF2-40B4-BE49-F238E27FC236}">
                <a16:creationId xmlns:a16="http://schemas.microsoft.com/office/drawing/2014/main" id="{9F3EECDD-EE23-C85F-646D-1C395312F9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800" cy="303086"/>
          </a:xfrm>
          <a:prstGeom prst="rect">
            <a:avLst/>
          </a:prstGeom>
        </p:spPr>
      </p:pic>
      <p:sp>
        <p:nvSpPr>
          <p:cNvPr id="18" name="Frihåndsform: figur 17">
            <a:extLst>
              <a:ext uri="{FF2B5EF4-FFF2-40B4-BE49-F238E27FC236}">
                <a16:creationId xmlns:a16="http://schemas.microsoft.com/office/drawing/2014/main" id="{89E13B83-C08B-7C87-4A93-6E3DB7776B0A}"/>
              </a:ext>
            </a:extLst>
          </p:cNvPr>
          <p:cNvSpPr/>
          <p:nvPr userDrawn="1"/>
        </p:nvSpPr>
        <p:spPr>
          <a:xfrm>
            <a:off x="1" y="1653269"/>
            <a:ext cx="10072467" cy="4185443"/>
          </a:xfrm>
          <a:custGeom>
            <a:avLst/>
            <a:gdLst>
              <a:gd name="connsiteX0" fmla="*/ 0 w 10072467"/>
              <a:gd name="connsiteY0" fmla="*/ 0 h 4185443"/>
              <a:gd name="connsiteX1" fmla="*/ 9491276 w 10072467"/>
              <a:gd name="connsiteY1" fmla="*/ 0 h 4185443"/>
              <a:gd name="connsiteX2" fmla="*/ 10072467 w 10072467"/>
              <a:gd name="connsiteY2" fmla="*/ 581191 h 4185443"/>
              <a:gd name="connsiteX3" fmla="*/ 10072467 w 10072467"/>
              <a:gd name="connsiteY3" fmla="*/ 3604252 h 4185443"/>
              <a:gd name="connsiteX4" fmla="*/ 9491276 w 10072467"/>
              <a:gd name="connsiteY4" fmla="*/ 4185443 h 4185443"/>
              <a:gd name="connsiteX5" fmla="*/ 0 w 10072467"/>
              <a:gd name="connsiteY5" fmla="*/ 4185443 h 418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467" h="4185443">
                <a:moveTo>
                  <a:pt x="0" y="0"/>
                </a:moveTo>
                <a:lnTo>
                  <a:pt x="9491276" y="0"/>
                </a:lnTo>
                <a:cubicBezTo>
                  <a:pt x="9812259" y="0"/>
                  <a:pt x="10072467" y="260208"/>
                  <a:pt x="10072467" y="581191"/>
                </a:cubicBezTo>
                <a:lnTo>
                  <a:pt x="10072467" y="3604252"/>
                </a:lnTo>
                <a:cubicBezTo>
                  <a:pt x="10072467" y="3925235"/>
                  <a:pt x="9812259" y="4185443"/>
                  <a:pt x="9491276" y="4185443"/>
                </a:cubicBezTo>
                <a:lnTo>
                  <a:pt x="0" y="41854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2"/>
              </a:solidFill>
            </a:endParaRPr>
          </a:p>
        </p:txBody>
      </p:sp>
      <p:pic>
        <p:nvPicPr>
          <p:cNvPr id="8" name="Graphic 13">
            <a:extLst>
              <a:ext uri="{FF2B5EF4-FFF2-40B4-BE49-F238E27FC236}">
                <a16:creationId xmlns:a16="http://schemas.microsoft.com/office/drawing/2014/main" id="{42E4E9FA-C19B-38E8-B84F-5326FB306FF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4316" y="3898692"/>
            <a:ext cx="173136" cy="173136"/>
          </a:xfrm>
          <a:prstGeom prst="rect">
            <a:avLst/>
          </a:prstGeom>
        </p:spPr>
      </p:pic>
      <p:pic>
        <p:nvPicPr>
          <p:cNvPr id="11" name="Graphic 17">
            <a:extLst>
              <a:ext uri="{FF2B5EF4-FFF2-40B4-BE49-F238E27FC236}">
                <a16:creationId xmlns:a16="http://schemas.microsoft.com/office/drawing/2014/main" id="{CEE09ADF-D0D2-AFC2-0972-FD0346C3F38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3165" y="4215499"/>
            <a:ext cx="154287" cy="154287"/>
          </a:xfrm>
          <a:prstGeom prst="rect">
            <a:avLst/>
          </a:prstGeom>
        </p:spPr>
      </p:pic>
      <p:sp>
        <p:nvSpPr>
          <p:cNvPr id="17" name="Tittel 15">
            <a:extLst>
              <a:ext uri="{FF2B5EF4-FFF2-40B4-BE49-F238E27FC236}">
                <a16:creationId xmlns:a16="http://schemas.microsoft.com/office/drawing/2014/main" id="{AD1322DD-FBD2-2711-85FA-961FBD6D6B1C}"/>
              </a:ext>
            </a:extLst>
          </p:cNvPr>
          <p:cNvSpPr>
            <a:spLocks noGrp="1"/>
          </p:cNvSpPr>
          <p:nvPr>
            <p:ph type="title"/>
          </p:nvPr>
        </p:nvSpPr>
        <p:spPr>
          <a:xfrm>
            <a:off x="989264" y="387520"/>
            <a:ext cx="9940674" cy="923330"/>
          </a:xfrm>
        </p:spPr>
        <p:txBody>
          <a:bodyPr/>
          <a:lstStyle/>
          <a:p>
            <a:r>
              <a:rPr lang="en-US"/>
              <a:t>Click to edit Master title style</a:t>
            </a:r>
            <a:endParaRPr lang="en-GB"/>
          </a:p>
        </p:txBody>
      </p:sp>
      <p:sp>
        <p:nvSpPr>
          <p:cNvPr id="20" name="Plassholder for bilde 19">
            <a:extLst>
              <a:ext uri="{FF2B5EF4-FFF2-40B4-BE49-F238E27FC236}">
                <a16:creationId xmlns:a16="http://schemas.microsoft.com/office/drawing/2014/main" id="{3D070A01-3401-6D69-FE5A-B81CD6BB1F5A}"/>
              </a:ext>
            </a:extLst>
          </p:cNvPr>
          <p:cNvSpPr>
            <a:spLocks noGrp="1"/>
          </p:cNvSpPr>
          <p:nvPr>
            <p:ph type="pic" sz="quarter" idx="13"/>
          </p:nvPr>
        </p:nvSpPr>
        <p:spPr>
          <a:xfrm>
            <a:off x="2464905" y="2393110"/>
            <a:ext cx="2557464" cy="255746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22" name="Plassholder for tekst 20">
            <a:extLst>
              <a:ext uri="{FF2B5EF4-FFF2-40B4-BE49-F238E27FC236}">
                <a16:creationId xmlns:a16="http://schemas.microsoft.com/office/drawing/2014/main" id="{4C5CF3DF-2E39-06AA-7A48-4E012F45520E}"/>
              </a:ext>
            </a:extLst>
          </p:cNvPr>
          <p:cNvSpPr>
            <a:spLocks noGrp="1"/>
          </p:cNvSpPr>
          <p:nvPr>
            <p:ph type="body" sz="quarter" idx="14" hasCustomPrompt="1"/>
          </p:nvPr>
        </p:nvSpPr>
        <p:spPr>
          <a:xfrm>
            <a:off x="5529917" y="3046511"/>
            <a:ext cx="3043418" cy="320040"/>
          </a:xfrm>
          <a:prstGeom prst="rect">
            <a:avLst/>
          </a:prstGeom>
        </p:spPr>
        <p:txBody>
          <a:bodyPr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24" name="Plassholder for tekst 20">
            <a:extLst>
              <a:ext uri="{FF2B5EF4-FFF2-40B4-BE49-F238E27FC236}">
                <a16:creationId xmlns:a16="http://schemas.microsoft.com/office/drawing/2014/main" id="{B4C1B020-7F31-BF90-5715-45C1A59AAD33}"/>
              </a:ext>
            </a:extLst>
          </p:cNvPr>
          <p:cNvSpPr>
            <a:spLocks noGrp="1"/>
          </p:cNvSpPr>
          <p:nvPr>
            <p:ph type="body" sz="quarter" idx="15" hasCustomPrompt="1"/>
          </p:nvPr>
        </p:nvSpPr>
        <p:spPr>
          <a:xfrm>
            <a:off x="5529917" y="3416937"/>
            <a:ext cx="2486656" cy="215444"/>
          </a:xfrm>
          <a:prstGeom prst="rect">
            <a:avLst/>
          </a:prstGeom>
        </p:spPr>
        <p:txBody>
          <a:bodyPr lIns="0" tIns="0" rIns="0" bIns="0">
            <a:spAutoFit/>
          </a:bodyPr>
          <a:lstStyle>
            <a:lvl1pPr marL="0" indent="0">
              <a:lnSpc>
                <a:spcPct val="100000"/>
              </a:lnSpc>
              <a:buNone/>
              <a:defRPr sz="14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26" name="Plassholder for tekst 20">
            <a:extLst>
              <a:ext uri="{FF2B5EF4-FFF2-40B4-BE49-F238E27FC236}">
                <a16:creationId xmlns:a16="http://schemas.microsoft.com/office/drawing/2014/main" id="{BF756462-9DAB-3DBE-1928-A90DE8596D55}"/>
              </a:ext>
            </a:extLst>
          </p:cNvPr>
          <p:cNvSpPr>
            <a:spLocks noGrp="1"/>
          </p:cNvSpPr>
          <p:nvPr>
            <p:ph type="body" sz="quarter" idx="16" hasCustomPrompt="1"/>
          </p:nvPr>
        </p:nvSpPr>
        <p:spPr>
          <a:xfrm>
            <a:off x="5832831" y="3883023"/>
            <a:ext cx="2797969" cy="215444"/>
          </a:xfrm>
          <a:prstGeom prst="rect">
            <a:avLst/>
          </a:prstGeom>
        </p:spPr>
        <p:txBody>
          <a:bodyPr lIns="0" tIns="0" rIns="0" bIns="0">
            <a:spAutoFit/>
          </a:bodyPr>
          <a:lstStyle>
            <a:lvl1pPr marL="0" indent="0">
              <a:lnSpc>
                <a:spcPct val="100000"/>
              </a:lnSpc>
              <a:buNone/>
              <a:defRPr sz="14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28" name="Plassholder for tekst 20">
            <a:extLst>
              <a:ext uri="{FF2B5EF4-FFF2-40B4-BE49-F238E27FC236}">
                <a16:creationId xmlns:a16="http://schemas.microsoft.com/office/drawing/2014/main" id="{B87CCA71-DECC-3B39-228A-4083B8E16899}"/>
              </a:ext>
            </a:extLst>
          </p:cNvPr>
          <p:cNvSpPr>
            <a:spLocks noGrp="1"/>
          </p:cNvSpPr>
          <p:nvPr>
            <p:ph type="body" sz="quarter" idx="17" hasCustomPrompt="1"/>
          </p:nvPr>
        </p:nvSpPr>
        <p:spPr>
          <a:xfrm>
            <a:off x="5832830" y="4189694"/>
            <a:ext cx="3173900" cy="215444"/>
          </a:xfrm>
          <a:prstGeom prst="rect">
            <a:avLst/>
          </a:prstGeom>
        </p:spPr>
        <p:txBody>
          <a:bodyPr lIns="0" tIns="0" rIns="0" bIns="0">
            <a:spAutoFit/>
          </a:bodyPr>
          <a:lstStyle>
            <a:lvl1pPr marL="0" indent="0">
              <a:lnSpc>
                <a:spcPct val="100000"/>
              </a:lnSpc>
              <a:buNone/>
              <a:defRPr sz="14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sp>
        <p:nvSpPr>
          <p:cNvPr id="29" name="Rectangle 16">
            <a:extLst>
              <a:ext uri="{FF2B5EF4-FFF2-40B4-BE49-F238E27FC236}">
                <a16:creationId xmlns:a16="http://schemas.microsoft.com/office/drawing/2014/main" id="{C33B4BD8-AE1A-C2FA-088C-59F5A05C6F0B}"/>
              </a:ext>
            </a:extLst>
          </p:cNvPr>
          <p:cNvSpPr/>
          <p:nvPr userDrawn="1"/>
        </p:nvSpPr>
        <p:spPr>
          <a:xfrm>
            <a:off x="9006731" y="4931072"/>
            <a:ext cx="1065737" cy="907640"/>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9261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ontaktside (2 personer)">
    <p:spTree>
      <p:nvGrpSpPr>
        <p:cNvPr id="1" name=""/>
        <p:cNvGrpSpPr/>
        <p:nvPr/>
      </p:nvGrpSpPr>
      <p:grpSpPr>
        <a:xfrm>
          <a:off x="0" y="0"/>
          <a:ext cx="0" cy="0"/>
          <a:chOff x="0" y="0"/>
          <a:chExt cx="0" cy="0"/>
        </a:xfrm>
      </p:grpSpPr>
      <p:sp>
        <p:nvSpPr>
          <p:cNvPr id="51" name="Frihåndsform: figur 50">
            <a:extLst>
              <a:ext uri="{FF2B5EF4-FFF2-40B4-BE49-F238E27FC236}">
                <a16:creationId xmlns:a16="http://schemas.microsoft.com/office/drawing/2014/main" id="{F79FCD2D-72DB-89FF-9CB7-E9BB508CBDF5}"/>
              </a:ext>
            </a:extLst>
          </p:cNvPr>
          <p:cNvSpPr/>
          <p:nvPr userDrawn="1"/>
        </p:nvSpPr>
        <p:spPr>
          <a:xfrm>
            <a:off x="6402920" y="1789205"/>
            <a:ext cx="5789080" cy="3024795"/>
          </a:xfrm>
          <a:custGeom>
            <a:avLst/>
            <a:gdLst>
              <a:gd name="connsiteX0" fmla="*/ 579672 w 5789080"/>
              <a:gd name="connsiteY0" fmla="*/ 0 h 3024795"/>
              <a:gd name="connsiteX1" fmla="*/ 5789080 w 5789080"/>
              <a:gd name="connsiteY1" fmla="*/ 0 h 3024795"/>
              <a:gd name="connsiteX2" fmla="*/ 5789080 w 5789080"/>
              <a:gd name="connsiteY2" fmla="*/ 3024795 h 3024795"/>
              <a:gd name="connsiteX3" fmla="*/ 579672 w 5789080"/>
              <a:gd name="connsiteY3" fmla="*/ 3024795 h 3024795"/>
              <a:gd name="connsiteX4" fmla="*/ 0 w 5789080"/>
              <a:gd name="connsiteY4" fmla="*/ 2445123 h 3024795"/>
              <a:gd name="connsiteX5" fmla="*/ 0 w 5789080"/>
              <a:gd name="connsiteY5" fmla="*/ 579672 h 3024795"/>
              <a:gd name="connsiteX6" fmla="*/ 579672 w 5789080"/>
              <a:gd name="connsiteY6" fmla="*/ 0 h 302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9080" h="3024795">
                <a:moveTo>
                  <a:pt x="579672" y="0"/>
                </a:moveTo>
                <a:lnTo>
                  <a:pt x="5789080" y="0"/>
                </a:lnTo>
                <a:lnTo>
                  <a:pt x="5789080" y="3024795"/>
                </a:lnTo>
                <a:lnTo>
                  <a:pt x="579672" y="3024795"/>
                </a:lnTo>
                <a:cubicBezTo>
                  <a:pt x="259528" y="3024795"/>
                  <a:pt x="0" y="2765267"/>
                  <a:pt x="0" y="2445123"/>
                </a:cubicBezTo>
                <a:lnTo>
                  <a:pt x="0" y="579672"/>
                </a:lnTo>
                <a:cubicBezTo>
                  <a:pt x="0" y="259528"/>
                  <a:pt x="259528" y="0"/>
                  <a:pt x="5796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23">
            <a:extLst>
              <a:ext uri="{FF2B5EF4-FFF2-40B4-BE49-F238E27FC236}">
                <a16:creationId xmlns:a16="http://schemas.microsoft.com/office/drawing/2014/main" id="{12A054B2-4C09-DF12-A175-477F9F21C310}"/>
              </a:ext>
            </a:extLst>
          </p:cNvPr>
          <p:cNvSpPr/>
          <p:nvPr userDrawn="1"/>
        </p:nvSpPr>
        <p:spPr>
          <a:xfrm>
            <a:off x="6402920" y="1789205"/>
            <a:ext cx="604131" cy="622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ihåndsform: figur 48">
            <a:extLst>
              <a:ext uri="{FF2B5EF4-FFF2-40B4-BE49-F238E27FC236}">
                <a16:creationId xmlns:a16="http://schemas.microsoft.com/office/drawing/2014/main" id="{EBE9AAE6-ADBB-C823-716E-E3A0F4CC4D39}"/>
              </a:ext>
            </a:extLst>
          </p:cNvPr>
          <p:cNvSpPr/>
          <p:nvPr userDrawn="1"/>
        </p:nvSpPr>
        <p:spPr>
          <a:xfrm>
            <a:off x="0" y="1789205"/>
            <a:ext cx="5913232" cy="2993810"/>
          </a:xfrm>
          <a:custGeom>
            <a:avLst/>
            <a:gdLst>
              <a:gd name="connsiteX0" fmla="*/ 0 w 5913232"/>
              <a:gd name="connsiteY0" fmla="*/ 0 h 2993810"/>
              <a:gd name="connsiteX1" fmla="*/ 5337852 w 5913232"/>
              <a:gd name="connsiteY1" fmla="*/ 0 h 2993810"/>
              <a:gd name="connsiteX2" fmla="*/ 5913232 w 5913232"/>
              <a:gd name="connsiteY2" fmla="*/ 575380 h 2993810"/>
              <a:gd name="connsiteX3" fmla="*/ 5913232 w 5913232"/>
              <a:gd name="connsiteY3" fmla="*/ 2418430 h 2993810"/>
              <a:gd name="connsiteX4" fmla="*/ 5337852 w 5913232"/>
              <a:gd name="connsiteY4" fmla="*/ 2993810 h 2993810"/>
              <a:gd name="connsiteX5" fmla="*/ 0 w 5913232"/>
              <a:gd name="connsiteY5" fmla="*/ 2993810 h 299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232" h="2993810">
                <a:moveTo>
                  <a:pt x="0" y="0"/>
                </a:moveTo>
                <a:lnTo>
                  <a:pt x="5337852" y="0"/>
                </a:lnTo>
                <a:cubicBezTo>
                  <a:pt x="5655626" y="0"/>
                  <a:pt x="5913232" y="257606"/>
                  <a:pt x="5913232" y="575380"/>
                </a:cubicBezTo>
                <a:lnTo>
                  <a:pt x="5913232" y="2418430"/>
                </a:lnTo>
                <a:cubicBezTo>
                  <a:pt x="5913232" y="2736204"/>
                  <a:pt x="5655626" y="2993810"/>
                  <a:pt x="5337852" y="2993810"/>
                </a:cubicBezTo>
                <a:lnTo>
                  <a:pt x="0" y="29938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39">
            <a:extLst>
              <a:ext uri="{FF2B5EF4-FFF2-40B4-BE49-F238E27FC236}">
                <a16:creationId xmlns:a16="http://schemas.microsoft.com/office/drawing/2014/main" id="{740948C4-B531-C7B5-F657-B9F5C95D2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7527" y="3531880"/>
            <a:ext cx="173136" cy="173136"/>
          </a:xfrm>
          <a:prstGeom prst="rect">
            <a:avLst/>
          </a:prstGeom>
        </p:spPr>
      </p:pic>
      <p:pic>
        <p:nvPicPr>
          <p:cNvPr id="16" name="Graphic 42">
            <a:extLst>
              <a:ext uri="{FF2B5EF4-FFF2-40B4-BE49-F238E27FC236}">
                <a16:creationId xmlns:a16="http://schemas.microsoft.com/office/drawing/2014/main" id="{E5778640-711C-6945-CBCB-661B124C2E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6376" y="3848687"/>
            <a:ext cx="154287" cy="154287"/>
          </a:xfrm>
          <a:prstGeom prst="rect">
            <a:avLst/>
          </a:prstGeom>
        </p:spPr>
      </p:pic>
      <p:pic>
        <p:nvPicPr>
          <p:cNvPr id="23" name="Graphic 48">
            <a:extLst>
              <a:ext uri="{FF2B5EF4-FFF2-40B4-BE49-F238E27FC236}">
                <a16:creationId xmlns:a16="http://schemas.microsoft.com/office/drawing/2014/main" id="{2DA241DB-ADDA-9790-C723-E0D6C50E48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8076" y="3562865"/>
            <a:ext cx="173136" cy="173136"/>
          </a:xfrm>
          <a:prstGeom prst="rect">
            <a:avLst/>
          </a:prstGeom>
        </p:spPr>
      </p:pic>
      <p:pic>
        <p:nvPicPr>
          <p:cNvPr id="27" name="Graphic 50">
            <a:extLst>
              <a:ext uri="{FF2B5EF4-FFF2-40B4-BE49-F238E27FC236}">
                <a16:creationId xmlns:a16="http://schemas.microsoft.com/office/drawing/2014/main" id="{572F327E-FBEB-9325-54B3-D76C24FFBE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56925" y="3879672"/>
            <a:ext cx="154287" cy="154287"/>
          </a:xfrm>
          <a:prstGeom prst="rect">
            <a:avLst/>
          </a:prstGeom>
        </p:spPr>
      </p:pic>
      <p:sp>
        <p:nvSpPr>
          <p:cNvPr id="31" name="Oval 25">
            <a:extLst>
              <a:ext uri="{FF2B5EF4-FFF2-40B4-BE49-F238E27FC236}">
                <a16:creationId xmlns:a16="http://schemas.microsoft.com/office/drawing/2014/main" id="{6E48BCD6-EB23-4D8C-2CE2-E7C2F1F44CD7}"/>
              </a:ext>
            </a:extLst>
          </p:cNvPr>
          <p:cNvSpPr/>
          <p:nvPr userDrawn="1"/>
        </p:nvSpPr>
        <p:spPr>
          <a:xfrm>
            <a:off x="806285" y="2314353"/>
            <a:ext cx="1832384" cy="1832384"/>
          </a:xfrm>
          <a:prstGeom prst="ellipse">
            <a:avLst/>
          </a:prstGeom>
          <a:blipFill dpi="0"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a:tile tx="-889000" ty="0" sx="47000" sy="4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E59A113C-AEA9-4A5C-8CC7-325E439ECFB9}"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pic>
        <p:nvPicPr>
          <p:cNvPr id="5" name="Graphic 7">
            <a:extLst>
              <a:ext uri="{FF2B5EF4-FFF2-40B4-BE49-F238E27FC236}">
                <a16:creationId xmlns:a16="http://schemas.microsoft.com/office/drawing/2014/main" id="{9F3EECDD-EE23-C85F-646D-1C395312F99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8800" y="6224400"/>
            <a:ext cx="244800" cy="303086"/>
          </a:xfrm>
          <a:prstGeom prst="rect">
            <a:avLst/>
          </a:prstGeom>
        </p:spPr>
      </p:pic>
      <p:sp>
        <p:nvSpPr>
          <p:cNvPr id="17" name="Tittel 15">
            <a:extLst>
              <a:ext uri="{FF2B5EF4-FFF2-40B4-BE49-F238E27FC236}">
                <a16:creationId xmlns:a16="http://schemas.microsoft.com/office/drawing/2014/main" id="{AD1322DD-FBD2-2711-85FA-961FBD6D6B1C}"/>
              </a:ext>
            </a:extLst>
          </p:cNvPr>
          <p:cNvSpPr>
            <a:spLocks noGrp="1"/>
          </p:cNvSpPr>
          <p:nvPr>
            <p:ph type="title"/>
          </p:nvPr>
        </p:nvSpPr>
        <p:spPr>
          <a:xfrm>
            <a:off x="989264" y="387520"/>
            <a:ext cx="9940674" cy="923330"/>
          </a:xfrm>
        </p:spPr>
        <p:txBody>
          <a:bodyPr/>
          <a:lstStyle/>
          <a:p>
            <a:r>
              <a:rPr lang="en-US"/>
              <a:t>Click to edit Master title style</a:t>
            </a:r>
            <a:endParaRPr lang="en-GB"/>
          </a:p>
        </p:txBody>
      </p:sp>
      <p:sp>
        <p:nvSpPr>
          <p:cNvPr id="20" name="Plassholder for bilde 19">
            <a:extLst>
              <a:ext uri="{FF2B5EF4-FFF2-40B4-BE49-F238E27FC236}">
                <a16:creationId xmlns:a16="http://schemas.microsoft.com/office/drawing/2014/main" id="{3D070A01-3401-6D69-FE5A-B81CD6BB1F5A}"/>
              </a:ext>
            </a:extLst>
          </p:cNvPr>
          <p:cNvSpPr>
            <a:spLocks noGrp="1"/>
          </p:cNvSpPr>
          <p:nvPr>
            <p:ph type="pic" sz="quarter" idx="13"/>
          </p:nvPr>
        </p:nvSpPr>
        <p:spPr>
          <a:xfrm>
            <a:off x="806285" y="231435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26" name="Plassholder for tekst 20">
            <a:extLst>
              <a:ext uri="{FF2B5EF4-FFF2-40B4-BE49-F238E27FC236}">
                <a16:creationId xmlns:a16="http://schemas.microsoft.com/office/drawing/2014/main" id="{BF756462-9DAB-3DBE-1928-A90DE8596D55}"/>
              </a:ext>
            </a:extLst>
          </p:cNvPr>
          <p:cNvSpPr>
            <a:spLocks noGrp="1"/>
          </p:cNvSpPr>
          <p:nvPr>
            <p:ph type="body" sz="quarter" idx="16" hasCustomPrompt="1"/>
          </p:nvPr>
        </p:nvSpPr>
        <p:spPr>
          <a:xfrm>
            <a:off x="3206043" y="3516211"/>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36" name="Plassholder for bilde 19">
            <a:extLst>
              <a:ext uri="{FF2B5EF4-FFF2-40B4-BE49-F238E27FC236}">
                <a16:creationId xmlns:a16="http://schemas.microsoft.com/office/drawing/2014/main" id="{8F2A9364-8C8F-2D3D-4025-6289396C92AE}"/>
              </a:ext>
            </a:extLst>
          </p:cNvPr>
          <p:cNvSpPr>
            <a:spLocks noGrp="1"/>
          </p:cNvSpPr>
          <p:nvPr>
            <p:ph type="pic" sz="quarter" idx="18"/>
          </p:nvPr>
        </p:nvSpPr>
        <p:spPr>
          <a:xfrm>
            <a:off x="6726235" y="2339108"/>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37" name="Plassholder for tekst 20">
            <a:extLst>
              <a:ext uri="{FF2B5EF4-FFF2-40B4-BE49-F238E27FC236}">
                <a16:creationId xmlns:a16="http://schemas.microsoft.com/office/drawing/2014/main" id="{A6165EDF-2B07-5CCB-20E3-8AB331F40718}"/>
              </a:ext>
            </a:extLst>
          </p:cNvPr>
          <p:cNvSpPr>
            <a:spLocks noGrp="1"/>
          </p:cNvSpPr>
          <p:nvPr>
            <p:ph type="body" sz="quarter" idx="14" hasCustomPrompt="1"/>
          </p:nvPr>
        </p:nvSpPr>
        <p:spPr>
          <a:xfrm>
            <a:off x="2903127" y="2657569"/>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38" name="Plassholder for tekst 20">
            <a:extLst>
              <a:ext uri="{FF2B5EF4-FFF2-40B4-BE49-F238E27FC236}">
                <a16:creationId xmlns:a16="http://schemas.microsoft.com/office/drawing/2014/main" id="{7B361DE2-0B4F-8945-A1AA-C1A281473EF1}"/>
              </a:ext>
            </a:extLst>
          </p:cNvPr>
          <p:cNvSpPr>
            <a:spLocks noGrp="1"/>
          </p:cNvSpPr>
          <p:nvPr>
            <p:ph type="body" sz="quarter" idx="15" hasCustomPrompt="1"/>
          </p:nvPr>
        </p:nvSpPr>
        <p:spPr>
          <a:xfrm>
            <a:off x="2903128" y="3022948"/>
            <a:ext cx="2563661"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39" name="Plassholder for tekst 20">
            <a:extLst>
              <a:ext uri="{FF2B5EF4-FFF2-40B4-BE49-F238E27FC236}">
                <a16:creationId xmlns:a16="http://schemas.microsoft.com/office/drawing/2014/main" id="{89689B06-9F4A-1C89-B08C-957C8E63C358}"/>
              </a:ext>
            </a:extLst>
          </p:cNvPr>
          <p:cNvSpPr>
            <a:spLocks noGrp="1"/>
          </p:cNvSpPr>
          <p:nvPr>
            <p:ph type="body" sz="quarter" idx="17" hasCustomPrompt="1"/>
          </p:nvPr>
        </p:nvSpPr>
        <p:spPr>
          <a:xfrm>
            <a:off x="3206044" y="3822882"/>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sp>
        <p:nvSpPr>
          <p:cNvPr id="44" name="Plassholder for tekst 20">
            <a:extLst>
              <a:ext uri="{FF2B5EF4-FFF2-40B4-BE49-F238E27FC236}">
                <a16:creationId xmlns:a16="http://schemas.microsoft.com/office/drawing/2014/main" id="{E9A4104F-F4F7-6661-6D43-208FF27304A0}"/>
              </a:ext>
            </a:extLst>
          </p:cNvPr>
          <p:cNvSpPr>
            <a:spLocks noGrp="1"/>
          </p:cNvSpPr>
          <p:nvPr>
            <p:ph type="body" sz="quarter" idx="19" hasCustomPrompt="1"/>
          </p:nvPr>
        </p:nvSpPr>
        <p:spPr>
          <a:xfrm>
            <a:off x="9124969" y="3547196"/>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45" name="Plassholder for tekst 20">
            <a:extLst>
              <a:ext uri="{FF2B5EF4-FFF2-40B4-BE49-F238E27FC236}">
                <a16:creationId xmlns:a16="http://schemas.microsoft.com/office/drawing/2014/main" id="{8BE3A450-F2C1-370C-9D6F-EB02543888A0}"/>
              </a:ext>
            </a:extLst>
          </p:cNvPr>
          <p:cNvSpPr>
            <a:spLocks noGrp="1"/>
          </p:cNvSpPr>
          <p:nvPr>
            <p:ph type="body" sz="quarter" idx="20" hasCustomPrompt="1"/>
          </p:nvPr>
        </p:nvSpPr>
        <p:spPr>
          <a:xfrm>
            <a:off x="8822053" y="2688554"/>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46" name="Plassholder for tekst 20">
            <a:extLst>
              <a:ext uri="{FF2B5EF4-FFF2-40B4-BE49-F238E27FC236}">
                <a16:creationId xmlns:a16="http://schemas.microsoft.com/office/drawing/2014/main" id="{2D97BB30-8712-1948-55A7-076BFD64CFE5}"/>
              </a:ext>
            </a:extLst>
          </p:cNvPr>
          <p:cNvSpPr>
            <a:spLocks noGrp="1"/>
          </p:cNvSpPr>
          <p:nvPr>
            <p:ph type="body" sz="quarter" idx="21" hasCustomPrompt="1"/>
          </p:nvPr>
        </p:nvSpPr>
        <p:spPr>
          <a:xfrm>
            <a:off x="8822054" y="3053933"/>
            <a:ext cx="2563661"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47" name="Plassholder for tekst 20">
            <a:extLst>
              <a:ext uri="{FF2B5EF4-FFF2-40B4-BE49-F238E27FC236}">
                <a16:creationId xmlns:a16="http://schemas.microsoft.com/office/drawing/2014/main" id="{249B5532-D221-18C4-01F7-2971E97C9111}"/>
              </a:ext>
            </a:extLst>
          </p:cNvPr>
          <p:cNvSpPr>
            <a:spLocks noGrp="1"/>
          </p:cNvSpPr>
          <p:nvPr>
            <p:ph type="body" sz="quarter" idx="22" hasCustomPrompt="1"/>
          </p:nvPr>
        </p:nvSpPr>
        <p:spPr>
          <a:xfrm>
            <a:off x="9124970" y="3853867"/>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spTree>
    <p:extLst>
      <p:ext uri="{BB962C8B-B14F-4D97-AF65-F5344CB8AC3E}">
        <p14:creationId xmlns:p14="http://schemas.microsoft.com/office/powerpoint/2010/main" val="2858060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ontaktside (3 personer)">
    <p:spTree>
      <p:nvGrpSpPr>
        <p:cNvPr id="1" name=""/>
        <p:cNvGrpSpPr/>
        <p:nvPr/>
      </p:nvGrpSpPr>
      <p:grpSpPr>
        <a:xfrm>
          <a:off x="0" y="0"/>
          <a:ext cx="0" cy="0"/>
          <a:chOff x="0" y="0"/>
          <a:chExt cx="0" cy="0"/>
        </a:xfrm>
      </p:grpSpPr>
      <p:sp>
        <p:nvSpPr>
          <p:cNvPr id="68" name="Frihåndsform: figur 67">
            <a:extLst>
              <a:ext uri="{FF2B5EF4-FFF2-40B4-BE49-F238E27FC236}">
                <a16:creationId xmlns:a16="http://schemas.microsoft.com/office/drawing/2014/main" id="{FFAE5247-5610-4E38-CD07-3DE991AB6E8A}"/>
              </a:ext>
            </a:extLst>
          </p:cNvPr>
          <p:cNvSpPr/>
          <p:nvPr userDrawn="1"/>
        </p:nvSpPr>
        <p:spPr>
          <a:xfrm>
            <a:off x="1157317" y="1789204"/>
            <a:ext cx="3173900" cy="5068796"/>
          </a:xfrm>
          <a:custGeom>
            <a:avLst/>
            <a:gdLst>
              <a:gd name="connsiteX0" fmla="*/ 440728 w 3173900"/>
              <a:gd name="connsiteY0" fmla="*/ 0 h 5068796"/>
              <a:gd name="connsiteX1" fmla="*/ 2733172 w 3173900"/>
              <a:gd name="connsiteY1" fmla="*/ 0 h 5068796"/>
              <a:gd name="connsiteX2" fmla="*/ 3173900 w 3173900"/>
              <a:gd name="connsiteY2" fmla="*/ 440728 h 5068796"/>
              <a:gd name="connsiteX3" fmla="*/ 3173900 w 3173900"/>
              <a:gd name="connsiteY3" fmla="*/ 5068796 h 5068796"/>
              <a:gd name="connsiteX4" fmla="*/ 0 w 3173900"/>
              <a:gd name="connsiteY4" fmla="*/ 5068796 h 5068796"/>
              <a:gd name="connsiteX5" fmla="*/ 0 w 3173900"/>
              <a:gd name="connsiteY5" fmla="*/ 440728 h 5068796"/>
              <a:gd name="connsiteX6" fmla="*/ 440728 w 3173900"/>
              <a:gd name="connsiteY6" fmla="*/ 0 h 50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900" h="5068796">
                <a:moveTo>
                  <a:pt x="440728" y="0"/>
                </a:moveTo>
                <a:lnTo>
                  <a:pt x="2733172" y="0"/>
                </a:lnTo>
                <a:cubicBezTo>
                  <a:pt x="2976579" y="0"/>
                  <a:pt x="3173900" y="197321"/>
                  <a:pt x="3173900" y="440728"/>
                </a:cubicBezTo>
                <a:lnTo>
                  <a:pt x="3173900" y="5068796"/>
                </a:lnTo>
                <a:lnTo>
                  <a:pt x="0" y="5068796"/>
                </a:lnTo>
                <a:lnTo>
                  <a:pt x="0" y="440728"/>
                </a:lnTo>
                <a:cubicBezTo>
                  <a:pt x="0" y="197321"/>
                  <a:pt x="197321" y="0"/>
                  <a:pt x="4407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85DD0D35-F97B-4B46-97C3-9594E6BC8F04}"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pic>
        <p:nvPicPr>
          <p:cNvPr id="5" name="Graphic 7">
            <a:extLst>
              <a:ext uri="{FF2B5EF4-FFF2-40B4-BE49-F238E27FC236}">
                <a16:creationId xmlns:a16="http://schemas.microsoft.com/office/drawing/2014/main" id="{9F3EECDD-EE23-C85F-646D-1C395312F9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800" cy="303086"/>
          </a:xfrm>
          <a:prstGeom prst="rect">
            <a:avLst/>
          </a:prstGeom>
        </p:spPr>
      </p:pic>
      <p:sp>
        <p:nvSpPr>
          <p:cNvPr id="17" name="Tittel 15">
            <a:extLst>
              <a:ext uri="{FF2B5EF4-FFF2-40B4-BE49-F238E27FC236}">
                <a16:creationId xmlns:a16="http://schemas.microsoft.com/office/drawing/2014/main" id="{AD1322DD-FBD2-2711-85FA-961FBD6D6B1C}"/>
              </a:ext>
            </a:extLst>
          </p:cNvPr>
          <p:cNvSpPr>
            <a:spLocks noGrp="1"/>
          </p:cNvSpPr>
          <p:nvPr>
            <p:ph type="title"/>
          </p:nvPr>
        </p:nvSpPr>
        <p:spPr>
          <a:xfrm>
            <a:off x="989264" y="387520"/>
            <a:ext cx="9940674" cy="923330"/>
          </a:xfrm>
        </p:spPr>
        <p:txBody>
          <a:bodyPr/>
          <a:lstStyle/>
          <a:p>
            <a:r>
              <a:rPr lang="en-US"/>
              <a:t>Click to edit Master title style</a:t>
            </a:r>
            <a:endParaRPr lang="en-GB"/>
          </a:p>
        </p:txBody>
      </p:sp>
      <p:sp>
        <p:nvSpPr>
          <p:cNvPr id="26" name="Plassholder for tekst 20">
            <a:extLst>
              <a:ext uri="{FF2B5EF4-FFF2-40B4-BE49-F238E27FC236}">
                <a16:creationId xmlns:a16="http://schemas.microsoft.com/office/drawing/2014/main" id="{BF756462-9DAB-3DBE-1928-A90DE8596D55}"/>
              </a:ext>
            </a:extLst>
          </p:cNvPr>
          <p:cNvSpPr>
            <a:spLocks noGrp="1"/>
          </p:cNvSpPr>
          <p:nvPr>
            <p:ph type="body" sz="quarter" idx="16" hasCustomPrompt="1"/>
          </p:nvPr>
        </p:nvSpPr>
        <p:spPr>
          <a:xfrm>
            <a:off x="1794509" y="5039100"/>
            <a:ext cx="2260747"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37" name="Plassholder for tekst 20">
            <a:extLst>
              <a:ext uri="{FF2B5EF4-FFF2-40B4-BE49-F238E27FC236}">
                <a16:creationId xmlns:a16="http://schemas.microsoft.com/office/drawing/2014/main" id="{A6165EDF-2B07-5CCB-20E3-8AB331F40718}"/>
              </a:ext>
            </a:extLst>
          </p:cNvPr>
          <p:cNvSpPr>
            <a:spLocks noGrp="1"/>
          </p:cNvSpPr>
          <p:nvPr>
            <p:ph type="body" sz="quarter" idx="14" hasCustomPrompt="1"/>
          </p:nvPr>
        </p:nvSpPr>
        <p:spPr>
          <a:xfrm>
            <a:off x="1491594" y="4180457"/>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38" name="Plassholder for tekst 20">
            <a:extLst>
              <a:ext uri="{FF2B5EF4-FFF2-40B4-BE49-F238E27FC236}">
                <a16:creationId xmlns:a16="http://schemas.microsoft.com/office/drawing/2014/main" id="{7B361DE2-0B4F-8945-A1AA-C1A281473EF1}"/>
              </a:ext>
            </a:extLst>
          </p:cNvPr>
          <p:cNvSpPr>
            <a:spLocks noGrp="1"/>
          </p:cNvSpPr>
          <p:nvPr>
            <p:ph type="body" sz="quarter" idx="15" hasCustomPrompt="1"/>
          </p:nvPr>
        </p:nvSpPr>
        <p:spPr>
          <a:xfrm>
            <a:off x="1491595" y="4545837"/>
            <a:ext cx="2563663"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39" name="Plassholder for tekst 20">
            <a:extLst>
              <a:ext uri="{FF2B5EF4-FFF2-40B4-BE49-F238E27FC236}">
                <a16:creationId xmlns:a16="http://schemas.microsoft.com/office/drawing/2014/main" id="{89689B06-9F4A-1C89-B08C-957C8E63C358}"/>
              </a:ext>
            </a:extLst>
          </p:cNvPr>
          <p:cNvSpPr>
            <a:spLocks noGrp="1"/>
          </p:cNvSpPr>
          <p:nvPr>
            <p:ph type="body" sz="quarter" idx="17" hasCustomPrompt="1"/>
          </p:nvPr>
        </p:nvSpPr>
        <p:spPr>
          <a:xfrm>
            <a:off x="1794509" y="5345771"/>
            <a:ext cx="2260749"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pic>
        <p:nvPicPr>
          <p:cNvPr id="10" name="Graphic 39">
            <a:extLst>
              <a:ext uri="{FF2B5EF4-FFF2-40B4-BE49-F238E27FC236}">
                <a16:creationId xmlns:a16="http://schemas.microsoft.com/office/drawing/2014/main" id="{D2617606-9758-2A66-D407-CB5E5A67EA2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5994" y="5054769"/>
            <a:ext cx="173136" cy="173136"/>
          </a:xfrm>
          <a:prstGeom prst="rect">
            <a:avLst/>
          </a:prstGeom>
        </p:spPr>
      </p:pic>
      <p:pic>
        <p:nvPicPr>
          <p:cNvPr id="14" name="Graphic 42">
            <a:extLst>
              <a:ext uri="{FF2B5EF4-FFF2-40B4-BE49-F238E27FC236}">
                <a16:creationId xmlns:a16="http://schemas.microsoft.com/office/drawing/2014/main" id="{475CE9FE-5C80-21EE-130F-D92DB64F264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4843" y="5371576"/>
            <a:ext cx="154287" cy="154287"/>
          </a:xfrm>
          <a:prstGeom prst="rect">
            <a:avLst/>
          </a:prstGeom>
        </p:spPr>
      </p:pic>
      <p:sp>
        <p:nvSpPr>
          <p:cNvPr id="15" name="Rectangle 30">
            <a:extLst>
              <a:ext uri="{FF2B5EF4-FFF2-40B4-BE49-F238E27FC236}">
                <a16:creationId xmlns:a16="http://schemas.microsoft.com/office/drawing/2014/main" id="{2D4B8E18-893B-F911-FD7A-6163812C9B25}"/>
              </a:ext>
            </a:extLst>
          </p:cNvPr>
          <p:cNvSpPr/>
          <p:nvPr userDrawn="1"/>
        </p:nvSpPr>
        <p:spPr>
          <a:xfrm>
            <a:off x="3727086" y="1789204"/>
            <a:ext cx="604131" cy="622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lassholder for bilde 19">
            <a:extLst>
              <a:ext uri="{FF2B5EF4-FFF2-40B4-BE49-F238E27FC236}">
                <a16:creationId xmlns:a16="http://schemas.microsoft.com/office/drawing/2014/main" id="{92B4E7E4-C76B-D12D-69E0-9CFFE40E8E9A}"/>
              </a:ext>
            </a:extLst>
          </p:cNvPr>
          <p:cNvSpPr>
            <a:spLocks noGrp="1"/>
          </p:cNvSpPr>
          <p:nvPr>
            <p:ph type="pic" sz="quarter" idx="13"/>
          </p:nvPr>
        </p:nvSpPr>
        <p:spPr>
          <a:xfrm>
            <a:off x="1491595" y="210038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70" name="Frihåndsform: figur 69">
            <a:extLst>
              <a:ext uri="{FF2B5EF4-FFF2-40B4-BE49-F238E27FC236}">
                <a16:creationId xmlns:a16="http://schemas.microsoft.com/office/drawing/2014/main" id="{B7BEB39F-FEA7-9A68-3664-1B86C6C84950}"/>
              </a:ext>
            </a:extLst>
          </p:cNvPr>
          <p:cNvSpPr/>
          <p:nvPr userDrawn="1"/>
        </p:nvSpPr>
        <p:spPr>
          <a:xfrm>
            <a:off x="4504250" y="1789204"/>
            <a:ext cx="3173900" cy="5068796"/>
          </a:xfrm>
          <a:custGeom>
            <a:avLst/>
            <a:gdLst>
              <a:gd name="connsiteX0" fmla="*/ 440728 w 3173900"/>
              <a:gd name="connsiteY0" fmla="*/ 0 h 5068796"/>
              <a:gd name="connsiteX1" fmla="*/ 2733172 w 3173900"/>
              <a:gd name="connsiteY1" fmla="*/ 0 h 5068796"/>
              <a:gd name="connsiteX2" fmla="*/ 3173900 w 3173900"/>
              <a:gd name="connsiteY2" fmla="*/ 440728 h 5068796"/>
              <a:gd name="connsiteX3" fmla="*/ 3173900 w 3173900"/>
              <a:gd name="connsiteY3" fmla="*/ 5068796 h 5068796"/>
              <a:gd name="connsiteX4" fmla="*/ 0 w 3173900"/>
              <a:gd name="connsiteY4" fmla="*/ 5068796 h 5068796"/>
              <a:gd name="connsiteX5" fmla="*/ 0 w 3173900"/>
              <a:gd name="connsiteY5" fmla="*/ 440728 h 5068796"/>
              <a:gd name="connsiteX6" fmla="*/ 440728 w 3173900"/>
              <a:gd name="connsiteY6" fmla="*/ 0 h 50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900" h="5068796">
                <a:moveTo>
                  <a:pt x="440728" y="0"/>
                </a:moveTo>
                <a:lnTo>
                  <a:pt x="2733172" y="0"/>
                </a:lnTo>
                <a:cubicBezTo>
                  <a:pt x="2976579" y="0"/>
                  <a:pt x="3173900" y="197321"/>
                  <a:pt x="3173900" y="440728"/>
                </a:cubicBezTo>
                <a:lnTo>
                  <a:pt x="3173900" y="5068796"/>
                </a:lnTo>
                <a:lnTo>
                  <a:pt x="0" y="5068796"/>
                </a:lnTo>
                <a:lnTo>
                  <a:pt x="0" y="440728"/>
                </a:lnTo>
                <a:cubicBezTo>
                  <a:pt x="0" y="197321"/>
                  <a:pt x="197321" y="0"/>
                  <a:pt x="4407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9" name="Plassholder for tekst 20">
            <a:extLst>
              <a:ext uri="{FF2B5EF4-FFF2-40B4-BE49-F238E27FC236}">
                <a16:creationId xmlns:a16="http://schemas.microsoft.com/office/drawing/2014/main" id="{D40D5480-9DC0-3C1F-857D-6D5E6E23FF24}"/>
              </a:ext>
            </a:extLst>
          </p:cNvPr>
          <p:cNvSpPr>
            <a:spLocks noGrp="1"/>
          </p:cNvSpPr>
          <p:nvPr>
            <p:ph type="body" sz="quarter" idx="18" hasCustomPrompt="1"/>
          </p:nvPr>
        </p:nvSpPr>
        <p:spPr>
          <a:xfrm>
            <a:off x="5141442" y="5039100"/>
            <a:ext cx="2260747"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30" name="Plassholder for tekst 20">
            <a:extLst>
              <a:ext uri="{FF2B5EF4-FFF2-40B4-BE49-F238E27FC236}">
                <a16:creationId xmlns:a16="http://schemas.microsoft.com/office/drawing/2014/main" id="{6D04F618-BB19-B62B-DBEA-7B722F64DAA8}"/>
              </a:ext>
            </a:extLst>
          </p:cNvPr>
          <p:cNvSpPr>
            <a:spLocks noGrp="1"/>
          </p:cNvSpPr>
          <p:nvPr>
            <p:ph type="body" sz="quarter" idx="19" hasCustomPrompt="1"/>
          </p:nvPr>
        </p:nvSpPr>
        <p:spPr>
          <a:xfrm>
            <a:off x="4838527" y="4180457"/>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32" name="Plassholder for tekst 20">
            <a:extLst>
              <a:ext uri="{FF2B5EF4-FFF2-40B4-BE49-F238E27FC236}">
                <a16:creationId xmlns:a16="http://schemas.microsoft.com/office/drawing/2014/main" id="{1CC2DA1F-213B-9A8E-4E2C-52001A3E7E0C}"/>
              </a:ext>
            </a:extLst>
          </p:cNvPr>
          <p:cNvSpPr>
            <a:spLocks noGrp="1"/>
          </p:cNvSpPr>
          <p:nvPr>
            <p:ph type="body" sz="quarter" idx="20" hasCustomPrompt="1"/>
          </p:nvPr>
        </p:nvSpPr>
        <p:spPr>
          <a:xfrm>
            <a:off x="4838528" y="4545837"/>
            <a:ext cx="2563663"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33" name="Plassholder for tekst 20">
            <a:extLst>
              <a:ext uri="{FF2B5EF4-FFF2-40B4-BE49-F238E27FC236}">
                <a16:creationId xmlns:a16="http://schemas.microsoft.com/office/drawing/2014/main" id="{4EE96024-1968-7D2F-5987-AEE5DE88BCA9}"/>
              </a:ext>
            </a:extLst>
          </p:cNvPr>
          <p:cNvSpPr>
            <a:spLocks noGrp="1"/>
          </p:cNvSpPr>
          <p:nvPr>
            <p:ph type="body" sz="quarter" idx="21" hasCustomPrompt="1"/>
          </p:nvPr>
        </p:nvSpPr>
        <p:spPr>
          <a:xfrm>
            <a:off x="5141442" y="5345771"/>
            <a:ext cx="2260749"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pic>
        <p:nvPicPr>
          <p:cNvPr id="34" name="Graphic 39">
            <a:extLst>
              <a:ext uri="{FF2B5EF4-FFF2-40B4-BE49-F238E27FC236}">
                <a16:creationId xmlns:a16="http://schemas.microsoft.com/office/drawing/2014/main" id="{79B99A30-D854-5492-A231-80812845C84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2927" y="5054769"/>
            <a:ext cx="173136" cy="173136"/>
          </a:xfrm>
          <a:prstGeom prst="rect">
            <a:avLst/>
          </a:prstGeom>
        </p:spPr>
      </p:pic>
      <p:pic>
        <p:nvPicPr>
          <p:cNvPr id="35" name="Graphic 42">
            <a:extLst>
              <a:ext uri="{FF2B5EF4-FFF2-40B4-BE49-F238E27FC236}">
                <a16:creationId xmlns:a16="http://schemas.microsoft.com/office/drawing/2014/main" id="{ACFD3814-1504-B9D2-E149-05D99C3FC36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1776" y="5371576"/>
            <a:ext cx="154287" cy="154287"/>
          </a:xfrm>
          <a:prstGeom prst="rect">
            <a:avLst/>
          </a:prstGeom>
        </p:spPr>
      </p:pic>
      <p:sp>
        <p:nvSpPr>
          <p:cNvPr id="40" name="Rectangle 30">
            <a:extLst>
              <a:ext uri="{FF2B5EF4-FFF2-40B4-BE49-F238E27FC236}">
                <a16:creationId xmlns:a16="http://schemas.microsoft.com/office/drawing/2014/main" id="{62C7A0D4-9383-2F5C-BDE0-9A1512EFA1F1}"/>
              </a:ext>
            </a:extLst>
          </p:cNvPr>
          <p:cNvSpPr/>
          <p:nvPr userDrawn="1"/>
        </p:nvSpPr>
        <p:spPr>
          <a:xfrm>
            <a:off x="7074019" y="1789204"/>
            <a:ext cx="604131" cy="622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lassholder for bilde 19">
            <a:extLst>
              <a:ext uri="{FF2B5EF4-FFF2-40B4-BE49-F238E27FC236}">
                <a16:creationId xmlns:a16="http://schemas.microsoft.com/office/drawing/2014/main" id="{5A89DDC9-7EA2-BE7D-9A7F-357C277DBA58}"/>
              </a:ext>
            </a:extLst>
          </p:cNvPr>
          <p:cNvSpPr>
            <a:spLocks noGrp="1"/>
          </p:cNvSpPr>
          <p:nvPr>
            <p:ph type="pic" sz="quarter" idx="22"/>
          </p:nvPr>
        </p:nvSpPr>
        <p:spPr>
          <a:xfrm>
            <a:off x="4838528" y="210038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
        <p:nvSpPr>
          <p:cNvPr id="72" name="Frihåndsform: figur 71">
            <a:extLst>
              <a:ext uri="{FF2B5EF4-FFF2-40B4-BE49-F238E27FC236}">
                <a16:creationId xmlns:a16="http://schemas.microsoft.com/office/drawing/2014/main" id="{8E4019F7-94C3-E09D-E1C4-6BCC133595DC}"/>
              </a:ext>
            </a:extLst>
          </p:cNvPr>
          <p:cNvSpPr/>
          <p:nvPr userDrawn="1"/>
        </p:nvSpPr>
        <p:spPr>
          <a:xfrm>
            <a:off x="7860783" y="1789204"/>
            <a:ext cx="3173900" cy="5068796"/>
          </a:xfrm>
          <a:custGeom>
            <a:avLst/>
            <a:gdLst>
              <a:gd name="connsiteX0" fmla="*/ 440728 w 3173900"/>
              <a:gd name="connsiteY0" fmla="*/ 0 h 5068796"/>
              <a:gd name="connsiteX1" fmla="*/ 2733172 w 3173900"/>
              <a:gd name="connsiteY1" fmla="*/ 0 h 5068796"/>
              <a:gd name="connsiteX2" fmla="*/ 3173900 w 3173900"/>
              <a:gd name="connsiteY2" fmla="*/ 440728 h 5068796"/>
              <a:gd name="connsiteX3" fmla="*/ 3173900 w 3173900"/>
              <a:gd name="connsiteY3" fmla="*/ 5068796 h 5068796"/>
              <a:gd name="connsiteX4" fmla="*/ 0 w 3173900"/>
              <a:gd name="connsiteY4" fmla="*/ 5068796 h 5068796"/>
              <a:gd name="connsiteX5" fmla="*/ 0 w 3173900"/>
              <a:gd name="connsiteY5" fmla="*/ 440728 h 5068796"/>
              <a:gd name="connsiteX6" fmla="*/ 440728 w 3173900"/>
              <a:gd name="connsiteY6" fmla="*/ 0 h 50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900" h="5068796">
                <a:moveTo>
                  <a:pt x="440728" y="0"/>
                </a:moveTo>
                <a:lnTo>
                  <a:pt x="2733172" y="0"/>
                </a:lnTo>
                <a:cubicBezTo>
                  <a:pt x="2976579" y="0"/>
                  <a:pt x="3173900" y="197321"/>
                  <a:pt x="3173900" y="440728"/>
                </a:cubicBezTo>
                <a:lnTo>
                  <a:pt x="3173900" y="5068796"/>
                </a:lnTo>
                <a:lnTo>
                  <a:pt x="0" y="5068796"/>
                </a:lnTo>
                <a:lnTo>
                  <a:pt x="0" y="440728"/>
                </a:lnTo>
                <a:cubicBezTo>
                  <a:pt x="0" y="197321"/>
                  <a:pt x="197321" y="0"/>
                  <a:pt x="4407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8" name="Plassholder for tekst 20">
            <a:extLst>
              <a:ext uri="{FF2B5EF4-FFF2-40B4-BE49-F238E27FC236}">
                <a16:creationId xmlns:a16="http://schemas.microsoft.com/office/drawing/2014/main" id="{425039A5-3273-156E-FFA9-E1DCE1F1F43D}"/>
              </a:ext>
            </a:extLst>
          </p:cNvPr>
          <p:cNvSpPr>
            <a:spLocks noGrp="1"/>
          </p:cNvSpPr>
          <p:nvPr>
            <p:ph type="body" sz="quarter" idx="23" hasCustomPrompt="1"/>
          </p:nvPr>
        </p:nvSpPr>
        <p:spPr>
          <a:xfrm>
            <a:off x="8497975" y="5039100"/>
            <a:ext cx="2260747"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59" name="Plassholder for tekst 20">
            <a:extLst>
              <a:ext uri="{FF2B5EF4-FFF2-40B4-BE49-F238E27FC236}">
                <a16:creationId xmlns:a16="http://schemas.microsoft.com/office/drawing/2014/main" id="{DE8F7546-B69A-8893-1571-B605E65CA3CD}"/>
              </a:ext>
            </a:extLst>
          </p:cNvPr>
          <p:cNvSpPr>
            <a:spLocks noGrp="1"/>
          </p:cNvSpPr>
          <p:nvPr>
            <p:ph type="body" sz="quarter" idx="24" hasCustomPrompt="1"/>
          </p:nvPr>
        </p:nvSpPr>
        <p:spPr>
          <a:xfrm>
            <a:off x="8195060" y="4180457"/>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60" name="Plassholder for tekst 20">
            <a:extLst>
              <a:ext uri="{FF2B5EF4-FFF2-40B4-BE49-F238E27FC236}">
                <a16:creationId xmlns:a16="http://schemas.microsoft.com/office/drawing/2014/main" id="{CD94AD50-7150-F00C-B1AC-E48F1277F102}"/>
              </a:ext>
            </a:extLst>
          </p:cNvPr>
          <p:cNvSpPr>
            <a:spLocks noGrp="1"/>
          </p:cNvSpPr>
          <p:nvPr>
            <p:ph type="body" sz="quarter" idx="25" hasCustomPrompt="1"/>
          </p:nvPr>
        </p:nvSpPr>
        <p:spPr>
          <a:xfrm>
            <a:off x="8195061" y="4545837"/>
            <a:ext cx="2563663"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61" name="Plassholder for tekst 20">
            <a:extLst>
              <a:ext uri="{FF2B5EF4-FFF2-40B4-BE49-F238E27FC236}">
                <a16:creationId xmlns:a16="http://schemas.microsoft.com/office/drawing/2014/main" id="{7407918F-7B93-9237-B620-6E641944B385}"/>
              </a:ext>
            </a:extLst>
          </p:cNvPr>
          <p:cNvSpPr>
            <a:spLocks noGrp="1"/>
          </p:cNvSpPr>
          <p:nvPr>
            <p:ph type="body" sz="quarter" idx="26" hasCustomPrompt="1"/>
          </p:nvPr>
        </p:nvSpPr>
        <p:spPr>
          <a:xfrm>
            <a:off x="8497975" y="5345771"/>
            <a:ext cx="2260749"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pic>
        <p:nvPicPr>
          <p:cNvPr id="62" name="Graphic 39">
            <a:extLst>
              <a:ext uri="{FF2B5EF4-FFF2-40B4-BE49-F238E27FC236}">
                <a16:creationId xmlns:a16="http://schemas.microsoft.com/office/drawing/2014/main" id="{622E16B2-0711-09DE-CD4E-7D0CD1BD3A4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9460" y="5054769"/>
            <a:ext cx="173136" cy="173136"/>
          </a:xfrm>
          <a:prstGeom prst="rect">
            <a:avLst/>
          </a:prstGeom>
        </p:spPr>
      </p:pic>
      <p:pic>
        <p:nvPicPr>
          <p:cNvPr id="63" name="Graphic 42">
            <a:extLst>
              <a:ext uri="{FF2B5EF4-FFF2-40B4-BE49-F238E27FC236}">
                <a16:creationId xmlns:a16="http://schemas.microsoft.com/office/drawing/2014/main" id="{22389C7E-C266-813F-9660-FAC89F5663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18309" y="5371576"/>
            <a:ext cx="154287" cy="154287"/>
          </a:xfrm>
          <a:prstGeom prst="rect">
            <a:avLst/>
          </a:prstGeom>
        </p:spPr>
      </p:pic>
      <p:sp>
        <p:nvSpPr>
          <p:cNvPr id="64" name="Rectangle 30">
            <a:extLst>
              <a:ext uri="{FF2B5EF4-FFF2-40B4-BE49-F238E27FC236}">
                <a16:creationId xmlns:a16="http://schemas.microsoft.com/office/drawing/2014/main" id="{CBD8E784-4825-CDB5-0A5C-8D95D1C17036}"/>
              </a:ext>
            </a:extLst>
          </p:cNvPr>
          <p:cNvSpPr/>
          <p:nvPr userDrawn="1"/>
        </p:nvSpPr>
        <p:spPr>
          <a:xfrm>
            <a:off x="10430552" y="1789204"/>
            <a:ext cx="604131" cy="622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Plassholder for bilde 19">
            <a:extLst>
              <a:ext uri="{FF2B5EF4-FFF2-40B4-BE49-F238E27FC236}">
                <a16:creationId xmlns:a16="http://schemas.microsoft.com/office/drawing/2014/main" id="{3680936F-30DD-B176-6469-7C0C5C5FB8B0}"/>
              </a:ext>
            </a:extLst>
          </p:cNvPr>
          <p:cNvSpPr>
            <a:spLocks noGrp="1"/>
          </p:cNvSpPr>
          <p:nvPr>
            <p:ph type="pic" sz="quarter" idx="27"/>
          </p:nvPr>
        </p:nvSpPr>
        <p:spPr>
          <a:xfrm>
            <a:off x="8195061" y="210038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r>
              <a:rPr lang="en-US"/>
              <a:t>Click icon to add picture</a:t>
            </a:r>
            <a:endParaRPr lang="nb-NO"/>
          </a:p>
        </p:txBody>
      </p:sp>
    </p:spTree>
    <p:extLst>
      <p:ext uri="{BB962C8B-B14F-4D97-AF65-F5344CB8AC3E}">
        <p14:creationId xmlns:p14="http://schemas.microsoft.com/office/powerpoint/2010/main" val="3725001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Verdenskart">
    <p:spTree>
      <p:nvGrpSpPr>
        <p:cNvPr id="1" name=""/>
        <p:cNvGrpSpPr/>
        <p:nvPr/>
      </p:nvGrpSpPr>
      <p:grpSpPr>
        <a:xfrm>
          <a:off x="0" y="0"/>
          <a:ext cx="0" cy="0"/>
          <a:chOff x="0" y="0"/>
          <a:chExt cx="0" cy="0"/>
        </a:xfrm>
      </p:grpSpPr>
      <p:sp>
        <p:nvSpPr>
          <p:cNvPr id="28" name="Frihåndsform: figur 27">
            <a:extLst>
              <a:ext uri="{FF2B5EF4-FFF2-40B4-BE49-F238E27FC236}">
                <a16:creationId xmlns:a16="http://schemas.microsoft.com/office/drawing/2014/main" id="{BD80C777-20F0-4716-DBF8-18C4755C0123}"/>
              </a:ext>
            </a:extLst>
          </p:cNvPr>
          <p:cNvSpPr/>
          <p:nvPr userDrawn="1"/>
        </p:nvSpPr>
        <p:spPr>
          <a:xfrm>
            <a:off x="2759879" y="5789853"/>
            <a:ext cx="9449374" cy="1085401"/>
          </a:xfrm>
          <a:custGeom>
            <a:avLst/>
            <a:gdLst>
              <a:gd name="connsiteX0" fmla="*/ 254653 w 9449374"/>
              <a:gd name="connsiteY0" fmla="*/ 0 h 1085401"/>
              <a:gd name="connsiteX1" fmla="*/ 9449374 w 9449374"/>
              <a:gd name="connsiteY1" fmla="*/ 0 h 1085401"/>
              <a:gd name="connsiteX2" fmla="*/ 9449374 w 9449374"/>
              <a:gd name="connsiteY2" fmla="*/ 1085401 h 1085401"/>
              <a:gd name="connsiteX3" fmla="*/ 0 w 9449374"/>
              <a:gd name="connsiteY3" fmla="*/ 1085401 h 1085401"/>
              <a:gd name="connsiteX4" fmla="*/ 0 w 9449374"/>
              <a:gd name="connsiteY4" fmla="*/ 254653 h 1085401"/>
              <a:gd name="connsiteX5" fmla="*/ 254653 w 9449374"/>
              <a:gd name="connsiteY5" fmla="*/ 0 h 10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9374" h="1085401">
                <a:moveTo>
                  <a:pt x="254653" y="0"/>
                </a:moveTo>
                <a:lnTo>
                  <a:pt x="9449374" y="0"/>
                </a:lnTo>
                <a:lnTo>
                  <a:pt x="9449374" y="1085401"/>
                </a:lnTo>
                <a:lnTo>
                  <a:pt x="0" y="1085401"/>
                </a:lnTo>
                <a:lnTo>
                  <a:pt x="0" y="254653"/>
                </a:lnTo>
                <a:cubicBezTo>
                  <a:pt x="0" y="114012"/>
                  <a:pt x="114012" y="0"/>
                  <a:pt x="25465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Plassholder for dato 2">
            <a:extLst>
              <a:ext uri="{FF2B5EF4-FFF2-40B4-BE49-F238E27FC236}">
                <a16:creationId xmlns:a16="http://schemas.microsoft.com/office/drawing/2014/main" id="{4779AEFA-382D-A641-2A2C-A15E06C58F37}"/>
              </a:ext>
            </a:extLst>
          </p:cNvPr>
          <p:cNvSpPr>
            <a:spLocks noGrp="1"/>
          </p:cNvSpPr>
          <p:nvPr>
            <p:ph type="dt" sz="half" idx="10"/>
          </p:nvPr>
        </p:nvSpPr>
        <p:spPr>
          <a:xfrm>
            <a:off x="0" y="-235063"/>
            <a:ext cx="2743200" cy="107722"/>
          </a:xfrm>
        </p:spPr>
        <p:txBody>
          <a:bodyPr>
            <a:spAutoFit/>
          </a:bodyPr>
          <a:lstStyle>
            <a:lvl1pPr>
              <a:defRPr sz="100"/>
            </a:lvl1pPr>
          </a:lstStyle>
          <a:p>
            <a:fld id="{A543AC62-FAC1-4BBB-B057-92688177426D}" type="datetime1">
              <a:rPr lang="en-GB" smtClean="0"/>
              <a:t>08/11/2024</a:t>
            </a:fld>
            <a:endParaRPr lang="en-GB"/>
          </a:p>
        </p:txBody>
      </p:sp>
      <p:sp>
        <p:nvSpPr>
          <p:cNvPr id="4" name="Plassholder for bunntekst 3">
            <a:extLst>
              <a:ext uri="{FF2B5EF4-FFF2-40B4-BE49-F238E27FC236}">
                <a16:creationId xmlns:a16="http://schemas.microsoft.com/office/drawing/2014/main" id="{D27D01C7-9183-54B7-6532-624B4ED3D6DC}"/>
              </a:ext>
            </a:extLst>
          </p:cNvPr>
          <p:cNvSpPr>
            <a:spLocks noGrp="1"/>
          </p:cNvSpPr>
          <p:nvPr>
            <p:ph type="ftr" sz="quarter" idx="11"/>
          </p:nvPr>
        </p:nvSpPr>
        <p:spPr>
          <a:xfrm>
            <a:off x="3200400" y="-235063"/>
            <a:ext cx="4114800" cy="107722"/>
          </a:xfrm>
        </p:spPr>
        <p:txBody>
          <a:bodyPr>
            <a:spAutoFit/>
          </a:bodyPr>
          <a:lstStyle>
            <a:lvl1pPr>
              <a:defRPr sz="100"/>
            </a:lvl1pPr>
          </a:lstStyle>
          <a:p>
            <a:endParaRPr lang="en-GB"/>
          </a:p>
        </p:txBody>
      </p:sp>
      <p:sp>
        <p:nvSpPr>
          <p:cNvPr id="5" name="Plassholder for lysbildenummer 4">
            <a:extLst>
              <a:ext uri="{FF2B5EF4-FFF2-40B4-BE49-F238E27FC236}">
                <a16:creationId xmlns:a16="http://schemas.microsoft.com/office/drawing/2014/main" id="{8DC78D88-A642-FCD0-A2DB-91A840B9AB03}"/>
              </a:ext>
            </a:extLst>
          </p:cNvPr>
          <p:cNvSpPr>
            <a:spLocks noGrp="1"/>
          </p:cNvSpPr>
          <p:nvPr>
            <p:ph type="sldNum" sz="quarter" idx="12"/>
          </p:nvPr>
        </p:nvSpPr>
        <p:spPr>
          <a:xfrm>
            <a:off x="7772400" y="-235063"/>
            <a:ext cx="2743200" cy="107722"/>
          </a:xfrm>
        </p:spPr>
        <p:txBody>
          <a:bodyPr>
            <a:spAutoFit/>
          </a:bodyPr>
          <a:lstStyle>
            <a:lvl1pPr>
              <a:defRPr sz="100"/>
            </a:lvl1pPr>
          </a:lstStyle>
          <a:p>
            <a:fld id="{431395A8-EFA2-4C09-BFB9-F80178931A29}" type="slidenum">
              <a:rPr lang="en-GB" smtClean="0"/>
              <a:pPr/>
              <a:t>‹#›</a:t>
            </a:fld>
            <a:endParaRPr lang="en-GB"/>
          </a:p>
        </p:txBody>
      </p:sp>
      <p:pic>
        <p:nvPicPr>
          <p:cNvPr id="6" name="Picture 2">
            <a:extLst>
              <a:ext uri="{FF2B5EF4-FFF2-40B4-BE49-F238E27FC236}">
                <a16:creationId xmlns:a16="http://schemas.microsoft.com/office/drawing/2014/main" id="{464C6703-34E2-971E-FDCD-2F8040EBB926}"/>
              </a:ext>
            </a:extLst>
          </p:cNvPr>
          <p:cNvPicPr>
            <a:picLocks noChangeAspect="1"/>
          </p:cNvPicPr>
          <p:nvPr userDrawn="1"/>
        </p:nvPicPr>
        <p:blipFill>
          <a:blip r:embed="rId2"/>
          <a:stretch>
            <a:fillRect/>
          </a:stretch>
        </p:blipFill>
        <p:spPr>
          <a:xfrm>
            <a:off x="1986455" y="573168"/>
            <a:ext cx="9780094" cy="4955055"/>
          </a:xfrm>
          <a:prstGeom prst="rect">
            <a:avLst/>
          </a:prstGeom>
        </p:spPr>
      </p:pic>
      <p:sp>
        <p:nvSpPr>
          <p:cNvPr id="7" name="TextBox 9">
            <a:extLst>
              <a:ext uri="{FF2B5EF4-FFF2-40B4-BE49-F238E27FC236}">
                <a16:creationId xmlns:a16="http://schemas.microsoft.com/office/drawing/2014/main" id="{041A3B01-B9EB-FD1C-1FBF-191BC12D7BAE}"/>
              </a:ext>
            </a:extLst>
          </p:cNvPr>
          <p:cNvSpPr txBox="1"/>
          <p:nvPr userDrawn="1"/>
        </p:nvSpPr>
        <p:spPr>
          <a:xfrm>
            <a:off x="5240038" y="6192888"/>
            <a:ext cx="2270931" cy="307777"/>
          </a:xfrm>
          <a:prstGeom prst="rect">
            <a:avLst/>
          </a:prstGeom>
          <a:noFill/>
        </p:spPr>
        <p:txBody>
          <a:bodyPr wrap="square" rtlCol="0">
            <a:spAutoFit/>
          </a:bodyPr>
          <a:lstStyle/>
          <a:p>
            <a:r>
              <a:rPr lang="en-GB" sz="1400">
                <a:solidFill>
                  <a:schemeClr val="bg1"/>
                </a:solidFill>
                <a:latin typeface="Arial" panose="020B0604020202020204" pitchFamily="34" charset="0"/>
                <a:cs typeface="Arial" panose="020B0604020202020204" pitchFamily="34" charset="0"/>
              </a:rPr>
              <a:t>www.safetec-group.com</a:t>
            </a:r>
          </a:p>
        </p:txBody>
      </p:sp>
      <p:sp>
        <p:nvSpPr>
          <p:cNvPr id="8" name="TextBox 10">
            <a:extLst>
              <a:ext uri="{FF2B5EF4-FFF2-40B4-BE49-F238E27FC236}">
                <a16:creationId xmlns:a16="http://schemas.microsoft.com/office/drawing/2014/main" id="{75965343-63CD-1DCD-3A0A-A87D0798D936}"/>
              </a:ext>
            </a:extLst>
          </p:cNvPr>
          <p:cNvSpPr txBox="1"/>
          <p:nvPr userDrawn="1"/>
        </p:nvSpPr>
        <p:spPr>
          <a:xfrm>
            <a:off x="7819833" y="6198643"/>
            <a:ext cx="1648712" cy="307777"/>
          </a:xfrm>
          <a:prstGeom prst="rect">
            <a:avLst/>
          </a:prstGeom>
          <a:noFill/>
        </p:spPr>
        <p:txBody>
          <a:bodyPr wrap="square" rtlCol="0">
            <a:spAutoFit/>
          </a:bodyPr>
          <a:lstStyle/>
          <a:p>
            <a:r>
              <a:rPr lang="en-GB" sz="1400">
                <a:solidFill>
                  <a:schemeClr val="bg1"/>
                </a:solidFill>
                <a:latin typeface="Arial" panose="020B0604020202020204" pitchFamily="34" charset="0"/>
                <a:cs typeface="Arial" panose="020B0604020202020204" pitchFamily="34" charset="0"/>
              </a:rPr>
              <a:t>post@safetec.no</a:t>
            </a:r>
          </a:p>
        </p:txBody>
      </p:sp>
      <p:sp>
        <p:nvSpPr>
          <p:cNvPr id="9" name="TextBox 11">
            <a:extLst>
              <a:ext uri="{FF2B5EF4-FFF2-40B4-BE49-F238E27FC236}">
                <a16:creationId xmlns:a16="http://schemas.microsoft.com/office/drawing/2014/main" id="{BBE94C31-D7D0-7846-DDDE-BEC658C4F1FF}"/>
              </a:ext>
            </a:extLst>
          </p:cNvPr>
          <p:cNvSpPr txBox="1"/>
          <p:nvPr userDrawn="1"/>
        </p:nvSpPr>
        <p:spPr>
          <a:xfrm>
            <a:off x="3325377" y="6192888"/>
            <a:ext cx="1793350" cy="307777"/>
          </a:xfrm>
          <a:prstGeom prst="rect">
            <a:avLst/>
          </a:prstGeom>
          <a:noFill/>
        </p:spPr>
        <p:txBody>
          <a:bodyPr wrap="square" rtlCol="0">
            <a:spAutoFit/>
          </a:bodyPr>
          <a:lstStyle/>
          <a:p>
            <a:r>
              <a:rPr lang="en-GB" sz="1400">
                <a:solidFill>
                  <a:schemeClr val="bg1"/>
                </a:solidFill>
                <a:latin typeface="Arial" panose="020B0604020202020204" pitchFamily="34" charset="0"/>
                <a:cs typeface="Arial" panose="020B0604020202020204" pitchFamily="34" charset="0"/>
              </a:rPr>
              <a:t>www.safetec.no</a:t>
            </a:r>
          </a:p>
        </p:txBody>
      </p:sp>
      <p:sp>
        <p:nvSpPr>
          <p:cNvPr id="10" name="TextBox 23">
            <a:extLst>
              <a:ext uri="{FF2B5EF4-FFF2-40B4-BE49-F238E27FC236}">
                <a16:creationId xmlns:a16="http://schemas.microsoft.com/office/drawing/2014/main" id="{186F47FB-2FB1-814D-7EE0-CD51BA27248B}"/>
              </a:ext>
            </a:extLst>
          </p:cNvPr>
          <p:cNvSpPr txBox="1"/>
          <p:nvPr userDrawn="1"/>
        </p:nvSpPr>
        <p:spPr>
          <a:xfrm>
            <a:off x="9845272" y="6192888"/>
            <a:ext cx="1889608" cy="307777"/>
          </a:xfrm>
          <a:prstGeom prst="rect">
            <a:avLst/>
          </a:prstGeom>
          <a:noFill/>
        </p:spPr>
        <p:txBody>
          <a:bodyPr wrap="square" rtlCol="0">
            <a:spAutoFit/>
          </a:bodyPr>
          <a:lstStyle/>
          <a:p>
            <a:r>
              <a:rPr lang="en-GB" sz="1400">
                <a:solidFill>
                  <a:schemeClr val="bg1"/>
                </a:solidFill>
                <a:latin typeface="Arial" panose="020B0604020202020204" pitchFamily="34" charset="0"/>
                <a:cs typeface="Arial" panose="020B0604020202020204" pitchFamily="34" charset="0"/>
              </a:rPr>
              <a:t>inquiry@safetec.no</a:t>
            </a:r>
          </a:p>
        </p:txBody>
      </p:sp>
      <p:sp>
        <p:nvSpPr>
          <p:cNvPr id="11" name="Oval 8">
            <a:extLst>
              <a:ext uri="{FF2B5EF4-FFF2-40B4-BE49-F238E27FC236}">
                <a16:creationId xmlns:a16="http://schemas.microsoft.com/office/drawing/2014/main" id="{91131329-2DE3-FB02-A3D7-BC5788C2A0BF}"/>
              </a:ext>
            </a:extLst>
          </p:cNvPr>
          <p:cNvSpPr/>
          <p:nvPr userDrawn="1"/>
        </p:nvSpPr>
        <p:spPr>
          <a:xfrm>
            <a:off x="6491448" y="2183854"/>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35">
            <a:extLst>
              <a:ext uri="{FF2B5EF4-FFF2-40B4-BE49-F238E27FC236}">
                <a16:creationId xmlns:a16="http://schemas.microsoft.com/office/drawing/2014/main" id="{83D2FB2C-A480-2FE2-D742-27857CA76D71}"/>
              </a:ext>
            </a:extLst>
          </p:cNvPr>
          <p:cNvSpPr/>
          <p:nvPr userDrawn="1"/>
        </p:nvSpPr>
        <p:spPr>
          <a:xfrm>
            <a:off x="6468616" y="1997224"/>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37">
            <a:extLst>
              <a:ext uri="{FF2B5EF4-FFF2-40B4-BE49-F238E27FC236}">
                <a16:creationId xmlns:a16="http://schemas.microsoft.com/office/drawing/2014/main" id="{A37618DD-18DF-CC6D-8E5D-71EBF8CC3F05}"/>
              </a:ext>
            </a:extLst>
          </p:cNvPr>
          <p:cNvSpPr/>
          <p:nvPr userDrawn="1"/>
        </p:nvSpPr>
        <p:spPr>
          <a:xfrm>
            <a:off x="6798692" y="1877941"/>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43">
            <a:extLst>
              <a:ext uri="{FF2B5EF4-FFF2-40B4-BE49-F238E27FC236}">
                <a16:creationId xmlns:a16="http://schemas.microsoft.com/office/drawing/2014/main" id="{AF29C689-5BA7-6155-2238-99D98EC547FB}"/>
              </a:ext>
            </a:extLst>
          </p:cNvPr>
          <p:cNvSpPr/>
          <p:nvPr userDrawn="1"/>
        </p:nvSpPr>
        <p:spPr>
          <a:xfrm>
            <a:off x="9328482" y="3683768"/>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44">
            <a:extLst>
              <a:ext uri="{FF2B5EF4-FFF2-40B4-BE49-F238E27FC236}">
                <a16:creationId xmlns:a16="http://schemas.microsoft.com/office/drawing/2014/main" id="{7769B979-2384-E5D4-3554-A056A5AFB264}"/>
              </a:ext>
            </a:extLst>
          </p:cNvPr>
          <p:cNvSpPr/>
          <p:nvPr userDrawn="1"/>
        </p:nvSpPr>
        <p:spPr>
          <a:xfrm>
            <a:off x="9667019" y="4614211"/>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2">
            <a:extLst>
              <a:ext uri="{FF2B5EF4-FFF2-40B4-BE49-F238E27FC236}">
                <a16:creationId xmlns:a16="http://schemas.microsoft.com/office/drawing/2014/main" id="{3956ACA0-F99E-9518-427A-7C5703CAB1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800" y="6224400"/>
            <a:ext cx="1249200" cy="302179"/>
          </a:xfrm>
          <a:prstGeom prst="rect">
            <a:avLst/>
          </a:prstGeom>
        </p:spPr>
      </p:pic>
      <p:sp>
        <p:nvSpPr>
          <p:cNvPr id="18" name="Oval 27">
            <a:extLst>
              <a:ext uri="{FF2B5EF4-FFF2-40B4-BE49-F238E27FC236}">
                <a16:creationId xmlns:a16="http://schemas.microsoft.com/office/drawing/2014/main" id="{340AB2E8-E23D-C6C5-9FEA-76B725D3F25C}"/>
              </a:ext>
            </a:extLst>
          </p:cNvPr>
          <p:cNvSpPr/>
          <p:nvPr userDrawn="1"/>
        </p:nvSpPr>
        <p:spPr>
          <a:xfrm>
            <a:off x="7003529" y="1900957"/>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28">
            <a:extLst>
              <a:ext uri="{FF2B5EF4-FFF2-40B4-BE49-F238E27FC236}">
                <a16:creationId xmlns:a16="http://schemas.microsoft.com/office/drawing/2014/main" id="{2FDB8F3C-E9F3-7306-396C-3160640D1049}"/>
              </a:ext>
            </a:extLst>
          </p:cNvPr>
          <p:cNvSpPr/>
          <p:nvPr userDrawn="1"/>
        </p:nvSpPr>
        <p:spPr>
          <a:xfrm>
            <a:off x="6649839" y="1834282"/>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30">
            <a:extLst>
              <a:ext uri="{FF2B5EF4-FFF2-40B4-BE49-F238E27FC236}">
                <a16:creationId xmlns:a16="http://schemas.microsoft.com/office/drawing/2014/main" id="{47D85F94-502B-6932-0883-C8FCB680B26E}"/>
              </a:ext>
            </a:extLst>
          </p:cNvPr>
          <p:cNvSpPr/>
          <p:nvPr userDrawn="1"/>
        </p:nvSpPr>
        <p:spPr>
          <a:xfrm>
            <a:off x="6668889" y="1891432"/>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31">
            <a:extLst>
              <a:ext uri="{FF2B5EF4-FFF2-40B4-BE49-F238E27FC236}">
                <a16:creationId xmlns:a16="http://schemas.microsoft.com/office/drawing/2014/main" id="{FDCDFDF5-C981-FA8E-4817-C7E6C990E373}"/>
              </a:ext>
            </a:extLst>
          </p:cNvPr>
          <p:cNvSpPr/>
          <p:nvPr userDrawn="1"/>
        </p:nvSpPr>
        <p:spPr>
          <a:xfrm>
            <a:off x="6933201" y="989981"/>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41">
            <a:extLst>
              <a:ext uri="{FF2B5EF4-FFF2-40B4-BE49-F238E27FC236}">
                <a16:creationId xmlns:a16="http://schemas.microsoft.com/office/drawing/2014/main" id="{C05BBD07-72FF-F170-6094-B2984AA22E60}"/>
              </a:ext>
            </a:extLst>
          </p:cNvPr>
          <p:cNvSpPr/>
          <p:nvPr userDrawn="1"/>
        </p:nvSpPr>
        <p:spPr>
          <a:xfrm>
            <a:off x="6787615" y="1717136"/>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7FED474-37EE-A1A4-F5B0-3012EB867238}"/>
              </a:ext>
            </a:extLst>
          </p:cNvPr>
          <p:cNvSpPr/>
          <p:nvPr userDrawn="1"/>
        </p:nvSpPr>
        <p:spPr>
          <a:xfrm>
            <a:off x="623825" y="304930"/>
            <a:ext cx="6096000" cy="5250925"/>
          </a:xfrm>
          <a:prstGeom prst="rect">
            <a:avLst/>
          </a:prstGeom>
        </p:spPr>
        <p:txBody>
          <a:bodyPr>
            <a:spAutoFit/>
          </a:bodyPr>
          <a:lstStyle/>
          <a:p>
            <a:pPr>
              <a:lnSpc>
                <a:spcPct val="100000"/>
              </a:lnSpc>
              <a:spcAft>
                <a:spcPts val="600"/>
              </a:spcAft>
            </a:pPr>
            <a:r>
              <a:rPr lang="nb-NO" sz="1600" b="1" kern="1200">
                <a:solidFill>
                  <a:srgbClr val="151532"/>
                </a:solidFill>
                <a:effectLst/>
                <a:latin typeface="Calibri" panose="020F0502020204030204" pitchFamily="34" charset="0"/>
                <a:ea typeface="Calibri" panose="020F0502020204030204" pitchFamily="34" charset="0"/>
                <a:cs typeface="Arial (Headings CS)"/>
              </a:rPr>
              <a:t>Norge</a:t>
            </a:r>
            <a:endParaRPr lang="nb-NO" sz="1100">
              <a:effectLst/>
              <a:latin typeface="Arial" panose="020B0604020202020204" pitchFamily="34" charset="0"/>
              <a:ea typeface="Arial" panose="020B0604020202020204" pitchFamily="34" charset="0"/>
              <a:cs typeface="Arial (Headings CS)"/>
            </a:endParaRPr>
          </a:p>
          <a:p>
            <a:pPr>
              <a:lnSpc>
                <a:spcPct val="100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Bergen</a:t>
            </a:r>
            <a:endParaRPr lang="nb-NO" sz="1100">
              <a:effectLst/>
              <a:latin typeface="Arial" panose="020B0604020202020204" pitchFamily="34" charset="0"/>
              <a:ea typeface="Arial" panose="020B0604020202020204" pitchFamily="34" charset="0"/>
              <a:cs typeface="Arial (Headings CS)"/>
            </a:endParaRPr>
          </a:p>
          <a:p>
            <a:pPr>
              <a:lnSpc>
                <a:spcPct val="100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Haugesund</a:t>
            </a:r>
            <a:endParaRPr lang="nb-NO" sz="1100">
              <a:effectLst/>
              <a:latin typeface="Arial" panose="020B0604020202020204" pitchFamily="34" charset="0"/>
              <a:ea typeface="Arial" panose="020B0604020202020204" pitchFamily="34" charset="0"/>
              <a:cs typeface="Arial (Headings CS)"/>
            </a:endParaRPr>
          </a:p>
          <a:p>
            <a:pPr>
              <a:lnSpc>
                <a:spcPct val="100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Longyearbyen</a:t>
            </a:r>
            <a:endParaRPr lang="nb-NO" sz="1100">
              <a:effectLst/>
              <a:latin typeface="Arial" panose="020B0604020202020204" pitchFamily="34" charset="0"/>
              <a:ea typeface="Arial" panose="020B0604020202020204" pitchFamily="34" charset="0"/>
              <a:cs typeface="Arial (Headings CS)"/>
            </a:endParaRPr>
          </a:p>
          <a:p>
            <a:pPr>
              <a:lnSpc>
                <a:spcPct val="100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Oslo</a:t>
            </a:r>
            <a:endParaRPr lang="nb-NO" sz="1100">
              <a:effectLst/>
              <a:latin typeface="Arial" panose="020B0604020202020204" pitchFamily="34" charset="0"/>
              <a:ea typeface="Arial" panose="020B0604020202020204" pitchFamily="34" charset="0"/>
              <a:cs typeface="Arial (Headings CS)"/>
            </a:endParaRPr>
          </a:p>
          <a:p>
            <a:pPr>
              <a:lnSpc>
                <a:spcPct val="100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Stavanger</a:t>
            </a:r>
            <a:endParaRPr lang="nb-NO" sz="1100">
              <a:effectLst/>
              <a:latin typeface="Arial" panose="020B0604020202020204" pitchFamily="34" charset="0"/>
              <a:ea typeface="Arial" panose="020B0604020202020204" pitchFamily="34" charset="0"/>
              <a:cs typeface="Arial (Headings CS)"/>
            </a:endParaRPr>
          </a:p>
          <a:p>
            <a:pPr>
              <a:lnSpc>
                <a:spcPct val="100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Trondheim</a:t>
            </a:r>
            <a:endParaRPr lang="nb-NO" sz="1100">
              <a:effectLst/>
              <a:latin typeface="Arial" panose="020B0604020202020204" pitchFamily="34" charset="0"/>
              <a:ea typeface="Arial" panose="020B0604020202020204" pitchFamily="34" charset="0"/>
              <a:cs typeface="Arial (Headings CS)"/>
            </a:endParaRPr>
          </a:p>
          <a:p>
            <a:pPr>
              <a:lnSpc>
                <a:spcPct val="100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Tønsberg</a:t>
            </a:r>
            <a:endParaRPr lang="nb-NO" sz="1100">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rgbClr val="151532"/>
                </a:solidFill>
                <a:effectLst/>
                <a:latin typeface="Calibri" panose="020F0502020204030204" pitchFamily="34" charset="0"/>
                <a:ea typeface="Calibri" panose="020F0502020204030204" pitchFamily="34" charset="0"/>
                <a:cs typeface="Arial (Headings CS)"/>
              </a:rPr>
              <a:t>Storbritannia</a:t>
            </a:r>
            <a:endParaRPr lang="nb-NO" sz="1100">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Aberdeen</a:t>
            </a:r>
          </a:p>
          <a:p>
            <a:pPr>
              <a:lnSpc>
                <a:spcPct val="106000"/>
              </a:lnSpc>
              <a:spcAft>
                <a:spcPts val="600"/>
              </a:spcAft>
            </a:pPr>
            <a:r>
              <a:rPr lang="nb-NO" sz="1400" kern="1200">
                <a:solidFill>
                  <a:srgbClr val="151532"/>
                </a:solidFill>
                <a:effectLst/>
                <a:latin typeface="Calibri" panose="020F0502020204030204" pitchFamily="34" charset="0"/>
                <a:ea typeface="Arial" panose="020B0604020202020204" pitchFamily="34" charset="0"/>
                <a:cs typeface="Arial (Headings CS)"/>
              </a:rPr>
              <a:t>Glasgow</a:t>
            </a:r>
            <a:endParaRPr lang="nb-NO" sz="1100">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London</a:t>
            </a:r>
            <a:endParaRPr lang="nb-NO" sz="1100">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rgbClr val="151532"/>
                </a:solidFill>
                <a:effectLst/>
                <a:latin typeface="Calibri" panose="020F0502020204030204" pitchFamily="34" charset="0"/>
                <a:ea typeface="Calibri" panose="020F0502020204030204" pitchFamily="34" charset="0"/>
                <a:cs typeface="Arial (Headings CS)"/>
              </a:rPr>
              <a:t>Sverige</a:t>
            </a:r>
          </a:p>
          <a:p>
            <a:pPr>
              <a:lnSpc>
                <a:spcPct val="106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Stockholm</a:t>
            </a:r>
            <a:endParaRPr lang="nb-NO" sz="1100">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rgbClr val="151532"/>
                </a:solidFill>
                <a:effectLst/>
                <a:latin typeface="Calibri" panose="020F0502020204030204" pitchFamily="34" charset="0"/>
                <a:ea typeface="Calibri" panose="020F0502020204030204" pitchFamily="34" charset="0"/>
                <a:cs typeface="Arial (Headings CS)"/>
              </a:rPr>
              <a:t>Australia</a:t>
            </a:r>
            <a:endParaRPr lang="nb-NO" sz="1100">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rgbClr val="151532"/>
                </a:solidFill>
                <a:effectLst/>
                <a:latin typeface="Calibri" panose="020F0502020204030204" pitchFamily="34" charset="0"/>
                <a:ea typeface="Calibri" panose="020F0502020204030204" pitchFamily="34" charset="0"/>
                <a:cs typeface="Arial (Headings CS)"/>
              </a:rPr>
              <a:t>Perth</a:t>
            </a:r>
            <a:endParaRPr lang="nb-NO" sz="1100">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rgbClr val="151532"/>
                </a:solidFill>
                <a:effectLst/>
                <a:latin typeface="Calibri" panose="020F0502020204030204" pitchFamily="34" charset="0"/>
                <a:ea typeface="Calibri" panose="020F0502020204030204" pitchFamily="34" charset="0"/>
                <a:cs typeface="Arial (Headings CS)"/>
              </a:rPr>
              <a:t>Singapore</a:t>
            </a:r>
            <a:endParaRPr lang="nb-NO" sz="1100">
              <a:effectLst/>
              <a:latin typeface="Arial" panose="020B0604020202020204" pitchFamily="34" charset="0"/>
              <a:ea typeface="Arial" panose="020B0604020202020204" pitchFamily="34" charset="0"/>
              <a:cs typeface="Arial (Headings CS)"/>
            </a:endParaRPr>
          </a:p>
        </p:txBody>
      </p:sp>
      <p:sp>
        <p:nvSpPr>
          <p:cNvPr id="17" name="Oval 43">
            <a:extLst>
              <a:ext uri="{FF2B5EF4-FFF2-40B4-BE49-F238E27FC236}">
                <a16:creationId xmlns:a16="http://schemas.microsoft.com/office/drawing/2014/main" id="{017C6E4E-4BB2-7895-2EA0-075DDB6829AD}"/>
              </a:ext>
            </a:extLst>
          </p:cNvPr>
          <p:cNvSpPr/>
          <p:nvPr userDrawn="1"/>
        </p:nvSpPr>
        <p:spPr>
          <a:xfrm>
            <a:off x="6411391" y="2036458"/>
            <a:ext cx="108161" cy="108161"/>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6442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914B0F82-C63F-778B-E348-BA03FF086B67}"/>
              </a:ext>
            </a:extLst>
          </p:cNvPr>
          <p:cNvSpPr/>
          <p:nvPr userDrawn="1"/>
        </p:nvSpPr>
        <p:spPr>
          <a:xfrm>
            <a:off x="1" y="4305813"/>
            <a:ext cx="5851439" cy="1086584"/>
          </a:xfrm>
          <a:custGeom>
            <a:avLst/>
            <a:gdLst>
              <a:gd name="connsiteX0" fmla="*/ 0 w 5851439"/>
              <a:gd name="connsiteY0" fmla="*/ 0 h 1086584"/>
              <a:gd name="connsiteX1" fmla="*/ 5456705 w 5851439"/>
              <a:gd name="connsiteY1" fmla="*/ 0 h 1086584"/>
              <a:gd name="connsiteX2" fmla="*/ 5851439 w 5851439"/>
              <a:gd name="connsiteY2" fmla="*/ 394734 h 1086584"/>
              <a:gd name="connsiteX3" fmla="*/ 5851439 w 5851439"/>
              <a:gd name="connsiteY3" fmla="*/ 691850 h 1086584"/>
              <a:gd name="connsiteX4" fmla="*/ 5456705 w 5851439"/>
              <a:gd name="connsiteY4" fmla="*/ 1086584 h 1086584"/>
              <a:gd name="connsiteX5" fmla="*/ 0 w 5851439"/>
              <a:gd name="connsiteY5" fmla="*/ 1086584 h 10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439" h="1086584">
                <a:moveTo>
                  <a:pt x="0" y="0"/>
                </a:moveTo>
                <a:lnTo>
                  <a:pt x="5456705" y="0"/>
                </a:lnTo>
                <a:cubicBezTo>
                  <a:pt x="5674711" y="0"/>
                  <a:pt x="5851439" y="176728"/>
                  <a:pt x="5851439" y="394734"/>
                </a:cubicBezTo>
                <a:lnTo>
                  <a:pt x="5851439" y="691850"/>
                </a:lnTo>
                <a:cubicBezTo>
                  <a:pt x="5851439" y="909856"/>
                  <a:pt x="5674711" y="1086584"/>
                  <a:pt x="5456705" y="1086584"/>
                </a:cubicBezTo>
                <a:lnTo>
                  <a:pt x="0" y="10865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ihåndsform: figur 10">
            <a:extLst>
              <a:ext uri="{FF2B5EF4-FFF2-40B4-BE49-F238E27FC236}">
                <a16:creationId xmlns:a16="http://schemas.microsoft.com/office/drawing/2014/main" id="{30E5B8B8-97FB-B19F-D312-B4B35640D929}"/>
              </a:ext>
            </a:extLst>
          </p:cNvPr>
          <p:cNvSpPr/>
          <p:nvPr userDrawn="1"/>
        </p:nvSpPr>
        <p:spPr>
          <a:xfrm>
            <a:off x="0" y="736447"/>
            <a:ext cx="10652468" cy="4112658"/>
          </a:xfrm>
          <a:custGeom>
            <a:avLst/>
            <a:gdLst>
              <a:gd name="connsiteX0" fmla="*/ 0 w 10652468"/>
              <a:gd name="connsiteY0" fmla="*/ 0 h 4112658"/>
              <a:gd name="connsiteX1" fmla="*/ 10224587 w 10652468"/>
              <a:gd name="connsiteY1" fmla="*/ 0 h 4112658"/>
              <a:gd name="connsiteX2" fmla="*/ 10652468 w 10652468"/>
              <a:gd name="connsiteY2" fmla="*/ 427881 h 4112658"/>
              <a:gd name="connsiteX3" fmla="*/ 10652468 w 10652468"/>
              <a:gd name="connsiteY3" fmla="*/ 3684777 h 4112658"/>
              <a:gd name="connsiteX4" fmla="*/ 10224587 w 10652468"/>
              <a:gd name="connsiteY4" fmla="*/ 4112658 h 4112658"/>
              <a:gd name="connsiteX5" fmla="*/ 0 w 10652468"/>
              <a:gd name="connsiteY5" fmla="*/ 4112658 h 411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2468" h="4112658">
                <a:moveTo>
                  <a:pt x="0" y="0"/>
                </a:moveTo>
                <a:lnTo>
                  <a:pt x="10224587" y="0"/>
                </a:lnTo>
                <a:cubicBezTo>
                  <a:pt x="10460899" y="0"/>
                  <a:pt x="10652468" y="191569"/>
                  <a:pt x="10652468" y="427881"/>
                </a:cubicBezTo>
                <a:lnTo>
                  <a:pt x="10652468" y="3684777"/>
                </a:lnTo>
                <a:cubicBezTo>
                  <a:pt x="10652468" y="3921089"/>
                  <a:pt x="10460899" y="4112658"/>
                  <a:pt x="10224587" y="4112658"/>
                </a:cubicBezTo>
                <a:lnTo>
                  <a:pt x="0" y="41126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tel 1">
            <a:extLst>
              <a:ext uri="{FF2B5EF4-FFF2-40B4-BE49-F238E27FC236}">
                <a16:creationId xmlns:a16="http://schemas.microsoft.com/office/drawing/2014/main" id="{D203A891-1F18-C27A-374D-636AFF7BC12E}"/>
              </a:ext>
            </a:extLst>
          </p:cNvPr>
          <p:cNvSpPr>
            <a:spLocks noGrp="1"/>
          </p:cNvSpPr>
          <p:nvPr>
            <p:ph type="ctrTitle"/>
          </p:nvPr>
        </p:nvSpPr>
        <p:spPr>
          <a:xfrm>
            <a:off x="989263" y="1053033"/>
            <a:ext cx="9383461" cy="3412581"/>
          </a:xfrm>
        </p:spPr>
        <p:txBody>
          <a:bodyPr anchor="ctr">
            <a:normAutofit/>
          </a:bodyPr>
          <a:lstStyle>
            <a:lvl1pPr algn="l">
              <a:lnSpc>
                <a:spcPts val="5600"/>
              </a:lnSpc>
              <a:defRPr sz="4800" b="1">
                <a:solidFill>
                  <a:schemeClr val="tx1"/>
                </a:solidFill>
              </a:defRPr>
            </a:lvl1pPr>
          </a:lstStyle>
          <a:p>
            <a:r>
              <a:rPr lang="en-GB" err="1"/>
              <a:t>Klikk</a:t>
            </a:r>
            <a:r>
              <a:rPr lang="en-GB"/>
              <a:t> for å </a:t>
            </a:r>
            <a:r>
              <a:rPr lang="en-GB" err="1"/>
              <a:t>redigere</a:t>
            </a:r>
            <a:r>
              <a:rPr lang="en-GB"/>
              <a:t> </a:t>
            </a:r>
            <a:r>
              <a:rPr lang="en-GB" err="1"/>
              <a:t>tittelstil</a:t>
            </a:r>
            <a:endParaRPr lang="en-GB"/>
          </a:p>
        </p:txBody>
      </p:sp>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16235ACC-B2CE-42DE-95FA-BAFCEBF6BDB9}"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18" name="Undertittel 2">
            <a:extLst>
              <a:ext uri="{FF2B5EF4-FFF2-40B4-BE49-F238E27FC236}">
                <a16:creationId xmlns:a16="http://schemas.microsoft.com/office/drawing/2014/main" id="{5DCDDAAE-1C7F-F3D1-5659-162FCA8E4845}"/>
              </a:ext>
            </a:extLst>
          </p:cNvPr>
          <p:cNvSpPr>
            <a:spLocks noGrp="1"/>
          </p:cNvSpPr>
          <p:nvPr>
            <p:ph type="subTitle" idx="1"/>
          </p:nvPr>
        </p:nvSpPr>
        <p:spPr>
          <a:xfrm>
            <a:off x="1039236" y="4922681"/>
            <a:ext cx="4390013" cy="359477"/>
          </a:xfrm>
        </p:spPr>
        <p:txBody>
          <a:bodyPr>
            <a:normAutofit/>
          </a:bodyPr>
          <a:lstStyle>
            <a:lvl1pPr marL="0" indent="0" algn="l">
              <a:lnSpc>
                <a:spcPct val="100000"/>
              </a:lnSpc>
              <a:spcBef>
                <a:spcPts val="0"/>
              </a:spcBef>
              <a:buNone/>
              <a:defRPr sz="1400">
                <a:solidFill>
                  <a:srgbClr val="29292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Klikk</a:t>
            </a:r>
            <a:r>
              <a:rPr lang="en-GB"/>
              <a:t> for å </a:t>
            </a:r>
            <a:r>
              <a:rPr lang="en-GB" err="1"/>
              <a:t>redigere</a:t>
            </a:r>
            <a:r>
              <a:rPr lang="en-GB"/>
              <a:t> </a:t>
            </a:r>
            <a:r>
              <a:rPr lang="en-GB" err="1"/>
              <a:t>undertittelstil</a:t>
            </a:r>
            <a:r>
              <a:rPr lang="en-GB"/>
              <a:t> </a:t>
            </a:r>
            <a:r>
              <a:rPr lang="en-GB" err="1"/>
              <a:t>i</a:t>
            </a:r>
            <a:r>
              <a:rPr lang="en-GB"/>
              <a:t> </a:t>
            </a:r>
            <a:r>
              <a:rPr lang="en-GB" err="1"/>
              <a:t>malen</a:t>
            </a:r>
            <a:endParaRPr lang="en-GB"/>
          </a:p>
        </p:txBody>
      </p:sp>
      <p:sp>
        <p:nvSpPr>
          <p:cNvPr id="19" name="Plassholder for lysbildenummer 4">
            <a:extLst>
              <a:ext uri="{FF2B5EF4-FFF2-40B4-BE49-F238E27FC236}">
                <a16:creationId xmlns:a16="http://schemas.microsoft.com/office/drawing/2014/main" id="{4FDAF359-0D69-0BB9-A1D6-EB4FA493D1EB}"/>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3" name="Picture 6">
            <a:extLst>
              <a:ext uri="{FF2B5EF4-FFF2-40B4-BE49-F238E27FC236}">
                <a16:creationId xmlns:a16="http://schemas.microsoft.com/office/drawing/2014/main" id="{00BF0BFF-943C-F3DC-DCD7-65AD9B52D035}"/>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8800" y="6224400"/>
            <a:ext cx="1299600" cy="302467"/>
          </a:xfrm>
          <a:prstGeom prst="rect">
            <a:avLst/>
          </a:prstGeom>
        </p:spPr>
      </p:pic>
    </p:spTree>
    <p:extLst>
      <p:ext uri="{BB962C8B-B14F-4D97-AF65-F5344CB8AC3E}">
        <p14:creationId xmlns:p14="http://schemas.microsoft.com/office/powerpoint/2010/main" val="2315114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30" name="Plassholder for bilde 29">
            <a:extLst>
              <a:ext uri="{FF2B5EF4-FFF2-40B4-BE49-F238E27FC236}">
                <a16:creationId xmlns:a16="http://schemas.microsoft.com/office/drawing/2014/main" id="{CFFACC77-FB24-2C2A-787A-E3C906E583E0}"/>
              </a:ext>
            </a:extLst>
          </p:cNvPr>
          <p:cNvSpPr>
            <a:spLocks noGrp="1"/>
          </p:cNvSpPr>
          <p:nvPr>
            <p:ph type="pic" sz="quarter" idx="13"/>
          </p:nvPr>
        </p:nvSpPr>
        <p:spPr>
          <a:xfrm>
            <a:off x="5829295" y="0"/>
            <a:ext cx="6362705" cy="6858000"/>
          </a:xfrm>
          <a:custGeom>
            <a:avLst/>
            <a:gdLst>
              <a:gd name="connsiteX0" fmla="*/ 7602 w 6362705"/>
              <a:gd name="connsiteY0" fmla="*/ 0 h 6858000"/>
              <a:gd name="connsiteX1" fmla="*/ 6362705 w 6362705"/>
              <a:gd name="connsiteY1" fmla="*/ 0 h 6858000"/>
              <a:gd name="connsiteX2" fmla="*/ 6362705 w 6362705"/>
              <a:gd name="connsiteY2" fmla="*/ 6858000 h 6858000"/>
              <a:gd name="connsiteX3" fmla="*/ 1073655 w 6362705"/>
              <a:gd name="connsiteY3" fmla="*/ 6858000 h 6858000"/>
              <a:gd name="connsiteX4" fmla="*/ 0 w 6362705"/>
              <a:gd name="connsiteY4" fmla="*/ 5784345 h 6858000"/>
              <a:gd name="connsiteX5" fmla="*/ 0 w 6362705"/>
              <a:gd name="connsiteY5" fmla="*/ 5472257 h 6858000"/>
              <a:gd name="connsiteX6" fmla="*/ 241717 w 6362705"/>
              <a:gd name="connsiteY6" fmla="*/ 5472257 h 6858000"/>
              <a:gd name="connsiteX7" fmla="*/ 768581 w 6362705"/>
              <a:gd name="connsiteY7" fmla="*/ 4945393 h 6858000"/>
              <a:gd name="connsiteX8" fmla="*/ 768581 w 6362705"/>
              <a:gd name="connsiteY8" fmla="*/ 4361417 h 6858000"/>
              <a:gd name="connsiteX9" fmla="*/ 768581 w 6362705"/>
              <a:gd name="connsiteY9" fmla="*/ 2167383 h 6858000"/>
              <a:gd name="connsiteX10" fmla="*/ 768581 w 6362705"/>
              <a:gd name="connsiteY10" fmla="*/ 1583407 h 6858000"/>
              <a:gd name="connsiteX11" fmla="*/ 241717 w 6362705"/>
              <a:gd name="connsiteY11" fmla="*/ 1056543 h 6858000"/>
              <a:gd name="connsiteX12" fmla="*/ 0 w 6362705"/>
              <a:gd name="connsiteY12" fmla="*/ 1056543 h 6858000"/>
              <a:gd name="connsiteX13" fmla="*/ 0 w 6362705"/>
              <a:gd name="connsiteY13" fmla="*/ 123255 h 6858000"/>
              <a:gd name="connsiteX14" fmla="*/ 5544 w 6362705"/>
              <a:gd name="connsiteY14" fmla="*/ 134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2705" h="6858000">
                <a:moveTo>
                  <a:pt x="7602" y="0"/>
                </a:moveTo>
                <a:lnTo>
                  <a:pt x="6362705" y="0"/>
                </a:lnTo>
                <a:lnTo>
                  <a:pt x="6362705" y="6858000"/>
                </a:lnTo>
                <a:lnTo>
                  <a:pt x="1073655" y="6858000"/>
                </a:lnTo>
                <a:cubicBezTo>
                  <a:pt x="480692" y="6858000"/>
                  <a:pt x="0" y="6377308"/>
                  <a:pt x="0" y="5784345"/>
                </a:cubicBezTo>
                <a:lnTo>
                  <a:pt x="0" y="5472257"/>
                </a:lnTo>
                <a:lnTo>
                  <a:pt x="241717" y="5472257"/>
                </a:lnTo>
                <a:cubicBezTo>
                  <a:pt x="532696" y="5472257"/>
                  <a:pt x="768581" y="5236372"/>
                  <a:pt x="768581" y="4945393"/>
                </a:cubicBezTo>
                <a:lnTo>
                  <a:pt x="768581" y="4361417"/>
                </a:lnTo>
                <a:lnTo>
                  <a:pt x="768581" y="2167383"/>
                </a:lnTo>
                <a:lnTo>
                  <a:pt x="768581" y="1583407"/>
                </a:lnTo>
                <a:cubicBezTo>
                  <a:pt x="768581" y="1292428"/>
                  <a:pt x="532696" y="1056543"/>
                  <a:pt x="241717" y="1056543"/>
                </a:cubicBezTo>
                <a:lnTo>
                  <a:pt x="0" y="1056543"/>
                </a:lnTo>
                <a:lnTo>
                  <a:pt x="0" y="123255"/>
                </a:lnTo>
                <a:cubicBezTo>
                  <a:pt x="0" y="86195"/>
                  <a:pt x="1878" y="49573"/>
                  <a:pt x="5544" y="13480"/>
                </a:cubicBezTo>
                <a:close/>
              </a:path>
            </a:pathLst>
          </a:custGeom>
          <a:solidFill>
            <a:schemeClr val="bg1">
              <a:lumMod val="75000"/>
            </a:schemeClr>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endParaRPr lang="nb-NO"/>
          </a:p>
        </p:txBody>
      </p:sp>
      <p:sp>
        <p:nvSpPr>
          <p:cNvPr id="13" name="Frihåndsform: figur 12">
            <a:extLst>
              <a:ext uri="{FF2B5EF4-FFF2-40B4-BE49-F238E27FC236}">
                <a16:creationId xmlns:a16="http://schemas.microsoft.com/office/drawing/2014/main" id="{DD5D392F-451B-2E97-93E5-84CADFE79C76}"/>
              </a:ext>
            </a:extLst>
          </p:cNvPr>
          <p:cNvSpPr/>
          <p:nvPr userDrawn="1"/>
        </p:nvSpPr>
        <p:spPr>
          <a:xfrm>
            <a:off x="0" y="1640519"/>
            <a:ext cx="6597876" cy="3831738"/>
          </a:xfrm>
          <a:custGeom>
            <a:avLst/>
            <a:gdLst>
              <a:gd name="connsiteX0" fmla="*/ 0 w 6597876"/>
              <a:gd name="connsiteY0" fmla="*/ 0 h 3831738"/>
              <a:gd name="connsiteX1" fmla="*/ 6071012 w 6597876"/>
              <a:gd name="connsiteY1" fmla="*/ 0 h 3831738"/>
              <a:gd name="connsiteX2" fmla="*/ 6597876 w 6597876"/>
              <a:gd name="connsiteY2" fmla="*/ 526864 h 3831738"/>
              <a:gd name="connsiteX3" fmla="*/ 6597876 w 6597876"/>
              <a:gd name="connsiteY3" fmla="*/ 3304874 h 3831738"/>
              <a:gd name="connsiteX4" fmla="*/ 6071012 w 6597876"/>
              <a:gd name="connsiteY4" fmla="*/ 3831738 h 3831738"/>
              <a:gd name="connsiteX5" fmla="*/ 0 w 6597876"/>
              <a:gd name="connsiteY5" fmla="*/ 3831738 h 38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876" h="3831738">
                <a:moveTo>
                  <a:pt x="0" y="0"/>
                </a:moveTo>
                <a:lnTo>
                  <a:pt x="6071012" y="0"/>
                </a:lnTo>
                <a:cubicBezTo>
                  <a:pt x="6361991" y="0"/>
                  <a:pt x="6597876" y="235885"/>
                  <a:pt x="6597876" y="526864"/>
                </a:cubicBezTo>
                <a:lnTo>
                  <a:pt x="6597876" y="3304874"/>
                </a:lnTo>
                <a:cubicBezTo>
                  <a:pt x="6597876" y="3595853"/>
                  <a:pt x="6361991" y="3831738"/>
                  <a:pt x="6071012" y="3831738"/>
                </a:cubicBezTo>
                <a:lnTo>
                  <a:pt x="0" y="383173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6" name="Frihåndsform: figur 25">
            <a:extLst>
              <a:ext uri="{FF2B5EF4-FFF2-40B4-BE49-F238E27FC236}">
                <a16:creationId xmlns:a16="http://schemas.microsoft.com/office/drawing/2014/main" id="{892BCDB3-75FF-7A26-7C22-5EBF1A8DCE6F}"/>
              </a:ext>
            </a:extLst>
          </p:cNvPr>
          <p:cNvSpPr/>
          <p:nvPr userDrawn="1"/>
        </p:nvSpPr>
        <p:spPr>
          <a:xfrm>
            <a:off x="0" y="1056543"/>
            <a:ext cx="6597876" cy="3831738"/>
          </a:xfrm>
          <a:custGeom>
            <a:avLst/>
            <a:gdLst>
              <a:gd name="connsiteX0" fmla="*/ 0 w 6597876"/>
              <a:gd name="connsiteY0" fmla="*/ 0 h 3831738"/>
              <a:gd name="connsiteX1" fmla="*/ 6071012 w 6597876"/>
              <a:gd name="connsiteY1" fmla="*/ 0 h 3831738"/>
              <a:gd name="connsiteX2" fmla="*/ 6597876 w 6597876"/>
              <a:gd name="connsiteY2" fmla="*/ 526864 h 3831738"/>
              <a:gd name="connsiteX3" fmla="*/ 6597876 w 6597876"/>
              <a:gd name="connsiteY3" fmla="*/ 3304874 h 3831738"/>
              <a:gd name="connsiteX4" fmla="*/ 6071012 w 6597876"/>
              <a:gd name="connsiteY4" fmla="*/ 3831738 h 3831738"/>
              <a:gd name="connsiteX5" fmla="*/ 0 w 6597876"/>
              <a:gd name="connsiteY5" fmla="*/ 3831738 h 38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876" h="3831738">
                <a:moveTo>
                  <a:pt x="0" y="0"/>
                </a:moveTo>
                <a:lnTo>
                  <a:pt x="6071012" y="0"/>
                </a:lnTo>
                <a:cubicBezTo>
                  <a:pt x="6361991" y="0"/>
                  <a:pt x="6597876" y="235885"/>
                  <a:pt x="6597876" y="526864"/>
                </a:cubicBezTo>
                <a:lnTo>
                  <a:pt x="6597876" y="3304874"/>
                </a:lnTo>
                <a:cubicBezTo>
                  <a:pt x="6597876" y="3595853"/>
                  <a:pt x="6361991" y="3831738"/>
                  <a:pt x="6071012" y="3831738"/>
                </a:cubicBezTo>
                <a:lnTo>
                  <a:pt x="0" y="38317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61518D5E-40DF-49A8-AA85-2B4756C3D1C4}"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24" name="Undertittel 2">
            <a:extLst>
              <a:ext uri="{FF2B5EF4-FFF2-40B4-BE49-F238E27FC236}">
                <a16:creationId xmlns:a16="http://schemas.microsoft.com/office/drawing/2014/main" id="{A960CAEB-4411-A01E-5035-61133424766F}"/>
              </a:ext>
            </a:extLst>
          </p:cNvPr>
          <p:cNvSpPr>
            <a:spLocks noGrp="1"/>
          </p:cNvSpPr>
          <p:nvPr>
            <p:ph type="subTitle" idx="1"/>
          </p:nvPr>
        </p:nvSpPr>
        <p:spPr>
          <a:xfrm>
            <a:off x="1039236" y="4998881"/>
            <a:ext cx="4390013" cy="359477"/>
          </a:xfrm>
        </p:spPr>
        <p:txBody>
          <a:bodyPr>
            <a:normAutofit/>
          </a:bodyPr>
          <a:lstStyle>
            <a:lvl1pPr marL="0" indent="0" algn="l">
              <a:lnSpc>
                <a:spcPct val="100000"/>
              </a:lnSpc>
              <a:spcBef>
                <a:spcPts val="0"/>
              </a:spcBef>
              <a:buNone/>
              <a:defRPr sz="1400">
                <a:solidFill>
                  <a:srgbClr val="29292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Klikk</a:t>
            </a:r>
            <a:r>
              <a:rPr lang="en-GB"/>
              <a:t> for å </a:t>
            </a:r>
            <a:r>
              <a:rPr lang="en-GB" err="1"/>
              <a:t>redigere</a:t>
            </a:r>
            <a:r>
              <a:rPr lang="en-GB"/>
              <a:t> </a:t>
            </a:r>
            <a:r>
              <a:rPr lang="en-GB" err="1"/>
              <a:t>undertittelstil</a:t>
            </a:r>
            <a:r>
              <a:rPr lang="en-GB"/>
              <a:t> </a:t>
            </a:r>
            <a:r>
              <a:rPr lang="en-GB" err="1"/>
              <a:t>i</a:t>
            </a:r>
            <a:r>
              <a:rPr lang="en-GB"/>
              <a:t> </a:t>
            </a:r>
            <a:r>
              <a:rPr lang="en-GB" err="1"/>
              <a:t>malen</a:t>
            </a:r>
            <a:endParaRPr lang="en-GB"/>
          </a:p>
        </p:txBody>
      </p:sp>
      <p:sp>
        <p:nvSpPr>
          <p:cNvPr id="31" name="Tittel 1">
            <a:extLst>
              <a:ext uri="{FF2B5EF4-FFF2-40B4-BE49-F238E27FC236}">
                <a16:creationId xmlns:a16="http://schemas.microsoft.com/office/drawing/2014/main" id="{53C89E79-20EC-62D7-D892-6FB3C1147377}"/>
              </a:ext>
            </a:extLst>
          </p:cNvPr>
          <p:cNvSpPr>
            <a:spLocks noGrp="1"/>
          </p:cNvSpPr>
          <p:nvPr>
            <p:ph type="ctrTitle"/>
          </p:nvPr>
        </p:nvSpPr>
        <p:spPr>
          <a:xfrm>
            <a:off x="989265" y="1306733"/>
            <a:ext cx="5354385" cy="3322418"/>
          </a:xfrm>
        </p:spPr>
        <p:txBody>
          <a:bodyPr anchor="ctr">
            <a:normAutofit/>
          </a:bodyPr>
          <a:lstStyle>
            <a:lvl1pPr algn="l">
              <a:lnSpc>
                <a:spcPct val="100000"/>
              </a:lnSpc>
              <a:defRPr sz="4200" b="1">
                <a:solidFill>
                  <a:schemeClr val="tx1"/>
                </a:solidFill>
              </a:defRPr>
            </a:lvl1pPr>
          </a:lstStyle>
          <a:p>
            <a:r>
              <a:rPr lang="en-GB" err="1"/>
              <a:t>Klikk</a:t>
            </a:r>
            <a:r>
              <a:rPr lang="en-GB"/>
              <a:t> for å </a:t>
            </a:r>
            <a:r>
              <a:rPr lang="en-GB" err="1"/>
              <a:t>redigere</a:t>
            </a:r>
            <a:r>
              <a:rPr lang="en-GB"/>
              <a:t> </a:t>
            </a:r>
            <a:r>
              <a:rPr lang="en-GB" err="1"/>
              <a:t>tittelstil</a:t>
            </a:r>
            <a:endParaRPr lang="en-GB"/>
          </a:p>
        </p:txBody>
      </p:sp>
      <p:sp>
        <p:nvSpPr>
          <p:cNvPr id="32" name="Plassholder for lysbildenummer 4">
            <a:extLst>
              <a:ext uri="{FF2B5EF4-FFF2-40B4-BE49-F238E27FC236}">
                <a16:creationId xmlns:a16="http://schemas.microsoft.com/office/drawing/2014/main" id="{455FC327-609F-7C42-77CF-D2C53FF829ED}"/>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2" name="Picture 6">
            <a:extLst>
              <a:ext uri="{FF2B5EF4-FFF2-40B4-BE49-F238E27FC236}">
                <a16:creationId xmlns:a16="http://schemas.microsoft.com/office/drawing/2014/main" id="{1E82752B-B52C-F927-6D8B-60E413138377}"/>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8800" y="6224400"/>
            <a:ext cx="1299600" cy="302467"/>
          </a:xfrm>
          <a:prstGeom prst="rect">
            <a:avLst/>
          </a:prstGeom>
        </p:spPr>
      </p:pic>
    </p:spTree>
    <p:extLst>
      <p:ext uri="{BB962C8B-B14F-4D97-AF65-F5344CB8AC3E}">
        <p14:creationId xmlns:p14="http://schemas.microsoft.com/office/powerpoint/2010/main" val="2449751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BD35632C-B977-42BA-8273-570100BFC9A0}"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p>
            <a:fld id="{431395A8-EFA2-4C09-BFB9-F80178931A29}" type="slidenum">
              <a:rPr lang="en-GB" smtClean="0"/>
              <a:t>‹#›</a:t>
            </a:fld>
            <a:endParaRPr lang="en-GB"/>
          </a:p>
        </p:txBody>
      </p:sp>
    </p:spTree>
    <p:extLst>
      <p:ext uri="{BB962C8B-B14F-4D97-AF65-F5344CB8AC3E}">
        <p14:creationId xmlns:p14="http://schemas.microsoft.com/office/powerpoint/2010/main" val="4177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symbol">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A050274-0AE5-9646-40C1-EA0D293B6421}"/>
              </a:ext>
            </a:extLst>
          </p:cNvPr>
          <p:cNvSpPr>
            <a:spLocks noGrp="1"/>
          </p:cNvSpPr>
          <p:nvPr>
            <p:ph type="dt" sz="half" idx="10"/>
          </p:nvPr>
        </p:nvSpPr>
        <p:spPr/>
        <p:txBody>
          <a:bodyPr/>
          <a:lstStyle/>
          <a:p>
            <a:fld id="{37F086B5-0006-4EBC-88D8-10B88AD319FA}" type="datetime1">
              <a:rPr lang="en-GB" smtClean="0"/>
              <a:t>08/11/2024</a:t>
            </a:fld>
            <a:endParaRPr lang="en-GB"/>
          </a:p>
        </p:txBody>
      </p:sp>
      <p:sp>
        <p:nvSpPr>
          <p:cNvPr id="4" name="Plassholder for bunntekst 3">
            <a:extLst>
              <a:ext uri="{FF2B5EF4-FFF2-40B4-BE49-F238E27FC236}">
                <a16:creationId xmlns:a16="http://schemas.microsoft.com/office/drawing/2014/main" id="{0BE72851-A619-1183-DA7C-C33A095A1D24}"/>
              </a:ext>
            </a:extLst>
          </p:cNvPr>
          <p:cNvSpPr>
            <a:spLocks noGrp="1"/>
          </p:cNvSpPr>
          <p:nvPr>
            <p:ph type="ftr" sz="quarter" idx="11"/>
          </p:nvPr>
        </p:nvSpPr>
        <p:spPr/>
        <p:txBody>
          <a:bodyPr/>
          <a:lstStyle/>
          <a:p>
            <a:endParaRPr lang="en-GB"/>
          </a:p>
        </p:txBody>
      </p:sp>
      <p:pic>
        <p:nvPicPr>
          <p:cNvPr id="2" name="Graphic 2">
            <a:extLst>
              <a:ext uri="{FF2B5EF4-FFF2-40B4-BE49-F238E27FC236}">
                <a16:creationId xmlns:a16="http://schemas.microsoft.com/office/drawing/2014/main" id="{BF594400-2E60-72D0-E936-7A3F2F176A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47940" y="1759974"/>
            <a:ext cx="2696119" cy="3338052"/>
          </a:xfrm>
          <a:prstGeom prst="rect">
            <a:avLst/>
          </a:prstGeom>
        </p:spPr>
      </p:pic>
      <p:sp>
        <p:nvSpPr>
          <p:cNvPr id="8" name="Plassholder for lysbildenummer 4">
            <a:extLst>
              <a:ext uri="{FF2B5EF4-FFF2-40B4-BE49-F238E27FC236}">
                <a16:creationId xmlns:a16="http://schemas.microsoft.com/office/drawing/2014/main" id="{53DFA71B-A228-F3E1-36C2-5A8364443BEB}"/>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2600057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6" name="Frihåndsform: figur 15">
            <a:extLst>
              <a:ext uri="{FF2B5EF4-FFF2-40B4-BE49-F238E27FC236}">
                <a16:creationId xmlns:a16="http://schemas.microsoft.com/office/drawing/2014/main" id="{434E2820-D521-E578-C6CC-CB69B5CC3CA1}"/>
              </a:ext>
            </a:extLst>
          </p:cNvPr>
          <p:cNvSpPr/>
          <p:nvPr userDrawn="1"/>
        </p:nvSpPr>
        <p:spPr>
          <a:xfrm>
            <a:off x="9322818" y="4129838"/>
            <a:ext cx="2415879" cy="2744749"/>
          </a:xfrm>
          <a:custGeom>
            <a:avLst/>
            <a:gdLst>
              <a:gd name="connsiteX0" fmla="*/ 430316 w 2415879"/>
              <a:gd name="connsiteY0" fmla="*/ 0 h 2744749"/>
              <a:gd name="connsiteX1" fmla="*/ 1985563 w 2415879"/>
              <a:gd name="connsiteY1" fmla="*/ 0 h 2744749"/>
              <a:gd name="connsiteX2" fmla="*/ 2415879 w 2415879"/>
              <a:gd name="connsiteY2" fmla="*/ 430316 h 2744749"/>
              <a:gd name="connsiteX3" fmla="*/ 2415879 w 2415879"/>
              <a:gd name="connsiteY3" fmla="*/ 2744749 h 2744749"/>
              <a:gd name="connsiteX4" fmla="*/ 0 w 2415879"/>
              <a:gd name="connsiteY4" fmla="*/ 2744749 h 2744749"/>
              <a:gd name="connsiteX5" fmla="*/ 0 w 2415879"/>
              <a:gd name="connsiteY5" fmla="*/ 430316 h 2744749"/>
              <a:gd name="connsiteX6" fmla="*/ 430316 w 2415879"/>
              <a:gd name="connsiteY6" fmla="*/ 0 h 27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879" h="2744749">
                <a:moveTo>
                  <a:pt x="430316" y="0"/>
                </a:moveTo>
                <a:lnTo>
                  <a:pt x="1985563" y="0"/>
                </a:lnTo>
                <a:cubicBezTo>
                  <a:pt x="2223220" y="0"/>
                  <a:pt x="2415879" y="192659"/>
                  <a:pt x="2415879" y="430316"/>
                </a:cubicBezTo>
                <a:lnTo>
                  <a:pt x="2415879" y="2744749"/>
                </a:lnTo>
                <a:lnTo>
                  <a:pt x="0" y="2744749"/>
                </a:lnTo>
                <a:lnTo>
                  <a:pt x="0" y="430316"/>
                </a:lnTo>
                <a:cubicBezTo>
                  <a:pt x="0" y="192659"/>
                  <a:pt x="192659" y="0"/>
                  <a:pt x="43031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ihåndsform: figur 13">
            <a:extLst>
              <a:ext uri="{FF2B5EF4-FFF2-40B4-BE49-F238E27FC236}">
                <a16:creationId xmlns:a16="http://schemas.microsoft.com/office/drawing/2014/main" id="{16800351-F66B-D257-3DC0-75562391D089}"/>
              </a:ext>
            </a:extLst>
          </p:cNvPr>
          <p:cNvSpPr/>
          <p:nvPr userDrawn="1"/>
        </p:nvSpPr>
        <p:spPr>
          <a:xfrm>
            <a:off x="1" y="623963"/>
            <a:ext cx="11202737" cy="6269896"/>
          </a:xfrm>
          <a:custGeom>
            <a:avLst/>
            <a:gdLst>
              <a:gd name="connsiteX0" fmla="*/ 0 w 11202737"/>
              <a:gd name="connsiteY0" fmla="*/ 0 h 6269896"/>
              <a:gd name="connsiteX1" fmla="*/ 10672643 w 11202737"/>
              <a:gd name="connsiteY1" fmla="*/ 0 h 6269896"/>
              <a:gd name="connsiteX2" fmla="*/ 11202737 w 11202737"/>
              <a:gd name="connsiteY2" fmla="*/ 530094 h 6269896"/>
              <a:gd name="connsiteX3" fmla="*/ 11202737 w 11202737"/>
              <a:gd name="connsiteY3" fmla="*/ 6269896 h 6269896"/>
              <a:gd name="connsiteX4" fmla="*/ 0 w 11202737"/>
              <a:gd name="connsiteY4" fmla="*/ 6269896 h 626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737" h="6269896">
                <a:moveTo>
                  <a:pt x="0" y="0"/>
                </a:moveTo>
                <a:lnTo>
                  <a:pt x="10672643" y="0"/>
                </a:lnTo>
                <a:cubicBezTo>
                  <a:pt x="10965406" y="0"/>
                  <a:pt x="11202737" y="237331"/>
                  <a:pt x="11202737" y="530094"/>
                </a:cubicBezTo>
                <a:lnTo>
                  <a:pt x="11202737" y="6269896"/>
                </a:lnTo>
                <a:lnTo>
                  <a:pt x="0" y="62698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E348084E-DC3B-443A-B71F-35BC148AF6B6}"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sp>
        <p:nvSpPr>
          <p:cNvPr id="17" name="Tittel 1">
            <a:extLst>
              <a:ext uri="{FF2B5EF4-FFF2-40B4-BE49-F238E27FC236}">
                <a16:creationId xmlns:a16="http://schemas.microsoft.com/office/drawing/2014/main" id="{0C0D10D7-AE02-6EF8-26D8-DBF9C81C8B51}"/>
              </a:ext>
            </a:extLst>
          </p:cNvPr>
          <p:cNvSpPr>
            <a:spLocks noGrp="1"/>
          </p:cNvSpPr>
          <p:nvPr>
            <p:ph type="title"/>
          </p:nvPr>
        </p:nvSpPr>
        <p:spPr>
          <a:xfrm>
            <a:off x="989263" y="1059543"/>
            <a:ext cx="9272337" cy="4618840"/>
          </a:xfrm>
        </p:spPr>
        <p:txBody>
          <a:bodyPr anchor="ctr">
            <a:normAutofit/>
          </a:bodyPr>
          <a:lstStyle>
            <a:lvl1pPr>
              <a:lnSpc>
                <a:spcPts val="5600"/>
              </a:lnSpc>
              <a:defRPr sz="4800" b="1">
                <a:solidFill>
                  <a:schemeClr val="lt1"/>
                </a:solidFill>
              </a:defRPr>
            </a:lvl1pPr>
          </a:lstStyle>
          <a:p>
            <a:r>
              <a:rPr lang="en-GB" err="1"/>
              <a:t>Klikk</a:t>
            </a:r>
            <a:r>
              <a:rPr lang="en-GB"/>
              <a:t> for å </a:t>
            </a:r>
            <a:r>
              <a:rPr lang="en-GB" err="1"/>
              <a:t>redigere</a:t>
            </a:r>
            <a:r>
              <a:rPr lang="en-GB"/>
              <a:t> </a:t>
            </a:r>
            <a:r>
              <a:rPr lang="en-GB" err="1"/>
              <a:t>tittelstil</a:t>
            </a:r>
            <a:endParaRPr lang="en-GB"/>
          </a:p>
        </p:txBody>
      </p:sp>
      <p:sp>
        <p:nvSpPr>
          <p:cNvPr id="18" name="Plassholder for lysbildenummer 4">
            <a:extLst>
              <a:ext uri="{FF2B5EF4-FFF2-40B4-BE49-F238E27FC236}">
                <a16:creationId xmlns:a16="http://schemas.microsoft.com/office/drawing/2014/main" id="{3E50D9B1-D42E-897B-9F4C-739D3601C783}"/>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3" name="Picture 6">
            <a:extLst>
              <a:ext uri="{FF2B5EF4-FFF2-40B4-BE49-F238E27FC236}">
                <a16:creationId xmlns:a16="http://schemas.microsoft.com/office/drawing/2014/main" id="{3BA9985A-D8B8-599C-78D4-3C21434ED3A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1301758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loverskrift med bilde">
    <p:spTree>
      <p:nvGrpSpPr>
        <p:cNvPr id="1" name=""/>
        <p:cNvGrpSpPr/>
        <p:nvPr/>
      </p:nvGrpSpPr>
      <p:grpSpPr>
        <a:xfrm>
          <a:off x="0" y="0"/>
          <a:ext cx="0" cy="0"/>
          <a:chOff x="0" y="0"/>
          <a:chExt cx="0" cy="0"/>
        </a:xfrm>
      </p:grpSpPr>
      <p:sp>
        <p:nvSpPr>
          <p:cNvPr id="9" name="Frihåndsform: figur 8">
            <a:extLst>
              <a:ext uri="{FF2B5EF4-FFF2-40B4-BE49-F238E27FC236}">
                <a16:creationId xmlns:a16="http://schemas.microsoft.com/office/drawing/2014/main" id="{01655FEA-1F7E-679C-CB49-B7AFEB8F2E66}"/>
              </a:ext>
            </a:extLst>
          </p:cNvPr>
          <p:cNvSpPr/>
          <p:nvPr userDrawn="1"/>
        </p:nvSpPr>
        <p:spPr>
          <a:xfrm>
            <a:off x="7125029" y="3152206"/>
            <a:ext cx="5066971" cy="2812496"/>
          </a:xfrm>
          <a:custGeom>
            <a:avLst/>
            <a:gdLst>
              <a:gd name="connsiteX0" fmla="*/ 558280 w 5066971"/>
              <a:gd name="connsiteY0" fmla="*/ 0 h 2812496"/>
              <a:gd name="connsiteX1" fmla="*/ 5066971 w 5066971"/>
              <a:gd name="connsiteY1" fmla="*/ 0 h 2812496"/>
              <a:gd name="connsiteX2" fmla="*/ 5066971 w 5066971"/>
              <a:gd name="connsiteY2" fmla="*/ 2812496 h 2812496"/>
              <a:gd name="connsiteX3" fmla="*/ 558280 w 5066971"/>
              <a:gd name="connsiteY3" fmla="*/ 2812496 h 2812496"/>
              <a:gd name="connsiteX4" fmla="*/ 0 w 5066971"/>
              <a:gd name="connsiteY4" fmla="*/ 2254216 h 2812496"/>
              <a:gd name="connsiteX5" fmla="*/ 0 w 5066971"/>
              <a:gd name="connsiteY5" fmla="*/ 558280 h 2812496"/>
              <a:gd name="connsiteX6" fmla="*/ 558280 w 5066971"/>
              <a:gd name="connsiteY6" fmla="*/ 0 h 28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971" h="2812496">
                <a:moveTo>
                  <a:pt x="558280" y="0"/>
                </a:moveTo>
                <a:lnTo>
                  <a:pt x="5066971" y="0"/>
                </a:lnTo>
                <a:lnTo>
                  <a:pt x="5066971" y="2812496"/>
                </a:lnTo>
                <a:lnTo>
                  <a:pt x="558280" y="2812496"/>
                </a:lnTo>
                <a:cubicBezTo>
                  <a:pt x="249950" y="2812496"/>
                  <a:pt x="0" y="2562546"/>
                  <a:pt x="0" y="2254216"/>
                </a:cubicBezTo>
                <a:lnTo>
                  <a:pt x="0" y="558280"/>
                </a:lnTo>
                <a:cubicBezTo>
                  <a:pt x="0" y="249950"/>
                  <a:pt x="249950" y="0"/>
                  <a:pt x="558280" y="0"/>
                </a:cubicBez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67A598E6-A294-4ED6-A16B-92CD0A1D6850}"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sp>
        <p:nvSpPr>
          <p:cNvPr id="11" name="Tittel 1">
            <a:extLst>
              <a:ext uri="{FF2B5EF4-FFF2-40B4-BE49-F238E27FC236}">
                <a16:creationId xmlns:a16="http://schemas.microsoft.com/office/drawing/2014/main" id="{E3280E18-79B6-517C-9736-F9E1C16EF5D7}"/>
              </a:ext>
            </a:extLst>
          </p:cNvPr>
          <p:cNvSpPr>
            <a:spLocks noGrp="1"/>
          </p:cNvSpPr>
          <p:nvPr>
            <p:ph type="title"/>
          </p:nvPr>
        </p:nvSpPr>
        <p:spPr>
          <a:xfrm>
            <a:off x="989264" y="548404"/>
            <a:ext cx="5309936" cy="5126682"/>
          </a:xfrm>
        </p:spPr>
        <p:txBody>
          <a:bodyPr anchor="ctr">
            <a:normAutofit/>
          </a:bodyPr>
          <a:lstStyle>
            <a:lvl1pPr>
              <a:lnSpc>
                <a:spcPts val="5200"/>
              </a:lnSpc>
              <a:defRPr sz="4400" b="1">
                <a:solidFill>
                  <a:schemeClr val="lt1"/>
                </a:solidFill>
              </a:defRPr>
            </a:lvl1pPr>
          </a:lstStyle>
          <a:p>
            <a:r>
              <a:rPr lang="en-GB" err="1"/>
              <a:t>Klikk</a:t>
            </a:r>
            <a:r>
              <a:rPr lang="en-GB"/>
              <a:t> for å </a:t>
            </a:r>
            <a:r>
              <a:rPr lang="en-GB" err="1"/>
              <a:t>redigere</a:t>
            </a:r>
            <a:r>
              <a:rPr lang="en-GB"/>
              <a:t> </a:t>
            </a:r>
            <a:r>
              <a:rPr lang="en-GB" err="1"/>
              <a:t>tittelstil</a:t>
            </a:r>
            <a:endParaRPr lang="en-GB"/>
          </a:p>
        </p:txBody>
      </p:sp>
      <p:sp>
        <p:nvSpPr>
          <p:cNvPr id="13" name="Plassholder for bilde 12">
            <a:extLst>
              <a:ext uri="{FF2B5EF4-FFF2-40B4-BE49-F238E27FC236}">
                <a16:creationId xmlns:a16="http://schemas.microsoft.com/office/drawing/2014/main" id="{AC58EC30-F2BF-47AD-5DEA-53C96407B48F}"/>
              </a:ext>
            </a:extLst>
          </p:cNvPr>
          <p:cNvSpPr>
            <a:spLocks noGrp="1"/>
          </p:cNvSpPr>
          <p:nvPr>
            <p:ph type="pic" sz="quarter" idx="13"/>
          </p:nvPr>
        </p:nvSpPr>
        <p:spPr>
          <a:xfrm>
            <a:off x="7601839" y="1038304"/>
            <a:ext cx="4590161" cy="4534401"/>
          </a:xfrm>
          <a:custGeom>
            <a:avLst/>
            <a:gdLst>
              <a:gd name="connsiteX0" fmla="*/ 548164 w 4590161"/>
              <a:gd name="connsiteY0" fmla="*/ 0 h 4534401"/>
              <a:gd name="connsiteX1" fmla="*/ 4590161 w 4590161"/>
              <a:gd name="connsiteY1" fmla="*/ 0 h 4534401"/>
              <a:gd name="connsiteX2" fmla="*/ 4590161 w 4590161"/>
              <a:gd name="connsiteY2" fmla="*/ 4534401 h 4534401"/>
              <a:gd name="connsiteX3" fmla="*/ 548164 w 4590161"/>
              <a:gd name="connsiteY3" fmla="*/ 4534401 h 4534401"/>
              <a:gd name="connsiteX4" fmla="*/ 0 w 4590161"/>
              <a:gd name="connsiteY4" fmla="*/ 3986237 h 4534401"/>
              <a:gd name="connsiteX5" fmla="*/ 0 w 4590161"/>
              <a:gd name="connsiteY5" fmla="*/ 548164 h 4534401"/>
              <a:gd name="connsiteX6" fmla="*/ 548164 w 4590161"/>
              <a:gd name="connsiteY6" fmla="*/ 0 h 4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0161" h="4534401">
                <a:moveTo>
                  <a:pt x="548164" y="0"/>
                </a:moveTo>
                <a:lnTo>
                  <a:pt x="4590161" y="0"/>
                </a:lnTo>
                <a:lnTo>
                  <a:pt x="4590161" y="4534401"/>
                </a:lnTo>
                <a:lnTo>
                  <a:pt x="548164" y="4534401"/>
                </a:lnTo>
                <a:cubicBezTo>
                  <a:pt x="245421" y="4534401"/>
                  <a:pt x="0" y="4288980"/>
                  <a:pt x="0" y="3986237"/>
                </a:cubicBezTo>
                <a:lnTo>
                  <a:pt x="0" y="548164"/>
                </a:lnTo>
                <a:cubicBezTo>
                  <a:pt x="0" y="245421"/>
                  <a:pt x="245421" y="0"/>
                  <a:pt x="548164" y="0"/>
                </a:cubicBezTo>
                <a:close/>
              </a:path>
            </a:pathLst>
          </a:custGeom>
          <a:solidFill>
            <a:schemeClr val="bg1">
              <a:lumMod val="75000"/>
            </a:schemeClr>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endParaRPr lang="nb-NO"/>
          </a:p>
        </p:txBody>
      </p:sp>
      <p:sp>
        <p:nvSpPr>
          <p:cNvPr id="15" name="Plassholder for lysbildenummer 4">
            <a:extLst>
              <a:ext uri="{FF2B5EF4-FFF2-40B4-BE49-F238E27FC236}">
                <a16:creationId xmlns:a16="http://schemas.microsoft.com/office/drawing/2014/main" id="{69EE3220-F5DB-2722-1AB1-199ACB4FE82A}"/>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2" name="Picture 6">
            <a:extLst>
              <a:ext uri="{FF2B5EF4-FFF2-40B4-BE49-F238E27FC236}">
                <a16:creationId xmlns:a16="http://schemas.microsoft.com/office/drawing/2014/main" id="{9B53C260-5B82-B641-D2A8-9CE15E3FE4E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3973871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loverskrift med bilde #2">
    <p:spTree>
      <p:nvGrpSpPr>
        <p:cNvPr id="1" name=""/>
        <p:cNvGrpSpPr/>
        <p:nvPr/>
      </p:nvGrpSpPr>
      <p:grpSpPr>
        <a:xfrm>
          <a:off x="0" y="0"/>
          <a:ext cx="0" cy="0"/>
          <a:chOff x="0" y="0"/>
          <a:chExt cx="0" cy="0"/>
        </a:xfrm>
      </p:grpSpPr>
      <p:sp>
        <p:nvSpPr>
          <p:cNvPr id="16" name="Frihåndsform: figur 15">
            <a:extLst>
              <a:ext uri="{FF2B5EF4-FFF2-40B4-BE49-F238E27FC236}">
                <a16:creationId xmlns:a16="http://schemas.microsoft.com/office/drawing/2014/main" id="{874F07AF-8989-4135-2344-1FABB8D5F948}"/>
              </a:ext>
            </a:extLst>
          </p:cNvPr>
          <p:cNvSpPr/>
          <p:nvPr userDrawn="1"/>
        </p:nvSpPr>
        <p:spPr>
          <a:xfrm>
            <a:off x="1" y="634510"/>
            <a:ext cx="9482667" cy="4762434"/>
          </a:xfrm>
          <a:custGeom>
            <a:avLst/>
            <a:gdLst>
              <a:gd name="connsiteX0" fmla="*/ 0 w 9482667"/>
              <a:gd name="connsiteY0" fmla="*/ 0 h 4762434"/>
              <a:gd name="connsiteX1" fmla="*/ 8974896 w 9482667"/>
              <a:gd name="connsiteY1" fmla="*/ 0 h 4762434"/>
              <a:gd name="connsiteX2" fmla="*/ 9482667 w 9482667"/>
              <a:gd name="connsiteY2" fmla="*/ 507771 h 4762434"/>
              <a:gd name="connsiteX3" fmla="*/ 9482667 w 9482667"/>
              <a:gd name="connsiteY3" fmla="*/ 4254663 h 4762434"/>
              <a:gd name="connsiteX4" fmla="*/ 8974896 w 9482667"/>
              <a:gd name="connsiteY4" fmla="*/ 4762434 h 4762434"/>
              <a:gd name="connsiteX5" fmla="*/ 0 w 9482667"/>
              <a:gd name="connsiteY5" fmla="*/ 4762434 h 476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2667" h="4762434">
                <a:moveTo>
                  <a:pt x="0" y="0"/>
                </a:moveTo>
                <a:lnTo>
                  <a:pt x="8974896" y="0"/>
                </a:lnTo>
                <a:cubicBezTo>
                  <a:pt x="9255330" y="0"/>
                  <a:pt x="9482667" y="227337"/>
                  <a:pt x="9482667" y="507771"/>
                </a:cubicBezTo>
                <a:lnTo>
                  <a:pt x="9482667" y="4254663"/>
                </a:lnTo>
                <a:cubicBezTo>
                  <a:pt x="9482667" y="4535097"/>
                  <a:pt x="9255330" y="4762434"/>
                  <a:pt x="8974896" y="4762434"/>
                </a:cubicBezTo>
                <a:lnTo>
                  <a:pt x="0" y="47624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B675131C-A38A-4551-B707-3F25F7286E3D}"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sp>
        <p:nvSpPr>
          <p:cNvPr id="11" name="Tittel 1">
            <a:extLst>
              <a:ext uri="{FF2B5EF4-FFF2-40B4-BE49-F238E27FC236}">
                <a16:creationId xmlns:a16="http://schemas.microsoft.com/office/drawing/2014/main" id="{E3280E18-79B6-517C-9736-F9E1C16EF5D7}"/>
              </a:ext>
            </a:extLst>
          </p:cNvPr>
          <p:cNvSpPr>
            <a:spLocks noGrp="1"/>
          </p:cNvSpPr>
          <p:nvPr>
            <p:ph type="title"/>
          </p:nvPr>
        </p:nvSpPr>
        <p:spPr>
          <a:xfrm>
            <a:off x="989264" y="1082082"/>
            <a:ext cx="5309936" cy="3867290"/>
          </a:xfrm>
        </p:spPr>
        <p:txBody>
          <a:bodyPr anchor="ctr">
            <a:normAutofit/>
          </a:bodyPr>
          <a:lstStyle>
            <a:lvl1pPr>
              <a:lnSpc>
                <a:spcPts val="5200"/>
              </a:lnSpc>
              <a:defRPr sz="4400" b="1">
                <a:solidFill>
                  <a:schemeClr val="lt1"/>
                </a:solidFill>
              </a:defRPr>
            </a:lvl1pPr>
          </a:lstStyle>
          <a:p>
            <a:r>
              <a:rPr lang="en-GB" err="1"/>
              <a:t>Klikk</a:t>
            </a:r>
            <a:r>
              <a:rPr lang="en-GB"/>
              <a:t> for å </a:t>
            </a:r>
            <a:r>
              <a:rPr lang="en-GB" err="1"/>
              <a:t>redigere</a:t>
            </a:r>
            <a:r>
              <a:rPr lang="en-GB"/>
              <a:t> </a:t>
            </a:r>
            <a:r>
              <a:rPr lang="en-GB" err="1"/>
              <a:t>tittelstil</a:t>
            </a:r>
            <a:endParaRPr lang="en-GB"/>
          </a:p>
        </p:txBody>
      </p:sp>
      <p:sp>
        <p:nvSpPr>
          <p:cNvPr id="14" name="Plassholder for bilde 13">
            <a:extLst>
              <a:ext uri="{FF2B5EF4-FFF2-40B4-BE49-F238E27FC236}">
                <a16:creationId xmlns:a16="http://schemas.microsoft.com/office/drawing/2014/main" id="{B55EEF71-73DE-D390-6836-D0E4DD621B1E}"/>
              </a:ext>
            </a:extLst>
          </p:cNvPr>
          <p:cNvSpPr>
            <a:spLocks noGrp="1"/>
          </p:cNvSpPr>
          <p:nvPr>
            <p:ph type="pic" sz="quarter" idx="13"/>
          </p:nvPr>
        </p:nvSpPr>
        <p:spPr>
          <a:xfrm>
            <a:off x="7601840" y="1366917"/>
            <a:ext cx="4590160" cy="4534401"/>
          </a:xfrm>
          <a:custGeom>
            <a:avLst/>
            <a:gdLst>
              <a:gd name="connsiteX0" fmla="*/ 548164 w 4590160"/>
              <a:gd name="connsiteY0" fmla="*/ 0 h 4534401"/>
              <a:gd name="connsiteX1" fmla="*/ 4590160 w 4590160"/>
              <a:gd name="connsiteY1" fmla="*/ 0 h 4534401"/>
              <a:gd name="connsiteX2" fmla="*/ 4590160 w 4590160"/>
              <a:gd name="connsiteY2" fmla="*/ 4534401 h 4534401"/>
              <a:gd name="connsiteX3" fmla="*/ 548164 w 4590160"/>
              <a:gd name="connsiteY3" fmla="*/ 4534401 h 4534401"/>
              <a:gd name="connsiteX4" fmla="*/ 0 w 4590160"/>
              <a:gd name="connsiteY4" fmla="*/ 3986237 h 4534401"/>
              <a:gd name="connsiteX5" fmla="*/ 0 w 4590160"/>
              <a:gd name="connsiteY5" fmla="*/ 548164 h 4534401"/>
              <a:gd name="connsiteX6" fmla="*/ 548164 w 4590160"/>
              <a:gd name="connsiteY6" fmla="*/ 0 h 4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0160" h="4534401">
                <a:moveTo>
                  <a:pt x="548164" y="0"/>
                </a:moveTo>
                <a:lnTo>
                  <a:pt x="4590160" y="0"/>
                </a:lnTo>
                <a:lnTo>
                  <a:pt x="4590160" y="4534401"/>
                </a:lnTo>
                <a:lnTo>
                  <a:pt x="548164" y="4534401"/>
                </a:lnTo>
                <a:cubicBezTo>
                  <a:pt x="245421" y="4534401"/>
                  <a:pt x="0" y="4288980"/>
                  <a:pt x="0" y="3986237"/>
                </a:cubicBezTo>
                <a:lnTo>
                  <a:pt x="0" y="548164"/>
                </a:lnTo>
                <a:cubicBezTo>
                  <a:pt x="0" y="245421"/>
                  <a:pt x="245421" y="0"/>
                  <a:pt x="548164" y="0"/>
                </a:cubicBezTo>
                <a:close/>
              </a:path>
            </a:pathLst>
          </a:custGeom>
          <a:solidFill>
            <a:schemeClr val="bg1">
              <a:lumMod val="75000"/>
            </a:schemeClr>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endParaRPr lang="nb-NO"/>
          </a:p>
        </p:txBody>
      </p:sp>
      <p:sp>
        <p:nvSpPr>
          <p:cNvPr id="17" name="Plassholder for lysbildenummer 4">
            <a:extLst>
              <a:ext uri="{FF2B5EF4-FFF2-40B4-BE49-F238E27FC236}">
                <a16:creationId xmlns:a16="http://schemas.microsoft.com/office/drawing/2014/main" id="{73B799B9-9F94-09D8-63E3-97E601921A68}"/>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2" name="Picture 6">
            <a:extLst>
              <a:ext uri="{FF2B5EF4-FFF2-40B4-BE49-F238E27FC236}">
                <a16:creationId xmlns:a16="http://schemas.microsoft.com/office/drawing/2014/main" id="{76880022-7078-8AF1-C8D7-83B3E543D75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2234152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881487D0-4FD8-7F36-B698-0660A4C0D499}"/>
              </a:ext>
            </a:extLst>
          </p:cNvPr>
          <p:cNvSpPr>
            <a:spLocks noGrp="1"/>
          </p:cNvSpPr>
          <p:nvPr>
            <p:ph type="dt" sz="half" idx="10"/>
          </p:nvPr>
        </p:nvSpPr>
        <p:spPr/>
        <p:txBody>
          <a:bodyPr/>
          <a:lstStyle/>
          <a:p>
            <a:fld id="{A2FCF912-13BD-4677-B70B-AB2A16CFE53D}" type="datetime1">
              <a:rPr lang="en-GB" smtClean="0"/>
              <a:t>08/11/2024</a:t>
            </a:fld>
            <a:endParaRPr lang="en-GB"/>
          </a:p>
        </p:txBody>
      </p:sp>
      <p:sp>
        <p:nvSpPr>
          <p:cNvPr id="8" name="Plassholder for bunntekst 7">
            <a:extLst>
              <a:ext uri="{FF2B5EF4-FFF2-40B4-BE49-F238E27FC236}">
                <a16:creationId xmlns:a16="http://schemas.microsoft.com/office/drawing/2014/main" id="{8F79D548-3999-06FF-3B4D-D15A9009D0EB}"/>
              </a:ext>
            </a:extLst>
          </p:cNvPr>
          <p:cNvSpPr>
            <a:spLocks noGrp="1"/>
          </p:cNvSpPr>
          <p:nvPr>
            <p:ph type="ftr" sz="quarter" idx="11"/>
          </p:nvPr>
        </p:nvSpPr>
        <p:spPr/>
        <p:txBody>
          <a:bodyPr/>
          <a:lstStyle/>
          <a:p>
            <a:endParaRPr lang="en-GB"/>
          </a:p>
        </p:txBody>
      </p:sp>
      <p:sp>
        <p:nvSpPr>
          <p:cNvPr id="9" name="Plassholder for lysbildenummer 8">
            <a:extLst>
              <a:ext uri="{FF2B5EF4-FFF2-40B4-BE49-F238E27FC236}">
                <a16:creationId xmlns:a16="http://schemas.microsoft.com/office/drawing/2014/main" id="{9A09083D-DB28-1B09-5B38-30AD2190A94A}"/>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4" name="Plassholder for tekst 2">
            <a:extLst>
              <a:ext uri="{FF2B5EF4-FFF2-40B4-BE49-F238E27FC236}">
                <a16:creationId xmlns:a16="http://schemas.microsoft.com/office/drawing/2014/main" id="{C63ADD92-73AC-9855-618C-96ACC6A5BF0E}"/>
              </a:ext>
            </a:extLst>
          </p:cNvPr>
          <p:cNvSpPr>
            <a:spLocks noGrp="1"/>
          </p:cNvSpPr>
          <p:nvPr>
            <p:ph type="body" idx="1"/>
          </p:nvPr>
        </p:nvSpPr>
        <p:spPr>
          <a:xfrm>
            <a:off x="989263" y="1813188"/>
            <a:ext cx="4736286" cy="341632"/>
          </a:xfrm>
        </p:spPr>
        <p:txBody>
          <a:bodyPr anchor="b">
            <a:sp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15" name="Plassholder for innhold 3">
            <a:extLst>
              <a:ext uri="{FF2B5EF4-FFF2-40B4-BE49-F238E27FC236}">
                <a16:creationId xmlns:a16="http://schemas.microsoft.com/office/drawing/2014/main" id="{A5F5C83C-0115-0B53-720B-AC4C34A23780}"/>
              </a:ext>
            </a:extLst>
          </p:cNvPr>
          <p:cNvSpPr>
            <a:spLocks noGrp="1"/>
          </p:cNvSpPr>
          <p:nvPr>
            <p:ph sz="half" idx="2"/>
          </p:nvPr>
        </p:nvSpPr>
        <p:spPr>
          <a:xfrm>
            <a:off x="989265" y="2233191"/>
            <a:ext cx="4736286" cy="3428505"/>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18" name="Plassholder for tekst 2">
            <a:extLst>
              <a:ext uri="{FF2B5EF4-FFF2-40B4-BE49-F238E27FC236}">
                <a16:creationId xmlns:a16="http://schemas.microsoft.com/office/drawing/2014/main" id="{58787BC4-E192-8657-082C-8182DAB99478}"/>
              </a:ext>
            </a:extLst>
          </p:cNvPr>
          <p:cNvSpPr>
            <a:spLocks noGrp="1"/>
          </p:cNvSpPr>
          <p:nvPr>
            <p:ph type="body" idx="13"/>
          </p:nvPr>
        </p:nvSpPr>
        <p:spPr>
          <a:xfrm>
            <a:off x="6489733" y="1813188"/>
            <a:ext cx="4736286" cy="341632"/>
          </a:xfrm>
        </p:spPr>
        <p:txBody>
          <a:bodyPr anchor="b">
            <a:sp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19" name="Plassholder for innhold 3">
            <a:extLst>
              <a:ext uri="{FF2B5EF4-FFF2-40B4-BE49-F238E27FC236}">
                <a16:creationId xmlns:a16="http://schemas.microsoft.com/office/drawing/2014/main" id="{96FC46DC-A762-1EAC-7251-588D5FF9734B}"/>
              </a:ext>
            </a:extLst>
          </p:cNvPr>
          <p:cNvSpPr>
            <a:spLocks noGrp="1"/>
          </p:cNvSpPr>
          <p:nvPr>
            <p:ph sz="half" idx="14"/>
          </p:nvPr>
        </p:nvSpPr>
        <p:spPr>
          <a:xfrm>
            <a:off x="6489735" y="2233191"/>
            <a:ext cx="4736286" cy="3428505"/>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20" name="Tittel 19">
            <a:extLst>
              <a:ext uri="{FF2B5EF4-FFF2-40B4-BE49-F238E27FC236}">
                <a16:creationId xmlns:a16="http://schemas.microsoft.com/office/drawing/2014/main" id="{ECDB3451-5273-DCC6-0651-192226EF9BA6}"/>
              </a:ext>
            </a:extLst>
          </p:cNvPr>
          <p:cNvSpPr>
            <a:spLocks noGrp="1"/>
          </p:cNvSpPr>
          <p:nvPr>
            <p:ph type="title"/>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243652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tel, tekst og graf">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E070935-332E-60F6-C6D6-5AC44B494AE8}"/>
              </a:ext>
            </a:extLst>
          </p:cNvPr>
          <p:cNvSpPr>
            <a:spLocks/>
          </p:cNvSpPr>
          <p:nvPr userDrawn="1"/>
        </p:nvSpPr>
        <p:spPr>
          <a:xfrm>
            <a:off x="0" y="0"/>
            <a:ext cx="12192000" cy="6858000"/>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ihåndsform: figur 13">
            <a:extLst>
              <a:ext uri="{FF2B5EF4-FFF2-40B4-BE49-F238E27FC236}">
                <a16:creationId xmlns:a16="http://schemas.microsoft.com/office/drawing/2014/main" id="{3C6DB23B-694A-E378-9ECE-A521A8BAAA5B}"/>
              </a:ext>
            </a:extLst>
          </p:cNvPr>
          <p:cNvSpPr/>
          <p:nvPr userDrawn="1"/>
        </p:nvSpPr>
        <p:spPr>
          <a:xfrm>
            <a:off x="6096000" y="0"/>
            <a:ext cx="6096000" cy="6858001"/>
          </a:xfrm>
          <a:custGeom>
            <a:avLst/>
            <a:gdLst>
              <a:gd name="connsiteX0" fmla="*/ 775747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775747 h 6858001"/>
              <a:gd name="connsiteX5" fmla="*/ 775747 w 6096000"/>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775747" y="0"/>
                </a:moveTo>
                <a:lnTo>
                  <a:pt x="6096000" y="0"/>
                </a:lnTo>
                <a:lnTo>
                  <a:pt x="6096000" y="6858001"/>
                </a:lnTo>
                <a:lnTo>
                  <a:pt x="0" y="6858001"/>
                </a:lnTo>
                <a:lnTo>
                  <a:pt x="0" y="775747"/>
                </a:lnTo>
                <a:cubicBezTo>
                  <a:pt x="0" y="347314"/>
                  <a:pt x="347314" y="0"/>
                  <a:pt x="77574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989265" y="387520"/>
            <a:ext cx="4581802" cy="923330"/>
          </a:xfrm>
        </p:spPr>
        <p:txBody>
          <a:bodyPr/>
          <a:lstStyle>
            <a:lvl1pPr>
              <a:defRPr>
                <a:solidFill>
                  <a:schemeClr val="lt1"/>
                </a:solidFill>
              </a:defRPr>
            </a:lvl1pPr>
          </a:lstStyle>
          <a:p>
            <a:r>
              <a:rPr lang="en-GB" err="1"/>
              <a:t>Klikk</a:t>
            </a:r>
            <a:r>
              <a:rPr lang="en-GB"/>
              <a:t> for å </a:t>
            </a:r>
            <a:r>
              <a:rPr lang="en-GB" err="1"/>
              <a:t>redigere</a:t>
            </a:r>
            <a:r>
              <a:rPr lang="en-GB"/>
              <a:t> </a:t>
            </a:r>
            <a:r>
              <a:rPr lang="en-GB" err="1"/>
              <a:t>tittelstil</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a:xfrm>
            <a:off x="989265" y="1589088"/>
            <a:ext cx="4581802" cy="4188722"/>
          </a:xfrm>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77B79F43-4DA2-4C30-86DE-67936CAB6039}"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lvl1pPr>
              <a:defRPr>
                <a:solidFill>
                  <a:schemeClr val="dk1"/>
                </a:solidFill>
              </a:defRPr>
            </a:lvl1pPr>
          </a:lstStyle>
          <a:p>
            <a:fld id="{431395A8-EFA2-4C09-BFB9-F80178931A29}" type="slidenum">
              <a:rPr lang="en-GB" smtClean="0"/>
              <a:pPr/>
              <a:t>‹#›</a:t>
            </a:fld>
            <a:endParaRPr lang="en-GB"/>
          </a:p>
        </p:txBody>
      </p:sp>
      <p:pic>
        <p:nvPicPr>
          <p:cNvPr id="8" name="Picture 6">
            <a:extLst>
              <a:ext uri="{FF2B5EF4-FFF2-40B4-BE49-F238E27FC236}">
                <a16:creationId xmlns:a16="http://schemas.microsoft.com/office/drawing/2014/main" id="{14B00B83-7065-C6E9-8CCC-C23B58844CE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204"/>
          <a:stretch/>
        </p:blipFill>
        <p:spPr>
          <a:xfrm>
            <a:off x="389172" y="6213337"/>
            <a:ext cx="286346" cy="302400"/>
          </a:xfrm>
          <a:prstGeom prst="rect">
            <a:avLst/>
          </a:prstGeom>
        </p:spPr>
      </p:pic>
      <p:sp>
        <p:nvSpPr>
          <p:cNvPr id="9" name="Plassholder for innhold 8">
            <a:extLst>
              <a:ext uri="{FF2B5EF4-FFF2-40B4-BE49-F238E27FC236}">
                <a16:creationId xmlns:a16="http://schemas.microsoft.com/office/drawing/2014/main" id="{95AC4E01-BEFC-3ACC-C0C7-1C9617C740F7}"/>
              </a:ext>
            </a:extLst>
          </p:cNvPr>
          <p:cNvSpPr>
            <a:spLocks noGrp="1"/>
          </p:cNvSpPr>
          <p:nvPr>
            <p:ph sz="quarter" idx="14"/>
          </p:nvPr>
        </p:nvSpPr>
        <p:spPr>
          <a:xfrm>
            <a:off x="7188592" y="969064"/>
            <a:ext cx="4431323" cy="4996763"/>
          </a:xfrm>
          <a:prstGeom prst="rect">
            <a:avLst/>
          </a:prstGeom>
        </p:spPr>
        <p:txBody>
          <a:bodyPr lIns="91440" tIns="45720" rIns="91440" bIns="45720"/>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Tree>
    <p:extLst>
      <p:ext uri="{BB962C8B-B14F-4D97-AF65-F5344CB8AC3E}">
        <p14:creationId xmlns:p14="http://schemas.microsoft.com/office/powerpoint/2010/main" val="384843299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tekst og graf #2">
    <p:bg>
      <p:bgPr>
        <a:solidFill>
          <a:schemeClr val="bg2"/>
        </a:solidFill>
        <a:effectLst/>
      </p:bgPr>
    </p:bg>
    <p:spTree>
      <p:nvGrpSpPr>
        <p:cNvPr id="1" name=""/>
        <p:cNvGrpSpPr/>
        <p:nvPr/>
      </p:nvGrpSpPr>
      <p:grpSpPr>
        <a:xfrm>
          <a:off x="0" y="0"/>
          <a:ext cx="0" cy="0"/>
          <a:chOff x="0" y="0"/>
          <a:chExt cx="0" cy="0"/>
        </a:xfrm>
      </p:grpSpPr>
      <p:sp>
        <p:nvSpPr>
          <p:cNvPr id="8" name="Frihåndsform: figur 7">
            <a:extLst>
              <a:ext uri="{FF2B5EF4-FFF2-40B4-BE49-F238E27FC236}">
                <a16:creationId xmlns:a16="http://schemas.microsoft.com/office/drawing/2014/main" id="{6AC44064-F98B-7A87-3A96-EF51927BBEAD}"/>
              </a:ext>
            </a:extLst>
          </p:cNvPr>
          <p:cNvSpPr/>
          <p:nvPr userDrawn="1"/>
        </p:nvSpPr>
        <p:spPr>
          <a:xfrm>
            <a:off x="-20625" y="0"/>
            <a:ext cx="6892372" cy="6858000"/>
          </a:xfrm>
          <a:custGeom>
            <a:avLst/>
            <a:gdLst>
              <a:gd name="connsiteX0" fmla="*/ 0 w 6892372"/>
              <a:gd name="connsiteY0" fmla="*/ 0 h 6858000"/>
              <a:gd name="connsiteX1" fmla="*/ 6892372 w 6892372"/>
              <a:gd name="connsiteY1" fmla="*/ 0 h 6858000"/>
              <a:gd name="connsiteX2" fmla="*/ 6116625 w 6892372"/>
              <a:gd name="connsiteY2" fmla="*/ 775747 h 6858000"/>
              <a:gd name="connsiteX3" fmla="*/ 6116625 w 6892372"/>
              <a:gd name="connsiteY3" fmla="*/ 6858000 h 6858000"/>
              <a:gd name="connsiteX4" fmla="*/ 0 w 689237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372" h="6858000">
                <a:moveTo>
                  <a:pt x="0" y="0"/>
                </a:moveTo>
                <a:lnTo>
                  <a:pt x="6892372" y="0"/>
                </a:lnTo>
                <a:cubicBezTo>
                  <a:pt x="6463939" y="0"/>
                  <a:pt x="6116625" y="347314"/>
                  <a:pt x="6116625" y="775747"/>
                </a:cubicBezTo>
                <a:lnTo>
                  <a:pt x="611662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989265" y="387520"/>
            <a:ext cx="4581802" cy="923330"/>
          </a:xfrm>
        </p:spPr>
        <p:txBody>
          <a:bodyPr/>
          <a:lstStyle>
            <a:lvl1pPr>
              <a:defRPr>
                <a:solidFill>
                  <a:schemeClr val="lt1"/>
                </a:solidFill>
              </a:defRPr>
            </a:lvl1pPr>
          </a:lstStyle>
          <a:p>
            <a:r>
              <a:rPr lang="en-GB" err="1"/>
              <a:t>Klikk</a:t>
            </a:r>
            <a:r>
              <a:rPr lang="en-GB"/>
              <a:t> for å </a:t>
            </a:r>
            <a:r>
              <a:rPr lang="en-GB" err="1"/>
              <a:t>redigere</a:t>
            </a:r>
            <a:r>
              <a:rPr lang="en-GB"/>
              <a:t> </a:t>
            </a:r>
            <a:r>
              <a:rPr lang="en-GB" err="1"/>
              <a:t>tittelstil</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a:xfrm>
            <a:off x="989265" y="1589088"/>
            <a:ext cx="4581802" cy="4188722"/>
          </a:xfrm>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445F354D-B8FC-48D3-B31F-E7E3DAC46040}"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lvl1pPr>
              <a:defRPr>
                <a:solidFill>
                  <a:schemeClr val="lt1"/>
                </a:solidFill>
              </a:defRPr>
            </a:lvl1pPr>
          </a:lstStyle>
          <a:p>
            <a:fld id="{431395A8-EFA2-4C09-BFB9-F80178931A29}" type="slidenum">
              <a:rPr lang="en-GB" smtClean="0"/>
              <a:pPr/>
              <a:t>‹#›</a:t>
            </a:fld>
            <a:endParaRPr lang="en-GB"/>
          </a:p>
        </p:txBody>
      </p:sp>
      <p:pic>
        <p:nvPicPr>
          <p:cNvPr id="7" name="Picture 6">
            <a:extLst>
              <a:ext uri="{FF2B5EF4-FFF2-40B4-BE49-F238E27FC236}">
                <a16:creationId xmlns:a16="http://schemas.microsoft.com/office/drawing/2014/main" id="{34DEC934-56B4-6F66-ED07-2BC77DEEC1D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204"/>
          <a:stretch/>
        </p:blipFill>
        <p:spPr>
          <a:xfrm>
            <a:off x="389172" y="6213337"/>
            <a:ext cx="286346" cy="302400"/>
          </a:xfrm>
          <a:prstGeom prst="rect">
            <a:avLst/>
          </a:prstGeom>
        </p:spPr>
      </p:pic>
      <p:sp>
        <p:nvSpPr>
          <p:cNvPr id="9" name="Plassholder for innhold 8">
            <a:extLst>
              <a:ext uri="{FF2B5EF4-FFF2-40B4-BE49-F238E27FC236}">
                <a16:creationId xmlns:a16="http://schemas.microsoft.com/office/drawing/2014/main" id="{F96C3A88-5E9D-9346-3914-3F565C0CAB60}"/>
              </a:ext>
            </a:extLst>
          </p:cNvPr>
          <p:cNvSpPr>
            <a:spLocks noGrp="1"/>
          </p:cNvSpPr>
          <p:nvPr>
            <p:ph sz="quarter" idx="14"/>
          </p:nvPr>
        </p:nvSpPr>
        <p:spPr>
          <a:xfrm>
            <a:off x="7188592" y="969064"/>
            <a:ext cx="4431323" cy="4996763"/>
          </a:xfrm>
          <a:prstGeom prst="rect">
            <a:avLst/>
          </a:prstGeom>
        </p:spPr>
        <p:txBody>
          <a:bodyPr lIns="91440" tIns="45720" rIns="91440" bIns="45720"/>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Tree>
    <p:extLst>
      <p:ext uri="{BB962C8B-B14F-4D97-AF65-F5344CB8AC3E}">
        <p14:creationId xmlns:p14="http://schemas.microsoft.com/office/powerpoint/2010/main" val="425597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E30F8DE-0950-4532-DB8A-C53EDD451CA4}"/>
              </a:ext>
            </a:extLst>
          </p:cNvPr>
          <p:cNvSpPr/>
          <p:nvPr userDrawn="1"/>
        </p:nvSpPr>
        <p:spPr>
          <a:xfrm>
            <a:off x="0" y="0"/>
            <a:ext cx="11800114" cy="171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lassholder for bilde 15">
            <a:extLst>
              <a:ext uri="{FF2B5EF4-FFF2-40B4-BE49-F238E27FC236}">
                <a16:creationId xmlns:a16="http://schemas.microsoft.com/office/drawing/2014/main" id="{AE3F1E48-FC95-D4ED-43DC-93F35F34C7FD}"/>
              </a:ext>
            </a:extLst>
          </p:cNvPr>
          <p:cNvSpPr>
            <a:spLocks noGrp="1"/>
          </p:cNvSpPr>
          <p:nvPr>
            <p:ph type="pic" sz="quarter" idx="13"/>
          </p:nvPr>
        </p:nvSpPr>
        <p:spPr>
          <a:xfrm>
            <a:off x="6096000" y="0"/>
            <a:ext cx="6096000" cy="6858000"/>
          </a:xfrm>
          <a:custGeom>
            <a:avLst/>
            <a:gdLst>
              <a:gd name="connsiteX0" fmla="*/ 775747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775747 h 6858000"/>
              <a:gd name="connsiteX5" fmla="*/ 775747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775747" y="0"/>
                </a:moveTo>
                <a:lnTo>
                  <a:pt x="6096000" y="0"/>
                </a:lnTo>
                <a:lnTo>
                  <a:pt x="6096000" y="6858000"/>
                </a:lnTo>
                <a:lnTo>
                  <a:pt x="0" y="6858000"/>
                </a:lnTo>
                <a:lnTo>
                  <a:pt x="0" y="775747"/>
                </a:lnTo>
                <a:cubicBezTo>
                  <a:pt x="0" y="347314"/>
                  <a:pt x="347314" y="0"/>
                  <a:pt x="775747"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989265" y="387520"/>
            <a:ext cx="4581802" cy="923330"/>
          </a:xfrm>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a:xfrm>
            <a:off x="989265" y="1589088"/>
            <a:ext cx="4581802" cy="4188722"/>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616CE6A4-D686-49C0-BE04-DE2AA8B5F229}"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lvl1pPr>
              <a:defRPr>
                <a:solidFill>
                  <a:schemeClr val="lt1"/>
                </a:solidFill>
              </a:defRPr>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1943788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E30F8DE-0950-4532-DB8A-C53EDD451CA4}"/>
              </a:ext>
            </a:extLst>
          </p:cNvPr>
          <p:cNvSpPr/>
          <p:nvPr userDrawn="1"/>
        </p:nvSpPr>
        <p:spPr>
          <a:xfrm>
            <a:off x="0" y="0"/>
            <a:ext cx="11800114" cy="1712686"/>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1493078" y="1546193"/>
            <a:ext cx="4602922" cy="731520"/>
          </a:xfrm>
        </p:spPr>
        <p:txBody>
          <a:bodyPr anchor="t"/>
          <a:lstStyle/>
          <a:p>
            <a:r>
              <a:rPr lang="en-GB" err="1"/>
              <a:t>Klikk</a:t>
            </a:r>
            <a:r>
              <a:rPr lang="en-GB"/>
              <a:t> for å </a:t>
            </a:r>
            <a:r>
              <a:rPr lang="en-GB" err="1"/>
              <a:t>redigere</a:t>
            </a:r>
            <a:r>
              <a:rPr lang="en-GB"/>
              <a:t> </a:t>
            </a:r>
            <a:r>
              <a:rPr lang="en-GB" err="1"/>
              <a:t>tittelstil</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56A7C734-9629-4BB5-911C-7603E9DBF07A}"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6" name="Frihåndsform: figur 15">
            <a:extLst>
              <a:ext uri="{FF2B5EF4-FFF2-40B4-BE49-F238E27FC236}">
                <a16:creationId xmlns:a16="http://schemas.microsoft.com/office/drawing/2014/main" id="{C58182F6-9A2F-6009-8C8D-010A0318930C}"/>
              </a:ext>
            </a:extLst>
          </p:cNvPr>
          <p:cNvSpPr/>
          <p:nvPr userDrawn="1"/>
        </p:nvSpPr>
        <p:spPr>
          <a:xfrm>
            <a:off x="8672994" y="468599"/>
            <a:ext cx="3519007" cy="3311070"/>
          </a:xfrm>
          <a:custGeom>
            <a:avLst/>
            <a:gdLst>
              <a:gd name="connsiteX0" fmla="*/ 594933 w 3519007"/>
              <a:gd name="connsiteY0" fmla="*/ 0 h 3311070"/>
              <a:gd name="connsiteX1" fmla="*/ 3519007 w 3519007"/>
              <a:gd name="connsiteY1" fmla="*/ 0 h 3311070"/>
              <a:gd name="connsiteX2" fmla="*/ 3519007 w 3519007"/>
              <a:gd name="connsiteY2" fmla="*/ 3311070 h 3311070"/>
              <a:gd name="connsiteX3" fmla="*/ 594933 w 3519007"/>
              <a:gd name="connsiteY3" fmla="*/ 3311070 h 3311070"/>
              <a:gd name="connsiteX4" fmla="*/ 0 w 3519007"/>
              <a:gd name="connsiteY4" fmla="*/ 2716137 h 3311070"/>
              <a:gd name="connsiteX5" fmla="*/ 0 w 3519007"/>
              <a:gd name="connsiteY5" fmla="*/ 594933 h 3311070"/>
              <a:gd name="connsiteX6" fmla="*/ 594933 w 3519007"/>
              <a:gd name="connsiteY6" fmla="*/ 0 h 331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007" h="3311070">
                <a:moveTo>
                  <a:pt x="594933" y="0"/>
                </a:moveTo>
                <a:lnTo>
                  <a:pt x="3519007" y="0"/>
                </a:lnTo>
                <a:lnTo>
                  <a:pt x="3519007" y="3311070"/>
                </a:lnTo>
                <a:lnTo>
                  <a:pt x="594933" y="3311070"/>
                </a:lnTo>
                <a:cubicBezTo>
                  <a:pt x="266361" y="3311070"/>
                  <a:pt x="0" y="3044709"/>
                  <a:pt x="0" y="2716137"/>
                </a:cubicBezTo>
                <a:lnTo>
                  <a:pt x="0" y="594933"/>
                </a:lnTo>
                <a:cubicBezTo>
                  <a:pt x="0" y="266361"/>
                  <a:pt x="266361" y="0"/>
                  <a:pt x="594933" y="0"/>
                </a:cubicBezTo>
                <a:close/>
              </a:path>
            </a:pathLst>
          </a:custGeom>
          <a:solidFill>
            <a:srgbClr val="F0F8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Plassholder for bilde 12">
            <a:extLst>
              <a:ext uri="{FF2B5EF4-FFF2-40B4-BE49-F238E27FC236}">
                <a16:creationId xmlns:a16="http://schemas.microsoft.com/office/drawing/2014/main" id="{0E2C54F9-8F41-BA4A-707F-5E6C22A9E9B7}"/>
              </a:ext>
            </a:extLst>
          </p:cNvPr>
          <p:cNvSpPr>
            <a:spLocks noGrp="1"/>
          </p:cNvSpPr>
          <p:nvPr>
            <p:ph type="pic" sz="quarter" idx="13"/>
          </p:nvPr>
        </p:nvSpPr>
        <p:spPr>
          <a:xfrm>
            <a:off x="7345224" y="989996"/>
            <a:ext cx="4846776" cy="4878008"/>
          </a:xfrm>
          <a:custGeom>
            <a:avLst/>
            <a:gdLst>
              <a:gd name="connsiteX0" fmla="*/ 670726 w 4846776"/>
              <a:gd name="connsiteY0" fmla="*/ 0 h 4878008"/>
              <a:gd name="connsiteX1" fmla="*/ 4846776 w 4846776"/>
              <a:gd name="connsiteY1" fmla="*/ 0 h 4878008"/>
              <a:gd name="connsiteX2" fmla="*/ 4846776 w 4846776"/>
              <a:gd name="connsiteY2" fmla="*/ 4878008 h 4878008"/>
              <a:gd name="connsiteX3" fmla="*/ 670726 w 4846776"/>
              <a:gd name="connsiteY3" fmla="*/ 4878008 h 4878008"/>
              <a:gd name="connsiteX4" fmla="*/ 0 w 4846776"/>
              <a:gd name="connsiteY4" fmla="*/ 4207282 h 4878008"/>
              <a:gd name="connsiteX5" fmla="*/ 0 w 4846776"/>
              <a:gd name="connsiteY5" fmla="*/ 670726 h 4878008"/>
              <a:gd name="connsiteX6" fmla="*/ 670726 w 4846776"/>
              <a:gd name="connsiteY6" fmla="*/ 0 h 487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6776" h="4878008">
                <a:moveTo>
                  <a:pt x="670726" y="0"/>
                </a:moveTo>
                <a:lnTo>
                  <a:pt x="4846776" y="0"/>
                </a:lnTo>
                <a:lnTo>
                  <a:pt x="4846776" y="4878008"/>
                </a:lnTo>
                <a:lnTo>
                  <a:pt x="670726" y="4878008"/>
                </a:lnTo>
                <a:cubicBezTo>
                  <a:pt x="300294" y="4878008"/>
                  <a:pt x="0" y="4577714"/>
                  <a:pt x="0" y="4207282"/>
                </a:cubicBezTo>
                <a:lnTo>
                  <a:pt x="0" y="670726"/>
                </a:lnTo>
                <a:cubicBezTo>
                  <a:pt x="0" y="300294"/>
                  <a:pt x="300294" y="0"/>
                  <a:pt x="670726"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19" name="Plassholder for tekst 17">
            <a:extLst>
              <a:ext uri="{FF2B5EF4-FFF2-40B4-BE49-F238E27FC236}">
                <a16:creationId xmlns:a16="http://schemas.microsoft.com/office/drawing/2014/main" id="{346D29B2-8911-C4EE-BDFF-C4579EC4992E}"/>
              </a:ext>
            </a:extLst>
          </p:cNvPr>
          <p:cNvSpPr>
            <a:spLocks noGrp="1"/>
          </p:cNvSpPr>
          <p:nvPr>
            <p:ph type="body" sz="quarter" idx="14"/>
          </p:nvPr>
        </p:nvSpPr>
        <p:spPr>
          <a:xfrm>
            <a:off x="1493078" y="2404174"/>
            <a:ext cx="4602922" cy="3540634"/>
          </a:xfrm>
          <a:prstGeom prst="rect">
            <a:avLst/>
          </a:prstGeom>
        </p:spPr>
        <p:txBody>
          <a:bodyPr lIns="91440" tIns="45720" rIns="91440" bIns="45720"/>
          <a:lstStyle>
            <a:lvl1pPr marL="230400" indent="-230400" algn="l">
              <a:lnSpc>
                <a:spcPct val="100000"/>
              </a:lnSpc>
              <a:spcBef>
                <a:spcPts val="1900"/>
              </a:spcBef>
              <a:spcAft>
                <a:spcPts val="0"/>
              </a:spcAft>
              <a:buClrTx/>
              <a:buFont typeface="+mj-lt"/>
              <a:buAutoNum type="arabicPeriod"/>
              <a:defRPr sz="1600" b="0" i="0" u="none" cap="none">
                <a:solidFill>
                  <a:schemeClr val="lt1"/>
                </a:solidFill>
                <a:latin typeface="+mn-lt"/>
              </a:defRPr>
            </a:lvl1pPr>
            <a:lvl2pPr marL="800100" indent="-342900" algn="l">
              <a:lnSpc>
                <a:spcPct val="100000"/>
              </a:lnSpc>
              <a:spcBef>
                <a:spcPts val="500"/>
              </a:spcBef>
              <a:spcAft>
                <a:spcPts val="0"/>
              </a:spcAft>
              <a:buClrTx/>
              <a:buFont typeface="+mj-lt"/>
              <a:buAutoNum type="arabicPeriod"/>
              <a:defRPr sz="1600" b="0" i="0" u="none" cap="none">
                <a:solidFill>
                  <a:schemeClr val="lt1"/>
                </a:solidFill>
                <a:latin typeface="+mn-lt"/>
              </a:defRPr>
            </a:lvl2pPr>
            <a:lvl3pPr marL="1257300" indent="-342900" algn="l">
              <a:lnSpc>
                <a:spcPct val="100000"/>
              </a:lnSpc>
              <a:spcBef>
                <a:spcPts val="500"/>
              </a:spcBef>
              <a:spcAft>
                <a:spcPts val="0"/>
              </a:spcAft>
              <a:buClrTx/>
              <a:buFont typeface="+mj-lt"/>
              <a:buAutoNum type="arabicPeriod"/>
              <a:defRPr sz="1600" b="0" i="0" u="none" cap="none">
                <a:solidFill>
                  <a:schemeClr val="lt1"/>
                </a:solidFill>
                <a:latin typeface="+mn-lt"/>
              </a:defRPr>
            </a:lvl3pPr>
            <a:lvl4pPr marL="1714500" indent="-342900" algn="l">
              <a:lnSpc>
                <a:spcPct val="100000"/>
              </a:lnSpc>
              <a:spcBef>
                <a:spcPts val="500"/>
              </a:spcBef>
              <a:spcAft>
                <a:spcPts val="0"/>
              </a:spcAft>
              <a:buClrTx/>
              <a:buFont typeface="+mj-lt"/>
              <a:buAutoNum type="arabicPeriod"/>
              <a:defRPr sz="1600" b="0" i="0" u="none" cap="none">
                <a:solidFill>
                  <a:schemeClr val="lt1"/>
                </a:solidFill>
                <a:latin typeface="+mn-lt"/>
              </a:defRPr>
            </a:lvl4pPr>
            <a:lvl5pPr marL="2171700" indent="-342900" algn="l">
              <a:lnSpc>
                <a:spcPct val="100000"/>
              </a:lnSpc>
              <a:spcBef>
                <a:spcPts val="500"/>
              </a:spcBef>
              <a:spcAft>
                <a:spcPts val="0"/>
              </a:spcAft>
              <a:buClrTx/>
              <a:buFont typeface="+mj-lt"/>
              <a:buAutoNum type="arabicPeriod"/>
              <a:defRPr sz="1600" b="0" i="0" u="none" cap="none">
                <a:solidFill>
                  <a:schemeClr val="lt1"/>
                </a:solidFill>
                <a:latin typeface="+mn-lt"/>
              </a:defRPr>
            </a:lvl5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Tree>
    <p:extLst>
      <p:ext uri="{BB962C8B-B14F-4D97-AF65-F5344CB8AC3E}">
        <p14:creationId xmlns:p14="http://schemas.microsoft.com/office/powerpoint/2010/main" val="2704661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E30F8DE-0950-4532-DB8A-C53EDD451CA4}"/>
              </a:ext>
            </a:extLst>
          </p:cNvPr>
          <p:cNvSpPr/>
          <p:nvPr userDrawn="1"/>
        </p:nvSpPr>
        <p:spPr>
          <a:xfrm>
            <a:off x="0" y="0"/>
            <a:ext cx="11800114" cy="1712686"/>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ihåndsform: figur 14">
            <a:extLst>
              <a:ext uri="{FF2B5EF4-FFF2-40B4-BE49-F238E27FC236}">
                <a16:creationId xmlns:a16="http://schemas.microsoft.com/office/drawing/2014/main" id="{62E0D87E-BF6E-6662-B50B-6406C99597F9}"/>
              </a:ext>
            </a:extLst>
          </p:cNvPr>
          <p:cNvSpPr/>
          <p:nvPr userDrawn="1"/>
        </p:nvSpPr>
        <p:spPr>
          <a:xfrm>
            <a:off x="0" y="756029"/>
            <a:ext cx="10874928" cy="6101972"/>
          </a:xfrm>
          <a:custGeom>
            <a:avLst/>
            <a:gdLst>
              <a:gd name="connsiteX0" fmla="*/ 0 w 10874928"/>
              <a:gd name="connsiteY0" fmla="*/ 0 h 6101972"/>
              <a:gd name="connsiteX1" fmla="*/ 10381339 w 10874928"/>
              <a:gd name="connsiteY1" fmla="*/ 0 h 6101972"/>
              <a:gd name="connsiteX2" fmla="*/ 10874928 w 10874928"/>
              <a:gd name="connsiteY2" fmla="*/ 493589 h 6101972"/>
              <a:gd name="connsiteX3" fmla="*/ 10874928 w 10874928"/>
              <a:gd name="connsiteY3" fmla="*/ 5608383 h 6101972"/>
              <a:gd name="connsiteX4" fmla="*/ 10381339 w 10874928"/>
              <a:gd name="connsiteY4" fmla="*/ 6101972 h 6101972"/>
              <a:gd name="connsiteX5" fmla="*/ 0 w 10874928"/>
              <a:gd name="connsiteY5" fmla="*/ 6101972 h 61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4928" h="6101972">
                <a:moveTo>
                  <a:pt x="0" y="0"/>
                </a:moveTo>
                <a:lnTo>
                  <a:pt x="10381339" y="0"/>
                </a:lnTo>
                <a:cubicBezTo>
                  <a:pt x="10653941" y="0"/>
                  <a:pt x="10874928" y="220987"/>
                  <a:pt x="10874928" y="493589"/>
                </a:cubicBezTo>
                <a:lnTo>
                  <a:pt x="10874928" y="5608383"/>
                </a:lnTo>
                <a:cubicBezTo>
                  <a:pt x="10874928" y="5880985"/>
                  <a:pt x="10653941" y="6101972"/>
                  <a:pt x="10381339" y="6101972"/>
                </a:cubicBezTo>
                <a:lnTo>
                  <a:pt x="0" y="610197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Frihåndsform: figur 11">
            <a:extLst>
              <a:ext uri="{FF2B5EF4-FFF2-40B4-BE49-F238E27FC236}">
                <a16:creationId xmlns:a16="http://schemas.microsoft.com/office/drawing/2014/main" id="{7A087AC3-9D61-D4C2-A327-9515B5A09D19}"/>
              </a:ext>
            </a:extLst>
          </p:cNvPr>
          <p:cNvSpPr/>
          <p:nvPr userDrawn="1"/>
        </p:nvSpPr>
        <p:spPr>
          <a:xfrm>
            <a:off x="0" y="-34505"/>
            <a:ext cx="7869790" cy="2176682"/>
          </a:xfrm>
          <a:custGeom>
            <a:avLst/>
            <a:gdLst>
              <a:gd name="connsiteX0" fmla="*/ 0 w 7869790"/>
              <a:gd name="connsiteY0" fmla="*/ 0 h 2176682"/>
              <a:gd name="connsiteX1" fmla="*/ 7869790 w 7869790"/>
              <a:gd name="connsiteY1" fmla="*/ 0 h 2176682"/>
              <a:gd name="connsiteX2" fmla="*/ 7869790 w 7869790"/>
              <a:gd name="connsiteY2" fmla="*/ 1638919 h 2176682"/>
              <a:gd name="connsiteX3" fmla="*/ 7332027 w 7869790"/>
              <a:gd name="connsiteY3" fmla="*/ 2176682 h 2176682"/>
              <a:gd name="connsiteX4" fmla="*/ 0 w 7869790"/>
              <a:gd name="connsiteY4" fmla="*/ 2176682 h 217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9790" h="2176682">
                <a:moveTo>
                  <a:pt x="0" y="0"/>
                </a:moveTo>
                <a:lnTo>
                  <a:pt x="7869790" y="0"/>
                </a:lnTo>
                <a:lnTo>
                  <a:pt x="7869790" y="1638919"/>
                </a:lnTo>
                <a:cubicBezTo>
                  <a:pt x="7869790" y="1935917"/>
                  <a:pt x="7629025" y="2176682"/>
                  <a:pt x="7332027" y="2176682"/>
                </a:cubicBezTo>
                <a:lnTo>
                  <a:pt x="0" y="2176682"/>
                </a:ln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2264602" y="1043639"/>
            <a:ext cx="4602922" cy="731520"/>
          </a:xfrm>
        </p:spPr>
        <p:txBody>
          <a:bodyPr anchor="t"/>
          <a:lstStyle>
            <a:lvl1pPr>
              <a:defRPr>
                <a:solidFill>
                  <a:schemeClr val="lt1"/>
                </a:solidFill>
              </a:defRPr>
            </a:lvl1pPr>
          </a:lstStyle>
          <a:p>
            <a:r>
              <a:rPr lang="en-GB" err="1"/>
              <a:t>Klikk</a:t>
            </a:r>
            <a:r>
              <a:rPr lang="en-GB"/>
              <a:t> for å </a:t>
            </a:r>
            <a:r>
              <a:rPr lang="en-GB" err="1"/>
              <a:t>redigere</a:t>
            </a:r>
            <a:r>
              <a:rPr lang="en-GB"/>
              <a:t> </a:t>
            </a:r>
            <a:r>
              <a:rPr lang="en-GB" err="1"/>
              <a:t>tittelstil</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F8C502FA-1C34-4697-967A-6BB6F4C99E32}"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9" name="Plassholder for tekst 17">
            <a:extLst>
              <a:ext uri="{FF2B5EF4-FFF2-40B4-BE49-F238E27FC236}">
                <a16:creationId xmlns:a16="http://schemas.microsoft.com/office/drawing/2014/main" id="{346D29B2-8911-C4EE-BDFF-C4579EC4992E}"/>
              </a:ext>
            </a:extLst>
          </p:cNvPr>
          <p:cNvSpPr>
            <a:spLocks noGrp="1"/>
          </p:cNvSpPr>
          <p:nvPr>
            <p:ph type="body" sz="quarter" idx="14"/>
          </p:nvPr>
        </p:nvSpPr>
        <p:spPr>
          <a:xfrm>
            <a:off x="2264602" y="2509197"/>
            <a:ext cx="4602922" cy="3034951"/>
          </a:xfrm>
          <a:prstGeom prst="rect">
            <a:avLst/>
          </a:prstGeom>
        </p:spPr>
        <p:txBody>
          <a:bodyPr lIns="91440" tIns="45720" rIns="91440" bIns="45720"/>
          <a:lstStyle>
            <a:lvl1pPr marL="230400" indent="-230400" algn="l">
              <a:lnSpc>
                <a:spcPct val="100000"/>
              </a:lnSpc>
              <a:spcBef>
                <a:spcPts val="1900"/>
              </a:spcBef>
              <a:spcAft>
                <a:spcPts val="0"/>
              </a:spcAft>
              <a:buClrTx/>
              <a:buFont typeface="+mj-lt"/>
              <a:buAutoNum type="arabicPeriod"/>
              <a:defRPr sz="1600" b="0" i="0" u="none" cap="none">
                <a:solidFill>
                  <a:schemeClr val="dk1"/>
                </a:solidFill>
                <a:latin typeface="+mn-lt"/>
              </a:defRPr>
            </a:lvl1pPr>
            <a:lvl2pPr marL="800100" indent="-342900" algn="l">
              <a:lnSpc>
                <a:spcPct val="100000"/>
              </a:lnSpc>
              <a:spcBef>
                <a:spcPts val="500"/>
              </a:spcBef>
              <a:spcAft>
                <a:spcPts val="0"/>
              </a:spcAft>
              <a:buClrTx/>
              <a:buFont typeface="+mj-lt"/>
              <a:buAutoNum type="arabicPeriod"/>
              <a:defRPr sz="1600" b="0" i="0" u="none" cap="none">
                <a:solidFill>
                  <a:schemeClr val="dk1"/>
                </a:solidFill>
                <a:latin typeface="+mn-lt"/>
              </a:defRPr>
            </a:lvl2pPr>
            <a:lvl3pPr marL="1257300" indent="-342900" algn="l">
              <a:lnSpc>
                <a:spcPct val="100000"/>
              </a:lnSpc>
              <a:spcBef>
                <a:spcPts val="500"/>
              </a:spcBef>
              <a:spcAft>
                <a:spcPts val="0"/>
              </a:spcAft>
              <a:buClrTx/>
              <a:buFont typeface="+mj-lt"/>
              <a:buAutoNum type="arabicPeriod"/>
              <a:defRPr sz="1600" b="0" i="0" u="none" cap="none">
                <a:solidFill>
                  <a:schemeClr val="dk1"/>
                </a:solidFill>
                <a:latin typeface="+mn-lt"/>
              </a:defRPr>
            </a:lvl3pPr>
            <a:lvl4pPr marL="1714500" indent="-342900" algn="l">
              <a:lnSpc>
                <a:spcPct val="100000"/>
              </a:lnSpc>
              <a:spcBef>
                <a:spcPts val="500"/>
              </a:spcBef>
              <a:spcAft>
                <a:spcPts val="0"/>
              </a:spcAft>
              <a:buClrTx/>
              <a:buFont typeface="+mj-lt"/>
              <a:buAutoNum type="arabicPeriod"/>
              <a:defRPr sz="1600" b="0" i="0" u="none" cap="none">
                <a:solidFill>
                  <a:schemeClr val="dk1"/>
                </a:solidFill>
                <a:latin typeface="+mn-lt"/>
              </a:defRPr>
            </a:lvl4pPr>
            <a:lvl5pPr marL="2171700" indent="-342900" algn="l">
              <a:lnSpc>
                <a:spcPct val="100000"/>
              </a:lnSpc>
              <a:spcBef>
                <a:spcPts val="500"/>
              </a:spcBef>
              <a:spcAft>
                <a:spcPts val="0"/>
              </a:spcAft>
              <a:buClrTx/>
              <a:buFont typeface="+mj-lt"/>
              <a:buAutoNum type="arabicPeriod"/>
              <a:defRPr sz="1600" b="0" i="0" u="none" cap="none">
                <a:solidFill>
                  <a:schemeClr val="dk1"/>
                </a:solidFill>
                <a:latin typeface="+mn-lt"/>
              </a:defRPr>
            </a:lvl5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pic>
        <p:nvPicPr>
          <p:cNvPr id="7" name="Graphic 7">
            <a:extLst>
              <a:ext uri="{FF2B5EF4-FFF2-40B4-BE49-F238E27FC236}">
                <a16:creationId xmlns:a16="http://schemas.microsoft.com/office/drawing/2014/main" id="{417CE288-5B0D-ED67-FC8D-DEB6A44044B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800" cy="303086"/>
          </a:xfrm>
          <a:prstGeom prst="rect">
            <a:avLst/>
          </a:prstGeom>
        </p:spPr>
      </p:pic>
    </p:spTree>
    <p:extLst>
      <p:ext uri="{BB962C8B-B14F-4D97-AF65-F5344CB8AC3E}">
        <p14:creationId xmlns:p14="http://schemas.microsoft.com/office/powerpoint/2010/main" val="2672774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7ADCE77F-0467-4EFF-A3F0-4E4920905A79}"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pic>
        <p:nvPicPr>
          <p:cNvPr id="6" name="Picture 6">
            <a:extLst>
              <a:ext uri="{FF2B5EF4-FFF2-40B4-BE49-F238E27FC236}">
                <a16:creationId xmlns:a16="http://schemas.microsoft.com/office/drawing/2014/main" id="{6B5ED24B-FA26-94F2-3BD2-9171F6259B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373200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symbol #2">
    <p:bg>
      <p:bgRef idx="1001">
        <a:schemeClr val="bg2"/>
      </p:bgRef>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A050274-0AE5-9646-40C1-EA0D293B6421}"/>
              </a:ext>
            </a:extLst>
          </p:cNvPr>
          <p:cNvSpPr>
            <a:spLocks noGrp="1"/>
          </p:cNvSpPr>
          <p:nvPr>
            <p:ph type="dt" sz="half" idx="10"/>
          </p:nvPr>
        </p:nvSpPr>
        <p:spPr/>
        <p:txBody>
          <a:bodyPr/>
          <a:lstStyle/>
          <a:p>
            <a:fld id="{64EA43B0-CE07-47CB-803D-2DDE2390D67A}" type="datetime1">
              <a:rPr lang="en-GB" smtClean="0"/>
              <a:t>08/11/2024</a:t>
            </a:fld>
            <a:endParaRPr lang="en-GB"/>
          </a:p>
        </p:txBody>
      </p:sp>
      <p:sp>
        <p:nvSpPr>
          <p:cNvPr id="4" name="Plassholder for bunntekst 3">
            <a:extLst>
              <a:ext uri="{FF2B5EF4-FFF2-40B4-BE49-F238E27FC236}">
                <a16:creationId xmlns:a16="http://schemas.microsoft.com/office/drawing/2014/main" id="{0BE72851-A619-1183-DA7C-C33A095A1D24}"/>
              </a:ext>
            </a:extLst>
          </p:cNvPr>
          <p:cNvSpPr>
            <a:spLocks noGrp="1"/>
          </p:cNvSpPr>
          <p:nvPr>
            <p:ph type="ftr" sz="quarter" idx="11"/>
          </p:nvPr>
        </p:nvSpPr>
        <p:spPr/>
        <p:txBody>
          <a:bodyPr/>
          <a:lstStyle/>
          <a:p>
            <a:endParaRPr lang="en-GB"/>
          </a:p>
        </p:txBody>
      </p:sp>
      <p:pic>
        <p:nvPicPr>
          <p:cNvPr id="6" name="Graphic 2">
            <a:extLst>
              <a:ext uri="{FF2B5EF4-FFF2-40B4-BE49-F238E27FC236}">
                <a16:creationId xmlns:a16="http://schemas.microsoft.com/office/drawing/2014/main" id="{D5A37400-FC78-76BB-D777-7EE4EC5B20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747940" y="1759974"/>
            <a:ext cx="2696118" cy="3338052"/>
          </a:xfrm>
          <a:prstGeom prst="rect">
            <a:avLst/>
          </a:prstGeom>
        </p:spPr>
      </p:pic>
      <p:sp>
        <p:nvSpPr>
          <p:cNvPr id="7" name="Plassholder for lysbildenummer 4">
            <a:extLst>
              <a:ext uri="{FF2B5EF4-FFF2-40B4-BE49-F238E27FC236}">
                <a16:creationId xmlns:a16="http://schemas.microsoft.com/office/drawing/2014/main" id="{3D2C77D5-C718-021F-B149-C3593A1FDFDE}"/>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897839682"/>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tfallend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20C9AB8-5B2F-D3C0-11D5-0676FF374E7E}"/>
              </a:ext>
            </a:extLst>
          </p:cNvPr>
          <p:cNvSpPr>
            <a:spLocks noGrp="1"/>
          </p:cNvSpPr>
          <p:nvPr>
            <p:ph type="pic" sz="quarter" idx="14"/>
          </p:nvPr>
        </p:nvSpPr>
        <p:spPr>
          <a:xfrm>
            <a:off x="0" y="0"/>
            <a:ext cx="12192000" cy="6858000"/>
          </a:xfrm>
          <a:prstGeom prst="rect">
            <a:avLst/>
          </a:prstGeom>
          <a:solidFill>
            <a:schemeClr val="bg1">
              <a:lumMod val="75000"/>
            </a:schemeClr>
          </a:solidFill>
        </p:spPr>
        <p:txBody>
          <a:bodyPr tIns="806683"/>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597CDCD2-D03E-4352-8EF3-5BB5E55B7D08}"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9" name="Plassholder for tekst 7">
            <a:extLst>
              <a:ext uri="{FF2B5EF4-FFF2-40B4-BE49-F238E27FC236}">
                <a16:creationId xmlns:a16="http://schemas.microsoft.com/office/drawing/2014/main" id="{5BEFDC6E-A718-7684-AEB0-AD067C022D5A}"/>
              </a:ext>
            </a:extLst>
          </p:cNvPr>
          <p:cNvSpPr>
            <a:spLocks noGrp="1"/>
          </p:cNvSpPr>
          <p:nvPr>
            <p:ph type="body" idx="13" hasCustomPrompt="1"/>
          </p:nvPr>
        </p:nvSpPr>
        <p:spPr>
          <a:xfrm>
            <a:off x="388799" y="6224400"/>
            <a:ext cx="244800" cy="303086"/>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GB"/>
              <a:t> </a:t>
            </a:r>
          </a:p>
        </p:txBody>
      </p:sp>
    </p:spTree>
    <p:extLst>
      <p:ext uri="{BB962C8B-B14F-4D97-AF65-F5344CB8AC3E}">
        <p14:creationId xmlns:p14="http://schemas.microsoft.com/office/powerpoint/2010/main" val="1087330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F0FEBB34-BF27-35C7-6BA5-07B43C691E89}"/>
              </a:ext>
            </a:extLst>
          </p:cNvPr>
          <p:cNvSpPr/>
          <p:nvPr userDrawn="1"/>
        </p:nvSpPr>
        <p:spPr>
          <a:xfrm>
            <a:off x="1" y="1371600"/>
            <a:ext cx="4477483" cy="3714749"/>
          </a:xfrm>
          <a:custGeom>
            <a:avLst/>
            <a:gdLst>
              <a:gd name="connsiteX0" fmla="*/ 0 w 4477483"/>
              <a:gd name="connsiteY0" fmla="*/ 0 h 3714749"/>
              <a:gd name="connsiteX1" fmla="*/ 3950397 w 4477483"/>
              <a:gd name="connsiteY1" fmla="*/ 0 h 3714749"/>
              <a:gd name="connsiteX2" fmla="*/ 4477483 w 4477483"/>
              <a:gd name="connsiteY2" fmla="*/ 527086 h 3714749"/>
              <a:gd name="connsiteX3" fmla="*/ 4477483 w 4477483"/>
              <a:gd name="connsiteY3" fmla="*/ 3187663 h 3714749"/>
              <a:gd name="connsiteX4" fmla="*/ 3950397 w 4477483"/>
              <a:gd name="connsiteY4" fmla="*/ 3714749 h 3714749"/>
              <a:gd name="connsiteX5" fmla="*/ 0 w 4477483"/>
              <a:gd name="connsiteY5" fmla="*/ 3714749 h 371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7483" h="3714749">
                <a:moveTo>
                  <a:pt x="0" y="0"/>
                </a:moveTo>
                <a:lnTo>
                  <a:pt x="3950397" y="0"/>
                </a:lnTo>
                <a:cubicBezTo>
                  <a:pt x="4241499" y="0"/>
                  <a:pt x="4477483" y="235984"/>
                  <a:pt x="4477483" y="527086"/>
                </a:cubicBezTo>
                <a:lnTo>
                  <a:pt x="4477483" y="3187663"/>
                </a:lnTo>
                <a:cubicBezTo>
                  <a:pt x="4477483" y="3478765"/>
                  <a:pt x="4241499" y="3714749"/>
                  <a:pt x="3950397" y="3714749"/>
                </a:cubicBezTo>
                <a:lnTo>
                  <a:pt x="0" y="37147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Plassholder for bilde 18">
            <a:extLst>
              <a:ext uri="{FF2B5EF4-FFF2-40B4-BE49-F238E27FC236}">
                <a16:creationId xmlns:a16="http://schemas.microsoft.com/office/drawing/2014/main" id="{38C327D1-A9C8-CA13-B9CE-68AF98B9927B}"/>
              </a:ext>
            </a:extLst>
          </p:cNvPr>
          <p:cNvSpPr>
            <a:spLocks noGrp="1"/>
          </p:cNvSpPr>
          <p:nvPr>
            <p:ph type="pic" sz="quarter" idx="13"/>
          </p:nvPr>
        </p:nvSpPr>
        <p:spPr>
          <a:xfrm>
            <a:off x="3557584" y="-34503"/>
            <a:ext cx="8659096" cy="6895495"/>
          </a:xfrm>
          <a:custGeom>
            <a:avLst/>
            <a:gdLst>
              <a:gd name="connsiteX0" fmla="*/ 0 w 8659096"/>
              <a:gd name="connsiteY0" fmla="*/ 0 h 6895495"/>
              <a:gd name="connsiteX1" fmla="*/ 8659096 w 8659096"/>
              <a:gd name="connsiteY1" fmla="*/ 0 h 6895495"/>
              <a:gd name="connsiteX2" fmla="*/ 8659096 w 8659096"/>
              <a:gd name="connsiteY2" fmla="*/ 6895495 h 6895495"/>
              <a:gd name="connsiteX3" fmla="*/ 657676 w 8659096"/>
              <a:gd name="connsiteY3" fmla="*/ 6895495 h 6895495"/>
              <a:gd name="connsiteX4" fmla="*/ 0 w 8659096"/>
              <a:gd name="connsiteY4" fmla="*/ 6237818 h 6895495"/>
              <a:gd name="connsiteX5" fmla="*/ 0 w 8659096"/>
              <a:gd name="connsiteY5" fmla="*/ 5120852 h 6895495"/>
              <a:gd name="connsiteX6" fmla="*/ 392814 w 8659096"/>
              <a:gd name="connsiteY6" fmla="*/ 5120852 h 6895495"/>
              <a:gd name="connsiteX7" fmla="*/ 919900 w 8659096"/>
              <a:gd name="connsiteY7" fmla="*/ 4593766 h 6895495"/>
              <a:gd name="connsiteX8" fmla="*/ 919900 w 8659096"/>
              <a:gd name="connsiteY8" fmla="*/ 1933189 h 6895495"/>
              <a:gd name="connsiteX9" fmla="*/ 392814 w 8659096"/>
              <a:gd name="connsiteY9" fmla="*/ 1406103 h 6895495"/>
              <a:gd name="connsiteX10" fmla="*/ 0 w 8659096"/>
              <a:gd name="connsiteY10" fmla="*/ 1406103 h 68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9096" h="6895495">
                <a:moveTo>
                  <a:pt x="0" y="0"/>
                </a:moveTo>
                <a:lnTo>
                  <a:pt x="8659096" y="0"/>
                </a:lnTo>
                <a:lnTo>
                  <a:pt x="8659096" y="6895495"/>
                </a:lnTo>
                <a:lnTo>
                  <a:pt x="657676" y="6895495"/>
                </a:lnTo>
                <a:cubicBezTo>
                  <a:pt x="294452" y="6895495"/>
                  <a:pt x="0" y="6601043"/>
                  <a:pt x="0" y="6237818"/>
                </a:cubicBezTo>
                <a:lnTo>
                  <a:pt x="0" y="5120852"/>
                </a:lnTo>
                <a:lnTo>
                  <a:pt x="392814" y="5120852"/>
                </a:lnTo>
                <a:cubicBezTo>
                  <a:pt x="683916" y="5120852"/>
                  <a:pt x="919900" y="4884868"/>
                  <a:pt x="919900" y="4593766"/>
                </a:cubicBezTo>
                <a:lnTo>
                  <a:pt x="919900" y="1933189"/>
                </a:lnTo>
                <a:cubicBezTo>
                  <a:pt x="919900" y="1642087"/>
                  <a:pt x="683916" y="1406103"/>
                  <a:pt x="392814" y="1406103"/>
                </a:cubicBezTo>
                <a:lnTo>
                  <a:pt x="0" y="1406103"/>
                </a:ln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DB81B7B7-38C9-4183-83E2-B0105EBA3135}"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31" name="Tittel 1">
            <a:extLst>
              <a:ext uri="{FF2B5EF4-FFF2-40B4-BE49-F238E27FC236}">
                <a16:creationId xmlns:a16="http://schemas.microsoft.com/office/drawing/2014/main" id="{53C89E79-20EC-62D7-D892-6FB3C1147377}"/>
              </a:ext>
            </a:extLst>
          </p:cNvPr>
          <p:cNvSpPr>
            <a:spLocks noGrp="1"/>
          </p:cNvSpPr>
          <p:nvPr>
            <p:ph type="ctrTitle"/>
          </p:nvPr>
        </p:nvSpPr>
        <p:spPr>
          <a:xfrm>
            <a:off x="989264" y="1757364"/>
            <a:ext cx="2996949" cy="2871787"/>
          </a:xfrm>
        </p:spPr>
        <p:txBody>
          <a:bodyPr anchor="ctr">
            <a:normAutofit/>
          </a:bodyPr>
          <a:lstStyle>
            <a:lvl1pPr algn="l">
              <a:lnSpc>
                <a:spcPct val="100000"/>
              </a:lnSpc>
              <a:defRPr sz="3000" b="1">
                <a:solidFill>
                  <a:schemeClr val="dk1"/>
                </a:solidFill>
              </a:defRPr>
            </a:lvl1pPr>
          </a:lstStyle>
          <a:p>
            <a:r>
              <a:rPr lang="en-GB" err="1"/>
              <a:t>Klikk</a:t>
            </a:r>
            <a:r>
              <a:rPr lang="en-GB"/>
              <a:t> for å </a:t>
            </a:r>
            <a:r>
              <a:rPr lang="en-GB" err="1"/>
              <a:t>redigere</a:t>
            </a:r>
            <a:r>
              <a:rPr lang="en-GB"/>
              <a:t> </a:t>
            </a:r>
            <a:r>
              <a:rPr lang="en-GB" err="1"/>
              <a:t>tittelstil</a:t>
            </a:r>
            <a:endParaRPr lang="en-GB"/>
          </a:p>
        </p:txBody>
      </p:sp>
      <p:sp>
        <p:nvSpPr>
          <p:cNvPr id="20" name="Plassholder for lysbildenummer 4">
            <a:extLst>
              <a:ext uri="{FF2B5EF4-FFF2-40B4-BE49-F238E27FC236}">
                <a16:creationId xmlns:a16="http://schemas.microsoft.com/office/drawing/2014/main" id="{3D4A9C4B-A2BA-E1EF-DFA8-8D6F8ECE1854}"/>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pic>
        <p:nvPicPr>
          <p:cNvPr id="2" name="Picture 6">
            <a:extLst>
              <a:ext uri="{FF2B5EF4-FFF2-40B4-BE49-F238E27FC236}">
                <a16:creationId xmlns:a16="http://schemas.microsoft.com/office/drawing/2014/main" id="{45E35FC7-0C6E-229D-79C2-0DCA30E982D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2486790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tel og bilde #2">
    <p:spTree>
      <p:nvGrpSpPr>
        <p:cNvPr id="1" name=""/>
        <p:cNvGrpSpPr/>
        <p:nvPr/>
      </p:nvGrpSpPr>
      <p:grpSpPr>
        <a:xfrm>
          <a:off x="0" y="0"/>
          <a:ext cx="0" cy="0"/>
          <a:chOff x="0" y="0"/>
          <a:chExt cx="0" cy="0"/>
        </a:xfrm>
      </p:grpSpPr>
      <p:sp>
        <p:nvSpPr>
          <p:cNvPr id="17" name="Frihåndsform: figur 16">
            <a:extLst>
              <a:ext uri="{FF2B5EF4-FFF2-40B4-BE49-F238E27FC236}">
                <a16:creationId xmlns:a16="http://schemas.microsoft.com/office/drawing/2014/main" id="{CB57AA67-76BC-22BD-28C9-1124A8DCA653}"/>
              </a:ext>
            </a:extLst>
          </p:cNvPr>
          <p:cNvSpPr/>
          <p:nvPr userDrawn="1"/>
        </p:nvSpPr>
        <p:spPr>
          <a:xfrm>
            <a:off x="7714520" y="1371600"/>
            <a:ext cx="4477481" cy="3714749"/>
          </a:xfrm>
          <a:custGeom>
            <a:avLst/>
            <a:gdLst>
              <a:gd name="connsiteX0" fmla="*/ 498074 w 4477481"/>
              <a:gd name="connsiteY0" fmla="*/ 0 h 3714749"/>
              <a:gd name="connsiteX1" fmla="*/ 4477481 w 4477481"/>
              <a:gd name="connsiteY1" fmla="*/ 0 h 3714749"/>
              <a:gd name="connsiteX2" fmla="*/ 4477481 w 4477481"/>
              <a:gd name="connsiteY2" fmla="*/ 3714749 h 3714749"/>
              <a:gd name="connsiteX3" fmla="*/ 498074 w 4477481"/>
              <a:gd name="connsiteY3" fmla="*/ 3714749 h 3714749"/>
              <a:gd name="connsiteX4" fmla="*/ 0 w 4477481"/>
              <a:gd name="connsiteY4" fmla="*/ 3216675 h 3714749"/>
              <a:gd name="connsiteX5" fmla="*/ 0 w 4477481"/>
              <a:gd name="connsiteY5" fmla="*/ 498074 h 3714749"/>
              <a:gd name="connsiteX6" fmla="*/ 498074 w 4477481"/>
              <a:gd name="connsiteY6" fmla="*/ 0 h 371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7481" h="3714749">
                <a:moveTo>
                  <a:pt x="498074" y="0"/>
                </a:moveTo>
                <a:lnTo>
                  <a:pt x="4477481" y="0"/>
                </a:lnTo>
                <a:lnTo>
                  <a:pt x="4477481" y="3714749"/>
                </a:lnTo>
                <a:lnTo>
                  <a:pt x="498074" y="3714749"/>
                </a:lnTo>
                <a:cubicBezTo>
                  <a:pt x="222995" y="3714749"/>
                  <a:pt x="0" y="3491754"/>
                  <a:pt x="0" y="3216675"/>
                </a:cubicBezTo>
                <a:lnTo>
                  <a:pt x="0" y="498074"/>
                </a:lnTo>
                <a:cubicBezTo>
                  <a:pt x="0" y="222995"/>
                  <a:pt x="222995" y="0"/>
                  <a:pt x="49807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Plassholder for bilde 14">
            <a:extLst>
              <a:ext uri="{FF2B5EF4-FFF2-40B4-BE49-F238E27FC236}">
                <a16:creationId xmlns:a16="http://schemas.microsoft.com/office/drawing/2014/main" id="{21419D25-8CF8-6C51-440A-3E90B5897C45}"/>
              </a:ext>
            </a:extLst>
          </p:cNvPr>
          <p:cNvSpPr>
            <a:spLocks noGrp="1"/>
          </p:cNvSpPr>
          <p:nvPr>
            <p:ph type="pic" sz="quarter" idx="13"/>
          </p:nvPr>
        </p:nvSpPr>
        <p:spPr>
          <a:xfrm>
            <a:off x="0" y="-17251"/>
            <a:ext cx="8454796" cy="6878243"/>
          </a:xfrm>
          <a:custGeom>
            <a:avLst/>
            <a:gdLst>
              <a:gd name="connsiteX0" fmla="*/ 0 w 8454796"/>
              <a:gd name="connsiteY0" fmla="*/ 0 h 6878243"/>
              <a:gd name="connsiteX1" fmla="*/ 8454796 w 8454796"/>
              <a:gd name="connsiteY1" fmla="*/ 0 h 6878243"/>
              <a:gd name="connsiteX2" fmla="*/ 8454796 w 8454796"/>
              <a:gd name="connsiteY2" fmla="*/ 1388851 h 6878243"/>
              <a:gd name="connsiteX3" fmla="*/ 8212593 w 8454796"/>
              <a:gd name="connsiteY3" fmla="*/ 1388851 h 6878243"/>
              <a:gd name="connsiteX4" fmla="*/ 7714519 w 8454796"/>
              <a:gd name="connsiteY4" fmla="*/ 1886925 h 6878243"/>
              <a:gd name="connsiteX5" fmla="*/ 7714519 w 8454796"/>
              <a:gd name="connsiteY5" fmla="*/ 4605526 h 6878243"/>
              <a:gd name="connsiteX6" fmla="*/ 8212593 w 8454796"/>
              <a:gd name="connsiteY6" fmla="*/ 5103600 h 6878243"/>
              <a:gd name="connsiteX7" fmla="*/ 8454796 w 8454796"/>
              <a:gd name="connsiteY7" fmla="*/ 5103600 h 6878243"/>
              <a:gd name="connsiteX8" fmla="*/ 8454796 w 8454796"/>
              <a:gd name="connsiteY8" fmla="*/ 6278656 h 6878243"/>
              <a:gd name="connsiteX9" fmla="*/ 7855209 w 8454796"/>
              <a:gd name="connsiteY9" fmla="*/ 6878243 h 6878243"/>
              <a:gd name="connsiteX10" fmla="*/ 0 w 8454796"/>
              <a:gd name="connsiteY10" fmla="*/ 6878243 h 68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54796" h="6878243">
                <a:moveTo>
                  <a:pt x="0" y="0"/>
                </a:moveTo>
                <a:lnTo>
                  <a:pt x="8454796" y="0"/>
                </a:lnTo>
                <a:lnTo>
                  <a:pt x="8454796" y="1388851"/>
                </a:lnTo>
                <a:lnTo>
                  <a:pt x="8212593" y="1388851"/>
                </a:lnTo>
                <a:cubicBezTo>
                  <a:pt x="7937514" y="1388851"/>
                  <a:pt x="7714519" y="1611846"/>
                  <a:pt x="7714519" y="1886925"/>
                </a:cubicBezTo>
                <a:lnTo>
                  <a:pt x="7714519" y="4605526"/>
                </a:lnTo>
                <a:cubicBezTo>
                  <a:pt x="7714519" y="4880605"/>
                  <a:pt x="7937514" y="5103600"/>
                  <a:pt x="8212593" y="5103600"/>
                </a:cubicBezTo>
                <a:lnTo>
                  <a:pt x="8454796" y="5103600"/>
                </a:lnTo>
                <a:lnTo>
                  <a:pt x="8454796" y="6278656"/>
                </a:lnTo>
                <a:cubicBezTo>
                  <a:pt x="8454796" y="6609799"/>
                  <a:pt x="8186352" y="6878243"/>
                  <a:pt x="7855209" y="6878243"/>
                </a:cubicBezTo>
                <a:lnTo>
                  <a:pt x="0" y="6878243"/>
                </a:ln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C8D076DD-E5B8-4123-AEB2-E453337D691C}"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0516A22F-D001-D7FC-713D-2F7A34B047AD}"/>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31" name="Tittel 1">
            <a:extLst>
              <a:ext uri="{FF2B5EF4-FFF2-40B4-BE49-F238E27FC236}">
                <a16:creationId xmlns:a16="http://schemas.microsoft.com/office/drawing/2014/main" id="{53C89E79-20EC-62D7-D892-6FB3C1147377}"/>
              </a:ext>
            </a:extLst>
          </p:cNvPr>
          <p:cNvSpPr>
            <a:spLocks noGrp="1"/>
          </p:cNvSpPr>
          <p:nvPr>
            <p:ph type="ctrTitle"/>
          </p:nvPr>
        </p:nvSpPr>
        <p:spPr>
          <a:xfrm>
            <a:off x="8269496" y="1793080"/>
            <a:ext cx="2996949" cy="2871787"/>
          </a:xfrm>
        </p:spPr>
        <p:txBody>
          <a:bodyPr anchor="ctr">
            <a:normAutofit/>
          </a:bodyPr>
          <a:lstStyle>
            <a:lvl1pPr algn="l">
              <a:lnSpc>
                <a:spcPct val="100000"/>
              </a:lnSpc>
              <a:defRPr sz="3000" b="1">
                <a:solidFill>
                  <a:schemeClr val="dk1"/>
                </a:solidFill>
              </a:defRPr>
            </a:lvl1pPr>
          </a:lstStyle>
          <a:p>
            <a:r>
              <a:rPr lang="en-GB" err="1"/>
              <a:t>Klikk</a:t>
            </a:r>
            <a:r>
              <a:rPr lang="en-GB"/>
              <a:t> for å </a:t>
            </a:r>
            <a:r>
              <a:rPr lang="en-GB" err="1"/>
              <a:t>redigere</a:t>
            </a:r>
            <a:r>
              <a:rPr lang="en-GB"/>
              <a:t> </a:t>
            </a:r>
            <a:r>
              <a:rPr lang="en-GB" err="1"/>
              <a:t>tittelstil</a:t>
            </a:r>
            <a:endParaRPr lang="en-GB"/>
          </a:p>
        </p:txBody>
      </p:sp>
      <p:sp>
        <p:nvSpPr>
          <p:cNvPr id="2" name="Plassholder for tekst 7">
            <a:extLst>
              <a:ext uri="{FF2B5EF4-FFF2-40B4-BE49-F238E27FC236}">
                <a16:creationId xmlns:a16="http://schemas.microsoft.com/office/drawing/2014/main" id="{3BA9CD64-7793-1C0D-3636-B31EE1AF6539}"/>
              </a:ext>
            </a:extLst>
          </p:cNvPr>
          <p:cNvSpPr>
            <a:spLocks noGrp="1"/>
          </p:cNvSpPr>
          <p:nvPr>
            <p:ph type="body" idx="14" hasCustomPrompt="1"/>
          </p:nvPr>
        </p:nvSpPr>
        <p:spPr>
          <a:xfrm>
            <a:off x="388799" y="6224400"/>
            <a:ext cx="244800" cy="303086"/>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GB"/>
              <a:t> </a:t>
            </a:r>
          </a:p>
        </p:txBody>
      </p:sp>
    </p:spTree>
    <p:extLst>
      <p:ext uri="{BB962C8B-B14F-4D97-AF65-F5344CB8AC3E}">
        <p14:creationId xmlns:p14="http://schemas.microsoft.com/office/powerpoint/2010/main" val="1092691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ontaktsi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351CA257-EF3F-42F8-9EA9-A3FCA63D9BC8}"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8" name="Frihåndsform: figur 17">
            <a:extLst>
              <a:ext uri="{FF2B5EF4-FFF2-40B4-BE49-F238E27FC236}">
                <a16:creationId xmlns:a16="http://schemas.microsoft.com/office/drawing/2014/main" id="{89E13B83-C08B-7C87-4A93-6E3DB7776B0A}"/>
              </a:ext>
            </a:extLst>
          </p:cNvPr>
          <p:cNvSpPr/>
          <p:nvPr userDrawn="1"/>
        </p:nvSpPr>
        <p:spPr>
          <a:xfrm>
            <a:off x="1" y="1653269"/>
            <a:ext cx="10072467" cy="4185443"/>
          </a:xfrm>
          <a:custGeom>
            <a:avLst/>
            <a:gdLst>
              <a:gd name="connsiteX0" fmla="*/ 0 w 10072467"/>
              <a:gd name="connsiteY0" fmla="*/ 0 h 4185443"/>
              <a:gd name="connsiteX1" fmla="*/ 9491276 w 10072467"/>
              <a:gd name="connsiteY1" fmla="*/ 0 h 4185443"/>
              <a:gd name="connsiteX2" fmla="*/ 10072467 w 10072467"/>
              <a:gd name="connsiteY2" fmla="*/ 581191 h 4185443"/>
              <a:gd name="connsiteX3" fmla="*/ 10072467 w 10072467"/>
              <a:gd name="connsiteY3" fmla="*/ 3604252 h 4185443"/>
              <a:gd name="connsiteX4" fmla="*/ 9491276 w 10072467"/>
              <a:gd name="connsiteY4" fmla="*/ 4185443 h 4185443"/>
              <a:gd name="connsiteX5" fmla="*/ 0 w 10072467"/>
              <a:gd name="connsiteY5" fmla="*/ 4185443 h 418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467" h="4185443">
                <a:moveTo>
                  <a:pt x="0" y="0"/>
                </a:moveTo>
                <a:lnTo>
                  <a:pt x="9491276" y="0"/>
                </a:lnTo>
                <a:cubicBezTo>
                  <a:pt x="9812259" y="0"/>
                  <a:pt x="10072467" y="260208"/>
                  <a:pt x="10072467" y="581191"/>
                </a:cubicBezTo>
                <a:lnTo>
                  <a:pt x="10072467" y="3604252"/>
                </a:lnTo>
                <a:cubicBezTo>
                  <a:pt x="10072467" y="3925235"/>
                  <a:pt x="9812259" y="4185443"/>
                  <a:pt x="9491276" y="4185443"/>
                </a:cubicBezTo>
                <a:lnTo>
                  <a:pt x="0" y="4185443"/>
                </a:ln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2"/>
              </a:solidFill>
            </a:endParaRPr>
          </a:p>
        </p:txBody>
      </p:sp>
      <p:pic>
        <p:nvPicPr>
          <p:cNvPr id="8" name="Graphic 13">
            <a:extLst>
              <a:ext uri="{FF2B5EF4-FFF2-40B4-BE49-F238E27FC236}">
                <a16:creationId xmlns:a16="http://schemas.microsoft.com/office/drawing/2014/main" id="{42E4E9FA-C19B-38E8-B84F-5326FB306F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34316" y="3898692"/>
            <a:ext cx="173136" cy="173136"/>
          </a:xfrm>
          <a:prstGeom prst="rect">
            <a:avLst/>
          </a:prstGeom>
        </p:spPr>
      </p:pic>
      <p:pic>
        <p:nvPicPr>
          <p:cNvPr id="11" name="Graphic 17">
            <a:extLst>
              <a:ext uri="{FF2B5EF4-FFF2-40B4-BE49-F238E27FC236}">
                <a16:creationId xmlns:a16="http://schemas.microsoft.com/office/drawing/2014/main" id="{CEE09ADF-D0D2-AFC2-0972-FD0346C3F38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3165" y="4215499"/>
            <a:ext cx="154287" cy="154287"/>
          </a:xfrm>
          <a:prstGeom prst="rect">
            <a:avLst/>
          </a:prstGeom>
        </p:spPr>
      </p:pic>
      <p:sp>
        <p:nvSpPr>
          <p:cNvPr id="17" name="Tittel 15">
            <a:extLst>
              <a:ext uri="{FF2B5EF4-FFF2-40B4-BE49-F238E27FC236}">
                <a16:creationId xmlns:a16="http://schemas.microsoft.com/office/drawing/2014/main" id="{AD1322DD-FBD2-2711-85FA-961FBD6D6B1C}"/>
              </a:ext>
            </a:extLst>
          </p:cNvPr>
          <p:cNvSpPr>
            <a:spLocks noGrp="1"/>
          </p:cNvSpPr>
          <p:nvPr>
            <p:ph type="title"/>
          </p:nvPr>
        </p:nvSpPr>
        <p:spPr>
          <a:xfrm>
            <a:off x="989264" y="387520"/>
            <a:ext cx="9940674" cy="923330"/>
          </a:xfrm>
        </p:spPr>
        <p:txBody>
          <a:bodyPr/>
          <a:lstStyle/>
          <a:p>
            <a:r>
              <a:rPr lang="en-GB" err="1"/>
              <a:t>Klikk</a:t>
            </a:r>
            <a:r>
              <a:rPr lang="en-GB"/>
              <a:t> for å </a:t>
            </a:r>
            <a:r>
              <a:rPr lang="en-GB" err="1"/>
              <a:t>redigere</a:t>
            </a:r>
            <a:r>
              <a:rPr lang="en-GB"/>
              <a:t> </a:t>
            </a:r>
            <a:r>
              <a:rPr lang="en-GB" err="1"/>
              <a:t>tittelstil</a:t>
            </a:r>
            <a:endParaRPr lang="en-GB"/>
          </a:p>
        </p:txBody>
      </p:sp>
      <p:sp>
        <p:nvSpPr>
          <p:cNvPr id="20" name="Plassholder for bilde 19">
            <a:extLst>
              <a:ext uri="{FF2B5EF4-FFF2-40B4-BE49-F238E27FC236}">
                <a16:creationId xmlns:a16="http://schemas.microsoft.com/office/drawing/2014/main" id="{3D070A01-3401-6D69-FE5A-B81CD6BB1F5A}"/>
              </a:ext>
            </a:extLst>
          </p:cNvPr>
          <p:cNvSpPr>
            <a:spLocks noGrp="1"/>
          </p:cNvSpPr>
          <p:nvPr>
            <p:ph type="pic" sz="quarter" idx="13"/>
          </p:nvPr>
        </p:nvSpPr>
        <p:spPr>
          <a:xfrm>
            <a:off x="2464905" y="2393110"/>
            <a:ext cx="2557464" cy="255746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22" name="Plassholder for tekst 20">
            <a:extLst>
              <a:ext uri="{FF2B5EF4-FFF2-40B4-BE49-F238E27FC236}">
                <a16:creationId xmlns:a16="http://schemas.microsoft.com/office/drawing/2014/main" id="{4C5CF3DF-2E39-06AA-7A48-4E012F45520E}"/>
              </a:ext>
            </a:extLst>
          </p:cNvPr>
          <p:cNvSpPr>
            <a:spLocks noGrp="1"/>
          </p:cNvSpPr>
          <p:nvPr>
            <p:ph type="body" sz="quarter" idx="14" hasCustomPrompt="1"/>
          </p:nvPr>
        </p:nvSpPr>
        <p:spPr>
          <a:xfrm>
            <a:off x="5529917" y="3046511"/>
            <a:ext cx="3043418" cy="320040"/>
          </a:xfrm>
          <a:prstGeom prst="rect">
            <a:avLst/>
          </a:prstGeom>
        </p:spPr>
        <p:txBody>
          <a:bodyPr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24" name="Plassholder for tekst 20">
            <a:extLst>
              <a:ext uri="{FF2B5EF4-FFF2-40B4-BE49-F238E27FC236}">
                <a16:creationId xmlns:a16="http://schemas.microsoft.com/office/drawing/2014/main" id="{B4C1B020-7F31-BF90-5715-45C1A59AAD33}"/>
              </a:ext>
            </a:extLst>
          </p:cNvPr>
          <p:cNvSpPr>
            <a:spLocks noGrp="1"/>
          </p:cNvSpPr>
          <p:nvPr>
            <p:ph type="body" sz="quarter" idx="15" hasCustomPrompt="1"/>
          </p:nvPr>
        </p:nvSpPr>
        <p:spPr>
          <a:xfrm>
            <a:off x="5529917" y="3416937"/>
            <a:ext cx="2486656" cy="215444"/>
          </a:xfrm>
          <a:prstGeom prst="rect">
            <a:avLst/>
          </a:prstGeom>
        </p:spPr>
        <p:txBody>
          <a:bodyPr lIns="0" tIns="0" rIns="0" bIns="0">
            <a:spAutoFit/>
          </a:bodyPr>
          <a:lstStyle>
            <a:lvl1pPr marL="0" indent="0">
              <a:lnSpc>
                <a:spcPct val="100000"/>
              </a:lnSpc>
              <a:buNone/>
              <a:defRPr sz="14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26" name="Plassholder for tekst 20">
            <a:extLst>
              <a:ext uri="{FF2B5EF4-FFF2-40B4-BE49-F238E27FC236}">
                <a16:creationId xmlns:a16="http://schemas.microsoft.com/office/drawing/2014/main" id="{BF756462-9DAB-3DBE-1928-A90DE8596D55}"/>
              </a:ext>
            </a:extLst>
          </p:cNvPr>
          <p:cNvSpPr>
            <a:spLocks noGrp="1"/>
          </p:cNvSpPr>
          <p:nvPr>
            <p:ph type="body" sz="quarter" idx="16" hasCustomPrompt="1"/>
          </p:nvPr>
        </p:nvSpPr>
        <p:spPr>
          <a:xfrm>
            <a:off x="5832831" y="3883023"/>
            <a:ext cx="2797969" cy="215444"/>
          </a:xfrm>
          <a:prstGeom prst="rect">
            <a:avLst/>
          </a:prstGeom>
        </p:spPr>
        <p:txBody>
          <a:bodyPr lIns="0" tIns="0" rIns="0" bIns="0">
            <a:spAutoFit/>
          </a:bodyPr>
          <a:lstStyle>
            <a:lvl1pPr marL="0" indent="0">
              <a:lnSpc>
                <a:spcPct val="100000"/>
              </a:lnSpc>
              <a:buNone/>
              <a:defRPr sz="14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28" name="Plassholder for tekst 20">
            <a:extLst>
              <a:ext uri="{FF2B5EF4-FFF2-40B4-BE49-F238E27FC236}">
                <a16:creationId xmlns:a16="http://schemas.microsoft.com/office/drawing/2014/main" id="{B87CCA71-DECC-3B39-228A-4083B8E16899}"/>
              </a:ext>
            </a:extLst>
          </p:cNvPr>
          <p:cNvSpPr>
            <a:spLocks noGrp="1"/>
          </p:cNvSpPr>
          <p:nvPr>
            <p:ph type="body" sz="quarter" idx="17" hasCustomPrompt="1"/>
          </p:nvPr>
        </p:nvSpPr>
        <p:spPr>
          <a:xfrm>
            <a:off x="5832830" y="4189694"/>
            <a:ext cx="3173900" cy="215444"/>
          </a:xfrm>
          <a:prstGeom prst="rect">
            <a:avLst/>
          </a:prstGeom>
        </p:spPr>
        <p:txBody>
          <a:bodyPr lIns="0" tIns="0" rIns="0" bIns="0">
            <a:spAutoFit/>
          </a:bodyPr>
          <a:lstStyle>
            <a:lvl1pPr marL="0" indent="0">
              <a:lnSpc>
                <a:spcPct val="100000"/>
              </a:lnSpc>
              <a:buNone/>
              <a:defRPr sz="14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sp>
        <p:nvSpPr>
          <p:cNvPr id="6" name="Rectangle 16">
            <a:extLst>
              <a:ext uri="{FF2B5EF4-FFF2-40B4-BE49-F238E27FC236}">
                <a16:creationId xmlns:a16="http://schemas.microsoft.com/office/drawing/2014/main" id="{8596EE38-37C3-1BF3-9AD4-FAD02804D14C}"/>
              </a:ext>
            </a:extLst>
          </p:cNvPr>
          <p:cNvSpPr/>
          <p:nvPr userDrawn="1"/>
        </p:nvSpPr>
        <p:spPr>
          <a:xfrm>
            <a:off x="9006731" y="4931072"/>
            <a:ext cx="1065737" cy="90764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05467DB-9306-4352-A468-DEB234D8A7F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1781719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ontaktside (2 personer)">
    <p:spTree>
      <p:nvGrpSpPr>
        <p:cNvPr id="1" name=""/>
        <p:cNvGrpSpPr/>
        <p:nvPr/>
      </p:nvGrpSpPr>
      <p:grpSpPr>
        <a:xfrm>
          <a:off x="0" y="0"/>
          <a:ext cx="0" cy="0"/>
          <a:chOff x="0" y="0"/>
          <a:chExt cx="0" cy="0"/>
        </a:xfrm>
      </p:grpSpPr>
      <p:sp>
        <p:nvSpPr>
          <p:cNvPr id="48" name="Frihåndsform: figur 47">
            <a:extLst>
              <a:ext uri="{FF2B5EF4-FFF2-40B4-BE49-F238E27FC236}">
                <a16:creationId xmlns:a16="http://schemas.microsoft.com/office/drawing/2014/main" id="{FA7C3804-6DC3-83AB-1FFC-89CD91592D53}"/>
              </a:ext>
            </a:extLst>
          </p:cNvPr>
          <p:cNvSpPr/>
          <p:nvPr userDrawn="1"/>
        </p:nvSpPr>
        <p:spPr>
          <a:xfrm>
            <a:off x="6378240" y="1789205"/>
            <a:ext cx="5813760" cy="3024795"/>
          </a:xfrm>
          <a:custGeom>
            <a:avLst/>
            <a:gdLst>
              <a:gd name="connsiteX0" fmla="*/ 579672 w 5813760"/>
              <a:gd name="connsiteY0" fmla="*/ 0 h 3024795"/>
              <a:gd name="connsiteX1" fmla="*/ 5813760 w 5813760"/>
              <a:gd name="connsiteY1" fmla="*/ 0 h 3024795"/>
              <a:gd name="connsiteX2" fmla="*/ 5813760 w 5813760"/>
              <a:gd name="connsiteY2" fmla="*/ 3024795 h 3024795"/>
              <a:gd name="connsiteX3" fmla="*/ 579672 w 5813760"/>
              <a:gd name="connsiteY3" fmla="*/ 3024795 h 3024795"/>
              <a:gd name="connsiteX4" fmla="*/ 0 w 5813760"/>
              <a:gd name="connsiteY4" fmla="*/ 2445123 h 3024795"/>
              <a:gd name="connsiteX5" fmla="*/ 0 w 5813760"/>
              <a:gd name="connsiteY5" fmla="*/ 579672 h 3024795"/>
              <a:gd name="connsiteX6" fmla="*/ 579672 w 5813760"/>
              <a:gd name="connsiteY6" fmla="*/ 0 h 302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760" h="3024795">
                <a:moveTo>
                  <a:pt x="579672" y="0"/>
                </a:moveTo>
                <a:lnTo>
                  <a:pt x="5813760" y="0"/>
                </a:lnTo>
                <a:lnTo>
                  <a:pt x="5813760" y="3024795"/>
                </a:lnTo>
                <a:lnTo>
                  <a:pt x="579672" y="3024795"/>
                </a:lnTo>
                <a:cubicBezTo>
                  <a:pt x="259528" y="3024795"/>
                  <a:pt x="0" y="2765267"/>
                  <a:pt x="0" y="2445123"/>
                </a:cubicBezTo>
                <a:lnTo>
                  <a:pt x="0" y="579672"/>
                </a:lnTo>
                <a:cubicBezTo>
                  <a:pt x="0" y="259528"/>
                  <a:pt x="259528" y="0"/>
                  <a:pt x="579672" y="0"/>
                </a:cubicBez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23">
            <a:extLst>
              <a:ext uri="{FF2B5EF4-FFF2-40B4-BE49-F238E27FC236}">
                <a16:creationId xmlns:a16="http://schemas.microsoft.com/office/drawing/2014/main" id="{12A054B2-4C09-DF12-A175-477F9F21C310}"/>
              </a:ext>
            </a:extLst>
          </p:cNvPr>
          <p:cNvSpPr/>
          <p:nvPr userDrawn="1"/>
        </p:nvSpPr>
        <p:spPr>
          <a:xfrm>
            <a:off x="6378240" y="1789205"/>
            <a:ext cx="604131" cy="62235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ihåndsform: figur 48">
            <a:extLst>
              <a:ext uri="{FF2B5EF4-FFF2-40B4-BE49-F238E27FC236}">
                <a16:creationId xmlns:a16="http://schemas.microsoft.com/office/drawing/2014/main" id="{EBE9AAE6-ADBB-C823-716E-E3A0F4CC4D39}"/>
              </a:ext>
            </a:extLst>
          </p:cNvPr>
          <p:cNvSpPr/>
          <p:nvPr userDrawn="1"/>
        </p:nvSpPr>
        <p:spPr>
          <a:xfrm>
            <a:off x="39794" y="1789205"/>
            <a:ext cx="5913232" cy="2993810"/>
          </a:xfrm>
          <a:custGeom>
            <a:avLst/>
            <a:gdLst>
              <a:gd name="connsiteX0" fmla="*/ 0 w 5913232"/>
              <a:gd name="connsiteY0" fmla="*/ 0 h 2993810"/>
              <a:gd name="connsiteX1" fmla="*/ 5337852 w 5913232"/>
              <a:gd name="connsiteY1" fmla="*/ 0 h 2993810"/>
              <a:gd name="connsiteX2" fmla="*/ 5913232 w 5913232"/>
              <a:gd name="connsiteY2" fmla="*/ 575380 h 2993810"/>
              <a:gd name="connsiteX3" fmla="*/ 5913232 w 5913232"/>
              <a:gd name="connsiteY3" fmla="*/ 2418430 h 2993810"/>
              <a:gd name="connsiteX4" fmla="*/ 5337852 w 5913232"/>
              <a:gd name="connsiteY4" fmla="*/ 2993810 h 2993810"/>
              <a:gd name="connsiteX5" fmla="*/ 0 w 5913232"/>
              <a:gd name="connsiteY5" fmla="*/ 2993810 h 299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3232" h="2993810">
                <a:moveTo>
                  <a:pt x="0" y="0"/>
                </a:moveTo>
                <a:lnTo>
                  <a:pt x="5337852" y="0"/>
                </a:lnTo>
                <a:cubicBezTo>
                  <a:pt x="5655626" y="0"/>
                  <a:pt x="5913232" y="257606"/>
                  <a:pt x="5913232" y="575380"/>
                </a:cubicBezTo>
                <a:lnTo>
                  <a:pt x="5913232" y="2418430"/>
                </a:lnTo>
                <a:cubicBezTo>
                  <a:pt x="5913232" y="2736204"/>
                  <a:pt x="5655626" y="2993810"/>
                  <a:pt x="5337852" y="2993810"/>
                </a:cubicBezTo>
                <a:lnTo>
                  <a:pt x="0" y="29938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 name="Graphic 39">
            <a:extLst>
              <a:ext uri="{FF2B5EF4-FFF2-40B4-BE49-F238E27FC236}">
                <a16:creationId xmlns:a16="http://schemas.microsoft.com/office/drawing/2014/main" id="{740948C4-B531-C7B5-F657-B9F5C95D2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7527" y="3531880"/>
            <a:ext cx="173136" cy="173136"/>
          </a:xfrm>
          <a:prstGeom prst="rect">
            <a:avLst/>
          </a:prstGeom>
        </p:spPr>
      </p:pic>
      <p:pic>
        <p:nvPicPr>
          <p:cNvPr id="16" name="Graphic 42">
            <a:extLst>
              <a:ext uri="{FF2B5EF4-FFF2-40B4-BE49-F238E27FC236}">
                <a16:creationId xmlns:a16="http://schemas.microsoft.com/office/drawing/2014/main" id="{E5778640-711C-6945-CBCB-661B124C2E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6376" y="3848687"/>
            <a:ext cx="154287" cy="154287"/>
          </a:xfrm>
          <a:prstGeom prst="rect">
            <a:avLst/>
          </a:prstGeom>
        </p:spPr>
      </p:pic>
      <p:pic>
        <p:nvPicPr>
          <p:cNvPr id="23" name="Graphic 48">
            <a:extLst>
              <a:ext uri="{FF2B5EF4-FFF2-40B4-BE49-F238E27FC236}">
                <a16:creationId xmlns:a16="http://schemas.microsoft.com/office/drawing/2014/main" id="{2DA241DB-ADDA-9790-C723-E0D6C50E48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3602" y="3562865"/>
            <a:ext cx="173136" cy="173136"/>
          </a:xfrm>
          <a:prstGeom prst="rect">
            <a:avLst/>
          </a:prstGeom>
        </p:spPr>
      </p:pic>
      <p:pic>
        <p:nvPicPr>
          <p:cNvPr id="27" name="Graphic 50">
            <a:extLst>
              <a:ext uri="{FF2B5EF4-FFF2-40B4-BE49-F238E27FC236}">
                <a16:creationId xmlns:a16="http://schemas.microsoft.com/office/drawing/2014/main" id="{572F327E-FBEB-9325-54B3-D76C24FFBE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92451" y="3879672"/>
            <a:ext cx="154287" cy="154287"/>
          </a:xfrm>
          <a:prstGeom prst="rect">
            <a:avLst/>
          </a:prstGeom>
        </p:spPr>
      </p:pic>
      <p:sp>
        <p:nvSpPr>
          <p:cNvPr id="31" name="Oval 25">
            <a:extLst>
              <a:ext uri="{FF2B5EF4-FFF2-40B4-BE49-F238E27FC236}">
                <a16:creationId xmlns:a16="http://schemas.microsoft.com/office/drawing/2014/main" id="{6E48BCD6-EB23-4D8C-2CE2-E7C2F1F44CD7}"/>
              </a:ext>
            </a:extLst>
          </p:cNvPr>
          <p:cNvSpPr/>
          <p:nvPr userDrawn="1"/>
        </p:nvSpPr>
        <p:spPr>
          <a:xfrm>
            <a:off x="806285" y="2314353"/>
            <a:ext cx="1832384" cy="1832384"/>
          </a:xfrm>
          <a:prstGeom prst="ellipse">
            <a:avLst/>
          </a:prstGeom>
          <a:blipFill dpi="0"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a:tile tx="-889000" ty="0" sx="47000" sy="4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F27C42FC-F0E0-42AC-AF16-B11FCE61543C}"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7" name="Tittel 15">
            <a:extLst>
              <a:ext uri="{FF2B5EF4-FFF2-40B4-BE49-F238E27FC236}">
                <a16:creationId xmlns:a16="http://schemas.microsoft.com/office/drawing/2014/main" id="{AD1322DD-FBD2-2711-85FA-961FBD6D6B1C}"/>
              </a:ext>
            </a:extLst>
          </p:cNvPr>
          <p:cNvSpPr>
            <a:spLocks noGrp="1"/>
          </p:cNvSpPr>
          <p:nvPr>
            <p:ph type="title"/>
          </p:nvPr>
        </p:nvSpPr>
        <p:spPr>
          <a:xfrm>
            <a:off x="989264" y="387520"/>
            <a:ext cx="9940674" cy="923330"/>
          </a:xfrm>
        </p:spPr>
        <p:txBody>
          <a:bodyPr/>
          <a:lstStyle/>
          <a:p>
            <a:r>
              <a:rPr lang="en-GB" err="1"/>
              <a:t>Klikk</a:t>
            </a:r>
            <a:r>
              <a:rPr lang="en-GB"/>
              <a:t> for å </a:t>
            </a:r>
            <a:r>
              <a:rPr lang="en-GB" err="1"/>
              <a:t>redigere</a:t>
            </a:r>
            <a:r>
              <a:rPr lang="en-GB"/>
              <a:t> </a:t>
            </a:r>
            <a:r>
              <a:rPr lang="en-GB" err="1"/>
              <a:t>tittelstil</a:t>
            </a:r>
            <a:endParaRPr lang="en-GB"/>
          </a:p>
        </p:txBody>
      </p:sp>
      <p:sp>
        <p:nvSpPr>
          <p:cNvPr id="20" name="Plassholder for bilde 19">
            <a:extLst>
              <a:ext uri="{FF2B5EF4-FFF2-40B4-BE49-F238E27FC236}">
                <a16:creationId xmlns:a16="http://schemas.microsoft.com/office/drawing/2014/main" id="{3D070A01-3401-6D69-FE5A-B81CD6BB1F5A}"/>
              </a:ext>
            </a:extLst>
          </p:cNvPr>
          <p:cNvSpPr>
            <a:spLocks noGrp="1"/>
          </p:cNvSpPr>
          <p:nvPr>
            <p:ph type="pic" sz="quarter" idx="13"/>
          </p:nvPr>
        </p:nvSpPr>
        <p:spPr>
          <a:xfrm>
            <a:off x="806285" y="231435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26" name="Plassholder for tekst 20">
            <a:extLst>
              <a:ext uri="{FF2B5EF4-FFF2-40B4-BE49-F238E27FC236}">
                <a16:creationId xmlns:a16="http://schemas.microsoft.com/office/drawing/2014/main" id="{BF756462-9DAB-3DBE-1928-A90DE8596D55}"/>
              </a:ext>
            </a:extLst>
          </p:cNvPr>
          <p:cNvSpPr>
            <a:spLocks noGrp="1"/>
          </p:cNvSpPr>
          <p:nvPr>
            <p:ph type="body" sz="quarter" idx="16" hasCustomPrompt="1"/>
          </p:nvPr>
        </p:nvSpPr>
        <p:spPr>
          <a:xfrm>
            <a:off x="3206043" y="3516211"/>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36" name="Plassholder for bilde 19">
            <a:extLst>
              <a:ext uri="{FF2B5EF4-FFF2-40B4-BE49-F238E27FC236}">
                <a16:creationId xmlns:a16="http://schemas.microsoft.com/office/drawing/2014/main" id="{8F2A9364-8C8F-2D3D-4025-6289396C92AE}"/>
              </a:ext>
            </a:extLst>
          </p:cNvPr>
          <p:cNvSpPr>
            <a:spLocks noGrp="1"/>
          </p:cNvSpPr>
          <p:nvPr>
            <p:ph type="pic" sz="quarter" idx="18"/>
          </p:nvPr>
        </p:nvSpPr>
        <p:spPr>
          <a:xfrm>
            <a:off x="6661761" y="2339108"/>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37" name="Plassholder for tekst 20">
            <a:extLst>
              <a:ext uri="{FF2B5EF4-FFF2-40B4-BE49-F238E27FC236}">
                <a16:creationId xmlns:a16="http://schemas.microsoft.com/office/drawing/2014/main" id="{A6165EDF-2B07-5CCB-20E3-8AB331F40718}"/>
              </a:ext>
            </a:extLst>
          </p:cNvPr>
          <p:cNvSpPr>
            <a:spLocks noGrp="1"/>
          </p:cNvSpPr>
          <p:nvPr>
            <p:ph type="body" sz="quarter" idx="14" hasCustomPrompt="1"/>
          </p:nvPr>
        </p:nvSpPr>
        <p:spPr>
          <a:xfrm>
            <a:off x="2903127" y="2657569"/>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38" name="Plassholder for tekst 20">
            <a:extLst>
              <a:ext uri="{FF2B5EF4-FFF2-40B4-BE49-F238E27FC236}">
                <a16:creationId xmlns:a16="http://schemas.microsoft.com/office/drawing/2014/main" id="{7B361DE2-0B4F-8945-A1AA-C1A281473EF1}"/>
              </a:ext>
            </a:extLst>
          </p:cNvPr>
          <p:cNvSpPr>
            <a:spLocks noGrp="1"/>
          </p:cNvSpPr>
          <p:nvPr>
            <p:ph type="body" sz="quarter" idx="15" hasCustomPrompt="1"/>
          </p:nvPr>
        </p:nvSpPr>
        <p:spPr>
          <a:xfrm>
            <a:off x="2903128" y="3022948"/>
            <a:ext cx="2563661"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39" name="Plassholder for tekst 20">
            <a:extLst>
              <a:ext uri="{FF2B5EF4-FFF2-40B4-BE49-F238E27FC236}">
                <a16:creationId xmlns:a16="http://schemas.microsoft.com/office/drawing/2014/main" id="{89689B06-9F4A-1C89-B08C-957C8E63C358}"/>
              </a:ext>
            </a:extLst>
          </p:cNvPr>
          <p:cNvSpPr>
            <a:spLocks noGrp="1"/>
          </p:cNvSpPr>
          <p:nvPr>
            <p:ph type="body" sz="quarter" idx="17" hasCustomPrompt="1"/>
          </p:nvPr>
        </p:nvSpPr>
        <p:spPr>
          <a:xfrm>
            <a:off x="3206044" y="3822882"/>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sp>
        <p:nvSpPr>
          <p:cNvPr id="44" name="Plassholder for tekst 20">
            <a:extLst>
              <a:ext uri="{FF2B5EF4-FFF2-40B4-BE49-F238E27FC236}">
                <a16:creationId xmlns:a16="http://schemas.microsoft.com/office/drawing/2014/main" id="{E9A4104F-F4F7-6661-6D43-208FF27304A0}"/>
              </a:ext>
            </a:extLst>
          </p:cNvPr>
          <p:cNvSpPr>
            <a:spLocks noGrp="1"/>
          </p:cNvSpPr>
          <p:nvPr>
            <p:ph type="body" sz="quarter" idx="19" hasCustomPrompt="1"/>
          </p:nvPr>
        </p:nvSpPr>
        <p:spPr>
          <a:xfrm>
            <a:off x="9060495" y="3547196"/>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45" name="Plassholder for tekst 20">
            <a:extLst>
              <a:ext uri="{FF2B5EF4-FFF2-40B4-BE49-F238E27FC236}">
                <a16:creationId xmlns:a16="http://schemas.microsoft.com/office/drawing/2014/main" id="{8BE3A450-F2C1-370C-9D6F-EB02543888A0}"/>
              </a:ext>
            </a:extLst>
          </p:cNvPr>
          <p:cNvSpPr>
            <a:spLocks noGrp="1"/>
          </p:cNvSpPr>
          <p:nvPr>
            <p:ph type="body" sz="quarter" idx="20" hasCustomPrompt="1"/>
          </p:nvPr>
        </p:nvSpPr>
        <p:spPr>
          <a:xfrm>
            <a:off x="8757579" y="2688554"/>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46" name="Plassholder for tekst 20">
            <a:extLst>
              <a:ext uri="{FF2B5EF4-FFF2-40B4-BE49-F238E27FC236}">
                <a16:creationId xmlns:a16="http://schemas.microsoft.com/office/drawing/2014/main" id="{2D97BB30-8712-1948-55A7-076BFD64CFE5}"/>
              </a:ext>
            </a:extLst>
          </p:cNvPr>
          <p:cNvSpPr>
            <a:spLocks noGrp="1"/>
          </p:cNvSpPr>
          <p:nvPr>
            <p:ph type="body" sz="quarter" idx="21" hasCustomPrompt="1"/>
          </p:nvPr>
        </p:nvSpPr>
        <p:spPr>
          <a:xfrm>
            <a:off x="8757580" y="3053933"/>
            <a:ext cx="2563661"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47" name="Plassholder for tekst 20">
            <a:extLst>
              <a:ext uri="{FF2B5EF4-FFF2-40B4-BE49-F238E27FC236}">
                <a16:creationId xmlns:a16="http://schemas.microsoft.com/office/drawing/2014/main" id="{249B5532-D221-18C4-01F7-2971E97C9111}"/>
              </a:ext>
            </a:extLst>
          </p:cNvPr>
          <p:cNvSpPr>
            <a:spLocks noGrp="1"/>
          </p:cNvSpPr>
          <p:nvPr>
            <p:ph type="body" sz="quarter" idx="22" hasCustomPrompt="1"/>
          </p:nvPr>
        </p:nvSpPr>
        <p:spPr>
          <a:xfrm>
            <a:off x="9060496" y="3853867"/>
            <a:ext cx="2260746"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pic>
        <p:nvPicPr>
          <p:cNvPr id="6" name="Picture 6">
            <a:extLst>
              <a:ext uri="{FF2B5EF4-FFF2-40B4-BE49-F238E27FC236}">
                <a16:creationId xmlns:a16="http://schemas.microsoft.com/office/drawing/2014/main" id="{C643965C-60A9-A8A2-CAB9-F746124A5347}"/>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1735844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ontaktside (3 personer)">
    <p:spTree>
      <p:nvGrpSpPr>
        <p:cNvPr id="1" name=""/>
        <p:cNvGrpSpPr/>
        <p:nvPr/>
      </p:nvGrpSpPr>
      <p:grpSpPr>
        <a:xfrm>
          <a:off x="0" y="0"/>
          <a:ext cx="0" cy="0"/>
          <a:chOff x="0" y="0"/>
          <a:chExt cx="0" cy="0"/>
        </a:xfrm>
      </p:grpSpPr>
      <p:sp>
        <p:nvSpPr>
          <p:cNvPr id="6" name="Frihåndsform: figur 5">
            <a:extLst>
              <a:ext uri="{FF2B5EF4-FFF2-40B4-BE49-F238E27FC236}">
                <a16:creationId xmlns:a16="http://schemas.microsoft.com/office/drawing/2014/main" id="{C06C8346-EE4D-E639-F3A6-0964A0B73FF6}"/>
              </a:ext>
            </a:extLst>
          </p:cNvPr>
          <p:cNvSpPr/>
          <p:nvPr userDrawn="1"/>
        </p:nvSpPr>
        <p:spPr>
          <a:xfrm>
            <a:off x="1157317" y="1789204"/>
            <a:ext cx="3173900" cy="5068796"/>
          </a:xfrm>
          <a:custGeom>
            <a:avLst/>
            <a:gdLst>
              <a:gd name="connsiteX0" fmla="*/ 440728 w 3173900"/>
              <a:gd name="connsiteY0" fmla="*/ 0 h 5068796"/>
              <a:gd name="connsiteX1" fmla="*/ 2733172 w 3173900"/>
              <a:gd name="connsiteY1" fmla="*/ 0 h 5068796"/>
              <a:gd name="connsiteX2" fmla="*/ 3173900 w 3173900"/>
              <a:gd name="connsiteY2" fmla="*/ 440728 h 5068796"/>
              <a:gd name="connsiteX3" fmla="*/ 3173900 w 3173900"/>
              <a:gd name="connsiteY3" fmla="*/ 5068796 h 5068796"/>
              <a:gd name="connsiteX4" fmla="*/ 0 w 3173900"/>
              <a:gd name="connsiteY4" fmla="*/ 5068796 h 5068796"/>
              <a:gd name="connsiteX5" fmla="*/ 0 w 3173900"/>
              <a:gd name="connsiteY5" fmla="*/ 440728 h 5068796"/>
              <a:gd name="connsiteX6" fmla="*/ 440728 w 3173900"/>
              <a:gd name="connsiteY6" fmla="*/ 0 h 50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900" h="5068796">
                <a:moveTo>
                  <a:pt x="440728" y="0"/>
                </a:moveTo>
                <a:lnTo>
                  <a:pt x="2733172" y="0"/>
                </a:lnTo>
                <a:cubicBezTo>
                  <a:pt x="2976579" y="0"/>
                  <a:pt x="3173900" y="197321"/>
                  <a:pt x="3173900" y="440728"/>
                </a:cubicBezTo>
                <a:lnTo>
                  <a:pt x="3173900" y="5068796"/>
                </a:lnTo>
                <a:lnTo>
                  <a:pt x="0" y="5068796"/>
                </a:lnTo>
                <a:lnTo>
                  <a:pt x="0" y="440728"/>
                </a:lnTo>
                <a:cubicBezTo>
                  <a:pt x="0" y="197321"/>
                  <a:pt x="197321" y="0"/>
                  <a:pt x="440728" y="0"/>
                </a:cubicBez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ihåndsform: figur 6">
            <a:extLst>
              <a:ext uri="{FF2B5EF4-FFF2-40B4-BE49-F238E27FC236}">
                <a16:creationId xmlns:a16="http://schemas.microsoft.com/office/drawing/2014/main" id="{086AEAEA-927F-B9F3-B086-B38F3343F3C6}"/>
              </a:ext>
            </a:extLst>
          </p:cNvPr>
          <p:cNvSpPr/>
          <p:nvPr userDrawn="1"/>
        </p:nvSpPr>
        <p:spPr>
          <a:xfrm>
            <a:off x="4504250" y="1789204"/>
            <a:ext cx="3173900" cy="5068796"/>
          </a:xfrm>
          <a:custGeom>
            <a:avLst/>
            <a:gdLst>
              <a:gd name="connsiteX0" fmla="*/ 440728 w 3173900"/>
              <a:gd name="connsiteY0" fmla="*/ 0 h 5068796"/>
              <a:gd name="connsiteX1" fmla="*/ 2733172 w 3173900"/>
              <a:gd name="connsiteY1" fmla="*/ 0 h 5068796"/>
              <a:gd name="connsiteX2" fmla="*/ 3173900 w 3173900"/>
              <a:gd name="connsiteY2" fmla="*/ 440728 h 5068796"/>
              <a:gd name="connsiteX3" fmla="*/ 3173900 w 3173900"/>
              <a:gd name="connsiteY3" fmla="*/ 5068796 h 5068796"/>
              <a:gd name="connsiteX4" fmla="*/ 0 w 3173900"/>
              <a:gd name="connsiteY4" fmla="*/ 5068796 h 5068796"/>
              <a:gd name="connsiteX5" fmla="*/ 0 w 3173900"/>
              <a:gd name="connsiteY5" fmla="*/ 440728 h 5068796"/>
              <a:gd name="connsiteX6" fmla="*/ 440728 w 3173900"/>
              <a:gd name="connsiteY6" fmla="*/ 0 h 50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900" h="5068796">
                <a:moveTo>
                  <a:pt x="440728" y="0"/>
                </a:moveTo>
                <a:lnTo>
                  <a:pt x="2733172" y="0"/>
                </a:lnTo>
                <a:cubicBezTo>
                  <a:pt x="2976579" y="0"/>
                  <a:pt x="3173900" y="197321"/>
                  <a:pt x="3173900" y="440728"/>
                </a:cubicBezTo>
                <a:lnTo>
                  <a:pt x="3173900" y="5068796"/>
                </a:lnTo>
                <a:lnTo>
                  <a:pt x="0" y="5068796"/>
                </a:lnTo>
                <a:lnTo>
                  <a:pt x="0" y="440728"/>
                </a:lnTo>
                <a:cubicBezTo>
                  <a:pt x="0" y="197321"/>
                  <a:pt x="197321" y="0"/>
                  <a:pt x="440728" y="0"/>
                </a:cubicBez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ihåndsform: figur 7">
            <a:extLst>
              <a:ext uri="{FF2B5EF4-FFF2-40B4-BE49-F238E27FC236}">
                <a16:creationId xmlns:a16="http://schemas.microsoft.com/office/drawing/2014/main" id="{C7103DAC-123A-1175-57DA-A64FB3ADA1F1}"/>
              </a:ext>
            </a:extLst>
          </p:cNvPr>
          <p:cNvSpPr/>
          <p:nvPr userDrawn="1"/>
        </p:nvSpPr>
        <p:spPr>
          <a:xfrm>
            <a:off x="7860783" y="1789204"/>
            <a:ext cx="3173900" cy="5068796"/>
          </a:xfrm>
          <a:custGeom>
            <a:avLst/>
            <a:gdLst>
              <a:gd name="connsiteX0" fmla="*/ 440728 w 3173900"/>
              <a:gd name="connsiteY0" fmla="*/ 0 h 5068796"/>
              <a:gd name="connsiteX1" fmla="*/ 2733172 w 3173900"/>
              <a:gd name="connsiteY1" fmla="*/ 0 h 5068796"/>
              <a:gd name="connsiteX2" fmla="*/ 3173900 w 3173900"/>
              <a:gd name="connsiteY2" fmla="*/ 440728 h 5068796"/>
              <a:gd name="connsiteX3" fmla="*/ 3173900 w 3173900"/>
              <a:gd name="connsiteY3" fmla="*/ 5068796 h 5068796"/>
              <a:gd name="connsiteX4" fmla="*/ 0 w 3173900"/>
              <a:gd name="connsiteY4" fmla="*/ 5068796 h 5068796"/>
              <a:gd name="connsiteX5" fmla="*/ 0 w 3173900"/>
              <a:gd name="connsiteY5" fmla="*/ 440728 h 5068796"/>
              <a:gd name="connsiteX6" fmla="*/ 440728 w 3173900"/>
              <a:gd name="connsiteY6" fmla="*/ 0 h 50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900" h="5068796">
                <a:moveTo>
                  <a:pt x="440728" y="0"/>
                </a:moveTo>
                <a:lnTo>
                  <a:pt x="2733172" y="0"/>
                </a:lnTo>
                <a:cubicBezTo>
                  <a:pt x="2976579" y="0"/>
                  <a:pt x="3173900" y="197321"/>
                  <a:pt x="3173900" y="440728"/>
                </a:cubicBezTo>
                <a:lnTo>
                  <a:pt x="3173900" y="5068796"/>
                </a:lnTo>
                <a:lnTo>
                  <a:pt x="0" y="5068796"/>
                </a:lnTo>
                <a:lnTo>
                  <a:pt x="0" y="440728"/>
                </a:lnTo>
                <a:cubicBezTo>
                  <a:pt x="0" y="197321"/>
                  <a:pt x="197321" y="0"/>
                  <a:pt x="440728" y="0"/>
                </a:cubicBez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Plassholder for dato 1">
            <a:extLst>
              <a:ext uri="{FF2B5EF4-FFF2-40B4-BE49-F238E27FC236}">
                <a16:creationId xmlns:a16="http://schemas.microsoft.com/office/drawing/2014/main" id="{B4B75683-EC70-BF42-F9FE-FADD5A4A07FF}"/>
              </a:ext>
            </a:extLst>
          </p:cNvPr>
          <p:cNvSpPr>
            <a:spLocks noGrp="1"/>
          </p:cNvSpPr>
          <p:nvPr>
            <p:ph type="dt" sz="half" idx="10"/>
          </p:nvPr>
        </p:nvSpPr>
        <p:spPr/>
        <p:txBody>
          <a:bodyPr/>
          <a:lstStyle/>
          <a:p>
            <a:fld id="{493D6555-6197-4362-8104-793DB2D6CF4D}" type="datetime1">
              <a:rPr lang="en-GB" smtClean="0"/>
              <a:t>08/11/2024</a:t>
            </a:fld>
            <a:endParaRPr lang="en-GB"/>
          </a:p>
        </p:txBody>
      </p:sp>
      <p:sp>
        <p:nvSpPr>
          <p:cNvPr id="3" name="Plassholder for bunntekst 2">
            <a:extLst>
              <a:ext uri="{FF2B5EF4-FFF2-40B4-BE49-F238E27FC236}">
                <a16:creationId xmlns:a16="http://schemas.microsoft.com/office/drawing/2014/main" id="{74B99E1E-CDED-28A5-33E1-E18EFC87E50C}"/>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21AB0680-1336-E19C-891D-52D437B6CDAF}"/>
              </a:ext>
            </a:extLst>
          </p:cNvPr>
          <p:cNvSpPr>
            <a:spLocks noGrp="1"/>
          </p:cNvSpPr>
          <p:nvPr>
            <p:ph type="sldNum" sz="quarter" idx="12"/>
          </p:nvPr>
        </p:nvSpPr>
        <p:spPr/>
        <p:txBody>
          <a:bodyPr/>
          <a:lstStyle/>
          <a:p>
            <a:fld id="{431395A8-EFA2-4C09-BFB9-F80178931A29}" type="slidenum">
              <a:rPr lang="en-GB" smtClean="0"/>
              <a:t>‹#›</a:t>
            </a:fld>
            <a:endParaRPr lang="en-GB"/>
          </a:p>
        </p:txBody>
      </p:sp>
      <p:sp>
        <p:nvSpPr>
          <p:cNvPr id="17" name="Tittel 15">
            <a:extLst>
              <a:ext uri="{FF2B5EF4-FFF2-40B4-BE49-F238E27FC236}">
                <a16:creationId xmlns:a16="http://schemas.microsoft.com/office/drawing/2014/main" id="{AD1322DD-FBD2-2711-85FA-961FBD6D6B1C}"/>
              </a:ext>
            </a:extLst>
          </p:cNvPr>
          <p:cNvSpPr>
            <a:spLocks noGrp="1"/>
          </p:cNvSpPr>
          <p:nvPr>
            <p:ph type="title"/>
          </p:nvPr>
        </p:nvSpPr>
        <p:spPr>
          <a:xfrm>
            <a:off x="989264" y="387520"/>
            <a:ext cx="9940674" cy="923330"/>
          </a:xfrm>
        </p:spPr>
        <p:txBody>
          <a:bodyPr/>
          <a:lstStyle/>
          <a:p>
            <a:r>
              <a:rPr lang="en-GB" err="1"/>
              <a:t>Klikk</a:t>
            </a:r>
            <a:r>
              <a:rPr lang="en-GB"/>
              <a:t> for å </a:t>
            </a:r>
            <a:r>
              <a:rPr lang="en-GB" err="1"/>
              <a:t>redigere</a:t>
            </a:r>
            <a:r>
              <a:rPr lang="en-GB"/>
              <a:t> </a:t>
            </a:r>
            <a:r>
              <a:rPr lang="en-GB" err="1"/>
              <a:t>tittelstil</a:t>
            </a:r>
            <a:endParaRPr lang="en-GB"/>
          </a:p>
        </p:txBody>
      </p:sp>
      <p:sp>
        <p:nvSpPr>
          <p:cNvPr id="26" name="Plassholder for tekst 20">
            <a:extLst>
              <a:ext uri="{FF2B5EF4-FFF2-40B4-BE49-F238E27FC236}">
                <a16:creationId xmlns:a16="http://schemas.microsoft.com/office/drawing/2014/main" id="{BF756462-9DAB-3DBE-1928-A90DE8596D55}"/>
              </a:ext>
            </a:extLst>
          </p:cNvPr>
          <p:cNvSpPr>
            <a:spLocks noGrp="1"/>
          </p:cNvSpPr>
          <p:nvPr>
            <p:ph type="body" sz="quarter" idx="16" hasCustomPrompt="1"/>
          </p:nvPr>
        </p:nvSpPr>
        <p:spPr>
          <a:xfrm>
            <a:off x="1794509" y="5039100"/>
            <a:ext cx="2260747"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37" name="Plassholder for tekst 20">
            <a:extLst>
              <a:ext uri="{FF2B5EF4-FFF2-40B4-BE49-F238E27FC236}">
                <a16:creationId xmlns:a16="http://schemas.microsoft.com/office/drawing/2014/main" id="{A6165EDF-2B07-5CCB-20E3-8AB331F40718}"/>
              </a:ext>
            </a:extLst>
          </p:cNvPr>
          <p:cNvSpPr>
            <a:spLocks noGrp="1"/>
          </p:cNvSpPr>
          <p:nvPr>
            <p:ph type="body" sz="quarter" idx="14" hasCustomPrompt="1"/>
          </p:nvPr>
        </p:nvSpPr>
        <p:spPr>
          <a:xfrm>
            <a:off x="1491594" y="4180457"/>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38" name="Plassholder for tekst 20">
            <a:extLst>
              <a:ext uri="{FF2B5EF4-FFF2-40B4-BE49-F238E27FC236}">
                <a16:creationId xmlns:a16="http://schemas.microsoft.com/office/drawing/2014/main" id="{7B361DE2-0B4F-8945-A1AA-C1A281473EF1}"/>
              </a:ext>
            </a:extLst>
          </p:cNvPr>
          <p:cNvSpPr>
            <a:spLocks noGrp="1"/>
          </p:cNvSpPr>
          <p:nvPr>
            <p:ph type="body" sz="quarter" idx="15" hasCustomPrompt="1"/>
          </p:nvPr>
        </p:nvSpPr>
        <p:spPr>
          <a:xfrm>
            <a:off x="1491595" y="4545837"/>
            <a:ext cx="2563663"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39" name="Plassholder for tekst 20">
            <a:extLst>
              <a:ext uri="{FF2B5EF4-FFF2-40B4-BE49-F238E27FC236}">
                <a16:creationId xmlns:a16="http://schemas.microsoft.com/office/drawing/2014/main" id="{89689B06-9F4A-1C89-B08C-957C8E63C358}"/>
              </a:ext>
            </a:extLst>
          </p:cNvPr>
          <p:cNvSpPr>
            <a:spLocks noGrp="1"/>
          </p:cNvSpPr>
          <p:nvPr>
            <p:ph type="body" sz="quarter" idx="17" hasCustomPrompt="1"/>
          </p:nvPr>
        </p:nvSpPr>
        <p:spPr>
          <a:xfrm>
            <a:off x="1794509" y="5345771"/>
            <a:ext cx="2260749"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pic>
        <p:nvPicPr>
          <p:cNvPr id="10" name="Graphic 39">
            <a:extLst>
              <a:ext uri="{FF2B5EF4-FFF2-40B4-BE49-F238E27FC236}">
                <a16:creationId xmlns:a16="http://schemas.microsoft.com/office/drawing/2014/main" id="{D2617606-9758-2A66-D407-CB5E5A67EA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5994" y="5054769"/>
            <a:ext cx="173136" cy="173136"/>
          </a:xfrm>
          <a:prstGeom prst="rect">
            <a:avLst/>
          </a:prstGeom>
        </p:spPr>
      </p:pic>
      <p:pic>
        <p:nvPicPr>
          <p:cNvPr id="14" name="Graphic 42">
            <a:extLst>
              <a:ext uri="{FF2B5EF4-FFF2-40B4-BE49-F238E27FC236}">
                <a16:creationId xmlns:a16="http://schemas.microsoft.com/office/drawing/2014/main" id="{475CE9FE-5C80-21EE-130F-D92DB64F264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4843" y="5371576"/>
            <a:ext cx="154287" cy="154287"/>
          </a:xfrm>
          <a:prstGeom prst="rect">
            <a:avLst/>
          </a:prstGeom>
        </p:spPr>
      </p:pic>
      <p:sp>
        <p:nvSpPr>
          <p:cNvPr id="15" name="Rectangle 30">
            <a:extLst>
              <a:ext uri="{FF2B5EF4-FFF2-40B4-BE49-F238E27FC236}">
                <a16:creationId xmlns:a16="http://schemas.microsoft.com/office/drawing/2014/main" id="{2D4B8E18-893B-F911-FD7A-6163812C9B25}"/>
              </a:ext>
            </a:extLst>
          </p:cNvPr>
          <p:cNvSpPr/>
          <p:nvPr userDrawn="1"/>
        </p:nvSpPr>
        <p:spPr>
          <a:xfrm>
            <a:off x="3727086" y="1789204"/>
            <a:ext cx="604131" cy="62235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lassholder for bilde 19">
            <a:extLst>
              <a:ext uri="{FF2B5EF4-FFF2-40B4-BE49-F238E27FC236}">
                <a16:creationId xmlns:a16="http://schemas.microsoft.com/office/drawing/2014/main" id="{92B4E7E4-C76B-D12D-69E0-9CFFE40E8E9A}"/>
              </a:ext>
            </a:extLst>
          </p:cNvPr>
          <p:cNvSpPr>
            <a:spLocks noGrp="1"/>
          </p:cNvSpPr>
          <p:nvPr>
            <p:ph type="pic" sz="quarter" idx="13"/>
          </p:nvPr>
        </p:nvSpPr>
        <p:spPr>
          <a:xfrm>
            <a:off x="1491595" y="210038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29" name="Plassholder for tekst 20">
            <a:extLst>
              <a:ext uri="{FF2B5EF4-FFF2-40B4-BE49-F238E27FC236}">
                <a16:creationId xmlns:a16="http://schemas.microsoft.com/office/drawing/2014/main" id="{D40D5480-9DC0-3C1F-857D-6D5E6E23FF24}"/>
              </a:ext>
            </a:extLst>
          </p:cNvPr>
          <p:cNvSpPr>
            <a:spLocks noGrp="1"/>
          </p:cNvSpPr>
          <p:nvPr>
            <p:ph type="body" sz="quarter" idx="18" hasCustomPrompt="1"/>
          </p:nvPr>
        </p:nvSpPr>
        <p:spPr>
          <a:xfrm>
            <a:off x="5141442" y="5039100"/>
            <a:ext cx="2260747"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30" name="Plassholder for tekst 20">
            <a:extLst>
              <a:ext uri="{FF2B5EF4-FFF2-40B4-BE49-F238E27FC236}">
                <a16:creationId xmlns:a16="http://schemas.microsoft.com/office/drawing/2014/main" id="{6D04F618-BB19-B62B-DBEA-7B722F64DAA8}"/>
              </a:ext>
            </a:extLst>
          </p:cNvPr>
          <p:cNvSpPr>
            <a:spLocks noGrp="1"/>
          </p:cNvSpPr>
          <p:nvPr>
            <p:ph type="body" sz="quarter" idx="19" hasCustomPrompt="1"/>
          </p:nvPr>
        </p:nvSpPr>
        <p:spPr>
          <a:xfrm>
            <a:off x="4838527" y="4180457"/>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32" name="Plassholder for tekst 20">
            <a:extLst>
              <a:ext uri="{FF2B5EF4-FFF2-40B4-BE49-F238E27FC236}">
                <a16:creationId xmlns:a16="http://schemas.microsoft.com/office/drawing/2014/main" id="{1CC2DA1F-213B-9A8E-4E2C-52001A3E7E0C}"/>
              </a:ext>
            </a:extLst>
          </p:cNvPr>
          <p:cNvSpPr>
            <a:spLocks noGrp="1"/>
          </p:cNvSpPr>
          <p:nvPr>
            <p:ph type="body" sz="quarter" idx="20" hasCustomPrompt="1"/>
          </p:nvPr>
        </p:nvSpPr>
        <p:spPr>
          <a:xfrm>
            <a:off x="4838528" y="4545837"/>
            <a:ext cx="2563663"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33" name="Plassholder for tekst 20">
            <a:extLst>
              <a:ext uri="{FF2B5EF4-FFF2-40B4-BE49-F238E27FC236}">
                <a16:creationId xmlns:a16="http://schemas.microsoft.com/office/drawing/2014/main" id="{4EE96024-1968-7D2F-5987-AEE5DE88BCA9}"/>
              </a:ext>
            </a:extLst>
          </p:cNvPr>
          <p:cNvSpPr>
            <a:spLocks noGrp="1"/>
          </p:cNvSpPr>
          <p:nvPr>
            <p:ph type="body" sz="quarter" idx="21" hasCustomPrompt="1"/>
          </p:nvPr>
        </p:nvSpPr>
        <p:spPr>
          <a:xfrm>
            <a:off x="5141442" y="5345771"/>
            <a:ext cx="2260749"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pic>
        <p:nvPicPr>
          <p:cNvPr id="34" name="Graphic 39">
            <a:extLst>
              <a:ext uri="{FF2B5EF4-FFF2-40B4-BE49-F238E27FC236}">
                <a16:creationId xmlns:a16="http://schemas.microsoft.com/office/drawing/2014/main" id="{79B99A30-D854-5492-A231-80812845C8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2927" y="5054769"/>
            <a:ext cx="173136" cy="173136"/>
          </a:xfrm>
          <a:prstGeom prst="rect">
            <a:avLst/>
          </a:prstGeom>
        </p:spPr>
      </p:pic>
      <p:pic>
        <p:nvPicPr>
          <p:cNvPr id="35" name="Graphic 42">
            <a:extLst>
              <a:ext uri="{FF2B5EF4-FFF2-40B4-BE49-F238E27FC236}">
                <a16:creationId xmlns:a16="http://schemas.microsoft.com/office/drawing/2014/main" id="{ACFD3814-1504-B9D2-E149-05D99C3FC36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61776" y="5371576"/>
            <a:ext cx="154287" cy="154287"/>
          </a:xfrm>
          <a:prstGeom prst="rect">
            <a:avLst/>
          </a:prstGeom>
        </p:spPr>
      </p:pic>
      <p:sp>
        <p:nvSpPr>
          <p:cNvPr id="40" name="Rectangle 30">
            <a:extLst>
              <a:ext uri="{FF2B5EF4-FFF2-40B4-BE49-F238E27FC236}">
                <a16:creationId xmlns:a16="http://schemas.microsoft.com/office/drawing/2014/main" id="{62C7A0D4-9383-2F5C-BDE0-9A1512EFA1F1}"/>
              </a:ext>
            </a:extLst>
          </p:cNvPr>
          <p:cNvSpPr/>
          <p:nvPr userDrawn="1"/>
        </p:nvSpPr>
        <p:spPr>
          <a:xfrm>
            <a:off x="7074019" y="1789204"/>
            <a:ext cx="604131" cy="62235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lassholder for bilde 19">
            <a:extLst>
              <a:ext uri="{FF2B5EF4-FFF2-40B4-BE49-F238E27FC236}">
                <a16:creationId xmlns:a16="http://schemas.microsoft.com/office/drawing/2014/main" id="{5A89DDC9-7EA2-BE7D-9A7F-357C277DBA58}"/>
              </a:ext>
            </a:extLst>
          </p:cNvPr>
          <p:cNvSpPr>
            <a:spLocks noGrp="1"/>
          </p:cNvSpPr>
          <p:nvPr>
            <p:ph type="pic" sz="quarter" idx="22"/>
          </p:nvPr>
        </p:nvSpPr>
        <p:spPr>
          <a:xfrm>
            <a:off x="4838528" y="210038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sp>
        <p:nvSpPr>
          <p:cNvPr id="58" name="Plassholder for tekst 20">
            <a:extLst>
              <a:ext uri="{FF2B5EF4-FFF2-40B4-BE49-F238E27FC236}">
                <a16:creationId xmlns:a16="http://schemas.microsoft.com/office/drawing/2014/main" id="{425039A5-3273-156E-FFA9-E1DCE1F1F43D}"/>
              </a:ext>
            </a:extLst>
          </p:cNvPr>
          <p:cNvSpPr>
            <a:spLocks noGrp="1"/>
          </p:cNvSpPr>
          <p:nvPr>
            <p:ph type="body" sz="quarter" idx="23" hasCustomPrompt="1"/>
          </p:nvPr>
        </p:nvSpPr>
        <p:spPr>
          <a:xfrm>
            <a:off x="8497975" y="5039100"/>
            <a:ext cx="2260747"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Mobil </a:t>
            </a:r>
          </a:p>
        </p:txBody>
      </p:sp>
      <p:sp>
        <p:nvSpPr>
          <p:cNvPr id="59" name="Plassholder for tekst 20">
            <a:extLst>
              <a:ext uri="{FF2B5EF4-FFF2-40B4-BE49-F238E27FC236}">
                <a16:creationId xmlns:a16="http://schemas.microsoft.com/office/drawing/2014/main" id="{DE8F7546-B69A-8893-1571-B605E65CA3CD}"/>
              </a:ext>
            </a:extLst>
          </p:cNvPr>
          <p:cNvSpPr>
            <a:spLocks noGrp="1"/>
          </p:cNvSpPr>
          <p:nvPr>
            <p:ph type="body" sz="quarter" idx="24" hasCustomPrompt="1"/>
          </p:nvPr>
        </p:nvSpPr>
        <p:spPr>
          <a:xfrm>
            <a:off x="8195060" y="4180457"/>
            <a:ext cx="2563663" cy="307777"/>
          </a:xfrm>
          <a:prstGeom prst="rect">
            <a:avLst/>
          </a:prstGeom>
        </p:spPr>
        <p:txBody>
          <a:bodyPr wrap="square" lIns="0" tIns="0" rIns="0" bIns="0">
            <a:spAutoFit/>
          </a:bodyPr>
          <a:lstStyle>
            <a:lvl1pPr marL="0" indent="0">
              <a:lnSpc>
                <a:spcPct val="100000"/>
              </a:lnSpc>
              <a:buNone/>
              <a:defRPr sz="2000" b="1">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Navn</a:t>
            </a:r>
            <a:r>
              <a:rPr lang="en-GB"/>
              <a:t> </a:t>
            </a:r>
            <a:r>
              <a:rPr lang="en-GB" err="1"/>
              <a:t>Etternavn</a:t>
            </a:r>
            <a:endParaRPr lang="en-GB"/>
          </a:p>
        </p:txBody>
      </p:sp>
      <p:sp>
        <p:nvSpPr>
          <p:cNvPr id="60" name="Plassholder for tekst 20">
            <a:extLst>
              <a:ext uri="{FF2B5EF4-FFF2-40B4-BE49-F238E27FC236}">
                <a16:creationId xmlns:a16="http://schemas.microsoft.com/office/drawing/2014/main" id="{CD94AD50-7150-F00C-B1AC-E48F1277F102}"/>
              </a:ext>
            </a:extLst>
          </p:cNvPr>
          <p:cNvSpPr>
            <a:spLocks noGrp="1"/>
          </p:cNvSpPr>
          <p:nvPr>
            <p:ph type="body" sz="quarter" idx="25" hasCustomPrompt="1"/>
          </p:nvPr>
        </p:nvSpPr>
        <p:spPr>
          <a:xfrm>
            <a:off x="8195061" y="4545837"/>
            <a:ext cx="2563663" cy="192360"/>
          </a:xfrm>
          <a:prstGeom prst="rect">
            <a:avLst/>
          </a:prstGeom>
        </p:spPr>
        <p:txBody>
          <a:bodyPr wrap="square" lIns="0" tIns="0" rIns="0" bIns="0">
            <a:spAutoFit/>
          </a:bodyPr>
          <a:lstStyle>
            <a:lvl1pPr marL="0" indent="0">
              <a:lnSpc>
                <a:spcPct val="100000"/>
              </a:lnSpc>
              <a:buNone/>
              <a:defRPr sz="125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err="1"/>
              <a:t>Tittel</a:t>
            </a:r>
            <a:endParaRPr lang="en-GB"/>
          </a:p>
        </p:txBody>
      </p:sp>
      <p:sp>
        <p:nvSpPr>
          <p:cNvPr id="61" name="Plassholder for tekst 20">
            <a:extLst>
              <a:ext uri="{FF2B5EF4-FFF2-40B4-BE49-F238E27FC236}">
                <a16:creationId xmlns:a16="http://schemas.microsoft.com/office/drawing/2014/main" id="{7407918F-7B93-9237-B620-6E641944B385}"/>
              </a:ext>
            </a:extLst>
          </p:cNvPr>
          <p:cNvSpPr>
            <a:spLocks noGrp="1"/>
          </p:cNvSpPr>
          <p:nvPr>
            <p:ph type="body" sz="quarter" idx="26" hasCustomPrompt="1"/>
          </p:nvPr>
        </p:nvSpPr>
        <p:spPr>
          <a:xfrm>
            <a:off x="8497975" y="5345771"/>
            <a:ext cx="2260749" cy="184666"/>
          </a:xfrm>
          <a:prstGeom prst="rect">
            <a:avLst/>
          </a:prstGeom>
        </p:spPr>
        <p:txBody>
          <a:bodyPr wrap="square" lIns="0" tIns="0" rIns="0" bIns="0">
            <a:spAutoFit/>
          </a:bodyPr>
          <a:lstStyle>
            <a:lvl1pPr marL="0" indent="0">
              <a:lnSpc>
                <a:spcPct val="100000"/>
              </a:lnSpc>
              <a:buNone/>
              <a:defRPr sz="1200" b="0">
                <a:solidFill>
                  <a:schemeClr val="l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E-post </a:t>
            </a:r>
          </a:p>
        </p:txBody>
      </p:sp>
      <p:pic>
        <p:nvPicPr>
          <p:cNvPr id="62" name="Graphic 39">
            <a:extLst>
              <a:ext uri="{FF2B5EF4-FFF2-40B4-BE49-F238E27FC236}">
                <a16:creationId xmlns:a16="http://schemas.microsoft.com/office/drawing/2014/main" id="{622E16B2-0711-09DE-CD4E-7D0CD1BD3A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9460" y="5054769"/>
            <a:ext cx="173136" cy="173136"/>
          </a:xfrm>
          <a:prstGeom prst="rect">
            <a:avLst/>
          </a:prstGeom>
        </p:spPr>
      </p:pic>
      <p:pic>
        <p:nvPicPr>
          <p:cNvPr id="63" name="Graphic 42">
            <a:extLst>
              <a:ext uri="{FF2B5EF4-FFF2-40B4-BE49-F238E27FC236}">
                <a16:creationId xmlns:a16="http://schemas.microsoft.com/office/drawing/2014/main" id="{22389C7E-C266-813F-9660-FAC89F5663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8309" y="5371576"/>
            <a:ext cx="154287" cy="154287"/>
          </a:xfrm>
          <a:prstGeom prst="rect">
            <a:avLst/>
          </a:prstGeom>
        </p:spPr>
      </p:pic>
      <p:sp>
        <p:nvSpPr>
          <p:cNvPr id="64" name="Rectangle 30">
            <a:extLst>
              <a:ext uri="{FF2B5EF4-FFF2-40B4-BE49-F238E27FC236}">
                <a16:creationId xmlns:a16="http://schemas.microsoft.com/office/drawing/2014/main" id="{CBD8E784-4825-CDB5-0A5C-8D95D1C17036}"/>
              </a:ext>
            </a:extLst>
          </p:cNvPr>
          <p:cNvSpPr/>
          <p:nvPr userDrawn="1"/>
        </p:nvSpPr>
        <p:spPr>
          <a:xfrm>
            <a:off x="10430552" y="1789204"/>
            <a:ext cx="604131" cy="62235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Plassholder for bilde 19">
            <a:extLst>
              <a:ext uri="{FF2B5EF4-FFF2-40B4-BE49-F238E27FC236}">
                <a16:creationId xmlns:a16="http://schemas.microsoft.com/office/drawing/2014/main" id="{3680936F-30DD-B176-6469-7C0C5C5FB8B0}"/>
              </a:ext>
            </a:extLst>
          </p:cNvPr>
          <p:cNvSpPr>
            <a:spLocks noGrp="1"/>
          </p:cNvSpPr>
          <p:nvPr>
            <p:ph type="pic" sz="quarter" idx="27"/>
          </p:nvPr>
        </p:nvSpPr>
        <p:spPr>
          <a:xfrm>
            <a:off x="8195061" y="2100383"/>
            <a:ext cx="1832384" cy="1832384"/>
          </a:xfrm>
          <a:custGeom>
            <a:avLst/>
            <a:gdLst>
              <a:gd name="connsiteX0" fmla="*/ 1278732 w 2557464"/>
              <a:gd name="connsiteY0" fmla="*/ 0 h 2557464"/>
              <a:gd name="connsiteX1" fmla="*/ 2557464 w 2557464"/>
              <a:gd name="connsiteY1" fmla="*/ 1278732 h 2557464"/>
              <a:gd name="connsiteX2" fmla="*/ 1278732 w 2557464"/>
              <a:gd name="connsiteY2" fmla="*/ 2557464 h 2557464"/>
              <a:gd name="connsiteX3" fmla="*/ 0 w 2557464"/>
              <a:gd name="connsiteY3" fmla="*/ 1278732 h 2557464"/>
              <a:gd name="connsiteX4" fmla="*/ 1278732 w 2557464"/>
              <a:gd name="connsiteY4" fmla="*/ 0 h 25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4" h="2557464">
                <a:moveTo>
                  <a:pt x="1278732" y="0"/>
                </a:moveTo>
                <a:cubicBezTo>
                  <a:pt x="1984956" y="0"/>
                  <a:pt x="2557464" y="572508"/>
                  <a:pt x="2557464" y="1278732"/>
                </a:cubicBezTo>
                <a:cubicBezTo>
                  <a:pt x="2557464" y="1984956"/>
                  <a:pt x="1984956" y="2557464"/>
                  <a:pt x="1278732" y="2557464"/>
                </a:cubicBezTo>
                <a:cubicBezTo>
                  <a:pt x="572508" y="2557464"/>
                  <a:pt x="0" y="1984956"/>
                  <a:pt x="0" y="1278732"/>
                </a:cubicBezTo>
                <a:cubicBezTo>
                  <a:pt x="0" y="572508"/>
                  <a:pt x="572508" y="0"/>
                  <a:pt x="1278732" y="0"/>
                </a:cubicBezTo>
                <a:close/>
              </a:path>
            </a:pathLst>
          </a:custGeom>
          <a:solidFill>
            <a:schemeClr val="bg1">
              <a:lumMod val="75000"/>
            </a:schemeClr>
          </a:solidFill>
        </p:spPr>
        <p:txBody>
          <a:bodyPr wrap="square" tIns="806683">
            <a:noAutofit/>
          </a:bodyPr>
          <a:lstStyle>
            <a:lvl1pPr marL="228600" indent="-228600" algn="ctr" defTabSz="914400" rtl="0" eaLnBrk="1" latinLnBrk="0" hangingPunct="1">
              <a:lnSpc>
                <a:spcPct val="90000"/>
              </a:lnSpc>
              <a:spcBef>
                <a:spcPts val="1000"/>
              </a:spcBef>
              <a:buFont typeface="Arial" panose="020B0604020202020204" pitchFamily="34" charset="0"/>
              <a:buNone/>
              <a:defRPr sz="1600"/>
            </a:lvl1pPr>
          </a:lstStyle>
          <a:p>
            <a:endParaRPr lang="nb-NO"/>
          </a:p>
        </p:txBody>
      </p:sp>
      <p:pic>
        <p:nvPicPr>
          <p:cNvPr id="9" name="Picture 6">
            <a:extLst>
              <a:ext uri="{FF2B5EF4-FFF2-40B4-BE49-F238E27FC236}">
                <a16:creationId xmlns:a16="http://schemas.microsoft.com/office/drawing/2014/main" id="{9D2391A0-E107-C82F-4BC1-CA5DB5DC15D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1338786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erdenskar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779AEFA-382D-A641-2A2C-A15E06C58F37}"/>
              </a:ext>
            </a:extLst>
          </p:cNvPr>
          <p:cNvSpPr>
            <a:spLocks noGrp="1"/>
          </p:cNvSpPr>
          <p:nvPr>
            <p:ph type="dt" sz="half" idx="10"/>
          </p:nvPr>
        </p:nvSpPr>
        <p:spPr>
          <a:xfrm>
            <a:off x="0" y="-235063"/>
            <a:ext cx="2743200" cy="107722"/>
          </a:xfrm>
        </p:spPr>
        <p:txBody>
          <a:bodyPr>
            <a:spAutoFit/>
          </a:bodyPr>
          <a:lstStyle>
            <a:lvl1pPr>
              <a:defRPr sz="100"/>
            </a:lvl1pPr>
          </a:lstStyle>
          <a:p>
            <a:fld id="{D479EC39-83B1-477B-A18E-32A8BF50EB68}" type="datetime1">
              <a:rPr lang="en-GB" smtClean="0"/>
              <a:t>08/11/2024</a:t>
            </a:fld>
            <a:endParaRPr lang="en-GB"/>
          </a:p>
        </p:txBody>
      </p:sp>
      <p:sp>
        <p:nvSpPr>
          <p:cNvPr id="4" name="Plassholder for bunntekst 3">
            <a:extLst>
              <a:ext uri="{FF2B5EF4-FFF2-40B4-BE49-F238E27FC236}">
                <a16:creationId xmlns:a16="http://schemas.microsoft.com/office/drawing/2014/main" id="{D27D01C7-9183-54B7-6532-624B4ED3D6DC}"/>
              </a:ext>
            </a:extLst>
          </p:cNvPr>
          <p:cNvSpPr>
            <a:spLocks noGrp="1"/>
          </p:cNvSpPr>
          <p:nvPr>
            <p:ph type="ftr" sz="quarter" idx="11"/>
          </p:nvPr>
        </p:nvSpPr>
        <p:spPr>
          <a:xfrm>
            <a:off x="3200400" y="-235063"/>
            <a:ext cx="4114800" cy="107722"/>
          </a:xfrm>
        </p:spPr>
        <p:txBody>
          <a:bodyPr>
            <a:spAutoFit/>
          </a:bodyPr>
          <a:lstStyle>
            <a:lvl1pPr>
              <a:defRPr sz="100"/>
            </a:lvl1pPr>
          </a:lstStyle>
          <a:p>
            <a:endParaRPr lang="en-GB"/>
          </a:p>
        </p:txBody>
      </p:sp>
      <p:sp>
        <p:nvSpPr>
          <p:cNvPr id="5" name="Plassholder for lysbildenummer 4">
            <a:extLst>
              <a:ext uri="{FF2B5EF4-FFF2-40B4-BE49-F238E27FC236}">
                <a16:creationId xmlns:a16="http://schemas.microsoft.com/office/drawing/2014/main" id="{8DC78D88-A642-FCD0-A2DB-91A840B9AB03}"/>
              </a:ext>
            </a:extLst>
          </p:cNvPr>
          <p:cNvSpPr>
            <a:spLocks noGrp="1"/>
          </p:cNvSpPr>
          <p:nvPr>
            <p:ph type="sldNum" sz="quarter" idx="12"/>
          </p:nvPr>
        </p:nvSpPr>
        <p:spPr>
          <a:xfrm>
            <a:off x="7772400" y="-235063"/>
            <a:ext cx="2743200" cy="107722"/>
          </a:xfrm>
        </p:spPr>
        <p:txBody>
          <a:bodyPr>
            <a:spAutoFit/>
          </a:bodyPr>
          <a:lstStyle>
            <a:lvl1pPr>
              <a:defRPr sz="100"/>
            </a:lvl1pPr>
          </a:lstStyle>
          <a:p>
            <a:fld id="{431395A8-EFA2-4C09-BFB9-F80178931A29}" type="slidenum">
              <a:rPr lang="en-GB" smtClean="0"/>
              <a:pPr/>
              <a:t>‹#›</a:t>
            </a:fld>
            <a:endParaRPr lang="en-GB"/>
          </a:p>
        </p:txBody>
      </p:sp>
      <p:pic>
        <p:nvPicPr>
          <p:cNvPr id="45" name="Picture 27">
            <a:extLst>
              <a:ext uri="{FF2B5EF4-FFF2-40B4-BE49-F238E27FC236}">
                <a16:creationId xmlns:a16="http://schemas.microsoft.com/office/drawing/2014/main" id="{8D2A5333-9C5A-933B-C588-60B405AB9CCD}"/>
              </a:ext>
            </a:extLst>
          </p:cNvPr>
          <p:cNvPicPr>
            <a:picLocks noChangeAspect="1"/>
          </p:cNvPicPr>
          <p:nvPr userDrawn="1"/>
        </p:nvPicPr>
        <p:blipFill>
          <a:blip r:embed="rId2"/>
          <a:stretch>
            <a:fillRect/>
          </a:stretch>
        </p:blipFill>
        <p:spPr>
          <a:xfrm>
            <a:off x="1986455" y="573168"/>
            <a:ext cx="9780094" cy="4955055"/>
          </a:xfrm>
          <a:prstGeom prst="rect">
            <a:avLst/>
          </a:prstGeom>
        </p:spPr>
      </p:pic>
      <p:sp>
        <p:nvSpPr>
          <p:cNvPr id="66" name="Frihåndsform: figur 65">
            <a:extLst>
              <a:ext uri="{FF2B5EF4-FFF2-40B4-BE49-F238E27FC236}">
                <a16:creationId xmlns:a16="http://schemas.microsoft.com/office/drawing/2014/main" id="{0FAB352F-6872-59F4-AEE3-039CC3FA403D}"/>
              </a:ext>
            </a:extLst>
          </p:cNvPr>
          <p:cNvSpPr/>
          <p:nvPr userDrawn="1"/>
        </p:nvSpPr>
        <p:spPr>
          <a:xfrm>
            <a:off x="2759880" y="5789853"/>
            <a:ext cx="9449373" cy="1085401"/>
          </a:xfrm>
          <a:custGeom>
            <a:avLst/>
            <a:gdLst>
              <a:gd name="connsiteX0" fmla="*/ 254653 w 9449373"/>
              <a:gd name="connsiteY0" fmla="*/ 0 h 1085401"/>
              <a:gd name="connsiteX1" fmla="*/ 9449373 w 9449373"/>
              <a:gd name="connsiteY1" fmla="*/ 0 h 1085401"/>
              <a:gd name="connsiteX2" fmla="*/ 9449373 w 9449373"/>
              <a:gd name="connsiteY2" fmla="*/ 1085401 h 1085401"/>
              <a:gd name="connsiteX3" fmla="*/ 0 w 9449373"/>
              <a:gd name="connsiteY3" fmla="*/ 1085401 h 1085401"/>
              <a:gd name="connsiteX4" fmla="*/ 0 w 9449373"/>
              <a:gd name="connsiteY4" fmla="*/ 254653 h 1085401"/>
              <a:gd name="connsiteX5" fmla="*/ 254653 w 9449373"/>
              <a:gd name="connsiteY5" fmla="*/ 0 h 10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9373" h="1085401">
                <a:moveTo>
                  <a:pt x="254653" y="0"/>
                </a:moveTo>
                <a:lnTo>
                  <a:pt x="9449373" y="0"/>
                </a:lnTo>
                <a:lnTo>
                  <a:pt x="9449373" y="1085401"/>
                </a:lnTo>
                <a:lnTo>
                  <a:pt x="0" y="1085401"/>
                </a:lnTo>
                <a:lnTo>
                  <a:pt x="0" y="254653"/>
                </a:lnTo>
                <a:cubicBezTo>
                  <a:pt x="0" y="114012"/>
                  <a:pt x="114011" y="0"/>
                  <a:pt x="254653" y="0"/>
                </a:cubicBezTo>
                <a:close/>
              </a:path>
            </a:pathLst>
          </a:custGeom>
          <a:solidFill>
            <a:srgbClr val="347F8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47" name="TextBox 3">
            <a:extLst>
              <a:ext uri="{FF2B5EF4-FFF2-40B4-BE49-F238E27FC236}">
                <a16:creationId xmlns:a16="http://schemas.microsoft.com/office/drawing/2014/main" id="{BDEDDDCF-F5DC-4C45-5FB1-358689D8678E}"/>
              </a:ext>
            </a:extLst>
          </p:cNvPr>
          <p:cNvSpPr txBox="1"/>
          <p:nvPr userDrawn="1"/>
        </p:nvSpPr>
        <p:spPr>
          <a:xfrm>
            <a:off x="5240038" y="6192888"/>
            <a:ext cx="2270931" cy="307777"/>
          </a:xfrm>
          <a:prstGeom prst="rect">
            <a:avLst/>
          </a:prstGeom>
          <a:noFill/>
        </p:spPr>
        <p:txBody>
          <a:bodyPr wrap="square" rtlCol="0">
            <a:spAutoFit/>
          </a:bodyPr>
          <a:lstStyle/>
          <a:p>
            <a:r>
              <a:rPr lang="en-GB" sz="1400">
                <a:solidFill>
                  <a:srgbClr val="FFFFFF"/>
                </a:solidFill>
                <a:cs typeface="Arial" panose="020B0604020202020204" pitchFamily="34" charset="0"/>
              </a:rPr>
              <a:t>www.safetec-group.com</a:t>
            </a:r>
          </a:p>
        </p:txBody>
      </p:sp>
      <p:sp>
        <p:nvSpPr>
          <p:cNvPr id="48" name="TextBox 4">
            <a:extLst>
              <a:ext uri="{FF2B5EF4-FFF2-40B4-BE49-F238E27FC236}">
                <a16:creationId xmlns:a16="http://schemas.microsoft.com/office/drawing/2014/main" id="{A111DA42-5DC4-CFC0-076C-A32F134821C0}"/>
              </a:ext>
            </a:extLst>
          </p:cNvPr>
          <p:cNvSpPr txBox="1"/>
          <p:nvPr userDrawn="1"/>
        </p:nvSpPr>
        <p:spPr>
          <a:xfrm>
            <a:off x="7819833" y="6198643"/>
            <a:ext cx="1648712" cy="307777"/>
          </a:xfrm>
          <a:prstGeom prst="rect">
            <a:avLst/>
          </a:prstGeom>
          <a:noFill/>
        </p:spPr>
        <p:txBody>
          <a:bodyPr wrap="square" rtlCol="0">
            <a:spAutoFit/>
          </a:bodyPr>
          <a:lstStyle/>
          <a:p>
            <a:r>
              <a:rPr lang="en-GB" sz="1400">
                <a:solidFill>
                  <a:srgbClr val="FFFFFF"/>
                </a:solidFill>
                <a:cs typeface="Arial" panose="020B0604020202020204" pitchFamily="34" charset="0"/>
              </a:rPr>
              <a:t>post@safetec.no</a:t>
            </a:r>
          </a:p>
        </p:txBody>
      </p:sp>
      <p:sp>
        <p:nvSpPr>
          <p:cNvPr id="49" name="TextBox 5">
            <a:extLst>
              <a:ext uri="{FF2B5EF4-FFF2-40B4-BE49-F238E27FC236}">
                <a16:creationId xmlns:a16="http://schemas.microsoft.com/office/drawing/2014/main" id="{23CE7272-97C0-59D8-FA11-3ECF2D159F03}"/>
              </a:ext>
            </a:extLst>
          </p:cNvPr>
          <p:cNvSpPr txBox="1"/>
          <p:nvPr userDrawn="1"/>
        </p:nvSpPr>
        <p:spPr>
          <a:xfrm>
            <a:off x="3325377" y="6192888"/>
            <a:ext cx="1793350" cy="307777"/>
          </a:xfrm>
          <a:prstGeom prst="rect">
            <a:avLst/>
          </a:prstGeom>
          <a:noFill/>
        </p:spPr>
        <p:txBody>
          <a:bodyPr wrap="square" rtlCol="0">
            <a:spAutoFit/>
          </a:bodyPr>
          <a:lstStyle/>
          <a:p>
            <a:r>
              <a:rPr lang="en-GB" sz="1400">
                <a:solidFill>
                  <a:srgbClr val="FFFFFF"/>
                </a:solidFill>
                <a:cs typeface="Arial" panose="020B0604020202020204" pitchFamily="34" charset="0"/>
              </a:rPr>
              <a:t>www.safetec.no</a:t>
            </a:r>
          </a:p>
        </p:txBody>
      </p:sp>
      <p:sp>
        <p:nvSpPr>
          <p:cNvPr id="50" name="TextBox 6">
            <a:extLst>
              <a:ext uri="{FF2B5EF4-FFF2-40B4-BE49-F238E27FC236}">
                <a16:creationId xmlns:a16="http://schemas.microsoft.com/office/drawing/2014/main" id="{21EFCA04-20A2-A836-EB0F-5DED49DDA3A6}"/>
              </a:ext>
            </a:extLst>
          </p:cNvPr>
          <p:cNvSpPr txBox="1"/>
          <p:nvPr userDrawn="1"/>
        </p:nvSpPr>
        <p:spPr>
          <a:xfrm>
            <a:off x="9845272" y="6192888"/>
            <a:ext cx="1889608" cy="307777"/>
          </a:xfrm>
          <a:prstGeom prst="rect">
            <a:avLst/>
          </a:prstGeom>
          <a:noFill/>
        </p:spPr>
        <p:txBody>
          <a:bodyPr wrap="square" rtlCol="0">
            <a:spAutoFit/>
          </a:bodyPr>
          <a:lstStyle/>
          <a:p>
            <a:r>
              <a:rPr lang="en-GB" sz="1400">
                <a:solidFill>
                  <a:srgbClr val="FFFFFF"/>
                </a:solidFill>
                <a:cs typeface="Arial" panose="020B0604020202020204" pitchFamily="34" charset="0"/>
              </a:rPr>
              <a:t>inquiry@safetec.no</a:t>
            </a:r>
          </a:p>
        </p:txBody>
      </p:sp>
      <p:sp>
        <p:nvSpPr>
          <p:cNvPr id="51" name="Oval 8">
            <a:extLst>
              <a:ext uri="{FF2B5EF4-FFF2-40B4-BE49-F238E27FC236}">
                <a16:creationId xmlns:a16="http://schemas.microsoft.com/office/drawing/2014/main" id="{2275B15C-6036-FDEE-CD06-7A14D303F4AB}"/>
              </a:ext>
            </a:extLst>
          </p:cNvPr>
          <p:cNvSpPr/>
          <p:nvPr userDrawn="1"/>
        </p:nvSpPr>
        <p:spPr>
          <a:xfrm>
            <a:off x="6491448" y="2183854"/>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52" name="Oval 9">
            <a:extLst>
              <a:ext uri="{FF2B5EF4-FFF2-40B4-BE49-F238E27FC236}">
                <a16:creationId xmlns:a16="http://schemas.microsoft.com/office/drawing/2014/main" id="{1F113BC1-6447-7885-2525-C30E894C8F6F}"/>
              </a:ext>
            </a:extLst>
          </p:cNvPr>
          <p:cNvSpPr/>
          <p:nvPr userDrawn="1"/>
        </p:nvSpPr>
        <p:spPr>
          <a:xfrm>
            <a:off x="6468616" y="1997224"/>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53" name="Oval 10">
            <a:extLst>
              <a:ext uri="{FF2B5EF4-FFF2-40B4-BE49-F238E27FC236}">
                <a16:creationId xmlns:a16="http://schemas.microsoft.com/office/drawing/2014/main" id="{2BD3FC0B-1696-7ACD-DF9E-CADB2058B876}"/>
              </a:ext>
            </a:extLst>
          </p:cNvPr>
          <p:cNvSpPr/>
          <p:nvPr userDrawn="1"/>
        </p:nvSpPr>
        <p:spPr>
          <a:xfrm>
            <a:off x="6798692" y="1877941"/>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54" name="Oval 11">
            <a:extLst>
              <a:ext uri="{FF2B5EF4-FFF2-40B4-BE49-F238E27FC236}">
                <a16:creationId xmlns:a16="http://schemas.microsoft.com/office/drawing/2014/main" id="{BD8C8446-AA11-BB83-A75D-1F9F87682FE2}"/>
              </a:ext>
            </a:extLst>
          </p:cNvPr>
          <p:cNvSpPr/>
          <p:nvPr userDrawn="1"/>
        </p:nvSpPr>
        <p:spPr>
          <a:xfrm>
            <a:off x="9328482" y="3683768"/>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55" name="Oval 12">
            <a:extLst>
              <a:ext uri="{FF2B5EF4-FFF2-40B4-BE49-F238E27FC236}">
                <a16:creationId xmlns:a16="http://schemas.microsoft.com/office/drawing/2014/main" id="{0CCB2532-CC21-F54B-60FD-627DA1992490}"/>
              </a:ext>
            </a:extLst>
          </p:cNvPr>
          <p:cNvSpPr/>
          <p:nvPr userDrawn="1"/>
        </p:nvSpPr>
        <p:spPr>
          <a:xfrm>
            <a:off x="9667019" y="4614211"/>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58" name="Oval 16">
            <a:extLst>
              <a:ext uri="{FF2B5EF4-FFF2-40B4-BE49-F238E27FC236}">
                <a16:creationId xmlns:a16="http://schemas.microsoft.com/office/drawing/2014/main" id="{9B79CC20-E77E-7DB6-6977-207DA2CB768D}"/>
              </a:ext>
            </a:extLst>
          </p:cNvPr>
          <p:cNvSpPr/>
          <p:nvPr userDrawn="1"/>
        </p:nvSpPr>
        <p:spPr>
          <a:xfrm>
            <a:off x="7003529" y="1900957"/>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59" name="Oval 17">
            <a:extLst>
              <a:ext uri="{FF2B5EF4-FFF2-40B4-BE49-F238E27FC236}">
                <a16:creationId xmlns:a16="http://schemas.microsoft.com/office/drawing/2014/main" id="{5BD9DE0C-CB6E-FD22-D507-319203A31A68}"/>
              </a:ext>
            </a:extLst>
          </p:cNvPr>
          <p:cNvSpPr/>
          <p:nvPr userDrawn="1"/>
        </p:nvSpPr>
        <p:spPr>
          <a:xfrm>
            <a:off x="6649839" y="1834282"/>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60" name="Oval 18">
            <a:extLst>
              <a:ext uri="{FF2B5EF4-FFF2-40B4-BE49-F238E27FC236}">
                <a16:creationId xmlns:a16="http://schemas.microsoft.com/office/drawing/2014/main" id="{E3C6D457-9B98-767B-A951-CDE02E90FD4C}"/>
              </a:ext>
            </a:extLst>
          </p:cNvPr>
          <p:cNvSpPr/>
          <p:nvPr userDrawn="1"/>
        </p:nvSpPr>
        <p:spPr>
          <a:xfrm>
            <a:off x="6668889" y="1891432"/>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61" name="Oval 19">
            <a:extLst>
              <a:ext uri="{FF2B5EF4-FFF2-40B4-BE49-F238E27FC236}">
                <a16:creationId xmlns:a16="http://schemas.microsoft.com/office/drawing/2014/main" id="{4F1FAEAB-AE68-B952-F040-A6B6587D135B}"/>
              </a:ext>
            </a:extLst>
          </p:cNvPr>
          <p:cNvSpPr/>
          <p:nvPr userDrawn="1"/>
        </p:nvSpPr>
        <p:spPr>
          <a:xfrm>
            <a:off x="6933201" y="989981"/>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
        <p:nvSpPr>
          <p:cNvPr id="62" name="Oval 20">
            <a:extLst>
              <a:ext uri="{FF2B5EF4-FFF2-40B4-BE49-F238E27FC236}">
                <a16:creationId xmlns:a16="http://schemas.microsoft.com/office/drawing/2014/main" id="{6A28EABB-0A19-9142-AE8D-666C6D3FAD56}"/>
              </a:ext>
            </a:extLst>
          </p:cNvPr>
          <p:cNvSpPr/>
          <p:nvPr userDrawn="1"/>
        </p:nvSpPr>
        <p:spPr>
          <a:xfrm>
            <a:off x="6787615" y="1717136"/>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pic>
        <p:nvPicPr>
          <p:cNvPr id="65" name="Picture 6">
            <a:extLst>
              <a:ext uri="{FF2B5EF4-FFF2-40B4-BE49-F238E27FC236}">
                <a16:creationId xmlns:a16="http://schemas.microsoft.com/office/drawing/2014/main" id="{924E1EDE-1A2C-A98C-FEE3-692DECF1C310}"/>
              </a:ext>
            </a:extLst>
          </p:cNvPr>
          <p:cNvPicPr>
            <a:picLocks/>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8800" y="6224400"/>
            <a:ext cx="1299600" cy="302467"/>
          </a:xfrm>
          <a:prstGeom prst="rect">
            <a:avLst/>
          </a:prstGeom>
        </p:spPr>
      </p:pic>
      <p:sp>
        <p:nvSpPr>
          <p:cNvPr id="2" name="Rectangle 1">
            <a:extLst>
              <a:ext uri="{FF2B5EF4-FFF2-40B4-BE49-F238E27FC236}">
                <a16:creationId xmlns:a16="http://schemas.microsoft.com/office/drawing/2014/main" id="{E989D2F2-6A66-57E1-4B15-14EC3FFA0004}"/>
              </a:ext>
            </a:extLst>
          </p:cNvPr>
          <p:cNvSpPr/>
          <p:nvPr userDrawn="1"/>
        </p:nvSpPr>
        <p:spPr>
          <a:xfrm>
            <a:off x="623825" y="304930"/>
            <a:ext cx="6096000" cy="5356338"/>
          </a:xfrm>
          <a:prstGeom prst="rect">
            <a:avLst/>
          </a:prstGeom>
        </p:spPr>
        <p:txBody>
          <a:bodyPr>
            <a:spAutoFit/>
          </a:bodyPr>
          <a:lstStyle/>
          <a:p>
            <a:pPr>
              <a:lnSpc>
                <a:spcPct val="106000"/>
              </a:lnSpc>
              <a:spcAft>
                <a:spcPts val="600"/>
              </a:spcAft>
            </a:pPr>
            <a:r>
              <a:rPr lang="nb-NO" sz="1600" b="1" kern="1200">
                <a:solidFill>
                  <a:schemeClr val="tx1"/>
                </a:solidFill>
                <a:effectLst/>
                <a:latin typeface="Calibri" panose="020F0502020204030204" pitchFamily="34" charset="0"/>
                <a:ea typeface="Calibri" panose="020F0502020204030204" pitchFamily="34" charset="0"/>
                <a:cs typeface="Arial (Headings CS)"/>
              </a:rPr>
              <a:t>Norge</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Bergen</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Haugesund</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Longyearbyen</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Oslo</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Stavanger</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Trondheim</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Tønsberg</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chemeClr val="tx1"/>
                </a:solidFill>
                <a:effectLst/>
                <a:latin typeface="Calibri" panose="020F0502020204030204" pitchFamily="34" charset="0"/>
                <a:ea typeface="Calibri" panose="020F0502020204030204" pitchFamily="34" charset="0"/>
                <a:cs typeface="Arial (Headings CS)"/>
              </a:rPr>
              <a:t>Storbritannia</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Aberdeen</a:t>
            </a:r>
          </a:p>
          <a:p>
            <a:pPr>
              <a:lnSpc>
                <a:spcPct val="106000"/>
              </a:lnSpc>
              <a:spcAft>
                <a:spcPts val="600"/>
              </a:spcAft>
            </a:pPr>
            <a:r>
              <a:rPr lang="nb-NO" sz="1400" kern="1200">
                <a:solidFill>
                  <a:schemeClr val="tx1"/>
                </a:solidFill>
                <a:effectLst/>
                <a:latin typeface="Calibri" panose="020F0502020204030204" pitchFamily="34" charset="0"/>
                <a:ea typeface="Arial" panose="020B0604020202020204" pitchFamily="34" charset="0"/>
                <a:cs typeface="Arial (Headings CS)"/>
              </a:rPr>
              <a:t>Glasgow</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London</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chemeClr val="tx1"/>
                </a:solidFill>
                <a:effectLst/>
                <a:latin typeface="Calibri" panose="020F0502020204030204" pitchFamily="34" charset="0"/>
                <a:ea typeface="Calibri" panose="020F0502020204030204" pitchFamily="34" charset="0"/>
                <a:cs typeface="Arial (Headings CS)"/>
              </a:rPr>
              <a:t>Sverige</a:t>
            </a: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Stockholm</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chemeClr val="tx1"/>
                </a:solidFill>
                <a:effectLst/>
                <a:latin typeface="Calibri" panose="020F0502020204030204" pitchFamily="34" charset="0"/>
                <a:ea typeface="Calibri" panose="020F0502020204030204" pitchFamily="34" charset="0"/>
                <a:cs typeface="Arial (Headings CS)"/>
              </a:rPr>
              <a:t>Australia</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400" kern="1200">
                <a:solidFill>
                  <a:schemeClr val="tx1"/>
                </a:solidFill>
                <a:effectLst/>
                <a:latin typeface="Calibri" panose="020F0502020204030204" pitchFamily="34" charset="0"/>
                <a:ea typeface="Calibri" panose="020F0502020204030204" pitchFamily="34" charset="0"/>
                <a:cs typeface="Arial (Headings CS)"/>
              </a:rPr>
              <a:t>Perth</a:t>
            </a:r>
            <a:endParaRPr lang="nb-NO" sz="1100">
              <a:solidFill>
                <a:schemeClr val="tx1"/>
              </a:solidFill>
              <a:effectLst/>
              <a:latin typeface="Arial" panose="020B0604020202020204" pitchFamily="34" charset="0"/>
              <a:ea typeface="Arial" panose="020B0604020202020204" pitchFamily="34" charset="0"/>
              <a:cs typeface="Arial (Headings CS)"/>
            </a:endParaRPr>
          </a:p>
          <a:p>
            <a:pPr>
              <a:lnSpc>
                <a:spcPct val="106000"/>
              </a:lnSpc>
              <a:spcAft>
                <a:spcPts val="600"/>
              </a:spcAft>
            </a:pPr>
            <a:r>
              <a:rPr lang="nb-NO" sz="1600" b="1" kern="1200">
                <a:solidFill>
                  <a:schemeClr val="tx1"/>
                </a:solidFill>
                <a:effectLst/>
                <a:latin typeface="Calibri" panose="020F0502020204030204" pitchFamily="34" charset="0"/>
                <a:ea typeface="Calibri" panose="020F0502020204030204" pitchFamily="34" charset="0"/>
                <a:cs typeface="Arial (Headings CS)"/>
              </a:rPr>
              <a:t>Singapore</a:t>
            </a:r>
            <a:endParaRPr lang="nb-NO" sz="1100">
              <a:solidFill>
                <a:schemeClr val="tx1"/>
              </a:solidFill>
              <a:effectLst/>
              <a:latin typeface="Arial" panose="020B0604020202020204" pitchFamily="34" charset="0"/>
              <a:ea typeface="Arial" panose="020B0604020202020204" pitchFamily="34" charset="0"/>
              <a:cs typeface="Arial (Headings CS)"/>
            </a:endParaRPr>
          </a:p>
        </p:txBody>
      </p:sp>
      <p:sp>
        <p:nvSpPr>
          <p:cNvPr id="8" name="Oval 11">
            <a:extLst>
              <a:ext uri="{FF2B5EF4-FFF2-40B4-BE49-F238E27FC236}">
                <a16:creationId xmlns:a16="http://schemas.microsoft.com/office/drawing/2014/main" id="{51D1D34C-1B09-0943-4AEE-DA2190CA8DEB}"/>
              </a:ext>
            </a:extLst>
          </p:cNvPr>
          <p:cNvSpPr/>
          <p:nvPr userDrawn="1"/>
        </p:nvSpPr>
        <p:spPr>
          <a:xfrm>
            <a:off x="6443148" y="2051304"/>
            <a:ext cx="108161" cy="108161"/>
          </a:xfrm>
          <a:prstGeom prst="ellipse">
            <a:avLst/>
          </a:prstGeom>
          <a:solidFill>
            <a:srgbClr val="2972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ktivGrotesk-Regular"/>
              <a:ea typeface="+mn-ea"/>
              <a:cs typeface="Arial"/>
            </a:endParaRPr>
          </a:p>
        </p:txBody>
      </p:sp>
    </p:spTree>
    <p:extLst>
      <p:ext uri="{BB962C8B-B14F-4D97-AF65-F5344CB8AC3E}">
        <p14:creationId xmlns:p14="http://schemas.microsoft.com/office/powerpoint/2010/main" val="3029734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914B0F82-C63F-778B-E348-BA03FF086B67}"/>
              </a:ext>
            </a:extLst>
          </p:cNvPr>
          <p:cNvSpPr/>
          <p:nvPr userDrawn="1"/>
        </p:nvSpPr>
        <p:spPr>
          <a:xfrm>
            <a:off x="1" y="4305813"/>
            <a:ext cx="5851439" cy="1086584"/>
          </a:xfrm>
          <a:custGeom>
            <a:avLst/>
            <a:gdLst>
              <a:gd name="connsiteX0" fmla="*/ 0 w 5851439"/>
              <a:gd name="connsiteY0" fmla="*/ 0 h 1086584"/>
              <a:gd name="connsiteX1" fmla="*/ 5456705 w 5851439"/>
              <a:gd name="connsiteY1" fmla="*/ 0 h 1086584"/>
              <a:gd name="connsiteX2" fmla="*/ 5851439 w 5851439"/>
              <a:gd name="connsiteY2" fmla="*/ 394734 h 1086584"/>
              <a:gd name="connsiteX3" fmla="*/ 5851439 w 5851439"/>
              <a:gd name="connsiteY3" fmla="*/ 691850 h 1086584"/>
              <a:gd name="connsiteX4" fmla="*/ 5456705 w 5851439"/>
              <a:gd name="connsiteY4" fmla="*/ 1086584 h 1086584"/>
              <a:gd name="connsiteX5" fmla="*/ 0 w 5851439"/>
              <a:gd name="connsiteY5" fmla="*/ 1086584 h 10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439" h="1086584">
                <a:moveTo>
                  <a:pt x="0" y="0"/>
                </a:moveTo>
                <a:lnTo>
                  <a:pt x="5456705" y="0"/>
                </a:lnTo>
                <a:cubicBezTo>
                  <a:pt x="5674711" y="0"/>
                  <a:pt x="5851439" y="176728"/>
                  <a:pt x="5851439" y="394734"/>
                </a:cubicBezTo>
                <a:lnTo>
                  <a:pt x="5851439" y="691850"/>
                </a:lnTo>
                <a:cubicBezTo>
                  <a:pt x="5851439" y="909856"/>
                  <a:pt x="5674711" y="1086584"/>
                  <a:pt x="5456705" y="1086584"/>
                </a:cubicBezTo>
                <a:lnTo>
                  <a:pt x="0" y="10865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ihåndsform: figur 10">
            <a:extLst>
              <a:ext uri="{FF2B5EF4-FFF2-40B4-BE49-F238E27FC236}">
                <a16:creationId xmlns:a16="http://schemas.microsoft.com/office/drawing/2014/main" id="{30E5B8B8-97FB-B19F-D312-B4B35640D929}"/>
              </a:ext>
            </a:extLst>
          </p:cNvPr>
          <p:cNvSpPr/>
          <p:nvPr userDrawn="1"/>
        </p:nvSpPr>
        <p:spPr>
          <a:xfrm>
            <a:off x="0" y="736447"/>
            <a:ext cx="10652468" cy="4112658"/>
          </a:xfrm>
          <a:custGeom>
            <a:avLst/>
            <a:gdLst>
              <a:gd name="connsiteX0" fmla="*/ 0 w 10652468"/>
              <a:gd name="connsiteY0" fmla="*/ 0 h 4112658"/>
              <a:gd name="connsiteX1" fmla="*/ 10224587 w 10652468"/>
              <a:gd name="connsiteY1" fmla="*/ 0 h 4112658"/>
              <a:gd name="connsiteX2" fmla="*/ 10652468 w 10652468"/>
              <a:gd name="connsiteY2" fmla="*/ 427881 h 4112658"/>
              <a:gd name="connsiteX3" fmla="*/ 10652468 w 10652468"/>
              <a:gd name="connsiteY3" fmla="*/ 3684777 h 4112658"/>
              <a:gd name="connsiteX4" fmla="*/ 10224587 w 10652468"/>
              <a:gd name="connsiteY4" fmla="*/ 4112658 h 4112658"/>
              <a:gd name="connsiteX5" fmla="*/ 0 w 10652468"/>
              <a:gd name="connsiteY5" fmla="*/ 4112658 h 411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2468" h="4112658">
                <a:moveTo>
                  <a:pt x="0" y="0"/>
                </a:moveTo>
                <a:lnTo>
                  <a:pt x="10224587" y="0"/>
                </a:lnTo>
                <a:cubicBezTo>
                  <a:pt x="10460899" y="0"/>
                  <a:pt x="10652468" y="191569"/>
                  <a:pt x="10652468" y="427881"/>
                </a:cubicBezTo>
                <a:lnTo>
                  <a:pt x="10652468" y="3684777"/>
                </a:lnTo>
                <a:cubicBezTo>
                  <a:pt x="10652468" y="3921089"/>
                  <a:pt x="10460899" y="4112658"/>
                  <a:pt x="10224587" y="4112658"/>
                </a:cubicBezTo>
                <a:lnTo>
                  <a:pt x="0" y="411265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6">
            <a:extLst>
              <a:ext uri="{FF2B5EF4-FFF2-40B4-BE49-F238E27FC236}">
                <a16:creationId xmlns:a16="http://schemas.microsoft.com/office/drawing/2014/main" id="{AC7869D2-6C3E-38DE-A0BC-B5F09ABCB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0" y="6224400"/>
            <a:ext cx="1249200" cy="302179"/>
          </a:xfrm>
          <a:prstGeom prst="rect">
            <a:avLst/>
          </a:prstGeom>
        </p:spPr>
      </p:pic>
      <p:sp>
        <p:nvSpPr>
          <p:cNvPr id="2" name="Tittel 1">
            <a:extLst>
              <a:ext uri="{FF2B5EF4-FFF2-40B4-BE49-F238E27FC236}">
                <a16:creationId xmlns:a16="http://schemas.microsoft.com/office/drawing/2014/main" id="{D203A891-1F18-C27A-374D-636AFF7BC12E}"/>
              </a:ext>
            </a:extLst>
          </p:cNvPr>
          <p:cNvSpPr>
            <a:spLocks noGrp="1"/>
          </p:cNvSpPr>
          <p:nvPr>
            <p:ph type="ctrTitle"/>
          </p:nvPr>
        </p:nvSpPr>
        <p:spPr>
          <a:xfrm>
            <a:off x="989263" y="1053033"/>
            <a:ext cx="9383461" cy="3412581"/>
          </a:xfrm>
        </p:spPr>
        <p:txBody>
          <a:bodyPr anchor="ctr">
            <a:normAutofit/>
          </a:bodyPr>
          <a:lstStyle>
            <a:lvl1pPr algn="l">
              <a:lnSpc>
                <a:spcPts val="5600"/>
              </a:lnSpc>
              <a:defRPr sz="4800" b="1">
                <a:solidFill>
                  <a:schemeClr val="bg1"/>
                </a:solidFill>
              </a:defRPr>
            </a:lvl1pPr>
          </a:lstStyle>
          <a:p>
            <a:r>
              <a:rPr lang="en-US"/>
              <a:t>Click to edit Master title style</a:t>
            </a:r>
            <a:endParaRPr lang="en-GB"/>
          </a:p>
        </p:txBody>
      </p:sp>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4ED5B712-43F8-4681-813F-036AD1B14B89}"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18" name="Undertittel 2">
            <a:extLst>
              <a:ext uri="{FF2B5EF4-FFF2-40B4-BE49-F238E27FC236}">
                <a16:creationId xmlns:a16="http://schemas.microsoft.com/office/drawing/2014/main" id="{5DCDDAAE-1C7F-F3D1-5659-162FCA8E4845}"/>
              </a:ext>
            </a:extLst>
          </p:cNvPr>
          <p:cNvSpPr>
            <a:spLocks noGrp="1"/>
          </p:cNvSpPr>
          <p:nvPr>
            <p:ph type="subTitle" idx="1"/>
          </p:nvPr>
        </p:nvSpPr>
        <p:spPr>
          <a:xfrm>
            <a:off x="1039236" y="4922681"/>
            <a:ext cx="4390013" cy="359477"/>
          </a:xfrm>
        </p:spPr>
        <p:txBody>
          <a:bodyPr>
            <a:normAutofit/>
          </a:bodyPr>
          <a:lstStyle>
            <a:lvl1pPr marL="0" indent="0" algn="l">
              <a:lnSpc>
                <a:spcPct val="100000"/>
              </a:lnSpc>
              <a:spcBef>
                <a:spcPts val="0"/>
              </a:spcBef>
              <a:buNone/>
              <a:defRPr sz="14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Plassholder for lysbildenummer 4">
            <a:extLst>
              <a:ext uri="{FF2B5EF4-FFF2-40B4-BE49-F238E27FC236}">
                <a16:creationId xmlns:a16="http://schemas.microsoft.com/office/drawing/2014/main" id="{4FDAF359-0D69-0BB9-A1D6-EB4FA493D1EB}"/>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410847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30" name="Plassholder for bilde 29">
            <a:extLst>
              <a:ext uri="{FF2B5EF4-FFF2-40B4-BE49-F238E27FC236}">
                <a16:creationId xmlns:a16="http://schemas.microsoft.com/office/drawing/2014/main" id="{CFFACC77-FB24-2C2A-787A-E3C906E583E0}"/>
              </a:ext>
            </a:extLst>
          </p:cNvPr>
          <p:cNvSpPr>
            <a:spLocks noGrp="1"/>
          </p:cNvSpPr>
          <p:nvPr>
            <p:ph type="pic" sz="quarter" idx="13"/>
          </p:nvPr>
        </p:nvSpPr>
        <p:spPr>
          <a:xfrm>
            <a:off x="5829295" y="0"/>
            <a:ext cx="6362705" cy="6858000"/>
          </a:xfrm>
          <a:custGeom>
            <a:avLst/>
            <a:gdLst>
              <a:gd name="connsiteX0" fmla="*/ 7602 w 6362705"/>
              <a:gd name="connsiteY0" fmla="*/ 0 h 6858000"/>
              <a:gd name="connsiteX1" fmla="*/ 6362705 w 6362705"/>
              <a:gd name="connsiteY1" fmla="*/ 0 h 6858000"/>
              <a:gd name="connsiteX2" fmla="*/ 6362705 w 6362705"/>
              <a:gd name="connsiteY2" fmla="*/ 6858000 h 6858000"/>
              <a:gd name="connsiteX3" fmla="*/ 1073655 w 6362705"/>
              <a:gd name="connsiteY3" fmla="*/ 6858000 h 6858000"/>
              <a:gd name="connsiteX4" fmla="*/ 0 w 6362705"/>
              <a:gd name="connsiteY4" fmla="*/ 5784345 h 6858000"/>
              <a:gd name="connsiteX5" fmla="*/ 0 w 6362705"/>
              <a:gd name="connsiteY5" fmla="*/ 5472257 h 6858000"/>
              <a:gd name="connsiteX6" fmla="*/ 241717 w 6362705"/>
              <a:gd name="connsiteY6" fmla="*/ 5472257 h 6858000"/>
              <a:gd name="connsiteX7" fmla="*/ 768581 w 6362705"/>
              <a:gd name="connsiteY7" fmla="*/ 4945393 h 6858000"/>
              <a:gd name="connsiteX8" fmla="*/ 768581 w 6362705"/>
              <a:gd name="connsiteY8" fmla="*/ 4361417 h 6858000"/>
              <a:gd name="connsiteX9" fmla="*/ 768581 w 6362705"/>
              <a:gd name="connsiteY9" fmla="*/ 2167383 h 6858000"/>
              <a:gd name="connsiteX10" fmla="*/ 768581 w 6362705"/>
              <a:gd name="connsiteY10" fmla="*/ 1583407 h 6858000"/>
              <a:gd name="connsiteX11" fmla="*/ 241717 w 6362705"/>
              <a:gd name="connsiteY11" fmla="*/ 1056543 h 6858000"/>
              <a:gd name="connsiteX12" fmla="*/ 0 w 6362705"/>
              <a:gd name="connsiteY12" fmla="*/ 1056543 h 6858000"/>
              <a:gd name="connsiteX13" fmla="*/ 0 w 6362705"/>
              <a:gd name="connsiteY13" fmla="*/ 123255 h 6858000"/>
              <a:gd name="connsiteX14" fmla="*/ 5544 w 6362705"/>
              <a:gd name="connsiteY14" fmla="*/ 134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2705" h="6858000">
                <a:moveTo>
                  <a:pt x="7602" y="0"/>
                </a:moveTo>
                <a:lnTo>
                  <a:pt x="6362705" y="0"/>
                </a:lnTo>
                <a:lnTo>
                  <a:pt x="6362705" y="6858000"/>
                </a:lnTo>
                <a:lnTo>
                  <a:pt x="1073655" y="6858000"/>
                </a:lnTo>
                <a:cubicBezTo>
                  <a:pt x="480692" y="6858000"/>
                  <a:pt x="0" y="6377308"/>
                  <a:pt x="0" y="5784345"/>
                </a:cubicBezTo>
                <a:lnTo>
                  <a:pt x="0" y="5472257"/>
                </a:lnTo>
                <a:lnTo>
                  <a:pt x="241717" y="5472257"/>
                </a:lnTo>
                <a:cubicBezTo>
                  <a:pt x="532696" y="5472257"/>
                  <a:pt x="768581" y="5236372"/>
                  <a:pt x="768581" y="4945393"/>
                </a:cubicBezTo>
                <a:lnTo>
                  <a:pt x="768581" y="4361417"/>
                </a:lnTo>
                <a:lnTo>
                  <a:pt x="768581" y="2167383"/>
                </a:lnTo>
                <a:lnTo>
                  <a:pt x="768581" y="1583407"/>
                </a:lnTo>
                <a:cubicBezTo>
                  <a:pt x="768581" y="1292428"/>
                  <a:pt x="532696" y="1056543"/>
                  <a:pt x="241717" y="1056543"/>
                </a:cubicBezTo>
                <a:lnTo>
                  <a:pt x="0" y="1056543"/>
                </a:lnTo>
                <a:lnTo>
                  <a:pt x="0" y="123255"/>
                </a:lnTo>
                <a:cubicBezTo>
                  <a:pt x="0" y="86195"/>
                  <a:pt x="1878" y="49573"/>
                  <a:pt x="5544" y="13480"/>
                </a:cubicBezTo>
                <a:close/>
              </a:path>
            </a:pathLst>
          </a:custGeom>
          <a:solidFill>
            <a:schemeClr val="bg1">
              <a:lumMod val="75000"/>
            </a:schemeClr>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US"/>
              <a:t>Click icon to add picture</a:t>
            </a:r>
            <a:endParaRPr lang="nb-NO"/>
          </a:p>
        </p:txBody>
      </p:sp>
      <p:sp>
        <p:nvSpPr>
          <p:cNvPr id="13" name="Frihåndsform: figur 12">
            <a:extLst>
              <a:ext uri="{FF2B5EF4-FFF2-40B4-BE49-F238E27FC236}">
                <a16:creationId xmlns:a16="http://schemas.microsoft.com/office/drawing/2014/main" id="{DD5D392F-451B-2E97-93E5-84CADFE79C76}"/>
              </a:ext>
            </a:extLst>
          </p:cNvPr>
          <p:cNvSpPr/>
          <p:nvPr userDrawn="1"/>
        </p:nvSpPr>
        <p:spPr>
          <a:xfrm>
            <a:off x="0" y="1640519"/>
            <a:ext cx="6597876" cy="3831738"/>
          </a:xfrm>
          <a:custGeom>
            <a:avLst/>
            <a:gdLst>
              <a:gd name="connsiteX0" fmla="*/ 0 w 6597876"/>
              <a:gd name="connsiteY0" fmla="*/ 0 h 3831738"/>
              <a:gd name="connsiteX1" fmla="*/ 6071012 w 6597876"/>
              <a:gd name="connsiteY1" fmla="*/ 0 h 3831738"/>
              <a:gd name="connsiteX2" fmla="*/ 6597876 w 6597876"/>
              <a:gd name="connsiteY2" fmla="*/ 526864 h 3831738"/>
              <a:gd name="connsiteX3" fmla="*/ 6597876 w 6597876"/>
              <a:gd name="connsiteY3" fmla="*/ 3304874 h 3831738"/>
              <a:gd name="connsiteX4" fmla="*/ 6071012 w 6597876"/>
              <a:gd name="connsiteY4" fmla="*/ 3831738 h 3831738"/>
              <a:gd name="connsiteX5" fmla="*/ 0 w 6597876"/>
              <a:gd name="connsiteY5" fmla="*/ 3831738 h 38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876" h="3831738">
                <a:moveTo>
                  <a:pt x="0" y="0"/>
                </a:moveTo>
                <a:lnTo>
                  <a:pt x="6071012" y="0"/>
                </a:lnTo>
                <a:cubicBezTo>
                  <a:pt x="6361991" y="0"/>
                  <a:pt x="6597876" y="235885"/>
                  <a:pt x="6597876" y="526864"/>
                </a:cubicBezTo>
                <a:lnTo>
                  <a:pt x="6597876" y="3304874"/>
                </a:lnTo>
                <a:cubicBezTo>
                  <a:pt x="6597876" y="3595853"/>
                  <a:pt x="6361991" y="3831738"/>
                  <a:pt x="6071012" y="3831738"/>
                </a:cubicBezTo>
                <a:lnTo>
                  <a:pt x="0" y="383173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6" name="Frihåndsform: figur 25">
            <a:extLst>
              <a:ext uri="{FF2B5EF4-FFF2-40B4-BE49-F238E27FC236}">
                <a16:creationId xmlns:a16="http://schemas.microsoft.com/office/drawing/2014/main" id="{892BCDB3-75FF-7A26-7C22-5EBF1A8DCE6F}"/>
              </a:ext>
            </a:extLst>
          </p:cNvPr>
          <p:cNvSpPr/>
          <p:nvPr userDrawn="1"/>
        </p:nvSpPr>
        <p:spPr>
          <a:xfrm>
            <a:off x="0" y="1056543"/>
            <a:ext cx="6597876" cy="3831738"/>
          </a:xfrm>
          <a:custGeom>
            <a:avLst/>
            <a:gdLst>
              <a:gd name="connsiteX0" fmla="*/ 0 w 6597876"/>
              <a:gd name="connsiteY0" fmla="*/ 0 h 3831738"/>
              <a:gd name="connsiteX1" fmla="*/ 6071012 w 6597876"/>
              <a:gd name="connsiteY1" fmla="*/ 0 h 3831738"/>
              <a:gd name="connsiteX2" fmla="*/ 6597876 w 6597876"/>
              <a:gd name="connsiteY2" fmla="*/ 526864 h 3831738"/>
              <a:gd name="connsiteX3" fmla="*/ 6597876 w 6597876"/>
              <a:gd name="connsiteY3" fmla="*/ 3304874 h 3831738"/>
              <a:gd name="connsiteX4" fmla="*/ 6071012 w 6597876"/>
              <a:gd name="connsiteY4" fmla="*/ 3831738 h 3831738"/>
              <a:gd name="connsiteX5" fmla="*/ 0 w 6597876"/>
              <a:gd name="connsiteY5" fmla="*/ 3831738 h 38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876" h="3831738">
                <a:moveTo>
                  <a:pt x="0" y="0"/>
                </a:moveTo>
                <a:lnTo>
                  <a:pt x="6071012" y="0"/>
                </a:lnTo>
                <a:cubicBezTo>
                  <a:pt x="6361991" y="0"/>
                  <a:pt x="6597876" y="235885"/>
                  <a:pt x="6597876" y="526864"/>
                </a:cubicBezTo>
                <a:lnTo>
                  <a:pt x="6597876" y="3304874"/>
                </a:lnTo>
                <a:cubicBezTo>
                  <a:pt x="6597876" y="3595853"/>
                  <a:pt x="6361991" y="3831738"/>
                  <a:pt x="6071012" y="3831738"/>
                </a:cubicBezTo>
                <a:lnTo>
                  <a:pt x="0" y="383173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6">
            <a:extLst>
              <a:ext uri="{FF2B5EF4-FFF2-40B4-BE49-F238E27FC236}">
                <a16:creationId xmlns:a16="http://schemas.microsoft.com/office/drawing/2014/main" id="{AC7869D2-6C3E-38DE-A0BC-B5F09ABCB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0" y="6224400"/>
            <a:ext cx="1249200" cy="302179"/>
          </a:xfrm>
          <a:prstGeom prst="rect">
            <a:avLst/>
          </a:prstGeom>
        </p:spPr>
      </p:pic>
      <p:sp>
        <p:nvSpPr>
          <p:cNvPr id="4" name="Plassholder for dato 3">
            <a:extLst>
              <a:ext uri="{FF2B5EF4-FFF2-40B4-BE49-F238E27FC236}">
                <a16:creationId xmlns:a16="http://schemas.microsoft.com/office/drawing/2014/main" id="{FED23DD3-96DB-DE88-2CD1-1277B8FF6F74}"/>
              </a:ext>
            </a:extLst>
          </p:cNvPr>
          <p:cNvSpPr>
            <a:spLocks noGrp="1"/>
          </p:cNvSpPr>
          <p:nvPr>
            <p:ph type="dt" sz="half" idx="10"/>
          </p:nvPr>
        </p:nvSpPr>
        <p:spPr/>
        <p:txBody>
          <a:bodyPr/>
          <a:lstStyle/>
          <a:p>
            <a:fld id="{E1BBE5AC-51DE-40CF-81EC-846F8DB2EAC7}" type="datetime1">
              <a:rPr lang="en-GB" smtClean="0"/>
              <a:t>08/11/2024</a:t>
            </a:fld>
            <a:endParaRPr lang="en-GB"/>
          </a:p>
        </p:txBody>
      </p:sp>
      <p:sp>
        <p:nvSpPr>
          <p:cNvPr id="5" name="Plassholder for bunntekst 4">
            <a:extLst>
              <a:ext uri="{FF2B5EF4-FFF2-40B4-BE49-F238E27FC236}">
                <a16:creationId xmlns:a16="http://schemas.microsoft.com/office/drawing/2014/main" id="{047D9EA5-A5CC-D0C2-B8A6-4A3F4A034299}"/>
              </a:ext>
            </a:extLst>
          </p:cNvPr>
          <p:cNvSpPr>
            <a:spLocks noGrp="1"/>
          </p:cNvSpPr>
          <p:nvPr>
            <p:ph type="ftr" sz="quarter" idx="11"/>
          </p:nvPr>
        </p:nvSpPr>
        <p:spPr/>
        <p:txBody>
          <a:bodyPr/>
          <a:lstStyle/>
          <a:p>
            <a:endParaRPr lang="en-GB"/>
          </a:p>
        </p:txBody>
      </p:sp>
      <p:sp>
        <p:nvSpPr>
          <p:cNvPr id="24" name="Undertittel 2">
            <a:extLst>
              <a:ext uri="{FF2B5EF4-FFF2-40B4-BE49-F238E27FC236}">
                <a16:creationId xmlns:a16="http://schemas.microsoft.com/office/drawing/2014/main" id="{A960CAEB-4411-A01E-5035-61133424766F}"/>
              </a:ext>
            </a:extLst>
          </p:cNvPr>
          <p:cNvSpPr>
            <a:spLocks noGrp="1"/>
          </p:cNvSpPr>
          <p:nvPr>
            <p:ph type="subTitle" idx="1"/>
          </p:nvPr>
        </p:nvSpPr>
        <p:spPr>
          <a:xfrm>
            <a:off x="1039236" y="4998881"/>
            <a:ext cx="4390013" cy="359477"/>
          </a:xfrm>
        </p:spPr>
        <p:txBody>
          <a:bodyPr>
            <a:normAutofit/>
          </a:bodyPr>
          <a:lstStyle>
            <a:lvl1pPr marL="0" indent="0" algn="l">
              <a:lnSpc>
                <a:spcPct val="100000"/>
              </a:lnSpc>
              <a:spcBef>
                <a:spcPts val="0"/>
              </a:spcBef>
              <a:buNone/>
              <a:defRPr sz="14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1" name="Tittel 1">
            <a:extLst>
              <a:ext uri="{FF2B5EF4-FFF2-40B4-BE49-F238E27FC236}">
                <a16:creationId xmlns:a16="http://schemas.microsoft.com/office/drawing/2014/main" id="{53C89E79-20EC-62D7-D892-6FB3C1147377}"/>
              </a:ext>
            </a:extLst>
          </p:cNvPr>
          <p:cNvSpPr>
            <a:spLocks noGrp="1"/>
          </p:cNvSpPr>
          <p:nvPr>
            <p:ph type="ctrTitle"/>
          </p:nvPr>
        </p:nvSpPr>
        <p:spPr>
          <a:xfrm>
            <a:off x="989265" y="1306733"/>
            <a:ext cx="5354385" cy="3322418"/>
          </a:xfrm>
        </p:spPr>
        <p:txBody>
          <a:bodyPr anchor="ctr">
            <a:normAutofit/>
          </a:bodyPr>
          <a:lstStyle>
            <a:lvl1pPr algn="l">
              <a:lnSpc>
                <a:spcPct val="100000"/>
              </a:lnSpc>
              <a:defRPr sz="4200" b="1">
                <a:solidFill>
                  <a:schemeClr val="bg1"/>
                </a:solidFill>
              </a:defRPr>
            </a:lvl1pPr>
          </a:lstStyle>
          <a:p>
            <a:r>
              <a:rPr lang="en-US"/>
              <a:t>Click to edit Master title style</a:t>
            </a:r>
            <a:endParaRPr lang="en-GB"/>
          </a:p>
        </p:txBody>
      </p:sp>
      <p:sp>
        <p:nvSpPr>
          <p:cNvPr id="32" name="Plassholder for lysbildenummer 4">
            <a:extLst>
              <a:ext uri="{FF2B5EF4-FFF2-40B4-BE49-F238E27FC236}">
                <a16:creationId xmlns:a16="http://schemas.microsoft.com/office/drawing/2014/main" id="{455FC327-609F-7C42-77CF-D2C53FF829ED}"/>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165515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B69EA4-EB27-1E68-0B84-5ED7BB85B171}"/>
              </a:ext>
            </a:extLst>
          </p:cNvPr>
          <p:cNvSpPr>
            <a:spLocks noGrp="1"/>
          </p:cNvSpPr>
          <p:nvPr>
            <p:ph type="title"/>
          </p:nvPr>
        </p:nvSpPr>
        <p:spPr>
          <a:xfrm>
            <a:off x="371475" y="333375"/>
            <a:ext cx="10831260" cy="1100978"/>
          </a:xfrm>
        </p:spPr>
        <p:txBody>
          <a:bodyPr anchor="ctr"/>
          <a:lstStyle>
            <a:lvl1pPr>
              <a:defRPr sz="4400"/>
            </a:lvl1pPr>
          </a:lstStyle>
          <a:p>
            <a:r>
              <a:rPr lang="en-US"/>
              <a:t>Click to edit Master title style</a:t>
            </a:r>
            <a:endParaRPr lang="en-GB"/>
          </a:p>
        </p:txBody>
      </p:sp>
      <p:sp>
        <p:nvSpPr>
          <p:cNvPr id="3" name="Plassholder for innhold 2">
            <a:extLst>
              <a:ext uri="{FF2B5EF4-FFF2-40B4-BE49-F238E27FC236}">
                <a16:creationId xmlns:a16="http://schemas.microsoft.com/office/drawing/2014/main" id="{1BFBAC58-2270-DC52-2E0E-E37CED84DD75}"/>
              </a:ext>
            </a:extLst>
          </p:cNvPr>
          <p:cNvSpPr>
            <a:spLocks noGrp="1"/>
          </p:cNvSpPr>
          <p:nvPr>
            <p:ph idx="1"/>
          </p:nvPr>
        </p:nvSpPr>
        <p:spPr>
          <a:xfrm>
            <a:off x="371475" y="1800000"/>
            <a:ext cx="10831260" cy="4349788"/>
          </a:xfrm>
        </p:spPr>
        <p:txBody>
          <a:bodyPr/>
          <a:lstStyle>
            <a:lvl1pPr marL="538163" indent="-358775">
              <a:defRPr sz="3200"/>
            </a:lvl1pPr>
            <a:lvl2pPr marL="896938" indent="-179388">
              <a:defRPr sz="2400"/>
            </a:lvl2pPr>
            <a:lvl3pPr marL="1255713" indent="-22860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a:extLst>
              <a:ext uri="{FF2B5EF4-FFF2-40B4-BE49-F238E27FC236}">
                <a16:creationId xmlns:a16="http://schemas.microsoft.com/office/drawing/2014/main" id="{CC58F2D1-5F75-D42C-1513-479FFB388FB7}"/>
              </a:ext>
            </a:extLst>
          </p:cNvPr>
          <p:cNvSpPr>
            <a:spLocks noGrp="1"/>
          </p:cNvSpPr>
          <p:nvPr>
            <p:ph type="dt" sz="half" idx="10"/>
          </p:nvPr>
        </p:nvSpPr>
        <p:spPr/>
        <p:txBody>
          <a:bodyPr/>
          <a:lstStyle/>
          <a:p>
            <a:fld id="{70134121-E2DA-4A51-B98B-9E0C5B274682}" type="datetime1">
              <a:rPr lang="en-GB" smtClean="0"/>
              <a:t>08/11/2024</a:t>
            </a:fld>
            <a:endParaRPr lang="en-GB"/>
          </a:p>
        </p:txBody>
      </p:sp>
      <p:sp>
        <p:nvSpPr>
          <p:cNvPr id="5" name="Plassholder for bunntekst 4">
            <a:extLst>
              <a:ext uri="{FF2B5EF4-FFF2-40B4-BE49-F238E27FC236}">
                <a16:creationId xmlns:a16="http://schemas.microsoft.com/office/drawing/2014/main" id="{BC3F00ED-904E-560C-923C-BEF465681A1C}"/>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D9B40373-3DFF-6682-2C93-AB815B4D8359}"/>
              </a:ext>
            </a:extLst>
          </p:cNvPr>
          <p:cNvSpPr>
            <a:spLocks noGrp="1"/>
          </p:cNvSpPr>
          <p:nvPr>
            <p:ph type="sldNum" sz="quarter" idx="12"/>
          </p:nvPr>
        </p:nvSpPr>
        <p:spPr/>
        <p:txBody>
          <a:bodyPr/>
          <a:lstStyle/>
          <a:p>
            <a:fld id="{431395A8-EFA2-4C09-BFB9-F80178931A29}" type="slidenum">
              <a:rPr lang="en-GB" smtClean="0"/>
              <a:t>‹#›</a:t>
            </a:fld>
            <a:endParaRPr lang="en-GB"/>
          </a:p>
        </p:txBody>
      </p:sp>
    </p:spTree>
    <p:extLst>
      <p:ext uri="{BB962C8B-B14F-4D97-AF65-F5344CB8AC3E}">
        <p14:creationId xmlns:p14="http://schemas.microsoft.com/office/powerpoint/2010/main" val="2122266343"/>
      </p:ext>
    </p:extLst>
  </p:cSld>
  <p:clrMapOvr>
    <a:masterClrMapping/>
  </p:clrMapOvr>
  <p:extLst>
    <p:ext uri="{DCECCB84-F9BA-43D5-87BE-67443E8EF086}">
      <p15:sldGuideLst xmlns:p15="http://schemas.microsoft.com/office/powerpoint/2012/main">
        <p15:guide id="1" orient="horz" pos="2160" userDrawn="1">
          <p15:clr>
            <a:srgbClr val="A4A3A4"/>
          </p15:clr>
        </p15:guide>
        <p15:guide id="2" pos="3840" userDrawn="1">
          <p15:clr>
            <a:srgbClr val="A4A3A4"/>
          </p15:clr>
        </p15:guide>
        <p15:guide id="3" orient="horz" pos="1434" userDrawn="1">
          <p15:clr>
            <a:srgbClr val="5ACBF0"/>
          </p15:clr>
        </p15:guide>
        <p15:guide id="4" orient="horz" pos="2886" userDrawn="1">
          <p15:clr>
            <a:srgbClr val="5ACBF0"/>
          </p15:clr>
        </p15:guide>
        <p15:guide id="5" orient="horz" pos="210" userDrawn="1">
          <p15:clr>
            <a:srgbClr val="FBAE40"/>
          </p15:clr>
        </p15:guide>
        <p15:guide id="6" orient="horz" pos="4110" userDrawn="1">
          <p15:clr>
            <a:srgbClr val="FBAE40"/>
          </p15:clr>
        </p15:guide>
        <p15:guide id="7" pos="5133" userDrawn="1">
          <p15:clr>
            <a:srgbClr val="5ACBF0"/>
          </p15:clr>
        </p15:guide>
        <p15:guide id="8" pos="2547" userDrawn="1">
          <p15:clr>
            <a:srgbClr val="5ACBF0"/>
          </p15:clr>
        </p15:guide>
        <p15:guide id="9" pos="234" userDrawn="1">
          <p15:clr>
            <a:srgbClr val="FBAE40"/>
          </p15:clr>
        </p15:guide>
        <p15:guide id="10" pos="744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6" name="Frihåndsform: figur 15">
            <a:extLst>
              <a:ext uri="{FF2B5EF4-FFF2-40B4-BE49-F238E27FC236}">
                <a16:creationId xmlns:a16="http://schemas.microsoft.com/office/drawing/2014/main" id="{434E2820-D521-E578-C6CC-CB69B5CC3CA1}"/>
              </a:ext>
            </a:extLst>
          </p:cNvPr>
          <p:cNvSpPr/>
          <p:nvPr userDrawn="1"/>
        </p:nvSpPr>
        <p:spPr>
          <a:xfrm>
            <a:off x="9322818" y="4129838"/>
            <a:ext cx="2415879" cy="2744749"/>
          </a:xfrm>
          <a:custGeom>
            <a:avLst/>
            <a:gdLst>
              <a:gd name="connsiteX0" fmla="*/ 430316 w 2415879"/>
              <a:gd name="connsiteY0" fmla="*/ 0 h 2744749"/>
              <a:gd name="connsiteX1" fmla="*/ 1985563 w 2415879"/>
              <a:gd name="connsiteY1" fmla="*/ 0 h 2744749"/>
              <a:gd name="connsiteX2" fmla="*/ 2415879 w 2415879"/>
              <a:gd name="connsiteY2" fmla="*/ 430316 h 2744749"/>
              <a:gd name="connsiteX3" fmla="*/ 2415879 w 2415879"/>
              <a:gd name="connsiteY3" fmla="*/ 2744749 h 2744749"/>
              <a:gd name="connsiteX4" fmla="*/ 0 w 2415879"/>
              <a:gd name="connsiteY4" fmla="*/ 2744749 h 2744749"/>
              <a:gd name="connsiteX5" fmla="*/ 0 w 2415879"/>
              <a:gd name="connsiteY5" fmla="*/ 430316 h 2744749"/>
              <a:gd name="connsiteX6" fmla="*/ 430316 w 2415879"/>
              <a:gd name="connsiteY6" fmla="*/ 0 h 27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879" h="2744749">
                <a:moveTo>
                  <a:pt x="430316" y="0"/>
                </a:moveTo>
                <a:lnTo>
                  <a:pt x="1985563" y="0"/>
                </a:lnTo>
                <a:cubicBezTo>
                  <a:pt x="2223220" y="0"/>
                  <a:pt x="2415879" y="192659"/>
                  <a:pt x="2415879" y="430316"/>
                </a:cubicBezTo>
                <a:lnTo>
                  <a:pt x="2415879" y="2744749"/>
                </a:lnTo>
                <a:lnTo>
                  <a:pt x="0" y="2744749"/>
                </a:lnTo>
                <a:lnTo>
                  <a:pt x="0" y="430316"/>
                </a:lnTo>
                <a:cubicBezTo>
                  <a:pt x="0" y="192659"/>
                  <a:pt x="192659" y="0"/>
                  <a:pt x="43031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ihåndsform: figur 13">
            <a:extLst>
              <a:ext uri="{FF2B5EF4-FFF2-40B4-BE49-F238E27FC236}">
                <a16:creationId xmlns:a16="http://schemas.microsoft.com/office/drawing/2014/main" id="{16800351-F66B-D257-3DC0-75562391D089}"/>
              </a:ext>
            </a:extLst>
          </p:cNvPr>
          <p:cNvSpPr/>
          <p:nvPr userDrawn="1"/>
        </p:nvSpPr>
        <p:spPr>
          <a:xfrm>
            <a:off x="1" y="623963"/>
            <a:ext cx="11202737" cy="6269896"/>
          </a:xfrm>
          <a:custGeom>
            <a:avLst/>
            <a:gdLst>
              <a:gd name="connsiteX0" fmla="*/ 0 w 11202737"/>
              <a:gd name="connsiteY0" fmla="*/ 0 h 6269896"/>
              <a:gd name="connsiteX1" fmla="*/ 10672643 w 11202737"/>
              <a:gd name="connsiteY1" fmla="*/ 0 h 6269896"/>
              <a:gd name="connsiteX2" fmla="*/ 11202737 w 11202737"/>
              <a:gd name="connsiteY2" fmla="*/ 530094 h 6269896"/>
              <a:gd name="connsiteX3" fmla="*/ 11202737 w 11202737"/>
              <a:gd name="connsiteY3" fmla="*/ 6269896 h 6269896"/>
              <a:gd name="connsiteX4" fmla="*/ 0 w 11202737"/>
              <a:gd name="connsiteY4" fmla="*/ 6269896 h 626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737" h="6269896">
                <a:moveTo>
                  <a:pt x="0" y="0"/>
                </a:moveTo>
                <a:lnTo>
                  <a:pt x="10672643" y="0"/>
                </a:lnTo>
                <a:cubicBezTo>
                  <a:pt x="10965406" y="0"/>
                  <a:pt x="11202737" y="237331"/>
                  <a:pt x="11202737" y="530094"/>
                </a:cubicBezTo>
                <a:lnTo>
                  <a:pt x="11202737" y="6269896"/>
                </a:lnTo>
                <a:lnTo>
                  <a:pt x="0" y="626989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3">
            <a:extLst>
              <a:ext uri="{FF2B5EF4-FFF2-40B4-BE49-F238E27FC236}">
                <a16:creationId xmlns:a16="http://schemas.microsoft.com/office/drawing/2014/main" id="{BA385CA9-E784-335B-3060-4E204587D4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246" cy="302400"/>
          </a:xfrm>
          <a:prstGeom prst="rect">
            <a:avLst/>
          </a:prstGeom>
        </p:spPr>
      </p:pic>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8ECDB886-7B64-4E00-AEFC-5712AAD474B3}"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sp>
        <p:nvSpPr>
          <p:cNvPr id="17" name="Tittel 1">
            <a:extLst>
              <a:ext uri="{FF2B5EF4-FFF2-40B4-BE49-F238E27FC236}">
                <a16:creationId xmlns:a16="http://schemas.microsoft.com/office/drawing/2014/main" id="{0C0D10D7-AE02-6EF8-26D8-DBF9C81C8B51}"/>
              </a:ext>
            </a:extLst>
          </p:cNvPr>
          <p:cNvSpPr>
            <a:spLocks noGrp="1"/>
          </p:cNvSpPr>
          <p:nvPr>
            <p:ph type="title"/>
          </p:nvPr>
        </p:nvSpPr>
        <p:spPr>
          <a:xfrm>
            <a:off x="989263" y="1059543"/>
            <a:ext cx="9272337" cy="4618840"/>
          </a:xfrm>
        </p:spPr>
        <p:txBody>
          <a:bodyPr anchor="ctr">
            <a:normAutofit/>
          </a:bodyPr>
          <a:lstStyle>
            <a:lvl1pPr>
              <a:lnSpc>
                <a:spcPts val="5600"/>
              </a:lnSpc>
              <a:defRPr sz="4800" b="1">
                <a:solidFill>
                  <a:schemeClr val="dk1"/>
                </a:solidFill>
              </a:defRPr>
            </a:lvl1pPr>
          </a:lstStyle>
          <a:p>
            <a:r>
              <a:rPr lang="en-US"/>
              <a:t>Click to edit Master title style</a:t>
            </a:r>
            <a:endParaRPr lang="en-GB"/>
          </a:p>
        </p:txBody>
      </p:sp>
      <p:sp>
        <p:nvSpPr>
          <p:cNvPr id="18" name="Plassholder for lysbildenummer 4">
            <a:extLst>
              <a:ext uri="{FF2B5EF4-FFF2-40B4-BE49-F238E27FC236}">
                <a16:creationId xmlns:a16="http://schemas.microsoft.com/office/drawing/2014/main" id="{3E50D9B1-D42E-897B-9F4C-739D3601C783}"/>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352051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eloverskrift #2">
    <p:spTree>
      <p:nvGrpSpPr>
        <p:cNvPr id="1" name=""/>
        <p:cNvGrpSpPr/>
        <p:nvPr/>
      </p:nvGrpSpPr>
      <p:grpSpPr>
        <a:xfrm>
          <a:off x="0" y="0"/>
          <a:ext cx="0" cy="0"/>
          <a:chOff x="0" y="0"/>
          <a:chExt cx="0" cy="0"/>
        </a:xfrm>
      </p:grpSpPr>
      <p:sp>
        <p:nvSpPr>
          <p:cNvPr id="16" name="Frihåndsform: figur 15">
            <a:extLst>
              <a:ext uri="{FF2B5EF4-FFF2-40B4-BE49-F238E27FC236}">
                <a16:creationId xmlns:a16="http://schemas.microsoft.com/office/drawing/2014/main" id="{434E2820-D521-E578-C6CC-CB69B5CC3CA1}"/>
              </a:ext>
            </a:extLst>
          </p:cNvPr>
          <p:cNvSpPr/>
          <p:nvPr userDrawn="1"/>
        </p:nvSpPr>
        <p:spPr>
          <a:xfrm>
            <a:off x="9322818" y="4129838"/>
            <a:ext cx="2415879" cy="2744749"/>
          </a:xfrm>
          <a:custGeom>
            <a:avLst/>
            <a:gdLst>
              <a:gd name="connsiteX0" fmla="*/ 430316 w 2415879"/>
              <a:gd name="connsiteY0" fmla="*/ 0 h 2744749"/>
              <a:gd name="connsiteX1" fmla="*/ 1985563 w 2415879"/>
              <a:gd name="connsiteY1" fmla="*/ 0 h 2744749"/>
              <a:gd name="connsiteX2" fmla="*/ 2415879 w 2415879"/>
              <a:gd name="connsiteY2" fmla="*/ 430316 h 2744749"/>
              <a:gd name="connsiteX3" fmla="*/ 2415879 w 2415879"/>
              <a:gd name="connsiteY3" fmla="*/ 2744749 h 2744749"/>
              <a:gd name="connsiteX4" fmla="*/ 0 w 2415879"/>
              <a:gd name="connsiteY4" fmla="*/ 2744749 h 2744749"/>
              <a:gd name="connsiteX5" fmla="*/ 0 w 2415879"/>
              <a:gd name="connsiteY5" fmla="*/ 430316 h 2744749"/>
              <a:gd name="connsiteX6" fmla="*/ 430316 w 2415879"/>
              <a:gd name="connsiteY6" fmla="*/ 0 h 27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879" h="2744749">
                <a:moveTo>
                  <a:pt x="430316" y="0"/>
                </a:moveTo>
                <a:lnTo>
                  <a:pt x="1985563" y="0"/>
                </a:lnTo>
                <a:cubicBezTo>
                  <a:pt x="2223220" y="0"/>
                  <a:pt x="2415879" y="192659"/>
                  <a:pt x="2415879" y="430316"/>
                </a:cubicBezTo>
                <a:lnTo>
                  <a:pt x="2415879" y="2744749"/>
                </a:lnTo>
                <a:lnTo>
                  <a:pt x="0" y="2744749"/>
                </a:lnTo>
                <a:lnTo>
                  <a:pt x="0" y="430316"/>
                </a:lnTo>
                <a:cubicBezTo>
                  <a:pt x="0" y="192659"/>
                  <a:pt x="192659" y="0"/>
                  <a:pt x="43031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ihåndsform: figur 13">
            <a:extLst>
              <a:ext uri="{FF2B5EF4-FFF2-40B4-BE49-F238E27FC236}">
                <a16:creationId xmlns:a16="http://schemas.microsoft.com/office/drawing/2014/main" id="{16800351-F66B-D257-3DC0-75562391D089}"/>
              </a:ext>
            </a:extLst>
          </p:cNvPr>
          <p:cNvSpPr/>
          <p:nvPr userDrawn="1"/>
        </p:nvSpPr>
        <p:spPr>
          <a:xfrm>
            <a:off x="1" y="623963"/>
            <a:ext cx="11202737" cy="6269896"/>
          </a:xfrm>
          <a:custGeom>
            <a:avLst/>
            <a:gdLst>
              <a:gd name="connsiteX0" fmla="*/ 0 w 11202737"/>
              <a:gd name="connsiteY0" fmla="*/ 0 h 6269896"/>
              <a:gd name="connsiteX1" fmla="*/ 10672643 w 11202737"/>
              <a:gd name="connsiteY1" fmla="*/ 0 h 6269896"/>
              <a:gd name="connsiteX2" fmla="*/ 11202737 w 11202737"/>
              <a:gd name="connsiteY2" fmla="*/ 530094 h 6269896"/>
              <a:gd name="connsiteX3" fmla="*/ 11202737 w 11202737"/>
              <a:gd name="connsiteY3" fmla="*/ 6269896 h 6269896"/>
              <a:gd name="connsiteX4" fmla="*/ 0 w 11202737"/>
              <a:gd name="connsiteY4" fmla="*/ 6269896 h 626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737" h="6269896">
                <a:moveTo>
                  <a:pt x="0" y="0"/>
                </a:moveTo>
                <a:lnTo>
                  <a:pt x="10672643" y="0"/>
                </a:lnTo>
                <a:cubicBezTo>
                  <a:pt x="10965406" y="0"/>
                  <a:pt x="11202737" y="237331"/>
                  <a:pt x="11202737" y="530094"/>
                </a:cubicBezTo>
                <a:lnTo>
                  <a:pt x="11202737" y="6269896"/>
                </a:lnTo>
                <a:lnTo>
                  <a:pt x="0" y="6269896"/>
                </a:ln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Plassholder for dato 3">
            <a:extLst>
              <a:ext uri="{FF2B5EF4-FFF2-40B4-BE49-F238E27FC236}">
                <a16:creationId xmlns:a16="http://schemas.microsoft.com/office/drawing/2014/main" id="{FD526581-6771-9074-CF8C-A438A6DDA46E}"/>
              </a:ext>
            </a:extLst>
          </p:cNvPr>
          <p:cNvSpPr>
            <a:spLocks noGrp="1"/>
          </p:cNvSpPr>
          <p:nvPr>
            <p:ph type="dt" sz="half" idx="10"/>
          </p:nvPr>
        </p:nvSpPr>
        <p:spPr/>
        <p:txBody>
          <a:bodyPr/>
          <a:lstStyle/>
          <a:p>
            <a:fld id="{B1635F86-0D37-4EBA-B49C-83A086AE0545}" type="datetime1">
              <a:rPr lang="en-GB" smtClean="0"/>
              <a:t>08/11/2024</a:t>
            </a:fld>
            <a:endParaRPr lang="en-GB"/>
          </a:p>
        </p:txBody>
      </p:sp>
      <p:sp>
        <p:nvSpPr>
          <p:cNvPr id="5" name="Plassholder for bunntekst 4">
            <a:extLst>
              <a:ext uri="{FF2B5EF4-FFF2-40B4-BE49-F238E27FC236}">
                <a16:creationId xmlns:a16="http://schemas.microsoft.com/office/drawing/2014/main" id="{BA0A81F1-DD4F-5AB7-1CDA-EC5D96778784}"/>
              </a:ext>
            </a:extLst>
          </p:cNvPr>
          <p:cNvSpPr>
            <a:spLocks noGrp="1"/>
          </p:cNvSpPr>
          <p:nvPr>
            <p:ph type="ftr" sz="quarter" idx="11"/>
          </p:nvPr>
        </p:nvSpPr>
        <p:spPr/>
        <p:txBody>
          <a:bodyPr/>
          <a:lstStyle/>
          <a:p>
            <a:endParaRPr lang="en-GB"/>
          </a:p>
        </p:txBody>
      </p:sp>
      <p:sp>
        <p:nvSpPr>
          <p:cNvPr id="17" name="Tittel 1">
            <a:extLst>
              <a:ext uri="{FF2B5EF4-FFF2-40B4-BE49-F238E27FC236}">
                <a16:creationId xmlns:a16="http://schemas.microsoft.com/office/drawing/2014/main" id="{0C0D10D7-AE02-6EF8-26D8-DBF9C81C8B51}"/>
              </a:ext>
            </a:extLst>
          </p:cNvPr>
          <p:cNvSpPr>
            <a:spLocks noGrp="1"/>
          </p:cNvSpPr>
          <p:nvPr>
            <p:ph type="title"/>
          </p:nvPr>
        </p:nvSpPr>
        <p:spPr>
          <a:xfrm>
            <a:off x="989263" y="1059543"/>
            <a:ext cx="9272337" cy="4618840"/>
          </a:xfrm>
        </p:spPr>
        <p:txBody>
          <a:bodyPr anchor="ctr">
            <a:normAutofit/>
          </a:bodyPr>
          <a:lstStyle>
            <a:lvl1pPr>
              <a:lnSpc>
                <a:spcPts val="5600"/>
              </a:lnSpc>
              <a:defRPr sz="4800" b="1">
                <a:solidFill>
                  <a:schemeClr val="lt1"/>
                </a:solidFill>
              </a:defRPr>
            </a:lvl1pPr>
          </a:lstStyle>
          <a:p>
            <a:r>
              <a:rPr lang="en-US"/>
              <a:t>Click to edit Master title style</a:t>
            </a:r>
            <a:endParaRPr lang="en-GB"/>
          </a:p>
        </p:txBody>
      </p:sp>
      <p:pic>
        <p:nvPicPr>
          <p:cNvPr id="2" name="Graphic 3">
            <a:extLst>
              <a:ext uri="{FF2B5EF4-FFF2-40B4-BE49-F238E27FC236}">
                <a16:creationId xmlns:a16="http://schemas.microsoft.com/office/drawing/2014/main" id="{643744F5-E15A-F20E-14B8-02512A190E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800" y="6224400"/>
            <a:ext cx="244246" cy="302400"/>
          </a:xfrm>
          <a:prstGeom prst="rect">
            <a:avLst/>
          </a:prstGeom>
        </p:spPr>
      </p:pic>
      <p:sp>
        <p:nvSpPr>
          <p:cNvPr id="3" name="Plassholder for lysbildenummer 4">
            <a:extLst>
              <a:ext uri="{FF2B5EF4-FFF2-40B4-BE49-F238E27FC236}">
                <a16:creationId xmlns:a16="http://schemas.microsoft.com/office/drawing/2014/main" id="{7DCE45C5-2D2B-2E3D-8D54-CA7156689CAA}"/>
              </a:ext>
            </a:extLst>
          </p:cNvPr>
          <p:cNvSpPr>
            <a:spLocks noGrp="1"/>
          </p:cNvSpPr>
          <p:nvPr>
            <p:ph type="sldNum" sz="quarter" idx="12"/>
          </p:nvPr>
        </p:nvSpPr>
        <p:spPr>
          <a:xfrm>
            <a:off x="0" y="-244839"/>
            <a:ext cx="586545" cy="107722"/>
          </a:xfrm>
        </p:spPr>
        <p:txBody>
          <a:bodyPr>
            <a:spAutoFit/>
          </a:bodyPr>
          <a:lstStyle>
            <a:lvl1pPr>
              <a:defRPr sz="100"/>
            </a:lvl1pPr>
          </a:lstStyle>
          <a:p>
            <a:fld id="{431395A8-EFA2-4C09-BFB9-F80178931A29}" type="slidenum">
              <a:rPr lang="en-GB" smtClean="0"/>
              <a:pPr/>
              <a:t>‹#›</a:t>
            </a:fld>
            <a:endParaRPr lang="en-GB"/>
          </a:p>
        </p:txBody>
      </p:sp>
    </p:spTree>
    <p:extLst>
      <p:ext uri="{BB962C8B-B14F-4D97-AF65-F5344CB8AC3E}">
        <p14:creationId xmlns:p14="http://schemas.microsoft.com/office/powerpoint/2010/main" val="336166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2.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6.sv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 Single Corner of Rectangle 12">
            <a:extLst>
              <a:ext uri="{FF2B5EF4-FFF2-40B4-BE49-F238E27FC236}">
                <a16:creationId xmlns:a16="http://schemas.microsoft.com/office/drawing/2014/main" id="{6559D0EB-0D29-0403-ECE5-DAD9CAF25E11}"/>
              </a:ext>
            </a:extLst>
          </p:cNvPr>
          <p:cNvSpPr/>
          <p:nvPr userDrawn="1"/>
        </p:nvSpPr>
        <p:spPr>
          <a:xfrm flipV="1">
            <a:off x="0" y="-3"/>
            <a:ext cx="11272838" cy="1547448"/>
          </a:xfrm>
          <a:prstGeom prst="round1Rect">
            <a:avLst>
              <a:gd name="adj" fmla="val 33932"/>
            </a:avLst>
          </a:prstGeom>
          <a:solidFill>
            <a:srgbClr val="F0F8F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ssholder for tittel 1">
            <a:extLst>
              <a:ext uri="{FF2B5EF4-FFF2-40B4-BE49-F238E27FC236}">
                <a16:creationId xmlns:a16="http://schemas.microsoft.com/office/drawing/2014/main" id="{8F384988-7705-5B2C-FB84-CF4213F6FA6B}"/>
              </a:ext>
            </a:extLst>
          </p:cNvPr>
          <p:cNvSpPr>
            <a:spLocks noGrp="1"/>
          </p:cNvSpPr>
          <p:nvPr>
            <p:ph type="title"/>
          </p:nvPr>
        </p:nvSpPr>
        <p:spPr>
          <a:xfrm>
            <a:off x="989264" y="387520"/>
            <a:ext cx="9940674" cy="923330"/>
          </a:xfrm>
          <a:prstGeom prst="rect">
            <a:avLst/>
          </a:prstGeom>
        </p:spPr>
        <p:txBody>
          <a:bodyPr vert="horz" lIns="91440" tIns="45720" rIns="91440" bIns="45720" rtlCol="0" anchor="b">
            <a:noAutofit/>
          </a:bodyPr>
          <a:lstStyle/>
          <a:p>
            <a:r>
              <a:rPr lang="en-GB" err="1"/>
              <a:t>Klikk</a:t>
            </a:r>
            <a:r>
              <a:rPr lang="en-GB"/>
              <a:t> for å </a:t>
            </a:r>
            <a:r>
              <a:rPr lang="en-GB" err="1"/>
              <a:t>redigere</a:t>
            </a:r>
            <a:r>
              <a:rPr lang="en-GB"/>
              <a:t> </a:t>
            </a:r>
            <a:r>
              <a:rPr lang="en-GB" err="1"/>
              <a:t>tittelstil</a:t>
            </a:r>
            <a:endParaRPr lang="en-GB"/>
          </a:p>
        </p:txBody>
      </p:sp>
      <p:sp>
        <p:nvSpPr>
          <p:cNvPr id="3" name="Plassholder for tekst 2">
            <a:extLst>
              <a:ext uri="{FF2B5EF4-FFF2-40B4-BE49-F238E27FC236}">
                <a16:creationId xmlns:a16="http://schemas.microsoft.com/office/drawing/2014/main" id="{3F80008D-4179-632C-CC8F-310836C4AA1F}"/>
              </a:ext>
            </a:extLst>
          </p:cNvPr>
          <p:cNvSpPr>
            <a:spLocks noGrp="1"/>
          </p:cNvSpPr>
          <p:nvPr>
            <p:ph type="body" idx="1"/>
          </p:nvPr>
        </p:nvSpPr>
        <p:spPr>
          <a:xfrm>
            <a:off x="989265" y="1800000"/>
            <a:ext cx="10213470" cy="4033416"/>
          </a:xfrm>
          <a:prstGeom prst="rect">
            <a:avLst/>
          </a:prstGeom>
        </p:spPr>
        <p:txBody>
          <a:bodyPr vert="horz" lIns="91440" tIns="45720" rIns="91440" bIns="45720" rtlCol="0">
            <a:normAutofit/>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a:extLst>
              <a:ext uri="{FF2B5EF4-FFF2-40B4-BE49-F238E27FC236}">
                <a16:creationId xmlns:a16="http://schemas.microsoft.com/office/drawing/2014/main" id="{57FF812E-53A1-EAD9-3F4B-2E97A8652E3A}"/>
              </a:ext>
            </a:extLst>
          </p:cNvPr>
          <p:cNvSpPr>
            <a:spLocks noGrp="1"/>
          </p:cNvSpPr>
          <p:nvPr>
            <p:ph type="dt" sz="half" idx="2"/>
          </p:nvPr>
        </p:nvSpPr>
        <p:spPr>
          <a:xfrm>
            <a:off x="0" y="-184400"/>
            <a:ext cx="2743200" cy="107722"/>
          </a:xfrm>
          <a:prstGeom prst="rect">
            <a:avLst/>
          </a:prstGeom>
        </p:spPr>
        <p:txBody>
          <a:bodyPr vert="horz" lIns="91440" tIns="45720" rIns="91440" bIns="45720" rtlCol="0" anchor="ctr">
            <a:spAutoFit/>
          </a:bodyPr>
          <a:lstStyle>
            <a:lvl1pPr algn="l">
              <a:defRPr sz="100">
                <a:solidFill>
                  <a:schemeClr val="tx1">
                    <a:tint val="75000"/>
                  </a:schemeClr>
                </a:solidFill>
              </a:defRPr>
            </a:lvl1pPr>
          </a:lstStyle>
          <a:p>
            <a:fld id="{E3539943-9A39-4421-9ADE-3D0ADDA29B97}" type="datetime1">
              <a:rPr lang="en-GB" smtClean="0"/>
              <a:t>08/11/2024</a:t>
            </a:fld>
            <a:endParaRPr lang="en-GB"/>
          </a:p>
        </p:txBody>
      </p:sp>
      <p:sp>
        <p:nvSpPr>
          <p:cNvPr id="5" name="Plassholder for bunntekst 4">
            <a:extLst>
              <a:ext uri="{FF2B5EF4-FFF2-40B4-BE49-F238E27FC236}">
                <a16:creationId xmlns:a16="http://schemas.microsoft.com/office/drawing/2014/main" id="{12F5E8BD-DB50-13E0-26F1-531CCE273072}"/>
              </a:ext>
            </a:extLst>
          </p:cNvPr>
          <p:cNvSpPr>
            <a:spLocks noGrp="1"/>
          </p:cNvSpPr>
          <p:nvPr>
            <p:ph type="ftr" sz="quarter" idx="3"/>
          </p:nvPr>
        </p:nvSpPr>
        <p:spPr>
          <a:xfrm>
            <a:off x="3200400" y="-184400"/>
            <a:ext cx="4114800" cy="107722"/>
          </a:xfrm>
          <a:prstGeom prst="rect">
            <a:avLst/>
          </a:prstGeom>
        </p:spPr>
        <p:txBody>
          <a:bodyPr vert="horz" lIns="91440" tIns="45720" rIns="91440" bIns="45720" rtlCol="0" anchor="ctr">
            <a:spAutoFit/>
          </a:bodyPr>
          <a:lstStyle>
            <a:lvl1pPr algn="ctr">
              <a:defRPr sz="100">
                <a:solidFill>
                  <a:schemeClr val="tx1">
                    <a:tint val="75000"/>
                  </a:schemeClr>
                </a:solidFill>
              </a:defRPr>
            </a:lvl1pPr>
          </a:lstStyle>
          <a:p>
            <a:endParaRPr lang="en-GB"/>
          </a:p>
        </p:txBody>
      </p:sp>
      <p:sp>
        <p:nvSpPr>
          <p:cNvPr id="6" name="Plassholder for lysbildenummer 5">
            <a:extLst>
              <a:ext uri="{FF2B5EF4-FFF2-40B4-BE49-F238E27FC236}">
                <a16:creationId xmlns:a16="http://schemas.microsoft.com/office/drawing/2014/main" id="{8E627515-5B03-4E4F-8D5D-E3B92E86F77C}"/>
              </a:ext>
            </a:extLst>
          </p:cNvPr>
          <p:cNvSpPr>
            <a:spLocks noGrp="1"/>
          </p:cNvSpPr>
          <p:nvPr>
            <p:ph type="sldNum" sz="quarter" idx="4"/>
          </p:nvPr>
        </p:nvSpPr>
        <p:spPr>
          <a:xfrm>
            <a:off x="10929939" y="6297614"/>
            <a:ext cx="586545" cy="228600"/>
          </a:xfrm>
          <a:prstGeom prst="rect">
            <a:avLst/>
          </a:prstGeom>
        </p:spPr>
        <p:txBody>
          <a:bodyPr vert="horz" lIns="91440" tIns="45720" rIns="91440" bIns="45720" rtlCol="0" anchor="ctr"/>
          <a:lstStyle>
            <a:lvl1pPr algn="r">
              <a:defRPr sz="800">
                <a:solidFill>
                  <a:schemeClr val="dk1"/>
                </a:solidFill>
              </a:defRPr>
            </a:lvl1pPr>
          </a:lstStyle>
          <a:p>
            <a:fld id="{431395A8-EFA2-4C09-BFB9-F80178931A29}" type="slidenum">
              <a:rPr lang="en-GB" smtClean="0"/>
              <a:pPr/>
              <a:t>‹#›</a:t>
            </a:fld>
            <a:endParaRPr lang="en-GB"/>
          </a:p>
        </p:txBody>
      </p:sp>
      <p:pic>
        <p:nvPicPr>
          <p:cNvPr id="10" name="Graphic 10">
            <a:extLst>
              <a:ext uri="{FF2B5EF4-FFF2-40B4-BE49-F238E27FC236}">
                <a16:creationId xmlns:a16="http://schemas.microsoft.com/office/drawing/2014/main" id="{E3355BCD-B0A5-C4FE-EEC4-D819100E9A1A}"/>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88800" y="6224400"/>
            <a:ext cx="244800" cy="303086"/>
          </a:xfrm>
          <a:prstGeom prst="rect">
            <a:avLst/>
          </a:prstGeom>
        </p:spPr>
      </p:pic>
    </p:spTree>
    <p:extLst>
      <p:ext uri="{BB962C8B-B14F-4D97-AF65-F5344CB8AC3E}">
        <p14:creationId xmlns:p14="http://schemas.microsoft.com/office/powerpoint/2010/main" val="364872431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64" r:id="rId6"/>
    <p:sldLayoutId id="2147483650" r:id="rId7"/>
    <p:sldLayoutId id="2147483651" r:id="rId8"/>
    <p:sldLayoutId id="2147483665" r:id="rId9"/>
    <p:sldLayoutId id="2147483666" r:id="rId10"/>
    <p:sldLayoutId id="2147483667" r:id="rId11"/>
    <p:sldLayoutId id="2147483668" r:id="rId12"/>
    <p:sldLayoutId id="2147483653" r:id="rId13"/>
    <p:sldLayoutId id="2147483669" r:id="rId14"/>
    <p:sldLayoutId id="2147483671" r:id="rId15"/>
    <p:sldLayoutId id="2147483670" r:id="rId16"/>
    <p:sldLayoutId id="2147483672" r:id="rId17"/>
    <p:sldLayoutId id="2147483673" r:id="rId18"/>
    <p:sldLayoutId id="2147483655" r:id="rId19"/>
    <p:sldLayoutId id="2147483674" r:id="rId20"/>
    <p:sldLayoutId id="2147483675" r:id="rId21"/>
    <p:sldLayoutId id="2147483676" r:id="rId22"/>
    <p:sldLayoutId id="2147483677" r:id="rId23"/>
    <p:sldLayoutId id="2147483678" r:id="rId24"/>
    <p:sldLayoutId id="2147483679" r:id="rId25"/>
    <p:sldLayoutId id="2147483680" r:id="rId26"/>
  </p:sldLayoutIdLst>
  <p:hf sldNum="0" hdr="0" ft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 Single Corner of Rectangle 12">
            <a:extLst>
              <a:ext uri="{FF2B5EF4-FFF2-40B4-BE49-F238E27FC236}">
                <a16:creationId xmlns:a16="http://schemas.microsoft.com/office/drawing/2014/main" id="{6559D0EB-0D29-0403-ECE5-DAD9CAF25E11}"/>
              </a:ext>
            </a:extLst>
          </p:cNvPr>
          <p:cNvSpPr/>
          <p:nvPr userDrawn="1"/>
        </p:nvSpPr>
        <p:spPr>
          <a:xfrm flipV="1">
            <a:off x="0" y="-3"/>
            <a:ext cx="11272838" cy="1547448"/>
          </a:xfrm>
          <a:prstGeom prst="round1Rect">
            <a:avLst>
              <a:gd name="adj" fmla="val 33932"/>
            </a:avLst>
          </a:prstGeom>
          <a:solidFill>
            <a:schemeClr val="dk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ssholder for tittel 1">
            <a:extLst>
              <a:ext uri="{FF2B5EF4-FFF2-40B4-BE49-F238E27FC236}">
                <a16:creationId xmlns:a16="http://schemas.microsoft.com/office/drawing/2014/main" id="{8F384988-7705-5B2C-FB84-CF4213F6FA6B}"/>
              </a:ext>
            </a:extLst>
          </p:cNvPr>
          <p:cNvSpPr>
            <a:spLocks noGrp="1"/>
          </p:cNvSpPr>
          <p:nvPr>
            <p:ph type="title"/>
          </p:nvPr>
        </p:nvSpPr>
        <p:spPr>
          <a:xfrm>
            <a:off x="989264" y="387520"/>
            <a:ext cx="9940674" cy="923330"/>
          </a:xfrm>
          <a:prstGeom prst="rect">
            <a:avLst/>
          </a:prstGeom>
        </p:spPr>
        <p:txBody>
          <a:bodyPr vert="horz" lIns="91440" tIns="45720" rIns="91440" bIns="45720" rtlCol="0" anchor="b">
            <a:noAutofit/>
          </a:bodyPr>
          <a:lstStyle/>
          <a:p>
            <a:r>
              <a:rPr lang="en-GB" err="1"/>
              <a:t>Klikk</a:t>
            </a:r>
            <a:r>
              <a:rPr lang="en-GB"/>
              <a:t> for å </a:t>
            </a:r>
            <a:r>
              <a:rPr lang="en-GB" err="1"/>
              <a:t>redigere</a:t>
            </a:r>
            <a:r>
              <a:rPr lang="en-GB"/>
              <a:t> </a:t>
            </a:r>
            <a:r>
              <a:rPr lang="en-GB" err="1"/>
              <a:t>tittelstil</a:t>
            </a:r>
            <a:endParaRPr lang="en-GB"/>
          </a:p>
        </p:txBody>
      </p:sp>
      <p:sp>
        <p:nvSpPr>
          <p:cNvPr id="3" name="Plassholder for tekst 2">
            <a:extLst>
              <a:ext uri="{FF2B5EF4-FFF2-40B4-BE49-F238E27FC236}">
                <a16:creationId xmlns:a16="http://schemas.microsoft.com/office/drawing/2014/main" id="{3F80008D-4179-632C-CC8F-310836C4AA1F}"/>
              </a:ext>
            </a:extLst>
          </p:cNvPr>
          <p:cNvSpPr>
            <a:spLocks noGrp="1"/>
          </p:cNvSpPr>
          <p:nvPr>
            <p:ph type="body" idx="1"/>
          </p:nvPr>
        </p:nvSpPr>
        <p:spPr>
          <a:xfrm>
            <a:off x="989265" y="1800000"/>
            <a:ext cx="10213470" cy="4033416"/>
          </a:xfrm>
          <a:prstGeom prst="rect">
            <a:avLst/>
          </a:prstGeom>
        </p:spPr>
        <p:txBody>
          <a:bodyPr vert="horz" lIns="91440" tIns="45720" rIns="91440" bIns="45720" rtlCol="0">
            <a:normAutofit/>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a:extLst>
              <a:ext uri="{FF2B5EF4-FFF2-40B4-BE49-F238E27FC236}">
                <a16:creationId xmlns:a16="http://schemas.microsoft.com/office/drawing/2014/main" id="{57FF812E-53A1-EAD9-3F4B-2E97A8652E3A}"/>
              </a:ext>
            </a:extLst>
          </p:cNvPr>
          <p:cNvSpPr>
            <a:spLocks noGrp="1"/>
          </p:cNvSpPr>
          <p:nvPr>
            <p:ph type="dt" sz="half" idx="2"/>
          </p:nvPr>
        </p:nvSpPr>
        <p:spPr>
          <a:xfrm>
            <a:off x="0" y="-184400"/>
            <a:ext cx="2743200" cy="107722"/>
          </a:xfrm>
          <a:prstGeom prst="rect">
            <a:avLst/>
          </a:prstGeom>
        </p:spPr>
        <p:txBody>
          <a:bodyPr vert="horz" lIns="91440" tIns="45720" rIns="91440" bIns="45720" rtlCol="0" anchor="ctr">
            <a:spAutoFit/>
          </a:bodyPr>
          <a:lstStyle>
            <a:lvl1pPr algn="l">
              <a:defRPr sz="100">
                <a:solidFill>
                  <a:schemeClr val="tx1">
                    <a:tint val="75000"/>
                  </a:schemeClr>
                </a:solidFill>
              </a:defRPr>
            </a:lvl1pPr>
          </a:lstStyle>
          <a:p>
            <a:fld id="{449650FD-E0A0-4234-A414-9CB12595F687}" type="datetime1">
              <a:rPr lang="en-GB" smtClean="0"/>
              <a:t>08/11/2024</a:t>
            </a:fld>
            <a:endParaRPr lang="en-GB"/>
          </a:p>
        </p:txBody>
      </p:sp>
      <p:sp>
        <p:nvSpPr>
          <p:cNvPr id="5" name="Plassholder for bunntekst 4">
            <a:extLst>
              <a:ext uri="{FF2B5EF4-FFF2-40B4-BE49-F238E27FC236}">
                <a16:creationId xmlns:a16="http://schemas.microsoft.com/office/drawing/2014/main" id="{12F5E8BD-DB50-13E0-26F1-531CCE273072}"/>
              </a:ext>
            </a:extLst>
          </p:cNvPr>
          <p:cNvSpPr>
            <a:spLocks noGrp="1"/>
          </p:cNvSpPr>
          <p:nvPr>
            <p:ph type="ftr" sz="quarter" idx="3"/>
          </p:nvPr>
        </p:nvSpPr>
        <p:spPr>
          <a:xfrm>
            <a:off x="3200400" y="-184400"/>
            <a:ext cx="4114800" cy="107722"/>
          </a:xfrm>
          <a:prstGeom prst="rect">
            <a:avLst/>
          </a:prstGeom>
        </p:spPr>
        <p:txBody>
          <a:bodyPr vert="horz" lIns="91440" tIns="45720" rIns="91440" bIns="45720" rtlCol="0" anchor="ctr">
            <a:spAutoFit/>
          </a:bodyPr>
          <a:lstStyle>
            <a:lvl1pPr algn="ctr">
              <a:defRPr sz="100">
                <a:solidFill>
                  <a:schemeClr val="tx1">
                    <a:tint val="75000"/>
                  </a:schemeClr>
                </a:solidFill>
              </a:defRPr>
            </a:lvl1pPr>
          </a:lstStyle>
          <a:p>
            <a:endParaRPr lang="en-GB"/>
          </a:p>
        </p:txBody>
      </p:sp>
      <p:sp>
        <p:nvSpPr>
          <p:cNvPr id="6" name="Plassholder for lysbildenummer 5">
            <a:extLst>
              <a:ext uri="{FF2B5EF4-FFF2-40B4-BE49-F238E27FC236}">
                <a16:creationId xmlns:a16="http://schemas.microsoft.com/office/drawing/2014/main" id="{8E627515-5B03-4E4F-8D5D-E3B92E86F77C}"/>
              </a:ext>
            </a:extLst>
          </p:cNvPr>
          <p:cNvSpPr>
            <a:spLocks noGrp="1"/>
          </p:cNvSpPr>
          <p:nvPr>
            <p:ph type="sldNum" sz="quarter" idx="4"/>
          </p:nvPr>
        </p:nvSpPr>
        <p:spPr>
          <a:xfrm>
            <a:off x="10929939" y="6297614"/>
            <a:ext cx="586545" cy="228600"/>
          </a:xfrm>
          <a:prstGeom prst="rect">
            <a:avLst/>
          </a:prstGeom>
        </p:spPr>
        <p:txBody>
          <a:bodyPr vert="horz" lIns="91440" tIns="45720" rIns="91440" bIns="45720" rtlCol="0" anchor="ctr"/>
          <a:lstStyle>
            <a:lvl1pPr algn="r">
              <a:defRPr sz="800">
                <a:solidFill>
                  <a:schemeClr val="lt1"/>
                </a:solidFill>
              </a:defRPr>
            </a:lvl1pPr>
          </a:lstStyle>
          <a:p>
            <a:fld id="{431395A8-EFA2-4C09-BFB9-F80178931A29}" type="slidenum">
              <a:rPr lang="en-GB" smtClean="0"/>
              <a:pPr/>
              <a:t>‹#›</a:t>
            </a:fld>
            <a:endParaRPr lang="en-GB"/>
          </a:p>
        </p:txBody>
      </p:sp>
      <p:pic>
        <p:nvPicPr>
          <p:cNvPr id="8" name="Picture 6">
            <a:extLst>
              <a:ext uri="{FF2B5EF4-FFF2-40B4-BE49-F238E27FC236}">
                <a16:creationId xmlns:a16="http://schemas.microsoft.com/office/drawing/2014/main" id="{93A62C88-D03E-6992-0DFE-ED048754284A}"/>
              </a:ext>
            </a:extLst>
          </p:cNvPr>
          <p:cNvPicPr>
            <a:picLocks noChangeAspect="1"/>
          </p:cNvPicPr>
          <p:nvPr userDrawn="1"/>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r="77204"/>
          <a:stretch/>
        </p:blipFill>
        <p:spPr>
          <a:xfrm>
            <a:off x="389172" y="6213337"/>
            <a:ext cx="286346" cy="302400"/>
          </a:xfrm>
          <a:prstGeom prst="rect">
            <a:avLst/>
          </a:prstGeom>
        </p:spPr>
      </p:pic>
    </p:spTree>
    <p:extLst>
      <p:ext uri="{BB962C8B-B14F-4D97-AF65-F5344CB8AC3E}">
        <p14:creationId xmlns:p14="http://schemas.microsoft.com/office/powerpoint/2010/main" val="3896544933"/>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2" r:id="rId5"/>
    <p:sldLayoutId id="2147483693" r:id="rId6"/>
    <p:sldLayoutId id="2147483694" r:id="rId7"/>
    <p:sldLayoutId id="2147483695" r:id="rId8"/>
    <p:sldLayoutId id="2147483696" r:id="rId9"/>
    <p:sldLayoutId id="2147483708"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hf sldNum="0" hdr="0" ft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526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F27EE-C111-3885-C1C6-8F6ABAAF4CFD}"/>
              </a:ext>
            </a:extLst>
          </p:cNvPr>
          <p:cNvPicPr>
            <a:picLocks noChangeAspect="1"/>
          </p:cNvPicPr>
          <p:nvPr/>
        </p:nvPicPr>
        <p:blipFill rotWithShape="1">
          <a:blip r:embed="rId3">
            <a:extLst>
              <a:ext uri="{28A0092B-C50C-407E-A947-70E740481C1C}">
                <a14:useLocalDpi xmlns:a14="http://schemas.microsoft.com/office/drawing/2010/main" val="0"/>
              </a:ext>
            </a:extLst>
          </a:blip>
          <a:srcRect l="4756" t="18073" b="4988"/>
          <a:stretch/>
        </p:blipFill>
        <p:spPr>
          <a:xfrm flipH="1">
            <a:off x="1817704" y="1576551"/>
            <a:ext cx="10395315" cy="5276543"/>
          </a:xfrm>
          <a:prstGeom prst="rect">
            <a:avLst/>
          </a:prstGeom>
        </p:spPr>
      </p:pic>
      <p:sp>
        <p:nvSpPr>
          <p:cNvPr id="2" name="Title 1">
            <a:extLst>
              <a:ext uri="{FF2B5EF4-FFF2-40B4-BE49-F238E27FC236}">
                <a16:creationId xmlns:a16="http://schemas.microsoft.com/office/drawing/2014/main" id="{9B83B757-E8B8-1ACE-82B7-737C73F22E8E}"/>
              </a:ext>
            </a:extLst>
          </p:cNvPr>
          <p:cNvSpPr>
            <a:spLocks noGrp="1"/>
          </p:cNvSpPr>
          <p:nvPr>
            <p:ph type="title"/>
          </p:nvPr>
        </p:nvSpPr>
        <p:spPr/>
        <p:txBody>
          <a:bodyPr/>
          <a:lstStyle/>
          <a:p>
            <a:r>
              <a:rPr lang="nb-NO" sz="4000" dirty="0"/>
              <a:t>Rollefordeling</a:t>
            </a:r>
            <a:endParaRPr lang="en-US" sz="4000" dirty="0"/>
          </a:p>
        </p:txBody>
      </p:sp>
      <p:sp>
        <p:nvSpPr>
          <p:cNvPr id="5" name="Content Placeholder 4">
            <a:extLst>
              <a:ext uri="{FF2B5EF4-FFF2-40B4-BE49-F238E27FC236}">
                <a16:creationId xmlns:a16="http://schemas.microsoft.com/office/drawing/2014/main" id="{0559A199-C90E-FC8B-EF92-8433F207E7CC}"/>
              </a:ext>
            </a:extLst>
          </p:cNvPr>
          <p:cNvSpPr>
            <a:spLocks noGrp="1"/>
          </p:cNvSpPr>
          <p:nvPr>
            <p:ph sz="half" idx="2"/>
          </p:nvPr>
        </p:nvSpPr>
        <p:spPr>
          <a:xfrm>
            <a:off x="989264" y="2233191"/>
            <a:ext cx="6467603" cy="3428505"/>
          </a:xfrm>
        </p:spPr>
        <p:txBody>
          <a:bodyPr>
            <a:normAutofit lnSpcReduction="10000"/>
          </a:bodyPr>
          <a:lstStyle/>
          <a:p>
            <a:r>
              <a:rPr lang="nb-NO" sz="3600" dirty="0"/>
              <a:t>Beredskapsleder/innsatsleder</a:t>
            </a:r>
          </a:p>
          <a:p>
            <a:r>
              <a:rPr lang="nb-NO" sz="3600" dirty="0"/>
              <a:t>IT-sjef</a:t>
            </a:r>
          </a:p>
          <a:p>
            <a:r>
              <a:rPr lang="nb-NO" sz="3600" dirty="0"/>
              <a:t>Kommunikasjonsansvarlig</a:t>
            </a:r>
          </a:p>
          <a:p>
            <a:r>
              <a:rPr lang="nb-NO" sz="3600" dirty="0"/>
              <a:t>HMS-leder</a:t>
            </a:r>
          </a:p>
          <a:p>
            <a:r>
              <a:rPr lang="nb-NO" sz="3600" dirty="0"/>
              <a:t>Drift/OT-ansvarlig</a:t>
            </a:r>
          </a:p>
          <a:p>
            <a:r>
              <a:rPr lang="nb-NO" sz="3600" dirty="0"/>
              <a:t>Loggfører</a:t>
            </a:r>
          </a:p>
          <a:p>
            <a:endParaRPr lang="nb-NO" dirty="0"/>
          </a:p>
          <a:p>
            <a:endParaRPr lang="en-GB" dirty="0"/>
          </a:p>
        </p:txBody>
      </p:sp>
    </p:spTree>
    <p:extLst>
      <p:ext uri="{BB962C8B-B14F-4D97-AF65-F5344CB8AC3E}">
        <p14:creationId xmlns:p14="http://schemas.microsoft.com/office/powerpoint/2010/main" val="65493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59A199-C90E-FC8B-EF92-8433F207E7CC}"/>
              </a:ext>
            </a:extLst>
          </p:cNvPr>
          <p:cNvSpPr>
            <a:spLocks noGrp="1"/>
          </p:cNvSpPr>
          <p:nvPr>
            <p:ph sz="half" idx="2"/>
          </p:nvPr>
        </p:nvSpPr>
        <p:spPr>
          <a:xfrm>
            <a:off x="989265" y="2070099"/>
            <a:ext cx="7159373" cy="4461839"/>
          </a:xfrm>
        </p:spPr>
        <p:txBody>
          <a:bodyPr>
            <a:normAutofit fontScale="92500" lnSpcReduction="20000"/>
          </a:bodyPr>
          <a:lstStyle/>
          <a:p>
            <a:r>
              <a:rPr lang="nb-NO" sz="3200"/>
              <a:t>Sentral rolle som bidrar til </a:t>
            </a:r>
            <a:br>
              <a:rPr lang="nb-NO" sz="3200"/>
            </a:br>
            <a:r>
              <a:rPr lang="nb-NO" sz="3200"/>
              <a:t>kontinuitet og fremdrift</a:t>
            </a:r>
            <a:br>
              <a:rPr lang="nb-NO" sz="3200"/>
            </a:br>
            <a:endParaRPr lang="nb-NO" sz="3200"/>
          </a:p>
          <a:p>
            <a:r>
              <a:rPr lang="nb-NO" sz="3200"/>
              <a:t>Noterer faktainformasjon om saken </a:t>
            </a:r>
            <a:br>
              <a:rPr lang="nb-NO" sz="3200"/>
            </a:br>
            <a:r>
              <a:rPr lang="nb-NO" sz="3200"/>
              <a:t>og besluttede tiltak</a:t>
            </a:r>
            <a:br>
              <a:rPr lang="nb-NO" sz="3200"/>
            </a:br>
            <a:endParaRPr lang="nb-NO" sz="3200"/>
          </a:p>
          <a:p>
            <a:r>
              <a:rPr lang="nb-NO" sz="3200"/>
              <a:t>Etterspør oppdatering av status på tiltak</a:t>
            </a:r>
            <a:br>
              <a:rPr lang="nb-NO" sz="3200"/>
            </a:br>
            <a:endParaRPr lang="nb-NO" sz="3200"/>
          </a:p>
          <a:p>
            <a:r>
              <a:rPr lang="nb-NO" sz="3200"/>
              <a:t>Bidrar til å holde fokus og</a:t>
            </a:r>
            <a:br>
              <a:rPr lang="nb-NO" sz="3200"/>
            </a:br>
            <a:r>
              <a:rPr lang="nb-NO" sz="3200"/>
              <a:t>korrigerer misforståelser eller </a:t>
            </a:r>
            <a:br>
              <a:rPr lang="nb-NO" sz="3200"/>
            </a:br>
            <a:r>
              <a:rPr lang="nb-NO" sz="3200"/>
              <a:t>feil situasjonsforståelse</a:t>
            </a:r>
            <a:endParaRPr lang="en-GB" sz="900"/>
          </a:p>
        </p:txBody>
      </p:sp>
      <p:pic>
        <p:nvPicPr>
          <p:cNvPr id="3" name="Content Placeholder 2">
            <a:extLst>
              <a:ext uri="{FF2B5EF4-FFF2-40B4-BE49-F238E27FC236}">
                <a16:creationId xmlns:a16="http://schemas.microsoft.com/office/drawing/2014/main" id="{E57B7A64-202B-E5F4-1697-6FBCB85BF2B0}"/>
              </a:ext>
            </a:extLst>
          </p:cNvPr>
          <p:cNvPicPr>
            <a:picLocks noGrp="1" noChangeAspect="1"/>
          </p:cNvPicPr>
          <p:nvPr>
            <p:ph sz="half" idx="14"/>
          </p:nvPr>
        </p:nvPicPr>
        <p:blipFill>
          <a:blip r:embed="rId3"/>
          <a:stretch>
            <a:fillRect/>
          </a:stretch>
        </p:blipFill>
        <p:spPr>
          <a:xfrm>
            <a:off x="8478496" y="1715294"/>
            <a:ext cx="2875983" cy="3427412"/>
          </a:xfrm>
          <a:prstGeom prst="rect">
            <a:avLst/>
          </a:prstGeom>
        </p:spPr>
      </p:pic>
      <p:sp>
        <p:nvSpPr>
          <p:cNvPr id="2" name="Title 1">
            <a:extLst>
              <a:ext uri="{FF2B5EF4-FFF2-40B4-BE49-F238E27FC236}">
                <a16:creationId xmlns:a16="http://schemas.microsoft.com/office/drawing/2014/main" id="{9B83B757-E8B8-1ACE-82B7-737C73F22E8E}"/>
              </a:ext>
            </a:extLst>
          </p:cNvPr>
          <p:cNvSpPr>
            <a:spLocks noGrp="1"/>
          </p:cNvSpPr>
          <p:nvPr>
            <p:ph type="title"/>
          </p:nvPr>
        </p:nvSpPr>
        <p:spPr/>
        <p:txBody>
          <a:bodyPr/>
          <a:lstStyle/>
          <a:p>
            <a:r>
              <a:rPr lang="en-US" sz="4000" dirty="0" err="1"/>
              <a:t>Loggfører</a:t>
            </a:r>
            <a:endParaRPr lang="en-US" sz="4000" dirty="0"/>
          </a:p>
        </p:txBody>
      </p:sp>
    </p:spTree>
    <p:extLst>
      <p:ext uri="{BB962C8B-B14F-4D97-AF65-F5344CB8AC3E}">
        <p14:creationId xmlns:p14="http://schemas.microsoft.com/office/powerpoint/2010/main" val="226983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C79F-8EF0-FA2D-7027-E46876B34339}"/>
              </a:ext>
            </a:extLst>
          </p:cNvPr>
          <p:cNvSpPr>
            <a:spLocks noGrp="1"/>
          </p:cNvSpPr>
          <p:nvPr>
            <p:ph type="title"/>
          </p:nvPr>
        </p:nvSpPr>
        <p:spPr>
          <a:xfrm>
            <a:off x="989263" y="1059543"/>
            <a:ext cx="10036089" cy="4618840"/>
          </a:xfrm>
        </p:spPr>
        <p:txBody>
          <a:bodyPr>
            <a:normAutofit/>
          </a:bodyPr>
          <a:lstStyle/>
          <a:p>
            <a:pPr>
              <a:lnSpc>
                <a:spcPct val="100000"/>
              </a:lnSpc>
            </a:pPr>
            <a:r>
              <a:rPr lang="nb-NO" sz="6600" dirty="0"/>
              <a:t>Scenario 18</a:t>
            </a:r>
            <a:br>
              <a:rPr lang="nb-NO" sz="7200" dirty="0"/>
            </a:br>
            <a:r>
              <a:rPr lang="nb-NO" sz="4400" b="0" i="1" dirty="0"/>
              <a:t>Tyveri av legitimasjon</a:t>
            </a:r>
            <a:endParaRPr lang="en-GB" sz="7200" b="0" i="1" dirty="0"/>
          </a:p>
        </p:txBody>
      </p:sp>
    </p:spTree>
    <p:extLst>
      <p:ext uri="{BB962C8B-B14F-4D97-AF65-F5344CB8AC3E}">
        <p14:creationId xmlns:p14="http://schemas.microsoft.com/office/powerpoint/2010/main" val="58215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58147A-F2FE-F278-CEF7-F31EB9335389}"/>
              </a:ext>
            </a:extLst>
          </p:cNvPr>
          <p:cNvSpPr>
            <a:spLocks noGrp="1"/>
          </p:cNvSpPr>
          <p:nvPr>
            <p:ph type="title"/>
          </p:nvPr>
        </p:nvSpPr>
        <p:spPr>
          <a:xfrm>
            <a:off x="707042" y="387519"/>
            <a:ext cx="5005135" cy="1294525"/>
          </a:xfrm>
        </p:spPr>
        <p:txBody>
          <a:bodyPr anchor="b">
            <a:noAutofit/>
          </a:bodyPr>
          <a:lstStyle/>
          <a:p>
            <a:r>
              <a:rPr lang="nb-NO" sz="4000" dirty="0"/>
              <a:t>Lignende hendelser fra virkeligheten</a:t>
            </a:r>
            <a:endParaRPr lang="en-GB" sz="4000" dirty="0"/>
          </a:p>
        </p:txBody>
      </p:sp>
      <p:sp>
        <p:nvSpPr>
          <p:cNvPr id="8" name="Content Placeholder 2">
            <a:extLst>
              <a:ext uri="{FF2B5EF4-FFF2-40B4-BE49-F238E27FC236}">
                <a16:creationId xmlns:a16="http://schemas.microsoft.com/office/drawing/2014/main" id="{963F127E-2C35-C8BC-38AF-1BC1F9B4966F}"/>
              </a:ext>
            </a:extLst>
          </p:cNvPr>
          <p:cNvSpPr>
            <a:spLocks noGrp="1"/>
          </p:cNvSpPr>
          <p:nvPr>
            <p:ph idx="1"/>
          </p:nvPr>
        </p:nvSpPr>
        <p:spPr>
          <a:xfrm>
            <a:off x="876376" y="2009421"/>
            <a:ext cx="4581802" cy="2842699"/>
          </a:xfrm>
        </p:spPr>
        <p:txBody>
          <a:bodyPr vert="horz" lIns="91440" tIns="45720" rIns="91440" bIns="45720" rtlCol="0" anchor="t">
            <a:normAutofit/>
          </a:bodyPr>
          <a:lstStyle/>
          <a:p>
            <a:r>
              <a:rPr lang="en-US" sz="2400" dirty="0">
                <a:cs typeface="Arial"/>
              </a:rPr>
              <a:t>I 2019 </a:t>
            </a:r>
            <a:r>
              <a:rPr lang="en-US" sz="2400" dirty="0" err="1">
                <a:cs typeface="Arial"/>
              </a:rPr>
              <a:t>ble</a:t>
            </a:r>
            <a:r>
              <a:rPr lang="en-US" sz="2400" dirty="0">
                <a:cs typeface="Arial"/>
              </a:rPr>
              <a:t> NASA JPL </a:t>
            </a:r>
            <a:r>
              <a:rPr lang="en-US" sz="2400" dirty="0" err="1">
                <a:cs typeface="Arial"/>
              </a:rPr>
              <a:t>utsatt</a:t>
            </a:r>
            <a:r>
              <a:rPr lang="en-US" sz="2400" dirty="0">
                <a:cs typeface="Arial"/>
              </a:rPr>
              <a:t> for et </a:t>
            </a:r>
            <a:r>
              <a:rPr lang="en-US" sz="2400" dirty="0" err="1">
                <a:cs typeface="Arial"/>
              </a:rPr>
              <a:t>datainnbrudd</a:t>
            </a:r>
            <a:endParaRPr lang="en-US" sz="2400" dirty="0">
              <a:cs typeface="Arial"/>
            </a:endParaRPr>
          </a:p>
          <a:p>
            <a:r>
              <a:rPr lang="en-US" sz="2400" dirty="0" err="1">
                <a:cs typeface="Arial"/>
              </a:rPr>
              <a:t>Uautorisert</a:t>
            </a:r>
            <a:r>
              <a:rPr lang="en-US" sz="2400" dirty="0">
                <a:cs typeface="Arial"/>
              </a:rPr>
              <a:t> </a:t>
            </a:r>
            <a:r>
              <a:rPr lang="en-US" sz="2400" dirty="0" err="1">
                <a:cs typeface="Arial"/>
              </a:rPr>
              <a:t>RaspberryPI</a:t>
            </a:r>
            <a:r>
              <a:rPr lang="en-US" sz="2400" dirty="0">
                <a:cs typeface="Arial"/>
              </a:rPr>
              <a:t> </a:t>
            </a:r>
            <a:r>
              <a:rPr lang="en-US" sz="2400" dirty="0" err="1">
                <a:cs typeface="Arial"/>
              </a:rPr>
              <a:t>koblet</a:t>
            </a:r>
            <a:r>
              <a:rPr lang="en-US" sz="2400" dirty="0">
                <a:cs typeface="Arial"/>
              </a:rPr>
              <a:t> </a:t>
            </a:r>
            <a:r>
              <a:rPr lang="en-US" sz="2400" dirty="0" err="1">
                <a:cs typeface="Arial"/>
              </a:rPr>
              <a:t>til</a:t>
            </a:r>
            <a:r>
              <a:rPr lang="en-US" sz="2400" dirty="0">
                <a:cs typeface="Arial"/>
              </a:rPr>
              <a:t> </a:t>
            </a:r>
            <a:r>
              <a:rPr lang="en-US" sz="2400" dirty="0" err="1">
                <a:cs typeface="Arial"/>
              </a:rPr>
              <a:t>nettverket</a:t>
            </a:r>
            <a:endParaRPr lang="en-US" sz="2400" dirty="0">
              <a:cs typeface="Arial"/>
            </a:endParaRPr>
          </a:p>
        </p:txBody>
      </p:sp>
      <p:pic>
        <p:nvPicPr>
          <p:cNvPr id="3" name="Content Placeholder 2" descr="A group of people in white suits working in a factory&#10;&#10;Description automatically generated">
            <a:extLst>
              <a:ext uri="{FF2B5EF4-FFF2-40B4-BE49-F238E27FC236}">
                <a16:creationId xmlns:a16="http://schemas.microsoft.com/office/drawing/2014/main" id="{0A470E20-2C38-4DDA-2D17-82A5A5864929}"/>
              </a:ext>
            </a:extLst>
          </p:cNvPr>
          <p:cNvPicPr>
            <a:picLocks noGrp="1" noChangeAspect="1"/>
          </p:cNvPicPr>
          <p:nvPr>
            <p:ph sz="quarter" idx="14"/>
          </p:nvPr>
        </p:nvPicPr>
        <p:blipFill>
          <a:blip r:embed="rId3"/>
          <a:stretch>
            <a:fillRect/>
          </a:stretch>
        </p:blipFill>
        <p:spPr>
          <a:xfrm>
            <a:off x="7188592" y="1523202"/>
            <a:ext cx="4431323" cy="3888486"/>
          </a:xfrm>
          <a:noFill/>
        </p:spPr>
      </p:pic>
    </p:spTree>
    <p:extLst>
      <p:ext uri="{BB962C8B-B14F-4D97-AF65-F5344CB8AC3E}">
        <p14:creationId xmlns:p14="http://schemas.microsoft.com/office/powerpoint/2010/main" val="91864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D35DC38-7BEC-16C7-3D25-BDDC84785DBF}"/>
              </a:ext>
            </a:extLst>
          </p:cNvPr>
          <p:cNvSpPr>
            <a:spLocks noGrp="1"/>
          </p:cNvSpPr>
          <p:nvPr>
            <p:ph type="title"/>
          </p:nvPr>
        </p:nvSpPr>
        <p:spPr>
          <a:xfrm>
            <a:off x="371475" y="333375"/>
            <a:ext cx="10831260" cy="1100978"/>
          </a:xfrm>
        </p:spPr>
        <p:txBody>
          <a:bodyPr/>
          <a:lstStyle/>
          <a:p>
            <a:r>
              <a:rPr lang="en-US" sz="4000" dirty="0" err="1">
                <a:cs typeface="Arial"/>
              </a:rPr>
              <a:t>Maskinvare</a:t>
            </a:r>
            <a:r>
              <a:rPr lang="en-US" sz="4000" dirty="0">
                <a:cs typeface="Arial"/>
              </a:rPr>
              <a:t> for </a:t>
            </a:r>
            <a:r>
              <a:rPr lang="en-US" sz="4000" dirty="0" err="1">
                <a:cs typeface="Arial"/>
              </a:rPr>
              <a:t>fjerntilgang</a:t>
            </a:r>
            <a:r>
              <a:rPr lang="en-US" sz="4000" dirty="0">
                <a:cs typeface="Arial"/>
              </a:rPr>
              <a:t> er </a:t>
            </a:r>
            <a:r>
              <a:rPr lang="en-US" sz="4000" dirty="0" err="1">
                <a:cs typeface="Arial"/>
              </a:rPr>
              <a:t>enkelt</a:t>
            </a:r>
            <a:r>
              <a:rPr lang="en-US" sz="4000" dirty="0">
                <a:cs typeface="Arial"/>
              </a:rPr>
              <a:t> </a:t>
            </a:r>
            <a:r>
              <a:rPr lang="en-US" sz="4000" dirty="0" err="1">
                <a:cs typeface="Arial"/>
              </a:rPr>
              <a:t>tilgjengelig</a:t>
            </a:r>
            <a:r>
              <a:rPr lang="en-US" sz="4000" dirty="0">
                <a:cs typeface="Arial"/>
              </a:rPr>
              <a:t> </a:t>
            </a:r>
            <a:r>
              <a:rPr lang="en-US" sz="4000" dirty="0" err="1">
                <a:cs typeface="Arial"/>
              </a:rPr>
              <a:t>på</a:t>
            </a:r>
            <a:r>
              <a:rPr lang="en-US" sz="4000" dirty="0">
                <a:cs typeface="Arial"/>
              </a:rPr>
              <a:t> </a:t>
            </a:r>
            <a:r>
              <a:rPr lang="en-US" sz="4000" dirty="0" err="1">
                <a:cs typeface="Arial"/>
              </a:rPr>
              <a:t>nett</a:t>
            </a:r>
          </a:p>
        </p:txBody>
      </p:sp>
      <p:pic>
        <p:nvPicPr>
          <p:cNvPr id="2" name="Picture 1" descr="A black device with a cable&#10;&#10;Description automatically generated">
            <a:extLst>
              <a:ext uri="{FF2B5EF4-FFF2-40B4-BE49-F238E27FC236}">
                <a16:creationId xmlns:a16="http://schemas.microsoft.com/office/drawing/2014/main" id="{7CB9D40F-BEFA-D99A-4A3F-5A65A47BD20F}"/>
              </a:ext>
            </a:extLst>
          </p:cNvPr>
          <p:cNvPicPr>
            <a:picLocks noChangeAspect="1"/>
          </p:cNvPicPr>
          <p:nvPr/>
        </p:nvPicPr>
        <p:blipFill>
          <a:blip r:embed="rId3"/>
          <a:stretch>
            <a:fillRect/>
          </a:stretch>
        </p:blipFill>
        <p:spPr>
          <a:xfrm>
            <a:off x="371475" y="2187737"/>
            <a:ext cx="10831260" cy="3574314"/>
          </a:xfrm>
          <a:prstGeom prst="rect">
            <a:avLst/>
          </a:prstGeom>
          <a:noFill/>
        </p:spPr>
      </p:pic>
    </p:spTree>
    <p:extLst>
      <p:ext uri="{BB962C8B-B14F-4D97-AF65-F5344CB8AC3E}">
        <p14:creationId xmlns:p14="http://schemas.microsoft.com/office/powerpoint/2010/main" val="2888182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5CB9-D2CF-5C3F-0BC0-4666F9403453}"/>
              </a:ext>
            </a:extLst>
          </p:cNvPr>
          <p:cNvSpPr>
            <a:spLocks noGrp="1"/>
          </p:cNvSpPr>
          <p:nvPr>
            <p:ph type="title"/>
          </p:nvPr>
        </p:nvSpPr>
        <p:spPr/>
        <p:txBody>
          <a:bodyPr/>
          <a:lstStyle/>
          <a:p>
            <a:r>
              <a:rPr lang="nb-NO"/>
              <a:t>Øvingsoppsett</a:t>
            </a:r>
          </a:p>
        </p:txBody>
      </p:sp>
      <p:sp>
        <p:nvSpPr>
          <p:cNvPr id="3" name="Content Placeholder 2">
            <a:extLst>
              <a:ext uri="{FF2B5EF4-FFF2-40B4-BE49-F238E27FC236}">
                <a16:creationId xmlns:a16="http://schemas.microsoft.com/office/drawing/2014/main" id="{0608D2B6-0C0F-A7AC-3410-BF6B82ACCA5F}"/>
              </a:ext>
            </a:extLst>
          </p:cNvPr>
          <p:cNvSpPr>
            <a:spLocks noGrp="1"/>
          </p:cNvSpPr>
          <p:nvPr>
            <p:ph idx="1"/>
          </p:nvPr>
        </p:nvSpPr>
        <p:spPr/>
        <p:txBody>
          <a:bodyPr/>
          <a:lstStyle/>
          <a:p>
            <a:r>
              <a:rPr lang="nb-NO" dirty="0"/>
              <a:t>Dette er en </a:t>
            </a:r>
            <a:r>
              <a:rPr lang="nb-NO" dirty="0" err="1"/>
              <a:t>spilløvelse</a:t>
            </a:r>
            <a:endParaRPr lang="nb-NO" dirty="0"/>
          </a:p>
          <a:p>
            <a:r>
              <a:rPr lang="nb-NO" dirty="0"/>
              <a:t>Dere øver i en fiktiv virkelighet, med antakelser om infrastruktur</a:t>
            </a:r>
          </a:p>
          <a:p>
            <a:r>
              <a:rPr lang="nb-NO" dirty="0"/>
              <a:t>Bruk eget planverk og metoder for å ta beslutninger og samarbeide, men anse øvingsvirkeligheten som deres arena</a:t>
            </a:r>
          </a:p>
        </p:txBody>
      </p:sp>
    </p:spTree>
    <p:extLst>
      <p:ext uri="{BB962C8B-B14F-4D97-AF65-F5344CB8AC3E}">
        <p14:creationId xmlns:p14="http://schemas.microsoft.com/office/powerpoint/2010/main" val="270484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E58D-FAAA-C975-EB51-63CBF44D4C32}"/>
              </a:ext>
            </a:extLst>
          </p:cNvPr>
          <p:cNvSpPr>
            <a:spLocks noGrp="1"/>
          </p:cNvSpPr>
          <p:nvPr>
            <p:ph type="title"/>
          </p:nvPr>
        </p:nvSpPr>
        <p:spPr/>
        <p:txBody>
          <a:bodyPr anchor="ctr">
            <a:normAutofit/>
          </a:bodyPr>
          <a:lstStyle/>
          <a:p>
            <a:r>
              <a:rPr lang="nb-NO" sz="4000" dirty="0"/>
              <a:t>Gjennomføring av en </a:t>
            </a:r>
            <a:r>
              <a:rPr lang="nb-NO" sz="4000" dirty="0" err="1"/>
              <a:t>spilløvelse</a:t>
            </a:r>
            <a:endParaRPr lang="en-GB" sz="4000" dirty="0"/>
          </a:p>
        </p:txBody>
      </p:sp>
      <p:sp>
        <p:nvSpPr>
          <p:cNvPr id="3" name="Text Placeholder 2">
            <a:extLst>
              <a:ext uri="{FF2B5EF4-FFF2-40B4-BE49-F238E27FC236}">
                <a16:creationId xmlns:a16="http://schemas.microsoft.com/office/drawing/2014/main" id="{650030B5-50C1-0B6A-CACD-34E035DC50F7}"/>
              </a:ext>
            </a:extLst>
          </p:cNvPr>
          <p:cNvSpPr>
            <a:spLocks noGrp="1"/>
          </p:cNvSpPr>
          <p:nvPr>
            <p:ph idx="1"/>
          </p:nvPr>
        </p:nvSpPr>
        <p:spPr/>
        <p:txBody>
          <a:bodyPr>
            <a:normAutofit/>
          </a:bodyPr>
          <a:lstStyle/>
          <a:p>
            <a:pPr rtl="0">
              <a:buFont typeface="Arial" panose="020B0604020202020204" pitchFamily="34" charset="0"/>
              <a:buChar char="•"/>
            </a:pPr>
            <a:r>
              <a:rPr lang="nb-NO" dirty="0" err="1"/>
              <a:t>Spillstab</a:t>
            </a:r>
            <a:r>
              <a:rPr lang="nb-NO" dirty="0"/>
              <a:t> spiller roller som de øvende interagerer med </a:t>
            </a:r>
          </a:p>
          <a:p>
            <a:pPr rtl="0">
              <a:buFont typeface="Arial" panose="020B0604020202020204" pitchFamily="34" charset="0"/>
              <a:buChar char="•"/>
            </a:pPr>
            <a:r>
              <a:rPr lang="nb-NO" dirty="0" err="1"/>
              <a:t>Spillstab</a:t>
            </a:r>
            <a:r>
              <a:rPr lang="nb-NO" dirty="0"/>
              <a:t> spiller alle roller som ikke aktivt skal øves</a:t>
            </a:r>
          </a:p>
          <a:p>
            <a:pPr rtl="0">
              <a:buFont typeface="Arial" panose="020B0604020202020204" pitchFamily="34" charset="0"/>
              <a:buChar char="•"/>
            </a:pPr>
            <a:r>
              <a:rPr lang="nb-NO" dirty="0"/>
              <a:t>Interaksjoner og beslutninger spilles ut med </a:t>
            </a:r>
            <a:br>
              <a:rPr lang="nb-NO" dirty="0"/>
            </a:br>
            <a:r>
              <a:rPr lang="nb-NO" dirty="0" err="1"/>
              <a:t>spillstab</a:t>
            </a:r>
            <a:r>
              <a:rPr lang="nb-NO" dirty="0"/>
              <a:t> som mottaker </a:t>
            </a:r>
          </a:p>
          <a:p>
            <a:pPr rtl="0">
              <a:buFont typeface="Arial" panose="020B0604020202020204" pitchFamily="34" charset="0"/>
              <a:buChar char="•"/>
            </a:pPr>
            <a:r>
              <a:rPr lang="nb-NO" dirty="0"/>
              <a:t>Spillets gang vil avhenge av de </a:t>
            </a:r>
            <a:r>
              <a:rPr lang="nb-NO" dirty="0" err="1"/>
              <a:t>øvendes</a:t>
            </a:r>
            <a:br>
              <a:rPr lang="nb-NO" dirty="0"/>
            </a:br>
            <a:r>
              <a:rPr lang="nb-NO" dirty="0"/>
              <a:t> håndtering og beslutninger</a:t>
            </a:r>
          </a:p>
          <a:p>
            <a:pPr rtl="0">
              <a:buFont typeface="Arial" panose="020B0604020202020204" pitchFamily="34" charset="0"/>
              <a:buChar char="•"/>
            </a:pPr>
            <a:r>
              <a:rPr lang="nb-NO" dirty="0"/>
              <a:t>Evaluering og læringsnotat</a:t>
            </a:r>
          </a:p>
        </p:txBody>
      </p:sp>
      <p:pic>
        <p:nvPicPr>
          <p:cNvPr id="4" name="Picture 3" descr="Shape&#10;&#10;Description automatically generated">
            <a:extLst>
              <a:ext uri="{FF2B5EF4-FFF2-40B4-BE49-F238E27FC236}">
                <a16:creationId xmlns:a16="http://schemas.microsoft.com/office/drawing/2014/main" id="{8E245A1F-7B91-6550-C403-25D8E75FD84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6978" y="2287680"/>
            <a:ext cx="4786763" cy="4786763"/>
          </a:xfrm>
          <a:prstGeom prst="rect">
            <a:avLst/>
          </a:prstGeom>
        </p:spPr>
      </p:pic>
    </p:spTree>
    <p:extLst>
      <p:ext uri="{BB962C8B-B14F-4D97-AF65-F5344CB8AC3E}">
        <p14:creationId xmlns:p14="http://schemas.microsoft.com/office/powerpoint/2010/main" val="338344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415A-B170-BD7F-AEAE-80BD7B31B4C4}"/>
              </a:ext>
            </a:extLst>
          </p:cNvPr>
          <p:cNvSpPr>
            <a:spLocks noGrp="1"/>
          </p:cNvSpPr>
          <p:nvPr>
            <p:ph type="title"/>
          </p:nvPr>
        </p:nvSpPr>
        <p:spPr>
          <a:xfrm>
            <a:off x="989265" y="387520"/>
            <a:ext cx="4581802" cy="923330"/>
          </a:xfrm>
        </p:spPr>
        <p:txBody>
          <a:bodyPr anchor="b">
            <a:normAutofit/>
          </a:bodyPr>
          <a:lstStyle/>
          <a:p>
            <a:r>
              <a:rPr lang="nb-NO" sz="4000" dirty="0" err="1"/>
              <a:t>Spillregler</a:t>
            </a:r>
            <a:endParaRPr lang="en-US" sz="4000" dirty="0"/>
          </a:p>
        </p:txBody>
      </p:sp>
      <p:sp>
        <p:nvSpPr>
          <p:cNvPr id="3" name="Content Placeholder 2">
            <a:extLst>
              <a:ext uri="{FF2B5EF4-FFF2-40B4-BE49-F238E27FC236}">
                <a16:creationId xmlns:a16="http://schemas.microsoft.com/office/drawing/2014/main" id="{39487EDE-FB28-5071-44E5-C085119B5317}"/>
              </a:ext>
            </a:extLst>
          </p:cNvPr>
          <p:cNvSpPr>
            <a:spLocks noGrp="1"/>
          </p:cNvSpPr>
          <p:nvPr>
            <p:ph idx="1"/>
          </p:nvPr>
        </p:nvSpPr>
        <p:spPr>
          <a:xfrm>
            <a:off x="989265" y="1589088"/>
            <a:ext cx="4581802" cy="4188722"/>
          </a:xfrm>
        </p:spPr>
        <p:txBody>
          <a:bodyPr>
            <a:normAutofit/>
          </a:bodyPr>
          <a:lstStyle/>
          <a:p>
            <a:pPr rtl="0">
              <a:spcAft>
                <a:spcPts val="1200"/>
              </a:spcAft>
              <a:buFont typeface="+mj-lt"/>
              <a:buAutoNum type="arabicPeriod"/>
            </a:pPr>
            <a:r>
              <a:rPr lang="nb-NO" sz="2400" dirty="0"/>
              <a:t>Alle innspill starter med </a:t>
            </a:r>
            <a:r>
              <a:rPr lang="nb-NO" sz="2400" b="1" dirty="0"/>
              <a:t>«</a:t>
            </a:r>
            <a:r>
              <a:rPr lang="nb-NO" sz="2300" b="1" dirty="0"/>
              <a:t>ØVELSE </a:t>
            </a:r>
            <a:r>
              <a:rPr lang="nb-NO" sz="2300" b="1" dirty="0" err="1"/>
              <a:t>ØVELSE</a:t>
            </a:r>
            <a:r>
              <a:rPr lang="nb-NO" sz="2300" b="1" dirty="0"/>
              <a:t> </a:t>
            </a:r>
            <a:r>
              <a:rPr lang="nb-NO" sz="2300" b="1" dirty="0" err="1"/>
              <a:t>ØVELSE</a:t>
            </a:r>
            <a:r>
              <a:rPr lang="nb-NO" sz="2400" b="1" dirty="0"/>
              <a:t>»</a:t>
            </a:r>
          </a:p>
          <a:p>
            <a:pPr rtl="0">
              <a:spcAft>
                <a:spcPts val="1200"/>
              </a:spcAft>
              <a:buFont typeface="+mj-lt"/>
              <a:buAutoNum type="arabicPeriod"/>
            </a:pPr>
            <a:r>
              <a:rPr lang="nb-NO" sz="2400" dirty="0"/>
              <a:t>Behov for diskusjon: </a:t>
            </a:r>
            <a:r>
              <a:rPr lang="nb-NO" sz="2300" b="1" dirty="0"/>
              <a:t>«TIMEOUT» </a:t>
            </a:r>
            <a:r>
              <a:rPr lang="nb-NO" sz="2300" dirty="0"/>
              <a:t>kan kalles av den som har behov. </a:t>
            </a:r>
          </a:p>
          <a:p>
            <a:pPr rtl="0">
              <a:buFont typeface="+mj-lt"/>
              <a:buAutoNum type="arabicPeriod"/>
            </a:pPr>
            <a:r>
              <a:rPr lang="nb-NO" sz="2400" dirty="0"/>
              <a:t>Reelle situasjoner: </a:t>
            </a:r>
            <a:br>
              <a:rPr lang="nb-NO" sz="2400" dirty="0"/>
            </a:br>
            <a:r>
              <a:rPr lang="nb-NO" sz="2300" b="1" dirty="0"/>
              <a:t>«NOPLAY» </a:t>
            </a:r>
            <a:r>
              <a:rPr lang="nb-NO" sz="2300" dirty="0"/>
              <a:t>- avbryter øvelsen dersom øvingsleder beslutter det. </a:t>
            </a:r>
          </a:p>
          <a:p>
            <a:pPr marL="179388" indent="0">
              <a:buNone/>
            </a:pPr>
            <a:endParaRPr lang="en-US" dirty="0"/>
          </a:p>
        </p:txBody>
      </p:sp>
      <p:pic>
        <p:nvPicPr>
          <p:cNvPr id="6" name="Picture Placeholder 5" descr="Clipboard Checked outline">
            <a:extLst>
              <a:ext uri="{FF2B5EF4-FFF2-40B4-BE49-F238E27FC236}">
                <a16:creationId xmlns:a16="http://schemas.microsoft.com/office/drawing/2014/main" id="{AD123886-9D1F-7D60-C804-361E72D7F908}"/>
              </a:ext>
            </a:extLst>
          </p:cNvPr>
          <p:cNvPicPr>
            <a:picLocks noGrp="1" noChangeAspect="1"/>
          </p:cNvPicPr>
          <p:nvPr>
            <p:ph sz="quarter" idx="14"/>
          </p:nvPr>
        </p:nvPicPr>
        <p:blipFill>
          <a:blip r:embed="rId2">
            <a:extLst>
              <a:ext uri="{96DAC541-7B7A-43D3-8B79-37D633B846F1}">
                <asvg:svgBlip xmlns:asvg="http://schemas.microsoft.com/office/drawing/2016/SVG/main" r:embed="rId3"/>
              </a:ext>
            </a:extLst>
          </a:blip>
          <a:stretch>
            <a:fillRect/>
          </a:stretch>
        </p:blipFill>
        <p:spPr>
          <a:xfrm>
            <a:off x="6672264" y="980322"/>
            <a:ext cx="4947652" cy="4947652"/>
          </a:xfrm>
        </p:spPr>
      </p:pic>
    </p:spTree>
    <p:extLst>
      <p:ext uri="{BB962C8B-B14F-4D97-AF65-F5344CB8AC3E}">
        <p14:creationId xmlns:p14="http://schemas.microsoft.com/office/powerpoint/2010/main" val="1434809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2091-CCDF-2E86-0EC8-D0CA602320FF}"/>
              </a:ext>
            </a:extLst>
          </p:cNvPr>
          <p:cNvSpPr>
            <a:spLocks noGrp="1"/>
          </p:cNvSpPr>
          <p:nvPr>
            <p:ph type="title"/>
          </p:nvPr>
        </p:nvSpPr>
        <p:spPr/>
        <p:txBody>
          <a:bodyPr/>
          <a:lstStyle/>
          <a:p>
            <a:r>
              <a:rPr lang="nb-NO" sz="4000" dirty="0"/>
              <a:t>Øvende roller som må være med</a:t>
            </a:r>
          </a:p>
        </p:txBody>
      </p:sp>
      <p:sp>
        <p:nvSpPr>
          <p:cNvPr id="3" name="Content Placeholder 2">
            <a:extLst>
              <a:ext uri="{FF2B5EF4-FFF2-40B4-BE49-F238E27FC236}">
                <a16:creationId xmlns:a16="http://schemas.microsoft.com/office/drawing/2014/main" id="{FC88188F-8442-7B13-207D-AE2A2B849B24}"/>
              </a:ext>
            </a:extLst>
          </p:cNvPr>
          <p:cNvSpPr>
            <a:spLocks noGrp="1"/>
          </p:cNvSpPr>
          <p:nvPr>
            <p:ph idx="1"/>
          </p:nvPr>
        </p:nvSpPr>
        <p:spPr/>
        <p:txBody>
          <a:bodyPr/>
          <a:lstStyle/>
          <a:p>
            <a:r>
              <a:rPr lang="nb-NO"/>
              <a:t>Beredskapsleder/innsatsleder</a:t>
            </a:r>
          </a:p>
          <a:p>
            <a:r>
              <a:rPr lang="nb-NO"/>
              <a:t>IT-sjef eller IT-sikkerhet</a:t>
            </a:r>
          </a:p>
          <a:p>
            <a:r>
              <a:rPr lang="nb-NO"/>
              <a:t>Loggfører</a:t>
            </a:r>
          </a:p>
          <a:p>
            <a:r>
              <a:rPr lang="nb-NO"/>
              <a:t>Kommunikasjon</a:t>
            </a:r>
          </a:p>
        </p:txBody>
      </p:sp>
    </p:spTree>
    <p:extLst>
      <p:ext uri="{BB962C8B-B14F-4D97-AF65-F5344CB8AC3E}">
        <p14:creationId xmlns:p14="http://schemas.microsoft.com/office/powerpoint/2010/main" val="1421033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eople at work">
            <a:extLst>
              <a:ext uri="{FF2B5EF4-FFF2-40B4-BE49-F238E27FC236}">
                <a16:creationId xmlns:a16="http://schemas.microsoft.com/office/drawing/2014/main" id="{84106DB5-2E3D-AEA8-6FA8-B04CC54D37BB}"/>
              </a:ext>
            </a:extLst>
          </p:cNvPr>
          <p:cNvPicPr>
            <a:picLocks noChangeAspect="1"/>
          </p:cNvPicPr>
          <p:nvPr/>
        </p:nvPicPr>
        <p:blipFill>
          <a:blip r:embed="rId2">
            <a:extLst>
              <a:ext uri="{28A0092B-C50C-407E-A947-70E740481C1C}">
                <a14:useLocalDpi xmlns:a14="http://schemas.microsoft.com/office/drawing/2010/main" val="0"/>
              </a:ext>
            </a:extLst>
          </a:blip>
          <a:srcRect l="17621" r="23045" b="-1"/>
          <a:stretch/>
        </p:blipFill>
        <p:spPr>
          <a:xfrm>
            <a:off x="6096000" y="10"/>
            <a:ext cx="6096000" cy="6857990"/>
          </a:xfrm>
          <a:custGeom>
            <a:avLst/>
            <a:gdLst>
              <a:gd name="connsiteX0" fmla="*/ 775747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775747 h 6858000"/>
              <a:gd name="connsiteX5" fmla="*/ 775747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775747" y="0"/>
                </a:moveTo>
                <a:lnTo>
                  <a:pt x="6096000" y="0"/>
                </a:lnTo>
                <a:lnTo>
                  <a:pt x="6096000" y="6858000"/>
                </a:lnTo>
                <a:lnTo>
                  <a:pt x="0" y="6858000"/>
                </a:lnTo>
                <a:lnTo>
                  <a:pt x="0" y="775747"/>
                </a:lnTo>
                <a:cubicBezTo>
                  <a:pt x="0" y="347314"/>
                  <a:pt x="347314" y="0"/>
                  <a:pt x="775747" y="0"/>
                </a:cubicBezTo>
                <a:close/>
              </a:path>
            </a:pathLst>
          </a:custGeom>
          <a:noFill/>
        </p:spPr>
      </p:pic>
      <p:sp>
        <p:nvSpPr>
          <p:cNvPr id="7" name="Title 6">
            <a:extLst>
              <a:ext uri="{FF2B5EF4-FFF2-40B4-BE49-F238E27FC236}">
                <a16:creationId xmlns:a16="http://schemas.microsoft.com/office/drawing/2014/main" id="{7315CC45-9F92-659B-4503-BBDA037FEA4C}"/>
              </a:ext>
            </a:extLst>
          </p:cNvPr>
          <p:cNvSpPr>
            <a:spLocks noGrp="1"/>
          </p:cNvSpPr>
          <p:nvPr>
            <p:ph type="title"/>
          </p:nvPr>
        </p:nvSpPr>
        <p:spPr>
          <a:xfrm>
            <a:off x="989265" y="387520"/>
            <a:ext cx="4581802" cy="923330"/>
          </a:xfrm>
        </p:spPr>
        <p:txBody>
          <a:bodyPr anchor="b">
            <a:normAutofit/>
          </a:bodyPr>
          <a:lstStyle/>
          <a:p>
            <a:r>
              <a:rPr lang="nb-NO" sz="4000" dirty="0" err="1"/>
              <a:t>Spillstab</a:t>
            </a:r>
            <a:r>
              <a:rPr lang="nb-NO" sz="4000" dirty="0"/>
              <a:t> - roller</a:t>
            </a:r>
          </a:p>
        </p:txBody>
      </p:sp>
      <p:sp>
        <p:nvSpPr>
          <p:cNvPr id="8" name="Content Placeholder 7">
            <a:extLst>
              <a:ext uri="{FF2B5EF4-FFF2-40B4-BE49-F238E27FC236}">
                <a16:creationId xmlns:a16="http://schemas.microsoft.com/office/drawing/2014/main" id="{0E622062-46F7-B725-8365-FF6755F9B407}"/>
              </a:ext>
            </a:extLst>
          </p:cNvPr>
          <p:cNvSpPr>
            <a:spLocks noGrp="1"/>
          </p:cNvSpPr>
          <p:nvPr>
            <p:ph idx="1"/>
          </p:nvPr>
        </p:nvSpPr>
        <p:spPr>
          <a:xfrm>
            <a:off x="989265" y="1589088"/>
            <a:ext cx="4581802" cy="4188722"/>
          </a:xfrm>
        </p:spPr>
        <p:txBody>
          <a:bodyPr>
            <a:normAutofit/>
          </a:bodyPr>
          <a:lstStyle/>
          <a:p>
            <a:r>
              <a:rPr lang="nb-NO" sz="3600" dirty="0"/>
              <a:t>Adgangskontroll</a:t>
            </a:r>
          </a:p>
          <a:p>
            <a:r>
              <a:rPr lang="nb-NO" sz="3600" dirty="0"/>
              <a:t>IT-avdeling</a:t>
            </a:r>
          </a:p>
          <a:p>
            <a:r>
              <a:rPr lang="nb-NO" sz="3600"/>
              <a:t>Per-Bjarne</a:t>
            </a:r>
            <a:endParaRPr lang="nb-NO" sz="3600" dirty="0"/>
          </a:p>
          <a:p>
            <a:r>
              <a:rPr lang="nb-NO" sz="3600" dirty="0"/>
              <a:t>Media </a:t>
            </a:r>
          </a:p>
        </p:txBody>
      </p:sp>
    </p:spTree>
    <p:extLst>
      <p:ext uri="{BB962C8B-B14F-4D97-AF65-F5344CB8AC3E}">
        <p14:creationId xmlns:p14="http://schemas.microsoft.com/office/powerpoint/2010/main" val="286658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E3482F-E49E-D319-F65F-0592336AE044}"/>
              </a:ext>
            </a:extLst>
          </p:cNvPr>
          <p:cNvSpPr>
            <a:spLocks noGrp="1"/>
          </p:cNvSpPr>
          <p:nvPr>
            <p:ph type="ctrTitle"/>
          </p:nvPr>
        </p:nvSpPr>
        <p:spPr/>
        <p:txBody>
          <a:bodyPr>
            <a:normAutofit/>
          </a:bodyPr>
          <a:lstStyle/>
          <a:p>
            <a:pPr>
              <a:lnSpc>
                <a:spcPct val="150000"/>
              </a:lnSpc>
            </a:pPr>
            <a:r>
              <a:rPr lang="nb-NO" sz="6600" dirty="0"/>
              <a:t>Beredskapsøvelse</a:t>
            </a:r>
            <a:br>
              <a:rPr lang="nb-NO" sz="6600" dirty="0"/>
            </a:br>
            <a:r>
              <a:rPr lang="nb-NO" b="0" i="1" dirty="0"/>
              <a:t>Scenario 18</a:t>
            </a:r>
            <a:endParaRPr lang="en-US" sz="4400" b="0" i="1" dirty="0"/>
          </a:p>
        </p:txBody>
      </p:sp>
      <p:sp>
        <p:nvSpPr>
          <p:cNvPr id="6" name="Subtitle 5">
            <a:extLst>
              <a:ext uri="{FF2B5EF4-FFF2-40B4-BE49-F238E27FC236}">
                <a16:creationId xmlns:a16="http://schemas.microsoft.com/office/drawing/2014/main" id="{6C1BF536-6851-0691-DB53-D9098910871A}"/>
              </a:ext>
            </a:extLst>
          </p:cNvPr>
          <p:cNvSpPr>
            <a:spLocks noGrp="1"/>
          </p:cNvSpPr>
          <p:nvPr>
            <p:ph type="subTitle" idx="1"/>
          </p:nvPr>
        </p:nvSpPr>
        <p:spPr/>
        <p:txBody>
          <a:bodyPr>
            <a:normAutofit/>
          </a:bodyPr>
          <a:lstStyle/>
          <a:p>
            <a:r>
              <a:rPr lang="nb-NO" sz="1600" dirty="0"/>
              <a:t>Tyveri av legitimasjon</a:t>
            </a:r>
            <a:endParaRPr lang="en-US" dirty="0"/>
          </a:p>
        </p:txBody>
      </p:sp>
    </p:spTree>
    <p:extLst>
      <p:ext uri="{BB962C8B-B14F-4D97-AF65-F5344CB8AC3E}">
        <p14:creationId xmlns:p14="http://schemas.microsoft.com/office/powerpoint/2010/main" val="1619754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C881-EB19-0088-1576-CCC781F21E93}"/>
              </a:ext>
            </a:extLst>
          </p:cNvPr>
          <p:cNvSpPr>
            <a:spLocks noGrp="1"/>
          </p:cNvSpPr>
          <p:nvPr>
            <p:ph type="title"/>
          </p:nvPr>
        </p:nvSpPr>
        <p:spPr/>
        <p:txBody>
          <a:bodyPr/>
          <a:lstStyle/>
          <a:p>
            <a:r>
              <a:rPr lang="nb-NO" sz="4000" dirty="0"/>
              <a:t>Scenariobeskrivelse</a:t>
            </a:r>
            <a:endParaRPr lang="en-GB" sz="4000" dirty="0"/>
          </a:p>
        </p:txBody>
      </p:sp>
      <p:sp>
        <p:nvSpPr>
          <p:cNvPr id="5" name="Content Placeholder 4">
            <a:extLst>
              <a:ext uri="{FF2B5EF4-FFF2-40B4-BE49-F238E27FC236}">
                <a16:creationId xmlns:a16="http://schemas.microsoft.com/office/drawing/2014/main" id="{FDFA4D25-254D-0FE7-CC09-5A8A6896F351}"/>
              </a:ext>
            </a:extLst>
          </p:cNvPr>
          <p:cNvSpPr>
            <a:spLocks noGrp="1"/>
          </p:cNvSpPr>
          <p:nvPr>
            <p:ph idx="1"/>
          </p:nvPr>
        </p:nvSpPr>
        <p:spPr/>
        <p:txBody>
          <a:bodyPr vert="horz" lIns="91440" tIns="45720" rIns="91440" bIns="45720" rtlCol="0" anchor="t">
            <a:normAutofit lnSpcReduction="10000"/>
          </a:bodyPr>
          <a:lstStyle/>
          <a:p>
            <a:pPr marL="0" indent="0">
              <a:spcAft>
                <a:spcPts val="600"/>
              </a:spcAft>
              <a:buNone/>
            </a:pPr>
            <a:r>
              <a:rPr lang="nb-NO" sz="3000" dirty="0"/>
              <a:t>Per Bjarne jobber i IT-avdelingen hos Superkraft. Mandag 25.03.24 finner han ikke adgangskortet sitt i gangen hjemme når han skal på jobb. Han kjører til jobben og varsler om at han ikke har med seg kortet.</a:t>
            </a:r>
          </a:p>
          <a:p>
            <a:pPr marL="0" indent="0">
              <a:spcAft>
                <a:spcPts val="600"/>
              </a:spcAft>
              <a:buNone/>
            </a:pPr>
            <a:r>
              <a:rPr lang="nb-NO" sz="3000" dirty="0"/>
              <a:t>Per Bjarne forteller Vakta, som er ansvarlig for adgangskontroll at han er sikker på at kortet bare er på avveie hjemme og at han må lete litt til. Han var også på hytta i helgen som var, så det kan ligge der. </a:t>
            </a:r>
          </a:p>
          <a:p>
            <a:pPr marL="0" indent="0">
              <a:buNone/>
            </a:pPr>
            <a:r>
              <a:rPr lang="nb-NO" sz="3000" dirty="0"/>
              <a:t>Han får et lånekort som gir ham tilgang til de stedene han trenger.</a:t>
            </a:r>
          </a:p>
          <a:p>
            <a:pPr marL="0" indent="0">
              <a:buNone/>
            </a:pPr>
            <a:endParaRPr lang="nb-NO" sz="3200" dirty="0"/>
          </a:p>
        </p:txBody>
      </p:sp>
    </p:spTree>
    <p:extLst>
      <p:ext uri="{BB962C8B-B14F-4D97-AF65-F5344CB8AC3E}">
        <p14:creationId xmlns:p14="http://schemas.microsoft.com/office/powerpoint/2010/main" val="14901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ewspaper on a table&#10;&#10;Description automatically generated">
            <a:extLst>
              <a:ext uri="{FF2B5EF4-FFF2-40B4-BE49-F238E27FC236}">
                <a16:creationId xmlns:a16="http://schemas.microsoft.com/office/drawing/2014/main" id="{E1592CEA-41FD-3D3A-8308-CD59B197531D}"/>
              </a:ext>
            </a:extLst>
          </p:cNvPr>
          <p:cNvPicPr>
            <a:picLocks noChangeAspect="1"/>
          </p:cNvPicPr>
          <p:nvPr/>
        </p:nvPicPr>
        <p:blipFill>
          <a:blip r:embed="rId3"/>
          <a:srcRect t="11072" b="7575"/>
          <a:stretch/>
        </p:blipFill>
        <p:spPr>
          <a:xfrm>
            <a:off x="20" y="-17251"/>
            <a:ext cx="8454776" cy="6878243"/>
          </a:xfrm>
          <a:custGeom>
            <a:avLst/>
            <a:gdLst>
              <a:gd name="connsiteX0" fmla="*/ 0 w 8454796"/>
              <a:gd name="connsiteY0" fmla="*/ 0 h 6878243"/>
              <a:gd name="connsiteX1" fmla="*/ 8454796 w 8454796"/>
              <a:gd name="connsiteY1" fmla="*/ 0 h 6878243"/>
              <a:gd name="connsiteX2" fmla="*/ 8454796 w 8454796"/>
              <a:gd name="connsiteY2" fmla="*/ 1388851 h 6878243"/>
              <a:gd name="connsiteX3" fmla="*/ 8212593 w 8454796"/>
              <a:gd name="connsiteY3" fmla="*/ 1388851 h 6878243"/>
              <a:gd name="connsiteX4" fmla="*/ 7714519 w 8454796"/>
              <a:gd name="connsiteY4" fmla="*/ 1886925 h 6878243"/>
              <a:gd name="connsiteX5" fmla="*/ 7714519 w 8454796"/>
              <a:gd name="connsiteY5" fmla="*/ 4605526 h 6878243"/>
              <a:gd name="connsiteX6" fmla="*/ 8212593 w 8454796"/>
              <a:gd name="connsiteY6" fmla="*/ 5103600 h 6878243"/>
              <a:gd name="connsiteX7" fmla="*/ 8454796 w 8454796"/>
              <a:gd name="connsiteY7" fmla="*/ 5103600 h 6878243"/>
              <a:gd name="connsiteX8" fmla="*/ 8454796 w 8454796"/>
              <a:gd name="connsiteY8" fmla="*/ 6278656 h 6878243"/>
              <a:gd name="connsiteX9" fmla="*/ 7855209 w 8454796"/>
              <a:gd name="connsiteY9" fmla="*/ 6878243 h 6878243"/>
              <a:gd name="connsiteX10" fmla="*/ 0 w 8454796"/>
              <a:gd name="connsiteY10" fmla="*/ 6878243 h 68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54796" h="6878243">
                <a:moveTo>
                  <a:pt x="0" y="0"/>
                </a:moveTo>
                <a:lnTo>
                  <a:pt x="8454796" y="0"/>
                </a:lnTo>
                <a:lnTo>
                  <a:pt x="8454796" y="1388851"/>
                </a:lnTo>
                <a:lnTo>
                  <a:pt x="8212593" y="1388851"/>
                </a:lnTo>
                <a:cubicBezTo>
                  <a:pt x="7937514" y="1388851"/>
                  <a:pt x="7714519" y="1611846"/>
                  <a:pt x="7714519" y="1886925"/>
                </a:cubicBezTo>
                <a:lnTo>
                  <a:pt x="7714519" y="4605526"/>
                </a:lnTo>
                <a:cubicBezTo>
                  <a:pt x="7714519" y="4880605"/>
                  <a:pt x="7937514" y="5103600"/>
                  <a:pt x="8212593" y="5103600"/>
                </a:cubicBezTo>
                <a:lnTo>
                  <a:pt x="8454796" y="5103600"/>
                </a:lnTo>
                <a:lnTo>
                  <a:pt x="8454796" y="6278656"/>
                </a:lnTo>
                <a:cubicBezTo>
                  <a:pt x="8454796" y="6609799"/>
                  <a:pt x="8186352" y="6878243"/>
                  <a:pt x="7855209" y="6878243"/>
                </a:cubicBezTo>
                <a:lnTo>
                  <a:pt x="0" y="6878243"/>
                </a:lnTo>
                <a:close/>
              </a:path>
            </a:pathLst>
          </a:custGeom>
          <a:noFill/>
        </p:spPr>
      </p:pic>
      <p:sp>
        <p:nvSpPr>
          <p:cNvPr id="2" name="Title 1">
            <a:extLst>
              <a:ext uri="{FF2B5EF4-FFF2-40B4-BE49-F238E27FC236}">
                <a16:creationId xmlns:a16="http://schemas.microsoft.com/office/drawing/2014/main" id="{1280BA29-7662-74AE-F688-51077DA70BF4}"/>
              </a:ext>
            </a:extLst>
          </p:cNvPr>
          <p:cNvSpPr>
            <a:spLocks noGrp="1"/>
          </p:cNvSpPr>
          <p:nvPr>
            <p:ph type="ctrTitle"/>
          </p:nvPr>
        </p:nvSpPr>
        <p:spPr>
          <a:xfrm>
            <a:off x="8269496" y="1793080"/>
            <a:ext cx="2996949" cy="2871787"/>
          </a:xfrm>
        </p:spPr>
        <p:txBody>
          <a:bodyPr anchor="ctr">
            <a:normAutofit/>
          </a:bodyPr>
          <a:lstStyle/>
          <a:p>
            <a:r>
              <a:rPr lang="nb-NO" dirty="0"/>
              <a:t>Superkraft – en partner for fremtiden</a:t>
            </a:r>
          </a:p>
        </p:txBody>
      </p:sp>
      <p:sp>
        <p:nvSpPr>
          <p:cNvPr id="10" name="Text Placeholder 3">
            <a:extLst>
              <a:ext uri="{FF2B5EF4-FFF2-40B4-BE49-F238E27FC236}">
                <a16:creationId xmlns:a16="http://schemas.microsoft.com/office/drawing/2014/main" id="{EB1A6EFB-5FAF-7935-187C-7FED4AEBCA5C}"/>
              </a:ext>
            </a:extLst>
          </p:cNvPr>
          <p:cNvSpPr>
            <a:spLocks noGrp="1"/>
          </p:cNvSpPr>
          <p:nvPr>
            <p:ph type="body" idx="14"/>
          </p:nvPr>
        </p:nvSpPr>
        <p:spPr>
          <a:xfrm>
            <a:off x="388799" y="6224400"/>
            <a:ext cx="244800" cy="303086"/>
          </a:xfrm>
        </p:spPr>
        <p:txBody>
          <a:bodyPr/>
          <a:lstStyle/>
          <a:p>
            <a:endParaRPr lang="en-US"/>
          </a:p>
        </p:txBody>
      </p:sp>
    </p:spTree>
    <p:extLst>
      <p:ext uri="{BB962C8B-B14F-4D97-AF65-F5344CB8AC3E}">
        <p14:creationId xmlns:p14="http://schemas.microsoft.com/office/powerpoint/2010/main" val="3537373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C79F-8EF0-FA2D-7027-E46876B34339}"/>
              </a:ext>
            </a:extLst>
          </p:cNvPr>
          <p:cNvSpPr>
            <a:spLocks noGrp="1"/>
          </p:cNvSpPr>
          <p:nvPr>
            <p:ph type="title"/>
          </p:nvPr>
        </p:nvSpPr>
        <p:spPr>
          <a:xfrm>
            <a:off x="989263" y="1059543"/>
            <a:ext cx="10036089" cy="4618840"/>
          </a:xfrm>
        </p:spPr>
        <p:txBody>
          <a:bodyPr>
            <a:normAutofit/>
          </a:bodyPr>
          <a:lstStyle/>
          <a:p>
            <a:pPr>
              <a:lnSpc>
                <a:spcPct val="100000"/>
              </a:lnSpc>
            </a:pPr>
            <a:r>
              <a:rPr lang="nb-NO" sz="6600" dirty="0"/>
              <a:t>Øvelsen starter</a:t>
            </a:r>
            <a:endParaRPr lang="en-GB" sz="6600" b="0" i="1" dirty="0"/>
          </a:p>
        </p:txBody>
      </p:sp>
    </p:spTree>
    <p:extLst>
      <p:ext uri="{BB962C8B-B14F-4D97-AF65-F5344CB8AC3E}">
        <p14:creationId xmlns:p14="http://schemas.microsoft.com/office/powerpoint/2010/main" val="3576507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84C7-83AD-D410-8294-2DC8C1D113C9}"/>
              </a:ext>
            </a:extLst>
          </p:cNvPr>
          <p:cNvSpPr>
            <a:spLocks noGrp="1"/>
          </p:cNvSpPr>
          <p:nvPr>
            <p:ph type="title"/>
          </p:nvPr>
        </p:nvSpPr>
        <p:spPr/>
        <p:txBody>
          <a:bodyPr/>
          <a:lstStyle/>
          <a:p>
            <a:r>
              <a:rPr lang="nb-NO" sz="4000" dirty="0"/>
              <a:t>Innspill 1: Melding fra </a:t>
            </a:r>
            <a:br>
              <a:rPr lang="nb-NO" sz="4000" dirty="0"/>
            </a:br>
            <a:r>
              <a:rPr lang="nb-NO" sz="4000" dirty="0"/>
              <a:t>adgangskontroll</a:t>
            </a:r>
          </a:p>
        </p:txBody>
      </p:sp>
      <p:sp>
        <p:nvSpPr>
          <p:cNvPr id="3" name="Content Placeholder 2">
            <a:extLst>
              <a:ext uri="{FF2B5EF4-FFF2-40B4-BE49-F238E27FC236}">
                <a16:creationId xmlns:a16="http://schemas.microsoft.com/office/drawing/2014/main" id="{F70D7A62-3236-91A0-39A0-DFCABE181F83}"/>
              </a:ext>
            </a:extLst>
          </p:cNvPr>
          <p:cNvSpPr>
            <a:spLocks noGrp="1"/>
          </p:cNvSpPr>
          <p:nvPr>
            <p:ph idx="1"/>
          </p:nvPr>
        </p:nvSpPr>
        <p:spPr/>
        <p:txBody>
          <a:bodyPr vert="horz" lIns="91440" tIns="45720" rIns="91440" bIns="45720" rtlCol="0" anchor="t">
            <a:normAutofit lnSpcReduction="10000"/>
          </a:bodyPr>
          <a:lstStyle/>
          <a:p>
            <a:pPr marL="179070" indent="0">
              <a:buNone/>
            </a:pPr>
            <a:r>
              <a:rPr lang="nb-NO" dirty="0"/>
              <a:t>Fra: Adgangskontroll</a:t>
            </a:r>
            <a:endParaRPr lang="en-US"/>
          </a:p>
          <a:p>
            <a:pPr marL="179070" indent="0">
              <a:buNone/>
            </a:pPr>
            <a:r>
              <a:rPr lang="nb-NO" dirty="0"/>
              <a:t>Til: Sikkerhetsleder</a:t>
            </a:r>
            <a:endParaRPr lang="nb-NO" dirty="0">
              <a:cs typeface="Arial"/>
            </a:endParaRPr>
          </a:p>
          <a:p>
            <a:pPr marL="179070" indent="0">
              <a:buNone/>
            </a:pPr>
            <a:endParaRPr lang="nb-NO" dirty="0">
              <a:cs typeface="Arial"/>
            </a:endParaRPr>
          </a:p>
          <a:p>
            <a:pPr marL="179070" indent="0">
              <a:buNone/>
            </a:pPr>
            <a:r>
              <a:rPr lang="nb-NO" dirty="0"/>
              <a:t>Hei, dette er XXX fra adgangskontroll. Jeg har sperret kortet til Per Bjarne. I forbindelse med sperringen har vi sjekket når kortet sist var i bruk. Det er brukt </a:t>
            </a:r>
            <a:r>
              <a:rPr lang="nb-NO" dirty="0" err="1"/>
              <a:t>kl</a:t>
            </a:r>
            <a:r>
              <a:rPr lang="nb-NO" dirty="0"/>
              <a:t> 02:15 på natten for en uke siden. Vi har avklart med Per Bjarne at det ikke er han som har brukt kortet. Kommunikasjon med  Per Bjarne er vedlagt. </a:t>
            </a:r>
            <a:endParaRPr lang="nb-NO" dirty="0">
              <a:cs typeface="Arial"/>
            </a:endParaRPr>
          </a:p>
        </p:txBody>
      </p:sp>
      <p:pic>
        <p:nvPicPr>
          <p:cNvPr id="5" name="Graphic 4" descr="Envelope outline">
            <a:extLst>
              <a:ext uri="{FF2B5EF4-FFF2-40B4-BE49-F238E27FC236}">
                <a16:creationId xmlns:a16="http://schemas.microsoft.com/office/drawing/2014/main" id="{E4DC6398-CCE7-AA87-B7AF-2D6D7DB8AA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0169" y="392798"/>
            <a:ext cx="914400" cy="914400"/>
          </a:xfrm>
          <a:prstGeom prst="rect">
            <a:avLst/>
          </a:prstGeom>
        </p:spPr>
      </p:pic>
    </p:spTree>
    <p:extLst>
      <p:ext uri="{BB962C8B-B14F-4D97-AF65-F5344CB8AC3E}">
        <p14:creationId xmlns:p14="http://schemas.microsoft.com/office/powerpoint/2010/main" val="351814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84C7-83AD-D410-8294-2DC8C1D113C9}"/>
              </a:ext>
            </a:extLst>
          </p:cNvPr>
          <p:cNvSpPr>
            <a:spLocks noGrp="1"/>
          </p:cNvSpPr>
          <p:nvPr>
            <p:ph type="title"/>
          </p:nvPr>
        </p:nvSpPr>
        <p:spPr/>
        <p:txBody>
          <a:bodyPr/>
          <a:lstStyle/>
          <a:p>
            <a:r>
              <a:rPr lang="nb-NO" sz="4000" dirty="0"/>
              <a:t>Vedlegg 1: Kortet ansett som tapt</a:t>
            </a:r>
          </a:p>
        </p:txBody>
      </p:sp>
      <p:sp>
        <p:nvSpPr>
          <p:cNvPr id="3" name="Content Placeholder 2">
            <a:extLst>
              <a:ext uri="{FF2B5EF4-FFF2-40B4-BE49-F238E27FC236}">
                <a16:creationId xmlns:a16="http://schemas.microsoft.com/office/drawing/2014/main" id="{F70D7A62-3236-91A0-39A0-DFCABE181F83}"/>
              </a:ext>
            </a:extLst>
          </p:cNvPr>
          <p:cNvSpPr>
            <a:spLocks noGrp="1"/>
          </p:cNvSpPr>
          <p:nvPr>
            <p:ph idx="1"/>
          </p:nvPr>
        </p:nvSpPr>
        <p:spPr/>
        <p:txBody>
          <a:bodyPr>
            <a:normAutofit/>
          </a:bodyPr>
          <a:lstStyle/>
          <a:p>
            <a:pPr marL="179388" indent="0">
              <a:buNone/>
            </a:pPr>
            <a:r>
              <a:rPr lang="nb-NO" dirty="0"/>
              <a:t>Fra: Per Bjarne						</a:t>
            </a:r>
          </a:p>
          <a:p>
            <a:pPr marL="179388" indent="0">
              <a:buNone/>
            </a:pPr>
            <a:r>
              <a:rPr lang="nb-NO" dirty="0"/>
              <a:t>Til: Adgangskontroll</a:t>
            </a:r>
          </a:p>
          <a:p>
            <a:pPr marL="179388" indent="0">
              <a:buNone/>
            </a:pPr>
            <a:endParaRPr lang="nb-NO" dirty="0"/>
          </a:p>
          <a:p>
            <a:pPr marL="179388" indent="0">
              <a:buNone/>
            </a:pPr>
            <a:r>
              <a:rPr lang="nb-NO" dirty="0"/>
              <a:t>Hei, jeg var innom og snakket med dere på mandag i forrige uke og fikk et lånekort i forbindelse med at jeg ikke fant adgangskortet mitt. Jeg vil bare meddele at jeg ikke har funnet kortet enda, og tror jeg har mistet det et sted, så jeg trenger et nytt et. </a:t>
            </a:r>
          </a:p>
        </p:txBody>
      </p:sp>
      <p:pic>
        <p:nvPicPr>
          <p:cNvPr id="5" name="Graphic 4" descr="Envelope outline">
            <a:extLst>
              <a:ext uri="{FF2B5EF4-FFF2-40B4-BE49-F238E27FC236}">
                <a16:creationId xmlns:a16="http://schemas.microsoft.com/office/drawing/2014/main" id="{59F43ED6-36B2-074D-D53A-D5AD6E3A91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0169" y="392798"/>
            <a:ext cx="914400" cy="914400"/>
          </a:xfrm>
          <a:prstGeom prst="rect">
            <a:avLst/>
          </a:prstGeom>
        </p:spPr>
      </p:pic>
    </p:spTree>
    <p:extLst>
      <p:ext uri="{BB962C8B-B14F-4D97-AF65-F5344CB8AC3E}">
        <p14:creationId xmlns:p14="http://schemas.microsoft.com/office/powerpoint/2010/main" val="260696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84C7-83AD-D410-8294-2DC8C1D113C9}"/>
              </a:ext>
            </a:extLst>
          </p:cNvPr>
          <p:cNvSpPr>
            <a:spLocks noGrp="1"/>
          </p:cNvSpPr>
          <p:nvPr>
            <p:ph type="title"/>
          </p:nvPr>
        </p:nvSpPr>
        <p:spPr/>
        <p:txBody>
          <a:bodyPr/>
          <a:lstStyle/>
          <a:p>
            <a:r>
              <a:rPr lang="nb-NO" sz="4000" dirty="0"/>
              <a:t>Vedlegg 2: Rutinesjekk </a:t>
            </a:r>
          </a:p>
        </p:txBody>
      </p:sp>
      <p:sp>
        <p:nvSpPr>
          <p:cNvPr id="3" name="Content Placeholder 2">
            <a:extLst>
              <a:ext uri="{FF2B5EF4-FFF2-40B4-BE49-F238E27FC236}">
                <a16:creationId xmlns:a16="http://schemas.microsoft.com/office/drawing/2014/main" id="{F70D7A62-3236-91A0-39A0-DFCABE181F83}"/>
              </a:ext>
            </a:extLst>
          </p:cNvPr>
          <p:cNvSpPr>
            <a:spLocks noGrp="1"/>
          </p:cNvSpPr>
          <p:nvPr>
            <p:ph idx="1"/>
          </p:nvPr>
        </p:nvSpPr>
        <p:spPr/>
        <p:txBody>
          <a:bodyPr>
            <a:normAutofit fontScale="77500" lnSpcReduction="20000"/>
          </a:bodyPr>
          <a:lstStyle/>
          <a:p>
            <a:pPr marL="179388" indent="0">
              <a:buNone/>
            </a:pPr>
            <a:r>
              <a:rPr lang="nb-NO" dirty="0"/>
              <a:t>Fra: Per Bjarne</a:t>
            </a:r>
          </a:p>
          <a:p>
            <a:pPr marL="179388" indent="0">
              <a:buNone/>
            </a:pPr>
            <a:r>
              <a:rPr lang="nb-NO" dirty="0"/>
              <a:t>Til: Adgangskontroll</a:t>
            </a:r>
          </a:p>
          <a:p>
            <a:pPr marL="179388" indent="0">
              <a:buNone/>
            </a:pPr>
            <a:r>
              <a:rPr lang="nb-NO" dirty="0"/>
              <a:t>Emne: Re: Bekreftelse mistet kort</a:t>
            </a:r>
          </a:p>
          <a:p>
            <a:pPr marL="179388" indent="0">
              <a:buNone/>
            </a:pPr>
            <a:endParaRPr lang="nb-NO" dirty="0"/>
          </a:p>
          <a:p>
            <a:pPr marL="179388" indent="0">
              <a:buNone/>
            </a:pPr>
            <a:r>
              <a:rPr lang="nb-NO" dirty="0"/>
              <a:t>Hei, det er ikke jeg som har brukt kortet, nei..</a:t>
            </a:r>
          </a:p>
          <a:p>
            <a:pPr marL="179388" indent="0">
              <a:buNone/>
            </a:pPr>
            <a:endParaRPr lang="nb-NO" dirty="0"/>
          </a:p>
          <a:p>
            <a:pPr marL="179388" indent="0">
              <a:buNone/>
            </a:pPr>
            <a:r>
              <a:rPr lang="nb-NO" dirty="0"/>
              <a:t>PB.</a:t>
            </a:r>
          </a:p>
          <a:p>
            <a:pPr marL="179388" indent="0">
              <a:buNone/>
            </a:pPr>
            <a:endParaRPr lang="nb-NO" dirty="0"/>
          </a:p>
          <a:p>
            <a:pPr marL="179388" indent="0">
              <a:buNone/>
            </a:pPr>
            <a:r>
              <a:rPr lang="nb-NO" dirty="0"/>
              <a:t>&gt;&gt; Hei, dette er XXX fra adgangskontroll. Jeg har sperret kortet ditt og ser at det har vært i bruk etter at du selv hevder å ha mistet det. I følge systemet er det sist brukt natt til tirsdag 26.03.24 </a:t>
            </a:r>
            <a:r>
              <a:rPr lang="nb-NO" dirty="0" err="1"/>
              <a:t>kl</a:t>
            </a:r>
            <a:r>
              <a:rPr lang="nb-NO" dirty="0"/>
              <a:t> 02:15. Kan du bekrefte at det ikke er du som har brukt det? </a:t>
            </a:r>
          </a:p>
        </p:txBody>
      </p:sp>
      <p:pic>
        <p:nvPicPr>
          <p:cNvPr id="4" name="Graphic 3" descr="Telephone outline">
            <a:extLst>
              <a:ext uri="{FF2B5EF4-FFF2-40B4-BE49-F238E27FC236}">
                <a16:creationId xmlns:a16="http://schemas.microsoft.com/office/drawing/2014/main" id="{551426B2-AA3C-8412-4D3E-F19872DA06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3758" y="426664"/>
            <a:ext cx="914400" cy="914400"/>
          </a:xfrm>
          <a:prstGeom prst="rect">
            <a:avLst/>
          </a:prstGeom>
        </p:spPr>
      </p:pic>
    </p:spTree>
    <p:extLst>
      <p:ext uri="{BB962C8B-B14F-4D97-AF65-F5344CB8AC3E}">
        <p14:creationId xmlns:p14="http://schemas.microsoft.com/office/powerpoint/2010/main" val="206583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1D04B1-461C-1C45-309C-D5EF80C7F976}"/>
              </a:ext>
            </a:extLst>
          </p:cNvPr>
          <p:cNvSpPr>
            <a:spLocks noGrp="1"/>
          </p:cNvSpPr>
          <p:nvPr>
            <p:ph type="title"/>
          </p:nvPr>
        </p:nvSpPr>
        <p:spPr/>
        <p:txBody>
          <a:bodyPr>
            <a:normAutofit/>
          </a:bodyPr>
          <a:lstStyle/>
          <a:p>
            <a:r>
              <a:rPr lang="nb-NO" sz="4000" dirty="0"/>
              <a:t>Hint: </a:t>
            </a:r>
            <a:br>
              <a:rPr lang="nb-NO" sz="4000" dirty="0"/>
            </a:br>
            <a:r>
              <a:rPr lang="nb-NO" sz="4000" dirty="0"/>
              <a:t>Her er det naturlig at innsatsleder spør om det er mulig å sjekke hvor kortet er brukt, eventuelt om man kan få en liste som viser hvilke dører som har blitt åpnet. </a:t>
            </a:r>
            <a:endParaRPr lang="en-US" sz="4000" dirty="0"/>
          </a:p>
        </p:txBody>
      </p:sp>
    </p:spTree>
    <p:extLst>
      <p:ext uri="{BB962C8B-B14F-4D97-AF65-F5344CB8AC3E}">
        <p14:creationId xmlns:p14="http://schemas.microsoft.com/office/powerpoint/2010/main" val="561720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84C7-83AD-D410-8294-2DC8C1D113C9}"/>
              </a:ext>
            </a:extLst>
          </p:cNvPr>
          <p:cNvSpPr>
            <a:spLocks noGrp="1"/>
          </p:cNvSpPr>
          <p:nvPr>
            <p:ph type="title"/>
          </p:nvPr>
        </p:nvSpPr>
        <p:spPr/>
        <p:txBody>
          <a:bodyPr/>
          <a:lstStyle/>
          <a:p>
            <a:r>
              <a:rPr lang="nb-NO" sz="4000" dirty="0"/>
              <a:t>Innspill 2: Oversikt over ulike rom</a:t>
            </a:r>
          </a:p>
        </p:txBody>
      </p:sp>
      <p:sp>
        <p:nvSpPr>
          <p:cNvPr id="3" name="Content Placeholder 2">
            <a:extLst>
              <a:ext uri="{FF2B5EF4-FFF2-40B4-BE49-F238E27FC236}">
                <a16:creationId xmlns:a16="http://schemas.microsoft.com/office/drawing/2014/main" id="{F70D7A62-3236-91A0-39A0-DFCABE181F83}"/>
              </a:ext>
            </a:extLst>
          </p:cNvPr>
          <p:cNvSpPr>
            <a:spLocks noGrp="1"/>
          </p:cNvSpPr>
          <p:nvPr>
            <p:ph idx="1"/>
          </p:nvPr>
        </p:nvSpPr>
        <p:spPr>
          <a:xfrm>
            <a:off x="371475" y="1800000"/>
            <a:ext cx="6651417" cy="4349788"/>
          </a:xfrm>
        </p:spPr>
        <p:txBody>
          <a:bodyPr>
            <a:normAutofit/>
          </a:bodyPr>
          <a:lstStyle/>
          <a:p>
            <a:pPr marL="179388" indent="0">
              <a:buNone/>
            </a:pPr>
            <a:r>
              <a:rPr lang="nb-NO" dirty="0"/>
              <a:t>Fra: Adgangskontroll</a:t>
            </a:r>
          </a:p>
          <a:p>
            <a:pPr marL="179388" indent="0">
              <a:buNone/>
            </a:pPr>
            <a:r>
              <a:rPr lang="nb-NO" dirty="0"/>
              <a:t>Til: Innsatsleder</a:t>
            </a:r>
          </a:p>
          <a:p>
            <a:pPr marL="179388" indent="0">
              <a:buNone/>
            </a:pPr>
            <a:endParaRPr lang="nb-NO" dirty="0"/>
          </a:p>
          <a:p>
            <a:pPr marL="179388" indent="0">
              <a:buNone/>
            </a:pPr>
            <a:r>
              <a:rPr lang="nb-NO" dirty="0"/>
              <a:t>Hei, se vedlagt listen over hvor og når kortet til Per Bjarne er brukt i tidsrommet 01.03.24 - 26.03.24. </a:t>
            </a:r>
          </a:p>
        </p:txBody>
      </p:sp>
      <p:pic>
        <p:nvPicPr>
          <p:cNvPr id="5" name="Graphic 4" descr="Envelope outline">
            <a:extLst>
              <a:ext uri="{FF2B5EF4-FFF2-40B4-BE49-F238E27FC236}">
                <a16:creationId xmlns:a16="http://schemas.microsoft.com/office/drawing/2014/main" id="{4D7ACBA4-83A6-D9AE-9475-16C0477127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0169" y="426664"/>
            <a:ext cx="914400" cy="914400"/>
          </a:xfrm>
          <a:prstGeom prst="rect">
            <a:avLst/>
          </a:prstGeom>
        </p:spPr>
      </p:pic>
      <p:pic>
        <p:nvPicPr>
          <p:cNvPr id="6" name="Picture 5">
            <a:extLst>
              <a:ext uri="{FF2B5EF4-FFF2-40B4-BE49-F238E27FC236}">
                <a16:creationId xmlns:a16="http://schemas.microsoft.com/office/drawing/2014/main" id="{0D3F5937-D2B2-ECA9-7018-8F77B202EA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2777" y="2138944"/>
            <a:ext cx="3064688" cy="3537433"/>
          </a:xfrm>
          <a:prstGeom prst="rect">
            <a:avLst/>
          </a:prstGeom>
        </p:spPr>
      </p:pic>
    </p:spTree>
    <p:extLst>
      <p:ext uri="{BB962C8B-B14F-4D97-AF65-F5344CB8AC3E}">
        <p14:creationId xmlns:p14="http://schemas.microsoft.com/office/powerpoint/2010/main" val="173922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1D04B1-461C-1C45-309C-D5EF80C7F976}"/>
              </a:ext>
            </a:extLst>
          </p:cNvPr>
          <p:cNvSpPr>
            <a:spLocks noGrp="1"/>
          </p:cNvSpPr>
          <p:nvPr>
            <p:ph type="title"/>
          </p:nvPr>
        </p:nvSpPr>
        <p:spPr/>
        <p:txBody>
          <a:bodyPr>
            <a:normAutofit/>
          </a:bodyPr>
          <a:lstStyle/>
          <a:p>
            <a:r>
              <a:rPr lang="nb-NO" sz="4000" dirty="0"/>
              <a:t>Hint: </a:t>
            </a:r>
            <a:br>
              <a:rPr lang="nb-NO" sz="4000" dirty="0"/>
            </a:br>
            <a:r>
              <a:rPr lang="nb-NO" sz="4000" dirty="0"/>
              <a:t>Her bør innsatsleder sende noen til serverrommet for å sjekke om noe er stjålet eller lagt igjen. </a:t>
            </a:r>
            <a:endParaRPr lang="en-US" sz="4000" dirty="0"/>
          </a:p>
        </p:txBody>
      </p:sp>
    </p:spTree>
    <p:extLst>
      <p:ext uri="{BB962C8B-B14F-4D97-AF65-F5344CB8AC3E}">
        <p14:creationId xmlns:p14="http://schemas.microsoft.com/office/powerpoint/2010/main" val="135199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1D04B1-461C-1C45-309C-D5EF80C7F976}"/>
              </a:ext>
            </a:extLst>
          </p:cNvPr>
          <p:cNvSpPr>
            <a:spLocks noGrp="1"/>
          </p:cNvSpPr>
          <p:nvPr>
            <p:ph type="title"/>
          </p:nvPr>
        </p:nvSpPr>
        <p:spPr/>
        <p:txBody>
          <a:bodyPr>
            <a:normAutofit/>
          </a:bodyPr>
          <a:lstStyle/>
          <a:p>
            <a:r>
              <a:rPr lang="nb-NO" sz="4000" dirty="0"/>
              <a:t>Hint: </a:t>
            </a:r>
            <a:br>
              <a:rPr lang="nb-NO" sz="4000" dirty="0"/>
            </a:br>
            <a:r>
              <a:rPr lang="nb-NO" sz="4000" dirty="0"/>
              <a:t>Se om det er noe utstyr plugget inn i servere eller nettverksutstyr?</a:t>
            </a:r>
            <a:endParaRPr lang="en-US" sz="4000" dirty="0"/>
          </a:p>
        </p:txBody>
      </p:sp>
    </p:spTree>
    <p:extLst>
      <p:ext uri="{BB962C8B-B14F-4D97-AF65-F5344CB8AC3E}">
        <p14:creationId xmlns:p14="http://schemas.microsoft.com/office/powerpoint/2010/main" val="1180642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pen and filling a check box&#10;&#10;Description automatically generated">
            <a:extLst>
              <a:ext uri="{FF2B5EF4-FFF2-40B4-BE49-F238E27FC236}">
                <a16:creationId xmlns:a16="http://schemas.microsoft.com/office/drawing/2014/main" id="{E47FBA23-548D-7103-2ADE-3ACA3AA56E47}"/>
              </a:ext>
            </a:extLst>
          </p:cNvPr>
          <p:cNvPicPr>
            <a:picLocks noChangeAspect="1"/>
          </p:cNvPicPr>
          <p:nvPr/>
        </p:nvPicPr>
        <p:blipFill>
          <a:blip r:embed="rId3">
            <a:extLst>
              <a:ext uri="{28A0092B-C50C-407E-A947-70E740481C1C}">
                <a14:useLocalDpi xmlns:a14="http://schemas.microsoft.com/office/drawing/2010/main" val="0"/>
              </a:ext>
            </a:extLst>
          </a:blip>
          <a:srcRect l="13060" t="8248"/>
          <a:stretch/>
        </p:blipFill>
        <p:spPr>
          <a:xfrm>
            <a:off x="4749800" y="1621908"/>
            <a:ext cx="7442200" cy="5236091"/>
          </a:xfrm>
          <a:prstGeom prst="rect">
            <a:avLst/>
          </a:prstGeom>
        </p:spPr>
      </p:pic>
      <p:sp>
        <p:nvSpPr>
          <p:cNvPr id="4" name="Title 3">
            <a:extLst>
              <a:ext uri="{FF2B5EF4-FFF2-40B4-BE49-F238E27FC236}">
                <a16:creationId xmlns:a16="http://schemas.microsoft.com/office/drawing/2014/main" id="{7A54A4B1-6833-F05C-C440-F312F26C294F}"/>
              </a:ext>
            </a:extLst>
          </p:cNvPr>
          <p:cNvSpPr>
            <a:spLocks noGrp="1"/>
          </p:cNvSpPr>
          <p:nvPr>
            <p:ph type="title"/>
          </p:nvPr>
        </p:nvSpPr>
        <p:spPr>
          <a:xfrm>
            <a:off x="989263" y="333375"/>
            <a:ext cx="10213471" cy="1100978"/>
          </a:xfrm>
        </p:spPr>
        <p:txBody>
          <a:bodyPr anchor="ctr">
            <a:normAutofit/>
          </a:bodyPr>
          <a:lstStyle/>
          <a:p>
            <a:r>
              <a:rPr lang="nb-NO" sz="4000" dirty="0"/>
              <a:t>Agenda</a:t>
            </a:r>
            <a:endParaRPr lang="en-US" sz="4000" dirty="0"/>
          </a:p>
        </p:txBody>
      </p:sp>
      <p:sp>
        <p:nvSpPr>
          <p:cNvPr id="5" name="Text Placeholder 4">
            <a:extLst>
              <a:ext uri="{FF2B5EF4-FFF2-40B4-BE49-F238E27FC236}">
                <a16:creationId xmlns:a16="http://schemas.microsoft.com/office/drawing/2014/main" id="{60AAE6B5-CEEC-E815-012C-B4813AF3D20F}"/>
              </a:ext>
            </a:extLst>
          </p:cNvPr>
          <p:cNvSpPr>
            <a:spLocks noGrp="1"/>
          </p:cNvSpPr>
          <p:nvPr>
            <p:ph idx="1"/>
          </p:nvPr>
        </p:nvSpPr>
        <p:spPr>
          <a:xfrm>
            <a:off x="989265" y="1799999"/>
            <a:ext cx="10213470" cy="4724625"/>
          </a:xfrm>
        </p:spPr>
        <p:txBody>
          <a:bodyPr>
            <a:noAutofit/>
          </a:bodyPr>
          <a:lstStyle/>
          <a:p>
            <a:pPr marL="271463"/>
            <a:r>
              <a:rPr lang="nb-NO" sz="3600"/>
              <a:t>Øvingsmål</a:t>
            </a:r>
          </a:p>
          <a:p>
            <a:pPr marL="271463"/>
            <a:r>
              <a:rPr lang="nb-NO" sz="3600"/>
              <a:t>Øvingsform</a:t>
            </a:r>
          </a:p>
          <a:p>
            <a:pPr marL="271463">
              <a:buFont typeface="Arial" panose="020B0604020202020204" pitchFamily="34" charset="0"/>
              <a:buChar char="•"/>
            </a:pPr>
            <a:r>
              <a:rPr lang="nb-NO" sz="3600"/>
              <a:t>Scenario</a:t>
            </a:r>
          </a:p>
          <a:p>
            <a:pPr marL="271463">
              <a:buFont typeface="Arial" panose="020B0604020202020204" pitchFamily="34" charset="0"/>
              <a:buChar char="•"/>
            </a:pPr>
            <a:r>
              <a:rPr lang="nb-NO" sz="3600"/>
              <a:t>Gjennomføring</a:t>
            </a:r>
          </a:p>
          <a:p>
            <a:pPr marL="271463">
              <a:buFont typeface="Arial" panose="020B0604020202020204" pitchFamily="34" charset="0"/>
              <a:buChar char="•"/>
            </a:pPr>
            <a:r>
              <a:rPr lang="nb-NO" sz="3600"/>
              <a:t>Oppsummering</a:t>
            </a:r>
          </a:p>
          <a:p>
            <a:pPr marL="271463">
              <a:buFont typeface="Arial" panose="020B0604020202020204" pitchFamily="34" charset="0"/>
              <a:buChar char="•"/>
            </a:pPr>
            <a:r>
              <a:rPr lang="nb-NO" sz="3600"/>
              <a:t>Evaluering</a:t>
            </a:r>
          </a:p>
          <a:p>
            <a:endParaRPr lang="en-US" sz="3600"/>
          </a:p>
        </p:txBody>
      </p:sp>
    </p:spTree>
    <p:extLst>
      <p:ext uri="{BB962C8B-B14F-4D97-AF65-F5344CB8AC3E}">
        <p14:creationId xmlns:p14="http://schemas.microsoft.com/office/powerpoint/2010/main" val="2528222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84C7-83AD-D410-8294-2DC8C1D113C9}"/>
              </a:ext>
            </a:extLst>
          </p:cNvPr>
          <p:cNvSpPr>
            <a:spLocks noGrp="1"/>
          </p:cNvSpPr>
          <p:nvPr>
            <p:ph type="title"/>
          </p:nvPr>
        </p:nvSpPr>
        <p:spPr/>
        <p:txBody>
          <a:bodyPr/>
          <a:lstStyle/>
          <a:p>
            <a:r>
              <a:rPr lang="nb-NO" sz="4000" dirty="0"/>
              <a:t>Innspill 3: </a:t>
            </a:r>
            <a:r>
              <a:rPr lang="nb-NO" sz="4000" dirty="0" err="1"/>
              <a:t>RaspberryPI</a:t>
            </a:r>
            <a:endParaRPr lang="nb-NO" sz="4000" dirty="0" err="1">
              <a:cs typeface="Arial"/>
            </a:endParaRPr>
          </a:p>
        </p:txBody>
      </p:sp>
      <p:sp>
        <p:nvSpPr>
          <p:cNvPr id="3" name="Content Placeholder 2">
            <a:extLst>
              <a:ext uri="{FF2B5EF4-FFF2-40B4-BE49-F238E27FC236}">
                <a16:creationId xmlns:a16="http://schemas.microsoft.com/office/drawing/2014/main" id="{F70D7A62-3236-91A0-39A0-DFCABE181F83}"/>
              </a:ext>
            </a:extLst>
          </p:cNvPr>
          <p:cNvSpPr>
            <a:spLocks noGrp="1"/>
          </p:cNvSpPr>
          <p:nvPr>
            <p:ph idx="1"/>
          </p:nvPr>
        </p:nvSpPr>
        <p:spPr>
          <a:xfrm>
            <a:off x="371475" y="1800000"/>
            <a:ext cx="10831260" cy="2687779"/>
          </a:xfrm>
        </p:spPr>
        <p:txBody>
          <a:bodyPr vert="horz" lIns="91440" tIns="45720" rIns="91440" bIns="45720" rtlCol="0" anchor="t">
            <a:noAutofit/>
          </a:bodyPr>
          <a:lstStyle/>
          <a:p>
            <a:pPr marL="179070" indent="0">
              <a:buNone/>
            </a:pPr>
            <a:r>
              <a:rPr lang="nb-NO" sz="2400" dirty="0"/>
              <a:t>Fra: IT-sjef</a:t>
            </a:r>
            <a:endParaRPr lang="nb-NO" sz="2400" dirty="0">
              <a:cs typeface="Arial"/>
            </a:endParaRPr>
          </a:p>
          <a:p>
            <a:pPr marL="179070" indent="0">
              <a:buNone/>
            </a:pPr>
            <a:r>
              <a:rPr lang="nb-NO" sz="2400" dirty="0"/>
              <a:t>Til: Innsatsleder</a:t>
            </a:r>
            <a:endParaRPr lang="nb-NO" sz="2400" dirty="0">
              <a:cs typeface="Arial"/>
            </a:endParaRPr>
          </a:p>
          <a:p>
            <a:pPr marL="179070" indent="0">
              <a:buNone/>
            </a:pPr>
            <a:endParaRPr lang="nb-NO" sz="2400" dirty="0">
              <a:cs typeface="Arial"/>
            </a:endParaRPr>
          </a:p>
          <a:p>
            <a:pPr marL="179070" indent="0">
              <a:buNone/>
            </a:pPr>
            <a:r>
              <a:rPr lang="nb-NO" sz="2400" dirty="0"/>
              <a:t>Hei, dette er Lars fra IT. Noen har plugget inn en </a:t>
            </a:r>
            <a:r>
              <a:rPr lang="nb-NO" sz="2400" dirty="0" err="1"/>
              <a:t>RaspberryPi</a:t>
            </a:r>
            <a:r>
              <a:rPr lang="nb-NO" sz="2400" dirty="0"/>
              <a:t> med mobilmodem i en ledig port konfigurert i </a:t>
            </a:r>
            <a:r>
              <a:rPr lang="nb-NO" sz="2400" dirty="0" err="1"/>
              <a:t>admin</a:t>
            </a:r>
            <a:r>
              <a:rPr lang="nb-NO" sz="2400" dirty="0"/>
              <a:t>-VLAN i en svitsj som ikke var låst inn. Vi har fjernet denne, den er ikke tagget som vår eiendom.</a:t>
            </a:r>
            <a:endParaRPr lang="nb-NO" sz="2400" dirty="0">
              <a:cs typeface="Arial"/>
            </a:endParaRPr>
          </a:p>
          <a:p>
            <a:pPr marL="179070" indent="0">
              <a:buNone/>
            </a:pPr>
            <a:endParaRPr lang="nb-NO" sz="2400" dirty="0">
              <a:cs typeface="Arial"/>
            </a:endParaRPr>
          </a:p>
          <a:p>
            <a:pPr marL="179070" indent="0">
              <a:buNone/>
            </a:pPr>
            <a:r>
              <a:rPr lang="nb-NO" sz="2400" i="1" dirty="0">
                <a:solidFill>
                  <a:schemeClr val="accent1"/>
                </a:solidFill>
              </a:rPr>
              <a:t>Lars er stresset når han ringer</a:t>
            </a:r>
            <a:endParaRPr lang="nb-NO" sz="2400" i="1" dirty="0">
              <a:solidFill>
                <a:schemeClr val="accent1"/>
              </a:solidFill>
              <a:cs typeface="Arial"/>
            </a:endParaRPr>
          </a:p>
        </p:txBody>
      </p:sp>
      <p:pic>
        <p:nvPicPr>
          <p:cNvPr id="6" name="Graphic 5" descr="Telephone outline">
            <a:extLst>
              <a:ext uri="{FF2B5EF4-FFF2-40B4-BE49-F238E27FC236}">
                <a16:creationId xmlns:a16="http://schemas.microsoft.com/office/drawing/2014/main" id="{6D350E67-EF84-B38F-2065-DC437C7605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3758" y="426664"/>
            <a:ext cx="914400" cy="914400"/>
          </a:xfrm>
          <a:prstGeom prst="rect">
            <a:avLst/>
          </a:prstGeom>
        </p:spPr>
      </p:pic>
    </p:spTree>
    <p:extLst>
      <p:ext uri="{BB962C8B-B14F-4D97-AF65-F5344CB8AC3E}">
        <p14:creationId xmlns:p14="http://schemas.microsoft.com/office/powerpoint/2010/main" val="16920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1D04B1-461C-1C45-309C-D5EF80C7F976}"/>
              </a:ext>
            </a:extLst>
          </p:cNvPr>
          <p:cNvSpPr>
            <a:spLocks noGrp="1"/>
          </p:cNvSpPr>
          <p:nvPr>
            <p:ph type="title"/>
          </p:nvPr>
        </p:nvSpPr>
        <p:spPr/>
        <p:txBody>
          <a:bodyPr>
            <a:normAutofit/>
          </a:bodyPr>
          <a:lstStyle/>
          <a:p>
            <a:r>
              <a:rPr lang="nb-NO" sz="4000" dirty="0"/>
              <a:t>Hint: </a:t>
            </a:r>
            <a:br>
              <a:rPr lang="nb-NO" sz="4000" dirty="0"/>
            </a:br>
            <a:r>
              <a:rPr lang="nb-NO" sz="4000" dirty="0"/>
              <a:t>Det bør sikres bevis fra </a:t>
            </a:r>
            <a:r>
              <a:rPr lang="nb-NO" sz="4000" dirty="0" err="1"/>
              <a:t>RaspberryPI</a:t>
            </a:r>
            <a:r>
              <a:rPr lang="nb-NO" sz="4000" dirty="0"/>
              <a:t>-en</a:t>
            </a:r>
            <a:endParaRPr lang="en-US" sz="4000" dirty="0"/>
          </a:p>
        </p:txBody>
      </p:sp>
    </p:spTree>
    <p:extLst>
      <p:ext uri="{BB962C8B-B14F-4D97-AF65-F5344CB8AC3E}">
        <p14:creationId xmlns:p14="http://schemas.microsoft.com/office/powerpoint/2010/main" val="1024255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1D04B1-461C-1C45-309C-D5EF80C7F976}"/>
              </a:ext>
            </a:extLst>
          </p:cNvPr>
          <p:cNvSpPr>
            <a:spLocks noGrp="1"/>
          </p:cNvSpPr>
          <p:nvPr>
            <p:ph type="title"/>
          </p:nvPr>
        </p:nvSpPr>
        <p:spPr/>
        <p:txBody>
          <a:bodyPr>
            <a:normAutofit/>
          </a:bodyPr>
          <a:lstStyle/>
          <a:p>
            <a:r>
              <a:rPr lang="nb-NO" sz="4000" dirty="0"/>
              <a:t>Hint: </a:t>
            </a:r>
            <a:br>
              <a:rPr lang="nb-NO" sz="4000" dirty="0"/>
            </a:br>
            <a:r>
              <a:rPr lang="nb-NO" sz="4000" dirty="0"/>
              <a:t>IT bør sjekke tilgjengelige logger - for eksempel </a:t>
            </a:r>
            <a:r>
              <a:rPr lang="nb-NO" sz="4000" dirty="0" err="1"/>
              <a:t>audit</a:t>
            </a:r>
            <a:r>
              <a:rPr lang="nb-NO" sz="4000" dirty="0"/>
              <a:t>-logg på Switch. </a:t>
            </a:r>
            <a:endParaRPr lang="en-US" sz="4000" dirty="0"/>
          </a:p>
        </p:txBody>
      </p:sp>
    </p:spTree>
    <p:extLst>
      <p:ext uri="{BB962C8B-B14F-4D97-AF65-F5344CB8AC3E}">
        <p14:creationId xmlns:p14="http://schemas.microsoft.com/office/powerpoint/2010/main" val="2148065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84C7-83AD-D410-8294-2DC8C1D113C9}"/>
              </a:ext>
            </a:extLst>
          </p:cNvPr>
          <p:cNvSpPr>
            <a:spLocks noGrp="1"/>
          </p:cNvSpPr>
          <p:nvPr>
            <p:ph type="title"/>
          </p:nvPr>
        </p:nvSpPr>
        <p:spPr/>
        <p:txBody>
          <a:bodyPr/>
          <a:lstStyle/>
          <a:p>
            <a:r>
              <a:rPr lang="nb-NO" sz="4000" dirty="0"/>
              <a:t>Innspill 4: Rapport fra IT</a:t>
            </a:r>
            <a:endParaRPr lang="nb-NO" sz="4000" dirty="0">
              <a:cs typeface="Arial"/>
            </a:endParaRPr>
          </a:p>
        </p:txBody>
      </p:sp>
      <p:sp>
        <p:nvSpPr>
          <p:cNvPr id="3" name="Content Placeholder 2">
            <a:extLst>
              <a:ext uri="{FF2B5EF4-FFF2-40B4-BE49-F238E27FC236}">
                <a16:creationId xmlns:a16="http://schemas.microsoft.com/office/drawing/2014/main" id="{F70D7A62-3236-91A0-39A0-DFCABE181F83}"/>
              </a:ext>
            </a:extLst>
          </p:cNvPr>
          <p:cNvSpPr>
            <a:spLocks noGrp="1"/>
          </p:cNvSpPr>
          <p:nvPr>
            <p:ph idx="1"/>
          </p:nvPr>
        </p:nvSpPr>
        <p:spPr>
          <a:xfrm>
            <a:off x="371475" y="1800000"/>
            <a:ext cx="10831260" cy="2687779"/>
          </a:xfrm>
        </p:spPr>
        <p:txBody>
          <a:bodyPr vert="horz" lIns="91440" tIns="45720" rIns="91440" bIns="45720" rtlCol="0" anchor="t">
            <a:noAutofit/>
          </a:bodyPr>
          <a:lstStyle/>
          <a:p>
            <a:pPr marL="179070" indent="0">
              <a:buNone/>
            </a:pPr>
            <a:r>
              <a:rPr lang="nb-NO" sz="2400" dirty="0"/>
              <a:t>Fra: IT</a:t>
            </a:r>
            <a:endParaRPr lang="nb-NO" sz="2400" dirty="0">
              <a:cs typeface="Arial"/>
            </a:endParaRPr>
          </a:p>
          <a:p>
            <a:pPr marL="179070" indent="0">
              <a:buNone/>
            </a:pPr>
            <a:r>
              <a:rPr lang="nb-NO" sz="2400" dirty="0"/>
              <a:t>Til: IT-sjef</a:t>
            </a:r>
            <a:endParaRPr lang="nb-NO" sz="2400" dirty="0">
              <a:cs typeface="Arial"/>
            </a:endParaRPr>
          </a:p>
          <a:p>
            <a:pPr marL="179070" indent="0">
              <a:buNone/>
            </a:pPr>
            <a:endParaRPr lang="nb-NO" sz="2400" dirty="0">
              <a:cs typeface="Arial"/>
            </a:endParaRPr>
          </a:p>
          <a:p>
            <a:pPr marL="179070" indent="0">
              <a:buNone/>
            </a:pPr>
            <a:r>
              <a:rPr lang="nb-NO" sz="2400" dirty="0">
                <a:cs typeface="Arial"/>
              </a:rPr>
              <a:t>Emne: Foreløpige funn</a:t>
            </a:r>
          </a:p>
          <a:p>
            <a:pPr marL="179070" indent="0">
              <a:buNone/>
            </a:pPr>
            <a:endParaRPr lang="nb-NO" sz="2400" dirty="0">
              <a:cs typeface="Arial"/>
            </a:endParaRPr>
          </a:p>
          <a:p>
            <a:pPr marL="179070" indent="0">
              <a:buNone/>
            </a:pPr>
            <a:r>
              <a:rPr lang="nb-NO" sz="2400" dirty="0">
                <a:cs typeface="Arial"/>
              </a:rPr>
              <a:t>Hei, det ser ut som port 2 på </a:t>
            </a:r>
            <a:r>
              <a:rPr lang="nb-NO" sz="2400" dirty="0" err="1">
                <a:cs typeface="Arial"/>
              </a:rPr>
              <a:t>svitsjen</a:t>
            </a:r>
            <a:r>
              <a:rPr lang="nb-NO" sz="2400" dirty="0">
                <a:cs typeface="Arial"/>
              </a:rPr>
              <a:t> har blitt koblet til klokken 2:15 natt til mandag for en uke siden. Vi har ikke pakkedata e.l., men ser at det har vært jevnlig trafikk på porten siden den gang. </a:t>
            </a:r>
          </a:p>
          <a:p>
            <a:pPr marL="179070" indent="0">
              <a:buNone/>
            </a:pPr>
            <a:r>
              <a:rPr lang="nb-NO" sz="2400" dirty="0">
                <a:cs typeface="Arial"/>
              </a:rPr>
              <a:t>Ellers fant vi et ukryptert minnekort i </a:t>
            </a:r>
            <a:r>
              <a:rPr lang="nb-NO" sz="2400" dirty="0" err="1">
                <a:cs typeface="Arial"/>
              </a:rPr>
              <a:t>Raspberry</a:t>
            </a:r>
            <a:r>
              <a:rPr lang="nb-NO" sz="2400" dirty="0">
                <a:cs typeface="Arial"/>
              </a:rPr>
              <a:t>-en. Dette inneholder ZIP-filer, men disse er </a:t>
            </a:r>
            <a:r>
              <a:rPr lang="nb-NO" sz="2400" dirty="0" err="1">
                <a:cs typeface="Arial"/>
              </a:rPr>
              <a:t>passordbeskyttet</a:t>
            </a:r>
            <a:r>
              <a:rPr lang="nb-NO" sz="2400" dirty="0">
                <a:cs typeface="Arial"/>
              </a:rPr>
              <a:t>. Vi vet ikke hva som er på dem. Vi har selvsagt laget en kopi med </a:t>
            </a:r>
            <a:r>
              <a:rPr lang="nb-NO" sz="2400" dirty="0" err="1">
                <a:cs typeface="Arial"/>
              </a:rPr>
              <a:t>FTKImager</a:t>
            </a:r>
            <a:r>
              <a:rPr lang="nb-NO" sz="2400" dirty="0">
                <a:cs typeface="Arial"/>
              </a:rPr>
              <a:t>, så kortet er intakt som bevis. </a:t>
            </a:r>
          </a:p>
        </p:txBody>
      </p:sp>
      <p:pic>
        <p:nvPicPr>
          <p:cNvPr id="4" name="Graphic 3" descr="Envelope outline">
            <a:extLst>
              <a:ext uri="{FF2B5EF4-FFF2-40B4-BE49-F238E27FC236}">
                <a16:creationId xmlns:a16="http://schemas.microsoft.com/office/drawing/2014/main" id="{C4347020-8058-BD75-AE0E-5A0DF9308F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0169" y="426664"/>
            <a:ext cx="914400" cy="914400"/>
          </a:xfrm>
          <a:prstGeom prst="rect">
            <a:avLst/>
          </a:prstGeom>
        </p:spPr>
      </p:pic>
    </p:spTree>
    <p:extLst>
      <p:ext uri="{BB962C8B-B14F-4D97-AF65-F5344CB8AC3E}">
        <p14:creationId xmlns:p14="http://schemas.microsoft.com/office/powerpoint/2010/main" val="2408155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FABD-9F13-8412-75E0-083E584BED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0FD072-0591-D251-B0F3-4D2010350A24}"/>
              </a:ext>
            </a:extLst>
          </p:cNvPr>
          <p:cNvSpPr>
            <a:spLocks noGrp="1"/>
          </p:cNvSpPr>
          <p:nvPr>
            <p:ph type="title"/>
          </p:nvPr>
        </p:nvSpPr>
        <p:spPr/>
        <p:txBody>
          <a:bodyPr>
            <a:normAutofit/>
          </a:bodyPr>
          <a:lstStyle/>
          <a:p>
            <a:r>
              <a:rPr lang="nb-NO" sz="4000" dirty="0"/>
              <a:t>Hint: </a:t>
            </a:r>
            <a:br>
              <a:rPr lang="nb-NO" sz="4000" dirty="0"/>
            </a:br>
            <a:r>
              <a:rPr lang="nb-NO" sz="4000" dirty="0"/>
              <a:t>Bør mistenke eksfiltrering av data. Bør føre til undersøkelse av andre logger og systemer.</a:t>
            </a:r>
            <a:endParaRPr lang="en-US" sz="4000" dirty="0"/>
          </a:p>
        </p:txBody>
      </p:sp>
    </p:spTree>
    <p:extLst>
      <p:ext uri="{BB962C8B-B14F-4D97-AF65-F5344CB8AC3E}">
        <p14:creationId xmlns:p14="http://schemas.microsoft.com/office/powerpoint/2010/main" val="482975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931B-DCCF-229B-64AB-6C8A6DC7F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70A64-5F23-C946-9710-D98CEB3EEBF4}"/>
              </a:ext>
            </a:extLst>
          </p:cNvPr>
          <p:cNvSpPr>
            <a:spLocks noGrp="1"/>
          </p:cNvSpPr>
          <p:nvPr>
            <p:ph type="title"/>
          </p:nvPr>
        </p:nvSpPr>
        <p:spPr/>
        <p:txBody>
          <a:bodyPr/>
          <a:lstStyle/>
          <a:p>
            <a:r>
              <a:rPr lang="nb-NO" sz="4000" dirty="0"/>
              <a:t>Innspill 5: Rapport om innbrudd hjemme fra Per Bjarne</a:t>
            </a:r>
            <a:endParaRPr lang="nb-NO" sz="4000" dirty="0">
              <a:cs typeface="Arial"/>
            </a:endParaRPr>
          </a:p>
        </p:txBody>
      </p:sp>
      <p:sp>
        <p:nvSpPr>
          <p:cNvPr id="3" name="Content Placeholder 2">
            <a:extLst>
              <a:ext uri="{FF2B5EF4-FFF2-40B4-BE49-F238E27FC236}">
                <a16:creationId xmlns:a16="http://schemas.microsoft.com/office/drawing/2014/main" id="{6310A82C-1B9B-3FAD-0671-09D82AE2E4D6}"/>
              </a:ext>
            </a:extLst>
          </p:cNvPr>
          <p:cNvSpPr>
            <a:spLocks noGrp="1"/>
          </p:cNvSpPr>
          <p:nvPr>
            <p:ph idx="1"/>
          </p:nvPr>
        </p:nvSpPr>
        <p:spPr>
          <a:xfrm>
            <a:off x="371475" y="1800000"/>
            <a:ext cx="10831260" cy="2687779"/>
          </a:xfrm>
        </p:spPr>
        <p:txBody>
          <a:bodyPr vert="horz" lIns="91440" tIns="45720" rIns="91440" bIns="45720" rtlCol="0" anchor="t">
            <a:noAutofit/>
          </a:bodyPr>
          <a:lstStyle/>
          <a:p>
            <a:pPr marL="179070" indent="0">
              <a:buNone/>
            </a:pPr>
            <a:r>
              <a:rPr lang="nb-NO" sz="2400" dirty="0"/>
              <a:t>Fra: Per Bjarne</a:t>
            </a:r>
            <a:endParaRPr lang="nb-NO" sz="2400" dirty="0">
              <a:cs typeface="Arial"/>
            </a:endParaRPr>
          </a:p>
          <a:p>
            <a:pPr marL="179070" indent="0">
              <a:buNone/>
            </a:pPr>
            <a:r>
              <a:rPr lang="nb-NO" sz="2400" dirty="0"/>
              <a:t>Til: Innsatsleder</a:t>
            </a:r>
            <a:endParaRPr lang="nb-NO" sz="2400" dirty="0">
              <a:cs typeface="Arial"/>
            </a:endParaRPr>
          </a:p>
          <a:p>
            <a:pPr marL="179070" indent="0">
              <a:buNone/>
            </a:pPr>
            <a:endParaRPr lang="nb-NO" sz="2400" dirty="0">
              <a:cs typeface="Arial"/>
            </a:endParaRPr>
          </a:p>
          <a:p>
            <a:pPr marL="179070" indent="0">
              <a:buNone/>
            </a:pPr>
            <a:r>
              <a:rPr lang="nb-NO" sz="2400" dirty="0">
                <a:cs typeface="Arial"/>
              </a:rPr>
              <a:t>Hei, dette er Per Bjarne, jeg som mista adgangskortet. Jeg har smartlås hjemme og har sjekka loggen. Jeg ser at døra mi ble åpna klokken 00:30 på natta med koden til dattera mi natt til forrige lørdag. Vi lå alle og sov da. Ingenting annet er borte fra hjemme hos oss, jeg tror noen har fått tak i koden hennes og brutt seg inn for å stjele adgangskortet mitt. Det er ganske ille. Tenkte jeg burde si fra. Skal jeg anmelde til Politiet, eller tar dere det med?</a:t>
            </a:r>
          </a:p>
        </p:txBody>
      </p:sp>
      <p:pic>
        <p:nvPicPr>
          <p:cNvPr id="4" name="Graphic 3" descr="Telephone outline">
            <a:extLst>
              <a:ext uri="{FF2B5EF4-FFF2-40B4-BE49-F238E27FC236}">
                <a16:creationId xmlns:a16="http://schemas.microsoft.com/office/drawing/2014/main" id="{A88082A6-79C8-D9AA-422A-4B2565D191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3758" y="426664"/>
            <a:ext cx="914400" cy="914400"/>
          </a:xfrm>
          <a:prstGeom prst="rect">
            <a:avLst/>
          </a:prstGeom>
        </p:spPr>
      </p:pic>
    </p:spTree>
    <p:extLst>
      <p:ext uri="{BB962C8B-B14F-4D97-AF65-F5344CB8AC3E}">
        <p14:creationId xmlns:p14="http://schemas.microsoft.com/office/powerpoint/2010/main" val="3581671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879AD-9DF3-B39C-BAB3-713ACEB3F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BADAE4-33CE-CBC2-CB8B-14B7BE341392}"/>
              </a:ext>
            </a:extLst>
          </p:cNvPr>
          <p:cNvSpPr>
            <a:spLocks noGrp="1"/>
          </p:cNvSpPr>
          <p:nvPr>
            <p:ph type="title"/>
          </p:nvPr>
        </p:nvSpPr>
        <p:spPr/>
        <p:txBody>
          <a:bodyPr/>
          <a:lstStyle/>
          <a:p>
            <a:r>
              <a:rPr lang="nb-NO" sz="4000" dirty="0"/>
              <a:t>Innspill 6: Logger fra filserver</a:t>
            </a:r>
            <a:endParaRPr lang="nb-NO" sz="4000" dirty="0">
              <a:cs typeface="Arial"/>
            </a:endParaRPr>
          </a:p>
        </p:txBody>
      </p:sp>
      <p:sp>
        <p:nvSpPr>
          <p:cNvPr id="3" name="Content Placeholder 2">
            <a:extLst>
              <a:ext uri="{FF2B5EF4-FFF2-40B4-BE49-F238E27FC236}">
                <a16:creationId xmlns:a16="http://schemas.microsoft.com/office/drawing/2014/main" id="{64612E56-59CC-7D51-4904-295BF2F9C12B}"/>
              </a:ext>
            </a:extLst>
          </p:cNvPr>
          <p:cNvSpPr>
            <a:spLocks noGrp="1"/>
          </p:cNvSpPr>
          <p:nvPr>
            <p:ph idx="1"/>
          </p:nvPr>
        </p:nvSpPr>
        <p:spPr>
          <a:xfrm>
            <a:off x="371475" y="1800000"/>
            <a:ext cx="10831260" cy="2687779"/>
          </a:xfrm>
        </p:spPr>
        <p:txBody>
          <a:bodyPr vert="horz" lIns="91440" tIns="45720" rIns="91440" bIns="45720" rtlCol="0" anchor="t">
            <a:noAutofit/>
          </a:bodyPr>
          <a:lstStyle/>
          <a:p>
            <a:pPr marL="179070" indent="0">
              <a:buNone/>
            </a:pPr>
            <a:r>
              <a:rPr lang="nb-NO" sz="2400" dirty="0"/>
              <a:t>Fra: IT</a:t>
            </a:r>
            <a:endParaRPr lang="nb-NO" sz="2400" dirty="0">
              <a:cs typeface="Arial"/>
            </a:endParaRPr>
          </a:p>
          <a:p>
            <a:pPr marL="179070" indent="0">
              <a:buNone/>
            </a:pPr>
            <a:r>
              <a:rPr lang="nb-NO" sz="2400" dirty="0"/>
              <a:t>Til: IT-sjef</a:t>
            </a:r>
            <a:endParaRPr lang="nb-NO" sz="2400" dirty="0">
              <a:cs typeface="Arial"/>
            </a:endParaRPr>
          </a:p>
          <a:p>
            <a:pPr marL="179070" indent="0">
              <a:buNone/>
            </a:pPr>
            <a:r>
              <a:rPr lang="nb-NO" sz="2400" dirty="0">
                <a:cs typeface="Arial"/>
              </a:rPr>
              <a:t>Emne: Logger fra filserver FSHARE-1</a:t>
            </a:r>
          </a:p>
          <a:p>
            <a:pPr marL="179070" indent="0">
              <a:buNone/>
            </a:pPr>
            <a:endParaRPr lang="nb-NO" sz="2400" dirty="0">
              <a:cs typeface="Arial"/>
            </a:endParaRPr>
          </a:p>
          <a:p>
            <a:pPr marL="179070" indent="0">
              <a:buNone/>
            </a:pPr>
            <a:r>
              <a:rPr lang="nb-NO" sz="2400" dirty="0">
                <a:cs typeface="Arial"/>
              </a:rPr>
              <a:t>Hei, vi har sjekka loggene på de viktigste systemene våre. FSHARE-1 er brukt av prosjektet «Nettutbedring ny kraftstasjon Høymarka». Det ser ut som alle filene derfra kopieres over til 10.10.1.2 hver natt klokken 03:00. Dette er IP-en som </a:t>
            </a:r>
            <a:r>
              <a:rPr lang="nb-NO" sz="2400" dirty="0" err="1">
                <a:cs typeface="Arial"/>
              </a:rPr>
              <a:t>RaspberryPI</a:t>
            </a:r>
            <a:r>
              <a:rPr lang="nb-NO" sz="2400" dirty="0">
                <a:cs typeface="Arial"/>
              </a:rPr>
              <a:t>-en hadde. Vi tror alle disse filene er overvåket og stjålet fra trusselaktøren. </a:t>
            </a:r>
          </a:p>
        </p:txBody>
      </p:sp>
      <p:pic>
        <p:nvPicPr>
          <p:cNvPr id="5" name="Graphic 4" descr="Envelope outline">
            <a:extLst>
              <a:ext uri="{FF2B5EF4-FFF2-40B4-BE49-F238E27FC236}">
                <a16:creationId xmlns:a16="http://schemas.microsoft.com/office/drawing/2014/main" id="{57557BA1-4979-1B44-1D98-E940D13BC0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0169" y="426664"/>
            <a:ext cx="914400" cy="914400"/>
          </a:xfrm>
          <a:prstGeom prst="rect">
            <a:avLst/>
          </a:prstGeom>
        </p:spPr>
      </p:pic>
    </p:spTree>
    <p:extLst>
      <p:ext uri="{BB962C8B-B14F-4D97-AF65-F5344CB8AC3E}">
        <p14:creationId xmlns:p14="http://schemas.microsoft.com/office/powerpoint/2010/main" val="2045557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F7191-3A9D-8F48-A4EB-152D366024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E6B776-3CAC-5328-8EF5-53F2D4674534}"/>
              </a:ext>
            </a:extLst>
          </p:cNvPr>
          <p:cNvSpPr>
            <a:spLocks noGrp="1"/>
          </p:cNvSpPr>
          <p:nvPr>
            <p:ph type="title"/>
          </p:nvPr>
        </p:nvSpPr>
        <p:spPr/>
        <p:txBody>
          <a:bodyPr>
            <a:normAutofit/>
          </a:bodyPr>
          <a:lstStyle/>
          <a:p>
            <a:r>
              <a:rPr lang="nb-NO" sz="4000" dirty="0"/>
              <a:t>Hint: </a:t>
            </a:r>
            <a:br>
              <a:rPr lang="nb-NO" sz="4000" dirty="0"/>
            </a:br>
            <a:r>
              <a:rPr lang="nb-NO" sz="4000" dirty="0"/>
              <a:t>Bør være forberedt på at hendelsen lekker</a:t>
            </a:r>
            <a:endParaRPr lang="en-US" sz="4000" dirty="0"/>
          </a:p>
        </p:txBody>
      </p:sp>
    </p:spTree>
    <p:extLst>
      <p:ext uri="{BB962C8B-B14F-4D97-AF65-F5344CB8AC3E}">
        <p14:creationId xmlns:p14="http://schemas.microsoft.com/office/powerpoint/2010/main" val="1414894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B0DD-DD65-D8E9-9E95-0C597DE542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E7AF36-EE64-82FD-D2FE-EDAE166FBD60}"/>
              </a:ext>
            </a:extLst>
          </p:cNvPr>
          <p:cNvSpPr>
            <a:spLocks noGrp="1"/>
          </p:cNvSpPr>
          <p:nvPr>
            <p:ph type="title"/>
          </p:nvPr>
        </p:nvSpPr>
        <p:spPr/>
        <p:txBody>
          <a:bodyPr>
            <a:normAutofit/>
          </a:bodyPr>
          <a:lstStyle/>
          <a:p>
            <a:r>
              <a:rPr lang="nb-NO" sz="4000" dirty="0"/>
              <a:t>Hint: </a:t>
            </a:r>
            <a:br>
              <a:rPr lang="nb-NO" sz="4000" dirty="0"/>
            </a:br>
            <a:r>
              <a:rPr lang="nb-NO" sz="4000" dirty="0"/>
              <a:t>Anmelde til Politiet om ikke allerede gjort?</a:t>
            </a:r>
            <a:endParaRPr lang="en-US" sz="4000" dirty="0"/>
          </a:p>
        </p:txBody>
      </p:sp>
    </p:spTree>
    <p:extLst>
      <p:ext uri="{BB962C8B-B14F-4D97-AF65-F5344CB8AC3E}">
        <p14:creationId xmlns:p14="http://schemas.microsoft.com/office/powerpoint/2010/main" val="985340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B0BC-51F4-BCFD-E8DF-99D83585A1A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ACBFF39-16FB-0BF7-061C-65BA8A45FE4C}"/>
              </a:ext>
            </a:extLst>
          </p:cNvPr>
          <p:cNvSpPr>
            <a:spLocks noGrp="1"/>
          </p:cNvSpPr>
          <p:nvPr>
            <p:ph type="title"/>
          </p:nvPr>
        </p:nvSpPr>
        <p:spPr/>
        <p:txBody>
          <a:bodyPr>
            <a:normAutofit/>
          </a:bodyPr>
          <a:lstStyle/>
          <a:p>
            <a:r>
              <a:rPr lang="nb-NO" sz="4000" dirty="0"/>
              <a:t>Hint: </a:t>
            </a:r>
            <a:br>
              <a:rPr lang="nb-NO" sz="4000" dirty="0"/>
            </a:br>
            <a:r>
              <a:rPr lang="nb-NO" sz="4000" dirty="0"/>
              <a:t>Er kraftsensitiv informasjon på avveie?</a:t>
            </a:r>
            <a:endParaRPr lang="en-US" sz="4000" dirty="0"/>
          </a:p>
        </p:txBody>
      </p:sp>
    </p:spTree>
    <p:extLst>
      <p:ext uri="{BB962C8B-B14F-4D97-AF65-F5344CB8AC3E}">
        <p14:creationId xmlns:p14="http://schemas.microsoft.com/office/powerpoint/2010/main" val="38181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F9FCDB74-E466-44D4-EBE4-BC53F42C3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829" y="2728570"/>
            <a:ext cx="7230171" cy="4129430"/>
          </a:xfrm>
          <a:prstGeom prst="rect">
            <a:avLst/>
          </a:prstGeom>
        </p:spPr>
      </p:pic>
      <p:sp>
        <p:nvSpPr>
          <p:cNvPr id="5" name="Title 4">
            <a:extLst>
              <a:ext uri="{FF2B5EF4-FFF2-40B4-BE49-F238E27FC236}">
                <a16:creationId xmlns:a16="http://schemas.microsoft.com/office/drawing/2014/main" id="{F9BB0A1D-F486-8161-C71F-6F83ED314D26}"/>
              </a:ext>
            </a:extLst>
          </p:cNvPr>
          <p:cNvSpPr>
            <a:spLocks noGrp="1"/>
          </p:cNvSpPr>
          <p:nvPr>
            <p:ph type="title"/>
          </p:nvPr>
        </p:nvSpPr>
        <p:spPr>
          <a:xfrm>
            <a:off x="1019175" y="333375"/>
            <a:ext cx="10183559" cy="1100978"/>
          </a:xfrm>
        </p:spPr>
        <p:txBody>
          <a:bodyPr anchor="ctr">
            <a:normAutofit/>
          </a:bodyPr>
          <a:lstStyle/>
          <a:p>
            <a:r>
              <a:rPr lang="nb-NO" sz="4000" dirty="0"/>
              <a:t>Mål for øvelsen</a:t>
            </a:r>
            <a:endParaRPr lang="en-US" sz="4000" dirty="0"/>
          </a:p>
        </p:txBody>
      </p:sp>
      <p:sp>
        <p:nvSpPr>
          <p:cNvPr id="6" name="Content Placeholder 5">
            <a:extLst>
              <a:ext uri="{FF2B5EF4-FFF2-40B4-BE49-F238E27FC236}">
                <a16:creationId xmlns:a16="http://schemas.microsoft.com/office/drawing/2014/main" id="{82E0626C-B18D-3DB3-67BD-842B300A6AC3}"/>
              </a:ext>
            </a:extLst>
          </p:cNvPr>
          <p:cNvSpPr>
            <a:spLocks noGrp="1"/>
          </p:cNvSpPr>
          <p:nvPr>
            <p:ph idx="1"/>
          </p:nvPr>
        </p:nvSpPr>
        <p:spPr>
          <a:xfrm>
            <a:off x="1019175" y="1800000"/>
            <a:ext cx="7502733" cy="4349788"/>
          </a:xfrm>
        </p:spPr>
        <p:txBody>
          <a:bodyPr>
            <a:normAutofit/>
          </a:bodyPr>
          <a:lstStyle/>
          <a:p>
            <a:pPr marL="342900" indent="-342900"/>
            <a:r>
              <a:rPr lang="nb-NO" sz="2400" dirty="0">
                <a:latin typeface="Aptos" panose="020B0004020202020204" pitchFamily="34" charset="0"/>
              </a:rPr>
              <a:t>Øve på samarbeid mellom fysisk sikkerhet, IT-avdeling og ledelse under en sikkerhetshendelse.</a:t>
            </a:r>
          </a:p>
          <a:p>
            <a:pPr marL="342900" indent="-342900"/>
            <a:r>
              <a:rPr lang="nb-NO" sz="2400" dirty="0">
                <a:latin typeface="Aptos" panose="020B0004020202020204" pitchFamily="34" charset="0"/>
              </a:rPr>
              <a:t>Trene på avdekking av uautorisert nettverkstilgang og håndtering av mistenkelige enheter.</a:t>
            </a:r>
          </a:p>
          <a:p>
            <a:pPr marL="342900" indent="-342900"/>
            <a:r>
              <a:rPr lang="nb-NO" sz="2400" dirty="0">
                <a:latin typeface="Aptos" panose="020B0004020202020204" pitchFamily="34" charset="0"/>
              </a:rPr>
              <a:t>Forbedre rutiner for logganalyse og </a:t>
            </a:r>
            <a:r>
              <a:rPr lang="nb-NO" sz="2400" dirty="0" err="1">
                <a:latin typeface="Aptos" panose="020B0004020202020204" pitchFamily="34" charset="0"/>
              </a:rPr>
              <a:t>monitorering</a:t>
            </a:r>
            <a:r>
              <a:rPr lang="nb-NO" sz="2400" dirty="0">
                <a:latin typeface="Aptos" panose="020B0004020202020204" pitchFamily="34" charset="0"/>
              </a:rPr>
              <a:t> av sensitive områder.</a:t>
            </a:r>
          </a:p>
          <a:p>
            <a:pPr marL="342900" indent="-342900"/>
            <a:r>
              <a:rPr lang="nb-NO" sz="2400" dirty="0">
                <a:latin typeface="Aptos" panose="020B0004020202020204" pitchFamily="34" charset="0"/>
              </a:rPr>
              <a:t>Evaluere kommunikasjon under krisesituasjoner, internt og eksternt.</a:t>
            </a:r>
          </a:p>
          <a:p>
            <a:pPr marL="571500" indent="-571500"/>
            <a:endParaRPr lang="en-US" sz="4400" dirty="0"/>
          </a:p>
        </p:txBody>
      </p:sp>
    </p:spTree>
    <p:extLst>
      <p:ext uri="{BB962C8B-B14F-4D97-AF65-F5344CB8AC3E}">
        <p14:creationId xmlns:p14="http://schemas.microsoft.com/office/powerpoint/2010/main" val="817747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84C7-83AD-D410-8294-2DC8C1D113C9}"/>
              </a:ext>
            </a:extLst>
          </p:cNvPr>
          <p:cNvSpPr>
            <a:spLocks noGrp="1"/>
          </p:cNvSpPr>
          <p:nvPr>
            <p:ph type="title"/>
          </p:nvPr>
        </p:nvSpPr>
        <p:spPr/>
        <p:txBody>
          <a:bodyPr/>
          <a:lstStyle/>
          <a:p>
            <a:r>
              <a:rPr lang="nb-NO" sz="4000" dirty="0"/>
              <a:t>Innspill 7: Media tar kontakt</a:t>
            </a:r>
          </a:p>
        </p:txBody>
      </p:sp>
      <p:sp>
        <p:nvSpPr>
          <p:cNvPr id="3" name="Content Placeholder 2">
            <a:extLst>
              <a:ext uri="{FF2B5EF4-FFF2-40B4-BE49-F238E27FC236}">
                <a16:creationId xmlns:a16="http://schemas.microsoft.com/office/drawing/2014/main" id="{F70D7A62-3236-91A0-39A0-DFCABE181F83}"/>
              </a:ext>
            </a:extLst>
          </p:cNvPr>
          <p:cNvSpPr>
            <a:spLocks noGrp="1"/>
          </p:cNvSpPr>
          <p:nvPr>
            <p:ph idx="1"/>
          </p:nvPr>
        </p:nvSpPr>
        <p:spPr>
          <a:xfrm>
            <a:off x="371475" y="1800000"/>
            <a:ext cx="10831260" cy="4155632"/>
          </a:xfrm>
        </p:spPr>
        <p:txBody>
          <a:bodyPr>
            <a:normAutofit lnSpcReduction="10000"/>
          </a:bodyPr>
          <a:lstStyle/>
          <a:p>
            <a:pPr marL="179388" indent="0">
              <a:buNone/>
            </a:pPr>
            <a:r>
              <a:rPr lang="nb-NO" sz="2400" dirty="0"/>
              <a:t>Fra: Media</a:t>
            </a:r>
          </a:p>
          <a:p>
            <a:pPr marL="179388" indent="0">
              <a:buNone/>
            </a:pPr>
            <a:r>
              <a:rPr lang="nb-NO" sz="2400" dirty="0"/>
              <a:t>Til: Kommunikasjonsleder</a:t>
            </a:r>
          </a:p>
          <a:p>
            <a:pPr marL="179388" indent="0">
              <a:buNone/>
            </a:pPr>
            <a:r>
              <a:rPr lang="nb-NO" sz="2400" dirty="0"/>
              <a:t>Emne: </a:t>
            </a:r>
            <a:r>
              <a:rPr lang="nb-NO" sz="2400"/>
              <a:t>Mulig sikkerhetsbrudd </a:t>
            </a:r>
            <a:endParaRPr lang="nb-NO" sz="2400" dirty="0"/>
          </a:p>
          <a:p>
            <a:pPr marL="179388" indent="0">
              <a:buNone/>
            </a:pPr>
            <a:endParaRPr lang="nb-NO" sz="2400" dirty="0"/>
          </a:p>
          <a:p>
            <a:pPr marL="179388" indent="0">
              <a:buNone/>
            </a:pPr>
            <a:r>
              <a:rPr lang="nb-NO" sz="2400" dirty="0"/>
              <a:t>Hei, vi i  Kraftnett har mottatt informasjon om at uvedkommende personer nylig har fått tilgang til interne systemer hos Superkraft. Dette skal angivelig ha skjedd ved bruk av et stjålet adgangskort tilhørende en av deres ansatte.</a:t>
            </a:r>
          </a:p>
          <a:p>
            <a:pPr marL="179388" indent="0">
              <a:buNone/>
            </a:pPr>
            <a:r>
              <a:rPr lang="nb-NO" sz="2400" dirty="0"/>
              <a:t>Kan dere bekrefte at det har vært et sikkerhetsbrudd som involverer uautorisert tilgang til deres systemer? </a:t>
            </a:r>
          </a:p>
          <a:p>
            <a:pPr marL="179388" indent="0">
              <a:buNone/>
            </a:pPr>
            <a:r>
              <a:rPr lang="nb-NO" sz="2400" dirty="0"/>
              <a:t>Hvordan kontrollerer dere om angriperen har fått tilgang til selskapets SCADA-systemer, og er det fare for </a:t>
            </a:r>
            <a:r>
              <a:rPr lang="nb-NO" sz="2400" dirty="0" err="1"/>
              <a:t>driftstans</a:t>
            </a:r>
            <a:r>
              <a:rPr lang="nb-NO" sz="2400" dirty="0"/>
              <a:t>?</a:t>
            </a:r>
          </a:p>
        </p:txBody>
      </p:sp>
      <p:pic>
        <p:nvPicPr>
          <p:cNvPr id="4" name="Graphic 3" descr="Telephone outline">
            <a:extLst>
              <a:ext uri="{FF2B5EF4-FFF2-40B4-BE49-F238E27FC236}">
                <a16:creationId xmlns:a16="http://schemas.microsoft.com/office/drawing/2014/main" id="{3F3C6DED-89B1-DF38-8F45-B324AF45E7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3758" y="426664"/>
            <a:ext cx="914400" cy="914400"/>
          </a:xfrm>
          <a:prstGeom prst="rect">
            <a:avLst/>
          </a:prstGeom>
        </p:spPr>
      </p:pic>
    </p:spTree>
    <p:extLst>
      <p:ext uri="{BB962C8B-B14F-4D97-AF65-F5344CB8AC3E}">
        <p14:creationId xmlns:p14="http://schemas.microsoft.com/office/powerpoint/2010/main" val="2478919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1D04B1-461C-1C45-309C-D5EF80C7F976}"/>
              </a:ext>
            </a:extLst>
          </p:cNvPr>
          <p:cNvSpPr>
            <a:spLocks noGrp="1"/>
          </p:cNvSpPr>
          <p:nvPr>
            <p:ph type="title"/>
          </p:nvPr>
        </p:nvSpPr>
        <p:spPr/>
        <p:txBody>
          <a:bodyPr>
            <a:normAutofit/>
          </a:bodyPr>
          <a:lstStyle/>
          <a:p>
            <a:r>
              <a:rPr lang="nb-NO" sz="4000" dirty="0"/>
              <a:t>Hint: </a:t>
            </a:r>
            <a:br>
              <a:rPr lang="nb-NO" sz="4000" dirty="0"/>
            </a:br>
            <a:r>
              <a:rPr lang="nb-NO" sz="4000" dirty="0"/>
              <a:t>Ledelsen og kommunikasjonsteamet må raskt forberede en offentlig uttalelse for å håndtere medieoppmerksomheten og unngå panikk. </a:t>
            </a:r>
            <a:endParaRPr lang="en-US" sz="4000" dirty="0"/>
          </a:p>
        </p:txBody>
      </p:sp>
    </p:spTree>
    <p:extLst>
      <p:ext uri="{BB962C8B-B14F-4D97-AF65-F5344CB8AC3E}">
        <p14:creationId xmlns:p14="http://schemas.microsoft.com/office/powerpoint/2010/main" val="258021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346F-8B51-A795-B937-4CAA22F5EED4}"/>
              </a:ext>
            </a:extLst>
          </p:cNvPr>
          <p:cNvSpPr>
            <a:spLocks noGrp="1"/>
          </p:cNvSpPr>
          <p:nvPr>
            <p:ph type="title"/>
          </p:nvPr>
        </p:nvSpPr>
        <p:spPr/>
        <p:txBody>
          <a:bodyPr>
            <a:normAutofit/>
          </a:bodyPr>
          <a:lstStyle/>
          <a:p>
            <a:r>
              <a:rPr lang="nb-NO" sz="6600" dirty="0"/>
              <a:t>Øvelse avsluttes</a:t>
            </a:r>
            <a:endParaRPr lang="en-US" sz="6600" dirty="0"/>
          </a:p>
        </p:txBody>
      </p:sp>
    </p:spTree>
    <p:extLst>
      <p:ext uri="{BB962C8B-B14F-4D97-AF65-F5344CB8AC3E}">
        <p14:creationId xmlns:p14="http://schemas.microsoft.com/office/powerpoint/2010/main" val="953612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2B55-378B-C378-F6E0-1540B5A4E55A}"/>
              </a:ext>
            </a:extLst>
          </p:cNvPr>
          <p:cNvSpPr>
            <a:spLocks noGrp="1"/>
          </p:cNvSpPr>
          <p:nvPr>
            <p:ph type="title"/>
          </p:nvPr>
        </p:nvSpPr>
        <p:spPr/>
        <p:txBody>
          <a:bodyPr>
            <a:normAutofit/>
          </a:bodyPr>
          <a:lstStyle/>
          <a:p>
            <a:r>
              <a:rPr lang="nb-NO" sz="6600" dirty="0"/>
              <a:t>Evaluering</a:t>
            </a:r>
            <a:endParaRPr lang="en-GB" sz="6600" dirty="0"/>
          </a:p>
        </p:txBody>
      </p:sp>
    </p:spTree>
    <p:extLst>
      <p:ext uri="{BB962C8B-B14F-4D97-AF65-F5344CB8AC3E}">
        <p14:creationId xmlns:p14="http://schemas.microsoft.com/office/powerpoint/2010/main" val="543551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7C7A-3EE3-12CD-3FA4-6F3534AB8E20}"/>
              </a:ext>
            </a:extLst>
          </p:cNvPr>
          <p:cNvSpPr>
            <a:spLocks noGrp="1"/>
          </p:cNvSpPr>
          <p:nvPr>
            <p:ph type="title"/>
          </p:nvPr>
        </p:nvSpPr>
        <p:spPr>
          <a:xfrm>
            <a:off x="698501" y="333375"/>
            <a:ext cx="10504234" cy="1100978"/>
          </a:xfrm>
        </p:spPr>
        <p:txBody>
          <a:bodyPr anchor="ctr">
            <a:normAutofit/>
          </a:bodyPr>
          <a:lstStyle/>
          <a:p>
            <a:r>
              <a:rPr lang="nb-NO" sz="4000"/>
              <a:t>Evaluering</a:t>
            </a:r>
          </a:p>
        </p:txBody>
      </p:sp>
      <p:sp>
        <p:nvSpPr>
          <p:cNvPr id="3" name="Content Placeholder 2">
            <a:extLst>
              <a:ext uri="{FF2B5EF4-FFF2-40B4-BE49-F238E27FC236}">
                <a16:creationId xmlns:a16="http://schemas.microsoft.com/office/drawing/2014/main" id="{372BE9DB-6915-0385-BA82-9B409B6AE079}"/>
              </a:ext>
            </a:extLst>
          </p:cNvPr>
          <p:cNvSpPr>
            <a:spLocks noGrp="1"/>
          </p:cNvSpPr>
          <p:nvPr>
            <p:ph idx="1"/>
          </p:nvPr>
        </p:nvSpPr>
        <p:spPr>
          <a:xfrm>
            <a:off x="698500" y="1800000"/>
            <a:ext cx="10504235" cy="4349788"/>
          </a:xfrm>
        </p:spPr>
        <p:txBody>
          <a:bodyPr>
            <a:noAutofit/>
          </a:bodyPr>
          <a:lstStyle/>
          <a:p>
            <a:pPr marL="457200" indent="-457200">
              <a:buFont typeface="Arial" panose="020B0604020202020204" pitchFamily="34" charset="0"/>
              <a:buChar char="•"/>
            </a:pPr>
            <a:r>
              <a:rPr lang="nb-NO" sz="3200"/>
              <a:t>Oppsummering av øvelsen</a:t>
            </a:r>
            <a:br>
              <a:rPr lang="nb-NO" sz="3200"/>
            </a:br>
            <a:endParaRPr lang="nb-NO" sz="3200"/>
          </a:p>
          <a:p>
            <a:pPr marL="457200" indent="-457200">
              <a:buFont typeface="Arial" panose="020B0604020202020204" pitchFamily="34" charset="0"/>
              <a:buChar char="•"/>
            </a:pPr>
            <a:r>
              <a:rPr lang="nb-NO" sz="3200"/>
              <a:t>Runde rundt bordet</a:t>
            </a:r>
          </a:p>
          <a:p>
            <a:pPr lvl="1"/>
            <a:r>
              <a:rPr lang="nb-NO" sz="3200"/>
              <a:t>Hva forventet vi skulle skje?</a:t>
            </a:r>
          </a:p>
          <a:p>
            <a:pPr lvl="1"/>
            <a:r>
              <a:rPr lang="nb-NO" sz="3200"/>
              <a:t>Hva fungerte godt, og hvorfor?</a:t>
            </a:r>
          </a:p>
          <a:p>
            <a:pPr lvl="1"/>
            <a:r>
              <a:rPr lang="nb-NO" sz="3200"/>
              <a:t>Hvilke utfordringer møtte vi på? </a:t>
            </a:r>
          </a:p>
          <a:p>
            <a:pPr lvl="1"/>
            <a:r>
              <a:rPr lang="nb-NO" sz="3200"/>
              <a:t>Hva kan forbedres, og hvordan?</a:t>
            </a:r>
            <a:endParaRPr lang="nb-NO" sz="2400"/>
          </a:p>
        </p:txBody>
      </p:sp>
      <p:pic>
        <p:nvPicPr>
          <p:cNvPr id="4" name="Picture 3" descr="Diagram, engineering drawing&#10;&#10;Description automatically generated">
            <a:extLst>
              <a:ext uri="{FF2B5EF4-FFF2-40B4-BE49-F238E27FC236}">
                <a16:creationId xmlns:a16="http://schemas.microsoft.com/office/drawing/2014/main" id="{81A43B9D-45CF-A464-2B9D-E07BEACF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92879" y="2514770"/>
            <a:ext cx="4771686" cy="3248025"/>
          </a:xfrm>
          <a:prstGeom prst="rect">
            <a:avLst/>
          </a:prstGeom>
        </p:spPr>
      </p:pic>
    </p:spTree>
    <p:extLst>
      <p:ext uri="{BB962C8B-B14F-4D97-AF65-F5344CB8AC3E}">
        <p14:creationId xmlns:p14="http://schemas.microsoft.com/office/powerpoint/2010/main" val="137372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802BB1-F9C9-58D4-DB58-C74050B34B94}"/>
              </a:ext>
            </a:extLst>
          </p:cNvPr>
          <p:cNvSpPr>
            <a:spLocks noGrp="1"/>
          </p:cNvSpPr>
          <p:nvPr>
            <p:ph type="title"/>
          </p:nvPr>
        </p:nvSpPr>
        <p:spPr/>
        <p:txBody>
          <a:bodyPr>
            <a:normAutofit/>
          </a:bodyPr>
          <a:lstStyle/>
          <a:p>
            <a:pPr>
              <a:lnSpc>
                <a:spcPct val="100000"/>
              </a:lnSpc>
            </a:pPr>
            <a:r>
              <a:rPr lang="nb-NO" sz="6600" dirty="0"/>
              <a:t>Beskrivelse av ulike beredskapsøvelser </a:t>
            </a:r>
            <a:endParaRPr lang="en-US" sz="6600" dirty="0"/>
          </a:p>
        </p:txBody>
      </p:sp>
    </p:spTree>
    <p:extLst>
      <p:ext uri="{BB962C8B-B14F-4D97-AF65-F5344CB8AC3E}">
        <p14:creationId xmlns:p14="http://schemas.microsoft.com/office/powerpoint/2010/main" val="147415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EE87B3-849E-AB8A-7EC6-E6E8207EDAEC}"/>
              </a:ext>
            </a:extLst>
          </p:cNvPr>
          <p:cNvSpPr>
            <a:spLocks noGrp="1"/>
          </p:cNvSpPr>
          <p:nvPr>
            <p:ph type="body" idx="1"/>
          </p:nvPr>
        </p:nvSpPr>
        <p:spPr>
          <a:xfrm>
            <a:off x="396687" y="1762514"/>
            <a:ext cx="2150177" cy="341632"/>
          </a:xfrm>
        </p:spPr>
        <p:txBody>
          <a:bodyPr/>
          <a:lstStyle/>
          <a:p>
            <a:pPr algn="ctr"/>
            <a:r>
              <a:rPr lang="nb-NO"/>
              <a:t>Funksjonsøvelse</a:t>
            </a:r>
            <a:endParaRPr lang="en-US"/>
          </a:p>
        </p:txBody>
      </p:sp>
      <p:sp>
        <p:nvSpPr>
          <p:cNvPr id="3" name="Title 2">
            <a:extLst>
              <a:ext uri="{FF2B5EF4-FFF2-40B4-BE49-F238E27FC236}">
                <a16:creationId xmlns:a16="http://schemas.microsoft.com/office/drawing/2014/main" id="{A169A0D3-5164-2EEF-F98C-D89EFEEA6E4E}"/>
              </a:ext>
            </a:extLst>
          </p:cNvPr>
          <p:cNvSpPr>
            <a:spLocks noGrp="1"/>
          </p:cNvSpPr>
          <p:nvPr>
            <p:ph type="title"/>
          </p:nvPr>
        </p:nvSpPr>
        <p:spPr>
          <a:xfrm>
            <a:off x="489303" y="570442"/>
            <a:ext cx="9853613" cy="977475"/>
          </a:xfrm>
        </p:spPr>
        <p:txBody>
          <a:bodyPr anchor="ctr"/>
          <a:lstStyle/>
          <a:p>
            <a:r>
              <a:rPr lang="nb-NO" sz="4000" dirty="0"/>
              <a:t>Ulike typer beredskapsøvelser</a:t>
            </a:r>
          </a:p>
        </p:txBody>
      </p:sp>
      <p:sp>
        <p:nvSpPr>
          <p:cNvPr id="9" name="Text Placeholder 3">
            <a:extLst>
              <a:ext uri="{FF2B5EF4-FFF2-40B4-BE49-F238E27FC236}">
                <a16:creationId xmlns:a16="http://schemas.microsoft.com/office/drawing/2014/main" id="{652EB817-B136-1A94-8393-61412C9E7F7F}"/>
              </a:ext>
            </a:extLst>
          </p:cNvPr>
          <p:cNvSpPr txBox="1">
            <a:spLocks/>
          </p:cNvSpPr>
          <p:nvPr/>
        </p:nvSpPr>
        <p:spPr>
          <a:xfrm>
            <a:off x="9399189" y="1762514"/>
            <a:ext cx="2150177" cy="341632"/>
          </a:xfrm>
          <a:prstGeom prst="rect">
            <a:avLst/>
          </a:prstGeom>
        </p:spPr>
        <p:txBody>
          <a:bodyPr vert="horz" lIns="91440" tIns="45720" rIns="91440" bIns="45720" rtlCol="0" anchor="b">
            <a:spAutoFit/>
          </a:bodyPr>
          <a:lstStyle>
            <a:lvl1pPr marL="0" indent="0" algn="l" defTabSz="9144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nb-NO"/>
              <a:t>Fullskalaøvelse</a:t>
            </a:r>
            <a:endParaRPr lang="en-US"/>
          </a:p>
        </p:txBody>
      </p:sp>
      <p:sp>
        <p:nvSpPr>
          <p:cNvPr id="6" name="TextBox 5">
            <a:extLst>
              <a:ext uri="{FF2B5EF4-FFF2-40B4-BE49-F238E27FC236}">
                <a16:creationId xmlns:a16="http://schemas.microsoft.com/office/drawing/2014/main" id="{40BA6DE4-92C3-AE31-48EA-E63EDC287A2B}"/>
              </a:ext>
            </a:extLst>
          </p:cNvPr>
          <p:cNvSpPr txBox="1"/>
          <p:nvPr/>
        </p:nvSpPr>
        <p:spPr>
          <a:xfrm>
            <a:off x="3110203" y="1734814"/>
            <a:ext cx="2150175" cy="369332"/>
          </a:xfrm>
          <a:prstGeom prst="rect">
            <a:avLst/>
          </a:prstGeom>
          <a:noFill/>
        </p:spPr>
        <p:txBody>
          <a:bodyPr wrap="square">
            <a:spAutoFit/>
          </a:bodyPr>
          <a:lstStyle/>
          <a:p>
            <a:pPr algn="ctr"/>
            <a:r>
              <a:rPr lang="nb-NO" b="1"/>
              <a:t>D</a:t>
            </a:r>
            <a:r>
              <a:rPr lang="en-GB" b="1" err="1"/>
              <a:t>iskusjonsøvelse</a:t>
            </a:r>
            <a:endParaRPr lang="en-GB" b="1"/>
          </a:p>
        </p:txBody>
      </p:sp>
      <p:sp>
        <p:nvSpPr>
          <p:cNvPr id="8" name="TextBox 7">
            <a:extLst>
              <a:ext uri="{FF2B5EF4-FFF2-40B4-BE49-F238E27FC236}">
                <a16:creationId xmlns:a16="http://schemas.microsoft.com/office/drawing/2014/main" id="{BB2C9AAF-DB90-D335-B43A-1061E19E72D2}"/>
              </a:ext>
            </a:extLst>
          </p:cNvPr>
          <p:cNvSpPr txBox="1"/>
          <p:nvPr/>
        </p:nvSpPr>
        <p:spPr>
          <a:xfrm>
            <a:off x="6254696" y="1734814"/>
            <a:ext cx="2150175" cy="369332"/>
          </a:xfrm>
          <a:prstGeom prst="rect">
            <a:avLst/>
          </a:prstGeom>
          <a:noFill/>
        </p:spPr>
        <p:txBody>
          <a:bodyPr wrap="square">
            <a:spAutoFit/>
          </a:bodyPr>
          <a:lstStyle/>
          <a:p>
            <a:pPr algn="ctr"/>
            <a:r>
              <a:rPr lang="nb-NO" b="1"/>
              <a:t>S</a:t>
            </a:r>
            <a:r>
              <a:rPr lang="en-GB" b="1" err="1"/>
              <a:t>pilløvelse</a:t>
            </a:r>
            <a:endParaRPr lang="en-GB" b="1"/>
          </a:p>
        </p:txBody>
      </p:sp>
      <p:sp>
        <p:nvSpPr>
          <p:cNvPr id="18" name="TextBox 17">
            <a:extLst>
              <a:ext uri="{FF2B5EF4-FFF2-40B4-BE49-F238E27FC236}">
                <a16:creationId xmlns:a16="http://schemas.microsoft.com/office/drawing/2014/main" id="{64C0E23E-2E1B-526D-4364-636D47C09237}"/>
              </a:ext>
            </a:extLst>
          </p:cNvPr>
          <p:cNvSpPr txBox="1"/>
          <p:nvPr/>
        </p:nvSpPr>
        <p:spPr>
          <a:xfrm>
            <a:off x="2754046" y="6401514"/>
            <a:ext cx="9150567" cy="246221"/>
          </a:xfrm>
          <a:prstGeom prst="rect">
            <a:avLst/>
          </a:prstGeom>
          <a:noFill/>
        </p:spPr>
        <p:txBody>
          <a:bodyPr wrap="square" rtlCol="0">
            <a:spAutoFit/>
          </a:bodyPr>
          <a:lstStyle/>
          <a:p>
            <a:pPr algn="r"/>
            <a:r>
              <a:rPr lang="nb-NO" sz="1000"/>
              <a:t>*Illustrasjoner fra DSBs Veileder i planlegging, gjennomføring og evaluering av øvelser</a:t>
            </a:r>
            <a:endParaRPr lang="en-GB" sz="1000"/>
          </a:p>
        </p:txBody>
      </p:sp>
      <p:pic>
        <p:nvPicPr>
          <p:cNvPr id="20" name="Picture 19">
            <a:extLst>
              <a:ext uri="{FF2B5EF4-FFF2-40B4-BE49-F238E27FC236}">
                <a16:creationId xmlns:a16="http://schemas.microsoft.com/office/drawing/2014/main" id="{0ABE87F5-1775-C7F3-4F2B-AECEF7910257}"/>
              </a:ext>
            </a:extLst>
          </p:cNvPr>
          <p:cNvPicPr>
            <a:picLocks noChangeAspect="1"/>
          </p:cNvPicPr>
          <p:nvPr/>
        </p:nvPicPr>
        <p:blipFill>
          <a:blip r:embed="rId3"/>
          <a:stretch>
            <a:fillRect/>
          </a:stretch>
        </p:blipFill>
        <p:spPr>
          <a:xfrm>
            <a:off x="465849" y="4314390"/>
            <a:ext cx="2011854" cy="1822862"/>
          </a:xfrm>
          <a:prstGeom prst="rect">
            <a:avLst/>
          </a:prstGeom>
        </p:spPr>
      </p:pic>
      <p:pic>
        <p:nvPicPr>
          <p:cNvPr id="21" name="Picture 20">
            <a:extLst>
              <a:ext uri="{FF2B5EF4-FFF2-40B4-BE49-F238E27FC236}">
                <a16:creationId xmlns:a16="http://schemas.microsoft.com/office/drawing/2014/main" id="{7C64BFAC-CD56-FBAA-3C18-AD97F76D8E22}"/>
              </a:ext>
            </a:extLst>
          </p:cNvPr>
          <p:cNvPicPr>
            <a:picLocks noChangeAspect="1"/>
          </p:cNvPicPr>
          <p:nvPr/>
        </p:nvPicPr>
        <p:blipFill>
          <a:blip r:embed="rId4"/>
          <a:stretch>
            <a:fillRect/>
          </a:stretch>
        </p:blipFill>
        <p:spPr>
          <a:xfrm>
            <a:off x="2810524" y="3536752"/>
            <a:ext cx="2749534" cy="2164268"/>
          </a:xfrm>
          <a:prstGeom prst="rect">
            <a:avLst/>
          </a:prstGeom>
        </p:spPr>
      </p:pic>
      <p:pic>
        <p:nvPicPr>
          <p:cNvPr id="24" name="Picture 23">
            <a:extLst>
              <a:ext uri="{FF2B5EF4-FFF2-40B4-BE49-F238E27FC236}">
                <a16:creationId xmlns:a16="http://schemas.microsoft.com/office/drawing/2014/main" id="{3C8E2DDC-0252-E71C-CB65-47395DD08D1B}"/>
              </a:ext>
            </a:extLst>
          </p:cNvPr>
          <p:cNvPicPr>
            <a:picLocks noChangeAspect="1"/>
          </p:cNvPicPr>
          <p:nvPr/>
        </p:nvPicPr>
        <p:blipFill>
          <a:blip r:embed="rId5"/>
          <a:srcRect l="6295" t="6808" r="6756" b="2760"/>
          <a:stretch/>
        </p:blipFill>
        <p:spPr>
          <a:xfrm>
            <a:off x="5892879" y="2679534"/>
            <a:ext cx="2872902" cy="2243847"/>
          </a:xfrm>
          <a:prstGeom prst="rect">
            <a:avLst/>
          </a:prstGeom>
        </p:spPr>
      </p:pic>
      <p:pic>
        <p:nvPicPr>
          <p:cNvPr id="25" name="Picture 24">
            <a:extLst>
              <a:ext uri="{FF2B5EF4-FFF2-40B4-BE49-F238E27FC236}">
                <a16:creationId xmlns:a16="http://schemas.microsoft.com/office/drawing/2014/main" id="{50DD29A9-FE5B-DA1B-8777-90F413A71860}"/>
              </a:ext>
            </a:extLst>
          </p:cNvPr>
          <p:cNvPicPr>
            <a:picLocks noChangeAspect="1"/>
          </p:cNvPicPr>
          <p:nvPr/>
        </p:nvPicPr>
        <p:blipFill>
          <a:blip r:embed="rId6"/>
          <a:srcRect l="3738" t="2674" r="3387" b="3827"/>
          <a:stretch/>
        </p:blipFill>
        <p:spPr>
          <a:xfrm>
            <a:off x="9098603" y="2172511"/>
            <a:ext cx="2761763" cy="1893652"/>
          </a:xfrm>
          <a:prstGeom prst="rect">
            <a:avLst/>
          </a:prstGeom>
        </p:spPr>
      </p:pic>
    </p:spTree>
    <p:extLst>
      <p:ext uri="{BB962C8B-B14F-4D97-AF65-F5344CB8AC3E}">
        <p14:creationId xmlns:p14="http://schemas.microsoft.com/office/powerpoint/2010/main" val="52611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37BBE6-F0FF-62A3-2B20-A4F8C790AB31}"/>
              </a:ext>
            </a:extLst>
          </p:cNvPr>
          <p:cNvSpPr>
            <a:spLocks noGrp="1"/>
          </p:cNvSpPr>
          <p:nvPr>
            <p:ph sz="half" idx="2"/>
          </p:nvPr>
        </p:nvSpPr>
        <p:spPr>
          <a:xfrm>
            <a:off x="371475" y="2276475"/>
            <a:ext cx="7777163" cy="3385221"/>
          </a:xfrm>
        </p:spPr>
        <p:txBody>
          <a:bodyPr>
            <a:normAutofit/>
          </a:bodyPr>
          <a:lstStyle/>
          <a:p>
            <a:pPr marL="533400" indent="-355600">
              <a:lnSpc>
                <a:spcPct val="100000"/>
              </a:lnSpc>
            </a:pPr>
            <a:r>
              <a:rPr lang="nb-NO" sz="3600" dirty="0"/>
              <a:t>Diskusjon av problemstillinger rundt et gitt scenario</a:t>
            </a:r>
          </a:p>
          <a:p>
            <a:pPr marL="533400" indent="-355600">
              <a:lnSpc>
                <a:spcPct val="100000"/>
              </a:lnSpc>
            </a:pPr>
            <a:r>
              <a:rPr lang="nb-NO" sz="3600" dirty="0"/>
              <a:t>Styres av øvingsleder</a:t>
            </a:r>
          </a:p>
          <a:p>
            <a:pPr marL="533400" indent="-355600">
              <a:lnSpc>
                <a:spcPct val="100000"/>
              </a:lnSpc>
            </a:pPr>
            <a:r>
              <a:rPr lang="nb-NO" sz="3600" dirty="0"/>
              <a:t>Lite ressurskrevende</a:t>
            </a:r>
          </a:p>
          <a:p>
            <a:pPr marL="533400" indent="-355600">
              <a:lnSpc>
                <a:spcPct val="100000"/>
              </a:lnSpc>
            </a:pPr>
            <a:r>
              <a:rPr lang="nb-NO" sz="3600" dirty="0"/>
              <a:t>Lavterskel</a:t>
            </a:r>
          </a:p>
          <a:p>
            <a:pPr marL="0" indent="0">
              <a:lnSpc>
                <a:spcPct val="100000"/>
              </a:lnSpc>
              <a:buNone/>
            </a:pPr>
            <a:endParaRPr lang="en-GB" sz="500" dirty="0"/>
          </a:p>
        </p:txBody>
      </p:sp>
      <p:pic>
        <p:nvPicPr>
          <p:cNvPr id="4" name="Picture 3">
            <a:extLst>
              <a:ext uri="{FF2B5EF4-FFF2-40B4-BE49-F238E27FC236}">
                <a16:creationId xmlns:a16="http://schemas.microsoft.com/office/drawing/2014/main" id="{D6088783-935A-C2D5-B07E-965F05F2D898}"/>
              </a:ext>
            </a:extLst>
          </p:cNvPr>
          <p:cNvPicPr>
            <a:picLocks noChangeAspect="1"/>
          </p:cNvPicPr>
          <p:nvPr/>
        </p:nvPicPr>
        <p:blipFill>
          <a:blip r:embed="rId3"/>
          <a:stretch>
            <a:fillRect/>
          </a:stretch>
        </p:blipFill>
        <p:spPr>
          <a:xfrm>
            <a:off x="7466868" y="3096120"/>
            <a:ext cx="4353657" cy="3428505"/>
          </a:xfrm>
          <a:prstGeom prst="rect">
            <a:avLst/>
          </a:prstGeom>
          <a:noFill/>
        </p:spPr>
      </p:pic>
      <p:sp>
        <p:nvSpPr>
          <p:cNvPr id="2" name="Title 1">
            <a:extLst>
              <a:ext uri="{FF2B5EF4-FFF2-40B4-BE49-F238E27FC236}">
                <a16:creationId xmlns:a16="http://schemas.microsoft.com/office/drawing/2014/main" id="{D42ABC9C-096B-ED94-9E4E-5F2A4B8F8A92}"/>
              </a:ext>
            </a:extLst>
          </p:cNvPr>
          <p:cNvSpPr>
            <a:spLocks noGrp="1"/>
          </p:cNvSpPr>
          <p:nvPr>
            <p:ph type="title"/>
          </p:nvPr>
        </p:nvSpPr>
        <p:spPr>
          <a:xfrm>
            <a:off x="371475" y="333375"/>
            <a:ext cx="10558463" cy="977475"/>
          </a:xfrm>
        </p:spPr>
        <p:txBody>
          <a:bodyPr anchor="b">
            <a:normAutofit/>
          </a:bodyPr>
          <a:lstStyle/>
          <a:p>
            <a:r>
              <a:rPr lang="nb-NO" sz="4000" dirty="0"/>
              <a:t>Diskusjonsøvelse</a:t>
            </a:r>
            <a:endParaRPr lang="en-GB" sz="4000" dirty="0"/>
          </a:p>
        </p:txBody>
      </p:sp>
    </p:spTree>
    <p:extLst>
      <p:ext uri="{BB962C8B-B14F-4D97-AF65-F5344CB8AC3E}">
        <p14:creationId xmlns:p14="http://schemas.microsoft.com/office/powerpoint/2010/main" val="246191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37BBE6-F0FF-62A3-2B20-A4F8C790AB31}"/>
              </a:ext>
            </a:extLst>
          </p:cNvPr>
          <p:cNvSpPr>
            <a:spLocks noGrp="1"/>
          </p:cNvSpPr>
          <p:nvPr>
            <p:ph sz="half" idx="2"/>
          </p:nvPr>
        </p:nvSpPr>
        <p:spPr>
          <a:xfrm>
            <a:off x="371475" y="2276475"/>
            <a:ext cx="7777163" cy="3385221"/>
          </a:xfrm>
        </p:spPr>
        <p:txBody>
          <a:bodyPr>
            <a:normAutofit/>
          </a:bodyPr>
          <a:lstStyle/>
          <a:p>
            <a:pPr marL="533400" indent="-355600">
              <a:lnSpc>
                <a:spcPct val="100000"/>
              </a:lnSpc>
            </a:pPr>
            <a:r>
              <a:rPr lang="nb-NO" sz="3600" dirty="0"/>
              <a:t>Det kommer innspill utenfra</a:t>
            </a:r>
          </a:p>
          <a:p>
            <a:pPr marL="533400" indent="-355600">
              <a:lnSpc>
                <a:spcPct val="100000"/>
              </a:lnSpc>
            </a:pPr>
            <a:r>
              <a:rPr lang="nb-NO" sz="3600" dirty="0"/>
              <a:t>Beslutninger styres av innsatsleder</a:t>
            </a:r>
          </a:p>
          <a:p>
            <a:pPr marL="533400" indent="-355600">
              <a:lnSpc>
                <a:spcPct val="100000"/>
              </a:lnSpc>
            </a:pPr>
            <a:r>
              <a:rPr lang="nb-NO" sz="3600" dirty="0"/>
              <a:t>Krever </a:t>
            </a:r>
            <a:r>
              <a:rPr lang="nb-NO" sz="3600" dirty="0" err="1"/>
              <a:t>spillstab</a:t>
            </a:r>
            <a:r>
              <a:rPr lang="nb-NO" sz="3600" dirty="0"/>
              <a:t> og forberedelse</a:t>
            </a:r>
          </a:p>
          <a:p>
            <a:pPr marL="533400" indent="-355600">
              <a:lnSpc>
                <a:spcPct val="100000"/>
              </a:lnSpc>
            </a:pPr>
            <a:r>
              <a:rPr lang="nb-NO" sz="3600" dirty="0"/>
              <a:t>Krever kommunikasjonslinjer</a:t>
            </a:r>
          </a:p>
          <a:p>
            <a:pPr marL="0" indent="0">
              <a:lnSpc>
                <a:spcPct val="100000"/>
              </a:lnSpc>
              <a:buNone/>
            </a:pPr>
            <a:endParaRPr lang="en-GB" sz="500" dirty="0"/>
          </a:p>
        </p:txBody>
      </p:sp>
      <p:sp>
        <p:nvSpPr>
          <p:cNvPr id="2" name="Title 1">
            <a:extLst>
              <a:ext uri="{FF2B5EF4-FFF2-40B4-BE49-F238E27FC236}">
                <a16:creationId xmlns:a16="http://schemas.microsoft.com/office/drawing/2014/main" id="{D42ABC9C-096B-ED94-9E4E-5F2A4B8F8A92}"/>
              </a:ext>
            </a:extLst>
          </p:cNvPr>
          <p:cNvSpPr>
            <a:spLocks noGrp="1"/>
          </p:cNvSpPr>
          <p:nvPr>
            <p:ph type="title"/>
          </p:nvPr>
        </p:nvSpPr>
        <p:spPr>
          <a:xfrm>
            <a:off x="371475" y="333375"/>
            <a:ext cx="10558463" cy="977475"/>
          </a:xfrm>
        </p:spPr>
        <p:txBody>
          <a:bodyPr anchor="b">
            <a:normAutofit/>
          </a:bodyPr>
          <a:lstStyle/>
          <a:p>
            <a:r>
              <a:rPr lang="nb-NO" sz="4000" dirty="0" err="1"/>
              <a:t>Spilløvelse</a:t>
            </a:r>
            <a:endParaRPr lang="en-GB" sz="4000" dirty="0"/>
          </a:p>
        </p:txBody>
      </p:sp>
      <p:pic>
        <p:nvPicPr>
          <p:cNvPr id="5" name="Picture 4">
            <a:extLst>
              <a:ext uri="{FF2B5EF4-FFF2-40B4-BE49-F238E27FC236}">
                <a16:creationId xmlns:a16="http://schemas.microsoft.com/office/drawing/2014/main" id="{B446DF94-87B9-C480-D001-71D20E8A9B35}"/>
              </a:ext>
            </a:extLst>
          </p:cNvPr>
          <p:cNvPicPr>
            <a:picLocks noChangeAspect="1"/>
          </p:cNvPicPr>
          <p:nvPr/>
        </p:nvPicPr>
        <p:blipFill>
          <a:blip r:embed="rId3"/>
          <a:srcRect l="6295" t="6808" r="6756" b="2760"/>
          <a:stretch/>
        </p:blipFill>
        <p:spPr>
          <a:xfrm>
            <a:off x="8816552" y="3882692"/>
            <a:ext cx="2872902" cy="2243847"/>
          </a:xfrm>
          <a:prstGeom prst="rect">
            <a:avLst/>
          </a:prstGeom>
        </p:spPr>
      </p:pic>
    </p:spTree>
    <p:extLst>
      <p:ext uri="{BB962C8B-B14F-4D97-AF65-F5344CB8AC3E}">
        <p14:creationId xmlns:p14="http://schemas.microsoft.com/office/powerpoint/2010/main" val="1091845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802BB1-F9C9-58D4-DB58-C74050B34B94}"/>
              </a:ext>
            </a:extLst>
          </p:cNvPr>
          <p:cNvSpPr>
            <a:spLocks noGrp="1"/>
          </p:cNvSpPr>
          <p:nvPr>
            <p:ph type="title"/>
          </p:nvPr>
        </p:nvSpPr>
        <p:spPr/>
        <p:txBody>
          <a:bodyPr>
            <a:normAutofit/>
          </a:bodyPr>
          <a:lstStyle/>
          <a:p>
            <a:pPr>
              <a:lnSpc>
                <a:spcPct val="100000"/>
              </a:lnSpc>
            </a:pPr>
            <a:r>
              <a:rPr lang="nb-NO" sz="6600" dirty="0"/>
              <a:t>Beredskapsroller </a:t>
            </a:r>
            <a:endParaRPr lang="en-US" sz="6600" dirty="0"/>
          </a:p>
        </p:txBody>
      </p:sp>
    </p:spTree>
    <p:extLst>
      <p:ext uri="{BB962C8B-B14F-4D97-AF65-F5344CB8AC3E}">
        <p14:creationId xmlns:p14="http://schemas.microsoft.com/office/powerpoint/2010/main" val="853183168"/>
      </p:ext>
    </p:extLst>
  </p:cSld>
  <p:clrMapOvr>
    <a:masterClrMapping/>
  </p:clrMapOvr>
</p:sld>
</file>

<file path=ppt/theme/theme1.xml><?xml version="1.0" encoding="utf-8"?>
<a:theme xmlns:a="http://schemas.openxmlformats.org/drawingml/2006/main" name="Safetec lys">
  <a:themeElements>
    <a:clrScheme name="Safetec">
      <a:dk1>
        <a:srgbClr val="151532"/>
      </a:dk1>
      <a:lt1>
        <a:srgbClr val="FFFFFF"/>
      </a:lt1>
      <a:dk2>
        <a:srgbClr val="347F82"/>
      </a:dk2>
      <a:lt2>
        <a:srgbClr val="F7F7F7"/>
      </a:lt2>
      <a:accent1>
        <a:srgbClr val="347F82"/>
      </a:accent1>
      <a:accent2>
        <a:srgbClr val="41A0A2"/>
      </a:accent2>
      <a:accent3>
        <a:srgbClr val="003499"/>
      </a:accent3>
      <a:accent4>
        <a:srgbClr val="C0CBC2"/>
      </a:accent4>
      <a:accent5>
        <a:srgbClr val="EEF9F0"/>
      </a:accent5>
      <a:accent6>
        <a:srgbClr val="FFFFFF"/>
      </a:accent6>
      <a:hlink>
        <a:srgbClr val="003499"/>
      </a:hlink>
      <a:folHlink>
        <a:srgbClr val="347F82"/>
      </a:folHlink>
    </a:clrScheme>
    <a:fontScheme name="Sirku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PP" id="{E29FDAD8-9EDA-4D31-9002-F4CD94DF2977}" vid="{5B2A0D0B-CE87-4AB4-BA0E-62F811647FE1}"/>
    </a:ext>
  </a:extLst>
</a:theme>
</file>

<file path=ppt/theme/theme2.xml><?xml version="1.0" encoding="utf-8"?>
<a:theme xmlns:a="http://schemas.openxmlformats.org/drawingml/2006/main" name="Safetec mørk">
  <a:themeElements>
    <a:clrScheme name="Safetec">
      <a:dk1>
        <a:srgbClr val="151532"/>
      </a:dk1>
      <a:lt1>
        <a:srgbClr val="FFFFFF"/>
      </a:lt1>
      <a:dk2>
        <a:srgbClr val="347F82"/>
      </a:dk2>
      <a:lt2>
        <a:srgbClr val="F7F7F7"/>
      </a:lt2>
      <a:accent1>
        <a:srgbClr val="347F82"/>
      </a:accent1>
      <a:accent2>
        <a:srgbClr val="41A0A2"/>
      </a:accent2>
      <a:accent3>
        <a:srgbClr val="003499"/>
      </a:accent3>
      <a:accent4>
        <a:srgbClr val="C0CBC2"/>
      </a:accent4>
      <a:accent5>
        <a:srgbClr val="EEF9F0"/>
      </a:accent5>
      <a:accent6>
        <a:srgbClr val="FFFFFF"/>
      </a:accent6>
      <a:hlink>
        <a:srgbClr val="003499"/>
      </a:hlink>
      <a:folHlink>
        <a:srgbClr val="347F82"/>
      </a:folHlink>
    </a:clrScheme>
    <a:fontScheme name="Sirku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PP" id="{E29FDAD8-9EDA-4D31-9002-F4CD94DF2977}" vid="{7037197A-7708-4A00-A049-CBB893AA510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424B2138276C459DBDB6FBD9B62DCF" ma:contentTypeVersion="20" ma:contentTypeDescription="Create a new document." ma:contentTypeScope="" ma:versionID="3242c1618c139926ccd130c404839351">
  <xsd:schema xmlns:xsd="http://www.w3.org/2001/XMLSchema" xmlns:xs="http://www.w3.org/2001/XMLSchema" xmlns:p="http://schemas.microsoft.com/office/2006/metadata/properties" xmlns:ns2="c1393ac3-e244-4758-a539-5b975df7832c" xmlns:ns3="4e01fcfe-bee3-4600-ba0b-b00476ef22a3" targetNamespace="http://schemas.microsoft.com/office/2006/metadata/properties" ma:root="true" ma:fieldsID="410fbc501d0ca8f153c41fdaa9757115" ns2:_="" ns3:_="">
    <xsd:import namespace="c1393ac3-e244-4758-a539-5b975df7832c"/>
    <xsd:import namespace="4e01fcfe-bee3-4600-ba0b-b00476ef22a3"/>
    <xsd:element name="properties">
      <xsd:complexType>
        <xsd:sequence>
          <xsd:element name="documentManagement">
            <xsd:complexType>
              <xsd:all>
                <xsd:element ref="ns2:Comment" minOccurs="0"/>
                <xsd:element ref="ns2:EmSubject" minOccurs="0"/>
                <xsd:element ref="ns2:EmType" minOccurs="0"/>
                <xsd:element ref="ns2:EmDate" minOccurs="0"/>
                <xsd:element ref="ns2:EmDateRecieved" minOccurs="0"/>
                <xsd:element ref="ns2:EmDateSent" minOccurs="0"/>
                <xsd:element ref="ns2:EmFrom" minOccurs="0"/>
                <xsd:element ref="ns2:EmFromName" minOccurs="0"/>
                <xsd:element ref="ns2:EmTo" minOccurs="0"/>
                <xsd:element ref="ns2:EmCC" minOccurs="0"/>
                <xsd:element ref="ns2:EmCon" minOccurs="0"/>
                <xsd:element ref="ns2:EmAttachCount" minOccurs="0"/>
                <xsd:element ref="ns2:EmAttachmentNames"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Em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93ac3-e244-4758-a539-5b975df7832c" elementFormDefault="qualified">
    <xsd:import namespace="http://schemas.microsoft.com/office/2006/documentManagement/types"/>
    <xsd:import namespace="http://schemas.microsoft.com/office/infopath/2007/PartnerControls"/>
    <xsd:element name="Comment" ma:index="8" nillable="true" ma:displayName="Comment" ma:internalName="Comment">
      <xsd:simpleType>
        <xsd:restriction base="dms:Note">
          <xsd:maxLength value="255"/>
        </xsd:restriction>
      </xsd:simpleType>
    </xsd:element>
    <xsd:element name="EmSubject" ma:index="9" nillable="true" ma:displayName="EmSubject" ma:internalName="EmSubject">
      <xsd:simpleType>
        <xsd:restriction base="dms:Text"/>
      </xsd:simpleType>
    </xsd:element>
    <xsd:element name="EmType" ma:index="10" nillable="true" ma:displayName="EmType" ma:internalName="EmType">
      <xsd:simpleType>
        <xsd:restriction base="dms:Text"/>
      </xsd:simpleType>
    </xsd:element>
    <xsd:element name="EmDate" ma:index="11" nillable="true" ma:displayName="EmDate" ma:internalName="EmDate">
      <xsd:simpleType>
        <xsd:restriction base="dms:DateTime"/>
      </xsd:simpleType>
    </xsd:element>
    <xsd:element name="EmDateRecieved" ma:index="12" nillable="true" ma:displayName="EmDateRecieved" ma:internalName="EmDateRecieved">
      <xsd:simpleType>
        <xsd:restriction base="dms:DateTime"/>
      </xsd:simpleType>
    </xsd:element>
    <xsd:element name="EmDateSent" ma:index="13" nillable="true" ma:displayName="EmDateSent" ma:internalName="EmDateSent">
      <xsd:simpleType>
        <xsd:restriction base="dms:DateTime"/>
      </xsd:simpleType>
    </xsd:element>
    <xsd:element name="EmFrom" ma:index="14" nillable="true" ma:displayName="EmFrom" ma:internalName="EmFrom">
      <xsd:simpleType>
        <xsd:restriction base="dms:Text"/>
      </xsd:simpleType>
    </xsd:element>
    <xsd:element name="EmFromName" ma:index="15" nillable="true" ma:displayName="EmFromName" ma:internalName="EmFromName">
      <xsd:simpleType>
        <xsd:restriction base="dms:Text"/>
      </xsd:simpleType>
    </xsd:element>
    <xsd:element name="EmTo" ma:index="16" nillable="true" ma:displayName="EmTo" ma:internalName="EmTo">
      <xsd:simpleType>
        <xsd:restriction base="dms:Note">
          <xsd:maxLength value="255"/>
        </xsd:restriction>
      </xsd:simpleType>
    </xsd:element>
    <xsd:element name="EmCC" ma:index="17" nillable="true" ma:displayName="EmCC" ma:internalName="EmCC">
      <xsd:simpleType>
        <xsd:restriction base="dms:Note">
          <xsd:maxLength value="255"/>
        </xsd:restriction>
      </xsd:simpleType>
    </xsd:element>
    <xsd:element name="EmCon" ma:index="18" nillable="true" ma:displayName="EmCon" ma:internalName="EmCon">
      <xsd:simpleType>
        <xsd:restriction base="dms:Text"/>
      </xsd:simpleType>
    </xsd:element>
    <xsd:element name="EmAttachCount" ma:index="19" nillable="true" ma:displayName="EmAttachCount" ma:internalName="EmAttachCount">
      <xsd:simpleType>
        <xsd:restriction base="dms:Text"/>
      </xsd:simpleType>
    </xsd:element>
    <xsd:element name="EmAttachmentNames" ma:index="20" nillable="true" ma:displayName="EmAttachmentNames" ma:internalName="EmAttachmentNames">
      <xsd:simpleType>
        <xsd:restriction base="dms:Note">
          <xsd:maxLength value="255"/>
        </xsd:restriction>
      </xsd:simpleType>
    </xsd:element>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EmID" ma:index="27" nillable="true" ma:displayName="EmID" ma:internalName="EmI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01fcfe-bee3-4600-ba0b-b00476ef22a3" elementFormDefault="qualified">
    <xsd:import namespace="http://schemas.microsoft.com/office/2006/documentManagement/types"/>
    <xsd:import namespace="http://schemas.microsoft.com/office/infopath/2007/PartnerControls"/>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mDateSent xmlns="c1393ac3-e244-4758-a539-5b975df7832c" xsi:nil="true"/>
    <EmFrom xmlns="c1393ac3-e244-4758-a539-5b975df7832c" xsi:nil="true"/>
    <EmDate xmlns="c1393ac3-e244-4758-a539-5b975df7832c" xsi:nil="true"/>
    <EmFromName xmlns="c1393ac3-e244-4758-a539-5b975df7832c" xsi:nil="true"/>
    <EmTo xmlns="c1393ac3-e244-4758-a539-5b975df7832c" xsi:nil="true"/>
    <EmCC xmlns="c1393ac3-e244-4758-a539-5b975df7832c" xsi:nil="true"/>
    <Comment xmlns="c1393ac3-e244-4758-a539-5b975df7832c">QA Ok.</Comment>
    <EmDateRecieved xmlns="c1393ac3-e244-4758-a539-5b975df7832c" xsi:nil="true"/>
    <EmSubject xmlns="c1393ac3-e244-4758-a539-5b975df7832c" xsi:nil="true"/>
    <EmType xmlns="c1393ac3-e244-4758-a539-5b975df7832c" xsi:nil="true"/>
    <EmAttachCount xmlns="c1393ac3-e244-4758-a539-5b975df7832c" xsi:nil="true"/>
    <EmCon xmlns="c1393ac3-e244-4758-a539-5b975df7832c" xsi:nil="true"/>
    <EmAttachmentNames xmlns="c1393ac3-e244-4758-a539-5b975df7832c" xsi:nil="true"/>
    <EmID xmlns="c1393ac3-e244-4758-a539-5b975df7832c" xsi:nil="true"/>
  </documentManagement>
</p:properties>
</file>

<file path=customXml/itemProps1.xml><?xml version="1.0" encoding="utf-8"?>
<ds:datastoreItem xmlns:ds="http://schemas.openxmlformats.org/officeDocument/2006/customXml" ds:itemID="{2A1B1874-358E-495F-976E-535D00FA60C9}">
  <ds:schemaRefs>
    <ds:schemaRef ds:uri="http://schemas.microsoft.com/sharepoint/v3/contenttype/forms"/>
  </ds:schemaRefs>
</ds:datastoreItem>
</file>

<file path=customXml/itemProps2.xml><?xml version="1.0" encoding="utf-8"?>
<ds:datastoreItem xmlns:ds="http://schemas.openxmlformats.org/officeDocument/2006/customXml" ds:itemID="{F0F49E5E-46C3-4E1A-9432-FC9597A10488}">
  <ds:schemaRefs>
    <ds:schemaRef ds:uri="4e01fcfe-bee3-4600-ba0b-b00476ef22a3"/>
    <ds:schemaRef ds:uri="c1393ac3-e244-4758-a539-5b975df783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4DBDEF-A87E-4361-AE1E-8BC728D51EB1}">
  <ds:schemaRefs>
    <ds:schemaRef ds:uri="http://purl.org/dc/dcmitype/"/>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http://schemas.openxmlformats.org/package/2006/metadata/core-properties"/>
    <ds:schemaRef ds:uri="http://schemas.microsoft.com/office/infopath/2007/PartnerControls"/>
    <ds:schemaRef ds:uri="4e01fcfe-bee3-4600-ba0b-b00476ef22a3"/>
    <ds:schemaRef ds:uri="c1393ac3-e244-4758-a539-5b975df7832c"/>
  </ds:schemaRefs>
</ds:datastoreItem>
</file>

<file path=docMetadata/LabelInfo.xml><?xml version="1.0" encoding="utf-8"?>
<clbl:labelList xmlns:clbl="http://schemas.microsoft.com/office/2020/mipLabelMetadata">
  <clbl:label id="{539f9241-58e3-4180-9525-b255772c0d76}" enabled="0" method="" siteId="{539f9241-58e3-4180-9525-b255772c0d76}" removed="1"/>
</clbl:labelList>
</file>

<file path=docProps/app.xml><?xml version="1.0" encoding="utf-8"?>
<Properties xmlns="http://schemas.openxmlformats.org/officeDocument/2006/extended-properties" xmlns:vt="http://schemas.openxmlformats.org/officeDocument/2006/docPropsVTypes">
  <Template>Presentasjon PP</Template>
  <TotalTime>3096</TotalTime>
  <Words>2132</Words>
  <Application>Microsoft Office PowerPoint</Application>
  <PresentationFormat>Widescreen</PresentationFormat>
  <Paragraphs>239</Paragraphs>
  <Slides>44</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AktivGrotesk-Regular</vt:lpstr>
      <vt:lpstr>Aptos</vt:lpstr>
      <vt:lpstr>Arial</vt:lpstr>
      <vt:lpstr>Calibri</vt:lpstr>
      <vt:lpstr>Wingdings</vt:lpstr>
      <vt:lpstr>Safetec lys</vt:lpstr>
      <vt:lpstr>Safetec mørk</vt:lpstr>
      <vt:lpstr>PowerPoint Presentation</vt:lpstr>
      <vt:lpstr>Beredskapsøvelse Scenario 18</vt:lpstr>
      <vt:lpstr>Agenda</vt:lpstr>
      <vt:lpstr>Mål for øvelsen</vt:lpstr>
      <vt:lpstr>Beskrivelse av ulike beredskapsøvelser </vt:lpstr>
      <vt:lpstr>Ulike typer beredskapsøvelser</vt:lpstr>
      <vt:lpstr>Diskusjonsøvelse</vt:lpstr>
      <vt:lpstr>Spilløvelse</vt:lpstr>
      <vt:lpstr>Beredskapsroller </vt:lpstr>
      <vt:lpstr>Rollefordeling</vt:lpstr>
      <vt:lpstr>Loggfører</vt:lpstr>
      <vt:lpstr>Scenario 18 Tyveri av legitimasjon</vt:lpstr>
      <vt:lpstr>Lignende hendelser fra virkeligheten</vt:lpstr>
      <vt:lpstr>Maskinvare for fjerntilgang er enkelt tilgjengelig på nett</vt:lpstr>
      <vt:lpstr>Øvingsoppsett</vt:lpstr>
      <vt:lpstr>Gjennomføring av en spilløvelse</vt:lpstr>
      <vt:lpstr>Spillregler</vt:lpstr>
      <vt:lpstr>Øvende roller som må være med</vt:lpstr>
      <vt:lpstr>Spillstab - roller</vt:lpstr>
      <vt:lpstr>Scenariobeskrivelse</vt:lpstr>
      <vt:lpstr>Superkraft – en partner for fremtiden</vt:lpstr>
      <vt:lpstr>Øvelsen starter</vt:lpstr>
      <vt:lpstr>Innspill 1: Melding fra  adgangskontroll</vt:lpstr>
      <vt:lpstr>Vedlegg 1: Kortet ansett som tapt</vt:lpstr>
      <vt:lpstr>Vedlegg 2: Rutinesjekk </vt:lpstr>
      <vt:lpstr>Hint:  Her er det naturlig at innsatsleder spør om det er mulig å sjekke hvor kortet er brukt, eventuelt om man kan få en liste som viser hvilke dører som har blitt åpnet. </vt:lpstr>
      <vt:lpstr>Innspill 2: Oversikt over ulike rom</vt:lpstr>
      <vt:lpstr>Hint:  Her bør innsatsleder sende noen til serverrommet for å sjekke om noe er stjålet eller lagt igjen. </vt:lpstr>
      <vt:lpstr>Hint:  Se om det er noe utstyr plugget inn i servere eller nettverksutstyr?</vt:lpstr>
      <vt:lpstr>Innspill 3: RaspberryPI</vt:lpstr>
      <vt:lpstr>Hint:  Det bør sikres bevis fra RaspberryPI-en</vt:lpstr>
      <vt:lpstr>Hint:  IT bør sjekke tilgjengelige logger - for eksempel audit-logg på Switch. </vt:lpstr>
      <vt:lpstr>Innspill 4: Rapport fra IT</vt:lpstr>
      <vt:lpstr>Hint:  Bør mistenke eksfiltrering av data. Bør føre til undersøkelse av andre logger og systemer.</vt:lpstr>
      <vt:lpstr>Innspill 5: Rapport om innbrudd hjemme fra Per Bjarne</vt:lpstr>
      <vt:lpstr>Innspill 6: Logger fra filserver</vt:lpstr>
      <vt:lpstr>Hint:  Bør være forberedt på at hendelsen lekker</vt:lpstr>
      <vt:lpstr>Hint:  Anmelde til Politiet om ikke allerede gjort?</vt:lpstr>
      <vt:lpstr>Hint:  Er kraftsensitiv informasjon på avveie?</vt:lpstr>
      <vt:lpstr>Innspill 7: Media tar kontakt</vt:lpstr>
      <vt:lpstr>Hint:  Ledelsen og kommunikasjonsteamet må raskt forberede en offentlig uttalelse for å håndtere medieoppmerksomheten og unngå panikk. </vt:lpstr>
      <vt:lpstr>Øvelse avsluttes</vt:lpstr>
      <vt:lpstr>Evaluering</vt:lpstr>
      <vt:lpstr>Evaluering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Andresen</dc:creator>
  <cp:lastModifiedBy>Jakob Stendahl</cp:lastModifiedBy>
  <cp:revision>2</cp:revision>
  <dcterms:created xsi:type="dcterms:W3CDTF">2024-09-11T07:07:05Z</dcterms:created>
  <dcterms:modified xsi:type="dcterms:W3CDTF">2024-11-08T12:10:56Z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0x0101003D424B2138276C459DBDB6FBD9B62DCF</vt:lpwstr>
  </property>
</Properties>
</file>